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72" r:id="rId2"/>
  </p:sldMasterIdLst>
  <p:notesMasterIdLst>
    <p:notesMasterId r:id="rId15"/>
  </p:notesMasterIdLst>
  <p:sldIdLst>
    <p:sldId id="349" r:id="rId3"/>
    <p:sldId id="350" r:id="rId4"/>
    <p:sldId id="351" r:id="rId5"/>
    <p:sldId id="352" r:id="rId6"/>
    <p:sldId id="353" r:id="rId7"/>
    <p:sldId id="354" r:id="rId8"/>
    <p:sldId id="355" r:id="rId9"/>
    <p:sldId id="356" r:id="rId10"/>
    <p:sldId id="358" r:id="rId11"/>
    <p:sldId id="359" r:id="rId12"/>
    <p:sldId id="357" r:id="rId13"/>
    <p:sldId id="360" r:id="rId1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4A7B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>
    <p:restoredLeft sz="11222" autoAdjust="0"/>
    <p:restoredTop sz="94660"/>
  </p:normalViewPr>
  <p:slideViewPr>
    <p:cSldViewPr>
      <p:cViewPr varScale="1">
        <p:scale>
          <a:sx n="67" d="100"/>
          <a:sy n="67" d="100"/>
        </p:scale>
        <p:origin x="184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78F97-5D1B-4A42-8AC9-1B4DB28D5149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935D4-ED70-486E-9DDB-303544693F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3621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一つ目の課題の選定スポットの地域バランスについてですが、</a:t>
            </a:r>
            <a:r>
              <a:rPr kumimoji="1" lang="en-US" altLang="ja-JP" dirty="0" smtClean="0"/>
              <a:t>28</a:t>
            </a:r>
            <a:r>
              <a:rPr kumimoji="1" lang="ja-JP" altLang="en-US" dirty="0" smtClean="0"/>
              <a:t>か所のうち、</a:t>
            </a:r>
            <a:r>
              <a:rPr kumimoji="1" lang="en-US" altLang="ja-JP" dirty="0" smtClean="0"/>
              <a:t>17</a:t>
            </a:r>
            <a:r>
              <a:rPr kumimoji="1" lang="ja-JP" altLang="en-US" dirty="0" smtClean="0"/>
              <a:t>ヶ所が大阪市内に集中し、北大阪エリア・東大阪エリア・泉州エリアからの選出が少数でした。今後、これらのエリアでの発掘が必要と考えています。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4CED70-445C-4EB7-910B-E53761D2C426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1101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B78BB-39C9-49DD-A011-9174BD60996A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2AA0-22F6-4977-B4AB-6397E15C00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4439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7D63D-3857-4FFC-8CE8-38AEDAEEF3B5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2AA0-22F6-4977-B4AB-6397E15C00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575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5A5C-1C63-4BBF-A65D-36D6396FA08C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2AA0-22F6-4977-B4AB-6397E15C00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9743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89D071-6CB1-4C13-9075-2155BCE543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35BB087-CFF6-46EF-AD9F-9C6883688A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DCF380-DE72-44BC-8D8F-394E9EEB0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EB74-C97F-4468-AE74-AFCC28E2D65E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1E1814-7C53-4B8D-9107-63193A0AB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06D14E9-DEDE-49F7-89DB-03C826826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E9001-24FA-4D28-AAFB-36E6B1FE38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0720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4EE0DB-7431-4DCB-9007-3418ABFA8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684D40A-6472-42BB-BF39-DE6760E4F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52A0BE-2E05-4EB9-B63F-AD17BED7E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011B-F7E3-400D-B190-AE9C27AD5C4B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E59482-F6E3-45FE-8A60-714DAC3C5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26BBDC-DCCD-4EA1-B8DA-52DDF6B58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E9001-24FA-4D28-AAFB-36E6B1FE38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06706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2F8120-00EF-4EBE-B295-2573E3078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D1BD102-511C-4B52-967D-EDDD1BFEE0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A230AC-210A-4364-B2D0-0A890F099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58808-F943-44A0-B0A9-37BBABCB3126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657A3E-C61B-42B4-8845-2D60EE8C2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C93657-8B04-4E76-B19E-8E23ABAEC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E9001-24FA-4D28-AAFB-36E6B1FE38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6916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239238-5E92-47F0-8D64-E7F4D64D3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FBFF6B2-B929-4E26-BFCC-F1662658FE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AB44326-0236-4959-A011-FA9917F090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31B89AC-68CE-46E2-9D51-7E4FDCC10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1F68A-87A0-4F0F-BE82-C9C8CB4CDD4E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7BAAE8D-0909-484A-AFEA-10BC4A1DF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E5F0096-74E2-4376-BA43-99FB2A9F3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E9001-24FA-4D28-AAFB-36E6B1FE38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3049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14DAFF-656C-4AA7-B878-C5A9A4E92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047E515-0918-4276-89FB-E2D395363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B2BF2D5-7952-420A-AECC-7354F2F0E5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FA81AA4-7831-4DF1-90E5-59B2BF94CC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76A5CBE-09E7-47F5-A6E6-A70FE2DDA2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51DCDBD-83D4-4F5F-BE52-034B89ECD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1F11-E4DA-47F0-823F-9635EB32A5BF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AC284B1-A154-43AF-960B-088F3FF9B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A05DCCA-1057-4614-8AE4-755DC63B0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E9001-24FA-4D28-AAFB-36E6B1FE38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9115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946BFB-BB3E-4102-BB18-CC026627B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F125B1E-A27D-4AD3-869C-F8264ED22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B0D3-A7EB-4A22-9605-17185FCCBE0F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B5CA59D-6009-459C-A8F9-16CEA6031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3B2C474-3DCA-4C56-B678-93FBC769A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E9001-24FA-4D28-AAFB-36E6B1FE38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73270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214245E-152A-4F83-B444-747DAC645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C072-8F75-49E0-B4D9-239F13A3E07F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E0368E2-60AA-4500-AEB0-359E08D85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C6A4BD2-B32B-4AB9-B664-7B070B977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E9001-24FA-4D28-AAFB-36E6B1FE38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63413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B90017-7661-41F4-9253-AFFA4FE94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EC51523-D256-4B95-9681-CF427AF91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6604970-9211-4862-9F6A-1E72702351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F4DD9B-8B3A-4AA0-9DFE-3F09D57FB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2226B-C721-4E06-991A-784EF098C8E9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4D9BCA4-CAE2-4993-9C09-A8F9047D6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D67CC79-D737-4981-93E6-85853F383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E9001-24FA-4D28-AAFB-36E6B1FE38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3081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1510-473A-411A-A18B-170FDB913C7F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2AA0-22F6-4977-B4AB-6397E15C00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1318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3FFDF4-5E2D-4615-B169-ACDEED21F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178480F-1F2C-4274-B2A8-ADFD49094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8329CA2-72C8-4F53-A8E8-C54A34BC23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76C0DD3-129D-4CD7-ACA3-39045448F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9F62-8EEE-4BA3-B4AC-3E52BA740660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B2FAA8-AE59-4111-B647-8FE5D7E38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B8F3DF-9907-429B-BF9A-E72E7C812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E9001-24FA-4D28-AAFB-36E6B1FE38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64300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FE2A44-A91A-4A60-A24A-CEC0F5EAE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E0A7C86-217A-4020-9ED8-73F74D7CCC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99AA23-8F24-4107-BAB2-B1855015C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7B82C-A974-4659-AA96-75764F15793D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F3F20B-C678-48B9-A429-86A20EC7C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61A10DF-D44A-4BE5-950B-7DEB50CA1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E9001-24FA-4D28-AAFB-36E6B1FE38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11392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98A9DFA-1129-4A18-B599-5391319764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9BECF09-B977-417E-8D3A-D2DB60C1A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11730D-4A94-4DE9-8563-956415D9B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EABCC-B2F9-4B67-907C-4E6880C687ED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F87E8F-1904-4524-917C-080454819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C8BD06-B024-409C-A3BD-7F4467141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E9001-24FA-4D28-AAFB-36E6B1FE38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044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4B257-086F-49EA-9424-CB67FF7DB924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2AA0-22F6-4977-B4AB-6397E15C00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2594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E344-756D-41E8-A330-81B70DD73281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2AA0-22F6-4977-B4AB-6397E15C00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7659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4BFB-C1D0-4A6A-A4CA-FA2A6A28B12D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2AA0-22F6-4977-B4AB-6397E15C00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1273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40BDB-C281-4313-86E7-B9A811F8B7AF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2AA0-22F6-4977-B4AB-6397E15C00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3611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A527-6CF9-42D2-B083-8F2D960BB5AD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2AA0-22F6-4977-B4AB-6397E15C00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931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FE8C3-7152-4F68-80FF-672E8714A0E2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2AA0-22F6-4977-B4AB-6397E15C00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398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4B7D7-601B-450B-A9A9-E587AD4E5F1D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2AA0-22F6-4977-B4AB-6397E15C00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7919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BDB35-5D69-49CE-820F-CF271DDF1FA6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AB2AA0-22F6-4977-B4AB-6397E15C00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409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5D99CC9-68B5-46CE-B8A1-49438C2B6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4D3136-31B5-458B-810E-48638FD3C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6FA66C-6FF3-48B5-8464-DC70CDF7F5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0FD09-254B-40CB-B0C6-F66A28ADFDC1}" type="datetime1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427876A-504C-4849-81C4-D669C3637B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3105DEE-C355-48BC-AB02-735E1D205F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E9001-24FA-4D28-AAFB-36E6B1FE38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8336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0" y="-6329"/>
            <a:ext cx="9144000" cy="63591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kumimoji="0" lang="ja-JP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第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３</a:t>
            </a:r>
            <a:r>
              <a:rPr kumimoji="0" lang="ja-JP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回</a:t>
            </a:r>
            <a:r>
              <a:rPr kumimoji="1" lang="ja-JP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ビュースポットおおさかの募集・選定</a:t>
            </a:r>
            <a:endParaRPr kumimoji="1" lang="ja-JP" altLang="en-US" sz="2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689954" y="105975"/>
            <a:ext cx="1200691" cy="4001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資料２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786622" y="2492896"/>
            <a:ext cx="557075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第３回ビュースポットおおさかの</a:t>
            </a:r>
            <a:endParaRPr kumimoji="1" lang="en-US" altLang="ja-JP" sz="2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募集</a:t>
            </a:r>
            <a:r>
              <a:rPr kumimoji="1" lang="ja-JP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・選定</a:t>
            </a:r>
            <a:endParaRPr kumimoji="1" lang="en-US" altLang="ja-JP" sz="2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8388424" y="6448251"/>
            <a:ext cx="575742" cy="365125"/>
          </a:xfrm>
        </p:spPr>
        <p:txBody>
          <a:bodyPr/>
          <a:lstStyle/>
          <a:p>
            <a:fld id="{8DDB306B-CB1A-4F92-AE18-14C2D5855DBA}" type="slidenum">
              <a:rPr kumimoji="1" lang="ja-JP" altLang="en-US" sz="1400" b="1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pPr/>
              <a:t>1</a:t>
            </a:fld>
            <a:endParaRPr kumimoji="1" lang="ja-JP" altLang="en-US" sz="1400" b="1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0141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252000" y="4653136"/>
            <a:ext cx="8640000" cy="1354696"/>
          </a:xfrm>
          <a:prstGeom prst="roundRect">
            <a:avLst>
              <a:gd name="adj" fmla="val 11114"/>
            </a:avLst>
          </a:prstGeom>
          <a:noFill/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marR="0" lvl="0" indent="-342900" algn="l" defTabSz="914400" rtl="0" eaLnBrk="1" fontAlgn="auto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大阪府内で</a:t>
            </a:r>
            <a:r>
              <a:rPr kumimoji="1" lang="ja-JP" altLang="en-US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地域のまちづくりに携わる方へ、ビュースポットの取り組みを直接に紹介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することで、地域の魅力ある景観の掘り起こしを狙う。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52000" y="908720"/>
            <a:ext cx="8640000" cy="5100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大阪美しい景観づくり推進協議会等との連携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22566" y="1556792"/>
            <a:ext cx="846943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1938" marR="0" lvl="0" indent="-261938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◆府内のまちづくり団体・事業者・行政からなる「大阪美しい景観づくり推進協議会」と連携した情報発信。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◆協議会のメールマガジン等を活用した新たな応募の働きかけ。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◆会員であるまちづくり団体へ個別に働きかける。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◆</a:t>
            </a:r>
            <a:r>
              <a:rPr lang="ja-JP" altLang="en-US" sz="20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日本</a:t>
            </a:r>
            <a:r>
              <a:rPr lang="ja-JP" altLang="en-US" sz="2000" b="1" dirty="0" smtClean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写真連盟</a:t>
            </a:r>
            <a:r>
              <a:rPr kumimoji="1" lang="ja-JP" alt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、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ハイキング愛好団体等に働きかける。</a:t>
            </a:r>
          </a:p>
        </p:txBody>
      </p:sp>
      <p:sp>
        <p:nvSpPr>
          <p:cNvPr id="11" name="右矢印 10"/>
          <p:cNvSpPr/>
          <p:nvPr/>
        </p:nvSpPr>
        <p:spPr>
          <a:xfrm rot="5400000">
            <a:off x="1331547" y="3500915"/>
            <a:ext cx="479022" cy="1393372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1918"/>
            <a:ext cx="9144000" cy="46700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177800"/>
            <a:r>
              <a:rPr lang="ja-JP" altLang="en-US" sz="2000" b="1" dirty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４</a:t>
            </a:r>
            <a:r>
              <a:rPr lang="ja-JP" altLang="en-US" sz="2000" b="1" dirty="0" smtClean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．地域のまちづくり団体との連携</a:t>
            </a:r>
            <a:endParaRPr lang="ja-JP" altLang="en-US" sz="2000" b="1" dirty="0">
              <a:solidFill>
                <a:prstClr val="white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8388424" y="6448251"/>
            <a:ext cx="575742" cy="365125"/>
          </a:xfrm>
        </p:spPr>
        <p:txBody>
          <a:bodyPr/>
          <a:lstStyle/>
          <a:p>
            <a:fld id="{8DDB306B-CB1A-4F92-AE18-14C2D5855DBA}" type="slidenum">
              <a:rPr kumimoji="1" lang="ja-JP" altLang="en-US" sz="1400" b="1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pPr/>
              <a:t>10</a:t>
            </a:fld>
            <a:endParaRPr kumimoji="1" lang="ja-JP" altLang="en-US" sz="1400" b="1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281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252000" y="3279211"/>
            <a:ext cx="8640000" cy="3174125"/>
          </a:xfrm>
          <a:prstGeom prst="roundRect">
            <a:avLst>
              <a:gd name="adj" fmla="val 11114"/>
            </a:avLst>
          </a:prstGeom>
          <a:noFill/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marR="0" lvl="0" indent="-342900" algn="l" defTabSz="914400" rtl="0" eaLnBrk="1" fontAlgn="auto" latinLnBrk="0" hangingPunct="1">
              <a:lnSpc>
                <a:spcPts val="32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大阪府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内外を繋ぐ交通網の広告媒体を活用することにより、</a:t>
            </a:r>
            <a:r>
              <a:rPr kumimoji="1" lang="ja-JP" alt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ビュースポットおおさかへの訪問意欲向上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を促す。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ts val="32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選定されていない沿線で広く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発信することにより、</a:t>
            </a:r>
            <a:r>
              <a:rPr kumimoji="1" lang="ja-JP" alt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ビュースポット</a:t>
            </a:r>
            <a:r>
              <a:rPr kumimoji="1" lang="ja-JP" altLang="en-US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おおさかの認知向上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を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図り、地域の魅力を発信したいと考えているまちづくり団体へ、プロジェクトへの参加を促す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。</a:t>
            </a:r>
            <a:endParaRPr kumimoji="1" lang="en-US" altLang="ja-JP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ts val="32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西日本最大のターミナル駅である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大阪駅等において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、継続した情報発信により、</a:t>
            </a:r>
            <a:r>
              <a:rPr kumimoji="1" lang="ja-JP" alt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効果的な認知向上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を図る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。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52000" y="908720"/>
            <a:ext cx="8640000" cy="5539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鉄道事業者と連携した情報発信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22566" y="1556792"/>
            <a:ext cx="66976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◆鉄道駅でのデジタルサイネージにおける</a:t>
            </a: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PR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動画の放映</a:t>
            </a:r>
            <a:endParaRPr kumimoji="1" lang="en-US" altLang="ja-JP" sz="2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◆ポスター掲示やチラシ配架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1" name="右矢印 10"/>
          <p:cNvSpPr/>
          <p:nvPr/>
        </p:nvSpPr>
        <p:spPr>
          <a:xfrm rot="5400000">
            <a:off x="1284759" y="2183830"/>
            <a:ext cx="479022" cy="1393372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1918"/>
            <a:ext cx="9144000" cy="46700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177800"/>
            <a:r>
              <a:rPr lang="ja-JP" altLang="en-US" sz="2000" b="1" dirty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５</a:t>
            </a:r>
            <a:r>
              <a:rPr lang="ja-JP" altLang="en-US" sz="2000" b="1" dirty="0" smtClean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．民間広報媒体との連携</a:t>
            </a:r>
            <a:endParaRPr lang="ja-JP" altLang="en-US" sz="2000" b="1" dirty="0">
              <a:solidFill>
                <a:prstClr val="white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8388424" y="6448251"/>
            <a:ext cx="575742" cy="365125"/>
          </a:xfrm>
        </p:spPr>
        <p:txBody>
          <a:bodyPr/>
          <a:lstStyle/>
          <a:p>
            <a:fld id="{8DDB306B-CB1A-4F92-AE18-14C2D5855DBA}" type="slidenum">
              <a:rPr kumimoji="1" lang="ja-JP" altLang="en-US" sz="1400" b="1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pPr/>
              <a:t>11</a:t>
            </a:fld>
            <a:endParaRPr kumimoji="1" lang="ja-JP" altLang="en-US" sz="1400" b="1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396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148046"/>
              </p:ext>
            </p:extLst>
          </p:nvPr>
        </p:nvGraphicFramePr>
        <p:xfrm>
          <a:off x="287522" y="712322"/>
          <a:ext cx="8568955" cy="5741014"/>
        </p:xfrm>
        <a:graphic>
          <a:graphicData uri="http://schemas.openxmlformats.org/drawingml/2006/table">
            <a:tbl>
              <a:tblPr firstRow="1" bandRow="1"/>
              <a:tblGrid>
                <a:gridCol w="1872208">
                  <a:extLst>
                    <a:ext uri="{9D8B030D-6E8A-4147-A177-3AD203B41FA5}">
                      <a16:colId xmlns:a16="http://schemas.microsoft.com/office/drawing/2014/main" val="716780325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1321377137"/>
                    </a:ext>
                  </a:extLst>
                </a:gridCol>
                <a:gridCol w="5544619">
                  <a:extLst>
                    <a:ext uri="{9D8B030D-6E8A-4147-A177-3AD203B41FA5}">
                      <a16:colId xmlns:a16="http://schemas.microsoft.com/office/drawing/2014/main" val="3431430737"/>
                    </a:ext>
                  </a:extLst>
                </a:gridCol>
              </a:tblGrid>
              <a:tr h="5030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16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2022.1</a:t>
                      </a:r>
                      <a:r>
                        <a:rPr kumimoji="0" lang="ja-JP" altLang="en-US" sz="16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月下旬</a:t>
                      </a:r>
                      <a:endParaRPr kumimoji="0" lang="en-US" altLang="ja-JP" sz="16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kern="0" noProof="0" dirty="0" smtClean="0">
                          <a:solidFill>
                            <a:prstClr val="black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応募</a:t>
                      </a:r>
                      <a:endParaRPr kumimoji="0" lang="ja-JP" altLang="en-US" sz="14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2022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年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1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月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31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日（月曜日）から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5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月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6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日（金曜日） </a:t>
                      </a:r>
                      <a:r>
                        <a:rPr kumimoji="0" lang="ja-JP" altLang="en-US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まで</a:t>
                      </a:r>
                      <a:endParaRPr kumimoji="0" lang="en-US" altLang="ja-JP" sz="14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50378"/>
                  </a:ext>
                </a:extLst>
              </a:tr>
              <a:tr h="300211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sz="1600" b="1" u="sng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sz="1400" b="1" u="sng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6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638454"/>
                  </a:ext>
                </a:extLst>
              </a:tr>
              <a:tr h="5030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2022.5</a:t>
                      </a:r>
                      <a:r>
                        <a:rPr kumimoji="1" lang="ja-JP" alt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月中</a:t>
                      </a:r>
                      <a:endParaRPr kumimoji="1" lang="ja-JP" altLang="en-US" sz="1600" b="1" u="sng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kern="0" dirty="0" smtClean="0">
                          <a:solidFill>
                            <a:prstClr val="black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事務局整理</a:t>
                      </a:r>
                      <a:endParaRPr kumimoji="1" lang="ja-JP" altLang="en-US" sz="1400" b="1" u="sng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事務局での事前整理（現地調査、除外物件等の整理）</a:t>
                      </a:r>
                      <a:endParaRPr kumimoji="1" lang="en-US" altLang="ja-JP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248280"/>
                  </a:ext>
                </a:extLst>
              </a:tr>
              <a:tr h="300211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sz="1600" b="1" u="sng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sz="1400" b="1" u="sng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4581825"/>
                  </a:ext>
                </a:extLst>
              </a:tr>
              <a:tr h="33768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2022.6</a:t>
                      </a:r>
                      <a:r>
                        <a:rPr kumimoji="1" lang="ja-JP" alt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月上旬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kern="0" dirty="0" smtClean="0">
                          <a:solidFill>
                            <a:prstClr val="black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事前審査</a:t>
                      </a:r>
                      <a:endParaRPr kumimoji="1" lang="ja-JP" alt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部会委員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7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名に事前審査資料を送付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各委員が１位から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10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位まで計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10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件の推薦物件を選び投票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6751884"/>
                  </a:ext>
                </a:extLst>
              </a:tr>
              <a:tr h="3002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93667"/>
                  </a:ext>
                </a:extLst>
              </a:tr>
              <a:tr h="5517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2022.6</a:t>
                      </a:r>
                      <a:r>
                        <a:rPr kumimoji="1" lang="ja-JP" alt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月中</a:t>
                      </a:r>
                      <a:endParaRPr kumimoji="1" lang="ja-JP" altLang="en-US" sz="1600" b="1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関係者への</a:t>
                      </a:r>
                      <a:endParaRPr kumimoji="0" lang="en-US" altLang="ja-JP" sz="14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情報照会</a:t>
                      </a:r>
                      <a:endParaRPr kumimoji="1" lang="ja-JP" altLang="en-US" sz="1400" b="1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各委員から推薦のあったビュースポットについて、情報発信に支障がないか等、関係者へ照会し、スポット別シートに記載</a:t>
                      </a:r>
                      <a:endParaRPr kumimoji="1" lang="ja-JP" altLang="en-US" sz="1400" b="1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834396"/>
                  </a:ext>
                </a:extLst>
              </a:tr>
              <a:tr h="3002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78140"/>
                  </a:ext>
                </a:extLst>
              </a:tr>
              <a:tr h="63967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2022.7</a:t>
                      </a:r>
                      <a:r>
                        <a:rPr kumimoji="1" lang="ja-JP" alt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月上旬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600" b="1" kern="0" dirty="0" smtClean="0">
                          <a:solidFill>
                            <a:srgbClr val="C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選定</a:t>
                      </a:r>
                      <a:endParaRPr kumimoji="1" lang="ja-JP" alt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令和４年度第１回景観ビジョン推進部会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・第３回ビュースポットおおさかの選定（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25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件程度）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387439"/>
                  </a:ext>
                </a:extLst>
              </a:tr>
              <a:tr h="3002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777604"/>
                  </a:ext>
                </a:extLst>
              </a:tr>
              <a:tr h="705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2022.7</a:t>
                      </a:r>
                      <a:r>
                        <a:rPr kumimoji="1" lang="ja-JP" alt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月～</a:t>
                      </a:r>
                      <a:r>
                        <a:rPr kumimoji="1" lang="en-US" altLang="ja-JP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8</a:t>
                      </a:r>
                      <a:r>
                        <a:rPr kumimoji="1" lang="ja-JP" alt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月</a:t>
                      </a:r>
                      <a:endParaRPr kumimoji="1" lang="ja-JP" altLang="en-US" sz="1600" b="1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最終確認</a:t>
                      </a:r>
                      <a:endParaRPr kumimoji="1" lang="ja-JP" altLang="en-US" sz="1400" b="1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公表・情報発信にあたっての最終確認と情報収集を実施</a:t>
                      </a:r>
                      <a:endParaRPr kumimoji="1" lang="en-US" altLang="ja-JP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令和４年度第１回大阪府景観審議会への報告</a:t>
                      </a:r>
                      <a:endParaRPr kumimoji="1" lang="en-US" altLang="ja-JP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0210864"/>
                  </a:ext>
                </a:extLst>
              </a:tr>
              <a:tr h="3002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786501"/>
                  </a:ext>
                </a:extLst>
              </a:tr>
              <a:tr h="50305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2022.8</a:t>
                      </a:r>
                      <a:r>
                        <a:rPr kumimoji="1" lang="ja-JP" alt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月下旬</a:t>
                      </a:r>
                      <a:endParaRPr kumimoji="1" lang="ja-JP" alt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kern="0" noProof="0" dirty="0" smtClean="0">
                          <a:solidFill>
                            <a:prstClr val="black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公表</a:t>
                      </a:r>
                      <a:endParaRPr kumimoji="1" lang="ja-JP" alt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最終確認を行ったビュースポットについて、大阪府ＨＰにて公表</a:t>
                      </a:r>
                      <a:endParaRPr kumimoji="1" lang="en-US" altLang="ja-JP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併せて、インスタグラムでも発信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0049331"/>
                  </a:ext>
                </a:extLst>
              </a:tr>
            </a:tbl>
          </a:graphicData>
        </a:graphic>
      </p:graphicFrame>
      <p:sp>
        <p:nvSpPr>
          <p:cNvPr id="3" name="正方形/長方形 2"/>
          <p:cNvSpPr/>
          <p:nvPr/>
        </p:nvSpPr>
        <p:spPr>
          <a:xfrm>
            <a:off x="0" y="-1"/>
            <a:ext cx="9144000" cy="54000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182563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４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．第３回ビュースポットおおさか選定の流れ</a:t>
            </a:r>
            <a:endParaRPr kumimoji="0" lang="zh-TW" altLang="en-US" sz="2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5" name="直線矢印コネクタ 4"/>
          <p:cNvCxnSpPr/>
          <p:nvPr/>
        </p:nvCxnSpPr>
        <p:spPr>
          <a:xfrm>
            <a:off x="1187624" y="1196752"/>
            <a:ext cx="0" cy="288032"/>
          </a:xfrm>
          <a:prstGeom prst="straightConnector1">
            <a:avLst/>
          </a:prstGeom>
          <a:ln w="3810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/>
          <p:nvPr/>
        </p:nvCxnSpPr>
        <p:spPr>
          <a:xfrm>
            <a:off x="1149952" y="1988840"/>
            <a:ext cx="0" cy="288032"/>
          </a:xfrm>
          <a:prstGeom prst="straightConnector1">
            <a:avLst/>
          </a:prstGeom>
          <a:ln w="3810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>
            <a:off x="1149952" y="2852936"/>
            <a:ext cx="0" cy="288032"/>
          </a:xfrm>
          <a:prstGeom prst="straightConnector1">
            <a:avLst/>
          </a:prstGeom>
          <a:ln w="3810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>
            <a:off x="1149952" y="3717032"/>
            <a:ext cx="0" cy="288032"/>
          </a:xfrm>
          <a:prstGeom prst="straightConnector1">
            <a:avLst/>
          </a:prstGeom>
          <a:ln w="3810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/>
          <p:nvPr/>
        </p:nvCxnSpPr>
        <p:spPr>
          <a:xfrm>
            <a:off x="1162144" y="4653136"/>
            <a:ext cx="0" cy="288032"/>
          </a:xfrm>
          <a:prstGeom prst="straightConnector1">
            <a:avLst/>
          </a:prstGeom>
          <a:ln w="3810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>
            <a:off x="1148856" y="5661248"/>
            <a:ext cx="0" cy="288032"/>
          </a:xfrm>
          <a:prstGeom prst="straightConnector1">
            <a:avLst/>
          </a:prstGeom>
          <a:ln w="3810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8388424" y="6448251"/>
            <a:ext cx="575742" cy="365125"/>
          </a:xfrm>
        </p:spPr>
        <p:txBody>
          <a:bodyPr/>
          <a:lstStyle/>
          <a:p>
            <a:fld id="{8DDB306B-CB1A-4F92-AE18-14C2D5855DBA}" type="slidenum">
              <a:rPr kumimoji="1" lang="ja-JP" altLang="en-US" sz="1400" b="1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pPr/>
              <a:t>12</a:t>
            </a:fld>
            <a:endParaRPr kumimoji="1" lang="ja-JP" altLang="en-US" sz="1400" b="1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6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>
            <a:grpSpLocks noChangeAspect="1"/>
          </p:cNvGrpSpPr>
          <p:nvPr/>
        </p:nvGrpSpPr>
        <p:grpSpPr>
          <a:xfrm>
            <a:off x="4283968" y="687197"/>
            <a:ext cx="4176464" cy="5910155"/>
            <a:chOff x="69818" y="104345"/>
            <a:chExt cx="7258876" cy="10272124"/>
          </a:xfrm>
        </p:grpSpPr>
        <p:sp>
          <p:nvSpPr>
            <p:cNvPr id="12" name="フリーフォーム 11"/>
            <p:cNvSpPr>
              <a:spLocks/>
            </p:cNvSpPr>
            <p:nvPr/>
          </p:nvSpPr>
          <p:spPr bwMode="auto">
            <a:xfrm>
              <a:off x="254216" y="228186"/>
              <a:ext cx="6981251" cy="10030256"/>
            </a:xfrm>
            <a:custGeom>
              <a:avLst/>
              <a:gdLst>
                <a:gd name="connsiteX0" fmla="*/ 3576906 w 5722935"/>
                <a:gd name="connsiteY0" fmla="*/ 7085512 h 8177210"/>
                <a:gd name="connsiteX1" fmla="*/ 3552469 w 5722935"/>
                <a:gd name="connsiteY1" fmla="*/ 7114129 h 8177210"/>
                <a:gd name="connsiteX2" fmla="*/ 3568698 w 5722935"/>
                <a:gd name="connsiteY2" fmla="*/ 7114129 h 8177210"/>
                <a:gd name="connsiteX3" fmla="*/ 1711071 w 5722935"/>
                <a:gd name="connsiteY3" fmla="*/ 6809672 h 8177210"/>
                <a:gd name="connsiteX4" fmla="*/ 1751078 w 5722935"/>
                <a:gd name="connsiteY4" fmla="*/ 6832524 h 8177210"/>
                <a:gd name="connsiteX5" fmla="*/ 1768426 w 5722935"/>
                <a:gd name="connsiteY5" fmla="*/ 6852342 h 8177210"/>
                <a:gd name="connsiteX6" fmla="*/ 1754889 w 5722935"/>
                <a:gd name="connsiteY6" fmla="*/ 6830620 h 8177210"/>
                <a:gd name="connsiteX7" fmla="*/ 1421441 w 5722935"/>
                <a:gd name="connsiteY7" fmla="*/ 6367790 h 8177210"/>
                <a:gd name="connsiteX8" fmla="*/ 1487495 w 5722935"/>
                <a:gd name="connsiteY8" fmla="*/ 6367790 h 8177210"/>
                <a:gd name="connsiteX9" fmla="*/ 1537036 w 5722935"/>
                <a:gd name="connsiteY9" fmla="*/ 6453500 h 8177210"/>
                <a:gd name="connsiteX10" fmla="*/ 1202318 w 5722935"/>
                <a:gd name="connsiteY10" fmla="*/ 6697295 h 8177210"/>
                <a:gd name="connsiteX11" fmla="*/ 1129277 w 5722935"/>
                <a:gd name="connsiteY11" fmla="*/ 6605237 h 8177210"/>
                <a:gd name="connsiteX12" fmla="*/ 1316643 w 5722935"/>
                <a:gd name="connsiteY12" fmla="*/ 6260495 h 8177210"/>
                <a:gd name="connsiteX13" fmla="*/ 1397941 w 5722935"/>
                <a:gd name="connsiteY13" fmla="*/ 6342395 h 8177210"/>
                <a:gd name="connsiteX14" fmla="*/ 1181359 w 5722935"/>
                <a:gd name="connsiteY14" fmla="*/ 6516354 h 8177210"/>
                <a:gd name="connsiteX15" fmla="*/ 1129277 w 5722935"/>
                <a:gd name="connsiteY15" fmla="*/ 6476991 h 8177210"/>
                <a:gd name="connsiteX16" fmla="*/ 1023209 w 5722935"/>
                <a:gd name="connsiteY16" fmla="*/ 6573493 h 8177210"/>
                <a:gd name="connsiteX17" fmla="*/ 980019 w 5722935"/>
                <a:gd name="connsiteY17" fmla="*/ 6496672 h 8177210"/>
                <a:gd name="connsiteX18" fmla="*/ 2177892 w 5722935"/>
                <a:gd name="connsiteY18" fmla="*/ 6154467 h 8177210"/>
                <a:gd name="connsiteX19" fmla="*/ 2231244 w 5722935"/>
                <a:gd name="connsiteY19" fmla="*/ 6228749 h 8177210"/>
                <a:gd name="connsiteX20" fmla="*/ 2216001 w 5722935"/>
                <a:gd name="connsiteY20" fmla="*/ 6258589 h 8177210"/>
                <a:gd name="connsiteX21" fmla="*/ 2181703 w 5722935"/>
                <a:gd name="connsiteY21" fmla="*/ 6303031 h 8177210"/>
                <a:gd name="connsiteX22" fmla="*/ 2168365 w 5722935"/>
                <a:gd name="connsiteY22" fmla="*/ 6322077 h 8177210"/>
                <a:gd name="connsiteX23" fmla="*/ 2155027 w 5722935"/>
                <a:gd name="connsiteY23" fmla="*/ 6335410 h 8177210"/>
                <a:gd name="connsiteX24" fmla="*/ 2134068 w 5722935"/>
                <a:gd name="connsiteY24" fmla="*/ 6346838 h 8177210"/>
                <a:gd name="connsiteX25" fmla="*/ 2118824 w 5722935"/>
                <a:gd name="connsiteY25" fmla="*/ 6365884 h 8177210"/>
                <a:gd name="connsiteX26" fmla="*/ 2084527 w 5722935"/>
                <a:gd name="connsiteY26" fmla="*/ 6339219 h 8177210"/>
                <a:gd name="connsiteX27" fmla="*/ 2069283 w 5722935"/>
                <a:gd name="connsiteY27" fmla="*/ 6335410 h 8177210"/>
                <a:gd name="connsiteX28" fmla="*/ 2054040 w 5722935"/>
                <a:gd name="connsiteY28" fmla="*/ 6297317 h 8177210"/>
                <a:gd name="connsiteX29" fmla="*/ 2080716 w 5722935"/>
                <a:gd name="connsiteY29" fmla="*/ 6283984 h 8177210"/>
                <a:gd name="connsiteX30" fmla="*/ 2109297 w 5722935"/>
                <a:gd name="connsiteY30" fmla="*/ 6247795 h 8177210"/>
                <a:gd name="connsiteX31" fmla="*/ 2158838 w 5722935"/>
                <a:gd name="connsiteY31" fmla="*/ 6169705 h 8177210"/>
                <a:gd name="connsiteX32" fmla="*/ 2613233 w 5722935"/>
                <a:gd name="connsiteY32" fmla="*/ 5805179 h 8177210"/>
                <a:gd name="connsiteX33" fmla="*/ 2618130 w 5722935"/>
                <a:gd name="connsiteY33" fmla="*/ 5808786 h 8177210"/>
                <a:gd name="connsiteX34" fmla="*/ 2618230 w 5722935"/>
                <a:gd name="connsiteY34" fmla="*/ 5806955 h 8177210"/>
                <a:gd name="connsiteX35" fmla="*/ 4260514 w 5722935"/>
                <a:gd name="connsiteY35" fmla="*/ 5672589 h 8177210"/>
                <a:gd name="connsiteX36" fmla="*/ 4238145 w 5722935"/>
                <a:gd name="connsiteY36" fmla="*/ 5689981 h 8177210"/>
                <a:gd name="connsiteX37" fmla="*/ 4240030 w 5722935"/>
                <a:gd name="connsiteY37" fmla="*/ 5690366 h 8177210"/>
                <a:gd name="connsiteX38" fmla="*/ 4261237 w 5722935"/>
                <a:gd name="connsiteY38" fmla="*/ 5673879 h 8177210"/>
                <a:gd name="connsiteX39" fmla="*/ 3847038 w 5722935"/>
                <a:gd name="connsiteY39" fmla="*/ 5642115 h 8177210"/>
                <a:gd name="connsiteX40" fmla="*/ 3871809 w 5722935"/>
                <a:gd name="connsiteY40" fmla="*/ 5741792 h 8177210"/>
                <a:gd name="connsiteX41" fmla="*/ 3920714 w 5722935"/>
                <a:gd name="connsiteY41" fmla="*/ 5778615 h 8177210"/>
                <a:gd name="connsiteX42" fmla="*/ 3896579 w 5722935"/>
                <a:gd name="connsiteY42" fmla="*/ 5830676 h 8177210"/>
                <a:gd name="connsiteX43" fmla="*/ 3871809 w 5722935"/>
                <a:gd name="connsiteY43" fmla="*/ 5893529 h 8177210"/>
                <a:gd name="connsiteX44" fmla="*/ 3860376 w 5722935"/>
                <a:gd name="connsiteY44" fmla="*/ 5943685 h 8177210"/>
                <a:gd name="connsiteX45" fmla="*/ 3896579 w 5722935"/>
                <a:gd name="connsiteY45" fmla="*/ 5980509 h 8177210"/>
                <a:gd name="connsiteX46" fmla="*/ 3871809 w 5722935"/>
                <a:gd name="connsiteY46" fmla="*/ 6053520 h 8177210"/>
                <a:gd name="connsiteX47" fmla="*/ 3896579 w 5722935"/>
                <a:gd name="connsiteY47" fmla="*/ 6125897 h 8177210"/>
                <a:gd name="connsiteX48" fmla="*/ 3934687 w 5722935"/>
                <a:gd name="connsiteY48" fmla="*/ 6169705 h 8177210"/>
                <a:gd name="connsiteX49" fmla="*/ 3960093 w 5722935"/>
                <a:gd name="connsiteY49" fmla="*/ 6204623 h 8177210"/>
                <a:gd name="connsiteX50" fmla="*/ 3926431 w 5722935"/>
                <a:gd name="connsiteY50" fmla="*/ 6221765 h 8177210"/>
                <a:gd name="connsiteX51" fmla="*/ 3871809 w 5722935"/>
                <a:gd name="connsiteY51" fmla="*/ 6330965 h 8177210"/>
                <a:gd name="connsiteX52" fmla="*/ 3828619 w 5722935"/>
                <a:gd name="connsiteY52" fmla="*/ 6365884 h 8177210"/>
                <a:gd name="connsiteX53" fmla="*/ 3797497 w 5722935"/>
                <a:gd name="connsiteY53" fmla="*/ 6394454 h 8177210"/>
                <a:gd name="connsiteX54" fmla="*/ 3772092 w 5722935"/>
                <a:gd name="connsiteY54" fmla="*/ 6411596 h 8177210"/>
                <a:gd name="connsiteX55" fmla="*/ 3730173 w 5722935"/>
                <a:gd name="connsiteY55" fmla="*/ 6494766 h 8177210"/>
                <a:gd name="connsiteX56" fmla="*/ 3726481 w 5722935"/>
                <a:gd name="connsiteY56" fmla="*/ 6528381 h 8177210"/>
                <a:gd name="connsiteX57" fmla="*/ 3784159 w 5722935"/>
                <a:gd name="connsiteY57" fmla="*/ 6547461 h 8177210"/>
                <a:gd name="connsiteX58" fmla="*/ 3786700 w 5722935"/>
                <a:gd name="connsiteY58" fmla="*/ 6632535 h 8177210"/>
                <a:gd name="connsiteX59" fmla="*/ 3797497 w 5722935"/>
                <a:gd name="connsiteY59" fmla="*/ 6718880 h 8177210"/>
                <a:gd name="connsiteX60" fmla="*/ 3773362 w 5722935"/>
                <a:gd name="connsiteY60" fmla="*/ 6814112 h 8177210"/>
                <a:gd name="connsiteX61" fmla="*/ 3735889 w 5722935"/>
                <a:gd name="connsiteY61" fmla="*/ 6906806 h 8177210"/>
                <a:gd name="connsiteX62" fmla="*/ 3738429 w 5722935"/>
                <a:gd name="connsiteY62" fmla="*/ 6972834 h 8177210"/>
                <a:gd name="connsiteX63" fmla="*/ 3679996 w 5722935"/>
                <a:gd name="connsiteY63" fmla="*/ 7042036 h 8177210"/>
                <a:gd name="connsiteX64" fmla="*/ 3630472 w 5722935"/>
                <a:gd name="connsiteY64" fmla="*/ 7063075 h 8177210"/>
                <a:gd name="connsiteX65" fmla="*/ 3631566 w 5722935"/>
                <a:gd name="connsiteY65" fmla="*/ 7063622 h 8177210"/>
                <a:gd name="connsiteX66" fmla="*/ 3682377 w 5722935"/>
                <a:gd name="connsiteY66" fmla="*/ 7042036 h 8177210"/>
                <a:gd name="connsiteX67" fmla="*/ 3740810 w 5722935"/>
                <a:gd name="connsiteY67" fmla="*/ 6972834 h 8177210"/>
                <a:gd name="connsiteX68" fmla="*/ 3738270 w 5722935"/>
                <a:gd name="connsiteY68" fmla="*/ 6906806 h 8177210"/>
                <a:gd name="connsiteX69" fmla="*/ 3775743 w 5722935"/>
                <a:gd name="connsiteY69" fmla="*/ 6814112 h 8177210"/>
                <a:gd name="connsiteX70" fmla="*/ 3799878 w 5722935"/>
                <a:gd name="connsiteY70" fmla="*/ 6718880 h 8177210"/>
                <a:gd name="connsiteX71" fmla="*/ 3789081 w 5722935"/>
                <a:gd name="connsiteY71" fmla="*/ 6632535 h 8177210"/>
                <a:gd name="connsiteX72" fmla="*/ 3786540 w 5722935"/>
                <a:gd name="connsiteY72" fmla="*/ 6547461 h 8177210"/>
                <a:gd name="connsiteX73" fmla="*/ 3728862 w 5722935"/>
                <a:gd name="connsiteY73" fmla="*/ 6528381 h 8177210"/>
                <a:gd name="connsiteX74" fmla="*/ 3732554 w 5722935"/>
                <a:gd name="connsiteY74" fmla="*/ 6494766 h 8177210"/>
                <a:gd name="connsiteX75" fmla="*/ 3774473 w 5722935"/>
                <a:gd name="connsiteY75" fmla="*/ 6411596 h 8177210"/>
                <a:gd name="connsiteX76" fmla="*/ 3799878 w 5722935"/>
                <a:gd name="connsiteY76" fmla="*/ 6394454 h 8177210"/>
                <a:gd name="connsiteX77" fmla="*/ 3831000 w 5722935"/>
                <a:gd name="connsiteY77" fmla="*/ 6365884 h 8177210"/>
                <a:gd name="connsiteX78" fmla="*/ 3874190 w 5722935"/>
                <a:gd name="connsiteY78" fmla="*/ 6330965 h 8177210"/>
                <a:gd name="connsiteX79" fmla="*/ 3928812 w 5722935"/>
                <a:gd name="connsiteY79" fmla="*/ 6221765 h 8177210"/>
                <a:gd name="connsiteX80" fmla="*/ 3962474 w 5722935"/>
                <a:gd name="connsiteY80" fmla="*/ 6204623 h 8177210"/>
                <a:gd name="connsiteX81" fmla="*/ 3937068 w 5722935"/>
                <a:gd name="connsiteY81" fmla="*/ 6169705 h 8177210"/>
                <a:gd name="connsiteX82" fmla="*/ 3898960 w 5722935"/>
                <a:gd name="connsiteY82" fmla="*/ 6125897 h 8177210"/>
                <a:gd name="connsiteX83" fmla="*/ 3874190 w 5722935"/>
                <a:gd name="connsiteY83" fmla="*/ 6053520 h 8177210"/>
                <a:gd name="connsiteX84" fmla="*/ 3898960 w 5722935"/>
                <a:gd name="connsiteY84" fmla="*/ 5980509 h 8177210"/>
                <a:gd name="connsiteX85" fmla="*/ 3862757 w 5722935"/>
                <a:gd name="connsiteY85" fmla="*/ 5943685 h 8177210"/>
                <a:gd name="connsiteX86" fmla="*/ 3874190 w 5722935"/>
                <a:gd name="connsiteY86" fmla="*/ 5893529 h 8177210"/>
                <a:gd name="connsiteX87" fmla="*/ 3898960 w 5722935"/>
                <a:gd name="connsiteY87" fmla="*/ 5830676 h 8177210"/>
                <a:gd name="connsiteX88" fmla="*/ 3923095 w 5722935"/>
                <a:gd name="connsiteY88" fmla="*/ 5778615 h 8177210"/>
                <a:gd name="connsiteX89" fmla="*/ 3874190 w 5722935"/>
                <a:gd name="connsiteY89" fmla="*/ 5741792 h 8177210"/>
                <a:gd name="connsiteX90" fmla="*/ 3849727 w 5722935"/>
                <a:gd name="connsiteY90" fmla="*/ 5643356 h 8177210"/>
                <a:gd name="connsiteX91" fmla="*/ 2903221 w 5722935"/>
                <a:gd name="connsiteY91" fmla="*/ 5636401 h 8177210"/>
                <a:gd name="connsiteX92" fmla="*/ 2900045 w 5722935"/>
                <a:gd name="connsiteY92" fmla="*/ 5644020 h 8177210"/>
                <a:gd name="connsiteX93" fmla="*/ 2911260 w 5722935"/>
                <a:gd name="connsiteY93" fmla="*/ 5653460 h 8177210"/>
                <a:gd name="connsiteX94" fmla="*/ 2913016 w 5722935"/>
                <a:gd name="connsiteY94" fmla="*/ 5651087 h 8177210"/>
                <a:gd name="connsiteX95" fmla="*/ 4072513 w 5722935"/>
                <a:gd name="connsiteY95" fmla="*/ 5499901 h 8177210"/>
                <a:gd name="connsiteX96" fmla="*/ 4043931 w 5722935"/>
                <a:gd name="connsiteY96" fmla="*/ 5525296 h 8177210"/>
                <a:gd name="connsiteX97" fmla="*/ 4043296 w 5722935"/>
                <a:gd name="connsiteY97" fmla="*/ 5571008 h 8177210"/>
                <a:gd name="connsiteX98" fmla="*/ 4043296 w 5722935"/>
                <a:gd name="connsiteY98" fmla="*/ 5610371 h 8177210"/>
                <a:gd name="connsiteX99" fmla="*/ 3986134 w 5722935"/>
                <a:gd name="connsiteY99" fmla="*/ 5628782 h 8177210"/>
                <a:gd name="connsiteX100" fmla="*/ 3934687 w 5722935"/>
                <a:gd name="connsiteY100" fmla="*/ 5642115 h 8177210"/>
                <a:gd name="connsiteX101" fmla="*/ 3953842 w 5722935"/>
                <a:gd name="connsiteY101" fmla="*/ 5690291 h 8177210"/>
                <a:gd name="connsiteX102" fmla="*/ 3956758 w 5722935"/>
                <a:gd name="connsiteY102" fmla="*/ 5691636 h 8177210"/>
                <a:gd name="connsiteX103" fmla="*/ 3937068 w 5722935"/>
                <a:gd name="connsiteY103" fmla="*/ 5642115 h 8177210"/>
                <a:gd name="connsiteX104" fmla="*/ 3988515 w 5722935"/>
                <a:gd name="connsiteY104" fmla="*/ 5628782 h 8177210"/>
                <a:gd name="connsiteX105" fmla="*/ 4045677 w 5722935"/>
                <a:gd name="connsiteY105" fmla="*/ 5610371 h 8177210"/>
                <a:gd name="connsiteX106" fmla="*/ 4045677 w 5722935"/>
                <a:gd name="connsiteY106" fmla="*/ 5571008 h 8177210"/>
                <a:gd name="connsiteX107" fmla="*/ 4046312 w 5722935"/>
                <a:gd name="connsiteY107" fmla="*/ 5525296 h 8177210"/>
                <a:gd name="connsiteX108" fmla="*/ 4073690 w 5722935"/>
                <a:gd name="connsiteY108" fmla="*/ 5500971 h 8177210"/>
                <a:gd name="connsiteX109" fmla="*/ 2661869 w 5722935"/>
                <a:gd name="connsiteY109" fmla="*/ 5463080 h 8177210"/>
                <a:gd name="connsiteX110" fmla="*/ 2731099 w 5722935"/>
                <a:gd name="connsiteY110" fmla="*/ 5541171 h 8177210"/>
                <a:gd name="connsiteX111" fmla="*/ 2694261 w 5722935"/>
                <a:gd name="connsiteY111" fmla="*/ 5592597 h 8177210"/>
                <a:gd name="connsiteX112" fmla="*/ 2655517 w 5722935"/>
                <a:gd name="connsiteY112" fmla="*/ 5630690 h 8177210"/>
                <a:gd name="connsiteX113" fmla="*/ 2648531 w 5722935"/>
                <a:gd name="connsiteY113" fmla="*/ 5595771 h 8177210"/>
                <a:gd name="connsiteX114" fmla="*/ 2578030 w 5722935"/>
                <a:gd name="connsiteY114" fmla="*/ 5541171 h 8177210"/>
                <a:gd name="connsiteX115" fmla="*/ 2783815 w 5722935"/>
                <a:gd name="connsiteY115" fmla="*/ 5211030 h 8177210"/>
                <a:gd name="connsiteX116" fmla="*/ 2826369 w 5722935"/>
                <a:gd name="connsiteY116" fmla="*/ 5276423 h 8177210"/>
                <a:gd name="connsiteX117" fmla="*/ 2803504 w 5722935"/>
                <a:gd name="connsiteY117" fmla="*/ 5358323 h 8177210"/>
                <a:gd name="connsiteX118" fmla="*/ 2895599 w 5722935"/>
                <a:gd name="connsiteY118" fmla="*/ 5391972 h 8177210"/>
                <a:gd name="connsiteX119" fmla="*/ 2921640 w 5722935"/>
                <a:gd name="connsiteY119" fmla="*/ 5316421 h 8177210"/>
                <a:gd name="connsiteX120" fmla="*/ 2975627 w 5722935"/>
                <a:gd name="connsiteY120" fmla="*/ 5244044 h 8177210"/>
                <a:gd name="connsiteX121" fmla="*/ 2995316 w 5722935"/>
                <a:gd name="connsiteY121" fmla="*/ 5244044 h 8177210"/>
                <a:gd name="connsiteX122" fmla="*/ 3020722 w 5722935"/>
                <a:gd name="connsiteY122" fmla="*/ 5220554 h 8177210"/>
                <a:gd name="connsiteX123" fmla="*/ 3063276 w 5722935"/>
                <a:gd name="connsiteY123" fmla="*/ 5230712 h 8177210"/>
                <a:gd name="connsiteX124" fmla="*/ 3049938 w 5722935"/>
                <a:gd name="connsiteY124" fmla="*/ 5283407 h 8177210"/>
                <a:gd name="connsiteX125" fmla="*/ 2971181 w 5722935"/>
                <a:gd name="connsiteY125" fmla="*/ 5457365 h 8177210"/>
                <a:gd name="connsiteX126" fmla="*/ 2865748 w 5722935"/>
                <a:gd name="connsiteY126" fmla="*/ 5541170 h 8177210"/>
                <a:gd name="connsiteX127" fmla="*/ 2731098 w 5722935"/>
                <a:gd name="connsiteY127" fmla="*/ 5484031 h 8177210"/>
                <a:gd name="connsiteX128" fmla="*/ 2768571 w 5722935"/>
                <a:gd name="connsiteY128" fmla="*/ 5424351 h 8177210"/>
                <a:gd name="connsiteX129" fmla="*/ 2731098 w 5722935"/>
                <a:gd name="connsiteY129" fmla="*/ 5411654 h 8177210"/>
                <a:gd name="connsiteX130" fmla="*/ 2711409 w 5722935"/>
                <a:gd name="connsiteY130" fmla="*/ 5437684 h 8177210"/>
                <a:gd name="connsiteX131" fmla="*/ 2694260 w 5722935"/>
                <a:gd name="connsiteY131" fmla="*/ 5414828 h 8177210"/>
                <a:gd name="connsiteX132" fmla="*/ 2768571 w 5722935"/>
                <a:gd name="connsiteY132" fmla="*/ 5244044 h 8177210"/>
                <a:gd name="connsiteX133" fmla="*/ 4081880 w 5722935"/>
                <a:gd name="connsiteY133" fmla="*/ 5159602 h 8177210"/>
                <a:gd name="connsiteX134" fmla="*/ 4082679 w 5722935"/>
                <a:gd name="connsiteY134" fmla="*/ 5160338 h 8177210"/>
                <a:gd name="connsiteX135" fmla="*/ 4148094 w 5722935"/>
                <a:gd name="connsiteY135" fmla="*/ 5175475 h 8177210"/>
                <a:gd name="connsiteX136" fmla="*/ 4167784 w 5722935"/>
                <a:gd name="connsiteY136" fmla="*/ 5211663 h 8177210"/>
                <a:gd name="connsiteX137" fmla="*/ 4148094 w 5722935"/>
                <a:gd name="connsiteY137" fmla="*/ 5256740 h 8177210"/>
                <a:gd name="connsiteX138" fmla="*/ 4148094 w 5722935"/>
                <a:gd name="connsiteY138" fmla="*/ 5287849 h 8177210"/>
                <a:gd name="connsiteX139" fmla="*/ 4184297 w 5722935"/>
                <a:gd name="connsiteY139" fmla="*/ 5292293 h 8177210"/>
                <a:gd name="connsiteX140" fmla="*/ 4205892 w 5722935"/>
                <a:gd name="connsiteY140" fmla="*/ 5332291 h 8177210"/>
                <a:gd name="connsiteX141" fmla="*/ 4237649 w 5722935"/>
                <a:gd name="connsiteY141" fmla="*/ 5356417 h 8177210"/>
                <a:gd name="connsiteX142" fmla="*/ 4257338 w 5722935"/>
                <a:gd name="connsiteY142" fmla="*/ 5411017 h 8177210"/>
                <a:gd name="connsiteX143" fmla="*/ 4268771 w 5722935"/>
                <a:gd name="connsiteY143" fmla="*/ 5447205 h 8177210"/>
                <a:gd name="connsiteX144" fmla="*/ 4338636 w 5722935"/>
                <a:gd name="connsiteY144" fmla="*/ 5468791 h 8177210"/>
                <a:gd name="connsiteX145" fmla="*/ 4308149 w 5722935"/>
                <a:gd name="connsiteY145" fmla="*/ 5536089 h 8177210"/>
                <a:gd name="connsiteX146" fmla="*/ 4308149 w 5722935"/>
                <a:gd name="connsiteY146" fmla="*/ 5606561 h 8177210"/>
                <a:gd name="connsiteX147" fmla="*/ 4287190 w 5722935"/>
                <a:gd name="connsiteY147" fmla="*/ 5628782 h 8177210"/>
                <a:gd name="connsiteX148" fmla="*/ 4287190 w 5722935"/>
                <a:gd name="connsiteY148" fmla="*/ 5696715 h 8177210"/>
                <a:gd name="connsiteX149" fmla="*/ 4287190 w 5722935"/>
                <a:gd name="connsiteY149" fmla="*/ 5715956 h 8177210"/>
                <a:gd name="connsiteX150" fmla="*/ 4289571 w 5722935"/>
                <a:gd name="connsiteY150" fmla="*/ 5720206 h 8177210"/>
                <a:gd name="connsiteX151" fmla="*/ 4289571 w 5722935"/>
                <a:gd name="connsiteY151" fmla="*/ 5696715 h 8177210"/>
                <a:gd name="connsiteX152" fmla="*/ 4289571 w 5722935"/>
                <a:gd name="connsiteY152" fmla="*/ 5628782 h 8177210"/>
                <a:gd name="connsiteX153" fmla="*/ 4310530 w 5722935"/>
                <a:gd name="connsiteY153" fmla="*/ 5606561 h 8177210"/>
                <a:gd name="connsiteX154" fmla="*/ 4310530 w 5722935"/>
                <a:gd name="connsiteY154" fmla="*/ 5536089 h 8177210"/>
                <a:gd name="connsiteX155" fmla="*/ 4341017 w 5722935"/>
                <a:gd name="connsiteY155" fmla="*/ 5468791 h 8177210"/>
                <a:gd name="connsiteX156" fmla="*/ 4271152 w 5722935"/>
                <a:gd name="connsiteY156" fmla="*/ 5447205 h 8177210"/>
                <a:gd name="connsiteX157" fmla="*/ 4259719 w 5722935"/>
                <a:gd name="connsiteY157" fmla="*/ 5411017 h 8177210"/>
                <a:gd name="connsiteX158" fmla="*/ 4240030 w 5722935"/>
                <a:gd name="connsiteY158" fmla="*/ 5356417 h 8177210"/>
                <a:gd name="connsiteX159" fmla="*/ 4208273 w 5722935"/>
                <a:gd name="connsiteY159" fmla="*/ 5332291 h 8177210"/>
                <a:gd name="connsiteX160" fmla="*/ 4186678 w 5722935"/>
                <a:gd name="connsiteY160" fmla="*/ 5292293 h 8177210"/>
                <a:gd name="connsiteX161" fmla="*/ 4150475 w 5722935"/>
                <a:gd name="connsiteY161" fmla="*/ 5287849 h 8177210"/>
                <a:gd name="connsiteX162" fmla="*/ 4150475 w 5722935"/>
                <a:gd name="connsiteY162" fmla="*/ 5256740 h 8177210"/>
                <a:gd name="connsiteX163" fmla="*/ 4170165 w 5722935"/>
                <a:gd name="connsiteY163" fmla="*/ 5211663 h 8177210"/>
                <a:gd name="connsiteX164" fmla="*/ 4150475 w 5722935"/>
                <a:gd name="connsiteY164" fmla="*/ 5175475 h 8177210"/>
                <a:gd name="connsiteX165" fmla="*/ 3986134 w 5722935"/>
                <a:gd name="connsiteY165" fmla="*/ 5105637 h 8177210"/>
                <a:gd name="connsiteX166" fmla="*/ 3986134 w 5722935"/>
                <a:gd name="connsiteY166" fmla="*/ 5155158 h 8177210"/>
                <a:gd name="connsiteX167" fmla="*/ 3986134 w 5722935"/>
                <a:gd name="connsiteY167" fmla="*/ 5186902 h 8177210"/>
                <a:gd name="connsiteX168" fmla="*/ 3986134 w 5722935"/>
                <a:gd name="connsiteY168" fmla="*/ 5205949 h 8177210"/>
                <a:gd name="connsiteX169" fmla="*/ 4007729 w 5722935"/>
                <a:gd name="connsiteY169" fmla="*/ 5211663 h 8177210"/>
                <a:gd name="connsiteX170" fmla="*/ 4024242 w 5722935"/>
                <a:gd name="connsiteY170" fmla="*/ 5242137 h 8177210"/>
                <a:gd name="connsiteX171" fmla="*/ 4026623 w 5722935"/>
                <a:gd name="connsiteY171" fmla="*/ 5242137 h 8177210"/>
                <a:gd name="connsiteX172" fmla="*/ 4010110 w 5722935"/>
                <a:gd name="connsiteY172" fmla="*/ 5211663 h 8177210"/>
                <a:gd name="connsiteX173" fmla="*/ 3988515 w 5722935"/>
                <a:gd name="connsiteY173" fmla="*/ 5205949 h 8177210"/>
                <a:gd name="connsiteX174" fmla="*/ 3988515 w 5722935"/>
                <a:gd name="connsiteY174" fmla="*/ 5186902 h 8177210"/>
                <a:gd name="connsiteX175" fmla="*/ 3988515 w 5722935"/>
                <a:gd name="connsiteY175" fmla="*/ 5155158 h 8177210"/>
                <a:gd name="connsiteX176" fmla="*/ 3988515 w 5722935"/>
                <a:gd name="connsiteY176" fmla="*/ 5105637 h 8177210"/>
                <a:gd name="connsiteX177" fmla="*/ 4425947 w 5722935"/>
                <a:gd name="connsiteY177" fmla="*/ 4885418 h 8177210"/>
                <a:gd name="connsiteX178" fmla="*/ 4385942 w 5722935"/>
                <a:gd name="connsiteY178" fmla="*/ 4903202 h 8177210"/>
                <a:gd name="connsiteX179" fmla="*/ 4355463 w 5722935"/>
                <a:gd name="connsiteY179" fmla="*/ 4905107 h 8177210"/>
                <a:gd name="connsiteX180" fmla="*/ 4355463 w 5722935"/>
                <a:gd name="connsiteY180" fmla="*/ 4905107 h 8177210"/>
                <a:gd name="connsiteX181" fmla="*/ 4385943 w 5722935"/>
                <a:gd name="connsiteY181" fmla="*/ 4903202 h 8177210"/>
                <a:gd name="connsiteX182" fmla="*/ 4425948 w 5722935"/>
                <a:gd name="connsiteY182" fmla="*/ 4885419 h 8177210"/>
                <a:gd name="connsiteX183" fmla="*/ 3582048 w 5722935"/>
                <a:gd name="connsiteY183" fmla="*/ 4885156 h 8177210"/>
                <a:gd name="connsiteX184" fmla="*/ 3600604 w 5722935"/>
                <a:gd name="connsiteY184" fmla="*/ 4900569 h 8177210"/>
                <a:gd name="connsiteX185" fmla="*/ 3620382 w 5722935"/>
                <a:gd name="connsiteY185" fmla="*/ 4888788 h 8177210"/>
                <a:gd name="connsiteX186" fmla="*/ 4511672 w 5722935"/>
                <a:gd name="connsiteY186" fmla="*/ 4874620 h 8177210"/>
                <a:gd name="connsiteX187" fmla="*/ 4509767 w 5722935"/>
                <a:gd name="connsiteY187" fmla="*/ 4897485 h 8177210"/>
                <a:gd name="connsiteX188" fmla="*/ 4486907 w 5722935"/>
                <a:gd name="connsiteY188" fmla="*/ 4899391 h 8177210"/>
                <a:gd name="connsiteX189" fmla="*/ 4488812 w 5722935"/>
                <a:gd name="connsiteY189" fmla="*/ 4933688 h 8177210"/>
                <a:gd name="connsiteX190" fmla="*/ 4488813 w 5722935"/>
                <a:gd name="connsiteY190" fmla="*/ 4933688 h 8177210"/>
                <a:gd name="connsiteX191" fmla="*/ 4486908 w 5722935"/>
                <a:gd name="connsiteY191" fmla="*/ 4899391 h 8177210"/>
                <a:gd name="connsiteX192" fmla="*/ 4509768 w 5722935"/>
                <a:gd name="connsiteY192" fmla="*/ 4897485 h 8177210"/>
                <a:gd name="connsiteX193" fmla="*/ 4511673 w 5722935"/>
                <a:gd name="connsiteY193" fmla="*/ 4874620 h 8177210"/>
                <a:gd name="connsiteX194" fmla="*/ 4316727 w 5722935"/>
                <a:gd name="connsiteY194" fmla="*/ 4865093 h 8177210"/>
                <a:gd name="connsiteX195" fmla="*/ 4311767 w 5722935"/>
                <a:gd name="connsiteY195" fmla="*/ 4870569 h 8177210"/>
                <a:gd name="connsiteX196" fmla="*/ 4311767 w 5722935"/>
                <a:gd name="connsiteY196" fmla="*/ 4870569 h 8177210"/>
                <a:gd name="connsiteX197" fmla="*/ 4316728 w 5722935"/>
                <a:gd name="connsiteY197" fmla="*/ 4865094 h 8177210"/>
                <a:gd name="connsiteX198" fmla="*/ 4552312 w 5722935"/>
                <a:gd name="connsiteY198" fmla="*/ 4828255 h 8177210"/>
                <a:gd name="connsiteX199" fmla="*/ 4532627 w 5722935"/>
                <a:gd name="connsiteY199" fmla="*/ 4832701 h 8177210"/>
                <a:gd name="connsiteX200" fmla="*/ 4509767 w 5722935"/>
                <a:gd name="connsiteY200" fmla="*/ 4838417 h 8177210"/>
                <a:gd name="connsiteX201" fmla="*/ 4515023 w 5722935"/>
                <a:gd name="connsiteY201" fmla="*/ 4875214 h 8177210"/>
                <a:gd name="connsiteX202" fmla="*/ 4515024 w 5722935"/>
                <a:gd name="connsiteY202" fmla="*/ 4875214 h 8177210"/>
                <a:gd name="connsiteX203" fmla="*/ 4509768 w 5722935"/>
                <a:gd name="connsiteY203" fmla="*/ 4838417 h 8177210"/>
                <a:gd name="connsiteX204" fmla="*/ 4532628 w 5722935"/>
                <a:gd name="connsiteY204" fmla="*/ 4832701 h 8177210"/>
                <a:gd name="connsiteX205" fmla="*/ 4552313 w 5722935"/>
                <a:gd name="connsiteY205" fmla="*/ 4828255 h 8177210"/>
                <a:gd name="connsiteX206" fmla="*/ 3756213 w 5722935"/>
                <a:gd name="connsiteY206" fmla="*/ 4823394 h 8177210"/>
                <a:gd name="connsiteX207" fmla="*/ 3756213 w 5722935"/>
                <a:gd name="connsiteY207" fmla="*/ 4844700 h 8177210"/>
                <a:gd name="connsiteX208" fmla="*/ 3756213 w 5722935"/>
                <a:gd name="connsiteY208" fmla="*/ 4883428 h 8177210"/>
                <a:gd name="connsiteX209" fmla="*/ 3763835 w 5722935"/>
                <a:gd name="connsiteY209" fmla="*/ 4938663 h 8177210"/>
                <a:gd name="connsiteX210" fmla="*/ 3766375 w 5722935"/>
                <a:gd name="connsiteY210" fmla="*/ 4989453 h 8177210"/>
                <a:gd name="connsiteX211" fmla="*/ 3828619 w 5722935"/>
                <a:gd name="connsiteY211" fmla="*/ 4990088 h 8177210"/>
                <a:gd name="connsiteX212" fmla="*/ 3847038 w 5722935"/>
                <a:gd name="connsiteY212" fmla="*/ 5032625 h 8177210"/>
                <a:gd name="connsiteX213" fmla="*/ 3871809 w 5722935"/>
                <a:gd name="connsiteY213" fmla="*/ 5046593 h 8177210"/>
                <a:gd name="connsiteX214" fmla="*/ 3871809 w 5722935"/>
                <a:gd name="connsiteY214" fmla="*/ 5091035 h 8177210"/>
                <a:gd name="connsiteX215" fmla="*/ 3896579 w 5722935"/>
                <a:gd name="connsiteY215" fmla="*/ 5105637 h 8177210"/>
                <a:gd name="connsiteX216" fmla="*/ 3898960 w 5722935"/>
                <a:gd name="connsiteY216" fmla="*/ 5105637 h 8177210"/>
                <a:gd name="connsiteX217" fmla="*/ 3874190 w 5722935"/>
                <a:gd name="connsiteY217" fmla="*/ 5091035 h 8177210"/>
                <a:gd name="connsiteX218" fmla="*/ 3874190 w 5722935"/>
                <a:gd name="connsiteY218" fmla="*/ 5046593 h 8177210"/>
                <a:gd name="connsiteX219" fmla="*/ 3849419 w 5722935"/>
                <a:gd name="connsiteY219" fmla="*/ 5032625 h 8177210"/>
                <a:gd name="connsiteX220" fmla="*/ 3831000 w 5722935"/>
                <a:gd name="connsiteY220" fmla="*/ 4990088 h 8177210"/>
                <a:gd name="connsiteX221" fmla="*/ 3768756 w 5722935"/>
                <a:gd name="connsiteY221" fmla="*/ 4989453 h 8177210"/>
                <a:gd name="connsiteX222" fmla="*/ 3766216 w 5722935"/>
                <a:gd name="connsiteY222" fmla="*/ 4938663 h 8177210"/>
                <a:gd name="connsiteX223" fmla="*/ 3758594 w 5722935"/>
                <a:gd name="connsiteY223" fmla="*/ 4883428 h 8177210"/>
                <a:gd name="connsiteX224" fmla="*/ 3758594 w 5722935"/>
                <a:gd name="connsiteY224" fmla="*/ 4844700 h 8177210"/>
                <a:gd name="connsiteX225" fmla="*/ 3758594 w 5722935"/>
                <a:gd name="connsiteY225" fmla="*/ 4839521 h 8177210"/>
                <a:gd name="connsiteX226" fmla="*/ 3762350 w 5722935"/>
                <a:gd name="connsiteY226" fmla="*/ 4838899 h 8177210"/>
                <a:gd name="connsiteX227" fmla="*/ 3760664 w 5722935"/>
                <a:gd name="connsiteY227" fmla="*/ 4833693 h 8177210"/>
                <a:gd name="connsiteX228" fmla="*/ 3757611 w 5722935"/>
                <a:gd name="connsiteY228" fmla="*/ 4827587 h 8177210"/>
                <a:gd name="connsiteX229" fmla="*/ 3538917 w 5722935"/>
                <a:gd name="connsiteY229" fmla="*/ 4819499 h 8177210"/>
                <a:gd name="connsiteX230" fmla="*/ 3547888 w 5722935"/>
                <a:gd name="connsiteY230" fmla="*/ 4829462 h 8177210"/>
                <a:gd name="connsiteX231" fmla="*/ 3555509 w 5722935"/>
                <a:gd name="connsiteY231" fmla="*/ 4863111 h 8177210"/>
                <a:gd name="connsiteX232" fmla="*/ 3564724 w 5722935"/>
                <a:gd name="connsiteY232" fmla="*/ 4870766 h 8177210"/>
                <a:gd name="connsiteX233" fmla="*/ 3554887 w 5722935"/>
                <a:gd name="connsiteY233" fmla="*/ 4826000 h 8177210"/>
                <a:gd name="connsiteX234" fmla="*/ 4205009 w 5722935"/>
                <a:gd name="connsiteY234" fmla="*/ 4814570 h 8177210"/>
                <a:gd name="connsiteX235" fmla="*/ 4178979 w 5722935"/>
                <a:gd name="connsiteY235" fmla="*/ 4831715 h 8177210"/>
                <a:gd name="connsiteX236" fmla="*/ 4178979 w 5722935"/>
                <a:gd name="connsiteY236" fmla="*/ 4831715 h 8177210"/>
                <a:gd name="connsiteX237" fmla="*/ 4205010 w 5722935"/>
                <a:gd name="connsiteY237" fmla="*/ 4814570 h 8177210"/>
                <a:gd name="connsiteX238" fmla="*/ 3796778 w 5722935"/>
                <a:gd name="connsiteY238" fmla="*/ 4808855 h 8177210"/>
                <a:gd name="connsiteX239" fmla="*/ 3756213 w 5722935"/>
                <a:gd name="connsiteY239" fmla="*/ 4817963 h 8177210"/>
                <a:gd name="connsiteX240" fmla="*/ 3756213 w 5722935"/>
                <a:gd name="connsiteY240" fmla="*/ 4817964 h 8177210"/>
                <a:gd name="connsiteX241" fmla="*/ 3796779 w 5722935"/>
                <a:gd name="connsiteY241" fmla="*/ 4808855 h 8177210"/>
                <a:gd name="connsiteX242" fmla="*/ 4111046 w 5722935"/>
                <a:gd name="connsiteY242" fmla="*/ 4794250 h 8177210"/>
                <a:gd name="connsiteX243" fmla="*/ 4059620 w 5722935"/>
                <a:gd name="connsiteY243" fmla="*/ 4814570 h 8177210"/>
                <a:gd name="connsiteX244" fmla="*/ 4059621 w 5722935"/>
                <a:gd name="connsiteY244" fmla="*/ 4814570 h 8177210"/>
                <a:gd name="connsiteX245" fmla="*/ 4111047 w 5722935"/>
                <a:gd name="connsiteY245" fmla="*/ 4794250 h 8177210"/>
                <a:gd name="connsiteX246" fmla="*/ 4622797 w 5722935"/>
                <a:gd name="connsiteY246" fmla="*/ 4766011 h 8177210"/>
                <a:gd name="connsiteX247" fmla="*/ 4629147 w 5722935"/>
                <a:gd name="connsiteY247" fmla="*/ 4802849 h 8177210"/>
                <a:gd name="connsiteX248" fmla="*/ 4609462 w 5722935"/>
                <a:gd name="connsiteY248" fmla="*/ 4830160 h 8177210"/>
                <a:gd name="connsiteX249" fmla="*/ 4609463 w 5722935"/>
                <a:gd name="connsiteY249" fmla="*/ 4830160 h 8177210"/>
                <a:gd name="connsiteX250" fmla="*/ 4629148 w 5722935"/>
                <a:gd name="connsiteY250" fmla="*/ 4802849 h 8177210"/>
                <a:gd name="connsiteX251" fmla="*/ 4622798 w 5722935"/>
                <a:gd name="connsiteY251" fmla="*/ 4766012 h 8177210"/>
                <a:gd name="connsiteX252" fmla="*/ 3831062 w 5722935"/>
                <a:gd name="connsiteY252" fmla="*/ 4763770 h 8177210"/>
                <a:gd name="connsiteX253" fmla="*/ 3846299 w 5722935"/>
                <a:gd name="connsiteY253" fmla="*/ 4808855 h 8177210"/>
                <a:gd name="connsiteX254" fmla="*/ 3846300 w 5722935"/>
                <a:gd name="connsiteY254" fmla="*/ 4808855 h 8177210"/>
                <a:gd name="connsiteX255" fmla="*/ 3831063 w 5722935"/>
                <a:gd name="connsiteY255" fmla="*/ 4763770 h 8177210"/>
                <a:gd name="connsiteX256" fmla="*/ 4719317 w 5722935"/>
                <a:gd name="connsiteY256" fmla="*/ 4750767 h 8177210"/>
                <a:gd name="connsiteX257" fmla="*/ 4690107 w 5722935"/>
                <a:gd name="connsiteY257" fmla="*/ 4752037 h 8177210"/>
                <a:gd name="connsiteX258" fmla="*/ 4666612 w 5722935"/>
                <a:gd name="connsiteY258" fmla="*/ 4762200 h 8177210"/>
                <a:gd name="connsiteX259" fmla="*/ 4639308 w 5722935"/>
                <a:gd name="connsiteY259" fmla="*/ 4772362 h 8177210"/>
                <a:gd name="connsiteX260" fmla="*/ 4639308 w 5722935"/>
                <a:gd name="connsiteY260" fmla="*/ 4772362 h 8177210"/>
                <a:gd name="connsiteX261" fmla="*/ 4666613 w 5722935"/>
                <a:gd name="connsiteY261" fmla="*/ 4762200 h 8177210"/>
                <a:gd name="connsiteX262" fmla="*/ 4690108 w 5722935"/>
                <a:gd name="connsiteY262" fmla="*/ 4752037 h 8177210"/>
                <a:gd name="connsiteX263" fmla="*/ 4719317 w 5722935"/>
                <a:gd name="connsiteY263" fmla="*/ 4750767 h 8177210"/>
                <a:gd name="connsiteX264" fmla="*/ 4821552 w 5722935"/>
                <a:gd name="connsiteY264" fmla="*/ 4745686 h 8177210"/>
                <a:gd name="connsiteX265" fmla="*/ 4791707 w 5722935"/>
                <a:gd name="connsiteY265" fmla="*/ 4752037 h 8177210"/>
                <a:gd name="connsiteX266" fmla="*/ 4757418 w 5722935"/>
                <a:gd name="connsiteY266" fmla="*/ 4755848 h 8177210"/>
                <a:gd name="connsiteX267" fmla="*/ 4757418 w 5722935"/>
                <a:gd name="connsiteY267" fmla="*/ 4755848 h 8177210"/>
                <a:gd name="connsiteX268" fmla="*/ 4791708 w 5722935"/>
                <a:gd name="connsiteY268" fmla="*/ 4752037 h 8177210"/>
                <a:gd name="connsiteX269" fmla="*/ 4821553 w 5722935"/>
                <a:gd name="connsiteY269" fmla="*/ 4745686 h 8177210"/>
                <a:gd name="connsiteX270" fmla="*/ 4337065 w 5722935"/>
                <a:gd name="connsiteY270" fmla="*/ 4646930 h 8177210"/>
                <a:gd name="connsiteX271" fmla="*/ 4337065 w 5722935"/>
                <a:gd name="connsiteY271" fmla="*/ 4681855 h 8177210"/>
                <a:gd name="connsiteX272" fmla="*/ 4286274 w 5722935"/>
                <a:gd name="connsiteY272" fmla="*/ 4733290 h 8177210"/>
                <a:gd name="connsiteX273" fmla="*/ 4271037 w 5722935"/>
                <a:gd name="connsiteY273" fmla="*/ 4808855 h 8177210"/>
                <a:gd name="connsiteX274" fmla="*/ 4236754 w 5722935"/>
                <a:gd name="connsiteY274" fmla="*/ 4822825 h 8177210"/>
                <a:gd name="connsiteX275" fmla="*/ 4236754 w 5722935"/>
                <a:gd name="connsiteY275" fmla="*/ 4822825 h 8177210"/>
                <a:gd name="connsiteX276" fmla="*/ 4243652 w 5722935"/>
                <a:gd name="connsiteY276" fmla="*/ 4820014 h 8177210"/>
                <a:gd name="connsiteX277" fmla="*/ 4247716 w 5722935"/>
                <a:gd name="connsiteY277" fmla="*/ 4822320 h 8177210"/>
                <a:gd name="connsiteX278" fmla="*/ 4249908 w 5722935"/>
                <a:gd name="connsiteY278" fmla="*/ 4820859 h 8177210"/>
                <a:gd name="connsiteX279" fmla="*/ 4251352 w 5722935"/>
                <a:gd name="connsiteY279" fmla="*/ 4825622 h 8177210"/>
                <a:gd name="connsiteX280" fmla="*/ 4251650 w 5722935"/>
                <a:gd name="connsiteY280" fmla="*/ 4825484 h 8177210"/>
                <a:gd name="connsiteX281" fmla="*/ 4252831 w 5722935"/>
                <a:gd name="connsiteY281" fmla="*/ 4821543 h 8177210"/>
                <a:gd name="connsiteX282" fmla="*/ 4260479 w 5722935"/>
                <a:gd name="connsiteY282" fmla="*/ 4817718 h 8177210"/>
                <a:gd name="connsiteX283" fmla="*/ 4252665 w 5722935"/>
                <a:gd name="connsiteY283" fmla="*/ 4816342 h 8177210"/>
                <a:gd name="connsiteX284" fmla="*/ 4271038 w 5722935"/>
                <a:gd name="connsiteY284" fmla="*/ 4808855 h 8177210"/>
                <a:gd name="connsiteX285" fmla="*/ 4286275 w 5722935"/>
                <a:gd name="connsiteY285" fmla="*/ 4733290 h 8177210"/>
                <a:gd name="connsiteX286" fmla="*/ 4337066 w 5722935"/>
                <a:gd name="connsiteY286" fmla="*/ 4681855 h 8177210"/>
                <a:gd name="connsiteX287" fmla="*/ 4337066 w 5722935"/>
                <a:gd name="connsiteY287" fmla="*/ 4646930 h 8177210"/>
                <a:gd name="connsiteX288" fmla="*/ 4286274 w 5722935"/>
                <a:gd name="connsiteY288" fmla="*/ 4626610 h 8177210"/>
                <a:gd name="connsiteX289" fmla="*/ 4286274 w 5722935"/>
                <a:gd name="connsiteY289" fmla="*/ 4650105 h 8177210"/>
                <a:gd name="connsiteX290" fmla="*/ 4286275 w 5722935"/>
                <a:gd name="connsiteY290" fmla="*/ 4650105 h 8177210"/>
                <a:gd name="connsiteX291" fmla="*/ 4286275 w 5722935"/>
                <a:gd name="connsiteY291" fmla="*/ 4626610 h 8177210"/>
                <a:gd name="connsiteX292" fmla="*/ 4236754 w 5722935"/>
                <a:gd name="connsiteY292" fmla="*/ 4583430 h 8177210"/>
                <a:gd name="connsiteX293" fmla="*/ 4236754 w 5722935"/>
                <a:gd name="connsiteY293" fmla="*/ 4583431 h 8177210"/>
                <a:gd name="connsiteX294" fmla="*/ 4262783 w 5722935"/>
                <a:gd name="connsiteY294" fmla="*/ 4592320 h 8177210"/>
                <a:gd name="connsiteX295" fmla="*/ 4236753 w 5722935"/>
                <a:gd name="connsiteY295" fmla="*/ 4638675 h 8177210"/>
                <a:gd name="connsiteX296" fmla="*/ 4236754 w 5722935"/>
                <a:gd name="connsiteY296" fmla="*/ 4638675 h 8177210"/>
                <a:gd name="connsiteX297" fmla="*/ 4262784 w 5722935"/>
                <a:gd name="connsiteY297" fmla="*/ 4592320 h 8177210"/>
                <a:gd name="connsiteX298" fmla="*/ 2693984 w 5722935"/>
                <a:gd name="connsiteY298" fmla="*/ 4519930 h 8177210"/>
                <a:gd name="connsiteX299" fmla="*/ 2699498 w 5722935"/>
                <a:gd name="connsiteY299" fmla="*/ 4534668 h 8177210"/>
                <a:gd name="connsiteX300" fmla="*/ 2693984 w 5722935"/>
                <a:gd name="connsiteY300" fmla="*/ 4537710 h 8177210"/>
                <a:gd name="connsiteX301" fmla="*/ 2730807 w 5722935"/>
                <a:gd name="connsiteY301" fmla="*/ 4517390 h 8177210"/>
                <a:gd name="connsiteX302" fmla="*/ 2730807 w 5722935"/>
                <a:gd name="connsiteY302" fmla="*/ 4545965 h 8177210"/>
                <a:gd name="connsiteX303" fmla="*/ 2865403 w 5722935"/>
                <a:gd name="connsiteY303" fmla="*/ 4543425 h 8177210"/>
                <a:gd name="connsiteX304" fmla="*/ 2877466 w 5722935"/>
                <a:gd name="connsiteY304" fmla="*/ 4609465 h 8177210"/>
                <a:gd name="connsiteX305" fmla="*/ 2865403 w 5722935"/>
                <a:gd name="connsiteY305" fmla="*/ 4641215 h 8177210"/>
                <a:gd name="connsiteX306" fmla="*/ 2848261 w 5722935"/>
                <a:gd name="connsiteY306" fmla="*/ 4624070 h 8177210"/>
                <a:gd name="connsiteX307" fmla="*/ 2730807 w 5722935"/>
                <a:gd name="connsiteY307" fmla="*/ 4618355 h 8177210"/>
                <a:gd name="connsiteX308" fmla="*/ 2699498 w 5722935"/>
                <a:gd name="connsiteY308" fmla="*/ 4534668 h 8177210"/>
                <a:gd name="connsiteX309" fmla="*/ 4111046 w 5722935"/>
                <a:gd name="connsiteY309" fmla="*/ 4514215 h 8177210"/>
                <a:gd name="connsiteX310" fmla="*/ 4111046 w 5722935"/>
                <a:gd name="connsiteY310" fmla="*/ 4569460 h 8177210"/>
                <a:gd name="connsiteX311" fmla="*/ 4173264 w 5722935"/>
                <a:gd name="connsiteY311" fmla="*/ 4609465 h 8177210"/>
                <a:gd name="connsiteX312" fmla="*/ 4173265 w 5722935"/>
                <a:gd name="connsiteY312" fmla="*/ 4609465 h 8177210"/>
                <a:gd name="connsiteX313" fmla="*/ 4111047 w 5722935"/>
                <a:gd name="connsiteY313" fmla="*/ 4569460 h 8177210"/>
                <a:gd name="connsiteX314" fmla="*/ 4111047 w 5722935"/>
                <a:gd name="connsiteY314" fmla="*/ 4514216 h 8177210"/>
                <a:gd name="connsiteX315" fmla="*/ 4225325 w 5722935"/>
                <a:gd name="connsiteY315" fmla="*/ 4392930 h 8177210"/>
                <a:gd name="connsiteX316" fmla="*/ 4231039 w 5722935"/>
                <a:gd name="connsiteY316" fmla="*/ 4491355 h 8177210"/>
                <a:gd name="connsiteX317" fmla="*/ 4219611 w 5722935"/>
                <a:gd name="connsiteY317" fmla="*/ 4554855 h 8177210"/>
                <a:gd name="connsiteX318" fmla="*/ 4219612 w 5722935"/>
                <a:gd name="connsiteY318" fmla="*/ 4554855 h 8177210"/>
                <a:gd name="connsiteX319" fmla="*/ 4231040 w 5722935"/>
                <a:gd name="connsiteY319" fmla="*/ 4491355 h 8177210"/>
                <a:gd name="connsiteX320" fmla="*/ 4225326 w 5722935"/>
                <a:gd name="connsiteY320" fmla="*/ 4392930 h 8177210"/>
                <a:gd name="connsiteX321" fmla="*/ 4147235 w 5722935"/>
                <a:gd name="connsiteY321" fmla="*/ 4321175 h 8177210"/>
                <a:gd name="connsiteX322" fmla="*/ 4147234 w 5722935"/>
                <a:gd name="connsiteY322" fmla="*/ 4321176 h 8177210"/>
                <a:gd name="connsiteX323" fmla="*/ 4178978 w 5722935"/>
                <a:gd name="connsiteY323" fmla="*/ 4358640 h 8177210"/>
                <a:gd name="connsiteX324" fmla="*/ 4182153 w 5722935"/>
                <a:gd name="connsiteY324" fmla="*/ 4392930 h 8177210"/>
                <a:gd name="connsiteX325" fmla="*/ 4182154 w 5722935"/>
                <a:gd name="connsiteY325" fmla="*/ 4392930 h 8177210"/>
                <a:gd name="connsiteX326" fmla="*/ 4178979 w 5722935"/>
                <a:gd name="connsiteY326" fmla="*/ 4358640 h 8177210"/>
                <a:gd name="connsiteX327" fmla="*/ 2998729 w 5722935"/>
                <a:gd name="connsiteY327" fmla="*/ 4286250 h 8177210"/>
                <a:gd name="connsiteX328" fmla="*/ 3036822 w 5722935"/>
                <a:gd name="connsiteY328" fmla="*/ 4306570 h 8177210"/>
                <a:gd name="connsiteX329" fmla="*/ 3069201 w 5722935"/>
                <a:gd name="connsiteY329" fmla="*/ 4381500 h 8177210"/>
                <a:gd name="connsiteX330" fmla="*/ 3069201 w 5722935"/>
                <a:gd name="connsiteY330" fmla="*/ 4445000 h 8177210"/>
                <a:gd name="connsiteX331" fmla="*/ 2975238 w 5722935"/>
                <a:gd name="connsiteY331" fmla="*/ 4485640 h 8177210"/>
                <a:gd name="connsiteX332" fmla="*/ 2892703 w 5722935"/>
                <a:gd name="connsiteY332" fmla="*/ 4500245 h 8177210"/>
                <a:gd name="connsiteX333" fmla="*/ 2865403 w 5722935"/>
                <a:gd name="connsiteY333" fmla="*/ 4459605 h 8177210"/>
                <a:gd name="connsiteX334" fmla="*/ 2794931 w 5722935"/>
                <a:gd name="connsiteY334" fmla="*/ 4468495 h 8177210"/>
                <a:gd name="connsiteX335" fmla="*/ 2768266 w 5722935"/>
                <a:gd name="connsiteY335" fmla="*/ 4413885 h 8177210"/>
                <a:gd name="connsiteX336" fmla="*/ 2848261 w 5722935"/>
                <a:gd name="connsiteY336" fmla="*/ 4367530 h 8177210"/>
                <a:gd name="connsiteX337" fmla="*/ 2826040 w 5722935"/>
                <a:gd name="connsiteY337" fmla="*/ 4347210 h 8177210"/>
                <a:gd name="connsiteX338" fmla="*/ 2730807 w 5722935"/>
                <a:gd name="connsiteY338" fmla="*/ 4413885 h 8177210"/>
                <a:gd name="connsiteX339" fmla="*/ 2696523 w 5722935"/>
                <a:gd name="connsiteY339" fmla="*/ 4413885 h 8177210"/>
                <a:gd name="connsiteX340" fmla="*/ 2693984 w 5722935"/>
                <a:gd name="connsiteY340" fmla="*/ 4341495 h 8177210"/>
                <a:gd name="connsiteX341" fmla="*/ 2930161 w 5722935"/>
                <a:gd name="connsiteY341" fmla="*/ 4309745 h 8177210"/>
                <a:gd name="connsiteX342" fmla="*/ 2950478 w 5722935"/>
                <a:gd name="connsiteY342" fmla="*/ 4289425 h 8177210"/>
                <a:gd name="connsiteX343" fmla="*/ 4111046 w 5722935"/>
                <a:gd name="connsiteY343" fmla="*/ 4188460 h 8177210"/>
                <a:gd name="connsiteX344" fmla="*/ 4111046 w 5722935"/>
                <a:gd name="connsiteY344" fmla="*/ 4219575 h 8177210"/>
                <a:gd name="connsiteX345" fmla="*/ 4111046 w 5722935"/>
                <a:gd name="connsiteY345" fmla="*/ 4335780 h 8177210"/>
                <a:gd name="connsiteX346" fmla="*/ 4111047 w 5722935"/>
                <a:gd name="connsiteY346" fmla="*/ 4335780 h 8177210"/>
                <a:gd name="connsiteX347" fmla="*/ 4111047 w 5722935"/>
                <a:gd name="connsiteY347" fmla="*/ 4219575 h 8177210"/>
                <a:gd name="connsiteX348" fmla="*/ 4111047 w 5722935"/>
                <a:gd name="connsiteY348" fmla="*/ 4188460 h 8177210"/>
                <a:gd name="connsiteX349" fmla="*/ 4371983 w 5722935"/>
                <a:gd name="connsiteY349" fmla="*/ 3615055 h 8177210"/>
                <a:gd name="connsiteX350" fmla="*/ 4392300 w 5722935"/>
                <a:gd name="connsiteY350" fmla="*/ 3657600 h 8177210"/>
                <a:gd name="connsiteX351" fmla="*/ 4352302 w 5722935"/>
                <a:gd name="connsiteY351" fmla="*/ 3709670 h 8177210"/>
                <a:gd name="connsiteX352" fmla="*/ 4316113 w 5722935"/>
                <a:gd name="connsiteY352" fmla="*/ 3715385 h 8177210"/>
                <a:gd name="connsiteX353" fmla="*/ 4286274 w 5722935"/>
                <a:gd name="connsiteY353" fmla="*/ 3756660 h 8177210"/>
                <a:gd name="connsiteX354" fmla="*/ 4257069 w 5722935"/>
                <a:gd name="connsiteY354" fmla="*/ 3830955 h 8177210"/>
                <a:gd name="connsiteX355" fmla="*/ 4147234 w 5722935"/>
                <a:gd name="connsiteY355" fmla="*/ 3839211 h 8177210"/>
                <a:gd name="connsiteX356" fmla="*/ 4111046 w 5722935"/>
                <a:gd name="connsiteY356" fmla="*/ 4032885 h 8177210"/>
                <a:gd name="connsiteX357" fmla="*/ 4078667 w 5722935"/>
                <a:gd name="connsiteY357" fmla="*/ 4041140 h 8177210"/>
                <a:gd name="connsiteX358" fmla="*/ 4078667 w 5722935"/>
                <a:gd name="connsiteY358" fmla="*/ 4093210 h 8177210"/>
                <a:gd name="connsiteX359" fmla="*/ 4111046 w 5722935"/>
                <a:gd name="connsiteY359" fmla="*/ 4098925 h 8177210"/>
                <a:gd name="connsiteX360" fmla="*/ 4111046 w 5722935"/>
                <a:gd name="connsiteY360" fmla="*/ 4130675 h 8177210"/>
                <a:gd name="connsiteX361" fmla="*/ 4147234 w 5722935"/>
                <a:gd name="connsiteY361" fmla="*/ 4136390 h 8177210"/>
                <a:gd name="connsiteX362" fmla="*/ 4147234 w 5722935"/>
                <a:gd name="connsiteY362" fmla="*/ 4162425 h 8177210"/>
                <a:gd name="connsiteX363" fmla="*/ 4095174 w 5722935"/>
                <a:gd name="connsiteY363" fmla="*/ 4165600 h 8177210"/>
                <a:gd name="connsiteX364" fmla="*/ 4078667 w 5722935"/>
                <a:gd name="connsiteY364" fmla="*/ 4194175 h 8177210"/>
                <a:gd name="connsiteX365" fmla="*/ 4078668 w 5722935"/>
                <a:gd name="connsiteY365" fmla="*/ 4194175 h 8177210"/>
                <a:gd name="connsiteX366" fmla="*/ 4095175 w 5722935"/>
                <a:gd name="connsiteY366" fmla="*/ 4165600 h 8177210"/>
                <a:gd name="connsiteX367" fmla="*/ 4147235 w 5722935"/>
                <a:gd name="connsiteY367" fmla="*/ 4162425 h 8177210"/>
                <a:gd name="connsiteX368" fmla="*/ 4147235 w 5722935"/>
                <a:gd name="connsiteY368" fmla="*/ 4136390 h 8177210"/>
                <a:gd name="connsiteX369" fmla="*/ 4111047 w 5722935"/>
                <a:gd name="connsiteY369" fmla="*/ 4130675 h 8177210"/>
                <a:gd name="connsiteX370" fmla="*/ 4111047 w 5722935"/>
                <a:gd name="connsiteY370" fmla="*/ 4098925 h 8177210"/>
                <a:gd name="connsiteX371" fmla="*/ 4078668 w 5722935"/>
                <a:gd name="connsiteY371" fmla="*/ 4093210 h 8177210"/>
                <a:gd name="connsiteX372" fmla="*/ 4078668 w 5722935"/>
                <a:gd name="connsiteY372" fmla="*/ 4041140 h 8177210"/>
                <a:gd name="connsiteX373" fmla="*/ 4111047 w 5722935"/>
                <a:gd name="connsiteY373" fmla="*/ 4032885 h 8177210"/>
                <a:gd name="connsiteX374" fmla="*/ 4147235 w 5722935"/>
                <a:gd name="connsiteY374" fmla="*/ 3839211 h 8177210"/>
                <a:gd name="connsiteX375" fmla="*/ 4257070 w 5722935"/>
                <a:gd name="connsiteY375" fmla="*/ 3830955 h 8177210"/>
                <a:gd name="connsiteX376" fmla="*/ 4286275 w 5722935"/>
                <a:gd name="connsiteY376" fmla="*/ 3756660 h 8177210"/>
                <a:gd name="connsiteX377" fmla="*/ 4316114 w 5722935"/>
                <a:gd name="connsiteY377" fmla="*/ 3715385 h 8177210"/>
                <a:gd name="connsiteX378" fmla="*/ 4352303 w 5722935"/>
                <a:gd name="connsiteY378" fmla="*/ 3709670 h 8177210"/>
                <a:gd name="connsiteX379" fmla="*/ 4392301 w 5722935"/>
                <a:gd name="connsiteY379" fmla="*/ 3657600 h 8177210"/>
                <a:gd name="connsiteX380" fmla="*/ 4371984 w 5722935"/>
                <a:gd name="connsiteY380" fmla="*/ 3615055 h 8177210"/>
                <a:gd name="connsiteX381" fmla="*/ 4438647 w 5722935"/>
                <a:gd name="connsiteY381" fmla="*/ 3536315 h 8177210"/>
                <a:gd name="connsiteX382" fmla="*/ 4438646 w 5722935"/>
                <a:gd name="connsiteY382" fmla="*/ 3536316 h 8177210"/>
                <a:gd name="connsiteX383" fmla="*/ 4418330 w 5722935"/>
                <a:gd name="connsiteY383" fmla="*/ 3615055 h 8177210"/>
                <a:gd name="connsiteX384" fmla="*/ 4418331 w 5722935"/>
                <a:gd name="connsiteY384" fmla="*/ 3615055 h 8177210"/>
                <a:gd name="connsiteX385" fmla="*/ 4236754 w 5722935"/>
                <a:gd name="connsiteY385" fmla="*/ 3496310 h 8177210"/>
                <a:gd name="connsiteX386" fmla="*/ 4236754 w 5722935"/>
                <a:gd name="connsiteY386" fmla="*/ 3496311 h 8177210"/>
                <a:gd name="connsiteX387" fmla="*/ 4286274 w 5722935"/>
                <a:gd name="connsiteY387" fmla="*/ 3524885 h 8177210"/>
                <a:gd name="connsiteX388" fmla="*/ 4286274 w 5722935"/>
                <a:gd name="connsiteY388" fmla="*/ 3524885 h 8177210"/>
                <a:gd name="connsiteX389" fmla="*/ 4286275 w 5722935"/>
                <a:gd name="connsiteY389" fmla="*/ 3449955 h 8177210"/>
                <a:gd name="connsiteX390" fmla="*/ 4286275 w 5722935"/>
                <a:gd name="connsiteY390" fmla="*/ 3449956 h 8177210"/>
                <a:gd name="connsiteX391" fmla="*/ 4337700 w 5722935"/>
                <a:gd name="connsiteY391" fmla="*/ 3490595 h 8177210"/>
                <a:gd name="connsiteX392" fmla="*/ 4337065 w 5722935"/>
                <a:gd name="connsiteY392" fmla="*/ 3589020 h 8177210"/>
                <a:gd name="connsiteX393" fmla="*/ 4337066 w 5722935"/>
                <a:gd name="connsiteY393" fmla="*/ 3589019 h 8177210"/>
                <a:gd name="connsiteX394" fmla="*/ 4337701 w 5722935"/>
                <a:gd name="connsiteY394" fmla="*/ 3490595 h 8177210"/>
                <a:gd name="connsiteX395" fmla="*/ 4111046 w 5722935"/>
                <a:gd name="connsiteY395" fmla="*/ 3432810 h 8177210"/>
                <a:gd name="connsiteX396" fmla="*/ 4147234 w 5722935"/>
                <a:gd name="connsiteY396" fmla="*/ 3444240 h 8177210"/>
                <a:gd name="connsiteX397" fmla="*/ 4147234 w 5722935"/>
                <a:gd name="connsiteY397" fmla="*/ 3484880 h 8177210"/>
                <a:gd name="connsiteX398" fmla="*/ 4164376 w 5722935"/>
                <a:gd name="connsiteY398" fmla="*/ 3504565 h 8177210"/>
                <a:gd name="connsiteX399" fmla="*/ 4203104 w 5722935"/>
                <a:gd name="connsiteY399" fmla="*/ 3606165 h 8177210"/>
                <a:gd name="connsiteX400" fmla="*/ 4203105 w 5722935"/>
                <a:gd name="connsiteY400" fmla="*/ 3606165 h 8177210"/>
                <a:gd name="connsiteX401" fmla="*/ 4164377 w 5722935"/>
                <a:gd name="connsiteY401" fmla="*/ 3504565 h 8177210"/>
                <a:gd name="connsiteX402" fmla="*/ 4147235 w 5722935"/>
                <a:gd name="connsiteY402" fmla="*/ 3484880 h 8177210"/>
                <a:gd name="connsiteX403" fmla="*/ 4147235 w 5722935"/>
                <a:gd name="connsiteY403" fmla="*/ 3444240 h 8177210"/>
                <a:gd name="connsiteX404" fmla="*/ 4111047 w 5722935"/>
                <a:gd name="connsiteY404" fmla="*/ 3432810 h 8177210"/>
                <a:gd name="connsiteX405" fmla="*/ 3742582 w 5722935"/>
                <a:gd name="connsiteY405" fmla="*/ 3171817 h 8177210"/>
                <a:gd name="connsiteX406" fmla="*/ 3742580 w 5722935"/>
                <a:gd name="connsiteY406" fmla="*/ 3171818 h 8177210"/>
                <a:gd name="connsiteX407" fmla="*/ 3742579 w 5722935"/>
                <a:gd name="connsiteY407" fmla="*/ 3171818 h 8177210"/>
                <a:gd name="connsiteX408" fmla="*/ 3705435 w 5722935"/>
                <a:gd name="connsiteY408" fmla="*/ 3193686 h 8177210"/>
                <a:gd name="connsiteX409" fmla="*/ 3742580 w 5722935"/>
                <a:gd name="connsiteY409" fmla="*/ 3171818 h 8177210"/>
                <a:gd name="connsiteX410" fmla="*/ 3829792 w 5722935"/>
                <a:gd name="connsiteY410" fmla="*/ 3181985 h 8177210"/>
                <a:gd name="connsiteX411" fmla="*/ 3755511 w 5722935"/>
                <a:gd name="connsiteY411" fmla="*/ 3164205 h 8177210"/>
                <a:gd name="connsiteX412" fmla="*/ 3755510 w 5722935"/>
                <a:gd name="connsiteY412" fmla="*/ 3164206 h 8177210"/>
                <a:gd name="connsiteX413" fmla="*/ 3748077 w 5722935"/>
                <a:gd name="connsiteY413" fmla="*/ 3168582 h 8177210"/>
                <a:gd name="connsiteX414" fmla="*/ 3565680 w 5722935"/>
                <a:gd name="connsiteY414" fmla="*/ 3164205 h 8177210"/>
                <a:gd name="connsiteX415" fmla="*/ 3565680 w 5722935"/>
                <a:gd name="connsiteY415" fmla="*/ 3195955 h 8177210"/>
                <a:gd name="connsiteX416" fmla="*/ 3655199 w 5722935"/>
                <a:gd name="connsiteY416" fmla="*/ 3223261 h 8177210"/>
                <a:gd name="connsiteX417" fmla="*/ 3655199 w 5722935"/>
                <a:gd name="connsiteY417" fmla="*/ 3223260 h 8177210"/>
                <a:gd name="connsiteX418" fmla="*/ 3565681 w 5722935"/>
                <a:gd name="connsiteY418" fmla="*/ 3195955 h 8177210"/>
                <a:gd name="connsiteX419" fmla="*/ 3565681 w 5722935"/>
                <a:gd name="connsiteY419" fmla="*/ 3164205 h 8177210"/>
                <a:gd name="connsiteX420" fmla="*/ 3507272 w 5722935"/>
                <a:gd name="connsiteY420" fmla="*/ 3147060 h 8177210"/>
                <a:gd name="connsiteX421" fmla="*/ 3507272 w 5722935"/>
                <a:gd name="connsiteY421" fmla="*/ 3147061 h 8177210"/>
                <a:gd name="connsiteX422" fmla="*/ 3537110 w 5722935"/>
                <a:gd name="connsiteY422" fmla="*/ 3164205 h 8177210"/>
                <a:gd name="connsiteX423" fmla="*/ 3537111 w 5722935"/>
                <a:gd name="connsiteY423" fmla="*/ 3164205 h 8177210"/>
                <a:gd name="connsiteX424" fmla="*/ 4014544 w 5722935"/>
                <a:gd name="connsiteY424" fmla="*/ 2962275 h 8177210"/>
                <a:gd name="connsiteX425" fmla="*/ 4014543 w 5722935"/>
                <a:gd name="connsiteY425" fmla="*/ 2962276 h 8177210"/>
                <a:gd name="connsiteX426" fmla="*/ 4023432 w 5722935"/>
                <a:gd name="connsiteY426" fmla="*/ 3054985 h 8177210"/>
                <a:gd name="connsiteX427" fmla="*/ 4042478 w 5722935"/>
                <a:gd name="connsiteY427" fmla="*/ 3094990 h 8177210"/>
                <a:gd name="connsiteX428" fmla="*/ 4059620 w 5722935"/>
                <a:gd name="connsiteY428" fmla="*/ 3098165 h 8177210"/>
                <a:gd name="connsiteX429" fmla="*/ 4078667 w 5722935"/>
                <a:gd name="connsiteY429" fmla="*/ 3131820 h 8177210"/>
                <a:gd name="connsiteX430" fmla="*/ 4059620 w 5722935"/>
                <a:gd name="connsiteY430" fmla="*/ 3207385 h 8177210"/>
                <a:gd name="connsiteX431" fmla="*/ 4111046 w 5722935"/>
                <a:gd name="connsiteY431" fmla="*/ 3268345 h 8177210"/>
                <a:gd name="connsiteX432" fmla="*/ 4078667 w 5722935"/>
                <a:gd name="connsiteY432" fmla="*/ 3340100 h 8177210"/>
                <a:gd name="connsiteX433" fmla="*/ 4042478 w 5722935"/>
                <a:gd name="connsiteY433" fmla="*/ 3356610 h 8177210"/>
                <a:gd name="connsiteX434" fmla="*/ 4059620 w 5722935"/>
                <a:gd name="connsiteY434" fmla="*/ 3404235 h 8177210"/>
                <a:gd name="connsiteX435" fmla="*/ 4059620 w 5722935"/>
                <a:gd name="connsiteY435" fmla="*/ 3435350 h 8177210"/>
                <a:gd name="connsiteX436" fmla="*/ 4059621 w 5722935"/>
                <a:gd name="connsiteY436" fmla="*/ 3435350 h 8177210"/>
                <a:gd name="connsiteX437" fmla="*/ 4059621 w 5722935"/>
                <a:gd name="connsiteY437" fmla="*/ 3404235 h 8177210"/>
                <a:gd name="connsiteX438" fmla="*/ 4042479 w 5722935"/>
                <a:gd name="connsiteY438" fmla="*/ 3356610 h 8177210"/>
                <a:gd name="connsiteX439" fmla="*/ 4078668 w 5722935"/>
                <a:gd name="connsiteY439" fmla="*/ 3340100 h 8177210"/>
                <a:gd name="connsiteX440" fmla="*/ 4111047 w 5722935"/>
                <a:gd name="connsiteY440" fmla="*/ 3268345 h 8177210"/>
                <a:gd name="connsiteX441" fmla="*/ 4059621 w 5722935"/>
                <a:gd name="connsiteY441" fmla="*/ 3207385 h 8177210"/>
                <a:gd name="connsiteX442" fmla="*/ 4078668 w 5722935"/>
                <a:gd name="connsiteY442" fmla="*/ 3131820 h 8177210"/>
                <a:gd name="connsiteX443" fmla="*/ 4076532 w 5722935"/>
                <a:gd name="connsiteY443" fmla="*/ 3128047 h 8177210"/>
                <a:gd name="connsiteX444" fmla="*/ 4095748 w 5722935"/>
                <a:gd name="connsiteY444" fmla="*/ 3132137 h 8177210"/>
                <a:gd name="connsiteX445" fmla="*/ 4076533 w 5722935"/>
                <a:gd name="connsiteY445" fmla="*/ 3128047 h 8177210"/>
                <a:gd name="connsiteX446" fmla="*/ 4059621 w 5722935"/>
                <a:gd name="connsiteY446" fmla="*/ 3098165 h 8177210"/>
                <a:gd name="connsiteX447" fmla="*/ 4042479 w 5722935"/>
                <a:gd name="connsiteY447" fmla="*/ 3094990 h 8177210"/>
                <a:gd name="connsiteX448" fmla="*/ 4023433 w 5722935"/>
                <a:gd name="connsiteY448" fmla="*/ 3054985 h 8177210"/>
                <a:gd name="connsiteX449" fmla="*/ 3089767 w 5722935"/>
                <a:gd name="connsiteY449" fmla="*/ 2693200 h 8177210"/>
                <a:gd name="connsiteX450" fmla="*/ 3087415 w 5722935"/>
                <a:gd name="connsiteY450" fmla="*/ 2699470 h 8177210"/>
                <a:gd name="connsiteX451" fmla="*/ 3090543 w 5722935"/>
                <a:gd name="connsiteY451" fmla="*/ 2698115 h 8177210"/>
                <a:gd name="connsiteX452" fmla="*/ 3056888 w 5722935"/>
                <a:gd name="connsiteY452" fmla="*/ 1861844 h 8177210"/>
                <a:gd name="connsiteX453" fmla="*/ 3056888 w 5722935"/>
                <a:gd name="connsiteY453" fmla="*/ 1869440 h 8177210"/>
                <a:gd name="connsiteX454" fmla="*/ 3073398 w 5722935"/>
                <a:gd name="connsiteY454" fmla="*/ 1869440 h 8177210"/>
                <a:gd name="connsiteX455" fmla="*/ 3073398 w 5722935"/>
                <a:gd name="connsiteY455" fmla="*/ 1866214 h 8177210"/>
                <a:gd name="connsiteX456" fmla="*/ 3071493 w 5722935"/>
                <a:gd name="connsiteY456" fmla="*/ 1866900 h 8177210"/>
                <a:gd name="connsiteX457" fmla="*/ 4738368 w 5722935"/>
                <a:gd name="connsiteY457" fmla="*/ 1367155 h 8177210"/>
                <a:gd name="connsiteX458" fmla="*/ 4734644 w 5722935"/>
                <a:gd name="connsiteY458" fmla="*/ 1370879 h 8177210"/>
                <a:gd name="connsiteX459" fmla="*/ 4735344 w 5722935"/>
                <a:gd name="connsiteY459" fmla="*/ 1377875 h 8177210"/>
                <a:gd name="connsiteX460" fmla="*/ 4737733 w 5722935"/>
                <a:gd name="connsiteY460" fmla="*/ 1376680 h 8177210"/>
                <a:gd name="connsiteX461" fmla="*/ 3461760 w 5722935"/>
                <a:gd name="connsiteY461" fmla="*/ 1109545 h 8177210"/>
                <a:gd name="connsiteX462" fmla="*/ 3448555 w 5722935"/>
                <a:gd name="connsiteY462" fmla="*/ 1117370 h 8177210"/>
                <a:gd name="connsiteX463" fmla="*/ 3449635 w 5722935"/>
                <a:gd name="connsiteY463" fmla="*/ 1119187 h 8177210"/>
                <a:gd name="connsiteX464" fmla="*/ 3450647 w 5722935"/>
                <a:gd name="connsiteY464" fmla="*/ 1121684 h 8177210"/>
                <a:gd name="connsiteX465" fmla="*/ 3454398 w 5722935"/>
                <a:gd name="connsiteY465" fmla="*/ 1118870 h 8177210"/>
                <a:gd name="connsiteX466" fmla="*/ 3512818 w 5722935"/>
                <a:gd name="connsiteY466" fmla="*/ 885825 h 8177210"/>
                <a:gd name="connsiteX467" fmla="*/ 3526788 w 5722935"/>
                <a:gd name="connsiteY467" fmla="*/ 887730 h 8177210"/>
                <a:gd name="connsiteX468" fmla="*/ 3508497 w 5722935"/>
                <a:gd name="connsiteY468" fmla="*/ 888706 h 8177210"/>
                <a:gd name="connsiteX469" fmla="*/ 2291078 w 5722935"/>
                <a:gd name="connsiteY469" fmla="*/ 0 h 8177210"/>
                <a:gd name="connsiteX470" fmla="*/ 2338068 w 5722935"/>
                <a:gd name="connsiteY470" fmla="*/ 10795 h 8177210"/>
                <a:gd name="connsiteX471" fmla="*/ 2383153 w 5722935"/>
                <a:gd name="connsiteY471" fmla="*/ 10795 h 8177210"/>
                <a:gd name="connsiteX472" fmla="*/ 2416808 w 5722935"/>
                <a:gd name="connsiteY472" fmla="*/ 67310 h 8177210"/>
                <a:gd name="connsiteX473" fmla="*/ 2468878 w 5722935"/>
                <a:gd name="connsiteY473" fmla="*/ 83185 h 8177210"/>
                <a:gd name="connsiteX474" fmla="*/ 2509518 w 5722935"/>
                <a:gd name="connsiteY474" fmla="*/ 62230 h 8177210"/>
                <a:gd name="connsiteX475" fmla="*/ 2532378 w 5722935"/>
                <a:gd name="connsiteY475" fmla="*/ 106045 h 8177210"/>
                <a:gd name="connsiteX476" fmla="*/ 2562858 w 5722935"/>
                <a:gd name="connsiteY476" fmla="*/ 140970 h 8177210"/>
                <a:gd name="connsiteX477" fmla="*/ 2562858 w 5722935"/>
                <a:gd name="connsiteY477" fmla="*/ 188595 h 8177210"/>
                <a:gd name="connsiteX478" fmla="*/ 2586988 w 5722935"/>
                <a:gd name="connsiteY478" fmla="*/ 266700 h 8177210"/>
                <a:gd name="connsiteX479" fmla="*/ 2569843 w 5722935"/>
                <a:gd name="connsiteY479" fmla="*/ 309245 h 8177210"/>
                <a:gd name="connsiteX480" fmla="*/ 2532378 w 5722935"/>
                <a:gd name="connsiteY480" fmla="*/ 330200 h 8177210"/>
                <a:gd name="connsiteX481" fmla="*/ 2562858 w 5722935"/>
                <a:gd name="connsiteY481" fmla="*/ 391160 h 8177210"/>
                <a:gd name="connsiteX482" fmla="*/ 2562282 w 5722935"/>
                <a:gd name="connsiteY482" fmla="*/ 428615 h 8177210"/>
                <a:gd name="connsiteX483" fmla="*/ 2562223 w 5722935"/>
                <a:gd name="connsiteY483" fmla="*/ 428626 h 8177210"/>
                <a:gd name="connsiteX484" fmla="*/ 2562223 w 5722935"/>
                <a:gd name="connsiteY484" fmla="*/ 432436 h 8177210"/>
                <a:gd name="connsiteX485" fmla="*/ 2562282 w 5722935"/>
                <a:gd name="connsiteY485" fmla="*/ 428615 h 8177210"/>
                <a:gd name="connsiteX486" fmla="*/ 2593973 w 5722935"/>
                <a:gd name="connsiteY486" fmla="*/ 422911 h 8177210"/>
                <a:gd name="connsiteX487" fmla="*/ 2647313 w 5722935"/>
                <a:gd name="connsiteY487" fmla="*/ 422911 h 8177210"/>
                <a:gd name="connsiteX488" fmla="*/ 2679698 w 5722935"/>
                <a:gd name="connsiteY488" fmla="*/ 452756 h 8177210"/>
                <a:gd name="connsiteX489" fmla="*/ 2715258 w 5722935"/>
                <a:gd name="connsiteY489" fmla="*/ 430530 h 8177210"/>
                <a:gd name="connsiteX490" fmla="*/ 2760978 w 5722935"/>
                <a:gd name="connsiteY490" fmla="*/ 469265 h 8177210"/>
                <a:gd name="connsiteX491" fmla="*/ 2818763 w 5722935"/>
                <a:gd name="connsiteY491" fmla="*/ 409575 h 8177210"/>
                <a:gd name="connsiteX492" fmla="*/ 2877183 w 5722935"/>
                <a:gd name="connsiteY492" fmla="*/ 474345 h 8177210"/>
                <a:gd name="connsiteX493" fmla="*/ 2890518 w 5722935"/>
                <a:gd name="connsiteY493" fmla="*/ 508636 h 8177210"/>
                <a:gd name="connsiteX494" fmla="*/ 2929888 w 5722935"/>
                <a:gd name="connsiteY494" fmla="*/ 529590 h 8177210"/>
                <a:gd name="connsiteX495" fmla="*/ 2958463 w 5722935"/>
                <a:gd name="connsiteY495" fmla="*/ 495300 h 8177210"/>
                <a:gd name="connsiteX496" fmla="*/ 3044823 w 5722935"/>
                <a:gd name="connsiteY496" fmla="*/ 452756 h 8177210"/>
                <a:gd name="connsiteX497" fmla="*/ 3095623 w 5722935"/>
                <a:gd name="connsiteY497" fmla="*/ 469265 h 8177210"/>
                <a:gd name="connsiteX498" fmla="*/ 3120388 w 5722935"/>
                <a:gd name="connsiteY498" fmla="*/ 492125 h 8177210"/>
                <a:gd name="connsiteX499" fmla="*/ 3166743 w 5722935"/>
                <a:gd name="connsiteY499" fmla="*/ 508636 h 8177210"/>
                <a:gd name="connsiteX500" fmla="*/ 3192143 w 5722935"/>
                <a:gd name="connsiteY500" fmla="*/ 535941 h 8177210"/>
                <a:gd name="connsiteX501" fmla="*/ 3253738 w 5722935"/>
                <a:gd name="connsiteY501" fmla="*/ 508636 h 8177210"/>
                <a:gd name="connsiteX502" fmla="*/ 3360418 w 5722935"/>
                <a:gd name="connsiteY502" fmla="*/ 600710 h 8177210"/>
                <a:gd name="connsiteX503" fmla="*/ 3434078 w 5722935"/>
                <a:gd name="connsiteY503" fmla="*/ 603250 h 8177210"/>
                <a:gd name="connsiteX504" fmla="*/ 3543298 w 5722935"/>
                <a:gd name="connsiteY504" fmla="*/ 668655 h 8177210"/>
                <a:gd name="connsiteX505" fmla="*/ 3477893 w 5722935"/>
                <a:gd name="connsiteY505" fmla="*/ 706120 h 8177210"/>
                <a:gd name="connsiteX506" fmla="*/ 3465193 w 5722935"/>
                <a:gd name="connsiteY506" fmla="*/ 739775 h 8177210"/>
                <a:gd name="connsiteX507" fmla="*/ 3480433 w 5722935"/>
                <a:gd name="connsiteY507" fmla="*/ 816610 h 8177210"/>
                <a:gd name="connsiteX508" fmla="*/ 3479163 w 5722935"/>
                <a:gd name="connsiteY508" fmla="*/ 890270 h 8177210"/>
                <a:gd name="connsiteX509" fmla="*/ 3508497 w 5722935"/>
                <a:gd name="connsiteY509" fmla="*/ 888706 h 8177210"/>
                <a:gd name="connsiteX510" fmla="*/ 3495673 w 5722935"/>
                <a:gd name="connsiteY510" fmla="*/ 897255 h 8177210"/>
                <a:gd name="connsiteX511" fmla="*/ 3491228 w 5722935"/>
                <a:gd name="connsiteY511" fmla="*/ 925195 h 8177210"/>
                <a:gd name="connsiteX512" fmla="*/ 3444873 w 5722935"/>
                <a:gd name="connsiteY512" fmla="*/ 922655 h 8177210"/>
                <a:gd name="connsiteX513" fmla="*/ 3428998 w 5722935"/>
                <a:gd name="connsiteY513" fmla="*/ 945516 h 8177210"/>
                <a:gd name="connsiteX514" fmla="*/ 3480433 w 5722935"/>
                <a:gd name="connsiteY514" fmla="*/ 996950 h 8177210"/>
                <a:gd name="connsiteX515" fmla="*/ 3447413 w 5722935"/>
                <a:gd name="connsiteY515" fmla="*/ 1075055 h 8177210"/>
                <a:gd name="connsiteX516" fmla="*/ 3472813 w 5722935"/>
                <a:gd name="connsiteY516" fmla="*/ 1102995 h 8177210"/>
                <a:gd name="connsiteX517" fmla="*/ 3466384 w 5722935"/>
                <a:gd name="connsiteY517" fmla="*/ 1106805 h 8177210"/>
                <a:gd name="connsiteX518" fmla="*/ 3492498 w 5722935"/>
                <a:gd name="connsiteY518" fmla="*/ 1106805 h 8177210"/>
                <a:gd name="connsiteX519" fmla="*/ 3500118 w 5722935"/>
                <a:gd name="connsiteY519" fmla="*/ 1130300 h 8177210"/>
                <a:gd name="connsiteX520" fmla="*/ 3507738 w 5722935"/>
                <a:gd name="connsiteY520" fmla="*/ 1155065 h 8177210"/>
                <a:gd name="connsiteX521" fmla="*/ 3543298 w 5722935"/>
                <a:gd name="connsiteY521" fmla="*/ 1160780 h 8177210"/>
                <a:gd name="connsiteX522" fmla="*/ 3574413 w 5722935"/>
                <a:gd name="connsiteY522" fmla="*/ 1170305 h 8177210"/>
                <a:gd name="connsiteX523" fmla="*/ 3593463 w 5722935"/>
                <a:gd name="connsiteY523" fmla="*/ 1164590 h 8177210"/>
                <a:gd name="connsiteX524" fmla="*/ 3606798 w 5722935"/>
                <a:gd name="connsiteY524" fmla="*/ 1145541 h 8177210"/>
                <a:gd name="connsiteX525" fmla="*/ 3616323 w 5722935"/>
                <a:gd name="connsiteY525" fmla="*/ 1106805 h 8177210"/>
                <a:gd name="connsiteX526" fmla="*/ 3644898 w 5722935"/>
                <a:gd name="connsiteY526" fmla="*/ 1106805 h 8177210"/>
                <a:gd name="connsiteX527" fmla="*/ 3654423 w 5722935"/>
                <a:gd name="connsiteY527" fmla="*/ 1126490 h 8177210"/>
                <a:gd name="connsiteX528" fmla="*/ 3673473 w 5722935"/>
                <a:gd name="connsiteY528" fmla="*/ 1126490 h 8177210"/>
                <a:gd name="connsiteX529" fmla="*/ 3692523 w 5722935"/>
                <a:gd name="connsiteY529" fmla="*/ 1143635 h 8177210"/>
                <a:gd name="connsiteX530" fmla="*/ 3717288 w 5722935"/>
                <a:gd name="connsiteY530" fmla="*/ 1143635 h 8177210"/>
                <a:gd name="connsiteX531" fmla="*/ 3726813 w 5722935"/>
                <a:gd name="connsiteY531" fmla="*/ 1126490 h 8177210"/>
                <a:gd name="connsiteX532" fmla="*/ 3713478 w 5722935"/>
                <a:gd name="connsiteY532" fmla="*/ 1170305 h 8177210"/>
                <a:gd name="connsiteX533" fmla="*/ 3730623 w 5722935"/>
                <a:gd name="connsiteY533" fmla="*/ 1189356 h 8177210"/>
                <a:gd name="connsiteX534" fmla="*/ 3734433 w 5722935"/>
                <a:gd name="connsiteY534" fmla="*/ 1217930 h 8177210"/>
                <a:gd name="connsiteX535" fmla="*/ 3745863 w 5722935"/>
                <a:gd name="connsiteY535" fmla="*/ 1240155 h 8177210"/>
                <a:gd name="connsiteX536" fmla="*/ 3761738 w 5722935"/>
                <a:gd name="connsiteY536" fmla="*/ 1240155 h 8177210"/>
                <a:gd name="connsiteX537" fmla="*/ 3782058 w 5722935"/>
                <a:gd name="connsiteY537" fmla="*/ 1240155 h 8177210"/>
                <a:gd name="connsiteX538" fmla="*/ 3787773 w 5722935"/>
                <a:gd name="connsiteY538" fmla="*/ 1265555 h 8177210"/>
                <a:gd name="connsiteX539" fmla="*/ 3812538 w 5722935"/>
                <a:gd name="connsiteY539" fmla="*/ 1290320 h 8177210"/>
                <a:gd name="connsiteX540" fmla="*/ 3815855 w 5722935"/>
                <a:gd name="connsiteY540" fmla="*/ 1310221 h 8177210"/>
                <a:gd name="connsiteX541" fmla="*/ 3819523 w 5722935"/>
                <a:gd name="connsiteY541" fmla="*/ 1295400 h 8177210"/>
                <a:gd name="connsiteX542" fmla="*/ 3842383 w 5722935"/>
                <a:gd name="connsiteY542" fmla="*/ 1310640 h 8177210"/>
                <a:gd name="connsiteX543" fmla="*/ 3849368 w 5722935"/>
                <a:gd name="connsiteY543" fmla="*/ 1314450 h 8177210"/>
                <a:gd name="connsiteX544" fmla="*/ 3870958 w 5722935"/>
                <a:gd name="connsiteY544" fmla="*/ 1314450 h 8177210"/>
                <a:gd name="connsiteX545" fmla="*/ 3891913 w 5722935"/>
                <a:gd name="connsiteY545" fmla="*/ 1314450 h 8177210"/>
                <a:gd name="connsiteX546" fmla="*/ 3928743 w 5722935"/>
                <a:gd name="connsiteY546" fmla="*/ 1336675 h 8177210"/>
                <a:gd name="connsiteX547" fmla="*/ 3905883 w 5722935"/>
                <a:gd name="connsiteY547" fmla="*/ 1349375 h 8177210"/>
                <a:gd name="connsiteX548" fmla="*/ 3905883 w 5722935"/>
                <a:gd name="connsiteY548" fmla="*/ 1364615 h 8177210"/>
                <a:gd name="connsiteX549" fmla="*/ 3891913 w 5722935"/>
                <a:gd name="connsiteY549" fmla="*/ 1384935 h 8177210"/>
                <a:gd name="connsiteX550" fmla="*/ 3913503 w 5722935"/>
                <a:gd name="connsiteY550" fmla="*/ 1402715 h 8177210"/>
                <a:gd name="connsiteX551" fmla="*/ 3928743 w 5722935"/>
                <a:gd name="connsiteY551" fmla="*/ 1428750 h 8177210"/>
                <a:gd name="connsiteX552" fmla="*/ 3957318 w 5722935"/>
                <a:gd name="connsiteY552" fmla="*/ 1438910 h 8177210"/>
                <a:gd name="connsiteX553" fmla="*/ 3985258 w 5722935"/>
                <a:gd name="connsiteY553" fmla="*/ 1418590 h 8177210"/>
                <a:gd name="connsiteX554" fmla="*/ 4003038 w 5722935"/>
                <a:gd name="connsiteY554" fmla="*/ 1426210 h 8177210"/>
                <a:gd name="connsiteX555" fmla="*/ 4018278 w 5722935"/>
                <a:gd name="connsiteY555" fmla="*/ 1397635 h 8177210"/>
                <a:gd name="connsiteX556" fmla="*/ 4042408 w 5722935"/>
                <a:gd name="connsiteY556" fmla="*/ 1410970 h 8177210"/>
                <a:gd name="connsiteX557" fmla="*/ 4042408 w 5722935"/>
                <a:gd name="connsiteY557" fmla="*/ 1431290 h 8177210"/>
                <a:gd name="connsiteX558" fmla="*/ 4064633 w 5722935"/>
                <a:gd name="connsiteY558" fmla="*/ 1446530 h 8177210"/>
                <a:gd name="connsiteX559" fmla="*/ 4081143 w 5722935"/>
                <a:gd name="connsiteY559" fmla="*/ 1413510 h 8177210"/>
                <a:gd name="connsiteX560" fmla="*/ 4112258 w 5722935"/>
                <a:gd name="connsiteY560" fmla="*/ 1410970 h 8177210"/>
                <a:gd name="connsiteX561" fmla="*/ 4154803 w 5722935"/>
                <a:gd name="connsiteY561" fmla="*/ 1410970 h 8177210"/>
                <a:gd name="connsiteX562" fmla="*/ 4180838 w 5722935"/>
                <a:gd name="connsiteY562" fmla="*/ 1431290 h 8177210"/>
                <a:gd name="connsiteX563" fmla="*/ 4209302 w 5722935"/>
                <a:gd name="connsiteY563" fmla="*/ 1424444 h 8177210"/>
                <a:gd name="connsiteX564" fmla="*/ 4204968 w 5722935"/>
                <a:gd name="connsiteY564" fmla="*/ 1421130 h 8177210"/>
                <a:gd name="connsiteX565" fmla="*/ 4246243 w 5722935"/>
                <a:gd name="connsiteY565" fmla="*/ 1396365 h 8177210"/>
                <a:gd name="connsiteX566" fmla="*/ 4288153 w 5722935"/>
                <a:gd name="connsiteY566" fmla="*/ 1369695 h 8177210"/>
                <a:gd name="connsiteX567" fmla="*/ 4286248 w 5722935"/>
                <a:gd name="connsiteY567" fmla="*/ 1338580 h 8177210"/>
                <a:gd name="connsiteX568" fmla="*/ 4297678 w 5722935"/>
                <a:gd name="connsiteY568" fmla="*/ 1247775 h 8177210"/>
                <a:gd name="connsiteX569" fmla="*/ 4316093 w 5722935"/>
                <a:gd name="connsiteY569" fmla="*/ 1230630 h 8177210"/>
                <a:gd name="connsiteX570" fmla="*/ 4236718 w 5722935"/>
                <a:gd name="connsiteY570" fmla="*/ 1189355 h 8177210"/>
                <a:gd name="connsiteX571" fmla="*/ 4203063 w 5722935"/>
                <a:gd name="connsiteY571" fmla="*/ 1189355 h 8177210"/>
                <a:gd name="connsiteX572" fmla="*/ 4173853 w 5722935"/>
                <a:gd name="connsiteY572" fmla="*/ 1211580 h 8177210"/>
                <a:gd name="connsiteX573" fmla="*/ 4152898 w 5722935"/>
                <a:gd name="connsiteY573" fmla="*/ 1253490 h 8177210"/>
                <a:gd name="connsiteX574" fmla="*/ 4145278 w 5722935"/>
                <a:gd name="connsiteY574" fmla="*/ 1245870 h 8177210"/>
                <a:gd name="connsiteX575" fmla="*/ 4128133 w 5722935"/>
                <a:gd name="connsiteY575" fmla="*/ 1243965 h 8177210"/>
                <a:gd name="connsiteX576" fmla="*/ 4171948 w 5722935"/>
                <a:gd name="connsiteY576" fmla="*/ 1186815 h 8177210"/>
                <a:gd name="connsiteX577" fmla="*/ 4147183 w 5722935"/>
                <a:gd name="connsiteY577" fmla="*/ 1146810 h 8177210"/>
                <a:gd name="connsiteX578" fmla="*/ 4128133 w 5722935"/>
                <a:gd name="connsiteY578" fmla="*/ 1200150 h 8177210"/>
                <a:gd name="connsiteX579" fmla="*/ 4112893 w 5722935"/>
                <a:gd name="connsiteY579" fmla="*/ 1209675 h 8177210"/>
                <a:gd name="connsiteX580" fmla="*/ 4116703 w 5722935"/>
                <a:gd name="connsiteY580" fmla="*/ 1236345 h 8177210"/>
                <a:gd name="connsiteX581" fmla="*/ 4078603 w 5722935"/>
                <a:gd name="connsiteY581" fmla="*/ 1230630 h 8177210"/>
                <a:gd name="connsiteX582" fmla="*/ 4078603 w 5722935"/>
                <a:gd name="connsiteY582" fmla="*/ 1211580 h 8177210"/>
                <a:gd name="connsiteX583" fmla="*/ 4110988 w 5722935"/>
                <a:gd name="connsiteY583" fmla="*/ 1151255 h 8177210"/>
                <a:gd name="connsiteX584" fmla="*/ 4133848 w 5722935"/>
                <a:gd name="connsiteY584" fmla="*/ 1135380 h 8177210"/>
                <a:gd name="connsiteX585" fmla="*/ 4120513 w 5722935"/>
                <a:gd name="connsiteY585" fmla="*/ 1074420 h 8177210"/>
                <a:gd name="connsiteX586" fmla="*/ 4147183 w 5722935"/>
                <a:gd name="connsiteY586" fmla="*/ 1033780 h 8177210"/>
                <a:gd name="connsiteX587" fmla="*/ 4236718 w 5722935"/>
                <a:gd name="connsiteY587" fmla="*/ 1017905 h 8177210"/>
                <a:gd name="connsiteX588" fmla="*/ 4286248 w 5722935"/>
                <a:gd name="connsiteY588" fmla="*/ 1005205 h 8177210"/>
                <a:gd name="connsiteX589" fmla="*/ 4268468 w 5722935"/>
                <a:gd name="connsiteY589" fmla="*/ 954405 h 8177210"/>
                <a:gd name="connsiteX590" fmla="*/ 4234813 w 5722935"/>
                <a:gd name="connsiteY590" fmla="*/ 963931 h 8177210"/>
                <a:gd name="connsiteX591" fmla="*/ 4203063 w 5722935"/>
                <a:gd name="connsiteY591" fmla="*/ 938530 h 8177210"/>
                <a:gd name="connsiteX592" fmla="*/ 4204968 w 5722935"/>
                <a:gd name="connsiteY592" fmla="*/ 859155 h 8177210"/>
                <a:gd name="connsiteX593" fmla="*/ 4252593 w 5722935"/>
                <a:gd name="connsiteY593" fmla="*/ 824230 h 8177210"/>
                <a:gd name="connsiteX594" fmla="*/ 4316093 w 5722935"/>
                <a:gd name="connsiteY594" fmla="*/ 805180 h 8177210"/>
                <a:gd name="connsiteX595" fmla="*/ 4337048 w 5722935"/>
                <a:gd name="connsiteY595" fmla="*/ 849630 h 8177210"/>
                <a:gd name="connsiteX596" fmla="*/ 4354193 w 5722935"/>
                <a:gd name="connsiteY596" fmla="*/ 881380 h 8177210"/>
                <a:gd name="connsiteX597" fmla="*/ 4398643 w 5722935"/>
                <a:gd name="connsiteY597" fmla="*/ 903605 h 8177210"/>
                <a:gd name="connsiteX598" fmla="*/ 4398643 w 5722935"/>
                <a:gd name="connsiteY598" fmla="*/ 878205 h 8177210"/>
                <a:gd name="connsiteX599" fmla="*/ 4490718 w 5722935"/>
                <a:gd name="connsiteY599" fmla="*/ 849630 h 8177210"/>
                <a:gd name="connsiteX600" fmla="*/ 4526278 w 5722935"/>
                <a:gd name="connsiteY600" fmla="*/ 862965 h 8177210"/>
                <a:gd name="connsiteX601" fmla="*/ 4556758 w 5722935"/>
                <a:gd name="connsiteY601" fmla="*/ 847725 h 8177210"/>
                <a:gd name="connsiteX602" fmla="*/ 4579618 w 5722935"/>
                <a:gd name="connsiteY602" fmla="*/ 872490 h 8177210"/>
                <a:gd name="connsiteX603" fmla="*/ 4568188 w 5722935"/>
                <a:gd name="connsiteY603" fmla="*/ 889635 h 8177210"/>
                <a:gd name="connsiteX604" fmla="*/ 4592953 w 5722935"/>
                <a:gd name="connsiteY604" fmla="*/ 901065 h 8177210"/>
                <a:gd name="connsiteX605" fmla="*/ 4581523 w 5722935"/>
                <a:gd name="connsiteY605" fmla="*/ 910590 h 8177210"/>
                <a:gd name="connsiteX606" fmla="*/ 4592318 w 5722935"/>
                <a:gd name="connsiteY606" fmla="*/ 922655 h 8177210"/>
                <a:gd name="connsiteX607" fmla="*/ 4617718 w 5722935"/>
                <a:gd name="connsiteY607" fmla="*/ 986155 h 8177210"/>
                <a:gd name="connsiteX608" fmla="*/ 4581523 w 5722935"/>
                <a:gd name="connsiteY608" fmla="*/ 1038225 h 8177210"/>
                <a:gd name="connsiteX609" fmla="*/ 4594858 w 5722935"/>
                <a:gd name="connsiteY609" fmla="*/ 1068705 h 8177210"/>
                <a:gd name="connsiteX610" fmla="*/ 4571998 w 5722935"/>
                <a:gd name="connsiteY610" fmla="*/ 1106805 h 8177210"/>
                <a:gd name="connsiteX611" fmla="*/ 4571998 w 5722935"/>
                <a:gd name="connsiteY611" fmla="*/ 1132206 h 8177210"/>
                <a:gd name="connsiteX612" fmla="*/ 4551043 w 5722935"/>
                <a:gd name="connsiteY612" fmla="*/ 1141095 h 8177210"/>
                <a:gd name="connsiteX613" fmla="*/ 4554853 w 5722935"/>
                <a:gd name="connsiteY613" fmla="*/ 1163955 h 8177210"/>
                <a:gd name="connsiteX614" fmla="*/ 4511038 w 5722935"/>
                <a:gd name="connsiteY614" fmla="*/ 1198880 h 8177210"/>
                <a:gd name="connsiteX615" fmla="*/ 4507863 w 5722935"/>
                <a:gd name="connsiteY615" fmla="*/ 1230630 h 8177210"/>
                <a:gd name="connsiteX616" fmla="*/ 4469128 w 5722935"/>
                <a:gd name="connsiteY616" fmla="*/ 1239520 h 8177210"/>
                <a:gd name="connsiteX617" fmla="*/ 4469128 w 5722935"/>
                <a:gd name="connsiteY617" fmla="*/ 1295400 h 8177210"/>
                <a:gd name="connsiteX618" fmla="*/ 4507863 w 5722935"/>
                <a:gd name="connsiteY618" fmla="*/ 1314451 h 8177210"/>
                <a:gd name="connsiteX619" fmla="*/ 4554218 w 5722935"/>
                <a:gd name="connsiteY619" fmla="*/ 1295400 h 8177210"/>
                <a:gd name="connsiteX620" fmla="*/ 4595493 w 5722935"/>
                <a:gd name="connsiteY620" fmla="*/ 1295400 h 8177210"/>
                <a:gd name="connsiteX621" fmla="*/ 4659628 w 5722935"/>
                <a:gd name="connsiteY621" fmla="*/ 1239520 h 8177210"/>
                <a:gd name="connsiteX622" fmla="*/ 4693918 w 5722935"/>
                <a:gd name="connsiteY622" fmla="*/ 1239520 h 8177210"/>
                <a:gd name="connsiteX623" fmla="*/ 4696917 w 5722935"/>
                <a:gd name="connsiteY623" fmla="*/ 1251314 h 8177210"/>
                <a:gd name="connsiteX624" fmla="*/ 4696980 w 5722935"/>
                <a:gd name="connsiteY624" fmla="*/ 1251335 h 8177210"/>
                <a:gd name="connsiteX625" fmla="*/ 4703443 w 5722935"/>
                <a:gd name="connsiteY625" fmla="*/ 1241425 h 8177210"/>
                <a:gd name="connsiteX626" fmla="*/ 4725033 w 5722935"/>
                <a:gd name="connsiteY626" fmla="*/ 1241425 h 8177210"/>
                <a:gd name="connsiteX627" fmla="*/ 4750433 w 5722935"/>
                <a:gd name="connsiteY627" fmla="*/ 1264285 h 8177210"/>
                <a:gd name="connsiteX628" fmla="*/ 4763133 w 5722935"/>
                <a:gd name="connsiteY628" fmla="*/ 1275715 h 8177210"/>
                <a:gd name="connsiteX629" fmla="*/ 4777103 w 5722935"/>
                <a:gd name="connsiteY629" fmla="*/ 1284605 h 8177210"/>
                <a:gd name="connsiteX630" fmla="*/ 4785358 w 5722935"/>
                <a:gd name="connsiteY630" fmla="*/ 1273175 h 8177210"/>
                <a:gd name="connsiteX631" fmla="*/ 4804408 w 5722935"/>
                <a:gd name="connsiteY631" fmla="*/ 1275715 h 8177210"/>
                <a:gd name="connsiteX632" fmla="*/ 4822188 w 5722935"/>
                <a:gd name="connsiteY632" fmla="*/ 1285875 h 8177210"/>
                <a:gd name="connsiteX633" fmla="*/ 4825998 w 5722935"/>
                <a:gd name="connsiteY633" fmla="*/ 1297940 h 8177210"/>
                <a:gd name="connsiteX634" fmla="*/ 4839968 w 5722935"/>
                <a:gd name="connsiteY634" fmla="*/ 1314451 h 8177210"/>
                <a:gd name="connsiteX635" fmla="*/ 4838698 w 5722935"/>
                <a:gd name="connsiteY635" fmla="*/ 1324610 h 8177210"/>
                <a:gd name="connsiteX636" fmla="*/ 4860288 w 5722935"/>
                <a:gd name="connsiteY636" fmla="*/ 1325880 h 8177210"/>
                <a:gd name="connsiteX637" fmla="*/ 4860288 w 5722935"/>
                <a:gd name="connsiteY637" fmla="*/ 1334770 h 8177210"/>
                <a:gd name="connsiteX638" fmla="*/ 4886323 w 5722935"/>
                <a:gd name="connsiteY638" fmla="*/ 1347470 h 8177210"/>
                <a:gd name="connsiteX639" fmla="*/ 4883783 w 5722935"/>
                <a:gd name="connsiteY639" fmla="*/ 1357630 h 8177210"/>
                <a:gd name="connsiteX640" fmla="*/ 4899023 w 5722935"/>
                <a:gd name="connsiteY640" fmla="*/ 1370330 h 8177210"/>
                <a:gd name="connsiteX641" fmla="*/ 4890133 w 5722935"/>
                <a:gd name="connsiteY641" fmla="*/ 1386205 h 8177210"/>
                <a:gd name="connsiteX642" fmla="*/ 4890133 w 5722935"/>
                <a:gd name="connsiteY642" fmla="*/ 1400175 h 8177210"/>
                <a:gd name="connsiteX643" fmla="*/ 4900293 w 5722935"/>
                <a:gd name="connsiteY643" fmla="*/ 1415415 h 8177210"/>
                <a:gd name="connsiteX644" fmla="*/ 4916803 w 5722935"/>
                <a:gd name="connsiteY644" fmla="*/ 1423036 h 8177210"/>
                <a:gd name="connsiteX645" fmla="*/ 4916803 w 5722935"/>
                <a:gd name="connsiteY645" fmla="*/ 1440815 h 8177210"/>
                <a:gd name="connsiteX646" fmla="*/ 4895213 w 5722935"/>
                <a:gd name="connsiteY646" fmla="*/ 1435735 h 8177210"/>
                <a:gd name="connsiteX647" fmla="*/ 4886323 w 5722935"/>
                <a:gd name="connsiteY647" fmla="*/ 1439545 h 8177210"/>
                <a:gd name="connsiteX648" fmla="*/ 4876798 w 5722935"/>
                <a:gd name="connsiteY648" fmla="*/ 1431925 h 8177210"/>
                <a:gd name="connsiteX649" fmla="*/ 4874258 w 5722935"/>
                <a:gd name="connsiteY649" fmla="*/ 1508760 h 8177210"/>
                <a:gd name="connsiteX650" fmla="*/ 4896483 w 5722935"/>
                <a:gd name="connsiteY650" fmla="*/ 1512570 h 8177210"/>
                <a:gd name="connsiteX651" fmla="*/ 4906643 w 5722935"/>
                <a:gd name="connsiteY651" fmla="*/ 1504950 h 8177210"/>
                <a:gd name="connsiteX652" fmla="*/ 4930773 w 5722935"/>
                <a:gd name="connsiteY652" fmla="*/ 1525270 h 8177210"/>
                <a:gd name="connsiteX653" fmla="*/ 4954903 w 5722935"/>
                <a:gd name="connsiteY653" fmla="*/ 1554481 h 8177210"/>
                <a:gd name="connsiteX654" fmla="*/ 4975223 w 5722935"/>
                <a:gd name="connsiteY654" fmla="*/ 1553210 h 8177210"/>
                <a:gd name="connsiteX655" fmla="*/ 4992368 w 5722935"/>
                <a:gd name="connsiteY655" fmla="*/ 1565910 h 8177210"/>
                <a:gd name="connsiteX656" fmla="*/ 5010148 w 5722935"/>
                <a:gd name="connsiteY656" fmla="*/ 1551940 h 8177210"/>
                <a:gd name="connsiteX657" fmla="*/ 5021578 w 5722935"/>
                <a:gd name="connsiteY657" fmla="*/ 1565910 h 8177210"/>
                <a:gd name="connsiteX658" fmla="*/ 5044438 w 5722935"/>
                <a:gd name="connsiteY658" fmla="*/ 1554481 h 8177210"/>
                <a:gd name="connsiteX659" fmla="*/ 5060948 w 5722935"/>
                <a:gd name="connsiteY659" fmla="*/ 1575435 h 8177210"/>
                <a:gd name="connsiteX660" fmla="*/ 5094603 w 5722935"/>
                <a:gd name="connsiteY660" fmla="*/ 1602105 h 8177210"/>
                <a:gd name="connsiteX661" fmla="*/ 5104763 w 5722935"/>
                <a:gd name="connsiteY661" fmla="*/ 1602105 h 8177210"/>
                <a:gd name="connsiteX662" fmla="*/ 5099683 w 5722935"/>
                <a:gd name="connsiteY662" fmla="*/ 1614805 h 8177210"/>
                <a:gd name="connsiteX663" fmla="*/ 5104763 w 5722935"/>
                <a:gd name="connsiteY663" fmla="*/ 1632585 h 8177210"/>
                <a:gd name="connsiteX664" fmla="*/ 5109843 w 5722935"/>
                <a:gd name="connsiteY664" fmla="*/ 1663700 h 8177210"/>
                <a:gd name="connsiteX665" fmla="*/ 5123813 w 5722935"/>
                <a:gd name="connsiteY665" fmla="*/ 1659255 h 8177210"/>
                <a:gd name="connsiteX666" fmla="*/ 5133973 w 5722935"/>
                <a:gd name="connsiteY666" fmla="*/ 1685290 h 8177210"/>
                <a:gd name="connsiteX667" fmla="*/ 5172073 w 5722935"/>
                <a:gd name="connsiteY667" fmla="*/ 1729740 h 8177210"/>
                <a:gd name="connsiteX668" fmla="*/ 5149999 w 5722935"/>
                <a:gd name="connsiteY668" fmla="*/ 1798723 h 8177210"/>
                <a:gd name="connsiteX669" fmla="*/ 5172598 w 5722935"/>
                <a:gd name="connsiteY669" fmla="*/ 1809433 h 8177210"/>
                <a:gd name="connsiteX670" fmla="*/ 5187833 w 5722935"/>
                <a:gd name="connsiteY670" fmla="*/ 1825944 h 8177210"/>
                <a:gd name="connsiteX671" fmla="*/ 5154190 w 5722935"/>
                <a:gd name="connsiteY671" fmla="*/ 1849442 h 8177210"/>
                <a:gd name="connsiteX672" fmla="*/ 5172598 w 5722935"/>
                <a:gd name="connsiteY672" fmla="*/ 1885640 h 8177210"/>
                <a:gd name="connsiteX673" fmla="*/ 5216397 w 5722935"/>
                <a:gd name="connsiteY673" fmla="*/ 1916123 h 8177210"/>
                <a:gd name="connsiteX674" fmla="*/ 5239248 w 5722935"/>
                <a:gd name="connsiteY674" fmla="*/ 1916123 h 8177210"/>
                <a:gd name="connsiteX675" fmla="*/ 5254482 w 5722935"/>
                <a:gd name="connsiteY675" fmla="*/ 1942796 h 8177210"/>
                <a:gd name="connsiteX676" fmla="*/ 5241152 w 5722935"/>
                <a:gd name="connsiteY676" fmla="*/ 1973279 h 8177210"/>
                <a:gd name="connsiteX677" fmla="*/ 5244961 w 5722935"/>
                <a:gd name="connsiteY677" fmla="*/ 2007573 h 8177210"/>
                <a:gd name="connsiteX678" fmla="*/ 5275429 w 5722935"/>
                <a:gd name="connsiteY678" fmla="*/ 2017099 h 8177210"/>
                <a:gd name="connsiteX679" fmla="*/ 5244961 w 5722935"/>
                <a:gd name="connsiteY679" fmla="*/ 2034245 h 8177210"/>
                <a:gd name="connsiteX680" fmla="*/ 5237344 w 5722935"/>
                <a:gd name="connsiteY680" fmla="*/ 2049487 h 8177210"/>
                <a:gd name="connsiteX681" fmla="*/ 5246865 w 5722935"/>
                <a:gd name="connsiteY681" fmla="*/ 2072349 h 8177210"/>
                <a:gd name="connsiteX682" fmla="*/ 5252578 w 5722935"/>
                <a:gd name="connsiteY682" fmla="*/ 2084415 h 8177210"/>
                <a:gd name="connsiteX683" fmla="*/ 5267812 w 5722935"/>
                <a:gd name="connsiteY683" fmla="*/ 2121884 h 8177210"/>
                <a:gd name="connsiteX684" fmla="*/ 5275429 w 5722935"/>
                <a:gd name="connsiteY684" fmla="*/ 2140936 h 8177210"/>
                <a:gd name="connsiteX685" fmla="*/ 5303994 w 5722935"/>
                <a:gd name="connsiteY685" fmla="*/ 2129505 h 8177210"/>
                <a:gd name="connsiteX686" fmla="*/ 5336366 w 5722935"/>
                <a:gd name="connsiteY686" fmla="*/ 2102832 h 8177210"/>
                <a:gd name="connsiteX687" fmla="*/ 5368739 w 5722935"/>
                <a:gd name="connsiteY687" fmla="*/ 2114263 h 8177210"/>
                <a:gd name="connsiteX688" fmla="*/ 5399208 w 5722935"/>
                <a:gd name="connsiteY688" fmla="*/ 2154273 h 8177210"/>
                <a:gd name="connsiteX689" fmla="*/ 5403016 w 5722935"/>
                <a:gd name="connsiteY689" fmla="*/ 2175230 h 8177210"/>
                <a:gd name="connsiteX690" fmla="*/ 5418250 w 5722935"/>
                <a:gd name="connsiteY690" fmla="*/ 2190471 h 8177210"/>
                <a:gd name="connsiteX691" fmla="*/ 5414442 w 5722935"/>
                <a:gd name="connsiteY691" fmla="*/ 2215239 h 8177210"/>
                <a:gd name="connsiteX692" fmla="*/ 5460145 w 5722935"/>
                <a:gd name="connsiteY692" fmla="*/ 2247627 h 8177210"/>
                <a:gd name="connsiteX693" fmla="*/ 5473475 w 5722935"/>
                <a:gd name="connsiteY693" fmla="*/ 2314309 h 8177210"/>
                <a:gd name="connsiteX694" fmla="*/ 5500134 w 5722935"/>
                <a:gd name="connsiteY694" fmla="*/ 2350507 h 8177210"/>
                <a:gd name="connsiteX695" fmla="*/ 5530603 w 5722935"/>
                <a:gd name="connsiteY695" fmla="*/ 2369559 h 8177210"/>
                <a:gd name="connsiteX696" fmla="*/ 5517273 w 5722935"/>
                <a:gd name="connsiteY696" fmla="*/ 2392422 h 8177210"/>
                <a:gd name="connsiteX697" fmla="*/ 5530603 w 5722935"/>
                <a:gd name="connsiteY697" fmla="*/ 2403853 h 8177210"/>
                <a:gd name="connsiteX698" fmla="*/ 5553454 w 5722935"/>
                <a:gd name="connsiteY698" fmla="*/ 2403853 h 8177210"/>
                <a:gd name="connsiteX699" fmla="*/ 5578210 w 5722935"/>
                <a:gd name="connsiteY699" fmla="*/ 2411474 h 8177210"/>
                <a:gd name="connsiteX700" fmla="*/ 5614391 w 5722935"/>
                <a:gd name="connsiteY700" fmla="*/ 2411474 h 8177210"/>
                <a:gd name="connsiteX701" fmla="*/ 5616296 w 5722935"/>
                <a:gd name="connsiteY701" fmla="*/ 2426715 h 8177210"/>
                <a:gd name="connsiteX702" fmla="*/ 5627721 w 5722935"/>
                <a:gd name="connsiteY702" fmla="*/ 2445767 h 8177210"/>
                <a:gd name="connsiteX703" fmla="*/ 5631530 w 5722935"/>
                <a:gd name="connsiteY703" fmla="*/ 2499112 h 8177210"/>
                <a:gd name="connsiteX704" fmla="*/ 5644860 w 5722935"/>
                <a:gd name="connsiteY704" fmla="*/ 2514354 h 8177210"/>
                <a:gd name="connsiteX705" fmla="*/ 5677232 w 5722935"/>
                <a:gd name="connsiteY705" fmla="*/ 2550553 h 8177210"/>
                <a:gd name="connsiteX706" fmla="*/ 5677232 w 5722935"/>
                <a:gd name="connsiteY706" fmla="*/ 2584846 h 8177210"/>
                <a:gd name="connsiteX707" fmla="*/ 5722935 w 5722935"/>
                <a:gd name="connsiteY707" fmla="*/ 2613424 h 8177210"/>
                <a:gd name="connsiteX708" fmla="*/ 5722935 w 5722935"/>
                <a:gd name="connsiteY708" fmla="*/ 2657243 h 8177210"/>
                <a:gd name="connsiteX709" fmla="*/ 5707701 w 5722935"/>
                <a:gd name="connsiteY709" fmla="*/ 2702968 h 8177210"/>
                <a:gd name="connsiteX710" fmla="*/ 5688658 w 5722935"/>
                <a:gd name="connsiteY710" fmla="*/ 2728371 h 8177210"/>
                <a:gd name="connsiteX711" fmla="*/ 5671520 w 5722935"/>
                <a:gd name="connsiteY711" fmla="*/ 2728371 h 8177210"/>
                <a:gd name="connsiteX712" fmla="*/ 5667711 w 5722935"/>
                <a:gd name="connsiteY712" fmla="*/ 2742977 h 8177210"/>
                <a:gd name="connsiteX713" fmla="*/ 5681041 w 5722935"/>
                <a:gd name="connsiteY713" fmla="*/ 2773460 h 8177210"/>
                <a:gd name="connsiteX714" fmla="*/ 5642955 w 5722935"/>
                <a:gd name="connsiteY714" fmla="*/ 2790607 h 8177210"/>
                <a:gd name="connsiteX715" fmla="*/ 5623913 w 5722935"/>
                <a:gd name="connsiteY715" fmla="*/ 2817280 h 8177210"/>
                <a:gd name="connsiteX716" fmla="*/ 5604870 w 5722935"/>
                <a:gd name="connsiteY716" fmla="*/ 2834426 h 8177210"/>
                <a:gd name="connsiteX717" fmla="*/ 5583923 w 5722935"/>
                <a:gd name="connsiteY717" fmla="*/ 2857289 h 8177210"/>
                <a:gd name="connsiteX718" fmla="*/ 5564880 w 5722935"/>
                <a:gd name="connsiteY718" fmla="*/ 2882056 h 8177210"/>
                <a:gd name="connsiteX719" fmla="*/ 5572497 w 5722935"/>
                <a:gd name="connsiteY719" fmla="*/ 2895393 h 8177210"/>
                <a:gd name="connsiteX720" fmla="*/ 5543933 w 5722935"/>
                <a:gd name="connsiteY720" fmla="*/ 2914444 h 8177210"/>
                <a:gd name="connsiteX721" fmla="*/ 5526794 w 5722935"/>
                <a:gd name="connsiteY721" fmla="*/ 2914444 h 8177210"/>
                <a:gd name="connsiteX722" fmla="*/ 5500134 w 5722935"/>
                <a:gd name="connsiteY722" fmla="*/ 2923970 h 8177210"/>
                <a:gd name="connsiteX723" fmla="*/ 5481092 w 5722935"/>
                <a:gd name="connsiteY723" fmla="*/ 2893487 h 8177210"/>
                <a:gd name="connsiteX724" fmla="*/ 5469666 w 5722935"/>
                <a:gd name="connsiteY724" fmla="*/ 2864909 h 8177210"/>
                <a:gd name="connsiteX725" fmla="*/ 5425868 w 5722935"/>
                <a:gd name="connsiteY725" fmla="*/ 2864909 h 8177210"/>
                <a:gd name="connsiteX726" fmla="*/ 5422033 w 5722935"/>
                <a:gd name="connsiteY726" fmla="*/ 2845729 h 8177210"/>
                <a:gd name="connsiteX727" fmla="*/ 5416346 w 5722935"/>
                <a:gd name="connsiteY727" fmla="*/ 2849668 h 8177210"/>
                <a:gd name="connsiteX728" fmla="*/ 5401111 w 5722935"/>
                <a:gd name="connsiteY728" fmla="*/ 2859194 h 8177210"/>
                <a:gd name="connsiteX729" fmla="*/ 5399207 w 5722935"/>
                <a:gd name="connsiteY729" fmla="*/ 2893488 h 8177210"/>
                <a:gd name="connsiteX730" fmla="*/ 5385877 w 5722935"/>
                <a:gd name="connsiteY730" fmla="*/ 2914445 h 8177210"/>
                <a:gd name="connsiteX731" fmla="*/ 5370643 w 5722935"/>
                <a:gd name="connsiteY731" fmla="*/ 2944928 h 8177210"/>
                <a:gd name="connsiteX732" fmla="*/ 5404920 w 5722935"/>
                <a:gd name="connsiteY732" fmla="*/ 2944928 h 8177210"/>
                <a:gd name="connsiteX733" fmla="*/ 5389686 w 5722935"/>
                <a:gd name="connsiteY733" fmla="*/ 2985572 h 8177210"/>
                <a:gd name="connsiteX734" fmla="*/ 5391590 w 5722935"/>
                <a:gd name="connsiteY734" fmla="*/ 3021136 h 8177210"/>
                <a:gd name="connsiteX735" fmla="*/ 5404920 w 5722935"/>
                <a:gd name="connsiteY735" fmla="*/ 3051619 h 8177210"/>
                <a:gd name="connsiteX736" fmla="*/ 5395398 w 5722935"/>
                <a:gd name="connsiteY736" fmla="*/ 3076387 h 8177210"/>
                <a:gd name="connsiteX737" fmla="*/ 5412537 w 5722935"/>
                <a:gd name="connsiteY737" fmla="*/ 3110680 h 8177210"/>
                <a:gd name="connsiteX738" fmla="*/ 5404920 w 5722935"/>
                <a:gd name="connsiteY738" fmla="*/ 3143068 h 8177210"/>
                <a:gd name="connsiteX739" fmla="*/ 5378260 w 5722935"/>
                <a:gd name="connsiteY739" fmla="*/ 3173551 h 8177210"/>
                <a:gd name="connsiteX740" fmla="*/ 5374451 w 5722935"/>
                <a:gd name="connsiteY740" fmla="*/ 3201494 h 8177210"/>
                <a:gd name="connsiteX741" fmla="*/ 5345887 w 5722935"/>
                <a:gd name="connsiteY741" fmla="*/ 3164025 h 8177210"/>
                <a:gd name="connsiteX742" fmla="*/ 5328749 w 5722935"/>
                <a:gd name="connsiteY742" fmla="*/ 3164025 h 8177210"/>
                <a:gd name="connsiteX743" fmla="*/ 5302089 w 5722935"/>
                <a:gd name="connsiteY743" fmla="*/ 3201494 h 8177210"/>
                <a:gd name="connsiteX744" fmla="*/ 5313514 w 5722935"/>
                <a:gd name="connsiteY744" fmla="*/ 3223086 h 8177210"/>
                <a:gd name="connsiteX745" fmla="*/ 5292636 w 5722935"/>
                <a:gd name="connsiteY745" fmla="*/ 3234691 h 8177210"/>
                <a:gd name="connsiteX746" fmla="*/ 5292273 w 5722935"/>
                <a:gd name="connsiteY746" fmla="*/ 3238676 h 8177210"/>
                <a:gd name="connsiteX747" fmla="*/ 5298281 w 5722935"/>
                <a:gd name="connsiteY747" fmla="*/ 3236422 h 8177210"/>
                <a:gd name="connsiteX748" fmla="*/ 5298281 w 5722935"/>
                <a:gd name="connsiteY748" fmla="*/ 3282147 h 8177210"/>
                <a:gd name="connsiteX749" fmla="*/ 5319228 w 5722935"/>
                <a:gd name="connsiteY749" fmla="*/ 3322156 h 8177210"/>
                <a:gd name="connsiteX750" fmla="*/ 5317324 w 5722935"/>
                <a:gd name="connsiteY750" fmla="*/ 3345018 h 8177210"/>
                <a:gd name="connsiteX751" fmla="*/ 5317324 w 5722935"/>
                <a:gd name="connsiteY751" fmla="*/ 3378042 h 8177210"/>
                <a:gd name="connsiteX752" fmla="*/ 5338271 w 5722935"/>
                <a:gd name="connsiteY752" fmla="*/ 3404079 h 8177210"/>
                <a:gd name="connsiteX753" fmla="*/ 5353505 w 5722935"/>
                <a:gd name="connsiteY753" fmla="*/ 3444089 h 8177210"/>
                <a:gd name="connsiteX754" fmla="*/ 5336367 w 5722935"/>
                <a:gd name="connsiteY754" fmla="*/ 3468856 h 8177210"/>
                <a:gd name="connsiteX755" fmla="*/ 5309707 w 5722935"/>
                <a:gd name="connsiteY755" fmla="*/ 3474571 h 8177210"/>
                <a:gd name="connsiteX756" fmla="*/ 5269717 w 5722935"/>
                <a:gd name="connsiteY756" fmla="*/ 3503149 h 8177210"/>
                <a:gd name="connsiteX757" fmla="*/ 5243057 w 5722935"/>
                <a:gd name="connsiteY757" fmla="*/ 3531727 h 8177210"/>
                <a:gd name="connsiteX758" fmla="*/ 5216397 w 5722935"/>
                <a:gd name="connsiteY758" fmla="*/ 3562210 h 8177210"/>
                <a:gd name="connsiteX759" fmla="*/ 5191641 w 5722935"/>
                <a:gd name="connsiteY759" fmla="*/ 3588883 h 8177210"/>
                <a:gd name="connsiteX760" fmla="*/ 5154191 w 5722935"/>
                <a:gd name="connsiteY760" fmla="*/ 3588883 h 8177210"/>
                <a:gd name="connsiteX761" fmla="*/ 5111662 w 5722935"/>
                <a:gd name="connsiteY761" fmla="*/ 3625718 h 8177210"/>
                <a:gd name="connsiteX762" fmla="*/ 5105949 w 5722935"/>
                <a:gd name="connsiteY762" fmla="*/ 3665091 h 8177210"/>
                <a:gd name="connsiteX763" fmla="*/ 5083208 w 5722935"/>
                <a:gd name="connsiteY763" fmla="*/ 3669357 h 8177210"/>
                <a:gd name="connsiteX764" fmla="*/ 5083096 w 5722935"/>
                <a:gd name="connsiteY764" fmla="*/ 3670806 h 8177210"/>
                <a:gd name="connsiteX765" fmla="*/ 5077383 w 5722935"/>
                <a:gd name="connsiteY765" fmla="*/ 3699383 h 8177210"/>
                <a:gd name="connsiteX766" fmla="*/ 5074917 w 5722935"/>
                <a:gd name="connsiteY766" fmla="*/ 3700422 h 8177210"/>
                <a:gd name="connsiteX767" fmla="*/ 5077384 w 5722935"/>
                <a:gd name="connsiteY767" fmla="*/ 3707005 h 8177210"/>
                <a:gd name="connsiteX768" fmla="*/ 5083097 w 5722935"/>
                <a:gd name="connsiteY768" fmla="*/ 3756540 h 8177210"/>
                <a:gd name="connsiteX769" fmla="*/ 5083097 w 5722935"/>
                <a:gd name="connsiteY769" fmla="*/ 3792740 h 8177210"/>
                <a:gd name="connsiteX770" fmla="*/ 5083097 w 5722935"/>
                <a:gd name="connsiteY770" fmla="*/ 3821317 h 8177210"/>
                <a:gd name="connsiteX771" fmla="*/ 5105948 w 5722935"/>
                <a:gd name="connsiteY771" fmla="*/ 3840369 h 8177210"/>
                <a:gd name="connsiteX772" fmla="*/ 5109757 w 5722935"/>
                <a:gd name="connsiteY772" fmla="*/ 3863231 h 8177210"/>
                <a:gd name="connsiteX773" fmla="*/ 5134512 w 5722935"/>
                <a:gd name="connsiteY773" fmla="*/ 3886093 h 8177210"/>
                <a:gd name="connsiteX774" fmla="*/ 5119278 w 5722935"/>
                <a:gd name="connsiteY774" fmla="*/ 3901335 h 8177210"/>
                <a:gd name="connsiteX775" fmla="*/ 5130704 w 5722935"/>
                <a:gd name="connsiteY775" fmla="*/ 3933723 h 8177210"/>
                <a:gd name="connsiteX776" fmla="*/ 5075480 w 5722935"/>
                <a:gd name="connsiteY776" fmla="*/ 4044225 h 8177210"/>
                <a:gd name="connsiteX777" fmla="*/ 5052628 w 5722935"/>
                <a:gd name="connsiteY777" fmla="*/ 4051845 h 8177210"/>
                <a:gd name="connsiteX778" fmla="*/ 5071671 w 5722935"/>
                <a:gd name="connsiteY778" fmla="*/ 4107096 h 8177210"/>
                <a:gd name="connsiteX779" fmla="*/ 5052628 w 5722935"/>
                <a:gd name="connsiteY779" fmla="*/ 4145200 h 8177210"/>
                <a:gd name="connsiteX780" fmla="*/ 5029777 w 5722935"/>
                <a:gd name="connsiteY780" fmla="*/ 4194735 h 8177210"/>
                <a:gd name="connsiteX781" fmla="*/ 5003117 w 5722935"/>
                <a:gd name="connsiteY781" fmla="*/ 4217597 h 8177210"/>
                <a:gd name="connsiteX782" fmla="*/ 5003117 w 5722935"/>
                <a:gd name="connsiteY782" fmla="*/ 4238554 h 8177210"/>
                <a:gd name="connsiteX783" fmla="*/ 5018351 w 5722935"/>
                <a:gd name="connsiteY783" fmla="*/ 4248080 h 8177210"/>
                <a:gd name="connsiteX784" fmla="*/ 5005021 w 5722935"/>
                <a:gd name="connsiteY784" fmla="*/ 4285549 h 8177210"/>
                <a:gd name="connsiteX785" fmla="*/ 4995515 w 5722935"/>
                <a:gd name="connsiteY785" fmla="*/ 4305023 h 8177210"/>
                <a:gd name="connsiteX786" fmla="*/ 5022160 w 5722935"/>
                <a:gd name="connsiteY786" fmla="*/ 4320477 h 8177210"/>
                <a:gd name="connsiteX787" fmla="*/ 4991692 w 5722935"/>
                <a:gd name="connsiteY787" fmla="*/ 4358581 h 8177210"/>
                <a:gd name="connsiteX788" fmla="*/ 4991692 w 5722935"/>
                <a:gd name="connsiteY788" fmla="*/ 4400495 h 8177210"/>
                <a:gd name="connsiteX789" fmla="*/ 4966936 w 5722935"/>
                <a:gd name="connsiteY789" fmla="*/ 4404306 h 8177210"/>
                <a:gd name="connsiteX790" fmla="*/ 5001213 w 5722935"/>
                <a:gd name="connsiteY790" fmla="*/ 4432884 h 8177210"/>
                <a:gd name="connsiteX791" fmla="*/ 4978362 w 5722935"/>
                <a:gd name="connsiteY791" fmla="*/ 4469082 h 8177210"/>
                <a:gd name="connsiteX792" fmla="*/ 4963128 w 5722935"/>
                <a:gd name="connsiteY792" fmla="*/ 4493850 h 8177210"/>
                <a:gd name="connsiteX793" fmla="*/ 4949798 w 5722935"/>
                <a:gd name="connsiteY793" fmla="*/ 4526238 h 8177210"/>
                <a:gd name="connsiteX794" fmla="*/ 4966936 w 5722935"/>
                <a:gd name="connsiteY794" fmla="*/ 4549100 h 8177210"/>
                <a:gd name="connsiteX795" fmla="*/ 4949798 w 5722935"/>
                <a:gd name="connsiteY795" fmla="*/ 4568152 h 8177210"/>
                <a:gd name="connsiteX796" fmla="*/ 4949798 w 5722935"/>
                <a:gd name="connsiteY796" fmla="*/ 4581489 h 8177210"/>
                <a:gd name="connsiteX797" fmla="*/ 4940276 w 5722935"/>
                <a:gd name="connsiteY797" fmla="*/ 4608161 h 8177210"/>
                <a:gd name="connsiteX798" fmla="*/ 4919329 w 5722935"/>
                <a:gd name="connsiteY798" fmla="*/ 4633564 h 8177210"/>
                <a:gd name="connsiteX799" fmla="*/ 4883148 w 5722935"/>
                <a:gd name="connsiteY799" fmla="*/ 4657696 h 8177210"/>
                <a:gd name="connsiteX800" fmla="*/ 4885052 w 5722935"/>
                <a:gd name="connsiteY800" fmla="*/ 4683734 h 8177210"/>
                <a:gd name="connsiteX801" fmla="*/ 4883688 w 5722935"/>
                <a:gd name="connsiteY801" fmla="*/ 4694194 h 8177210"/>
                <a:gd name="connsiteX802" fmla="*/ 4885665 w 5722935"/>
                <a:gd name="connsiteY802" fmla="*/ 4694924 h 8177210"/>
                <a:gd name="connsiteX803" fmla="*/ 4885052 w 5722935"/>
                <a:gd name="connsiteY803" fmla="*/ 4695510 h 8177210"/>
                <a:gd name="connsiteX804" fmla="*/ 4877432 w 5722935"/>
                <a:gd name="connsiteY804" fmla="*/ 4710753 h 8177210"/>
                <a:gd name="connsiteX805" fmla="*/ 4885052 w 5722935"/>
                <a:gd name="connsiteY805" fmla="*/ 4736794 h 8177210"/>
                <a:gd name="connsiteX806" fmla="*/ 4867907 w 5722935"/>
                <a:gd name="connsiteY806" fmla="*/ 4752673 h 8177210"/>
                <a:gd name="connsiteX807" fmla="*/ 4856478 w 5722935"/>
                <a:gd name="connsiteY807" fmla="*/ 4764741 h 8177210"/>
                <a:gd name="connsiteX808" fmla="*/ 4856478 w 5722935"/>
                <a:gd name="connsiteY808" fmla="*/ 4764741 h 8177210"/>
                <a:gd name="connsiteX809" fmla="*/ 4867908 w 5722935"/>
                <a:gd name="connsiteY809" fmla="*/ 4752673 h 8177210"/>
                <a:gd name="connsiteX810" fmla="*/ 4885053 w 5722935"/>
                <a:gd name="connsiteY810" fmla="*/ 4736794 h 8177210"/>
                <a:gd name="connsiteX811" fmla="*/ 4877433 w 5722935"/>
                <a:gd name="connsiteY811" fmla="*/ 4710753 h 8177210"/>
                <a:gd name="connsiteX812" fmla="*/ 4885053 w 5722935"/>
                <a:gd name="connsiteY812" fmla="*/ 4695510 h 8177210"/>
                <a:gd name="connsiteX813" fmla="*/ 4899658 w 5722935"/>
                <a:gd name="connsiteY813" fmla="*/ 4681537 h 8177210"/>
                <a:gd name="connsiteX814" fmla="*/ 4907913 w 5722935"/>
                <a:gd name="connsiteY814" fmla="*/ 4704402 h 8177210"/>
                <a:gd name="connsiteX815" fmla="*/ 4912993 w 5722935"/>
                <a:gd name="connsiteY815" fmla="*/ 4720915 h 8177210"/>
                <a:gd name="connsiteX816" fmla="*/ 4959348 w 5722935"/>
                <a:gd name="connsiteY816" fmla="*/ 4729807 h 8177210"/>
                <a:gd name="connsiteX817" fmla="*/ 4968238 w 5722935"/>
                <a:gd name="connsiteY817" fmla="*/ 4739970 h 8177210"/>
                <a:gd name="connsiteX818" fmla="*/ 5001258 w 5722935"/>
                <a:gd name="connsiteY818" fmla="*/ 4737429 h 8177210"/>
                <a:gd name="connsiteX819" fmla="*/ 5027293 w 5722935"/>
                <a:gd name="connsiteY819" fmla="*/ 4728537 h 8177210"/>
                <a:gd name="connsiteX820" fmla="*/ 5037453 w 5722935"/>
                <a:gd name="connsiteY820" fmla="*/ 4722186 h 8177210"/>
                <a:gd name="connsiteX821" fmla="*/ 5045073 w 5722935"/>
                <a:gd name="connsiteY821" fmla="*/ 4731078 h 8177210"/>
                <a:gd name="connsiteX822" fmla="*/ 5061583 w 5722935"/>
                <a:gd name="connsiteY822" fmla="*/ 4713294 h 8177210"/>
                <a:gd name="connsiteX823" fmla="*/ 5079363 w 5722935"/>
                <a:gd name="connsiteY823" fmla="*/ 4731078 h 8177210"/>
                <a:gd name="connsiteX824" fmla="*/ 5104763 w 5722935"/>
                <a:gd name="connsiteY824" fmla="*/ 4748862 h 8177210"/>
                <a:gd name="connsiteX825" fmla="*/ 5107938 w 5722935"/>
                <a:gd name="connsiteY825" fmla="*/ 4768552 h 8177210"/>
                <a:gd name="connsiteX826" fmla="*/ 5109208 w 5722935"/>
                <a:gd name="connsiteY826" fmla="*/ 4800309 h 8177210"/>
                <a:gd name="connsiteX827" fmla="*/ 5124448 w 5722935"/>
                <a:gd name="connsiteY827" fmla="*/ 4820633 h 8177210"/>
                <a:gd name="connsiteX828" fmla="*/ 5115558 w 5722935"/>
                <a:gd name="connsiteY828" fmla="*/ 4832066 h 8177210"/>
                <a:gd name="connsiteX829" fmla="*/ 5125718 w 5722935"/>
                <a:gd name="connsiteY829" fmla="*/ 4846039 h 8177210"/>
                <a:gd name="connsiteX830" fmla="*/ 5113018 w 5722935"/>
                <a:gd name="connsiteY830" fmla="*/ 4856836 h 8177210"/>
                <a:gd name="connsiteX831" fmla="*/ 5111748 w 5722935"/>
                <a:gd name="connsiteY831" fmla="*/ 4886053 h 8177210"/>
                <a:gd name="connsiteX832" fmla="*/ 5137148 w 5722935"/>
                <a:gd name="connsiteY832" fmla="*/ 4888593 h 8177210"/>
                <a:gd name="connsiteX833" fmla="*/ 5146038 w 5722935"/>
                <a:gd name="connsiteY833" fmla="*/ 4907647 h 8177210"/>
                <a:gd name="connsiteX834" fmla="*/ 5152388 w 5722935"/>
                <a:gd name="connsiteY834" fmla="*/ 4931783 h 8177210"/>
                <a:gd name="connsiteX835" fmla="*/ 5135878 w 5722935"/>
                <a:gd name="connsiteY835" fmla="*/ 4950202 h 8177210"/>
                <a:gd name="connsiteX836" fmla="*/ 5114288 w 5722935"/>
                <a:gd name="connsiteY836" fmla="*/ 4955283 h 8177210"/>
                <a:gd name="connsiteX837" fmla="*/ 5098413 w 5722935"/>
                <a:gd name="connsiteY837" fmla="*/ 4970526 h 8177210"/>
                <a:gd name="connsiteX838" fmla="*/ 5075553 w 5722935"/>
                <a:gd name="connsiteY838" fmla="*/ 4961634 h 8177210"/>
                <a:gd name="connsiteX839" fmla="*/ 5054598 w 5722935"/>
                <a:gd name="connsiteY839" fmla="*/ 4988945 h 8177210"/>
                <a:gd name="connsiteX840" fmla="*/ 5052693 w 5722935"/>
                <a:gd name="connsiteY840" fmla="*/ 5015621 h 8177210"/>
                <a:gd name="connsiteX841" fmla="*/ 5083173 w 5722935"/>
                <a:gd name="connsiteY841" fmla="*/ 5068973 h 8177210"/>
                <a:gd name="connsiteX842" fmla="*/ 5050788 w 5722935"/>
                <a:gd name="connsiteY842" fmla="*/ 5076595 h 8177210"/>
                <a:gd name="connsiteX843" fmla="*/ 5010783 w 5722935"/>
                <a:gd name="connsiteY843" fmla="*/ 5103271 h 8177210"/>
                <a:gd name="connsiteX844" fmla="*/ 4976493 w 5722935"/>
                <a:gd name="connsiteY844" fmla="*/ 5129947 h 8177210"/>
                <a:gd name="connsiteX845" fmla="*/ 4940298 w 5722935"/>
                <a:gd name="connsiteY845" fmla="*/ 5150906 h 8177210"/>
                <a:gd name="connsiteX846" fmla="*/ 4946013 w 5722935"/>
                <a:gd name="connsiteY846" fmla="*/ 5208069 h 8177210"/>
                <a:gd name="connsiteX847" fmla="*/ 4904103 w 5722935"/>
                <a:gd name="connsiteY847" fmla="*/ 5236650 h 8177210"/>
                <a:gd name="connsiteX848" fmla="*/ 4930773 w 5722935"/>
                <a:gd name="connsiteY848" fmla="*/ 5267137 h 8177210"/>
                <a:gd name="connsiteX849" fmla="*/ 4915533 w 5722935"/>
                <a:gd name="connsiteY849" fmla="*/ 5316678 h 8177210"/>
                <a:gd name="connsiteX850" fmla="*/ 4899680 w 5722935"/>
                <a:gd name="connsiteY850" fmla="*/ 5306768 h 8177210"/>
                <a:gd name="connsiteX851" fmla="*/ 4898388 w 5722935"/>
                <a:gd name="connsiteY851" fmla="*/ 5330016 h 8177210"/>
                <a:gd name="connsiteX852" fmla="*/ 4873623 w 5722935"/>
                <a:gd name="connsiteY852" fmla="*/ 5341449 h 8177210"/>
                <a:gd name="connsiteX853" fmla="*/ 4894578 w 5722935"/>
                <a:gd name="connsiteY853" fmla="*/ 5351611 h 8177210"/>
                <a:gd name="connsiteX854" fmla="*/ 4923153 w 5722935"/>
                <a:gd name="connsiteY854" fmla="*/ 5371936 h 8177210"/>
                <a:gd name="connsiteX855" fmla="*/ 4949823 w 5722935"/>
                <a:gd name="connsiteY855" fmla="*/ 5351611 h 8177210"/>
                <a:gd name="connsiteX856" fmla="*/ 4949823 w 5722935"/>
                <a:gd name="connsiteY856" fmla="*/ 5370030 h 8177210"/>
                <a:gd name="connsiteX857" fmla="*/ 4949823 w 5722935"/>
                <a:gd name="connsiteY857" fmla="*/ 5381463 h 8177210"/>
                <a:gd name="connsiteX858" fmla="*/ 4959348 w 5722935"/>
                <a:gd name="connsiteY858" fmla="*/ 5373841 h 8177210"/>
                <a:gd name="connsiteX859" fmla="*/ 4970778 w 5722935"/>
                <a:gd name="connsiteY859" fmla="*/ 5408139 h 8177210"/>
                <a:gd name="connsiteX860" fmla="*/ 4980303 w 5722935"/>
                <a:gd name="connsiteY860" fmla="*/ 5434815 h 8177210"/>
                <a:gd name="connsiteX861" fmla="*/ 4972683 w 5722935"/>
                <a:gd name="connsiteY861" fmla="*/ 5463396 h 8177210"/>
                <a:gd name="connsiteX862" fmla="*/ 4976493 w 5722935"/>
                <a:gd name="connsiteY862" fmla="*/ 5491977 h 8177210"/>
                <a:gd name="connsiteX863" fmla="*/ 5005068 w 5722935"/>
                <a:gd name="connsiteY863" fmla="*/ 5491977 h 8177210"/>
                <a:gd name="connsiteX864" fmla="*/ 5022213 w 5722935"/>
                <a:gd name="connsiteY864" fmla="*/ 5505315 h 8177210"/>
                <a:gd name="connsiteX865" fmla="*/ 5031738 w 5722935"/>
                <a:gd name="connsiteY865" fmla="*/ 5486261 h 8177210"/>
                <a:gd name="connsiteX866" fmla="*/ 5056503 w 5722935"/>
                <a:gd name="connsiteY866" fmla="*/ 5484356 h 8177210"/>
                <a:gd name="connsiteX867" fmla="*/ 5117463 w 5722935"/>
                <a:gd name="connsiteY867" fmla="*/ 5541518 h 8177210"/>
                <a:gd name="connsiteX868" fmla="*/ 5106033 w 5722935"/>
                <a:gd name="connsiteY868" fmla="*/ 5570100 h 8177210"/>
                <a:gd name="connsiteX869" fmla="*/ 5106033 w 5722935"/>
                <a:gd name="connsiteY869" fmla="*/ 5610114 h 8177210"/>
                <a:gd name="connsiteX870" fmla="*/ 5113653 w 5722935"/>
                <a:gd name="connsiteY870" fmla="*/ 5666006 h 8177210"/>
                <a:gd name="connsiteX871" fmla="*/ 5119368 w 5722935"/>
                <a:gd name="connsiteY871" fmla="*/ 5701574 h 8177210"/>
                <a:gd name="connsiteX872" fmla="*/ 5096508 w 5722935"/>
                <a:gd name="connsiteY872" fmla="*/ 5718723 h 8177210"/>
                <a:gd name="connsiteX873" fmla="*/ 5106033 w 5722935"/>
                <a:gd name="connsiteY873" fmla="*/ 5733966 h 8177210"/>
                <a:gd name="connsiteX874" fmla="*/ 5096508 w 5722935"/>
                <a:gd name="connsiteY874" fmla="*/ 5749210 h 8177210"/>
                <a:gd name="connsiteX875" fmla="*/ 5073648 w 5722935"/>
                <a:gd name="connsiteY875" fmla="*/ 5787318 h 8177210"/>
                <a:gd name="connsiteX876" fmla="*/ 5119368 w 5722935"/>
                <a:gd name="connsiteY876" fmla="*/ 5801926 h 8177210"/>
                <a:gd name="connsiteX877" fmla="*/ 5119368 w 5722935"/>
                <a:gd name="connsiteY877" fmla="*/ 5821616 h 8177210"/>
                <a:gd name="connsiteX878" fmla="*/ 5119368 w 5722935"/>
                <a:gd name="connsiteY878" fmla="*/ 5833048 h 8177210"/>
                <a:gd name="connsiteX879" fmla="*/ 5134608 w 5722935"/>
                <a:gd name="connsiteY879" fmla="*/ 5859724 h 8177210"/>
                <a:gd name="connsiteX880" fmla="*/ 5134608 w 5722935"/>
                <a:gd name="connsiteY880" fmla="*/ 5890211 h 8177210"/>
                <a:gd name="connsiteX881" fmla="*/ 5134608 w 5722935"/>
                <a:gd name="connsiteY881" fmla="*/ 5914981 h 8177210"/>
                <a:gd name="connsiteX882" fmla="*/ 5152388 w 5722935"/>
                <a:gd name="connsiteY882" fmla="*/ 5930225 h 8177210"/>
                <a:gd name="connsiteX883" fmla="*/ 5172708 w 5722935"/>
                <a:gd name="connsiteY883" fmla="*/ 5962617 h 8177210"/>
                <a:gd name="connsiteX884" fmla="*/ 5172708 w 5722935"/>
                <a:gd name="connsiteY884" fmla="*/ 5985482 h 8177210"/>
                <a:gd name="connsiteX885" fmla="*/ 5172708 w 5722935"/>
                <a:gd name="connsiteY885" fmla="*/ 6000725 h 8177210"/>
                <a:gd name="connsiteX886" fmla="*/ 5152388 w 5722935"/>
                <a:gd name="connsiteY886" fmla="*/ 6000725 h 8177210"/>
                <a:gd name="connsiteX887" fmla="*/ 5152388 w 5722935"/>
                <a:gd name="connsiteY887" fmla="*/ 6012158 h 8177210"/>
                <a:gd name="connsiteX888" fmla="*/ 5152388 w 5722935"/>
                <a:gd name="connsiteY888" fmla="*/ 6041375 h 8177210"/>
                <a:gd name="connsiteX889" fmla="*/ 5152388 w 5722935"/>
                <a:gd name="connsiteY889" fmla="*/ 6084564 h 8177210"/>
                <a:gd name="connsiteX890" fmla="*/ 5152388 w 5722935"/>
                <a:gd name="connsiteY890" fmla="*/ 6113145 h 8177210"/>
                <a:gd name="connsiteX891" fmla="*/ 5152388 w 5722935"/>
                <a:gd name="connsiteY891" fmla="*/ 6137916 h 8177210"/>
                <a:gd name="connsiteX892" fmla="*/ 5152388 w 5722935"/>
                <a:gd name="connsiteY892" fmla="*/ 6170309 h 8177210"/>
                <a:gd name="connsiteX893" fmla="*/ 5152388 w 5722935"/>
                <a:gd name="connsiteY893" fmla="*/ 6172214 h 8177210"/>
                <a:gd name="connsiteX894" fmla="*/ 5152388 w 5722935"/>
                <a:gd name="connsiteY894" fmla="*/ 6223661 h 8177210"/>
                <a:gd name="connsiteX895" fmla="*/ 5152388 w 5722935"/>
                <a:gd name="connsiteY895" fmla="*/ 6271296 h 8177210"/>
                <a:gd name="connsiteX896" fmla="*/ 5163183 w 5722935"/>
                <a:gd name="connsiteY896" fmla="*/ 6292256 h 8177210"/>
                <a:gd name="connsiteX897" fmla="*/ 5197473 w 5722935"/>
                <a:gd name="connsiteY897" fmla="*/ 6320837 h 8177210"/>
                <a:gd name="connsiteX898" fmla="*/ 5191758 w 5722935"/>
                <a:gd name="connsiteY898" fmla="*/ 6349419 h 8177210"/>
                <a:gd name="connsiteX899" fmla="*/ 5171438 w 5722935"/>
                <a:gd name="connsiteY899" fmla="*/ 6387527 h 8177210"/>
                <a:gd name="connsiteX900" fmla="*/ 5134608 w 5722935"/>
                <a:gd name="connsiteY900" fmla="*/ 6432622 h 8177210"/>
                <a:gd name="connsiteX901" fmla="*/ 5152388 w 5722935"/>
                <a:gd name="connsiteY901" fmla="*/ 6470096 h 8177210"/>
                <a:gd name="connsiteX902" fmla="*/ 5128893 w 5722935"/>
                <a:gd name="connsiteY902" fmla="*/ 6510110 h 8177210"/>
                <a:gd name="connsiteX903" fmla="*/ 5106033 w 5722935"/>
                <a:gd name="connsiteY903" fmla="*/ 6522812 h 8177210"/>
                <a:gd name="connsiteX904" fmla="*/ 5077458 w 5722935"/>
                <a:gd name="connsiteY904" fmla="*/ 6574259 h 8177210"/>
                <a:gd name="connsiteX905" fmla="*/ 5058408 w 5722935"/>
                <a:gd name="connsiteY905" fmla="*/ 6591408 h 8177210"/>
                <a:gd name="connsiteX906" fmla="*/ 5046978 w 5722935"/>
                <a:gd name="connsiteY906" fmla="*/ 6574259 h 8177210"/>
                <a:gd name="connsiteX907" fmla="*/ 5022213 w 5722935"/>
                <a:gd name="connsiteY907" fmla="*/ 6574259 h 8177210"/>
                <a:gd name="connsiteX908" fmla="*/ 4991733 w 5722935"/>
                <a:gd name="connsiteY908" fmla="*/ 6604746 h 8177210"/>
                <a:gd name="connsiteX909" fmla="*/ 4991733 w 5722935"/>
                <a:gd name="connsiteY909" fmla="*/ 6633327 h 8177210"/>
                <a:gd name="connsiteX910" fmla="*/ 5022213 w 5722935"/>
                <a:gd name="connsiteY910" fmla="*/ 6688584 h 8177210"/>
                <a:gd name="connsiteX911" fmla="*/ 5067933 w 5722935"/>
                <a:gd name="connsiteY911" fmla="*/ 6728598 h 8177210"/>
                <a:gd name="connsiteX912" fmla="*/ 5096508 w 5722935"/>
                <a:gd name="connsiteY912" fmla="*/ 6719071 h 8177210"/>
                <a:gd name="connsiteX913" fmla="*/ 5119368 w 5722935"/>
                <a:gd name="connsiteY913" fmla="*/ 6720977 h 8177210"/>
                <a:gd name="connsiteX914" fmla="*/ 5119368 w 5722935"/>
                <a:gd name="connsiteY914" fmla="*/ 6749558 h 8177210"/>
                <a:gd name="connsiteX915" fmla="*/ 5134608 w 5722935"/>
                <a:gd name="connsiteY915" fmla="*/ 6776234 h 8177210"/>
                <a:gd name="connsiteX916" fmla="*/ 5096508 w 5722935"/>
                <a:gd name="connsiteY916" fmla="*/ 6801004 h 8177210"/>
                <a:gd name="connsiteX917" fmla="*/ 5096508 w 5722935"/>
                <a:gd name="connsiteY917" fmla="*/ 6837207 h 8177210"/>
                <a:gd name="connsiteX918" fmla="*/ 5096508 w 5722935"/>
                <a:gd name="connsiteY918" fmla="*/ 6867694 h 8177210"/>
                <a:gd name="connsiteX919" fmla="*/ 5056503 w 5722935"/>
                <a:gd name="connsiteY919" fmla="*/ 6879127 h 8177210"/>
                <a:gd name="connsiteX920" fmla="*/ 5022213 w 5722935"/>
                <a:gd name="connsiteY920" fmla="*/ 6884843 h 8177210"/>
                <a:gd name="connsiteX921" fmla="*/ 4974588 w 5722935"/>
                <a:gd name="connsiteY921" fmla="*/ 6900087 h 8177210"/>
                <a:gd name="connsiteX922" fmla="*/ 4949823 w 5722935"/>
                <a:gd name="connsiteY922" fmla="*/ 6907708 h 8177210"/>
                <a:gd name="connsiteX923" fmla="*/ 4922910 w 5722935"/>
                <a:gd name="connsiteY923" fmla="*/ 6906362 h 8177210"/>
                <a:gd name="connsiteX924" fmla="*/ 4921248 w 5722935"/>
                <a:gd name="connsiteY924" fmla="*/ 6907609 h 8177210"/>
                <a:gd name="connsiteX925" fmla="*/ 4921248 w 5722935"/>
                <a:gd name="connsiteY925" fmla="*/ 6907708 h 8177210"/>
                <a:gd name="connsiteX926" fmla="*/ 4949823 w 5722935"/>
                <a:gd name="connsiteY926" fmla="*/ 6907708 h 8177210"/>
                <a:gd name="connsiteX927" fmla="*/ 4991733 w 5722935"/>
                <a:gd name="connsiteY927" fmla="*/ 6907708 h 8177210"/>
                <a:gd name="connsiteX928" fmla="*/ 4976493 w 5722935"/>
                <a:gd name="connsiteY928" fmla="*/ 6943911 h 8177210"/>
                <a:gd name="connsiteX929" fmla="*/ 4949823 w 5722935"/>
                <a:gd name="connsiteY929" fmla="*/ 6961060 h 8177210"/>
                <a:gd name="connsiteX930" fmla="*/ 4918708 w 5722935"/>
                <a:gd name="connsiteY930" fmla="*/ 7018223 h 8177210"/>
                <a:gd name="connsiteX931" fmla="*/ 4900928 w 5722935"/>
                <a:gd name="connsiteY931" fmla="*/ 7031561 h 8177210"/>
                <a:gd name="connsiteX932" fmla="*/ 4868543 w 5722935"/>
                <a:gd name="connsiteY932" fmla="*/ 7041088 h 8177210"/>
                <a:gd name="connsiteX933" fmla="*/ 4793613 w 5722935"/>
                <a:gd name="connsiteY933" fmla="*/ 7036642 h 8177210"/>
                <a:gd name="connsiteX934" fmla="*/ 4763133 w 5722935"/>
                <a:gd name="connsiteY934" fmla="*/ 7056331 h 8177210"/>
                <a:gd name="connsiteX935" fmla="*/ 4648198 w 5722935"/>
                <a:gd name="connsiteY935" fmla="*/ 7034101 h 8177210"/>
                <a:gd name="connsiteX936" fmla="*/ 4618353 w 5722935"/>
                <a:gd name="connsiteY936" fmla="*/ 7018223 h 8177210"/>
                <a:gd name="connsiteX937" fmla="*/ 4582793 w 5722935"/>
                <a:gd name="connsiteY937" fmla="*/ 7036642 h 8177210"/>
                <a:gd name="connsiteX938" fmla="*/ 4572633 w 5722935"/>
                <a:gd name="connsiteY938" fmla="*/ 7056331 h 8177210"/>
                <a:gd name="connsiteX939" fmla="*/ 4572633 w 5722935"/>
                <a:gd name="connsiteY939" fmla="*/ 7100156 h 8177210"/>
                <a:gd name="connsiteX940" fmla="*/ 4511673 w 5722935"/>
                <a:gd name="connsiteY940" fmla="*/ 7100156 h 8177210"/>
                <a:gd name="connsiteX941" fmla="*/ 4487543 w 5722935"/>
                <a:gd name="connsiteY941" fmla="*/ 7100156 h 8177210"/>
                <a:gd name="connsiteX942" fmla="*/ 4460238 w 5722935"/>
                <a:gd name="connsiteY942" fmla="*/ 7100156 h 8177210"/>
                <a:gd name="connsiteX943" fmla="*/ 4438013 w 5722935"/>
                <a:gd name="connsiteY943" fmla="*/ 7069034 h 8177210"/>
                <a:gd name="connsiteX944" fmla="*/ 4407533 w 5722935"/>
                <a:gd name="connsiteY944" fmla="*/ 7066493 h 8177210"/>
                <a:gd name="connsiteX945" fmla="*/ 4392928 w 5722935"/>
                <a:gd name="connsiteY945" fmla="*/ 7084277 h 8177210"/>
                <a:gd name="connsiteX946" fmla="*/ 4399913 w 5722935"/>
                <a:gd name="connsiteY946" fmla="*/ 7116669 h 8177210"/>
                <a:gd name="connsiteX947" fmla="*/ 4372608 w 5722935"/>
                <a:gd name="connsiteY947" fmla="*/ 7126832 h 8177210"/>
                <a:gd name="connsiteX948" fmla="*/ 4337683 w 5722935"/>
                <a:gd name="connsiteY948" fmla="*/ 7100156 h 8177210"/>
                <a:gd name="connsiteX949" fmla="*/ 4300218 w 5722935"/>
                <a:gd name="connsiteY949" fmla="*/ 7129372 h 8177210"/>
                <a:gd name="connsiteX950" fmla="*/ 4286883 w 5722935"/>
                <a:gd name="connsiteY950" fmla="*/ 7100156 h 8177210"/>
                <a:gd name="connsiteX951" fmla="*/ 4242433 w 5722935"/>
                <a:gd name="connsiteY951" fmla="*/ 7116669 h 8177210"/>
                <a:gd name="connsiteX952" fmla="*/ 4205603 w 5722935"/>
                <a:gd name="connsiteY952" fmla="*/ 7143981 h 8177210"/>
                <a:gd name="connsiteX953" fmla="*/ 4162423 w 5722935"/>
                <a:gd name="connsiteY953" fmla="*/ 7177008 h 8177210"/>
                <a:gd name="connsiteX954" fmla="*/ 4147818 w 5722935"/>
                <a:gd name="connsiteY954" fmla="*/ 7149062 h 8177210"/>
                <a:gd name="connsiteX955" fmla="*/ 4126863 w 5722935"/>
                <a:gd name="connsiteY955" fmla="*/ 7177008 h 8177210"/>
                <a:gd name="connsiteX956" fmla="*/ 4111623 w 5722935"/>
                <a:gd name="connsiteY956" fmla="*/ 7199238 h 8177210"/>
                <a:gd name="connsiteX957" fmla="*/ 4079238 w 5722935"/>
                <a:gd name="connsiteY957" fmla="*/ 7226549 h 8177210"/>
                <a:gd name="connsiteX958" fmla="*/ 4060188 w 5722935"/>
                <a:gd name="connsiteY958" fmla="*/ 7267198 h 8177210"/>
                <a:gd name="connsiteX959" fmla="*/ 4043043 w 5722935"/>
                <a:gd name="connsiteY959" fmla="*/ 7284347 h 8177210"/>
                <a:gd name="connsiteX960" fmla="*/ 4009388 w 5722935"/>
                <a:gd name="connsiteY960" fmla="*/ 7284347 h 8177210"/>
                <a:gd name="connsiteX961" fmla="*/ 3996688 w 5722935"/>
                <a:gd name="connsiteY961" fmla="*/ 7294509 h 8177210"/>
                <a:gd name="connsiteX962" fmla="*/ 3938903 w 5722935"/>
                <a:gd name="connsiteY962" fmla="*/ 7314198 h 8177210"/>
                <a:gd name="connsiteX963" fmla="*/ 3916678 w 5722935"/>
                <a:gd name="connsiteY963" fmla="*/ 7299590 h 8177210"/>
                <a:gd name="connsiteX964" fmla="*/ 3896358 w 5722935"/>
                <a:gd name="connsiteY964" fmla="*/ 7314198 h 8177210"/>
                <a:gd name="connsiteX965" fmla="*/ 3871593 w 5722935"/>
                <a:gd name="connsiteY965" fmla="*/ 7366915 h 8177210"/>
                <a:gd name="connsiteX966" fmla="*/ 3846828 w 5722935"/>
                <a:gd name="connsiteY966" fmla="*/ 7379618 h 8177210"/>
                <a:gd name="connsiteX967" fmla="*/ 3803648 w 5722935"/>
                <a:gd name="connsiteY967" fmla="*/ 7359929 h 8177210"/>
                <a:gd name="connsiteX968" fmla="*/ 3756023 w 5722935"/>
                <a:gd name="connsiteY968" fmla="*/ 7399943 h 8177210"/>
                <a:gd name="connsiteX969" fmla="*/ 3718558 w 5722935"/>
                <a:gd name="connsiteY969" fmla="*/ 7452659 h 8177210"/>
                <a:gd name="connsiteX970" fmla="*/ 3655693 w 5722935"/>
                <a:gd name="connsiteY970" fmla="*/ 7507282 h 8177210"/>
                <a:gd name="connsiteX971" fmla="*/ 3623308 w 5722935"/>
                <a:gd name="connsiteY971" fmla="*/ 7530147 h 8177210"/>
                <a:gd name="connsiteX972" fmla="*/ 3603623 w 5722935"/>
                <a:gd name="connsiteY972" fmla="*/ 7532687 h 8177210"/>
                <a:gd name="connsiteX973" fmla="*/ 3575683 w 5722935"/>
                <a:gd name="connsiteY973" fmla="*/ 7514903 h 8177210"/>
                <a:gd name="connsiteX974" fmla="*/ 3601083 w 5722935"/>
                <a:gd name="connsiteY974" fmla="*/ 7499660 h 8177210"/>
                <a:gd name="connsiteX975" fmla="*/ 3596003 w 5722935"/>
                <a:gd name="connsiteY975" fmla="*/ 7454565 h 8177210"/>
                <a:gd name="connsiteX976" fmla="*/ 3570603 w 5722935"/>
                <a:gd name="connsiteY976" fmla="*/ 7447578 h 8177210"/>
                <a:gd name="connsiteX977" fmla="*/ 3596003 w 5722935"/>
                <a:gd name="connsiteY977" fmla="*/ 7412010 h 8177210"/>
                <a:gd name="connsiteX978" fmla="*/ 3580763 w 5722935"/>
                <a:gd name="connsiteY978" fmla="*/ 7374537 h 8177210"/>
                <a:gd name="connsiteX979" fmla="*/ 3543298 w 5722935"/>
                <a:gd name="connsiteY979" fmla="*/ 7379618 h 8177210"/>
                <a:gd name="connsiteX980" fmla="*/ 3543298 w 5722935"/>
                <a:gd name="connsiteY980" fmla="*/ 7349766 h 8177210"/>
                <a:gd name="connsiteX981" fmla="*/ 3470908 w 5722935"/>
                <a:gd name="connsiteY981" fmla="*/ 7324361 h 8177210"/>
                <a:gd name="connsiteX982" fmla="*/ 3460748 w 5722935"/>
                <a:gd name="connsiteY982" fmla="*/ 7299590 h 8177210"/>
                <a:gd name="connsiteX983" fmla="*/ 3425823 w 5722935"/>
                <a:gd name="connsiteY983" fmla="*/ 7249414 h 8177210"/>
                <a:gd name="connsiteX984" fmla="*/ 3446166 w 5722935"/>
                <a:gd name="connsiteY984" fmla="*/ 7235945 h 8177210"/>
                <a:gd name="connsiteX985" fmla="*/ 3443065 w 5722935"/>
                <a:gd name="connsiteY985" fmla="*/ 7229025 h 8177210"/>
                <a:gd name="connsiteX986" fmla="*/ 3466430 w 5722935"/>
                <a:gd name="connsiteY986" fmla="*/ 7213455 h 8177210"/>
                <a:gd name="connsiteX987" fmla="*/ 3495011 w 5722935"/>
                <a:gd name="connsiteY987" fmla="*/ 7143618 h 8177210"/>
                <a:gd name="connsiteX988" fmla="*/ 3557890 w 5722935"/>
                <a:gd name="connsiteY988" fmla="*/ 7099176 h 8177210"/>
                <a:gd name="connsiteX989" fmla="*/ 3609116 w 5722935"/>
                <a:gd name="connsiteY989" fmla="*/ 7053591 h 8177210"/>
                <a:gd name="connsiteX990" fmla="*/ 3607591 w 5722935"/>
                <a:gd name="connsiteY990" fmla="*/ 7052829 h 8177210"/>
                <a:gd name="connsiteX991" fmla="*/ 3555509 w 5722935"/>
                <a:gd name="connsiteY991" fmla="*/ 7099176 h 8177210"/>
                <a:gd name="connsiteX992" fmla="*/ 3492630 w 5722935"/>
                <a:gd name="connsiteY992" fmla="*/ 7143618 h 8177210"/>
                <a:gd name="connsiteX993" fmla="*/ 3464049 w 5722935"/>
                <a:gd name="connsiteY993" fmla="*/ 7213455 h 8177210"/>
                <a:gd name="connsiteX994" fmla="*/ 3420224 w 5722935"/>
                <a:gd name="connsiteY994" fmla="*/ 7242660 h 8177210"/>
                <a:gd name="connsiteX995" fmla="*/ 3382751 w 5722935"/>
                <a:gd name="connsiteY995" fmla="*/ 7295990 h 8177210"/>
                <a:gd name="connsiteX996" fmla="*/ 3366873 w 5722935"/>
                <a:gd name="connsiteY996" fmla="*/ 7344241 h 8177210"/>
                <a:gd name="connsiteX997" fmla="*/ 3265250 w 5722935"/>
                <a:gd name="connsiteY997" fmla="*/ 7379160 h 8177210"/>
                <a:gd name="connsiteX998" fmla="*/ 3238575 w 5722935"/>
                <a:gd name="connsiteY998" fmla="*/ 7395032 h 8177210"/>
                <a:gd name="connsiteX999" fmla="*/ 3219520 w 5722935"/>
                <a:gd name="connsiteY999" fmla="*/ 7400111 h 8177210"/>
                <a:gd name="connsiteX1000" fmla="*/ 3161088 w 5722935"/>
                <a:gd name="connsiteY1000" fmla="*/ 7389953 h 8177210"/>
                <a:gd name="connsiteX1001" fmla="*/ 3163243 w 5722935"/>
                <a:gd name="connsiteY1001" fmla="*/ 7385252 h 8177210"/>
                <a:gd name="connsiteX1002" fmla="*/ 3142669 w 5722935"/>
                <a:gd name="connsiteY1002" fmla="*/ 7396303 h 8177210"/>
                <a:gd name="connsiteX1003" fmla="*/ 3110277 w 5722935"/>
                <a:gd name="connsiteY1003" fmla="*/ 7388684 h 8177210"/>
                <a:gd name="connsiteX1004" fmla="*/ 3069628 w 5722935"/>
                <a:gd name="connsiteY1004" fmla="*/ 7415984 h 8177210"/>
                <a:gd name="connsiteX1005" fmla="*/ 3049939 w 5722935"/>
                <a:gd name="connsiteY1005" fmla="*/ 7415984 h 8177210"/>
                <a:gd name="connsiteX1006" fmla="*/ 3037236 w 5722935"/>
                <a:gd name="connsiteY1006" fmla="*/ 7403921 h 8177210"/>
                <a:gd name="connsiteX1007" fmla="*/ 2975627 w 5722935"/>
                <a:gd name="connsiteY1007" fmla="*/ 7401382 h 8177210"/>
                <a:gd name="connsiteX1008" fmla="*/ 2975627 w 5722935"/>
                <a:gd name="connsiteY1008" fmla="*/ 7400747 h 8177210"/>
                <a:gd name="connsiteX1009" fmla="*/ 2950222 w 5722935"/>
                <a:gd name="connsiteY1009" fmla="*/ 7431856 h 8177210"/>
                <a:gd name="connsiteX1010" fmla="*/ 2941965 w 5722935"/>
                <a:gd name="connsiteY1010" fmla="*/ 7464870 h 8177210"/>
                <a:gd name="connsiteX1011" fmla="*/ 2919735 w 5722935"/>
                <a:gd name="connsiteY1011" fmla="*/ 7473124 h 8177210"/>
                <a:gd name="connsiteX1012" fmla="*/ 2877816 w 5722935"/>
                <a:gd name="connsiteY1012" fmla="*/ 7473124 h 8177210"/>
                <a:gd name="connsiteX1013" fmla="*/ 2826369 w 5722935"/>
                <a:gd name="connsiteY1013" fmla="*/ 7487726 h 8177210"/>
                <a:gd name="connsiteX1014" fmla="*/ 2799694 w 5722935"/>
                <a:gd name="connsiteY1014" fmla="*/ 7462331 h 8177210"/>
                <a:gd name="connsiteX1015" fmla="*/ 2768572 w 5722935"/>
                <a:gd name="connsiteY1015" fmla="*/ 7466775 h 8177210"/>
                <a:gd name="connsiteX1016" fmla="*/ 2768572 w 5722935"/>
                <a:gd name="connsiteY1016" fmla="*/ 7459140 h 8177210"/>
                <a:gd name="connsiteX1017" fmla="*/ 2767344 w 5722935"/>
                <a:gd name="connsiteY1017" fmla="*/ 7459549 h 8177210"/>
                <a:gd name="connsiteX1018" fmla="*/ 2768571 w 5722935"/>
                <a:gd name="connsiteY1018" fmla="*/ 7470584 h 8177210"/>
                <a:gd name="connsiteX1019" fmla="*/ 2747612 w 5722935"/>
                <a:gd name="connsiteY1019" fmla="*/ 7504868 h 8177210"/>
                <a:gd name="connsiteX1020" fmla="*/ 2747612 w 5722935"/>
                <a:gd name="connsiteY1020" fmla="*/ 7529628 h 8177210"/>
                <a:gd name="connsiteX1021" fmla="*/ 2688544 w 5722935"/>
                <a:gd name="connsiteY1021" fmla="*/ 7550579 h 8177210"/>
                <a:gd name="connsiteX1022" fmla="*/ 2663773 w 5722935"/>
                <a:gd name="connsiteY1022" fmla="*/ 7577245 h 8177210"/>
                <a:gd name="connsiteX1023" fmla="*/ 2625665 w 5722935"/>
                <a:gd name="connsiteY1023" fmla="*/ 7544865 h 8177210"/>
                <a:gd name="connsiteX1024" fmla="*/ 2581840 w 5722935"/>
                <a:gd name="connsiteY1024" fmla="*/ 7548675 h 8177210"/>
                <a:gd name="connsiteX1025" fmla="*/ 2566597 w 5722935"/>
                <a:gd name="connsiteY1025" fmla="*/ 7581054 h 8177210"/>
                <a:gd name="connsiteX1026" fmla="*/ 2503718 w 5722935"/>
                <a:gd name="connsiteY1026" fmla="*/ 7590577 h 8177210"/>
                <a:gd name="connsiteX1027" fmla="*/ 2414163 w 5722935"/>
                <a:gd name="connsiteY1027" fmla="*/ 7552484 h 8177210"/>
                <a:gd name="connsiteX1028" fmla="*/ 2429407 w 5722935"/>
                <a:gd name="connsiteY1028" fmla="*/ 7563912 h 8177210"/>
                <a:gd name="connsiteX1029" fmla="*/ 2385582 w 5722935"/>
                <a:gd name="connsiteY1029" fmla="*/ 7584863 h 8177210"/>
                <a:gd name="connsiteX1030" fmla="*/ 2353190 w 5722935"/>
                <a:gd name="connsiteY1030" fmla="*/ 7586768 h 8177210"/>
                <a:gd name="connsiteX1031" fmla="*/ 2316987 w 5722935"/>
                <a:gd name="connsiteY1031" fmla="*/ 7531533 h 8177210"/>
                <a:gd name="connsiteX1032" fmla="*/ 2198851 w 5722935"/>
                <a:gd name="connsiteY1032" fmla="*/ 7569626 h 8177210"/>
                <a:gd name="connsiteX1033" fmla="*/ 2191229 w 5722935"/>
                <a:gd name="connsiteY1033" fmla="*/ 7542961 h 8177210"/>
                <a:gd name="connsiteX1034" fmla="*/ 2168364 w 5722935"/>
                <a:gd name="connsiteY1034" fmla="*/ 7520105 h 8177210"/>
                <a:gd name="connsiteX1035" fmla="*/ 2134067 w 5722935"/>
                <a:gd name="connsiteY1035" fmla="*/ 7525819 h 8177210"/>
                <a:gd name="connsiteX1036" fmla="*/ 2162648 w 5722935"/>
                <a:gd name="connsiteY1036" fmla="*/ 7554389 h 8177210"/>
                <a:gd name="connsiteX1037" fmla="*/ 2158837 w 5722935"/>
                <a:gd name="connsiteY1037" fmla="*/ 7588672 h 8177210"/>
                <a:gd name="connsiteX1038" fmla="*/ 2116918 w 5722935"/>
                <a:gd name="connsiteY1038" fmla="*/ 7617242 h 8177210"/>
                <a:gd name="connsiteX1039" fmla="*/ 2101675 w 5722935"/>
                <a:gd name="connsiteY1039" fmla="*/ 7628670 h 8177210"/>
                <a:gd name="connsiteX1040" fmla="*/ 2078810 w 5722935"/>
                <a:gd name="connsiteY1040" fmla="*/ 7619147 h 8177210"/>
                <a:gd name="connsiteX1041" fmla="*/ 2052133 w 5722935"/>
                <a:gd name="connsiteY1041" fmla="*/ 7640098 h 8177210"/>
                <a:gd name="connsiteX1042" fmla="*/ 2074999 w 5722935"/>
                <a:gd name="connsiteY1042" fmla="*/ 7674382 h 8177210"/>
                <a:gd name="connsiteX1043" fmla="*/ 2080715 w 5722935"/>
                <a:gd name="connsiteY1043" fmla="*/ 7693428 h 8177210"/>
                <a:gd name="connsiteX1044" fmla="*/ 2061661 w 5722935"/>
                <a:gd name="connsiteY1044" fmla="*/ 7706761 h 8177210"/>
                <a:gd name="connsiteX1045" fmla="*/ 2033079 w 5722935"/>
                <a:gd name="connsiteY1045" fmla="*/ 7693428 h 8177210"/>
                <a:gd name="connsiteX1046" fmla="*/ 1975917 w 5722935"/>
                <a:gd name="connsiteY1046" fmla="*/ 7716284 h 8177210"/>
                <a:gd name="connsiteX1047" fmla="*/ 1924471 w 5722935"/>
                <a:gd name="connsiteY1047" fmla="*/ 7746759 h 8177210"/>
                <a:gd name="connsiteX1048" fmla="*/ 1907322 w 5722935"/>
                <a:gd name="connsiteY1048" fmla="*/ 7748663 h 8177210"/>
                <a:gd name="connsiteX1049" fmla="*/ 1838727 w 5722935"/>
                <a:gd name="connsiteY1049" fmla="*/ 7741045 h 8177210"/>
                <a:gd name="connsiteX1050" fmla="*/ 1846349 w 5722935"/>
                <a:gd name="connsiteY1050" fmla="*/ 7771519 h 8177210"/>
                <a:gd name="connsiteX1051" fmla="*/ 1829200 w 5722935"/>
                <a:gd name="connsiteY1051" fmla="*/ 7819136 h 8177210"/>
                <a:gd name="connsiteX1052" fmla="*/ 1812052 w 5722935"/>
                <a:gd name="connsiteY1052" fmla="*/ 7845801 h 8177210"/>
                <a:gd name="connsiteX1053" fmla="*/ 1802525 w 5722935"/>
                <a:gd name="connsiteY1053" fmla="*/ 7861038 h 8177210"/>
                <a:gd name="connsiteX1054" fmla="*/ 1775849 w 5722935"/>
                <a:gd name="connsiteY1054" fmla="*/ 7878180 h 8177210"/>
                <a:gd name="connsiteX1055" fmla="*/ 1728213 w 5722935"/>
                <a:gd name="connsiteY1055" fmla="*/ 7893417 h 8177210"/>
                <a:gd name="connsiteX1056" fmla="*/ 1692010 w 5722935"/>
                <a:gd name="connsiteY1056" fmla="*/ 7845801 h 8177210"/>
                <a:gd name="connsiteX1057" fmla="*/ 1686294 w 5722935"/>
                <a:gd name="connsiteY1057" fmla="*/ 7796280 h 8177210"/>
                <a:gd name="connsiteX1058" fmla="*/ 1686294 w 5722935"/>
                <a:gd name="connsiteY1058" fmla="*/ 7765805 h 8177210"/>
                <a:gd name="connsiteX1059" fmla="*/ 1686294 w 5722935"/>
                <a:gd name="connsiteY1059" fmla="*/ 7737235 h 8177210"/>
                <a:gd name="connsiteX1060" fmla="*/ 1661524 w 5722935"/>
                <a:gd name="connsiteY1060" fmla="*/ 7695333 h 8177210"/>
                <a:gd name="connsiteX1061" fmla="*/ 1640564 w 5722935"/>
                <a:gd name="connsiteY1061" fmla="*/ 7676287 h 8177210"/>
                <a:gd name="connsiteX1062" fmla="*/ 1641166 w 5722935"/>
                <a:gd name="connsiteY1062" fmla="*/ 7671074 h 8177210"/>
                <a:gd name="connsiteX1063" fmla="*/ 1638659 w 5722935"/>
                <a:gd name="connsiteY1063" fmla="*/ 7680096 h 8177210"/>
                <a:gd name="connsiteX1064" fmla="*/ 1661524 w 5722935"/>
                <a:gd name="connsiteY1064" fmla="*/ 7704857 h 8177210"/>
                <a:gd name="connsiteX1065" fmla="*/ 1615794 w 5722935"/>
                <a:gd name="connsiteY1065" fmla="*/ 7721998 h 8177210"/>
                <a:gd name="connsiteX1066" fmla="*/ 1579591 w 5722935"/>
                <a:gd name="connsiteY1066" fmla="*/ 7756282 h 8177210"/>
                <a:gd name="connsiteX1067" fmla="*/ 1562442 w 5722935"/>
                <a:gd name="connsiteY1067" fmla="*/ 7773424 h 8177210"/>
                <a:gd name="connsiteX1068" fmla="*/ 1514806 w 5722935"/>
                <a:gd name="connsiteY1068" fmla="*/ 7765806 h 8177210"/>
                <a:gd name="connsiteX1069" fmla="*/ 1493847 w 5722935"/>
                <a:gd name="connsiteY1069" fmla="*/ 7739140 h 8177210"/>
                <a:gd name="connsiteX1070" fmla="*/ 1467171 w 5722935"/>
                <a:gd name="connsiteY1070" fmla="*/ 7758187 h 8177210"/>
                <a:gd name="connsiteX1071" fmla="*/ 1446211 w 5722935"/>
                <a:gd name="connsiteY1071" fmla="*/ 7729617 h 8177210"/>
                <a:gd name="connsiteX1072" fmla="*/ 1381427 w 5722935"/>
                <a:gd name="connsiteY1072" fmla="*/ 7727712 h 8177210"/>
                <a:gd name="connsiteX1073" fmla="*/ 1349035 w 5722935"/>
                <a:gd name="connsiteY1073" fmla="*/ 7739140 h 8177210"/>
                <a:gd name="connsiteX1074" fmla="*/ 1331886 w 5722935"/>
                <a:gd name="connsiteY1074" fmla="*/ 7756282 h 8177210"/>
                <a:gd name="connsiteX1075" fmla="*/ 1295683 w 5722935"/>
                <a:gd name="connsiteY1075" fmla="*/ 7788661 h 8177210"/>
                <a:gd name="connsiteX1076" fmla="*/ 1263291 w 5722935"/>
                <a:gd name="connsiteY1076" fmla="*/ 7821041 h 8177210"/>
                <a:gd name="connsiteX1077" fmla="*/ 1251859 w 5722935"/>
                <a:gd name="connsiteY1077" fmla="*/ 7842627 h 8177210"/>
                <a:gd name="connsiteX1078" fmla="*/ 1202318 w 5722935"/>
                <a:gd name="connsiteY1078" fmla="*/ 7868657 h 8177210"/>
                <a:gd name="connsiteX1079" fmla="*/ 1152777 w 5722935"/>
                <a:gd name="connsiteY1079" fmla="*/ 7878180 h 8177210"/>
                <a:gd name="connsiteX1080" fmla="*/ 1112763 w 5722935"/>
                <a:gd name="connsiteY1080" fmla="*/ 7842627 h 8177210"/>
                <a:gd name="connsiteX1081" fmla="*/ 1068939 w 5722935"/>
                <a:gd name="connsiteY1081" fmla="*/ 7828659 h 8177210"/>
                <a:gd name="connsiteX1082" fmla="*/ 1023209 w 5722935"/>
                <a:gd name="connsiteY1082" fmla="*/ 7811517 h 8177210"/>
                <a:gd name="connsiteX1083" fmla="*/ 1015685 w 5722935"/>
                <a:gd name="connsiteY1083" fmla="*/ 7796476 h 8177210"/>
                <a:gd name="connsiteX1084" fmla="*/ 1002250 w 5722935"/>
                <a:gd name="connsiteY1084" fmla="*/ 7817230 h 8177210"/>
                <a:gd name="connsiteX1085" fmla="*/ 1009872 w 5722935"/>
                <a:gd name="connsiteY1085" fmla="*/ 7849610 h 8177210"/>
                <a:gd name="connsiteX1086" fmla="*/ 960331 w 5722935"/>
                <a:gd name="connsiteY1086" fmla="*/ 7897226 h 8177210"/>
                <a:gd name="connsiteX1087" fmla="*/ 980020 w 5722935"/>
                <a:gd name="connsiteY1087" fmla="*/ 7904845 h 8177210"/>
                <a:gd name="connsiteX1088" fmla="*/ 980020 w 5722935"/>
                <a:gd name="connsiteY1088" fmla="*/ 7952461 h 8177210"/>
                <a:gd name="connsiteX1089" fmla="*/ 964142 w 5722935"/>
                <a:gd name="connsiteY1089" fmla="*/ 7981031 h 8177210"/>
                <a:gd name="connsiteX1090" fmla="*/ 980020 w 5722935"/>
                <a:gd name="connsiteY1090" fmla="*/ 8010236 h 8177210"/>
                <a:gd name="connsiteX1091" fmla="*/ 960331 w 5722935"/>
                <a:gd name="connsiteY1091" fmla="*/ 8010236 h 8177210"/>
                <a:gd name="connsiteX1092" fmla="*/ 933655 w 5722935"/>
                <a:gd name="connsiteY1092" fmla="*/ 8010236 h 8177210"/>
                <a:gd name="connsiteX1093" fmla="*/ 914601 w 5722935"/>
                <a:gd name="connsiteY1093" fmla="*/ 8036266 h 8177210"/>
                <a:gd name="connsiteX1094" fmla="*/ 866965 w 5722935"/>
                <a:gd name="connsiteY1094" fmla="*/ 8010236 h 8177210"/>
                <a:gd name="connsiteX1095" fmla="*/ 847911 w 5722935"/>
                <a:gd name="connsiteY1095" fmla="*/ 8022933 h 8177210"/>
                <a:gd name="connsiteX1096" fmla="*/ 844100 w 5722935"/>
                <a:gd name="connsiteY1096" fmla="*/ 8059122 h 8177210"/>
                <a:gd name="connsiteX1097" fmla="*/ 832668 w 5722935"/>
                <a:gd name="connsiteY1097" fmla="*/ 8057217 h 8177210"/>
                <a:gd name="connsiteX1098" fmla="*/ 802181 w 5722935"/>
                <a:gd name="connsiteY1098" fmla="*/ 8066740 h 8177210"/>
                <a:gd name="connsiteX1099" fmla="*/ 792654 w 5722935"/>
                <a:gd name="connsiteY1099" fmla="*/ 8108643 h 8177210"/>
                <a:gd name="connsiteX1100" fmla="*/ 777411 w 5722935"/>
                <a:gd name="connsiteY1100" fmla="*/ 8095310 h 8177210"/>
                <a:gd name="connsiteX1101" fmla="*/ 745018 w 5722935"/>
                <a:gd name="connsiteY1101" fmla="*/ 8095310 h 8177210"/>
                <a:gd name="connsiteX1102" fmla="*/ 716437 w 5722935"/>
                <a:gd name="connsiteY1102" fmla="*/ 8085787 h 8177210"/>
                <a:gd name="connsiteX1103" fmla="*/ 672613 w 5722935"/>
                <a:gd name="connsiteY1103" fmla="*/ 8089596 h 8177210"/>
                <a:gd name="connsiteX1104" fmla="*/ 638315 w 5722935"/>
                <a:gd name="connsiteY1104" fmla="*/ 8102929 h 8177210"/>
                <a:gd name="connsiteX1105" fmla="*/ 611639 w 5722935"/>
                <a:gd name="connsiteY1105" fmla="*/ 8102929 h 8177210"/>
                <a:gd name="connsiteX1106" fmla="*/ 523990 w 5722935"/>
                <a:gd name="connsiteY1106" fmla="*/ 8137212 h 8177210"/>
                <a:gd name="connsiteX1107" fmla="*/ 523990 w 5722935"/>
                <a:gd name="connsiteY1107" fmla="*/ 8112452 h 8177210"/>
                <a:gd name="connsiteX1108" fmla="*/ 525895 w 5722935"/>
                <a:gd name="connsiteY1108" fmla="*/ 8085787 h 8177210"/>
                <a:gd name="connsiteX1109" fmla="*/ 516368 w 5722935"/>
                <a:gd name="connsiteY1109" fmla="*/ 8066740 h 8177210"/>
                <a:gd name="connsiteX1110" fmla="*/ 489692 w 5722935"/>
                <a:gd name="connsiteY1110" fmla="*/ 8062931 h 8177210"/>
                <a:gd name="connsiteX1111" fmla="*/ 476354 w 5722935"/>
                <a:gd name="connsiteY1111" fmla="*/ 8041980 h 8177210"/>
                <a:gd name="connsiteX1112" fmla="*/ 426814 w 5722935"/>
                <a:gd name="connsiteY1112" fmla="*/ 8089596 h 8177210"/>
                <a:gd name="connsiteX1113" fmla="*/ 415381 w 5722935"/>
                <a:gd name="connsiteY1113" fmla="*/ 8062931 h 8177210"/>
                <a:gd name="connsiteX1114" fmla="*/ 403948 w 5722935"/>
                <a:gd name="connsiteY1114" fmla="*/ 8072454 h 8177210"/>
                <a:gd name="connsiteX1115" fmla="*/ 392516 w 5722935"/>
                <a:gd name="connsiteY1115" fmla="*/ 8121975 h 8177210"/>
                <a:gd name="connsiteX1116" fmla="*/ 382989 w 5722935"/>
                <a:gd name="connsiteY1116" fmla="*/ 8154354 h 8177210"/>
                <a:gd name="connsiteX1117" fmla="*/ 363935 w 5722935"/>
                <a:gd name="connsiteY1117" fmla="*/ 8167687 h 8177210"/>
                <a:gd name="connsiteX1118" fmla="*/ 322015 w 5722935"/>
                <a:gd name="connsiteY1118" fmla="*/ 8161973 h 8177210"/>
                <a:gd name="connsiteX1119" fmla="*/ 322015 w 5722935"/>
                <a:gd name="connsiteY1119" fmla="*/ 8131499 h 8177210"/>
                <a:gd name="connsiteX1120" fmla="*/ 297245 w 5722935"/>
                <a:gd name="connsiteY1120" fmla="*/ 8108643 h 8177210"/>
                <a:gd name="connsiteX1121" fmla="*/ 270569 w 5722935"/>
                <a:gd name="connsiteY1121" fmla="*/ 8129594 h 8177210"/>
                <a:gd name="connsiteX1122" fmla="*/ 215312 w 5722935"/>
                <a:gd name="connsiteY1122" fmla="*/ 8161973 h 8177210"/>
                <a:gd name="connsiteX1123" fmla="*/ 169582 w 5722935"/>
                <a:gd name="connsiteY1123" fmla="*/ 8156259 h 8177210"/>
                <a:gd name="connsiteX1124" fmla="*/ 158149 w 5722935"/>
                <a:gd name="connsiteY1124" fmla="*/ 8177210 h 8177210"/>
                <a:gd name="connsiteX1125" fmla="*/ 137190 w 5722935"/>
                <a:gd name="connsiteY1125" fmla="*/ 8161973 h 8177210"/>
                <a:gd name="connsiteX1126" fmla="*/ 139095 w 5722935"/>
                <a:gd name="connsiteY1126" fmla="*/ 8133403 h 8177210"/>
                <a:gd name="connsiteX1127" fmla="*/ 118136 w 5722935"/>
                <a:gd name="connsiteY1127" fmla="*/ 8104833 h 8177210"/>
                <a:gd name="connsiteX1128" fmla="*/ 125757 w 5722935"/>
                <a:gd name="connsiteY1128" fmla="*/ 8081977 h 8177210"/>
                <a:gd name="connsiteX1129" fmla="*/ 146717 w 5722935"/>
                <a:gd name="connsiteY1129" fmla="*/ 8043884 h 8177210"/>
                <a:gd name="connsiteX1130" fmla="*/ 123852 w 5722935"/>
                <a:gd name="connsiteY1130" fmla="*/ 8036266 h 8177210"/>
                <a:gd name="connsiteX1131" fmla="*/ 76216 w 5722935"/>
                <a:gd name="connsiteY1131" fmla="*/ 8024838 h 8177210"/>
                <a:gd name="connsiteX1132" fmla="*/ 49541 w 5722935"/>
                <a:gd name="connsiteY1132" fmla="*/ 7967698 h 8177210"/>
                <a:gd name="connsiteX1133" fmla="*/ 49541 w 5722935"/>
                <a:gd name="connsiteY1133" fmla="*/ 7933414 h 8177210"/>
                <a:gd name="connsiteX1134" fmla="*/ 32392 w 5722935"/>
                <a:gd name="connsiteY1134" fmla="*/ 7908654 h 8177210"/>
                <a:gd name="connsiteX1135" fmla="*/ 47635 w 5722935"/>
                <a:gd name="connsiteY1135" fmla="*/ 7887703 h 8177210"/>
                <a:gd name="connsiteX1136" fmla="*/ 62878 w 5722935"/>
                <a:gd name="connsiteY1136" fmla="*/ 7866752 h 8177210"/>
                <a:gd name="connsiteX1137" fmla="*/ 95271 w 5722935"/>
                <a:gd name="connsiteY1137" fmla="*/ 7857228 h 8177210"/>
                <a:gd name="connsiteX1138" fmla="*/ 99081 w 5722935"/>
                <a:gd name="connsiteY1138" fmla="*/ 7834372 h 8177210"/>
                <a:gd name="connsiteX1139" fmla="*/ 123852 w 5722935"/>
                <a:gd name="connsiteY1139" fmla="*/ 7809612 h 8177210"/>
                <a:gd name="connsiteX1140" fmla="*/ 99081 w 5722935"/>
                <a:gd name="connsiteY1140" fmla="*/ 7771519 h 8177210"/>
                <a:gd name="connsiteX1141" fmla="*/ 87649 w 5722935"/>
                <a:gd name="connsiteY1141" fmla="*/ 7750568 h 8177210"/>
                <a:gd name="connsiteX1142" fmla="*/ 70500 w 5722935"/>
                <a:gd name="connsiteY1142" fmla="*/ 7779137 h 8177210"/>
                <a:gd name="connsiteX1143" fmla="*/ 47635 w 5722935"/>
                <a:gd name="connsiteY1143" fmla="*/ 7788661 h 8177210"/>
                <a:gd name="connsiteX1144" fmla="*/ 36203 w 5722935"/>
                <a:gd name="connsiteY1144" fmla="*/ 7786756 h 8177210"/>
                <a:gd name="connsiteX1145" fmla="*/ 0 w 5722935"/>
                <a:gd name="connsiteY1145" fmla="*/ 7748663 h 8177210"/>
                <a:gd name="connsiteX1146" fmla="*/ 17148 w 5722935"/>
                <a:gd name="connsiteY1146" fmla="*/ 7718188 h 8177210"/>
                <a:gd name="connsiteX1147" fmla="*/ 38108 w 5722935"/>
                <a:gd name="connsiteY1147" fmla="*/ 7723902 h 8177210"/>
                <a:gd name="connsiteX1148" fmla="*/ 49541 w 5722935"/>
                <a:gd name="connsiteY1148" fmla="*/ 7714379 h 8177210"/>
                <a:gd name="connsiteX1149" fmla="*/ 81933 w 5722935"/>
                <a:gd name="connsiteY1149" fmla="*/ 7649621 h 8177210"/>
                <a:gd name="connsiteX1150" fmla="*/ 167676 w 5722935"/>
                <a:gd name="connsiteY1150" fmla="*/ 7636288 h 8177210"/>
                <a:gd name="connsiteX1151" fmla="*/ 213407 w 5722935"/>
                <a:gd name="connsiteY1151" fmla="*/ 7636288 h 8177210"/>
                <a:gd name="connsiteX1152" fmla="*/ 243893 w 5722935"/>
                <a:gd name="connsiteY1152" fmla="*/ 7661049 h 8177210"/>
                <a:gd name="connsiteX1153" fmla="*/ 243893 w 5722935"/>
                <a:gd name="connsiteY1153" fmla="*/ 7636288 h 8177210"/>
                <a:gd name="connsiteX1154" fmla="*/ 255326 w 5722935"/>
                <a:gd name="connsiteY1154" fmla="*/ 7613432 h 8177210"/>
                <a:gd name="connsiteX1155" fmla="*/ 299150 w 5722935"/>
                <a:gd name="connsiteY1155" fmla="*/ 7611528 h 8177210"/>
                <a:gd name="connsiteX1156" fmla="*/ 333448 w 5722935"/>
                <a:gd name="connsiteY1156" fmla="*/ 7613432 h 8177210"/>
                <a:gd name="connsiteX1157" fmla="*/ 367746 w 5722935"/>
                <a:gd name="connsiteY1157" fmla="*/ 7643907 h 8177210"/>
                <a:gd name="connsiteX1158" fmla="*/ 322015 w 5722935"/>
                <a:gd name="connsiteY1158" fmla="*/ 7661049 h 8177210"/>
                <a:gd name="connsiteX1159" fmla="*/ 358218 w 5722935"/>
                <a:gd name="connsiteY1159" fmla="*/ 7685809 h 8177210"/>
                <a:gd name="connsiteX1160" fmla="*/ 392516 w 5722935"/>
                <a:gd name="connsiteY1160" fmla="*/ 7685809 h 8177210"/>
                <a:gd name="connsiteX1161" fmla="*/ 405854 w 5722935"/>
                <a:gd name="connsiteY1161" fmla="*/ 7683905 h 8177210"/>
                <a:gd name="connsiteX1162" fmla="*/ 423003 w 5722935"/>
                <a:gd name="connsiteY1162" fmla="*/ 7678191 h 8177210"/>
                <a:gd name="connsiteX1163" fmla="*/ 432530 w 5722935"/>
                <a:gd name="connsiteY1163" fmla="*/ 7662953 h 8177210"/>
                <a:gd name="connsiteX1164" fmla="*/ 449678 w 5722935"/>
                <a:gd name="connsiteY1164" fmla="*/ 7655335 h 8177210"/>
                <a:gd name="connsiteX1165" fmla="*/ 474449 w 5722935"/>
                <a:gd name="connsiteY1165" fmla="*/ 7647716 h 8177210"/>
                <a:gd name="connsiteX1166" fmla="*/ 483976 w 5722935"/>
                <a:gd name="connsiteY1166" fmla="*/ 7632479 h 8177210"/>
                <a:gd name="connsiteX1167" fmla="*/ 489692 w 5722935"/>
                <a:gd name="connsiteY1167" fmla="*/ 7600100 h 8177210"/>
                <a:gd name="connsiteX1168" fmla="*/ 497314 w 5722935"/>
                <a:gd name="connsiteY1168" fmla="*/ 7575339 h 8177210"/>
                <a:gd name="connsiteX1169" fmla="*/ 537328 w 5722935"/>
                <a:gd name="connsiteY1169" fmla="*/ 7550579 h 8177210"/>
                <a:gd name="connsiteX1170" fmla="*/ 579247 w 5722935"/>
                <a:gd name="connsiteY1170" fmla="*/ 7548674 h 8177210"/>
                <a:gd name="connsiteX1171" fmla="*/ 619261 w 5722935"/>
                <a:gd name="connsiteY1171" fmla="*/ 7546770 h 8177210"/>
                <a:gd name="connsiteX1172" fmla="*/ 642126 w 5722935"/>
                <a:gd name="connsiteY1172" fmla="*/ 7535342 h 8177210"/>
                <a:gd name="connsiteX1173" fmla="*/ 664991 w 5722935"/>
                <a:gd name="connsiteY1173" fmla="*/ 7518200 h 8177210"/>
                <a:gd name="connsiteX1174" fmla="*/ 703099 w 5722935"/>
                <a:gd name="connsiteY1174" fmla="*/ 7512486 h 8177210"/>
                <a:gd name="connsiteX1175" fmla="*/ 716437 w 5722935"/>
                <a:gd name="connsiteY1175" fmla="*/ 7487725 h 8177210"/>
                <a:gd name="connsiteX1176" fmla="*/ 752640 w 5722935"/>
                <a:gd name="connsiteY1176" fmla="*/ 7501058 h 8177210"/>
                <a:gd name="connsiteX1177" fmla="*/ 811708 w 5722935"/>
                <a:gd name="connsiteY1177" fmla="*/ 7516295 h 8177210"/>
                <a:gd name="connsiteX1178" fmla="*/ 859344 w 5722935"/>
                <a:gd name="connsiteY1178" fmla="*/ 7489630 h 8177210"/>
                <a:gd name="connsiteX1179" fmla="*/ 872205 w 5722935"/>
                <a:gd name="connsiteY1179" fmla="*/ 7511057 h 8177210"/>
                <a:gd name="connsiteX1180" fmla="*/ 895546 w 5722935"/>
                <a:gd name="connsiteY1180" fmla="*/ 7487726 h 8177210"/>
                <a:gd name="connsiteX1181" fmla="*/ 948897 w 5722935"/>
                <a:gd name="connsiteY1181" fmla="*/ 7457251 h 8177210"/>
                <a:gd name="connsiteX1182" fmla="*/ 980019 w 5722935"/>
                <a:gd name="connsiteY1182" fmla="*/ 7457251 h 8177210"/>
                <a:gd name="connsiteX1183" fmla="*/ 1013682 w 5722935"/>
                <a:gd name="connsiteY1183" fmla="*/ 7428682 h 8177210"/>
                <a:gd name="connsiteX1184" fmla="*/ 1068939 w 5722935"/>
                <a:gd name="connsiteY1184" fmla="*/ 7430586 h 8177210"/>
                <a:gd name="connsiteX1185" fmla="*/ 1110858 w 5722935"/>
                <a:gd name="connsiteY1185" fmla="*/ 7411540 h 8177210"/>
                <a:gd name="connsiteX1186" fmla="*/ 1135628 w 5722935"/>
                <a:gd name="connsiteY1186" fmla="*/ 7400112 h 8177210"/>
                <a:gd name="connsiteX1187" fmla="*/ 1175642 w 5722935"/>
                <a:gd name="connsiteY1187" fmla="*/ 7358209 h 8177210"/>
                <a:gd name="connsiteX1188" fmla="*/ 1202318 w 5722935"/>
                <a:gd name="connsiteY1188" fmla="*/ 7310593 h 8177210"/>
                <a:gd name="connsiteX1189" fmla="*/ 1227088 w 5722935"/>
                <a:gd name="connsiteY1189" fmla="*/ 7274405 h 8177210"/>
                <a:gd name="connsiteX1190" fmla="*/ 1253764 w 5722935"/>
                <a:gd name="connsiteY1190" fmla="*/ 7247739 h 8177210"/>
                <a:gd name="connsiteX1191" fmla="*/ 1293778 w 5722935"/>
                <a:gd name="connsiteY1191" fmla="*/ 7198218 h 8177210"/>
                <a:gd name="connsiteX1192" fmla="*/ 1328075 w 5722935"/>
                <a:gd name="connsiteY1192" fmla="*/ 7162030 h 8177210"/>
                <a:gd name="connsiteX1193" fmla="*/ 1362373 w 5722935"/>
                <a:gd name="connsiteY1193" fmla="*/ 7108700 h 8177210"/>
                <a:gd name="connsiteX1194" fmla="*/ 1383333 w 5722935"/>
                <a:gd name="connsiteY1194" fmla="*/ 7099176 h 8177210"/>
                <a:gd name="connsiteX1195" fmla="*/ 1386823 w 5722935"/>
                <a:gd name="connsiteY1195" fmla="*/ 7125348 h 8177210"/>
                <a:gd name="connsiteX1196" fmla="*/ 1392236 w 5722935"/>
                <a:gd name="connsiteY1196" fmla="*/ 7119935 h 8177210"/>
                <a:gd name="connsiteX1197" fmla="*/ 1393554 w 5722935"/>
                <a:gd name="connsiteY1197" fmla="*/ 7113064 h 8177210"/>
                <a:gd name="connsiteX1198" fmla="*/ 1395086 w 5722935"/>
                <a:gd name="connsiteY1198" fmla="*/ 7105771 h 8177210"/>
                <a:gd name="connsiteX1199" fmla="*/ 1381427 w 5722935"/>
                <a:gd name="connsiteY1199" fmla="*/ 7087748 h 8177210"/>
                <a:gd name="connsiteX1200" fmla="*/ 1397941 w 5722935"/>
                <a:gd name="connsiteY1200" fmla="*/ 7066797 h 8177210"/>
                <a:gd name="connsiteX1201" fmla="*/ 1430968 w 5722935"/>
                <a:gd name="connsiteY1201" fmla="*/ 7043941 h 8177210"/>
                <a:gd name="connsiteX1202" fmla="*/ 1467171 w 5722935"/>
                <a:gd name="connsiteY1202" fmla="*/ 7040132 h 8177210"/>
                <a:gd name="connsiteX1203" fmla="*/ 1486225 w 5722935"/>
                <a:gd name="connsiteY1203" fmla="*/ 7043941 h 8177210"/>
                <a:gd name="connsiteX1204" fmla="*/ 1512901 w 5722935"/>
                <a:gd name="connsiteY1204" fmla="*/ 7017276 h 8177210"/>
                <a:gd name="connsiteX1205" fmla="*/ 1560536 w 5722935"/>
                <a:gd name="connsiteY1205" fmla="*/ 6965850 h 8177210"/>
                <a:gd name="connsiteX1206" fmla="*/ 1581496 w 5722935"/>
                <a:gd name="connsiteY1206" fmla="*/ 6950613 h 8177210"/>
                <a:gd name="connsiteX1207" fmla="*/ 1610077 w 5722935"/>
                <a:gd name="connsiteY1207" fmla="*/ 6942994 h 8177210"/>
                <a:gd name="connsiteX1208" fmla="*/ 1623167 w 5722935"/>
                <a:gd name="connsiteY1208" fmla="*/ 6946110 h 8177210"/>
                <a:gd name="connsiteX1209" fmla="*/ 1623362 w 5722935"/>
                <a:gd name="connsiteY1209" fmla="*/ 6942994 h 8177210"/>
                <a:gd name="connsiteX1210" fmla="*/ 1610077 w 5722935"/>
                <a:gd name="connsiteY1210" fmla="*/ 6942994 h 8177210"/>
                <a:gd name="connsiteX1211" fmla="*/ 1606267 w 5722935"/>
                <a:gd name="connsiteY1211" fmla="*/ 6942994 h 8177210"/>
                <a:gd name="connsiteX1212" fmla="*/ 1661524 w 5722935"/>
                <a:gd name="connsiteY1212" fmla="*/ 6866808 h 8177210"/>
                <a:gd name="connsiteX1213" fmla="*/ 1680578 w 5722935"/>
                <a:gd name="connsiteY1213" fmla="*/ 6864903 h 8177210"/>
                <a:gd name="connsiteX1214" fmla="*/ 1701538 w 5722935"/>
                <a:gd name="connsiteY1214" fmla="*/ 6885854 h 8177210"/>
                <a:gd name="connsiteX1215" fmla="*/ 1726308 w 5722935"/>
                <a:gd name="connsiteY1215" fmla="*/ 6864903 h 8177210"/>
                <a:gd name="connsiteX1216" fmla="*/ 1703443 w 5722935"/>
                <a:gd name="connsiteY1216" fmla="*/ 6840143 h 8177210"/>
                <a:gd name="connsiteX1217" fmla="*/ 1711064 w 5722935"/>
                <a:gd name="connsiteY1217" fmla="*/ 6809669 h 8177210"/>
                <a:gd name="connsiteX1218" fmla="*/ 1711064 w 5722935"/>
                <a:gd name="connsiteY1218" fmla="*/ 6809668 h 8177210"/>
                <a:gd name="connsiteX1219" fmla="*/ 1711065 w 5722935"/>
                <a:gd name="connsiteY1219" fmla="*/ 6809668 h 8177210"/>
                <a:gd name="connsiteX1220" fmla="*/ 1752984 w 5722935"/>
                <a:gd name="connsiteY1220" fmla="*/ 6771576 h 8177210"/>
                <a:gd name="connsiteX1221" fmla="*/ 1749172 w 5722935"/>
                <a:gd name="connsiteY1221" fmla="*/ 6739196 h 8177210"/>
                <a:gd name="connsiteX1222" fmla="*/ 1760605 w 5722935"/>
                <a:gd name="connsiteY1222" fmla="*/ 6687771 h 8177210"/>
                <a:gd name="connsiteX1223" fmla="*/ 1794903 w 5722935"/>
                <a:gd name="connsiteY1223" fmla="*/ 6683961 h 8177210"/>
                <a:gd name="connsiteX1224" fmla="*/ 1812051 w 5722935"/>
                <a:gd name="connsiteY1224" fmla="*/ 6672534 h 8177210"/>
                <a:gd name="connsiteX1225" fmla="*/ 1853971 w 5722935"/>
                <a:gd name="connsiteY1225" fmla="*/ 6664915 h 8177210"/>
                <a:gd name="connsiteX1226" fmla="*/ 1863498 w 5722935"/>
                <a:gd name="connsiteY1226" fmla="*/ 6636345 h 8177210"/>
                <a:gd name="connsiteX1227" fmla="*/ 1890173 w 5722935"/>
                <a:gd name="connsiteY1227" fmla="*/ 6663010 h 8177210"/>
                <a:gd name="connsiteX1228" fmla="*/ 1962579 w 5722935"/>
                <a:gd name="connsiteY1228" fmla="*/ 6607775 h 8177210"/>
                <a:gd name="connsiteX1229" fmla="*/ 1998782 w 5722935"/>
                <a:gd name="connsiteY1229" fmla="*/ 6607775 h 8177210"/>
                <a:gd name="connsiteX1230" fmla="*/ 1935904 w 5722935"/>
                <a:gd name="connsiteY1230" fmla="*/ 6556350 h 8177210"/>
                <a:gd name="connsiteX1231" fmla="*/ 1977822 w 5722935"/>
                <a:gd name="connsiteY1231" fmla="*/ 6518257 h 8177210"/>
                <a:gd name="connsiteX1232" fmla="*/ 2004498 w 5722935"/>
                <a:gd name="connsiteY1232" fmla="*/ 6558254 h 8177210"/>
                <a:gd name="connsiteX1233" fmla="*/ 1993066 w 5722935"/>
                <a:gd name="connsiteY1233" fmla="*/ 6573492 h 8177210"/>
                <a:gd name="connsiteX1234" fmla="*/ 2015931 w 5722935"/>
                <a:gd name="connsiteY1234" fmla="*/ 6590633 h 8177210"/>
                <a:gd name="connsiteX1235" fmla="*/ 2061661 w 5722935"/>
                <a:gd name="connsiteY1235" fmla="*/ 6533494 h 8177210"/>
                <a:gd name="connsiteX1236" fmla="*/ 2050228 w 5722935"/>
                <a:gd name="connsiteY1236" fmla="*/ 6510638 h 8177210"/>
                <a:gd name="connsiteX1237" fmla="*/ 2036890 w 5722935"/>
                <a:gd name="connsiteY1237" fmla="*/ 6527780 h 8177210"/>
                <a:gd name="connsiteX1238" fmla="*/ 2000687 w 5722935"/>
                <a:gd name="connsiteY1238" fmla="*/ 6501115 h 8177210"/>
                <a:gd name="connsiteX1239" fmla="*/ 2034985 w 5722935"/>
                <a:gd name="connsiteY1239" fmla="*/ 6453498 h 8177210"/>
                <a:gd name="connsiteX1240" fmla="*/ 2088337 w 5722935"/>
                <a:gd name="connsiteY1240" fmla="*/ 6506829 h 8177210"/>
                <a:gd name="connsiteX1241" fmla="*/ 2134068 w 5722935"/>
                <a:gd name="connsiteY1241" fmla="*/ 6513755 h 8177210"/>
                <a:gd name="connsiteX1242" fmla="*/ 2134068 w 5722935"/>
                <a:gd name="connsiteY1242" fmla="*/ 6506829 h 8177210"/>
                <a:gd name="connsiteX1243" fmla="*/ 2108027 w 5722935"/>
                <a:gd name="connsiteY1243" fmla="*/ 6506829 h 8177210"/>
                <a:gd name="connsiteX1244" fmla="*/ 2089608 w 5722935"/>
                <a:gd name="connsiteY1244" fmla="*/ 6496671 h 8177210"/>
                <a:gd name="connsiteX1245" fmla="*/ 2149946 w 5722935"/>
                <a:gd name="connsiteY1245" fmla="*/ 6389375 h 8177210"/>
                <a:gd name="connsiteX1246" fmla="*/ 2118825 w 5722935"/>
                <a:gd name="connsiteY1246" fmla="*/ 6367789 h 8177210"/>
                <a:gd name="connsiteX1247" fmla="*/ 2189325 w 5722935"/>
                <a:gd name="connsiteY1247" fmla="*/ 6325252 h 8177210"/>
                <a:gd name="connsiteX1248" fmla="*/ 2231244 w 5722935"/>
                <a:gd name="connsiteY1248" fmla="*/ 6335410 h 8177210"/>
                <a:gd name="connsiteX1249" fmla="*/ 2265542 w 5722935"/>
                <a:gd name="connsiteY1249" fmla="*/ 6296047 h 8177210"/>
                <a:gd name="connsiteX1250" fmla="*/ 2288407 w 5722935"/>
                <a:gd name="connsiteY1250" fmla="*/ 6310649 h 8177210"/>
                <a:gd name="connsiteX1251" fmla="*/ 2321434 w 5722935"/>
                <a:gd name="connsiteY1251" fmla="*/ 6275096 h 8177210"/>
                <a:gd name="connsiteX1252" fmla="*/ 2311272 w 5722935"/>
                <a:gd name="connsiteY1252" fmla="*/ 6248431 h 8177210"/>
                <a:gd name="connsiteX1253" fmla="*/ 2344299 w 5722935"/>
                <a:gd name="connsiteY1253" fmla="*/ 6223670 h 8177210"/>
                <a:gd name="connsiteX1254" fmla="*/ 2350282 w 5722935"/>
                <a:gd name="connsiteY1254" fmla="*/ 6245352 h 8177210"/>
                <a:gd name="connsiteX1255" fmla="*/ 2351619 w 5722935"/>
                <a:gd name="connsiteY1255" fmla="*/ 6240953 h 8177210"/>
                <a:gd name="connsiteX1256" fmla="*/ 2350650 w 5722935"/>
                <a:gd name="connsiteY1256" fmla="*/ 6240178 h 8177210"/>
                <a:gd name="connsiteX1257" fmla="*/ 2348109 w 5722935"/>
                <a:gd name="connsiteY1257" fmla="*/ 6223671 h 8177210"/>
                <a:gd name="connsiteX1258" fmla="*/ 2337947 w 5722935"/>
                <a:gd name="connsiteY1258" fmla="*/ 6193831 h 8177210"/>
                <a:gd name="connsiteX1259" fmla="*/ 2315717 w 5722935"/>
                <a:gd name="connsiteY1259" fmla="*/ 6223671 h 8177210"/>
                <a:gd name="connsiteX1260" fmla="*/ 2288406 w 5722935"/>
                <a:gd name="connsiteY1260" fmla="*/ 6171610 h 8177210"/>
                <a:gd name="connsiteX1261" fmla="*/ 2360812 w 5722935"/>
                <a:gd name="connsiteY1261" fmla="*/ 6080187 h 8177210"/>
                <a:gd name="connsiteX1262" fmla="*/ 2381137 w 5722935"/>
                <a:gd name="connsiteY1262" fmla="*/ 6096059 h 8177210"/>
                <a:gd name="connsiteX1263" fmla="*/ 2355731 w 5722935"/>
                <a:gd name="connsiteY1263" fmla="*/ 6111296 h 8177210"/>
                <a:gd name="connsiteX1264" fmla="*/ 2373515 w 5722935"/>
                <a:gd name="connsiteY1264" fmla="*/ 6133517 h 8177210"/>
                <a:gd name="connsiteX1265" fmla="*/ 2388123 w 5722935"/>
                <a:gd name="connsiteY1265" fmla="*/ 6141136 h 8177210"/>
                <a:gd name="connsiteX1266" fmla="*/ 2433218 w 5722935"/>
                <a:gd name="connsiteY1266" fmla="*/ 6141136 h 8177210"/>
                <a:gd name="connsiteX1267" fmla="*/ 2435759 w 5722935"/>
                <a:gd name="connsiteY1267" fmla="*/ 6101138 h 8177210"/>
                <a:gd name="connsiteX1268" fmla="*/ 2400826 w 5722935"/>
                <a:gd name="connsiteY1268" fmla="*/ 6080187 h 8177210"/>
                <a:gd name="connsiteX1269" fmla="*/ 2381137 w 5722935"/>
                <a:gd name="connsiteY1269" fmla="*/ 6021143 h 8177210"/>
                <a:gd name="connsiteX1270" fmla="*/ 2398285 w 5722935"/>
                <a:gd name="connsiteY1270" fmla="*/ 5998287 h 8177210"/>
                <a:gd name="connsiteX1271" fmla="*/ 2426231 w 5722935"/>
                <a:gd name="connsiteY1271" fmla="*/ 6021143 h 8177210"/>
                <a:gd name="connsiteX1272" fmla="*/ 2438299 w 5722935"/>
                <a:gd name="connsiteY1272" fmla="*/ 6033840 h 8177210"/>
                <a:gd name="connsiteX1273" fmla="*/ 2468786 w 5722935"/>
                <a:gd name="connsiteY1273" fmla="*/ 6053522 h 8177210"/>
                <a:gd name="connsiteX1274" fmla="*/ 2458624 w 5722935"/>
                <a:gd name="connsiteY1274" fmla="*/ 6076378 h 8177210"/>
                <a:gd name="connsiteX1275" fmla="*/ 2478313 w 5722935"/>
                <a:gd name="connsiteY1275" fmla="*/ 6080822 h 8177210"/>
                <a:gd name="connsiteX1276" fmla="*/ 2498637 w 5722935"/>
                <a:gd name="connsiteY1276" fmla="*/ 6040824 h 8177210"/>
                <a:gd name="connsiteX1277" fmla="*/ 2466245 w 5722935"/>
                <a:gd name="connsiteY1277" fmla="*/ 5998287 h 8177210"/>
                <a:gd name="connsiteX1278" fmla="*/ 2498637 w 5722935"/>
                <a:gd name="connsiteY1278" fmla="*/ 5936068 h 8177210"/>
                <a:gd name="connsiteX1279" fmla="*/ 2440840 w 5722935"/>
                <a:gd name="connsiteY1279" fmla="*/ 5896070 h 8177210"/>
                <a:gd name="connsiteX1280" fmla="*/ 2456083 w 5722935"/>
                <a:gd name="connsiteY1280" fmla="*/ 5855438 h 8177210"/>
                <a:gd name="connsiteX1281" fmla="*/ 2435759 w 5722935"/>
                <a:gd name="connsiteY1281" fmla="*/ 5848454 h 8177210"/>
                <a:gd name="connsiteX1282" fmla="*/ 2435759 w 5722935"/>
                <a:gd name="connsiteY1282" fmla="*/ 5805440 h 8177210"/>
                <a:gd name="connsiteX1283" fmla="*/ 2433218 w 5722935"/>
                <a:gd name="connsiteY1283" fmla="*/ 5804011 h 8177210"/>
                <a:gd name="connsiteX1284" fmla="*/ 2435124 w 5722935"/>
                <a:gd name="connsiteY1284" fmla="*/ 5767822 h 8177210"/>
                <a:gd name="connsiteX1285" fmla="*/ 2461799 w 5722935"/>
                <a:gd name="connsiteY1285" fmla="*/ 5722111 h 8177210"/>
                <a:gd name="connsiteX1286" fmla="*/ 2515151 w 5722935"/>
                <a:gd name="connsiteY1286" fmla="*/ 5756395 h 8177210"/>
                <a:gd name="connsiteX1287" fmla="*/ 2547543 w 5722935"/>
                <a:gd name="connsiteY1287" fmla="*/ 5784964 h 8177210"/>
                <a:gd name="connsiteX1288" fmla="*/ 2560881 w 5722935"/>
                <a:gd name="connsiteY1288" fmla="*/ 5813534 h 8177210"/>
                <a:gd name="connsiteX1289" fmla="*/ 2578030 w 5722935"/>
                <a:gd name="connsiteY1289" fmla="*/ 5779250 h 8177210"/>
                <a:gd name="connsiteX1290" fmla="*/ 2596131 w 5722935"/>
                <a:gd name="connsiteY1290" fmla="*/ 5792583 h 8177210"/>
                <a:gd name="connsiteX1291" fmla="*/ 2593273 w 5722935"/>
                <a:gd name="connsiteY1291" fmla="*/ 5788774 h 8177210"/>
                <a:gd name="connsiteX1292" fmla="*/ 2578030 w 5722935"/>
                <a:gd name="connsiteY1292" fmla="*/ 5764013 h 8177210"/>
                <a:gd name="connsiteX1293" fmla="*/ 2562786 w 5722935"/>
                <a:gd name="connsiteY1293" fmla="*/ 5750680 h 8177210"/>
                <a:gd name="connsiteX1294" fmla="*/ 2546908 w 5722935"/>
                <a:gd name="connsiteY1294" fmla="*/ 5729729 h 8177210"/>
                <a:gd name="connsiteX1295" fmla="*/ 2534205 w 5722935"/>
                <a:gd name="connsiteY1295" fmla="*/ 5718301 h 8177210"/>
                <a:gd name="connsiteX1296" fmla="*/ 2518962 w 5722935"/>
                <a:gd name="connsiteY1296" fmla="*/ 5718301 h 8177210"/>
                <a:gd name="connsiteX1297" fmla="*/ 2501813 w 5722935"/>
                <a:gd name="connsiteY1297" fmla="*/ 5699255 h 8177210"/>
                <a:gd name="connsiteX1298" fmla="*/ 2546908 w 5722935"/>
                <a:gd name="connsiteY1298" fmla="*/ 5598308 h 8177210"/>
                <a:gd name="connsiteX1299" fmla="*/ 2578030 w 5722935"/>
                <a:gd name="connsiteY1299" fmla="*/ 5615450 h 8177210"/>
                <a:gd name="connsiteX1300" fmla="*/ 2546908 w 5722935"/>
                <a:gd name="connsiteY1300" fmla="*/ 5674494 h 8177210"/>
                <a:gd name="connsiteX1301" fmla="*/ 2557070 w 5722935"/>
                <a:gd name="connsiteY1301" fmla="*/ 5691636 h 8177210"/>
                <a:gd name="connsiteX1302" fmla="*/ 2578030 w 5722935"/>
                <a:gd name="connsiteY1302" fmla="*/ 5644020 h 8177210"/>
                <a:gd name="connsiteX1303" fmla="*/ 2598989 w 5722935"/>
                <a:gd name="connsiteY1303" fmla="*/ 5657352 h 8177210"/>
                <a:gd name="connsiteX1304" fmla="*/ 2564692 w 5722935"/>
                <a:gd name="connsiteY1304" fmla="*/ 5718301 h 8177210"/>
                <a:gd name="connsiteX1305" fmla="*/ 2606611 w 5722935"/>
                <a:gd name="connsiteY1305" fmla="*/ 5737348 h 8177210"/>
                <a:gd name="connsiteX1306" fmla="*/ 2631381 w 5722935"/>
                <a:gd name="connsiteY1306" fmla="*/ 5718301 h 8177210"/>
                <a:gd name="connsiteX1307" fmla="*/ 2612327 w 5722935"/>
                <a:gd name="connsiteY1307" fmla="*/ 5697350 h 8177210"/>
                <a:gd name="connsiteX1308" fmla="*/ 2629476 w 5722935"/>
                <a:gd name="connsiteY1308" fmla="*/ 5659257 h 8177210"/>
                <a:gd name="connsiteX1309" fmla="*/ 2658057 w 5722935"/>
                <a:gd name="connsiteY1309" fmla="*/ 5674494 h 8177210"/>
                <a:gd name="connsiteX1310" fmla="*/ 2692355 w 5722935"/>
                <a:gd name="connsiteY1310" fmla="*/ 5685922 h 8177210"/>
                <a:gd name="connsiteX1311" fmla="*/ 2705693 w 5722935"/>
                <a:gd name="connsiteY1311" fmla="*/ 5685922 h 8177210"/>
                <a:gd name="connsiteX1312" fmla="*/ 2680922 w 5722935"/>
                <a:gd name="connsiteY1312" fmla="*/ 5644020 h 8177210"/>
                <a:gd name="connsiteX1313" fmla="*/ 2722842 w 5722935"/>
                <a:gd name="connsiteY1313" fmla="*/ 5602117 h 8177210"/>
                <a:gd name="connsiteX1314" fmla="*/ 2728558 w 5722935"/>
                <a:gd name="connsiteY1314" fmla="*/ 5623069 h 8177210"/>
                <a:gd name="connsiteX1315" fmla="*/ 2713314 w 5722935"/>
                <a:gd name="connsiteY1315" fmla="*/ 5644020 h 8177210"/>
                <a:gd name="connsiteX1316" fmla="*/ 2720936 w 5722935"/>
                <a:gd name="connsiteY1316" fmla="*/ 5663066 h 8177210"/>
                <a:gd name="connsiteX1317" fmla="*/ 2739990 w 5722935"/>
                <a:gd name="connsiteY1317" fmla="*/ 5626878 h 8177210"/>
                <a:gd name="connsiteX1318" fmla="*/ 2745707 w 5722935"/>
                <a:gd name="connsiteY1318" fmla="*/ 5644020 h 8177210"/>
                <a:gd name="connsiteX1319" fmla="*/ 2732369 w 5722935"/>
                <a:gd name="connsiteY1319" fmla="*/ 5674494 h 8177210"/>
                <a:gd name="connsiteX1320" fmla="*/ 2736179 w 5722935"/>
                <a:gd name="connsiteY1320" fmla="*/ 5687827 h 8177210"/>
                <a:gd name="connsiteX1321" fmla="*/ 2793342 w 5722935"/>
                <a:gd name="connsiteY1321" fmla="*/ 5674494 h 8177210"/>
                <a:gd name="connsiteX1322" fmla="*/ 2741896 w 5722935"/>
                <a:gd name="connsiteY1322" fmla="*/ 5615450 h 8177210"/>
                <a:gd name="connsiteX1323" fmla="*/ 2781909 w 5722935"/>
                <a:gd name="connsiteY1323" fmla="*/ 5556406 h 8177210"/>
                <a:gd name="connsiteX1324" fmla="*/ 2871501 w 5722935"/>
                <a:gd name="connsiteY1324" fmla="*/ 5601852 h 8177210"/>
                <a:gd name="connsiteX1325" fmla="*/ 2865748 w 5722935"/>
                <a:gd name="connsiteY1325" fmla="*/ 5596404 h 8177210"/>
                <a:gd name="connsiteX1326" fmla="*/ 2911478 w 5722935"/>
                <a:gd name="connsiteY1326" fmla="*/ 5541169 h 8177210"/>
                <a:gd name="connsiteX1327" fmla="*/ 2911478 w 5722935"/>
                <a:gd name="connsiteY1327" fmla="*/ 5525932 h 8177210"/>
                <a:gd name="connsiteX1328" fmla="*/ 2951492 w 5722935"/>
                <a:gd name="connsiteY1328" fmla="*/ 5474506 h 8177210"/>
                <a:gd name="connsiteX1329" fmla="*/ 2980073 w 5722935"/>
                <a:gd name="connsiteY1329" fmla="*/ 5472601 h 8177210"/>
                <a:gd name="connsiteX1330" fmla="*/ 2980073 w 5722935"/>
                <a:gd name="connsiteY1330" fmla="*/ 5444031 h 8177210"/>
                <a:gd name="connsiteX1331" fmla="*/ 3021993 w 5722935"/>
                <a:gd name="connsiteY1331" fmla="*/ 5373559 h 8177210"/>
                <a:gd name="connsiteX1332" fmla="*/ 3035938 w 5722935"/>
                <a:gd name="connsiteY1332" fmla="*/ 5359619 h 8177210"/>
                <a:gd name="connsiteX1333" fmla="*/ 3037235 w 5722935"/>
                <a:gd name="connsiteY1333" fmla="*/ 5353877 h 8177210"/>
                <a:gd name="connsiteX1334" fmla="*/ 3090587 w 5722935"/>
                <a:gd name="connsiteY1334" fmla="*/ 5197061 h 8177210"/>
                <a:gd name="connsiteX1335" fmla="*/ 2969911 w 5722935"/>
                <a:gd name="connsiteY1335" fmla="*/ 5151984 h 8177210"/>
                <a:gd name="connsiteX1336" fmla="*/ 2787626 w 5722935"/>
                <a:gd name="connsiteY1336" fmla="*/ 5155158 h 8177210"/>
                <a:gd name="connsiteX1337" fmla="*/ 2731098 w 5722935"/>
                <a:gd name="connsiteY1337" fmla="*/ 4753911 h 8177210"/>
                <a:gd name="connsiteX1338" fmla="*/ 2798423 w 5722935"/>
                <a:gd name="connsiteY1338" fmla="*/ 4798988 h 8177210"/>
                <a:gd name="connsiteX1339" fmla="*/ 2835261 w 5722935"/>
                <a:gd name="connsiteY1339" fmla="*/ 4821209 h 8177210"/>
                <a:gd name="connsiteX1340" fmla="*/ 2882896 w 5722935"/>
                <a:gd name="connsiteY1340" fmla="*/ 5062465 h 8177210"/>
                <a:gd name="connsiteX1341" fmla="*/ 2955938 w 5722935"/>
                <a:gd name="connsiteY1341" fmla="*/ 5056751 h 8177210"/>
                <a:gd name="connsiteX1342" fmla="*/ 2933072 w 5722935"/>
                <a:gd name="connsiteY1342" fmla="*/ 4860572 h 8177210"/>
                <a:gd name="connsiteX1343" fmla="*/ 3008654 w 5722935"/>
                <a:gd name="connsiteY1343" fmla="*/ 4896760 h 8177210"/>
                <a:gd name="connsiteX1344" fmla="*/ 3000397 w 5722935"/>
                <a:gd name="connsiteY1344" fmla="*/ 4938663 h 8177210"/>
                <a:gd name="connsiteX1345" fmla="*/ 3065182 w 5722935"/>
                <a:gd name="connsiteY1345" fmla="*/ 4930409 h 8177210"/>
                <a:gd name="connsiteX1346" fmla="*/ 3084871 w 5722935"/>
                <a:gd name="connsiteY1346" fmla="*/ 5101828 h 8177210"/>
                <a:gd name="connsiteX1347" fmla="*/ 3154736 w 5722935"/>
                <a:gd name="connsiteY1347" fmla="*/ 5126588 h 8177210"/>
                <a:gd name="connsiteX1348" fmla="*/ 3162993 w 5722935"/>
                <a:gd name="connsiteY1348" fmla="*/ 5092940 h 8177210"/>
                <a:gd name="connsiteX1349" fmla="*/ 3140763 w 5722935"/>
                <a:gd name="connsiteY1349" fmla="*/ 5082147 h 8177210"/>
                <a:gd name="connsiteX1350" fmla="*/ 3149020 w 5722935"/>
                <a:gd name="connsiteY1350" fmla="*/ 5003421 h 8177210"/>
                <a:gd name="connsiteX1351" fmla="*/ 3191574 w 5722935"/>
                <a:gd name="connsiteY1351" fmla="*/ 5037070 h 8177210"/>
                <a:gd name="connsiteX1352" fmla="*/ 3208088 w 5722935"/>
                <a:gd name="connsiteY1352" fmla="*/ 5028816 h 8177210"/>
                <a:gd name="connsiteX1353" fmla="*/ 3199831 w 5722935"/>
                <a:gd name="connsiteY1353" fmla="*/ 4997707 h 8177210"/>
                <a:gd name="connsiteX1354" fmla="*/ 3154736 w 5722935"/>
                <a:gd name="connsiteY1354" fmla="*/ 4991993 h 8177210"/>
                <a:gd name="connsiteX1355" fmla="*/ 3129331 w 5722935"/>
                <a:gd name="connsiteY1355" fmla="*/ 4924695 h 8177210"/>
                <a:gd name="connsiteX1356" fmla="*/ 3244926 w 5722935"/>
                <a:gd name="connsiteY1356" fmla="*/ 4930409 h 8177210"/>
                <a:gd name="connsiteX1357" fmla="*/ 3269696 w 5722935"/>
                <a:gd name="connsiteY1357" fmla="*/ 4938663 h 8177210"/>
                <a:gd name="connsiteX1358" fmla="*/ 3283669 w 5722935"/>
                <a:gd name="connsiteY1358" fmla="*/ 4905014 h 8177210"/>
                <a:gd name="connsiteX1359" fmla="*/ 3230318 w 5722935"/>
                <a:gd name="connsiteY1359" fmla="*/ 4922156 h 8177210"/>
                <a:gd name="connsiteX1360" fmla="*/ 3138223 w 5722935"/>
                <a:gd name="connsiteY1360" fmla="*/ 4877079 h 8177210"/>
                <a:gd name="connsiteX1361" fmla="*/ 3168709 w 5722935"/>
                <a:gd name="connsiteY1361" fmla="*/ 4843430 h 8177210"/>
                <a:gd name="connsiteX1362" fmla="*/ 3244926 w 5722935"/>
                <a:gd name="connsiteY1362" fmla="*/ 4882793 h 8177210"/>
                <a:gd name="connsiteX1363" fmla="*/ 3253183 w 5722935"/>
                <a:gd name="connsiteY1363" fmla="*/ 4837716 h 8177210"/>
                <a:gd name="connsiteX1364" fmla="*/ 3222061 w 5722935"/>
                <a:gd name="connsiteY1364" fmla="*/ 4846604 h 8177210"/>
                <a:gd name="connsiteX1365" fmla="*/ 3157912 w 5722935"/>
                <a:gd name="connsiteY1365" fmla="*/ 4829462 h 8177210"/>
                <a:gd name="connsiteX1366" fmla="*/ 3039776 w 5722935"/>
                <a:gd name="connsiteY1366" fmla="*/ 4868825 h 8177210"/>
                <a:gd name="connsiteX1367" fmla="*/ 2922275 w 5722935"/>
                <a:gd name="connsiteY1367" fmla="*/ 4812955 h 8177210"/>
                <a:gd name="connsiteX1368" fmla="*/ 2910843 w 5722935"/>
                <a:gd name="connsiteY1368" fmla="*/ 4686613 h 8177210"/>
                <a:gd name="connsiteX1369" fmla="*/ 2992140 w 5722935"/>
                <a:gd name="connsiteY1369" fmla="*/ 4720262 h 8177210"/>
                <a:gd name="connsiteX1370" fmla="*/ 2992140 w 5722935"/>
                <a:gd name="connsiteY1370" fmla="*/ 4739944 h 8177210"/>
                <a:gd name="connsiteX1371" fmla="*/ 3090587 w 5722935"/>
                <a:gd name="connsiteY1371" fmla="*/ 4767879 h 8177210"/>
                <a:gd name="connsiteX1372" fmla="*/ 3115358 w 5722935"/>
                <a:gd name="connsiteY1372" fmla="*/ 4736769 h 8177210"/>
                <a:gd name="connsiteX1373" fmla="*/ 3028343 w 5722935"/>
                <a:gd name="connsiteY1373" fmla="*/ 4692327 h 8177210"/>
                <a:gd name="connsiteX1374" fmla="*/ 3104560 w 5722935"/>
                <a:gd name="connsiteY1374" fmla="*/ 4678360 h 8177210"/>
                <a:gd name="connsiteX1375" fmla="*/ 3227777 w 5722935"/>
                <a:gd name="connsiteY1375" fmla="*/ 4725976 h 8177210"/>
                <a:gd name="connsiteX1376" fmla="*/ 3269696 w 5722935"/>
                <a:gd name="connsiteY1376" fmla="*/ 4712009 h 8177210"/>
                <a:gd name="connsiteX1377" fmla="*/ 3376400 w 5722935"/>
                <a:gd name="connsiteY1377" fmla="*/ 4759625 h 8177210"/>
                <a:gd name="connsiteX1378" fmla="*/ 3434548 w 5722935"/>
                <a:gd name="connsiteY1378" fmla="*/ 4777013 h 8177210"/>
                <a:gd name="connsiteX1379" fmla="*/ 3264745 w 5722935"/>
                <a:gd name="connsiteY1379" fmla="*/ 4707890 h 8177210"/>
                <a:gd name="connsiteX1380" fmla="*/ 3109198 w 5722935"/>
                <a:gd name="connsiteY1380" fmla="*/ 4658360 h 8177210"/>
                <a:gd name="connsiteX1381" fmla="*/ 2900321 w 5722935"/>
                <a:gd name="connsiteY1381" fmla="*/ 4661535 h 8177210"/>
                <a:gd name="connsiteX1382" fmla="*/ 2900321 w 5722935"/>
                <a:gd name="connsiteY1382" fmla="*/ 4543425 h 8177210"/>
                <a:gd name="connsiteX1383" fmla="*/ 2933335 w 5722935"/>
                <a:gd name="connsiteY1383" fmla="*/ 4563110 h 8177210"/>
                <a:gd name="connsiteX1384" fmla="*/ 2930161 w 5722935"/>
                <a:gd name="connsiteY1384" fmla="*/ 4609465 h 8177210"/>
                <a:gd name="connsiteX1385" fmla="*/ 2994919 w 5722935"/>
                <a:gd name="connsiteY1385" fmla="*/ 4609465 h 8177210"/>
                <a:gd name="connsiteX1386" fmla="*/ 2994919 w 5722935"/>
                <a:gd name="connsiteY1386" fmla="*/ 4577715 h 8177210"/>
                <a:gd name="connsiteX1387" fmla="*/ 2975237 w 5722935"/>
                <a:gd name="connsiteY1387" fmla="*/ 4577715 h 8177210"/>
                <a:gd name="connsiteX1388" fmla="*/ 2975237 w 5722935"/>
                <a:gd name="connsiteY1388" fmla="*/ 4505960 h 8177210"/>
                <a:gd name="connsiteX1389" fmla="*/ 3069200 w 5722935"/>
                <a:gd name="connsiteY1389" fmla="*/ 4465320 h 8177210"/>
                <a:gd name="connsiteX1390" fmla="*/ 3069200 w 5722935"/>
                <a:gd name="connsiteY1390" fmla="*/ 4514215 h 8177210"/>
                <a:gd name="connsiteX1391" fmla="*/ 3069200 w 5722935"/>
                <a:gd name="connsiteY1391" fmla="*/ 4572000 h 8177210"/>
                <a:gd name="connsiteX1392" fmla="*/ 3106024 w 5722935"/>
                <a:gd name="connsiteY1392" fmla="*/ 4609465 h 8177210"/>
                <a:gd name="connsiteX1393" fmla="*/ 3126340 w 5722935"/>
                <a:gd name="connsiteY1393" fmla="*/ 4479925 h 8177210"/>
                <a:gd name="connsiteX1394" fmla="*/ 3247603 w 5722935"/>
                <a:gd name="connsiteY1394" fmla="*/ 4497070 h 8177210"/>
                <a:gd name="connsiteX1395" fmla="*/ 3267919 w 5722935"/>
                <a:gd name="connsiteY1395" fmla="*/ 4479925 h 8177210"/>
                <a:gd name="connsiteX1396" fmla="*/ 3178400 w 5722935"/>
                <a:gd name="connsiteY1396" fmla="*/ 4479925 h 8177210"/>
                <a:gd name="connsiteX1397" fmla="*/ 3129514 w 5722935"/>
                <a:gd name="connsiteY1397" fmla="*/ 4448175 h 8177210"/>
                <a:gd name="connsiteX1398" fmla="*/ 3120626 w 5722935"/>
                <a:gd name="connsiteY1398" fmla="*/ 4413885 h 8177210"/>
                <a:gd name="connsiteX1399" fmla="*/ 3161259 w 5722935"/>
                <a:gd name="connsiteY1399" fmla="*/ 4413885 h 8177210"/>
                <a:gd name="connsiteX1400" fmla="*/ 3146656 w 5722935"/>
                <a:gd name="connsiteY1400" fmla="*/ 4263390 h 8177210"/>
                <a:gd name="connsiteX1401" fmla="*/ 3175226 w 5722935"/>
                <a:gd name="connsiteY1401" fmla="*/ 4246245 h 8177210"/>
                <a:gd name="connsiteX1402" fmla="*/ 3109198 w 5722935"/>
                <a:gd name="connsiteY1402" fmla="*/ 4219575 h 8177210"/>
                <a:gd name="connsiteX1403" fmla="*/ 3069200 w 5722935"/>
                <a:gd name="connsiteY1403" fmla="*/ 4254500 h 8177210"/>
                <a:gd name="connsiteX1404" fmla="*/ 3010791 w 5722935"/>
                <a:gd name="connsiteY1404" fmla="*/ 4219575 h 8177210"/>
                <a:gd name="connsiteX1405" fmla="*/ 2975237 w 5722935"/>
                <a:gd name="connsiteY1405" fmla="*/ 4219575 h 8177210"/>
                <a:gd name="connsiteX1406" fmla="*/ 2939049 w 5722935"/>
                <a:gd name="connsiteY1406" fmla="*/ 4219575 h 8177210"/>
                <a:gd name="connsiteX1407" fmla="*/ 2975237 w 5722935"/>
                <a:gd name="connsiteY1407" fmla="*/ 4139565 h 8177210"/>
                <a:gd name="connsiteX1408" fmla="*/ 2900321 w 5722935"/>
                <a:gd name="connsiteY1408" fmla="*/ 4150995 h 8177210"/>
                <a:gd name="connsiteX1409" fmla="*/ 2865402 w 5722935"/>
                <a:gd name="connsiteY1409" fmla="*/ 4194175 h 8177210"/>
                <a:gd name="connsiteX1410" fmla="*/ 2826040 w 5722935"/>
                <a:gd name="connsiteY1410" fmla="*/ 4197350 h 8177210"/>
                <a:gd name="connsiteX1411" fmla="*/ 2848261 w 5722935"/>
                <a:gd name="connsiteY1411" fmla="*/ 4098925 h 8177210"/>
                <a:gd name="connsiteX1412" fmla="*/ 2865402 w 5722935"/>
                <a:gd name="connsiteY1412" fmla="*/ 4064635 h 8177210"/>
                <a:gd name="connsiteX1413" fmla="*/ 2865402 w 5722935"/>
                <a:gd name="connsiteY1413" fmla="*/ 4032885 h 8177210"/>
                <a:gd name="connsiteX1414" fmla="*/ 2877465 w 5722935"/>
                <a:gd name="connsiteY1414" fmla="*/ 4001135 h 8177210"/>
                <a:gd name="connsiteX1415" fmla="*/ 2865402 w 5722935"/>
                <a:gd name="connsiteY1415" fmla="*/ 3975100 h 8177210"/>
                <a:gd name="connsiteX1416" fmla="*/ 2782867 w 5722935"/>
                <a:gd name="connsiteY1416" fmla="*/ 3997960 h 8177210"/>
                <a:gd name="connsiteX1417" fmla="*/ 2786042 w 5722935"/>
                <a:gd name="connsiteY1417" fmla="*/ 3966210 h 8177210"/>
                <a:gd name="connsiteX1418" fmla="*/ 2848261 w 5722935"/>
                <a:gd name="connsiteY1418" fmla="*/ 3937636 h 8177210"/>
                <a:gd name="connsiteX1419" fmla="*/ 2826040 w 5722935"/>
                <a:gd name="connsiteY1419" fmla="*/ 3882390 h 8177210"/>
                <a:gd name="connsiteX1420" fmla="*/ 2994919 w 5722935"/>
                <a:gd name="connsiteY1420" fmla="*/ 3830955 h 8177210"/>
                <a:gd name="connsiteX1421" fmla="*/ 2994919 w 5722935"/>
                <a:gd name="connsiteY1421" fmla="*/ 3799205 h 8177210"/>
                <a:gd name="connsiteX1422" fmla="*/ 2865402 w 5722935"/>
                <a:gd name="connsiteY1422" fmla="*/ 3830955 h 8177210"/>
                <a:gd name="connsiteX1423" fmla="*/ 2848261 w 5722935"/>
                <a:gd name="connsiteY1423" fmla="*/ 3801745 h 8177210"/>
                <a:gd name="connsiteX1424" fmla="*/ 2806358 w 5722935"/>
                <a:gd name="connsiteY1424" fmla="*/ 3775710 h 8177210"/>
                <a:gd name="connsiteX1425" fmla="*/ 2768265 w 5722935"/>
                <a:gd name="connsiteY1425" fmla="*/ 3726815 h 8177210"/>
                <a:gd name="connsiteX1426" fmla="*/ 2826040 w 5722935"/>
                <a:gd name="connsiteY1426" fmla="*/ 3670935 h 8177210"/>
                <a:gd name="connsiteX1427" fmla="*/ 2865402 w 5722935"/>
                <a:gd name="connsiteY1427" fmla="*/ 3657600 h 8177210"/>
                <a:gd name="connsiteX1428" fmla="*/ 2933335 w 5722935"/>
                <a:gd name="connsiteY1428" fmla="*/ 3615055 h 8177210"/>
                <a:gd name="connsiteX1429" fmla="*/ 2975237 w 5722935"/>
                <a:gd name="connsiteY1429" fmla="*/ 3550920 h 8177210"/>
                <a:gd name="connsiteX1430" fmla="*/ 3106024 w 5722935"/>
                <a:gd name="connsiteY1430" fmla="*/ 3498850 h 8177210"/>
                <a:gd name="connsiteX1431" fmla="*/ 3137768 w 5722935"/>
                <a:gd name="connsiteY1431" fmla="*/ 3470275 h 8177210"/>
                <a:gd name="connsiteX1432" fmla="*/ 3106024 w 5722935"/>
                <a:gd name="connsiteY1432" fmla="*/ 3378200 h 8177210"/>
                <a:gd name="connsiteX1433" fmla="*/ 3135228 w 5722935"/>
                <a:gd name="connsiteY1433" fmla="*/ 3322955 h 8177210"/>
                <a:gd name="connsiteX1434" fmla="*/ 3198717 w 5722935"/>
                <a:gd name="connsiteY1434" fmla="*/ 3326130 h 8177210"/>
                <a:gd name="connsiteX1435" fmla="*/ 3227820 w 5722935"/>
                <a:gd name="connsiteY1435" fmla="*/ 3335507 h 8177210"/>
                <a:gd name="connsiteX1436" fmla="*/ 3227820 w 5722935"/>
                <a:gd name="connsiteY1436" fmla="*/ 3335507 h 8177210"/>
                <a:gd name="connsiteX1437" fmla="*/ 3239591 w 5722935"/>
                <a:gd name="connsiteY1437" fmla="*/ 3339300 h 8177210"/>
                <a:gd name="connsiteX1438" fmla="*/ 3293315 w 5722935"/>
                <a:gd name="connsiteY1438" fmla="*/ 3356610 h 8177210"/>
                <a:gd name="connsiteX1439" fmla="*/ 3311091 w 5722935"/>
                <a:gd name="connsiteY1439" fmla="*/ 3378200 h 8177210"/>
                <a:gd name="connsiteX1440" fmla="*/ 3311092 w 5722935"/>
                <a:gd name="connsiteY1440" fmla="*/ 3378200 h 8177210"/>
                <a:gd name="connsiteX1441" fmla="*/ 3293316 w 5722935"/>
                <a:gd name="connsiteY1441" fmla="*/ 3356610 h 8177210"/>
                <a:gd name="connsiteX1442" fmla="*/ 3239591 w 5722935"/>
                <a:gd name="connsiteY1442" fmla="*/ 3339300 h 8177210"/>
                <a:gd name="connsiteX1443" fmla="*/ 3227820 w 5722935"/>
                <a:gd name="connsiteY1443" fmla="*/ 3335507 h 8177210"/>
                <a:gd name="connsiteX1444" fmla="*/ 3235323 w 5722935"/>
                <a:gd name="connsiteY1444" fmla="*/ 3321686 h 8177210"/>
                <a:gd name="connsiteX1445" fmla="*/ 3223258 w 5722935"/>
                <a:gd name="connsiteY1445" fmla="*/ 3319145 h 8177210"/>
                <a:gd name="connsiteX1446" fmla="*/ 3223258 w 5722935"/>
                <a:gd name="connsiteY1446" fmla="*/ 3260090 h 8177210"/>
                <a:gd name="connsiteX1447" fmla="*/ 3235323 w 5722935"/>
                <a:gd name="connsiteY1447" fmla="*/ 3256280 h 8177210"/>
                <a:gd name="connsiteX1448" fmla="*/ 3223258 w 5722935"/>
                <a:gd name="connsiteY1448" fmla="*/ 3175000 h 8177210"/>
                <a:gd name="connsiteX1449" fmla="*/ 3223258 w 5722935"/>
                <a:gd name="connsiteY1449" fmla="*/ 3160395 h 8177210"/>
                <a:gd name="connsiteX1450" fmla="*/ 3223258 w 5722935"/>
                <a:gd name="connsiteY1450" fmla="*/ 3146425 h 8177210"/>
                <a:gd name="connsiteX1451" fmla="*/ 3202938 w 5722935"/>
                <a:gd name="connsiteY1451" fmla="*/ 3156585 h 8177210"/>
                <a:gd name="connsiteX1452" fmla="*/ 3198493 w 5722935"/>
                <a:gd name="connsiteY1452" fmla="*/ 3128010 h 8177210"/>
                <a:gd name="connsiteX1453" fmla="*/ 3194683 w 5722935"/>
                <a:gd name="connsiteY1453" fmla="*/ 3095625 h 8177210"/>
                <a:gd name="connsiteX1454" fmla="*/ 3208018 w 5722935"/>
                <a:gd name="connsiteY1454" fmla="*/ 3057525 h 8177210"/>
                <a:gd name="connsiteX1455" fmla="*/ 3169918 w 5722935"/>
                <a:gd name="connsiteY1455" fmla="*/ 3076575 h 8177210"/>
                <a:gd name="connsiteX1456" fmla="*/ 3147058 w 5722935"/>
                <a:gd name="connsiteY1456" fmla="*/ 3068955 h 8177210"/>
                <a:gd name="connsiteX1457" fmla="*/ 3158488 w 5722935"/>
                <a:gd name="connsiteY1457" fmla="*/ 3048000 h 8177210"/>
                <a:gd name="connsiteX1458" fmla="*/ 3147058 w 5722935"/>
                <a:gd name="connsiteY1458" fmla="*/ 3011805 h 8177210"/>
                <a:gd name="connsiteX1459" fmla="*/ 3145153 w 5722935"/>
                <a:gd name="connsiteY1459" fmla="*/ 2975610 h 8177210"/>
                <a:gd name="connsiteX1460" fmla="*/ 3124198 w 5722935"/>
                <a:gd name="connsiteY1460" fmla="*/ 2967990 h 8177210"/>
                <a:gd name="connsiteX1461" fmla="*/ 3095623 w 5722935"/>
                <a:gd name="connsiteY1461" fmla="*/ 2971800 h 8177210"/>
                <a:gd name="connsiteX1462" fmla="*/ 3107053 w 5722935"/>
                <a:gd name="connsiteY1462" fmla="*/ 2920365 h 8177210"/>
                <a:gd name="connsiteX1463" fmla="*/ 3124198 w 5722935"/>
                <a:gd name="connsiteY1463" fmla="*/ 2891790 h 8177210"/>
                <a:gd name="connsiteX1464" fmla="*/ 3105148 w 5722935"/>
                <a:gd name="connsiteY1464" fmla="*/ 2861310 h 8177210"/>
                <a:gd name="connsiteX1465" fmla="*/ 3105148 w 5722935"/>
                <a:gd name="connsiteY1465" fmla="*/ 2842260 h 8177210"/>
                <a:gd name="connsiteX1466" fmla="*/ 3095623 w 5722935"/>
                <a:gd name="connsiteY1466" fmla="*/ 2819400 h 8177210"/>
                <a:gd name="connsiteX1467" fmla="*/ 3082288 w 5722935"/>
                <a:gd name="connsiteY1467" fmla="*/ 2785110 h 8177210"/>
                <a:gd name="connsiteX1468" fmla="*/ 3068953 w 5722935"/>
                <a:gd name="connsiteY1468" fmla="*/ 2747010 h 8177210"/>
                <a:gd name="connsiteX1469" fmla="*/ 3071493 w 5722935"/>
                <a:gd name="connsiteY1469" fmla="*/ 2728595 h 8177210"/>
                <a:gd name="connsiteX1470" fmla="*/ 3071493 w 5722935"/>
                <a:gd name="connsiteY1470" fmla="*/ 2716978 h 8177210"/>
                <a:gd name="connsiteX1471" fmla="*/ 3056888 w 5722935"/>
                <a:gd name="connsiteY1471" fmla="*/ 2728595 h 8177210"/>
                <a:gd name="connsiteX1472" fmla="*/ 3017518 w 5722935"/>
                <a:gd name="connsiteY1472" fmla="*/ 2684145 h 8177210"/>
                <a:gd name="connsiteX1473" fmla="*/ 2988943 w 5722935"/>
                <a:gd name="connsiteY1473" fmla="*/ 2665095 h 8177210"/>
                <a:gd name="connsiteX1474" fmla="*/ 2960368 w 5722935"/>
                <a:gd name="connsiteY1474" fmla="*/ 2610485 h 8177210"/>
                <a:gd name="connsiteX1475" fmla="*/ 2931158 w 5722935"/>
                <a:gd name="connsiteY1475" fmla="*/ 2608580 h 8177210"/>
                <a:gd name="connsiteX1476" fmla="*/ 2915283 w 5722935"/>
                <a:gd name="connsiteY1476" fmla="*/ 2620645 h 8177210"/>
                <a:gd name="connsiteX1477" fmla="*/ 2901313 w 5722935"/>
                <a:gd name="connsiteY1477" fmla="*/ 2571750 h 8177210"/>
                <a:gd name="connsiteX1478" fmla="*/ 2901313 w 5722935"/>
                <a:gd name="connsiteY1478" fmla="*/ 2543175 h 8177210"/>
                <a:gd name="connsiteX1479" fmla="*/ 2884168 w 5722935"/>
                <a:gd name="connsiteY1479" fmla="*/ 2514600 h 8177210"/>
                <a:gd name="connsiteX1480" fmla="*/ 2847973 w 5722935"/>
                <a:gd name="connsiteY1480" fmla="*/ 2458085 h 8177210"/>
                <a:gd name="connsiteX1481" fmla="*/ 2854323 w 5722935"/>
                <a:gd name="connsiteY1481" fmla="*/ 2426970 h 8177210"/>
                <a:gd name="connsiteX1482" fmla="*/ 2919728 w 5722935"/>
                <a:gd name="connsiteY1482" fmla="*/ 2334260 h 8177210"/>
                <a:gd name="connsiteX1483" fmla="*/ 2931158 w 5722935"/>
                <a:gd name="connsiteY1483" fmla="*/ 2284730 h 8177210"/>
                <a:gd name="connsiteX1484" fmla="*/ 2931158 w 5722935"/>
                <a:gd name="connsiteY1484" fmla="*/ 2242185 h 8177210"/>
                <a:gd name="connsiteX1485" fmla="*/ 2931158 w 5722935"/>
                <a:gd name="connsiteY1485" fmla="*/ 2211070 h 8177210"/>
                <a:gd name="connsiteX1486" fmla="*/ 2931158 w 5722935"/>
                <a:gd name="connsiteY1486" fmla="*/ 2193290 h 8177210"/>
                <a:gd name="connsiteX1487" fmla="*/ 2877183 w 5722935"/>
                <a:gd name="connsiteY1487" fmla="*/ 2092960 h 8177210"/>
                <a:gd name="connsiteX1488" fmla="*/ 2913378 w 5722935"/>
                <a:gd name="connsiteY1488" fmla="*/ 2103755 h 8177210"/>
                <a:gd name="connsiteX1489" fmla="*/ 2931158 w 5722935"/>
                <a:gd name="connsiteY1489" fmla="*/ 2077085 h 8177210"/>
                <a:gd name="connsiteX1490" fmla="*/ 2976878 w 5722935"/>
                <a:gd name="connsiteY1490" fmla="*/ 2072640 h 8177210"/>
                <a:gd name="connsiteX1491" fmla="*/ 2997198 w 5722935"/>
                <a:gd name="connsiteY1491" fmla="*/ 2042160 h 8177210"/>
                <a:gd name="connsiteX1492" fmla="*/ 2980688 w 5722935"/>
                <a:gd name="connsiteY1492" fmla="*/ 1997710 h 8177210"/>
                <a:gd name="connsiteX1493" fmla="*/ 3004818 w 5722935"/>
                <a:gd name="connsiteY1493" fmla="*/ 1981200 h 8177210"/>
                <a:gd name="connsiteX1494" fmla="*/ 2999103 w 5722935"/>
                <a:gd name="connsiteY1494" fmla="*/ 1952625 h 8177210"/>
                <a:gd name="connsiteX1495" fmla="*/ 3023233 w 5722935"/>
                <a:gd name="connsiteY1495" fmla="*/ 1897380 h 8177210"/>
                <a:gd name="connsiteX1496" fmla="*/ 3021328 w 5722935"/>
                <a:gd name="connsiteY1496" fmla="*/ 1885315 h 8177210"/>
                <a:gd name="connsiteX1497" fmla="*/ 3025138 w 5722935"/>
                <a:gd name="connsiteY1497" fmla="*/ 1869440 h 8177210"/>
                <a:gd name="connsiteX1498" fmla="*/ 3036568 w 5722935"/>
                <a:gd name="connsiteY1498" fmla="*/ 1844675 h 8177210"/>
                <a:gd name="connsiteX1499" fmla="*/ 3036568 w 5722935"/>
                <a:gd name="connsiteY1499" fmla="*/ 1826260 h 8177210"/>
                <a:gd name="connsiteX1500" fmla="*/ 3046943 w 5722935"/>
                <a:gd name="connsiteY1500" fmla="*/ 1832744 h 8177210"/>
                <a:gd name="connsiteX1501" fmla="*/ 3036568 w 5722935"/>
                <a:gd name="connsiteY1501" fmla="*/ 1823085 h 8177210"/>
                <a:gd name="connsiteX1502" fmla="*/ 3044188 w 5722935"/>
                <a:gd name="connsiteY1502" fmla="*/ 1805940 h 8177210"/>
                <a:gd name="connsiteX1503" fmla="*/ 3054983 w 5722935"/>
                <a:gd name="connsiteY1503" fmla="*/ 1767840 h 8177210"/>
                <a:gd name="connsiteX1504" fmla="*/ 3054983 w 5722935"/>
                <a:gd name="connsiteY1504" fmla="*/ 1751330 h 8177210"/>
                <a:gd name="connsiteX1505" fmla="*/ 3071493 w 5722935"/>
                <a:gd name="connsiteY1505" fmla="*/ 1751330 h 8177210"/>
                <a:gd name="connsiteX1506" fmla="*/ 3071493 w 5722935"/>
                <a:gd name="connsiteY1506" fmla="*/ 1714500 h 8177210"/>
                <a:gd name="connsiteX1507" fmla="*/ 3076573 w 5722935"/>
                <a:gd name="connsiteY1507" fmla="*/ 1680210 h 8177210"/>
                <a:gd name="connsiteX1508" fmla="*/ 3097528 w 5722935"/>
                <a:gd name="connsiteY1508" fmla="*/ 1671955 h 8177210"/>
                <a:gd name="connsiteX1509" fmla="*/ 3110863 w 5722935"/>
                <a:gd name="connsiteY1509" fmla="*/ 1651000 h 8177210"/>
                <a:gd name="connsiteX1510" fmla="*/ 3117199 w 5722935"/>
                <a:gd name="connsiteY1510" fmla="*/ 1644465 h 8177210"/>
                <a:gd name="connsiteX1511" fmla="*/ 3119118 w 5722935"/>
                <a:gd name="connsiteY1511" fmla="*/ 1640840 h 8177210"/>
                <a:gd name="connsiteX1512" fmla="*/ 3121023 w 5722935"/>
                <a:gd name="connsiteY1512" fmla="*/ 1614805 h 8177210"/>
                <a:gd name="connsiteX1513" fmla="*/ 3095623 w 5722935"/>
                <a:gd name="connsiteY1513" fmla="*/ 1602740 h 8177210"/>
                <a:gd name="connsiteX1514" fmla="*/ 3084828 w 5722935"/>
                <a:gd name="connsiteY1514" fmla="*/ 1614805 h 8177210"/>
                <a:gd name="connsiteX1515" fmla="*/ 3063238 w 5722935"/>
                <a:gd name="connsiteY1515" fmla="*/ 1625600 h 8177210"/>
                <a:gd name="connsiteX1516" fmla="*/ 3028313 w 5722935"/>
                <a:gd name="connsiteY1516" fmla="*/ 1637030 h 8177210"/>
                <a:gd name="connsiteX1517" fmla="*/ 3015613 w 5722935"/>
                <a:gd name="connsiteY1517" fmla="*/ 1672590 h 8177210"/>
                <a:gd name="connsiteX1518" fmla="*/ 2993388 w 5722935"/>
                <a:gd name="connsiteY1518" fmla="*/ 1651635 h 8177210"/>
                <a:gd name="connsiteX1519" fmla="*/ 2994658 w 5722935"/>
                <a:gd name="connsiteY1519" fmla="*/ 1627505 h 8177210"/>
                <a:gd name="connsiteX1520" fmla="*/ 2994658 w 5722935"/>
                <a:gd name="connsiteY1520" fmla="*/ 1614805 h 8177210"/>
                <a:gd name="connsiteX1521" fmla="*/ 2993388 w 5722935"/>
                <a:gd name="connsiteY1521" fmla="*/ 1580515 h 8177210"/>
                <a:gd name="connsiteX1522" fmla="*/ 2981958 w 5722935"/>
                <a:gd name="connsiteY1522" fmla="*/ 1553210 h 8177210"/>
                <a:gd name="connsiteX1523" fmla="*/ 2953383 w 5722935"/>
                <a:gd name="connsiteY1523" fmla="*/ 1517015 h 8177210"/>
                <a:gd name="connsiteX1524" fmla="*/ 2937508 w 5722935"/>
                <a:gd name="connsiteY1524" fmla="*/ 1526540 h 8177210"/>
                <a:gd name="connsiteX1525" fmla="*/ 2907663 w 5722935"/>
                <a:gd name="connsiteY1525" fmla="*/ 1524635 h 8177210"/>
                <a:gd name="connsiteX1526" fmla="*/ 2890518 w 5722935"/>
                <a:gd name="connsiteY1526" fmla="*/ 1507490 h 8177210"/>
                <a:gd name="connsiteX1527" fmla="*/ 2877183 w 5722935"/>
                <a:gd name="connsiteY1527" fmla="*/ 1496061 h 8177210"/>
                <a:gd name="connsiteX1528" fmla="*/ 2907663 w 5722935"/>
                <a:gd name="connsiteY1528" fmla="*/ 1484630 h 8177210"/>
                <a:gd name="connsiteX1529" fmla="*/ 2937508 w 5722935"/>
                <a:gd name="connsiteY1529" fmla="*/ 1478915 h 8177210"/>
                <a:gd name="connsiteX1530" fmla="*/ 2937508 w 5722935"/>
                <a:gd name="connsiteY1530" fmla="*/ 1464945 h 8177210"/>
                <a:gd name="connsiteX1531" fmla="*/ 2937508 w 5722935"/>
                <a:gd name="connsiteY1531" fmla="*/ 1450340 h 8177210"/>
                <a:gd name="connsiteX1532" fmla="*/ 2964178 w 5722935"/>
                <a:gd name="connsiteY1532" fmla="*/ 1437005 h 8177210"/>
                <a:gd name="connsiteX1533" fmla="*/ 2994658 w 5722935"/>
                <a:gd name="connsiteY1533" fmla="*/ 1423670 h 8177210"/>
                <a:gd name="connsiteX1534" fmla="*/ 3020693 w 5722935"/>
                <a:gd name="connsiteY1534" fmla="*/ 1417955 h 8177210"/>
                <a:gd name="connsiteX1535" fmla="*/ 3039108 w 5722935"/>
                <a:gd name="connsiteY1535" fmla="*/ 1410335 h 8177210"/>
                <a:gd name="connsiteX1536" fmla="*/ 3052443 w 5722935"/>
                <a:gd name="connsiteY1536" fmla="*/ 1398905 h 8177210"/>
                <a:gd name="connsiteX1537" fmla="*/ 3063238 w 5722935"/>
                <a:gd name="connsiteY1537" fmla="*/ 1386840 h 8177210"/>
                <a:gd name="connsiteX1538" fmla="*/ 3095623 w 5722935"/>
                <a:gd name="connsiteY1538" fmla="*/ 1386840 h 8177210"/>
                <a:gd name="connsiteX1539" fmla="*/ 3143883 w 5722935"/>
                <a:gd name="connsiteY1539" fmla="*/ 1386840 h 8177210"/>
                <a:gd name="connsiteX1540" fmla="*/ 3143883 w 5722935"/>
                <a:gd name="connsiteY1540" fmla="*/ 1398905 h 8177210"/>
                <a:gd name="connsiteX1541" fmla="*/ 3166743 w 5722935"/>
                <a:gd name="connsiteY1541" fmla="*/ 1374140 h 8177210"/>
                <a:gd name="connsiteX1542" fmla="*/ 3178173 w 5722935"/>
                <a:gd name="connsiteY1542" fmla="*/ 1386840 h 8177210"/>
                <a:gd name="connsiteX1543" fmla="*/ 3192143 w 5722935"/>
                <a:gd name="connsiteY1543" fmla="*/ 1386840 h 8177210"/>
                <a:gd name="connsiteX1544" fmla="*/ 3208653 w 5722935"/>
                <a:gd name="connsiteY1544" fmla="*/ 1402715 h 8177210"/>
                <a:gd name="connsiteX1545" fmla="*/ 3220083 w 5722935"/>
                <a:gd name="connsiteY1545" fmla="*/ 1412240 h 8177210"/>
                <a:gd name="connsiteX1546" fmla="*/ 3231513 w 5722935"/>
                <a:gd name="connsiteY1546" fmla="*/ 1400810 h 8177210"/>
                <a:gd name="connsiteX1547" fmla="*/ 3253738 w 5722935"/>
                <a:gd name="connsiteY1547" fmla="*/ 1386840 h 8177210"/>
                <a:gd name="connsiteX1548" fmla="*/ 3273423 w 5722935"/>
                <a:gd name="connsiteY1548" fmla="*/ 1386840 h 8177210"/>
                <a:gd name="connsiteX1549" fmla="*/ 3290568 w 5722935"/>
                <a:gd name="connsiteY1549" fmla="*/ 1386840 h 8177210"/>
                <a:gd name="connsiteX1550" fmla="*/ 3303903 w 5722935"/>
                <a:gd name="connsiteY1550" fmla="*/ 1360805 h 8177210"/>
                <a:gd name="connsiteX1551" fmla="*/ 3300093 w 5722935"/>
                <a:gd name="connsiteY1551" fmla="*/ 1330325 h 8177210"/>
                <a:gd name="connsiteX1552" fmla="*/ 3305808 w 5722935"/>
                <a:gd name="connsiteY1552" fmla="*/ 1313180 h 8177210"/>
                <a:gd name="connsiteX1553" fmla="*/ 3307713 w 5722935"/>
                <a:gd name="connsiteY1553" fmla="*/ 1309371 h 8177210"/>
                <a:gd name="connsiteX1554" fmla="*/ 3303220 w 5722935"/>
                <a:gd name="connsiteY1554" fmla="*/ 1295891 h 8177210"/>
                <a:gd name="connsiteX1555" fmla="*/ 3269613 w 5722935"/>
                <a:gd name="connsiteY1555" fmla="*/ 1314451 h 8177210"/>
                <a:gd name="connsiteX1556" fmla="*/ 3231513 w 5722935"/>
                <a:gd name="connsiteY1556" fmla="*/ 1285875 h 8177210"/>
                <a:gd name="connsiteX1557" fmla="*/ 3192143 w 5722935"/>
                <a:gd name="connsiteY1557" fmla="*/ 1288415 h 8177210"/>
                <a:gd name="connsiteX1558" fmla="*/ 3138168 w 5722935"/>
                <a:gd name="connsiteY1558" fmla="*/ 1241425 h 8177210"/>
                <a:gd name="connsiteX1559" fmla="*/ 3095623 w 5722935"/>
                <a:gd name="connsiteY1559" fmla="*/ 1184910 h 8177210"/>
                <a:gd name="connsiteX1560" fmla="*/ 3044823 w 5722935"/>
                <a:gd name="connsiteY1560" fmla="*/ 1203325 h 8177210"/>
                <a:gd name="connsiteX1561" fmla="*/ 3028313 w 5722935"/>
                <a:gd name="connsiteY1561" fmla="*/ 1198245 h 8177210"/>
                <a:gd name="connsiteX1562" fmla="*/ 2970528 w 5722935"/>
                <a:gd name="connsiteY1562" fmla="*/ 1219200 h 8177210"/>
                <a:gd name="connsiteX1563" fmla="*/ 2907663 w 5722935"/>
                <a:gd name="connsiteY1563" fmla="*/ 1241425 h 8177210"/>
                <a:gd name="connsiteX1564" fmla="*/ 2890518 w 5722935"/>
                <a:gd name="connsiteY1564" fmla="*/ 1241425 h 8177210"/>
                <a:gd name="connsiteX1565" fmla="*/ 2877183 w 5722935"/>
                <a:gd name="connsiteY1565" fmla="*/ 1162050 h 8177210"/>
                <a:gd name="connsiteX1566" fmla="*/ 2844163 w 5722935"/>
                <a:gd name="connsiteY1566" fmla="*/ 1184910 h 8177210"/>
                <a:gd name="connsiteX1567" fmla="*/ 2818763 w 5722935"/>
                <a:gd name="connsiteY1567" fmla="*/ 1177290 h 8177210"/>
                <a:gd name="connsiteX1568" fmla="*/ 2794633 w 5722935"/>
                <a:gd name="connsiteY1568" fmla="*/ 1146810 h 8177210"/>
                <a:gd name="connsiteX1569" fmla="*/ 2778758 w 5722935"/>
                <a:gd name="connsiteY1569" fmla="*/ 1128395 h 8177210"/>
                <a:gd name="connsiteX1570" fmla="*/ 2750818 w 5722935"/>
                <a:gd name="connsiteY1570" fmla="*/ 1128395 h 8177210"/>
                <a:gd name="connsiteX1571" fmla="*/ 2729228 w 5722935"/>
                <a:gd name="connsiteY1571" fmla="*/ 1123315 h 8177210"/>
                <a:gd name="connsiteX1572" fmla="*/ 2700653 w 5722935"/>
                <a:gd name="connsiteY1572" fmla="*/ 1123315 h 8177210"/>
                <a:gd name="connsiteX1573" fmla="*/ 2684778 w 5722935"/>
                <a:gd name="connsiteY1573" fmla="*/ 1149350 h 8177210"/>
                <a:gd name="connsiteX1574" fmla="*/ 2658108 w 5722935"/>
                <a:gd name="connsiteY1574" fmla="*/ 1164590 h 8177210"/>
                <a:gd name="connsiteX1575" fmla="*/ 2635883 w 5722935"/>
                <a:gd name="connsiteY1575" fmla="*/ 1128395 h 8177210"/>
                <a:gd name="connsiteX1576" fmla="*/ 2618738 w 5722935"/>
                <a:gd name="connsiteY1576" fmla="*/ 1108075 h 8177210"/>
                <a:gd name="connsiteX1577" fmla="*/ 2618738 w 5722935"/>
                <a:gd name="connsiteY1577" fmla="*/ 1075055 h 8177210"/>
                <a:gd name="connsiteX1578" fmla="*/ 2618738 w 5722935"/>
                <a:gd name="connsiteY1578" fmla="*/ 1056640 h 8177210"/>
                <a:gd name="connsiteX1579" fmla="*/ 2604768 w 5722935"/>
                <a:gd name="connsiteY1579" fmla="*/ 1015365 h 8177210"/>
                <a:gd name="connsiteX1580" fmla="*/ 2567938 w 5722935"/>
                <a:gd name="connsiteY1580" fmla="*/ 1017905 h 8177210"/>
                <a:gd name="connsiteX1581" fmla="*/ 2562858 w 5722935"/>
                <a:gd name="connsiteY1581" fmla="*/ 996950 h 8177210"/>
                <a:gd name="connsiteX1582" fmla="*/ 2532378 w 5722935"/>
                <a:gd name="connsiteY1582" fmla="*/ 1015365 h 8177210"/>
                <a:gd name="connsiteX1583" fmla="*/ 2509518 w 5722935"/>
                <a:gd name="connsiteY1583" fmla="*/ 1017905 h 8177210"/>
                <a:gd name="connsiteX1584" fmla="*/ 2480943 w 5722935"/>
                <a:gd name="connsiteY1584" fmla="*/ 1028065 h 8177210"/>
                <a:gd name="connsiteX1585" fmla="*/ 2449193 w 5722935"/>
                <a:gd name="connsiteY1585" fmla="*/ 1010285 h 8177210"/>
                <a:gd name="connsiteX1586" fmla="*/ 2438398 w 5722935"/>
                <a:gd name="connsiteY1586" fmla="*/ 984250 h 8177210"/>
                <a:gd name="connsiteX1587" fmla="*/ 2416808 w 5722935"/>
                <a:gd name="connsiteY1587" fmla="*/ 984250 h 8177210"/>
                <a:gd name="connsiteX1588" fmla="*/ 2395853 w 5722935"/>
                <a:gd name="connsiteY1588" fmla="*/ 958215 h 8177210"/>
                <a:gd name="connsiteX1589" fmla="*/ 2375533 w 5722935"/>
                <a:gd name="connsiteY1589" fmla="*/ 958215 h 8177210"/>
                <a:gd name="connsiteX1590" fmla="*/ 2365373 w 5722935"/>
                <a:gd name="connsiteY1590" fmla="*/ 974090 h 8177210"/>
                <a:gd name="connsiteX1591" fmla="*/ 2343148 w 5722935"/>
                <a:gd name="connsiteY1591" fmla="*/ 991870 h 8177210"/>
                <a:gd name="connsiteX1592" fmla="*/ 2338068 w 5722935"/>
                <a:gd name="connsiteY1592" fmla="*/ 974090 h 8177210"/>
                <a:gd name="connsiteX1593" fmla="*/ 2311398 w 5722935"/>
                <a:gd name="connsiteY1593" fmla="*/ 974090 h 8177210"/>
                <a:gd name="connsiteX1594" fmla="*/ 2321558 w 5722935"/>
                <a:gd name="connsiteY1594" fmla="*/ 920116 h 8177210"/>
                <a:gd name="connsiteX1595" fmla="*/ 2291078 w 5722935"/>
                <a:gd name="connsiteY1595" fmla="*/ 920116 h 8177210"/>
                <a:gd name="connsiteX1596" fmla="*/ 2267583 w 5722935"/>
                <a:gd name="connsiteY1596" fmla="*/ 873761 h 8177210"/>
                <a:gd name="connsiteX1597" fmla="*/ 2291078 w 5722935"/>
                <a:gd name="connsiteY1597" fmla="*/ 845185 h 8177210"/>
                <a:gd name="connsiteX1598" fmla="*/ 2291078 w 5722935"/>
                <a:gd name="connsiteY1598" fmla="*/ 808990 h 8177210"/>
                <a:gd name="connsiteX1599" fmla="*/ 2282823 w 5722935"/>
                <a:gd name="connsiteY1599" fmla="*/ 795020 h 8177210"/>
                <a:gd name="connsiteX1600" fmla="*/ 2291078 w 5722935"/>
                <a:gd name="connsiteY1600" fmla="*/ 747395 h 8177210"/>
                <a:gd name="connsiteX1601" fmla="*/ 2308858 w 5722935"/>
                <a:gd name="connsiteY1601" fmla="*/ 760095 h 8177210"/>
                <a:gd name="connsiteX1602" fmla="*/ 2383153 w 5722935"/>
                <a:gd name="connsiteY1602" fmla="*/ 726440 h 8177210"/>
                <a:gd name="connsiteX1603" fmla="*/ 2343148 w 5722935"/>
                <a:gd name="connsiteY1603" fmla="*/ 693420 h 8177210"/>
                <a:gd name="connsiteX1604" fmla="*/ 2316478 w 5722935"/>
                <a:gd name="connsiteY1604" fmla="*/ 652780 h 8177210"/>
                <a:gd name="connsiteX1605" fmla="*/ 2338068 w 5722935"/>
                <a:gd name="connsiteY1605" fmla="*/ 633730 h 8177210"/>
                <a:gd name="connsiteX1606" fmla="*/ 2306318 w 5722935"/>
                <a:gd name="connsiteY1606" fmla="*/ 610870 h 8177210"/>
                <a:gd name="connsiteX1607" fmla="*/ 2321558 w 5722935"/>
                <a:gd name="connsiteY1607" fmla="*/ 551815 h 8177210"/>
                <a:gd name="connsiteX1608" fmla="*/ 2319018 w 5722935"/>
                <a:gd name="connsiteY1608" fmla="*/ 508636 h 8177210"/>
                <a:gd name="connsiteX1609" fmla="*/ 2291078 w 5722935"/>
                <a:gd name="connsiteY1609" fmla="*/ 489585 h 8177210"/>
                <a:gd name="connsiteX1610" fmla="*/ 2338068 w 5722935"/>
                <a:gd name="connsiteY1610" fmla="*/ 481965 h 8177210"/>
                <a:gd name="connsiteX1611" fmla="*/ 2326003 w 5722935"/>
                <a:gd name="connsiteY1611" fmla="*/ 422911 h 8177210"/>
                <a:gd name="connsiteX1612" fmla="*/ 2326003 w 5722935"/>
                <a:gd name="connsiteY1612" fmla="*/ 398145 h 8177210"/>
                <a:gd name="connsiteX1613" fmla="*/ 2338068 w 5722935"/>
                <a:gd name="connsiteY1613" fmla="*/ 391160 h 8177210"/>
                <a:gd name="connsiteX1614" fmla="*/ 2346958 w 5722935"/>
                <a:gd name="connsiteY1614" fmla="*/ 377191 h 8177210"/>
                <a:gd name="connsiteX1615" fmla="*/ 2343148 w 5722935"/>
                <a:gd name="connsiteY1615" fmla="*/ 350520 h 8177210"/>
                <a:gd name="connsiteX1616" fmla="*/ 2338068 w 5722935"/>
                <a:gd name="connsiteY1616" fmla="*/ 296545 h 8177210"/>
                <a:gd name="connsiteX1617" fmla="*/ 2306318 w 5722935"/>
                <a:gd name="connsiteY1617" fmla="*/ 265430 h 8177210"/>
                <a:gd name="connsiteX1618" fmla="*/ 2282823 w 5722935"/>
                <a:gd name="connsiteY1618" fmla="*/ 255270 h 8177210"/>
                <a:gd name="connsiteX1619" fmla="*/ 2249168 w 5722935"/>
                <a:gd name="connsiteY1619" fmla="*/ 257810 h 8177210"/>
                <a:gd name="connsiteX1620" fmla="*/ 2244088 w 5722935"/>
                <a:gd name="connsiteY1620" fmla="*/ 285115 h 8177210"/>
                <a:gd name="connsiteX1621" fmla="*/ 2222498 w 5722935"/>
                <a:gd name="connsiteY1621" fmla="*/ 270510 h 8177210"/>
                <a:gd name="connsiteX1622" fmla="*/ 2208528 w 5722935"/>
                <a:gd name="connsiteY1622" fmla="*/ 247650 h 8177210"/>
                <a:gd name="connsiteX1623" fmla="*/ 2181858 w 5722935"/>
                <a:gd name="connsiteY1623" fmla="*/ 213995 h 8177210"/>
                <a:gd name="connsiteX1624" fmla="*/ 2181858 w 5722935"/>
                <a:gd name="connsiteY1624" fmla="*/ 182880 h 8177210"/>
                <a:gd name="connsiteX1625" fmla="*/ 2167253 w 5722935"/>
                <a:gd name="connsiteY1625" fmla="*/ 172720 h 8177210"/>
                <a:gd name="connsiteX1626" fmla="*/ 2133598 w 5722935"/>
                <a:gd name="connsiteY1626" fmla="*/ 172720 h 8177210"/>
                <a:gd name="connsiteX1627" fmla="*/ 2167253 w 5722935"/>
                <a:gd name="connsiteY1627" fmla="*/ 116205 h 8177210"/>
                <a:gd name="connsiteX1628" fmla="*/ 2181858 w 5722935"/>
                <a:gd name="connsiteY1628" fmla="*/ 111125 h 8177210"/>
                <a:gd name="connsiteX1629" fmla="*/ 2181858 w 5722935"/>
                <a:gd name="connsiteY1629" fmla="*/ 85725 h 8177210"/>
                <a:gd name="connsiteX1630" fmla="*/ 2244088 w 5722935"/>
                <a:gd name="connsiteY1630" fmla="*/ 85725 h 8177210"/>
                <a:gd name="connsiteX1631" fmla="*/ 2244088 w 5722935"/>
                <a:gd name="connsiteY1631" fmla="*/ 64770 h 8177210"/>
                <a:gd name="connsiteX1632" fmla="*/ 2282823 w 5722935"/>
                <a:gd name="connsiteY1632" fmla="*/ 62230 h 8177210"/>
                <a:gd name="connsiteX1633" fmla="*/ 2291078 w 5722935"/>
                <a:gd name="connsiteY1633" fmla="*/ 28575 h 8177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</a:cxnLst>
              <a:rect l="l" t="t" r="r" b="b"/>
              <a:pathLst>
                <a:path w="5722935" h="8177210">
                  <a:moveTo>
                    <a:pt x="3576906" y="7085512"/>
                  </a:moveTo>
                  <a:lnTo>
                    <a:pt x="3552469" y="7114129"/>
                  </a:lnTo>
                  <a:lnTo>
                    <a:pt x="3568698" y="7114129"/>
                  </a:lnTo>
                  <a:close/>
                  <a:moveTo>
                    <a:pt x="1711071" y="6809672"/>
                  </a:moveTo>
                  <a:lnTo>
                    <a:pt x="1751078" y="6832524"/>
                  </a:lnTo>
                  <a:lnTo>
                    <a:pt x="1768426" y="6852342"/>
                  </a:lnTo>
                  <a:lnTo>
                    <a:pt x="1754889" y="6830620"/>
                  </a:lnTo>
                  <a:close/>
                  <a:moveTo>
                    <a:pt x="1421441" y="6367790"/>
                  </a:moveTo>
                  <a:lnTo>
                    <a:pt x="1487495" y="6367790"/>
                  </a:lnTo>
                  <a:lnTo>
                    <a:pt x="1537036" y="6453500"/>
                  </a:lnTo>
                  <a:lnTo>
                    <a:pt x="1202318" y="6697295"/>
                  </a:lnTo>
                  <a:lnTo>
                    <a:pt x="1129277" y="6605237"/>
                  </a:lnTo>
                  <a:close/>
                  <a:moveTo>
                    <a:pt x="1316643" y="6260495"/>
                  </a:moveTo>
                  <a:lnTo>
                    <a:pt x="1397941" y="6342395"/>
                  </a:lnTo>
                  <a:lnTo>
                    <a:pt x="1181359" y="6516354"/>
                  </a:lnTo>
                  <a:lnTo>
                    <a:pt x="1129277" y="6476991"/>
                  </a:lnTo>
                  <a:lnTo>
                    <a:pt x="1023209" y="6573493"/>
                  </a:lnTo>
                  <a:lnTo>
                    <a:pt x="980019" y="6496672"/>
                  </a:lnTo>
                  <a:close/>
                  <a:moveTo>
                    <a:pt x="2177892" y="6154467"/>
                  </a:moveTo>
                  <a:lnTo>
                    <a:pt x="2231244" y="6228749"/>
                  </a:lnTo>
                  <a:lnTo>
                    <a:pt x="2216001" y="6258589"/>
                  </a:lnTo>
                  <a:lnTo>
                    <a:pt x="2181703" y="6303031"/>
                  </a:lnTo>
                  <a:lnTo>
                    <a:pt x="2168365" y="6322077"/>
                  </a:lnTo>
                  <a:lnTo>
                    <a:pt x="2155027" y="6335410"/>
                  </a:lnTo>
                  <a:lnTo>
                    <a:pt x="2134068" y="6346838"/>
                  </a:lnTo>
                  <a:lnTo>
                    <a:pt x="2118824" y="6365884"/>
                  </a:lnTo>
                  <a:lnTo>
                    <a:pt x="2084527" y="6339219"/>
                  </a:lnTo>
                  <a:lnTo>
                    <a:pt x="2069283" y="6335410"/>
                  </a:lnTo>
                  <a:lnTo>
                    <a:pt x="2054040" y="6297317"/>
                  </a:lnTo>
                  <a:lnTo>
                    <a:pt x="2080716" y="6283984"/>
                  </a:lnTo>
                  <a:lnTo>
                    <a:pt x="2109297" y="6247795"/>
                  </a:lnTo>
                  <a:lnTo>
                    <a:pt x="2158838" y="6169705"/>
                  </a:lnTo>
                  <a:close/>
                  <a:moveTo>
                    <a:pt x="2613233" y="5805179"/>
                  </a:moveTo>
                  <a:lnTo>
                    <a:pt x="2618130" y="5808786"/>
                  </a:lnTo>
                  <a:lnTo>
                    <a:pt x="2618230" y="5806955"/>
                  </a:lnTo>
                  <a:close/>
                  <a:moveTo>
                    <a:pt x="4260514" y="5672589"/>
                  </a:moveTo>
                  <a:lnTo>
                    <a:pt x="4238145" y="5689981"/>
                  </a:lnTo>
                  <a:lnTo>
                    <a:pt x="4240030" y="5690366"/>
                  </a:lnTo>
                  <a:lnTo>
                    <a:pt x="4261237" y="5673879"/>
                  </a:lnTo>
                  <a:close/>
                  <a:moveTo>
                    <a:pt x="3847038" y="5642115"/>
                  </a:moveTo>
                  <a:lnTo>
                    <a:pt x="3871809" y="5741792"/>
                  </a:lnTo>
                  <a:lnTo>
                    <a:pt x="3920714" y="5778615"/>
                  </a:lnTo>
                  <a:lnTo>
                    <a:pt x="3896579" y="5830676"/>
                  </a:lnTo>
                  <a:lnTo>
                    <a:pt x="3871809" y="5893529"/>
                  </a:lnTo>
                  <a:lnTo>
                    <a:pt x="3860376" y="5943685"/>
                  </a:lnTo>
                  <a:lnTo>
                    <a:pt x="3896579" y="5980509"/>
                  </a:lnTo>
                  <a:lnTo>
                    <a:pt x="3871809" y="6053520"/>
                  </a:lnTo>
                  <a:lnTo>
                    <a:pt x="3896579" y="6125897"/>
                  </a:lnTo>
                  <a:lnTo>
                    <a:pt x="3934687" y="6169705"/>
                  </a:lnTo>
                  <a:lnTo>
                    <a:pt x="3960093" y="6204623"/>
                  </a:lnTo>
                  <a:lnTo>
                    <a:pt x="3926431" y="6221765"/>
                  </a:lnTo>
                  <a:lnTo>
                    <a:pt x="3871809" y="6330965"/>
                  </a:lnTo>
                  <a:lnTo>
                    <a:pt x="3828619" y="6365884"/>
                  </a:lnTo>
                  <a:lnTo>
                    <a:pt x="3797497" y="6394454"/>
                  </a:lnTo>
                  <a:lnTo>
                    <a:pt x="3772092" y="6411596"/>
                  </a:lnTo>
                  <a:lnTo>
                    <a:pt x="3730173" y="6494766"/>
                  </a:lnTo>
                  <a:lnTo>
                    <a:pt x="3726481" y="6528381"/>
                  </a:lnTo>
                  <a:lnTo>
                    <a:pt x="3784159" y="6547461"/>
                  </a:lnTo>
                  <a:lnTo>
                    <a:pt x="3786700" y="6632535"/>
                  </a:lnTo>
                  <a:lnTo>
                    <a:pt x="3797497" y="6718880"/>
                  </a:lnTo>
                  <a:lnTo>
                    <a:pt x="3773362" y="6814112"/>
                  </a:lnTo>
                  <a:lnTo>
                    <a:pt x="3735889" y="6906806"/>
                  </a:lnTo>
                  <a:lnTo>
                    <a:pt x="3738429" y="6972834"/>
                  </a:lnTo>
                  <a:lnTo>
                    <a:pt x="3679996" y="7042036"/>
                  </a:lnTo>
                  <a:lnTo>
                    <a:pt x="3630472" y="7063075"/>
                  </a:lnTo>
                  <a:lnTo>
                    <a:pt x="3631566" y="7063622"/>
                  </a:lnTo>
                  <a:lnTo>
                    <a:pt x="3682377" y="7042036"/>
                  </a:lnTo>
                  <a:lnTo>
                    <a:pt x="3740810" y="6972834"/>
                  </a:lnTo>
                  <a:lnTo>
                    <a:pt x="3738270" y="6906806"/>
                  </a:lnTo>
                  <a:lnTo>
                    <a:pt x="3775743" y="6814112"/>
                  </a:lnTo>
                  <a:lnTo>
                    <a:pt x="3799878" y="6718880"/>
                  </a:lnTo>
                  <a:lnTo>
                    <a:pt x="3789081" y="6632535"/>
                  </a:lnTo>
                  <a:lnTo>
                    <a:pt x="3786540" y="6547461"/>
                  </a:lnTo>
                  <a:lnTo>
                    <a:pt x="3728862" y="6528381"/>
                  </a:lnTo>
                  <a:lnTo>
                    <a:pt x="3732554" y="6494766"/>
                  </a:lnTo>
                  <a:lnTo>
                    <a:pt x="3774473" y="6411596"/>
                  </a:lnTo>
                  <a:lnTo>
                    <a:pt x="3799878" y="6394454"/>
                  </a:lnTo>
                  <a:lnTo>
                    <a:pt x="3831000" y="6365884"/>
                  </a:lnTo>
                  <a:lnTo>
                    <a:pt x="3874190" y="6330965"/>
                  </a:lnTo>
                  <a:lnTo>
                    <a:pt x="3928812" y="6221765"/>
                  </a:lnTo>
                  <a:lnTo>
                    <a:pt x="3962474" y="6204623"/>
                  </a:lnTo>
                  <a:lnTo>
                    <a:pt x="3937068" y="6169705"/>
                  </a:lnTo>
                  <a:lnTo>
                    <a:pt x="3898960" y="6125897"/>
                  </a:lnTo>
                  <a:lnTo>
                    <a:pt x="3874190" y="6053520"/>
                  </a:lnTo>
                  <a:lnTo>
                    <a:pt x="3898960" y="5980509"/>
                  </a:lnTo>
                  <a:lnTo>
                    <a:pt x="3862757" y="5943685"/>
                  </a:lnTo>
                  <a:lnTo>
                    <a:pt x="3874190" y="5893529"/>
                  </a:lnTo>
                  <a:lnTo>
                    <a:pt x="3898960" y="5830676"/>
                  </a:lnTo>
                  <a:lnTo>
                    <a:pt x="3923095" y="5778615"/>
                  </a:lnTo>
                  <a:lnTo>
                    <a:pt x="3874190" y="5741792"/>
                  </a:lnTo>
                  <a:lnTo>
                    <a:pt x="3849727" y="5643356"/>
                  </a:lnTo>
                  <a:close/>
                  <a:moveTo>
                    <a:pt x="2903221" y="5636401"/>
                  </a:moveTo>
                  <a:lnTo>
                    <a:pt x="2900045" y="5644020"/>
                  </a:lnTo>
                  <a:lnTo>
                    <a:pt x="2911260" y="5653460"/>
                  </a:lnTo>
                  <a:lnTo>
                    <a:pt x="2913016" y="5651087"/>
                  </a:lnTo>
                  <a:close/>
                  <a:moveTo>
                    <a:pt x="4072513" y="5499901"/>
                  </a:moveTo>
                  <a:lnTo>
                    <a:pt x="4043931" y="5525296"/>
                  </a:lnTo>
                  <a:lnTo>
                    <a:pt x="4043296" y="5571008"/>
                  </a:lnTo>
                  <a:lnTo>
                    <a:pt x="4043296" y="5610371"/>
                  </a:lnTo>
                  <a:lnTo>
                    <a:pt x="3986134" y="5628782"/>
                  </a:lnTo>
                  <a:lnTo>
                    <a:pt x="3934687" y="5642115"/>
                  </a:lnTo>
                  <a:lnTo>
                    <a:pt x="3953842" y="5690291"/>
                  </a:lnTo>
                  <a:lnTo>
                    <a:pt x="3956758" y="5691636"/>
                  </a:lnTo>
                  <a:lnTo>
                    <a:pt x="3937068" y="5642115"/>
                  </a:lnTo>
                  <a:lnTo>
                    <a:pt x="3988515" y="5628782"/>
                  </a:lnTo>
                  <a:lnTo>
                    <a:pt x="4045677" y="5610371"/>
                  </a:lnTo>
                  <a:lnTo>
                    <a:pt x="4045677" y="5571008"/>
                  </a:lnTo>
                  <a:lnTo>
                    <a:pt x="4046312" y="5525296"/>
                  </a:lnTo>
                  <a:lnTo>
                    <a:pt x="4073690" y="5500971"/>
                  </a:lnTo>
                  <a:close/>
                  <a:moveTo>
                    <a:pt x="2661869" y="5463080"/>
                  </a:moveTo>
                  <a:lnTo>
                    <a:pt x="2731099" y="5541171"/>
                  </a:lnTo>
                  <a:lnTo>
                    <a:pt x="2694261" y="5592597"/>
                  </a:lnTo>
                  <a:lnTo>
                    <a:pt x="2655517" y="5630690"/>
                  </a:lnTo>
                  <a:lnTo>
                    <a:pt x="2648531" y="5595771"/>
                  </a:lnTo>
                  <a:lnTo>
                    <a:pt x="2578030" y="5541171"/>
                  </a:lnTo>
                  <a:close/>
                  <a:moveTo>
                    <a:pt x="2783815" y="5211030"/>
                  </a:moveTo>
                  <a:lnTo>
                    <a:pt x="2826369" y="5276423"/>
                  </a:lnTo>
                  <a:lnTo>
                    <a:pt x="2803504" y="5358323"/>
                  </a:lnTo>
                  <a:lnTo>
                    <a:pt x="2895599" y="5391972"/>
                  </a:lnTo>
                  <a:lnTo>
                    <a:pt x="2921640" y="5316421"/>
                  </a:lnTo>
                  <a:lnTo>
                    <a:pt x="2975627" y="5244044"/>
                  </a:lnTo>
                  <a:lnTo>
                    <a:pt x="2995316" y="5244044"/>
                  </a:lnTo>
                  <a:lnTo>
                    <a:pt x="3020722" y="5220554"/>
                  </a:lnTo>
                  <a:lnTo>
                    <a:pt x="3063276" y="5230712"/>
                  </a:lnTo>
                  <a:lnTo>
                    <a:pt x="3049938" y="5283407"/>
                  </a:lnTo>
                  <a:lnTo>
                    <a:pt x="2971181" y="5457365"/>
                  </a:lnTo>
                  <a:lnTo>
                    <a:pt x="2865748" y="5541170"/>
                  </a:lnTo>
                  <a:lnTo>
                    <a:pt x="2731098" y="5484031"/>
                  </a:lnTo>
                  <a:lnTo>
                    <a:pt x="2768571" y="5424351"/>
                  </a:lnTo>
                  <a:lnTo>
                    <a:pt x="2731098" y="5411654"/>
                  </a:lnTo>
                  <a:lnTo>
                    <a:pt x="2711409" y="5437684"/>
                  </a:lnTo>
                  <a:lnTo>
                    <a:pt x="2694260" y="5414828"/>
                  </a:lnTo>
                  <a:lnTo>
                    <a:pt x="2768571" y="5244044"/>
                  </a:lnTo>
                  <a:close/>
                  <a:moveTo>
                    <a:pt x="4081880" y="5159602"/>
                  </a:moveTo>
                  <a:lnTo>
                    <a:pt x="4082679" y="5160338"/>
                  </a:lnTo>
                  <a:lnTo>
                    <a:pt x="4148094" y="5175475"/>
                  </a:lnTo>
                  <a:lnTo>
                    <a:pt x="4167784" y="5211663"/>
                  </a:lnTo>
                  <a:lnTo>
                    <a:pt x="4148094" y="5256740"/>
                  </a:lnTo>
                  <a:lnTo>
                    <a:pt x="4148094" y="5287849"/>
                  </a:lnTo>
                  <a:lnTo>
                    <a:pt x="4184297" y="5292293"/>
                  </a:lnTo>
                  <a:lnTo>
                    <a:pt x="4205892" y="5332291"/>
                  </a:lnTo>
                  <a:lnTo>
                    <a:pt x="4237649" y="5356417"/>
                  </a:lnTo>
                  <a:lnTo>
                    <a:pt x="4257338" y="5411017"/>
                  </a:lnTo>
                  <a:lnTo>
                    <a:pt x="4268771" y="5447205"/>
                  </a:lnTo>
                  <a:lnTo>
                    <a:pt x="4338636" y="5468791"/>
                  </a:lnTo>
                  <a:lnTo>
                    <a:pt x="4308149" y="5536089"/>
                  </a:lnTo>
                  <a:lnTo>
                    <a:pt x="4308149" y="5606561"/>
                  </a:lnTo>
                  <a:lnTo>
                    <a:pt x="4287190" y="5628782"/>
                  </a:lnTo>
                  <a:lnTo>
                    <a:pt x="4287190" y="5696715"/>
                  </a:lnTo>
                  <a:lnTo>
                    <a:pt x="4287190" y="5715956"/>
                  </a:lnTo>
                  <a:lnTo>
                    <a:pt x="4289571" y="5720206"/>
                  </a:lnTo>
                  <a:lnTo>
                    <a:pt x="4289571" y="5696715"/>
                  </a:lnTo>
                  <a:lnTo>
                    <a:pt x="4289571" y="5628782"/>
                  </a:lnTo>
                  <a:lnTo>
                    <a:pt x="4310530" y="5606561"/>
                  </a:lnTo>
                  <a:lnTo>
                    <a:pt x="4310530" y="5536089"/>
                  </a:lnTo>
                  <a:lnTo>
                    <a:pt x="4341017" y="5468791"/>
                  </a:lnTo>
                  <a:lnTo>
                    <a:pt x="4271152" y="5447205"/>
                  </a:lnTo>
                  <a:lnTo>
                    <a:pt x="4259719" y="5411017"/>
                  </a:lnTo>
                  <a:lnTo>
                    <a:pt x="4240030" y="5356417"/>
                  </a:lnTo>
                  <a:lnTo>
                    <a:pt x="4208273" y="5332291"/>
                  </a:lnTo>
                  <a:lnTo>
                    <a:pt x="4186678" y="5292293"/>
                  </a:lnTo>
                  <a:lnTo>
                    <a:pt x="4150475" y="5287849"/>
                  </a:lnTo>
                  <a:lnTo>
                    <a:pt x="4150475" y="5256740"/>
                  </a:lnTo>
                  <a:lnTo>
                    <a:pt x="4170165" y="5211663"/>
                  </a:lnTo>
                  <a:lnTo>
                    <a:pt x="4150475" y="5175475"/>
                  </a:lnTo>
                  <a:close/>
                  <a:moveTo>
                    <a:pt x="3986134" y="5105637"/>
                  </a:moveTo>
                  <a:lnTo>
                    <a:pt x="3986134" y="5155158"/>
                  </a:lnTo>
                  <a:lnTo>
                    <a:pt x="3986134" y="5186902"/>
                  </a:lnTo>
                  <a:lnTo>
                    <a:pt x="3986134" y="5205949"/>
                  </a:lnTo>
                  <a:lnTo>
                    <a:pt x="4007729" y="5211663"/>
                  </a:lnTo>
                  <a:lnTo>
                    <a:pt x="4024242" y="5242137"/>
                  </a:lnTo>
                  <a:lnTo>
                    <a:pt x="4026623" y="5242137"/>
                  </a:lnTo>
                  <a:lnTo>
                    <a:pt x="4010110" y="5211663"/>
                  </a:lnTo>
                  <a:lnTo>
                    <a:pt x="3988515" y="5205949"/>
                  </a:lnTo>
                  <a:lnTo>
                    <a:pt x="3988515" y="5186902"/>
                  </a:lnTo>
                  <a:lnTo>
                    <a:pt x="3988515" y="5155158"/>
                  </a:lnTo>
                  <a:lnTo>
                    <a:pt x="3988515" y="5105637"/>
                  </a:lnTo>
                  <a:close/>
                  <a:moveTo>
                    <a:pt x="4425947" y="4885418"/>
                  </a:moveTo>
                  <a:lnTo>
                    <a:pt x="4385942" y="4903202"/>
                  </a:lnTo>
                  <a:lnTo>
                    <a:pt x="4355463" y="4905107"/>
                  </a:lnTo>
                  <a:lnTo>
                    <a:pt x="4355463" y="4905107"/>
                  </a:lnTo>
                  <a:lnTo>
                    <a:pt x="4385943" y="4903202"/>
                  </a:lnTo>
                  <a:lnTo>
                    <a:pt x="4425948" y="4885419"/>
                  </a:lnTo>
                  <a:close/>
                  <a:moveTo>
                    <a:pt x="3582048" y="4885156"/>
                  </a:moveTo>
                  <a:lnTo>
                    <a:pt x="3600604" y="4900569"/>
                  </a:lnTo>
                  <a:lnTo>
                    <a:pt x="3620382" y="4888788"/>
                  </a:lnTo>
                  <a:close/>
                  <a:moveTo>
                    <a:pt x="4511672" y="4874620"/>
                  </a:moveTo>
                  <a:lnTo>
                    <a:pt x="4509767" y="4897485"/>
                  </a:lnTo>
                  <a:lnTo>
                    <a:pt x="4486907" y="4899391"/>
                  </a:lnTo>
                  <a:lnTo>
                    <a:pt x="4488812" y="4933688"/>
                  </a:lnTo>
                  <a:lnTo>
                    <a:pt x="4488813" y="4933688"/>
                  </a:lnTo>
                  <a:lnTo>
                    <a:pt x="4486908" y="4899391"/>
                  </a:lnTo>
                  <a:lnTo>
                    <a:pt x="4509768" y="4897485"/>
                  </a:lnTo>
                  <a:lnTo>
                    <a:pt x="4511673" y="4874620"/>
                  </a:lnTo>
                  <a:close/>
                  <a:moveTo>
                    <a:pt x="4316727" y="4865093"/>
                  </a:moveTo>
                  <a:lnTo>
                    <a:pt x="4311767" y="4870569"/>
                  </a:lnTo>
                  <a:lnTo>
                    <a:pt x="4311767" y="4870569"/>
                  </a:lnTo>
                  <a:lnTo>
                    <a:pt x="4316728" y="4865094"/>
                  </a:lnTo>
                  <a:close/>
                  <a:moveTo>
                    <a:pt x="4552312" y="4828255"/>
                  </a:moveTo>
                  <a:lnTo>
                    <a:pt x="4532627" y="4832701"/>
                  </a:lnTo>
                  <a:lnTo>
                    <a:pt x="4509767" y="4838417"/>
                  </a:lnTo>
                  <a:lnTo>
                    <a:pt x="4515023" y="4875214"/>
                  </a:lnTo>
                  <a:lnTo>
                    <a:pt x="4515024" y="4875214"/>
                  </a:lnTo>
                  <a:lnTo>
                    <a:pt x="4509768" y="4838417"/>
                  </a:lnTo>
                  <a:lnTo>
                    <a:pt x="4532628" y="4832701"/>
                  </a:lnTo>
                  <a:lnTo>
                    <a:pt x="4552313" y="4828255"/>
                  </a:lnTo>
                  <a:close/>
                  <a:moveTo>
                    <a:pt x="3756213" y="4823394"/>
                  </a:moveTo>
                  <a:lnTo>
                    <a:pt x="3756213" y="4844700"/>
                  </a:lnTo>
                  <a:lnTo>
                    <a:pt x="3756213" y="4883428"/>
                  </a:lnTo>
                  <a:lnTo>
                    <a:pt x="3763835" y="4938663"/>
                  </a:lnTo>
                  <a:lnTo>
                    <a:pt x="3766375" y="4989453"/>
                  </a:lnTo>
                  <a:lnTo>
                    <a:pt x="3828619" y="4990088"/>
                  </a:lnTo>
                  <a:lnTo>
                    <a:pt x="3847038" y="5032625"/>
                  </a:lnTo>
                  <a:lnTo>
                    <a:pt x="3871809" y="5046593"/>
                  </a:lnTo>
                  <a:lnTo>
                    <a:pt x="3871809" y="5091035"/>
                  </a:lnTo>
                  <a:lnTo>
                    <a:pt x="3896579" y="5105637"/>
                  </a:lnTo>
                  <a:lnTo>
                    <a:pt x="3898960" y="5105637"/>
                  </a:lnTo>
                  <a:lnTo>
                    <a:pt x="3874190" y="5091035"/>
                  </a:lnTo>
                  <a:lnTo>
                    <a:pt x="3874190" y="5046593"/>
                  </a:lnTo>
                  <a:lnTo>
                    <a:pt x="3849419" y="5032625"/>
                  </a:lnTo>
                  <a:lnTo>
                    <a:pt x="3831000" y="4990088"/>
                  </a:lnTo>
                  <a:lnTo>
                    <a:pt x="3768756" y="4989453"/>
                  </a:lnTo>
                  <a:lnTo>
                    <a:pt x="3766216" y="4938663"/>
                  </a:lnTo>
                  <a:lnTo>
                    <a:pt x="3758594" y="4883428"/>
                  </a:lnTo>
                  <a:lnTo>
                    <a:pt x="3758594" y="4844700"/>
                  </a:lnTo>
                  <a:lnTo>
                    <a:pt x="3758594" y="4839521"/>
                  </a:lnTo>
                  <a:lnTo>
                    <a:pt x="3762350" y="4838899"/>
                  </a:lnTo>
                  <a:lnTo>
                    <a:pt x="3760664" y="4833693"/>
                  </a:lnTo>
                  <a:lnTo>
                    <a:pt x="3757611" y="4827587"/>
                  </a:lnTo>
                  <a:close/>
                  <a:moveTo>
                    <a:pt x="3538917" y="4819499"/>
                  </a:moveTo>
                  <a:lnTo>
                    <a:pt x="3547888" y="4829462"/>
                  </a:lnTo>
                  <a:lnTo>
                    <a:pt x="3555509" y="4863111"/>
                  </a:lnTo>
                  <a:lnTo>
                    <a:pt x="3564724" y="4870766"/>
                  </a:lnTo>
                  <a:lnTo>
                    <a:pt x="3554887" y="4826000"/>
                  </a:lnTo>
                  <a:close/>
                  <a:moveTo>
                    <a:pt x="4205009" y="4814570"/>
                  </a:moveTo>
                  <a:lnTo>
                    <a:pt x="4178979" y="4831715"/>
                  </a:lnTo>
                  <a:lnTo>
                    <a:pt x="4178979" y="4831715"/>
                  </a:lnTo>
                  <a:lnTo>
                    <a:pt x="4205010" y="4814570"/>
                  </a:lnTo>
                  <a:close/>
                  <a:moveTo>
                    <a:pt x="3796778" y="4808855"/>
                  </a:moveTo>
                  <a:lnTo>
                    <a:pt x="3756213" y="4817963"/>
                  </a:lnTo>
                  <a:lnTo>
                    <a:pt x="3756213" y="4817964"/>
                  </a:lnTo>
                  <a:lnTo>
                    <a:pt x="3796779" y="4808855"/>
                  </a:lnTo>
                  <a:close/>
                  <a:moveTo>
                    <a:pt x="4111046" y="4794250"/>
                  </a:moveTo>
                  <a:lnTo>
                    <a:pt x="4059620" y="4814570"/>
                  </a:lnTo>
                  <a:lnTo>
                    <a:pt x="4059621" y="4814570"/>
                  </a:lnTo>
                  <a:lnTo>
                    <a:pt x="4111047" y="4794250"/>
                  </a:lnTo>
                  <a:close/>
                  <a:moveTo>
                    <a:pt x="4622797" y="4766011"/>
                  </a:moveTo>
                  <a:lnTo>
                    <a:pt x="4629147" y="4802849"/>
                  </a:lnTo>
                  <a:lnTo>
                    <a:pt x="4609462" y="4830160"/>
                  </a:lnTo>
                  <a:lnTo>
                    <a:pt x="4609463" y="4830160"/>
                  </a:lnTo>
                  <a:lnTo>
                    <a:pt x="4629148" y="4802849"/>
                  </a:lnTo>
                  <a:lnTo>
                    <a:pt x="4622798" y="4766012"/>
                  </a:lnTo>
                  <a:close/>
                  <a:moveTo>
                    <a:pt x="3831062" y="4763770"/>
                  </a:moveTo>
                  <a:lnTo>
                    <a:pt x="3846299" y="4808855"/>
                  </a:lnTo>
                  <a:lnTo>
                    <a:pt x="3846300" y="4808855"/>
                  </a:lnTo>
                  <a:lnTo>
                    <a:pt x="3831063" y="4763770"/>
                  </a:lnTo>
                  <a:close/>
                  <a:moveTo>
                    <a:pt x="4719317" y="4750767"/>
                  </a:moveTo>
                  <a:lnTo>
                    <a:pt x="4690107" y="4752037"/>
                  </a:lnTo>
                  <a:lnTo>
                    <a:pt x="4666612" y="4762200"/>
                  </a:lnTo>
                  <a:lnTo>
                    <a:pt x="4639308" y="4772362"/>
                  </a:lnTo>
                  <a:lnTo>
                    <a:pt x="4639308" y="4772362"/>
                  </a:lnTo>
                  <a:lnTo>
                    <a:pt x="4666613" y="4762200"/>
                  </a:lnTo>
                  <a:lnTo>
                    <a:pt x="4690108" y="4752037"/>
                  </a:lnTo>
                  <a:lnTo>
                    <a:pt x="4719317" y="4750767"/>
                  </a:lnTo>
                  <a:close/>
                  <a:moveTo>
                    <a:pt x="4821552" y="4745686"/>
                  </a:moveTo>
                  <a:lnTo>
                    <a:pt x="4791707" y="4752037"/>
                  </a:lnTo>
                  <a:lnTo>
                    <a:pt x="4757418" y="4755848"/>
                  </a:lnTo>
                  <a:lnTo>
                    <a:pt x="4757418" y="4755848"/>
                  </a:lnTo>
                  <a:lnTo>
                    <a:pt x="4791708" y="4752037"/>
                  </a:lnTo>
                  <a:lnTo>
                    <a:pt x="4821553" y="4745686"/>
                  </a:lnTo>
                  <a:close/>
                  <a:moveTo>
                    <a:pt x="4337065" y="4646930"/>
                  </a:moveTo>
                  <a:lnTo>
                    <a:pt x="4337065" y="4681855"/>
                  </a:lnTo>
                  <a:lnTo>
                    <a:pt x="4286274" y="4733290"/>
                  </a:lnTo>
                  <a:lnTo>
                    <a:pt x="4271037" y="4808855"/>
                  </a:lnTo>
                  <a:lnTo>
                    <a:pt x="4236754" y="4822825"/>
                  </a:lnTo>
                  <a:lnTo>
                    <a:pt x="4236754" y="4822825"/>
                  </a:lnTo>
                  <a:lnTo>
                    <a:pt x="4243652" y="4820014"/>
                  </a:lnTo>
                  <a:lnTo>
                    <a:pt x="4247716" y="4822320"/>
                  </a:lnTo>
                  <a:cubicBezTo>
                    <a:pt x="4249773" y="4822537"/>
                    <a:pt x="4249773" y="4820751"/>
                    <a:pt x="4249908" y="4820859"/>
                  </a:cubicBezTo>
                  <a:lnTo>
                    <a:pt x="4251352" y="4825622"/>
                  </a:lnTo>
                  <a:lnTo>
                    <a:pt x="4251650" y="4825484"/>
                  </a:lnTo>
                  <a:lnTo>
                    <a:pt x="4252831" y="4821543"/>
                  </a:lnTo>
                  <a:lnTo>
                    <a:pt x="4260479" y="4817718"/>
                  </a:lnTo>
                  <a:lnTo>
                    <a:pt x="4252665" y="4816342"/>
                  </a:lnTo>
                  <a:lnTo>
                    <a:pt x="4271038" y="4808855"/>
                  </a:lnTo>
                  <a:lnTo>
                    <a:pt x="4286275" y="4733290"/>
                  </a:lnTo>
                  <a:lnTo>
                    <a:pt x="4337066" y="4681855"/>
                  </a:lnTo>
                  <a:lnTo>
                    <a:pt x="4337066" y="4646930"/>
                  </a:lnTo>
                  <a:close/>
                  <a:moveTo>
                    <a:pt x="4286274" y="4626610"/>
                  </a:moveTo>
                  <a:lnTo>
                    <a:pt x="4286274" y="4650105"/>
                  </a:lnTo>
                  <a:lnTo>
                    <a:pt x="4286275" y="4650105"/>
                  </a:lnTo>
                  <a:lnTo>
                    <a:pt x="4286275" y="4626610"/>
                  </a:lnTo>
                  <a:close/>
                  <a:moveTo>
                    <a:pt x="4236754" y="4583430"/>
                  </a:moveTo>
                  <a:lnTo>
                    <a:pt x="4236754" y="4583431"/>
                  </a:lnTo>
                  <a:lnTo>
                    <a:pt x="4262783" y="4592320"/>
                  </a:lnTo>
                  <a:lnTo>
                    <a:pt x="4236753" y="4638675"/>
                  </a:lnTo>
                  <a:lnTo>
                    <a:pt x="4236754" y="4638675"/>
                  </a:lnTo>
                  <a:lnTo>
                    <a:pt x="4262784" y="4592320"/>
                  </a:lnTo>
                  <a:close/>
                  <a:moveTo>
                    <a:pt x="2693984" y="4519930"/>
                  </a:moveTo>
                  <a:lnTo>
                    <a:pt x="2699498" y="4534668"/>
                  </a:lnTo>
                  <a:lnTo>
                    <a:pt x="2693984" y="4537710"/>
                  </a:lnTo>
                  <a:close/>
                  <a:moveTo>
                    <a:pt x="2730807" y="4517390"/>
                  </a:moveTo>
                  <a:lnTo>
                    <a:pt x="2730807" y="4545965"/>
                  </a:lnTo>
                  <a:lnTo>
                    <a:pt x="2865403" y="4543425"/>
                  </a:lnTo>
                  <a:lnTo>
                    <a:pt x="2877466" y="4609465"/>
                  </a:lnTo>
                  <a:lnTo>
                    <a:pt x="2865403" y="4641215"/>
                  </a:lnTo>
                  <a:lnTo>
                    <a:pt x="2848261" y="4624070"/>
                  </a:lnTo>
                  <a:lnTo>
                    <a:pt x="2730807" y="4618355"/>
                  </a:lnTo>
                  <a:lnTo>
                    <a:pt x="2699498" y="4534668"/>
                  </a:lnTo>
                  <a:close/>
                  <a:moveTo>
                    <a:pt x="4111046" y="4514215"/>
                  </a:moveTo>
                  <a:lnTo>
                    <a:pt x="4111046" y="4569460"/>
                  </a:lnTo>
                  <a:lnTo>
                    <a:pt x="4173264" y="4609465"/>
                  </a:lnTo>
                  <a:lnTo>
                    <a:pt x="4173265" y="4609465"/>
                  </a:lnTo>
                  <a:lnTo>
                    <a:pt x="4111047" y="4569460"/>
                  </a:lnTo>
                  <a:lnTo>
                    <a:pt x="4111047" y="4514216"/>
                  </a:lnTo>
                  <a:close/>
                  <a:moveTo>
                    <a:pt x="4225325" y="4392930"/>
                  </a:moveTo>
                  <a:lnTo>
                    <a:pt x="4231039" y="4491355"/>
                  </a:lnTo>
                  <a:lnTo>
                    <a:pt x="4219611" y="4554855"/>
                  </a:lnTo>
                  <a:lnTo>
                    <a:pt x="4219612" y="4554855"/>
                  </a:lnTo>
                  <a:lnTo>
                    <a:pt x="4231040" y="4491355"/>
                  </a:lnTo>
                  <a:lnTo>
                    <a:pt x="4225326" y="4392930"/>
                  </a:lnTo>
                  <a:close/>
                  <a:moveTo>
                    <a:pt x="4147235" y="4321175"/>
                  </a:moveTo>
                  <a:lnTo>
                    <a:pt x="4147234" y="4321176"/>
                  </a:lnTo>
                  <a:lnTo>
                    <a:pt x="4178978" y="4358640"/>
                  </a:lnTo>
                  <a:lnTo>
                    <a:pt x="4182153" y="4392930"/>
                  </a:lnTo>
                  <a:lnTo>
                    <a:pt x="4182154" y="4392930"/>
                  </a:lnTo>
                  <a:lnTo>
                    <a:pt x="4178979" y="4358640"/>
                  </a:lnTo>
                  <a:close/>
                  <a:moveTo>
                    <a:pt x="2998729" y="4286250"/>
                  </a:moveTo>
                  <a:lnTo>
                    <a:pt x="3036822" y="4306570"/>
                  </a:lnTo>
                  <a:lnTo>
                    <a:pt x="3069201" y="4381500"/>
                  </a:lnTo>
                  <a:lnTo>
                    <a:pt x="3069201" y="4445000"/>
                  </a:lnTo>
                  <a:lnTo>
                    <a:pt x="2975238" y="4485640"/>
                  </a:lnTo>
                  <a:lnTo>
                    <a:pt x="2892703" y="4500245"/>
                  </a:lnTo>
                  <a:lnTo>
                    <a:pt x="2865403" y="4459605"/>
                  </a:lnTo>
                  <a:lnTo>
                    <a:pt x="2794931" y="4468495"/>
                  </a:lnTo>
                  <a:lnTo>
                    <a:pt x="2768266" y="4413885"/>
                  </a:lnTo>
                  <a:lnTo>
                    <a:pt x="2848261" y="4367530"/>
                  </a:lnTo>
                  <a:lnTo>
                    <a:pt x="2826040" y="4347210"/>
                  </a:lnTo>
                  <a:lnTo>
                    <a:pt x="2730807" y="4413885"/>
                  </a:lnTo>
                  <a:lnTo>
                    <a:pt x="2696523" y="4413885"/>
                  </a:lnTo>
                  <a:lnTo>
                    <a:pt x="2693984" y="4341495"/>
                  </a:lnTo>
                  <a:lnTo>
                    <a:pt x="2930161" y="4309745"/>
                  </a:lnTo>
                  <a:lnTo>
                    <a:pt x="2950478" y="4289425"/>
                  </a:lnTo>
                  <a:close/>
                  <a:moveTo>
                    <a:pt x="4111046" y="4188460"/>
                  </a:moveTo>
                  <a:lnTo>
                    <a:pt x="4111046" y="4219575"/>
                  </a:lnTo>
                  <a:lnTo>
                    <a:pt x="4111046" y="4335780"/>
                  </a:lnTo>
                  <a:lnTo>
                    <a:pt x="4111047" y="4335780"/>
                  </a:lnTo>
                  <a:lnTo>
                    <a:pt x="4111047" y="4219575"/>
                  </a:lnTo>
                  <a:lnTo>
                    <a:pt x="4111047" y="4188460"/>
                  </a:lnTo>
                  <a:close/>
                  <a:moveTo>
                    <a:pt x="4371983" y="3615055"/>
                  </a:moveTo>
                  <a:lnTo>
                    <a:pt x="4392300" y="3657600"/>
                  </a:lnTo>
                  <a:lnTo>
                    <a:pt x="4352302" y="3709670"/>
                  </a:lnTo>
                  <a:lnTo>
                    <a:pt x="4316113" y="3715385"/>
                  </a:lnTo>
                  <a:lnTo>
                    <a:pt x="4286274" y="3756660"/>
                  </a:lnTo>
                  <a:lnTo>
                    <a:pt x="4257069" y="3830955"/>
                  </a:lnTo>
                  <a:lnTo>
                    <a:pt x="4147234" y="3839211"/>
                  </a:lnTo>
                  <a:lnTo>
                    <a:pt x="4111046" y="4032885"/>
                  </a:lnTo>
                  <a:lnTo>
                    <a:pt x="4078667" y="4041140"/>
                  </a:lnTo>
                  <a:lnTo>
                    <a:pt x="4078667" y="4093210"/>
                  </a:lnTo>
                  <a:lnTo>
                    <a:pt x="4111046" y="4098925"/>
                  </a:lnTo>
                  <a:lnTo>
                    <a:pt x="4111046" y="4130675"/>
                  </a:lnTo>
                  <a:lnTo>
                    <a:pt x="4147234" y="4136390"/>
                  </a:lnTo>
                  <a:lnTo>
                    <a:pt x="4147234" y="4162425"/>
                  </a:lnTo>
                  <a:lnTo>
                    <a:pt x="4095174" y="4165600"/>
                  </a:lnTo>
                  <a:lnTo>
                    <a:pt x="4078667" y="4194175"/>
                  </a:lnTo>
                  <a:lnTo>
                    <a:pt x="4078668" y="4194175"/>
                  </a:lnTo>
                  <a:lnTo>
                    <a:pt x="4095175" y="4165600"/>
                  </a:lnTo>
                  <a:lnTo>
                    <a:pt x="4147235" y="4162425"/>
                  </a:lnTo>
                  <a:lnTo>
                    <a:pt x="4147235" y="4136390"/>
                  </a:lnTo>
                  <a:lnTo>
                    <a:pt x="4111047" y="4130675"/>
                  </a:lnTo>
                  <a:lnTo>
                    <a:pt x="4111047" y="4098925"/>
                  </a:lnTo>
                  <a:lnTo>
                    <a:pt x="4078668" y="4093210"/>
                  </a:lnTo>
                  <a:lnTo>
                    <a:pt x="4078668" y="4041140"/>
                  </a:lnTo>
                  <a:lnTo>
                    <a:pt x="4111047" y="4032885"/>
                  </a:lnTo>
                  <a:lnTo>
                    <a:pt x="4147235" y="3839211"/>
                  </a:lnTo>
                  <a:lnTo>
                    <a:pt x="4257070" y="3830955"/>
                  </a:lnTo>
                  <a:lnTo>
                    <a:pt x="4286275" y="3756660"/>
                  </a:lnTo>
                  <a:lnTo>
                    <a:pt x="4316114" y="3715385"/>
                  </a:lnTo>
                  <a:lnTo>
                    <a:pt x="4352303" y="3709670"/>
                  </a:lnTo>
                  <a:lnTo>
                    <a:pt x="4392301" y="3657600"/>
                  </a:lnTo>
                  <a:lnTo>
                    <a:pt x="4371984" y="3615055"/>
                  </a:lnTo>
                  <a:close/>
                  <a:moveTo>
                    <a:pt x="4438647" y="3536315"/>
                  </a:moveTo>
                  <a:lnTo>
                    <a:pt x="4438646" y="3536316"/>
                  </a:lnTo>
                  <a:lnTo>
                    <a:pt x="4418330" y="3615055"/>
                  </a:lnTo>
                  <a:lnTo>
                    <a:pt x="4418331" y="3615055"/>
                  </a:lnTo>
                  <a:close/>
                  <a:moveTo>
                    <a:pt x="4236754" y="3496310"/>
                  </a:moveTo>
                  <a:lnTo>
                    <a:pt x="4236754" y="3496311"/>
                  </a:lnTo>
                  <a:lnTo>
                    <a:pt x="4286274" y="3524885"/>
                  </a:lnTo>
                  <a:lnTo>
                    <a:pt x="4286274" y="3524885"/>
                  </a:lnTo>
                  <a:close/>
                  <a:moveTo>
                    <a:pt x="4286275" y="3449955"/>
                  </a:moveTo>
                  <a:lnTo>
                    <a:pt x="4286275" y="3449956"/>
                  </a:lnTo>
                  <a:lnTo>
                    <a:pt x="4337700" y="3490595"/>
                  </a:lnTo>
                  <a:lnTo>
                    <a:pt x="4337065" y="3589020"/>
                  </a:lnTo>
                  <a:lnTo>
                    <a:pt x="4337066" y="3589019"/>
                  </a:lnTo>
                  <a:lnTo>
                    <a:pt x="4337701" y="3490595"/>
                  </a:lnTo>
                  <a:close/>
                  <a:moveTo>
                    <a:pt x="4111046" y="3432810"/>
                  </a:moveTo>
                  <a:lnTo>
                    <a:pt x="4147234" y="3444240"/>
                  </a:lnTo>
                  <a:lnTo>
                    <a:pt x="4147234" y="3484880"/>
                  </a:lnTo>
                  <a:lnTo>
                    <a:pt x="4164376" y="3504565"/>
                  </a:lnTo>
                  <a:lnTo>
                    <a:pt x="4203104" y="3606165"/>
                  </a:lnTo>
                  <a:lnTo>
                    <a:pt x="4203105" y="3606165"/>
                  </a:lnTo>
                  <a:lnTo>
                    <a:pt x="4164377" y="3504565"/>
                  </a:lnTo>
                  <a:lnTo>
                    <a:pt x="4147235" y="3484880"/>
                  </a:lnTo>
                  <a:lnTo>
                    <a:pt x="4147235" y="3444240"/>
                  </a:lnTo>
                  <a:lnTo>
                    <a:pt x="4111047" y="3432810"/>
                  </a:lnTo>
                  <a:close/>
                  <a:moveTo>
                    <a:pt x="3742582" y="3171817"/>
                  </a:moveTo>
                  <a:lnTo>
                    <a:pt x="3742580" y="3171818"/>
                  </a:lnTo>
                  <a:lnTo>
                    <a:pt x="3742579" y="3171818"/>
                  </a:lnTo>
                  <a:lnTo>
                    <a:pt x="3705435" y="3193686"/>
                  </a:lnTo>
                  <a:lnTo>
                    <a:pt x="3742580" y="3171818"/>
                  </a:lnTo>
                  <a:lnTo>
                    <a:pt x="3829792" y="3181985"/>
                  </a:lnTo>
                  <a:close/>
                  <a:moveTo>
                    <a:pt x="3755511" y="3164205"/>
                  </a:moveTo>
                  <a:lnTo>
                    <a:pt x="3755510" y="3164206"/>
                  </a:lnTo>
                  <a:lnTo>
                    <a:pt x="3748077" y="3168582"/>
                  </a:lnTo>
                  <a:close/>
                  <a:moveTo>
                    <a:pt x="3565680" y="3164205"/>
                  </a:moveTo>
                  <a:lnTo>
                    <a:pt x="3565680" y="3195955"/>
                  </a:lnTo>
                  <a:lnTo>
                    <a:pt x="3655199" y="3223261"/>
                  </a:lnTo>
                  <a:lnTo>
                    <a:pt x="3655199" y="3223260"/>
                  </a:lnTo>
                  <a:lnTo>
                    <a:pt x="3565681" y="3195955"/>
                  </a:lnTo>
                  <a:lnTo>
                    <a:pt x="3565681" y="3164205"/>
                  </a:lnTo>
                  <a:close/>
                  <a:moveTo>
                    <a:pt x="3507272" y="3147060"/>
                  </a:moveTo>
                  <a:lnTo>
                    <a:pt x="3507272" y="3147061"/>
                  </a:lnTo>
                  <a:lnTo>
                    <a:pt x="3537110" y="3164205"/>
                  </a:lnTo>
                  <a:lnTo>
                    <a:pt x="3537111" y="3164205"/>
                  </a:lnTo>
                  <a:close/>
                  <a:moveTo>
                    <a:pt x="4014544" y="2962275"/>
                  </a:moveTo>
                  <a:lnTo>
                    <a:pt x="4014543" y="2962276"/>
                  </a:lnTo>
                  <a:lnTo>
                    <a:pt x="4023432" y="3054985"/>
                  </a:lnTo>
                  <a:lnTo>
                    <a:pt x="4042478" y="3094990"/>
                  </a:lnTo>
                  <a:lnTo>
                    <a:pt x="4059620" y="3098165"/>
                  </a:lnTo>
                  <a:lnTo>
                    <a:pt x="4078667" y="3131820"/>
                  </a:lnTo>
                  <a:lnTo>
                    <a:pt x="4059620" y="3207385"/>
                  </a:lnTo>
                  <a:lnTo>
                    <a:pt x="4111046" y="3268345"/>
                  </a:lnTo>
                  <a:lnTo>
                    <a:pt x="4078667" y="3340100"/>
                  </a:lnTo>
                  <a:lnTo>
                    <a:pt x="4042478" y="3356610"/>
                  </a:lnTo>
                  <a:lnTo>
                    <a:pt x="4059620" y="3404235"/>
                  </a:lnTo>
                  <a:lnTo>
                    <a:pt x="4059620" y="3435350"/>
                  </a:lnTo>
                  <a:lnTo>
                    <a:pt x="4059621" y="3435350"/>
                  </a:lnTo>
                  <a:lnTo>
                    <a:pt x="4059621" y="3404235"/>
                  </a:lnTo>
                  <a:lnTo>
                    <a:pt x="4042479" y="3356610"/>
                  </a:lnTo>
                  <a:lnTo>
                    <a:pt x="4078668" y="3340100"/>
                  </a:lnTo>
                  <a:lnTo>
                    <a:pt x="4111047" y="3268345"/>
                  </a:lnTo>
                  <a:lnTo>
                    <a:pt x="4059621" y="3207385"/>
                  </a:lnTo>
                  <a:lnTo>
                    <a:pt x="4078668" y="3131820"/>
                  </a:lnTo>
                  <a:lnTo>
                    <a:pt x="4076532" y="3128047"/>
                  </a:lnTo>
                  <a:lnTo>
                    <a:pt x="4095748" y="3132137"/>
                  </a:lnTo>
                  <a:lnTo>
                    <a:pt x="4076533" y="3128047"/>
                  </a:lnTo>
                  <a:lnTo>
                    <a:pt x="4059621" y="3098165"/>
                  </a:lnTo>
                  <a:lnTo>
                    <a:pt x="4042479" y="3094990"/>
                  </a:lnTo>
                  <a:lnTo>
                    <a:pt x="4023433" y="3054985"/>
                  </a:lnTo>
                  <a:close/>
                  <a:moveTo>
                    <a:pt x="3089767" y="2693200"/>
                  </a:moveTo>
                  <a:lnTo>
                    <a:pt x="3087415" y="2699470"/>
                  </a:lnTo>
                  <a:lnTo>
                    <a:pt x="3090543" y="2698115"/>
                  </a:lnTo>
                  <a:close/>
                  <a:moveTo>
                    <a:pt x="3056888" y="1861844"/>
                  </a:moveTo>
                  <a:lnTo>
                    <a:pt x="3056888" y="1869440"/>
                  </a:lnTo>
                  <a:lnTo>
                    <a:pt x="3073398" y="1869440"/>
                  </a:lnTo>
                  <a:lnTo>
                    <a:pt x="3073398" y="1866214"/>
                  </a:lnTo>
                  <a:lnTo>
                    <a:pt x="3071493" y="1866900"/>
                  </a:lnTo>
                  <a:close/>
                  <a:moveTo>
                    <a:pt x="4738368" y="1367155"/>
                  </a:moveTo>
                  <a:lnTo>
                    <a:pt x="4734644" y="1370879"/>
                  </a:lnTo>
                  <a:lnTo>
                    <a:pt x="4735344" y="1377875"/>
                  </a:lnTo>
                  <a:lnTo>
                    <a:pt x="4737733" y="1376680"/>
                  </a:lnTo>
                  <a:close/>
                  <a:moveTo>
                    <a:pt x="3461760" y="1109545"/>
                  </a:moveTo>
                  <a:lnTo>
                    <a:pt x="3448555" y="1117370"/>
                  </a:lnTo>
                  <a:lnTo>
                    <a:pt x="3449635" y="1119187"/>
                  </a:lnTo>
                  <a:lnTo>
                    <a:pt x="3450647" y="1121684"/>
                  </a:lnTo>
                  <a:lnTo>
                    <a:pt x="3454398" y="1118870"/>
                  </a:lnTo>
                  <a:close/>
                  <a:moveTo>
                    <a:pt x="3512818" y="885825"/>
                  </a:moveTo>
                  <a:lnTo>
                    <a:pt x="3526788" y="887730"/>
                  </a:lnTo>
                  <a:lnTo>
                    <a:pt x="3508497" y="888706"/>
                  </a:lnTo>
                  <a:close/>
                  <a:moveTo>
                    <a:pt x="2291078" y="0"/>
                  </a:moveTo>
                  <a:lnTo>
                    <a:pt x="2338068" y="10795"/>
                  </a:lnTo>
                  <a:lnTo>
                    <a:pt x="2383153" y="10795"/>
                  </a:lnTo>
                  <a:lnTo>
                    <a:pt x="2416808" y="67310"/>
                  </a:lnTo>
                  <a:lnTo>
                    <a:pt x="2468878" y="83185"/>
                  </a:lnTo>
                  <a:lnTo>
                    <a:pt x="2509518" y="62230"/>
                  </a:lnTo>
                  <a:lnTo>
                    <a:pt x="2532378" y="106045"/>
                  </a:lnTo>
                  <a:lnTo>
                    <a:pt x="2562858" y="140970"/>
                  </a:lnTo>
                  <a:lnTo>
                    <a:pt x="2562858" y="188595"/>
                  </a:lnTo>
                  <a:lnTo>
                    <a:pt x="2586988" y="266700"/>
                  </a:lnTo>
                  <a:lnTo>
                    <a:pt x="2569843" y="309245"/>
                  </a:lnTo>
                  <a:lnTo>
                    <a:pt x="2532378" y="330200"/>
                  </a:lnTo>
                  <a:lnTo>
                    <a:pt x="2562858" y="391160"/>
                  </a:lnTo>
                  <a:lnTo>
                    <a:pt x="2562282" y="428615"/>
                  </a:lnTo>
                  <a:lnTo>
                    <a:pt x="2562223" y="428626"/>
                  </a:lnTo>
                  <a:lnTo>
                    <a:pt x="2562223" y="432436"/>
                  </a:lnTo>
                  <a:lnTo>
                    <a:pt x="2562282" y="428615"/>
                  </a:lnTo>
                  <a:lnTo>
                    <a:pt x="2593973" y="422911"/>
                  </a:lnTo>
                  <a:lnTo>
                    <a:pt x="2647313" y="422911"/>
                  </a:lnTo>
                  <a:lnTo>
                    <a:pt x="2679698" y="452756"/>
                  </a:lnTo>
                  <a:lnTo>
                    <a:pt x="2715258" y="430530"/>
                  </a:lnTo>
                  <a:lnTo>
                    <a:pt x="2760978" y="469265"/>
                  </a:lnTo>
                  <a:lnTo>
                    <a:pt x="2818763" y="409575"/>
                  </a:lnTo>
                  <a:lnTo>
                    <a:pt x="2877183" y="474345"/>
                  </a:lnTo>
                  <a:lnTo>
                    <a:pt x="2890518" y="508636"/>
                  </a:lnTo>
                  <a:lnTo>
                    <a:pt x="2929888" y="529590"/>
                  </a:lnTo>
                  <a:lnTo>
                    <a:pt x="2958463" y="495300"/>
                  </a:lnTo>
                  <a:lnTo>
                    <a:pt x="3044823" y="452756"/>
                  </a:lnTo>
                  <a:lnTo>
                    <a:pt x="3095623" y="469265"/>
                  </a:lnTo>
                  <a:lnTo>
                    <a:pt x="3120388" y="492125"/>
                  </a:lnTo>
                  <a:lnTo>
                    <a:pt x="3166743" y="508636"/>
                  </a:lnTo>
                  <a:lnTo>
                    <a:pt x="3192143" y="535941"/>
                  </a:lnTo>
                  <a:lnTo>
                    <a:pt x="3253738" y="508636"/>
                  </a:lnTo>
                  <a:lnTo>
                    <a:pt x="3360418" y="600710"/>
                  </a:lnTo>
                  <a:lnTo>
                    <a:pt x="3434078" y="603250"/>
                  </a:lnTo>
                  <a:lnTo>
                    <a:pt x="3543298" y="668655"/>
                  </a:lnTo>
                  <a:lnTo>
                    <a:pt x="3477893" y="706120"/>
                  </a:lnTo>
                  <a:lnTo>
                    <a:pt x="3465193" y="739775"/>
                  </a:lnTo>
                  <a:lnTo>
                    <a:pt x="3480433" y="816610"/>
                  </a:lnTo>
                  <a:lnTo>
                    <a:pt x="3479163" y="890270"/>
                  </a:lnTo>
                  <a:lnTo>
                    <a:pt x="3508497" y="888706"/>
                  </a:lnTo>
                  <a:lnTo>
                    <a:pt x="3495673" y="897255"/>
                  </a:lnTo>
                  <a:lnTo>
                    <a:pt x="3491228" y="925195"/>
                  </a:lnTo>
                  <a:lnTo>
                    <a:pt x="3444873" y="922655"/>
                  </a:lnTo>
                  <a:lnTo>
                    <a:pt x="3428998" y="945516"/>
                  </a:lnTo>
                  <a:lnTo>
                    <a:pt x="3480433" y="996950"/>
                  </a:lnTo>
                  <a:lnTo>
                    <a:pt x="3447413" y="1075055"/>
                  </a:lnTo>
                  <a:lnTo>
                    <a:pt x="3472813" y="1102995"/>
                  </a:lnTo>
                  <a:lnTo>
                    <a:pt x="3466384" y="1106805"/>
                  </a:lnTo>
                  <a:lnTo>
                    <a:pt x="3492498" y="1106805"/>
                  </a:lnTo>
                  <a:lnTo>
                    <a:pt x="3500118" y="1130300"/>
                  </a:lnTo>
                  <a:lnTo>
                    <a:pt x="3507738" y="1155065"/>
                  </a:lnTo>
                  <a:lnTo>
                    <a:pt x="3543298" y="1160780"/>
                  </a:lnTo>
                  <a:lnTo>
                    <a:pt x="3574413" y="1170305"/>
                  </a:lnTo>
                  <a:lnTo>
                    <a:pt x="3593463" y="1164590"/>
                  </a:lnTo>
                  <a:lnTo>
                    <a:pt x="3606798" y="1145541"/>
                  </a:lnTo>
                  <a:lnTo>
                    <a:pt x="3616323" y="1106805"/>
                  </a:lnTo>
                  <a:lnTo>
                    <a:pt x="3644898" y="1106805"/>
                  </a:lnTo>
                  <a:lnTo>
                    <a:pt x="3654423" y="1126490"/>
                  </a:lnTo>
                  <a:lnTo>
                    <a:pt x="3673473" y="1126490"/>
                  </a:lnTo>
                  <a:lnTo>
                    <a:pt x="3692523" y="1143635"/>
                  </a:lnTo>
                  <a:lnTo>
                    <a:pt x="3717288" y="1143635"/>
                  </a:lnTo>
                  <a:lnTo>
                    <a:pt x="3726813" y="1126490"/>
                  </a:lnTo>
                  <a:lnTo>
                    <a:pt x="3713478" y="1170305"/>
                  </a:lnTo>
                  <a:lnTo>
                    <a:pt x="3730623" y="1189356"/>
                  </a:lnTo>
                  <a:lnTo>
                    <a:pt x="3734433" y="1217930"/>
                  </a:lnTo>
                  <a:lnTo>
                    <a:pt x="3745863" y="1240155"/>
                  </a:lnTo>
                  <a:lnTo>
                    <a:pt x="3761738" y="1240155"/>
                  </a:lnTo>
                  <a:lnTo>
                    <a:pt x="3782058" y="1240155"/>
                  </a:lnTo>
                  <a:lnTo>
                    <a:pt x="3787773" y="1265555"/>
                  </a:lnTo>
                  <a:lnTo>
                    <a:pt x="3812538" y="1290320"/>
                  </a:lnTo>
                  <a:lnTo>
                    <a:pt x="3815855" y="1310221"/>
                  </a:lnTo>
                  <a:lnTo>
                    <a:pt x="3819523" y="1295400"/>
                  </a:lnTo>
                  <a:lnTo>
                    <a:pt x="3842383" y="1310640"/>
                  </a:lnTo>
                  <a:lnTo>
                    <a:pt x="3849368" y="1314450"/>
                  </a:lnTo>
                  <a:lnTo>
                    <a:pt x="3870958" y="1314450"/>
                  </a:lnTo>
                  <a:lnTo>
                    <a:pt x="3891913" y="1314450"/>
                  </a:lnTo>
                  <a:lnTo>
                    <a:pt x="3928743" y="1336675"/>
                  </a:lnTo>
                  <a:lnTo>
                    <a:pt x="3905883" y="1349375"/>
                  </a:lnTo>
                  <a:lnTo>
                    <a:pt x="3905883" y="1364615"/>
                  </a:lnTo>
                  <a:lnTo>
                    <a:pt x="3891913" y="1384935"/>
                  </a:lnTo>
                  <a:lnTo>
                    <a:pt x="3913503" y="1402715"/>
                  </a:lnTo>
                  <a:lnTo>
                    <a:pt x="3928743" y="1428750"/>
                  </a:lnTo>
                  <a:lnTo>
                    <a:pt x="3957318" y="1438910"/>
                  </a:lnTo>
                  <a:lnTo>
                    <a:pt x="3985258" y="1418590"/>
                  </a:lnTo>
                  <a:lnTo>
                    <a:pt x="4003038" y="1426210"/>
                  </a:lnTo>
                  <a:lnTo>
                    <a:pt x="4018278" y="1397635"/>
                  </a:lnTo>
                  <a:lnTo>
                    <a:pt x="4042408" y="1410970"/>
                  </a:lnTo>
                  <a:lnTo>
                    <a:pt x="4042408" y="1431290"/>
                  </a:lnTo>
                  <a:lnTo>
                    <a:pt x="4064633" y="1446530"/>
                  </a:lnTo>
                  <a:lnTo>
                    <a:pt x="4081143" y="1413510"/>
                  </a:lnTo>
                  <a:lnTo>
                    <a:pt x="4112258" y="1410970"/>
                  </a:lnTo>
                  <a:lnTo>
                    <a:pt x="4154803" y="1410970"/>
                  </a:lnTo>
                  <a:lnTo>
                    <a:pt x="4180838" y="1431290"/>
                  </a:lnTo>
                  <a:lnTo>
                    <a:pt x="4209302" y="1424444"/>
                  </a:lnTo>
                  <a:lnTo>
                    <a:pt x="4204968" y="1421130"/>
                  </a:lnTo>
                  <a:lnTo>
                    <a:pt x="4246243" y="1396365"/>
                  </a:lnTo>
                  <a:lnTo>
                    <a:pt x="4288153" y="1369695"/>
                  </a:lnTo>
                  <a:lnTo>
                    <a:pt x="4286248" y="1338580"/>
                  </a:lnTo>
                  <a:lnTo>
                    <a:pt x="4297678" y="1247775"/>
                  </a:lnTo>
                  <a:lnTo>
                    <a:pt x="4316093" y="1230630"/>
                  </a:lnTo>
                  <a:lnTo>
                    <a:pt x="4236718" y="1189355"/>
                  </a:lnTo>
                  <a:lnTo>
                    <a:pt x="4203063" y="1189355"/>
                  </a:lnTo>
                  <a:lnTo>
                    <a:pt x="4173853" y="1211580"/>
                  </a:lnTo>
                  <a:lnTo>
                    <a:pt x="4152898" y="1253490"/>
                  </a:lnTo>
                  <a:lnTo>
                    <a:pt x="4145278" y="1245870"/>
                  </a:lnTo>
                  <a:lnTo>
                    <a:pt x="4128133" y="1243965"/>
                  </a:lnTo>
                  <a:lnTo>
                    <a:pt x="4171948" y="1186815"/>
                  </a:lnTo>
                  <a:lnTo>
                    <a:pt x="4147183" y="1146810"/>
                  </a:lnTo>
                  <a:lnTo>
                    <a:pt x="4128133" y="1200150"/>
                  </a:lnTo>
                  <a:lnTo>
                    <a:pt x="4112893" y="1209675"/>
                  </a:lnTo>
                  <a:lnTo>
                    <a:pt x="4116703" y="1236345"/>
                  </a:lnTo>
                  <a:lnTo>
                    <a:pt x="4078603" y="1230630"/>
                  </a:lnTo>
                  <a:lnTo>
                    <a:pt x="4078603" y="1211580"/>
                  </a:lnTo>
                  <a:lnTo>
                    <a:pt x="4110988" y="1151255"/>
                  </a:lnTo>
                  <a:lnTo>
                    <a:pt x="4133848" y="1135380"/>
                  </a:lnTo>
                  <a:lnTo>
                    <a:pt x="4120513" y="1074420"/>
                  </a:lnTo>
                  <a:lnTo>
                    <a:pt x="4147183" y="1033780"/>
                  </a:lnTo>
                  <a:lnTo>
                    <a:pt x="4236718" y="1017905"/>
                  </a:lnTo>
                  <a:lnTo>
                    <a:pt x="4286248" y="1005205"/>
                  </a:lnTo>
                  <a:lnTo>
                    <a:pt x="4268468" y="954405"/>
                  </a:lnTo>
                  <a:lnTo>
                    <a:pt x="4234813" y="963931"/>
                  </a:lnTo>
                  <a:lnTo>
                    <a:pt x="4203063" y="938530"/>
                  </a:lnTo>
                  <a:lnTo>
                    <a:pt x="4204968" y="859155"/>
                  </a:lnTo>
                  <a:lnTo>
                    <a:pt x="4252593" y="824230"/>
                  </a:lnTo>
                  <a:lnTo>
                    <a:pt x="4316093" y="805180"/>
                  </a:lnTo>
                  <a:lnTo>
                    <a:pt x="4337048" y="849630"/>
                  </a:lnTo>
                  <a:lnTo>
                    <a:pt x="4354193" y="881380"/>
                  </a:lnTo>
                  <a:lnTo>
                    <a:pt x="4398643" y="903605"/>
                  </a:lnTo>
                  <a:lnTo>
                    <a:pt x="4398643" y="878205"/>
                  </a:lnTo>
                  <a:lnTo>
                    <a:pt x="4490718" y="849630"/>
                  </a:lnTo>
                  <a:lnTo>
                    <a:pt x="4526278" y="862965"/>
                  </a:lnTo>
                  <a:lnTo>
                    <a:pt x="4556758" y="847725"/>
                  </a:lnTo>
                  <a:lnTo>
                    <a:pt x="4579618" y="872490"/>
                  </a:lnTo>
                  <a:lnTo>
                    <a:pt x="4568188" y="889635"/>
                  </a:lnTo>
                  <a:lnTo>
                    <a:pt x="4592953" y="901065"/>
                  </a:lnTo>
                  <a:lnTo>
                    <a:pt x="4581523" y="910590"/>
                  </a:lnTo>
                  <a:lnTo>
                    <a:pt x="4592318" y="922655"/>
                  </a:lnTo>
                  <a:lnTo>
                    <a:pt x="4617718" y="986155"/>
                  </a:lnTo>
                  <a:lnTo>
                    <a:pt x="4581523" y="1038225"/>
                  </a:lnTo>
                  <a:lnTo>
                    <a:pt x="4594858" y="1068705"/>
                  </a:lnTo>
                  <a:lnTo>
                    <a:pt x="4571998" y="1106805"/>
                  </a:lnTo>
                  <a:lnTo>
                    <a:pt x="4571998" y="1132206"/>
                  </a:lnTo>
                  <a:lnTo>
                    <a:pt x="4551043" y="1141095"/>
                  </a:lnTo>
                  <a:lnTo>
                    <a:pt x="4554853" y="1163955"/>
                  </a:lnTo>
                  <a:lnTo>
                    <a:pt x="4511038" y="1198880"/>
                  </a:lnTo>
                  <a:lnTo>
                    <a:pt x="4507863" y="1230630"/>
                  </a:lnTo>
                  <a:lnTo>
                    <a:pt x="4469128" y="1239520"/>
                  </a:lnTo>
                  <a:lnTo>
                    <a:pt x="4469128" y="1295400"/>
                  </a:lnTo>
                  <a:lnTo>
                    <a:pt x="4507863" y="1314451"/>
                  </a:lnTo>
                  <a:lnTo>
                    <a:pt x="4554218" y="1295400"/>
                  </a:lnTo>
                  <a:lnTo>
                    <a:pt x="4595493" y="1295400"/>
                  </a:lnTo>
                  <a:lnTo>
                    <a:pt x="4659628" y="1239520"/>
                  </a:lnTo>
                  <a:lnTo>
                    <a:pt x="4693918" y="1239520"/>
                  </a:lnTo>
                  <a:lnTo>
                    <a:pt x="4696917" y="1251314"/>
                  </a:lnTo>
                  <a:lnTo>
                    <a:pt x="4696980" y="1251335"/>
                  </a:lnTo>
                  <a:lnTo>
                    <a:pt x="4703443" y="1241425"/>
                  </a:lnTo>
                  <a:lnTo>
                    <a:pt x="4725033" y="1241425"/>
                  </a:lnTo>
                  <a:lnTo>
                    <a:pt x="4750433" y="1264285"/>
                  </a:lnTo>
                  <a:lnTo>
                    <a:pt x="4763133" y="1275715"/>
                  </a:lnTo>
                  <a:lnTo>
                    <a:pt x="4777103" y="1284605"/>
                  </a:lnTo>
                  <a:lnTo>
                    <a:pt x="4785358" y="1273175"/>
                  </a:lnTo>
                  <a:lnTo>
                    <a:pt x="4804408" y="1275715"/>
                  </a:lnTo>
                  <a:lnTo>
                    <a:pt x="4822188" y="1285875"/>
                  </a:lnTo>
                  <a:lnTo>
                    <a:pt x="4825998" y="1297940"/>
                  </a:lnTo>
                  <a:lnTo>
                    <a:pt x="4839968" y="1314451"/>
                  </a:lnTo>
                  <a:lnTo>
                    <a:pt x="4838698" y="1324610"/>
                  </a:lnTo>
                  <a:lnTo>
                    <a:pt x="4860288" y="1325880"/>
                  </a:lnTo>
                  <a:lnTo>
                    <a:pt x="4860288" y="1334770"/>
                  </a:lnTo>
                  <a:lnTo>
                    <a:pt x="4886323" y="1347470"/>
                  </a:lnTo>
                  <a:lnTo>
                    <a:pt x="4883783" y="1357630"/>
                  </a:lnTo>
                  <a:lnTo>
                    <a:pt x="4899023" y="1370330"/>
                  </a:lnTo>
                  <a:lnTo>
                    <a:pt x="4890133" y="1386205"/>
                  </a:lnTo>
                  <a:lnTo>
                    <a:pt x="4890133" y="1400175"/>
                  </a:lnTo>
                  <a:lnTo>
                    <a:pt x="4900293" y="1415415"/>
                  </a:lnTo>
                  <a:lnTo>
                    <a:pt x="4916803" y="1423036"/>
                  </a:lnTo>
                  <a:lnTo>
                    <a:pt x="4916803" y="1440815"/>
                  </a:lnTo>
                  <a:lnTo>
                    <a:pt x="4895213" y="1435735"/>
                  </a:lnTo>
                  <a:lnTo>
                    <a:pt x="4886323" y="1439545"/>
                  </a:lnTo>
                  <a:lnTo>
                    <a:pt x="4876798" y="1431925"/>
                  </a:lnTo>
                  <a:lnTo>
                    <a:pt x="4874258" y="1508760"/>
                  </a:lnTo>
                  <a:lnTo>
                    <a:pt x="4896483" y="1512570"/>
                  </a:lnTo>
                  <a:lnTo>
                    <a:pt x="4906643" y="1504950"/>
                  </a:lnTo>
                  <a:lnTo>
                    <a:pt x="4930773" y="1525270"/>
                  </a:lnTo>
                  <a:lnTo>
                    <a:pt x="4954903" y="1554481"/>
                  </a:lnTo>
                  <a:lnTo>
                    <a:pt x="4975223" y="1553210"/>
                  </a:lnTo>
                  <a:lnTo>
                    <a:pt x="4992368" y="1565910"/>
                  </a:lnTo>
                  <a:lnTo>
                    <a:pt x="5010148" y="1551940"/>
                  </a:lnTo>
                  <a:lnTo>
                    <a:pt x="5021578" y="1565910"/>
                  </a:lnTo>
                  <a:lnTo>
                    <a:pt x="5044438" y="1554481"/>
                  </a:lnTo>
                  <a:lnTo>
                    <a:pt x="5060948" y="1575435"/>
                  </a:lnTo>
                  <a:lnTo>
                    <a:pt x="5094603" y="1602105"/>
                  </a:lnTo>
                  <a:lnTo>
                    <a:pt x="5104763" y="1602105"/>
                  </a:lnTo>
                  <a:lnTo>
                    <a:pt x="5099683" y="1614805"/>
                  </a:lnTo>
                  <a:lnTo>
                    <a:pt x="5104763" y="1632585"/>
                  </a:lnTo>
                  <a:lnTo>
                    <a:pt x="5109843" y="1663700"/>
                  </a:lnTo>
                  <a:lnTo>
                    <a:pt x="5123813" y="1659255"/>
                  </a:lnTo>
                  <a:lnTo>
                    <a:pt x="5133973" y="1685290"/>
                  </a:lnTo>
                  <a:lnTo>
                    <a:pt x="5172073" y="1729740"/>
                  </a:lnTo>
                  <a:lnTo>
                    <a:pt x="5149999" y="1798723"/>
                  </a:lnTo>
                  <a:lnTo>
                    <a:pt x="5172598" y="1809433"/>
                  </a:lnTo>
                  <a:lnTo>
                    <a:pt x="5187833" y="1825944"/>
                  </a:lnTo>
                  <a:lnTo>
                    <a:pt x="5154190" y="1849442"/>
                  </a:lnTo>
                  <a:lnTo>
                    <a:pt x="5172598" y="1885640"/>
                  </a:lnTo>
                  <a:lnTo>
                    <a:pt x="5216397" y="1916123"/>
                  </a:lnTo>
                  <a:lnTo>
                    <a:pt x="5239248" y="1916123"/>
                  </a:lnTo>
                  <a:lnTo>
                    <a:pt x="5254482" y="1942796"/>
                  </a:lnTo>
                  <a:lnTo>
                    <a:pt x="5241152" y="1973279"/>
                  </a:lnTo>
                  <a:lnTo>
                    <a:pt x="5244961" y="2007573"/>
                  </a:lnTo>
                  <a:lnTo>
                    <a:pt x="5275429" y="2017099"/>
                  </a:lnTo>
                  <a:lnTo>
                    <a:pt x="5244961" y="2034245"/>
                  </a:lnTo>
                  <a:lnTo>
                    <a:pt x="5237344" y="2049487"/>
                  </a:lnTo>
                  <a:lnTo>
                    <a:pt x="5246865" y="2072349"/>
                  </a:lnTo>
                  <a:lnTo>
                    <a:pt x="5252578" y="2084415"/>
                  </a:lnTo>
                  <a:lnTo>
                    <a:pt x="5267812" y="2121884"/>
                  </a:lnTo>
                  <a:lnTo>
                    <a:pt x="5275429" y="2140936"/>
                  </a:lnTo>
                  <a:lnTo>
                    <a:pt x="5303994" y="2129505"/>
                  </a:lnTo>
                  <a:lnTo>
                    <a:pt x="5336366" y="2102832"/>
                  </a:lnTo>
                  <a:lnTo>
                    <a:pt x="5368739" y="2114263"/>
                  </a:lnTo>
                  <a:lnTo>
                    <a:pt x="5399208" y="2154273"/>
                  </a:lnTo>
                  <a:lnTo>
                    <a:pt x="5403016" y="2175230"/>
                  </a:lnTo>
                  <a:lnTo>
                    <a:pt x="5418250" y="2190471"/>
                  </a:lnTo>
                  <a:lnTo>
                    <a:pt x="5414442" y="2215239"/>
                  </a:lnTo>
                  <a:lnTo>
                    <a:pt x="5460145" y="2247627"/>
                  </a:lnTo>
                  <a:lnTo>
                    <a:pt x="5473475" y="2314309"/>
                  </a:lnTo>
                  <a:lnTo>
                    <a:pt x="5500134" y="2350507"/>
                  </a:lnTo>
                  <a:lnTo>
                    <a:pt x="5530603" y="2369559"/>
                  </a:lnTo>
                  <a:lnTo>
                    <a:pt x="5517273" y="2392422"/>
                  </a:lnTo>
                  <a:lnTo>
                    <a:pt x="5530603" y="2403853"/>
                  </a:lnTo>
                  <a:lnTo>
                    <a:pt x="5553454" y="2403853"/>
                  </a:lnTo>
                  <a:lnTo>
                    <a:pt x="5578210" y="2411474"/>
                  </a:lnTo>
                  <a:lnTo>
                    <a:pt x="5614391" y="2411474"/>
                  </a:lnTo>
                  <a:lnTo>
                    <a:pt x="5616296" y="2426715"/>
                  </a:lnTo>
                  <a:lnTo>
                    <a:pt x="5627721" y="2445767"/>
                  </a:lnTo>
                  <a:lnTo>
                    <a:pt x="5631530" y="2499112"/>
                  </a:lnTo>
                  <a:lnTo>
                    <a:pt x="5644860" y="2514354"/>
                  </a:lnTo>
                  <a:lnTo>
                    <a:pt x="5677232" y="2550553"/>
                  </a:lnTo>
                  <a:lnTo>
                    <a:pt x="5677232" y="2584846"/>
                  </a:lnTo>
                  <a:lnTo>
                    <a:pt x="5722935" y="2613424"/>
                  </a:lnTo>
                  <a:lnTo>
                    <a:pt x="5722935" y="2657243"/>
                  </a:lnTo>
                  <a:lnTo>
                    <a:pt x="5707701" y="2702968"/>
                  </a:lnTo>
                  <a:lnTo>
                    <a:pt x="5688658" y="2728371"/>
                  </a:lnTo>
                  <a:lnTo>
                    <a:pt x="5671520" y="2728371"/>
                  </a:lnTo>
                  <a:lnTo>
                    <a:pt x="5667711" y="2742977"/>
                  </a:lnTo>
                  <a:lnTo>
                    <a:pt x="5681041" y="2773460"/>
                  </a:lnTo>
                  <a:lnTo>
                    <a:pt x="5642955" y="2790607"/>
                  </a:lnTo>
                  <a:lnTo>
                    <a:pt x="5623913" y="2817280"/>
                  </a:lnTo>
                  <a:lnTo>
                    <a:pt x="5604870" y="2834426"/>
                  </a:lnTo>
                  <a:lnTo>
                    <a:pt x="5583923" y="2857289"/>
                  </a:lnTo>
                  <a:lnTo>
                    <a:pt x="5564880" y="2882056"/>
                  </a:lnTo>
                  <a:lnTo>
                    <a:pt x="5572497" y="2895393"/>
                  </a:lnTo>
                  <a:lnTo>
                    <a:pt x="5543933" y="2914444"/>
                  </a:lnTo>
                  <a:lnTo>
                    <a:pt x="5526794" y="2914444"/>
                  </a:lnTo>
                  <a:lnTo>
                    <a:pt x="5500134" y="2923970"/>
                  </a:lnTo>
                  <a:lnTo>
                    <a:pt x="5481092" y="2893487"/>
                  </a:lnTo>
                  <a:lnTo>
                    <a:pt x="5469666" y="2864909"/>
                  </a:lnTo>
                  <a:lnTo>
                    <a:pt x="5425868" y="2864909"/>
                  </a:lnTo>
                  <a:lnTo>
                    <a:pt x="5422033" y="2845729"/>
                  </a:lnTo>
                  <a:lnTo>
                    <a:pt x="5416346" y="2849668"/>
                  </a:lnTo>
                  <a:lnTo>
                    <a:pt x="5401111" y="2859194"/>
                  </a:lnTo>
                  <a:lnTo>
                    <a:pt x="5399207" y="2893488"/>
                  </a:lnTo>
                  <a:lnTo>
                    <a:pt x="5385877" y="2914445"/>
                  </a:lnTo>
                  <a:lnTo>
                    <a:pt x="5370643" y="2944928"/>
                  </a:lnTo>
                  <a:lnTo>
                    <a:pt x="5404920" y="2944928"/>
                  </a:lnTo>
                  <a:lnTo>
                    <a:pt x="5389686" y="2985572"/>
                  </a:lnTo>
                  <a:lnTo>
                    <a:pt x="5391590" y="3021136"/>
                  </a:lnTo>
                  <a:lnTo>
                    <a:pt x="5404920" y="3051619"/>
                  </a:lnTo>
                  <a:lnTo>
                    <a:pt x="5395398" y="3076387"/>
                  </a:lnTo>
                  <a:lnTo>
                    <a:pt x="5412537" y="3110680"/>
                  </a:lnTo>
                  <a:lnTo>
                    <a:pt x="5404920" y="3143068"/>
                  </a:lnTo>
                  <a:lnTo>
                    <a:pt x="5378260" y="3173551"/>
                  </a:lnTo>
                  <a:lnTo>
                    <a:pt x="5374451" y="3201494"/>
                  </a:lnTo>
                  <a:lnTo>
                    <a:pt x="5345887" y="3164025"/>
                  </a:lnTo>
                  <a:lnTo>
                    <a:pt x="5328749" y="3164025"/>
                  </a:lnTo>
                  <a:lnTo>
                    <a:pt x="5302089" y="3201494"/>
                  </a:lnTo>
                  <a:lnTo>
                    <a:pt x="5313514" y="3223086"/>
                  </a:lnTo>
                  <a:lnTo>
                    <a:pt x="5292636" y="3234691"/>
                  </a:lnTo>
                  <a:lnTo>
                    <a:pt x="5292273" y="3238676"/>
                  </a:lnTo>
                  <a:lnTo>
                    <a:pt x="5298281" y="3236422"/>
                  </a:lnTo>
                  <a:lnTo>
                    <a:pt x="5298281" y="3282147"/>
                  </a:lnTo>
                  <a:lnTo>
                    <a:pt x="5319228" y="3322156"/>
                  </a:lnTo>
                  <a:lnTo>
                    <a:pt x="5317324" y="3345018"/>
                  </a:lnTo>
                  <a:lnTo>
                    <a:pt x="5317324" y="3378042"/>
                  </a:lnTo>
                  <a:lnTo>
                    <a:pt x="5338271" y="3404079"/>
                  </a:lnTo>
                  <a:lnTo>
                    <a:pt x="5353505" y="3444089"/>
                  </a:lnTo>
                  <a:lnTo>
                    <a:pt x="5336367" y="3468856"/>
                  </a:lnTo>
                  <a:lnTo>
                    <a:pt x="5309707" y="3474571"/>
                  </a:lnTo>
                  <a:lnTo>
                    <a:pt x="5269717" y="3503149"/>
                  </a:lnTo>
                  <a:lnTo>
                    <a:pt x="5243057" y="3531727"/>
                  </a:lnTo>
                  <a:lnTo>
                    <a:pt x="5216397" y="3562210"/>
                  </a:lnTo>
                  <a:lnTo>
                    <a:pt x="5191641" y="3588883"/>
                  </a:lnTo>
                  <a:lnTo>
                    <a:pt x="5154191" y="3588883"/>
                  </a:lnTo>
                  <a:lnTo>
                    <a:pt x="5111662" y="3625718"/>
                  </a:lnTo>
                  <a:lnTo>
                    <a:pt x="5105949" y="3665091"/>
                  </a:lnTo>
                  <a:lnTo>
                    <a:pt x="5083208" y="3669357"/>
                  </a:lnTo>
                  <a:lnTo>
                    <a:pt x="5083096" y="3670806"/>
                  </a:lnTo>
                  <a:lnTo>
                    <a:pt x="5077383" y="3699383"/>
                  </a:lnTo>
                  <a:lnTo>
                    <a:pt x="5074917" y="3700422"/>
                  </a:lnTo>
                  <a:lnTo>
                    <a:pt x="5077384" y="3707005"/>
                  </a:lnTo>
                  <a:lnTo>
                    <a:pt x="5083097" y="3756540"/>
                  </a:lnTo>
                  <a:lnTo>
                    <a:pt x="5083097" y="3792740"/>
                  </a:lnTo>
                  <a:lnTo>
                    <a:pt x="5083097" y="3821317"/>
                  </a:lnTo>
                  <a:lnTo>
                    <a:pt x="5105948" y="3840369"/>
                  </a:lnTo>
                  <a:lnTo>
                    <a:pt x="5109757" y="3863231"/>
                  </a:lnTo>
                  <a:lnTo>
                    <a:pt x="5134512" y="3886093"/>
                  </a:lnTo>
                  <a:lnTo>
                    <a:pt x="5119278" y="3901335"/>
                  </a:lnTo>
                  <a:lnTo>
                    <a:pt x="5130704" y="3933723"/>
                  </a:lnTo>
                  <a:lnTo>
                    <a:pt x="5075480" y="4044225"/>
                  </a:lnTo>
                  <a:lnTo>
                    <a:pt x="5052628" y="4051845"/>
                  </a:lnTo>
                  <a:lnTo>
                    <a:pt x="5071671" y="4107096"/>
                  </a:lnTo>
                  <a:lnTo>
                    <a:pt x="5052628" y="4145200"/>
                  </a:lnTo>
                  <a:lnTo>
                    <a:pt x="5029777" y="4194735"/>
                  </a:lnTo>
                  <a:lnTo>
                    <a:pt x="5003117" y="4217597"/>
                  </a:lnTo>
                  <a:lnTo>
                    <a:pt x="5003117" y="4238554"/>
                  </a:lnTo>
                  <a:lnTo>
                    <a:pt x="5018351" y="4248080"/>
                  </a:lnTo>
                  <a:lnTo>
                    <a:pt x="5005021" y="4285549"/>
                  </a:lnTo>
                  <a:lnTo>
                    <a:pt x="4995515" y="4305023"/>
                  </a:lnTo>
                  <a:lnTo>
                    <a:pt x="5022160" y="4320477"/>
                  </a:lnTo>
                  <a:lnTo>
                    <a:pt x="4991692" y="4358581"/>
                  </a:lnTo>
                  <a:lnTo>
                    <a:pt x="4991692" y="4400495"/>
                  </a:lnTo>
                  <a:lnTo>
                    <a:pt x="4966936" y="4404306"/>
                  </a:lnTo>
                  <a:lnTo>
                    <a:pt x="5001213" y="4432884"/>
                  </a:lnTo>
                  <a:lnTo>
                    <a:pt x="4978362" y="4469082"/>
                  </a:lnTo>
                  <a:lnTo>
                    <a:pt x="4963128" y="4493850"/>
                  </a:lnTo>
                  <a:lnTo>
                    <a:pt x="4949798" y="4526238"/>
                  </a:lnTo>
                  <a:lnTo>
                    <a:pt x="4966936" y="4549100"/>
                  </a:lnTo>
                  <a:lnTo>
                    <a:pt x="4949798" y="4568152"/>
                  </a:lnTo>
                  <a:lnTo>
                    <a:pt x="4949798" y="4581489"/>
                  </a:lnTo>
                  <a:lnTo>
                    <a:pt x="4940276" y="4608161"/>
                  </a:lnTo>
                  <a:lnTo>
                    <a:pt x="4919329" y="4633564"/>
                  </a:lnTo>
                  <a:lnTo>
                    <a:pt x="4883148" y="4657696"/>
                  </a:lnTo>
                  <a:lnTo>
                    <a:pt x="4885052" y="4683734"/>
                  </a:lnTo>
                  <a:lnTo>
                    <a:pt x="4883688" y="4694194"/>
                  </a:lnTo>
                  <a:lnTo>
                    <a:pt x="4885665" y="4694924"/>
                  </a:lnTo>
                  <a:lnTo>
                    <a:pt x="4885052" y="4695510"/>
                  </a:lnTo>
                  <a:lnTo>
                    <a:pt x="4877432" y="4710753"/>
                  </a:lnTo>
                  <a:lnTo>
                    <a:pt x="4885052" y="4736794"/>
                  </a:lnTo>
                  <a:lnTo>
                    <a:pt x="4867907" y="4752673"/>
                  </a:lnTo>
                  <a:lnTo>
                    <a:pt x="4856478" y="4764741"/>
                  </a:lnTo>
                  <a:lnTo>
                    <a:pt x="4856478" y="4764741"/>
                  </a:lnTo>
                  <a:lnTo>
                    <a:pt x="4867908" y="4752673"/>
                  </a:lnTo>
                  <a:lnTo>
                    <a:pt x="4885053" y="4736794"/>
                  </a:lnTo>
                  <a:lnTo>
                    <a:pt x="4877433" y="4710753"/>
                  </a:lnTo>
                  <a:lnTo>
                    <a:pt x="4885053" y="4695510"/>
                  </a:lnTo>
                  <a:lnTo>
                    <a:pt x="4899658" y="4681537"/>
                  </a:lnTo>
                  <a:lnTo>
                    <a:pt x="4907913" y="4704402"/>
                  </a:lnTo>
                  <a:lnTo>
                    <a:pt x="4912993" y="4720915"/>
                  </a:lnTo>
                  <a:lnTo>
                    <a:pt x="4959348" y="4729807"/>
                  </a:lnTo>
                  <a:lnTo>
                    <a:pt x="4968238" y="4739970"/>
                  </a:lnTo>
                  <a:lnTo>
                    <a:pt x="5001258" y="4737429"/>
                  </a:lnTo>
                  <a:lnTo>
                    <a:pt x="5027293" y="4728537"/>
                  </a:lnTo>
                  <a:lnTo>
                    <a:pt x="5037453" y="4722186"/>
                  </a:lnTo>
                  <a:lnTo>
                    <a:pt x="5045073" y="4731078"/>
                  </a:lnTo>
                  <a:lnTo>
                    <a:pt x="5061583" y="4713294"/>
                  </a:lnTo>
                  <a:lnTo>
                    <a:pt x="5079363" y="4731078"/>
                  </a:lnTo>
                  <a:lnTo>
                    <a:pt x="5104763" y="4748862"/>
                  </a:lnTo>
                  <a:lnTo>
                    <a:pt x="5107938" y="4768552"/>
                  </a:lnTo>
                  <a:lnTo>
                    <a:pt x="5109208" y="4800309"/>
                  </a:lnTo>
                  <a:lnTo>
                    <a:pt x="5124448" y="4820633"/>
                  </a:lnTo>
                  <a:lnTo>
                    <a:pt x="5115558" y="4832066"/>
                  </a:lnTo>
                  <a:lnTo>
                    <a:pt x="5125718" y="4846039"/>
                  </a:lnTo>
                  <a:lnTo>
                    <a:pt x="5113018" y="4856836"/>
                  </a:lnTo>
                  <a:lnTo>
                    <a:pt x="5111748" y="4886053"/>
                  </a:lnTo>
                  <a:lnTo>
                    <a:pt x="5137148" y="4888593"/>
                  </a:lnTo>
                  <a:lnTo>
                    <a:pt x="5146038" y="4907647"/>
                  </a:lnTo>
                  <a:lnTo>
                    <a:pt x="5152388" y="4931783"/>
                  </a:lnTo>
                  <a:lnTo>
                    <a:pt x="5135878" y="4950202"/>
                  </a:lnTo>
                  <a:lnTo>
                    <a:pt x="5114288" y="4955283"/>
                  </a:lnTo>
                  <a:lnTo>
                    <a:pt x="5098413" y="4970526"/>
                  </a:lnTo>
                  <a:lnTo>
                    <a:pt x="5075553" y="4961634"/>
                  </a:lnTo>
                  <a:lnTo>
                    <a:pt x="5054598" y="4988945"/>
                  </a:lnTo>
                  <a:lnTo>
                    <a:pt x="5052693" y="5015621"/>
                  </a:lnTo>
                  <a:lnTo>
                    <a:pt x="5083173" y="5068973"/>
                  </a:lnTo>
                  <a:lnTo>
                    <a:pt x="5050788" y="5076595"/>
                  </a:lnTo>
                  <a:lnTo>
                    <a:pt x="5010783" y="5103271"/>
                  </a:lnTo>
                  <a:lnTo>
                    <a:pt x="4976493" y="5129947"/>
                  </a:lnTo>
                  <a:lnTo>
                    <a:pt x="4940298" y="5150906"/>
                  </a:lnTo>
                  <a:lnTo>
                    <a:pt x="4946013" y="5208069"/>
                  </a:lnTo>
                  <a:lnTo>
                    <a:pt x="4904103" y="5236650"/>
                  </a:lnTo>
                  <a:lnTo>
                    <a:pt x="4930773" y="5267137"/>
                  </a:lnTo>
                  <a:lnTo>
                    <a:pt x="4915533" y="5316678"/>
                  </a:lnTo>
                  <a:lnTo>
                    <a:pt x="4899680" y="5306768"/>
                  </a:lnTo>
                  <a:lnTo>
                    <a:pt x="4898388" y="5330016"/>
                  </a:lnTo>
                  <a:lnTo>
                    <a:pt x="4873623" y="5341449"/>
                  </a:lnTo>
                  <a:lnTo>
                    <a:pt x="4894578" y="5351611"/>
                  </a:lnTo>
                  <a:lnTo>
                    <a:pt x="4923153" y="5371936"/>
                  </a:lnTo>
                  <a:lnTo>
                    <a:pt x="4949823" y="5351611"/>
                  </a:lnTo>
                  <a:lnTo>
                    <a:pt x="4949823" y="5370030"/>
                  </a:lnTo>
                  <a:lnTo>
                    <a:pt x="4949823" y="5381463"/>
                  </a:lnTo>
                  <a:lnTo>
                    <a:pt x="4959348" y="5373841"/>
                  </a:lnTo>
                  <a:lnTo>
                    <a:pt x="4970778" y="5408139"/>
                  </a:lnTo>
                  <a:lnTo>
                    <a:pt x="4980303" y="5434815"/>
                  </a:lnTo>
                  <a:lnTo>
                    <a:pt x="4972683" y="5463396"/>
                  </a:lnTo>
                  <a:lnTo>
                    <a:pt x="4976493" y="5491977"/>
                  </a:lnTo>
                  <a:lnTo>
                    <a:pt x="5005068" y="5491977"/>
                  </a:lnTo>
                  <a:lnTo>
                    <a:pt x="5022213" y="5505315"/>
                  </a:lnTo>
                  <a:lnTo>
                    <a:pt x="5031738" y="5486261"/>
                  </a:lnTo>
                  <a:lnTo>
                    <a:pt x="5056503" y="5484356"/>
                  </a:lnTo>
                  <a:lnTo>
                    <a:pt x="5117463" y="5541518"/>
                  </a:lnTo>
                  <a:lnTo>
                    <a:pt x="5106033" y="5570100"/>
                  </a:lnTo>
                  <a:lnTo>
                    <a:pt x="5106033" y="5610114"/>
                  </a:lnTo>
                  <a:lnTo>
                    <a:pt x="5113653" y="5666006"/>
                  </a:lnTo>
                  <a:lnTo>
                    <a:pt x="5119368" y="5701574"/>
                  </a:lnTo>
                  <a:lnTo>
                    <a:pt x="5096508" y="5718723"/>
                  </a:lnTo>
                  <a:lnTo>
                    <a:pt x="5106033" y="5733966"/>
                  </a:lnTo>
                  <a:lnTo>
                    <a:pt x="5096508" y="5749210"/>
                  </a:lnTo>
                  <a:lnTo>
                    <a:pt x="5073648" y="5787318"/>
                  </a:lnTo>
                  <a:lnTo>
                    <a:pt x="5119368" y="5801926"/>
                  </a:lnTo>
                  <a:lnTo>
                    <a:pt x="5119368" y="5821616"/>
                  </a:lnTo>
                  <a:lnTo>
                    <a:pt x="5119368" y="5833048"/>
                  </a:lnTo>
                  <a:lnTo>
                    <a:pt x="5134608" y="5859724"/>
                  </a:lnTo>
                  <a:lnTo>
                    <a:pt x="5134608" y="5890211"/>
                  </a:lnTo>
                  <a:lnTo>
                    <a:pt x="5134608" y="5914981"/>
                  </a:lnTo>
                  <a:lnTo>
                    <a:pt x="5152388" y="5930225"/>
                  </a:lnTo>
                  <a:lnTo>
                    <a:pt x="5172708" y="5962617"/>
                  </a:lnTo>
                  <a:lnTo>
                    <a:pt x="5172708" y="5985482"/>
                  </a:lnTo>
                  <a:lnTo>
                    <a:pt x="5172708" y="6000725"/>
                  </a:lnTo>
                  <a:lnTo>
                    <a:pt x="5152388" y="6000725"/>
                  </a:lnTo>
                  <a:lnTo>
                    <a:pt x="5152388" y="6012158"/>
                  </a:lnTo>
                  <a:lnTo>
                    <a:pt x="5152388" y="6041375"/>
                  </a:lnTo>
                  <a:lnTo>
                    <a:pt x="5152388" y="6084564"/>
                  </a:lnTo>
                  <a:lnTo>
                    <a:pt x="5152388" y="6113145"/>
                  </a:lnTo>
                  <a:lnTo>
                    <a:pt x="5152388" y="6137916"/>
                  </a:lnTo>
                  <a:lnTo>
                    <a:pt x="5152388" y="6170309"/>
                  </a:lnTo>
                  <a:lnTo>
                    <a:pt x="5152388" y="6172214"/>
                  </a:lnTo>
                  <a:lnTo>
                    <a:pt x="5152388" y="6223661"/>
                  </a:lnTo>
                  <a:lnTo>
                    <a:pt x="5152388" y="6271296"/>
                  </a:lnTo>
                  <a:lnTo>
                    <a:pt x="5163183" y="6292256"/>
                  </a:lnTo>
                  <a:lnTo>
                    <a:pt x="5197473" y="6320837"/>
                  </a:lnTo>
                  <a:lnTo>
                    <a:pt x="5191758" y="6349419"/>
                  </a:lnTo>
                  <a:lnTo>
                    <a:pt x="5171438" y="6387527"/>
                  </a:lnTo>
                  <a:lnTo>
                    <a:pt x="5134608" y="6432622"/>
                  </a:lnTo>
                  <a:lnTo>
                    <a:pt x="5152388" y="6470096"/>
                  </a:lnTo>
                  <a:lnTo>
                    <a:pt x="5128893" y="6510110"/>
                  </a:lnTo>
                  <a:lnTo>
                    <a:pt x="5106033" y="6522812"/>
                  </a:lnTo>
                  <a:lnTo>
                    <a:pt x="5077458" y="6574259"/>
                  </a:lnTo>
                  <a:lnTo>
                    <a:pt x="5058408" y="6591408"/>
                  </a:lnTo>
                  <a:lnTo>
                    <a:pt x="5046978" y="6574259"/>
                  </a:lnTo>
                  <a:lnTo>
                    <a:pt x="5022213" y="6574259"/>
                  </a:lnTo>
                  <a:lnTo>
                    <a:pt x="4991733" y="6604746"/>
                  </a:lnTo>
                  <a:lnTo>
                    <a:pt x="4991733" y="6633327"/>
                  </a:lnTo>
                  <a:lnTo>
                    <a:pt x="5022213" y="6688584"/>
                  </a:lnTo>
                  <a:lnTo>
                    <a:pt x="5067933" y="6728598"/>
                  </a:lnTo>
                  <a:lnTo>
                    <a:pt x="5096508" y="6719071"/>
                  </a:lnTo>
                  <a:lnTo>
                    <a:pt x="5119368" y="6720977"/>
                  </a:lnTo>
                  <a:lnTo>
                    <a:pt x="5119368" y="6749558"/>
                  </a:lnTo>
                  <a:lnTo>
                    <a:pt x="5134608" y="6776234"/>
                  </a:lnTo>
                  <a:lnTo>
                    <a:pt x="5096508" y="6801004"/>
                  </a:lnTo>
                  <a:lnTo>
                    <a:pt x="5096508" y="6837207"/>
                  </a:lnTo>
                  <a:lnTo>
                    <a:pt x="5096508" y="6867694"/>
                  </a:lnTo>
                  <a:lnTo>
                    <a:pt x="5056503" y="6879127"/>
                  </a:lnTo>
                  <a:lnTo>
                    <a:pt x="5022213" y="6884843"/>
                  </a:lnTo>
                  <a:lnTo>
                    <a:pt x="4974588" y="6900087"/>
                  </a:lnTo>
                  <a:lnTo>
                    <a:pt x="4949823" y="6907708"/>
                  </a:lnTo>
                  <a:lnTo>
                    <a:pt x="4922910" y="6906362"/>
                  </a:lnTo>
                  <a:lnTo>
                    <a:pt x="4921248" y="6907609"/>
                  </a:lnTo>
                  <a:lnTo>
                    <a:pt x="4921248" y="6907708"/>
                  </a:lnTo>
                  <a:lnTo>
                    <a:pt x="4949823" y="6907708"/>
                  </a:lnTo>
                  <a:lnTo>
                    <a:pt x="4991733" y="6907708"/>
                  </a:lnTo>
                  <a:lnTo>
                    <a:pt x="4976493" y="6943911"/>
                  </a:lnTo>
                  <a:lnTo>
                    <a:pt x="4949823" y="6961060"/>
                  </a:lnTo>
                  <a:lnTo>
                    <a:pt x="4918708" y="7018223"/>
                  </a:lnTo>
                  <a:lnTo>
                    <a:pt x="4900928" y="7031561"/>
                  </a:lnTo>
                  <a:lnTo>
                    <a:pt x="4868543" y="7041088"/>
                  </a:lnTo>
                  <a:lnTo>
                    <a:pt x="4793613" y="7036642"/>
                  </a:lnTo>
                  <a:lnTo>
                    <a:pt x="4763133" y="7056331"/>
                  </a:lnTo>
                  <a:lnTo>
                    <a:pt x="4648198" y="7034101"/>
                  </a:lnTo>
                  <a:lnTo>
                    <a:pt x="4618353" y="7018223"/>
                  </a:lnTo>
                  <a:lnTo>
                    <a:pt x="4582793" y="7036642"/>
                  </a:lnTo>
                  <a:lnTo>
                    <a:pt x="4572633" y="7056331"/>
                  </a:lnTo>
                  <a:lnTo>
                    <a:pt x="4572633" y="7100156"/>
                  </a:lnTo>
                  <a:lnTo>
                    <a:pt x="4511673" y="7100156"/>
                  </a:lnTo>
                  <a:lnTo>
                    <a:pt x="4487543" y="7100156"/>
                  </a:lnTo>
                  <a:lnTo>
                    <a:pt x="4460238" y="7100156"/>
                  </a:lnTo>
                  <a:lnTo>
                    <a:pt x="4438013" y="7069034"/>
                  </a:lnTo>
                  <a:lnTo>
                    <a:pt x="4407533" y="7066493"/>
                  </a:lnTo>
                  <a:lnTo>
                    <a:pt x="4392928" y="7084277"/>
                  </a:lnTo>
                  <a:lnTo>
                    <a:pt x="4399913" y="7116669"/>
                  </a:lnTo>
                  <a:lnTo>
                    <a:pt x="4372608" y="7126832"/>
                  </a:lnTo>
                  <a:lnTo>
                    <a:pt x="4337683" y="7100156"/>
                  </a:lnTo>
                  <a:lnTo>
                    <a:pt x="4300218" y="7129372"/>
                  </a:lnTo>
                  <a:lnTo>
                    <a:pt x="4286883" y="7100156"/>
                  </a:lnTo>
                  <a:lnTo>
                    <a:pt x="4242433" y="7116669"/>
                  </a:lnTo>
                  <a:lnTo>
                    <a:pt x="4205603" y="7143981"/>
                  </a:lnTo>
                  <a:lnTo>
                    <a:pt x="4162423" y="7177008"/>
                  </a:lnTo>
                  <a:lnTo>
                    <a:pt x="4147818" y="7149062"/>
                  </a:lnTo>
                  <a:lnTo>
                    <a:pt x="4126863" y="7177008"/>
                  </a:lnTo>
                  <a:lnTo>
                    <a:pt x="4111623" y="7199238"/>
                  </a:lnTo>
                  <a:lnTo>
                    <a:pt x="4079238" y="7226549"/>
                  </a:lnTo>
                  <a:lnTo>
                    <a:pt x="4060188" y="7267198"/>
                  </a:lnTo>
                  <a:lnTo>
                    <a:pt x="4043043" y="7284347"/>
                  </a:lnTo>
                  <a:lnTo>
                    <a:pt x="4009388" y="7284347"/>
                  </a:lnTo>
                  <a:lnTo>
                    <a:pt x="3996688" y="7294509"/>
                  </a:lnTo>
                  <a:lnTo>
                    <a:pt x="3938903" y="7314198"/>
                  </a:lnTo>
                  <a:lnTo>
                    <a:pt x="3916678" y="7299590"/>
                  </a:lnTo>
                  <a:lnTo>
                    <a:pt x="3896358" y="7314198"/>
                  </a:lnTo>
                  <a:lnTo>
                    <a:pt x="3871593" y="7366915"/>
                  </a:lnTo>
                  <a:lnTo>
                    <a:pt x="3846828" y="7379618"/>
                  </a:lnTo>
                  <a:lnTo>
                    <a:pt x="3803648" y="7359929"/>
                  </a:lnTo>
                  <a:lnTo>
                    <a:pt x="3756023" y="7399943"/>
                  </a:lnTo>
                  <a:lnTo>
                    <a:pt x="3718558" y="7452659"/>
                  </a:lnTo>
                  <a:lnTo>
                    <a:pt x="3655693" y="7507282"/>
                  </a:lnTo>
                  <a:lnTo>
                    <a:pt x="3623308" y="7530147"/>
                  </a:lnTo>
                  <a:lnTo>
                    <a:pt x="3603623" y="7532687"/>
                  </a:lnTo>
                  <a:lnTo>
                    <a:pt x="3575683" y="7514903"/>
                  </a:lnTo>
                  <a:lnTo>
                    <a:pt x="3601083" y="7499660"/>
                  </a:lnTo>
                  <a:lnTo>
                    <a:pt x="3596003" y="7454565"/>
                  </a:lnTo>
                  <a:lnTo>
                    <a:pt x="3570603" y="7447578"/>
                  </a:lnTo>
                  <a:lnTo>
                    <a:pt x="3596003" y="7412010"/>
                  </a:lnTo>
                  <a:lnTo>
                    <a:pt x="3580763" y="7374537"/>
                  </a:lnTo>
                  <a:lnTo>
                    <a:pt x="3543298" y="7379618"/>
                  </a:lnTo>
                  <a:lnTo>
                    <a:pt x="3543298" y="7349766"/>
                  </a:lnTo>
                  <a:lnTo>
                    <a:pt x="3470908" y="7324361"/>
                  </a:lnTo>
                  <a:lnTo>
                    <a:pt x="3460748" y="7299590"/>
                  </a:lnTo>
                  <a:lnTo>
                    <a:pt x="3425823" y="7249414"/>
                  </a:lnTo>
                  <a:lnTo>
                    <a:pt x="3446166" y="7235945"/>
                  </a:lnTo>
                  <a:lnTo>
                    <a:pt x="3443065" y="7229025"/>
                  </a:lnTo>
                  <a:lnTo>
                    <a:pt x="3466430" y="7213455"/>
                  </a:lnTo>
                  <a:lnTo>
                    <a:pt x="3495011" y="7143618"/>
                  </a:lnTo>
                  <a:lnTo>
                    <a:pt x="3557890" y="7099176"/>
                  </a:lnTo>
                  <a:lnTo>
                    <a:pt x="3609116" y="7053591"/>
                  </a:lnTo>
                  <a:lnTo>
                    <a:pt x="3607591" y="7052829"/>
                  </a:lnTo>
                  <a:lnTo>
                    <a:pt x="3555509" y="7099176"/>
                  </a:lnTo>
                  <a:lnTo>
                    <a:pt x="3492630" y="7143618"/>
                  </a:lnTo>
                  <a:lnTo>
                    <a:pt x="3464049" y="7213455"/>
                  </a:lnTo>
                  <a:lnTo>
                    <a:pt x="3420224" y="7242660"/>
                  </a:lnTo>
                  <a:lnTo>
                    <a:pt x="3382751" y="7295990"/>
                  </a:lnTo>
                  <a:lnTo>
                    <a:pt x="3366873" y="7344241"/>
                  </a:lnTo>
                  <a:lnTo>
                    <a:pt x="3265250" y="7379160"/>
                  </a:lnTo>
                  <a:lnTo>
                    <a:pt x="3238575" y="7395032"/>
                  </a:lnTo>
                  <a:lnTo>
                    <a:pt x="3219520" y="7400111"/>
                  </a:lnTo>
                  <a:lnTo>
                    <a:pt x="3161088" y="7389953"/>
                  </a:lnTo>
                  <a:lnTo>
                    <a:pt x="3163243" y="7385252"/>
                  </a:lnTo>
                  <a:lnTo>
                    <a:pt x="3142669" y="7396303"/>
                  </a:lnTo>
                  <a:lnTo>
                    <a:pt x="3110277" y="7388684"/>
                  </a:lnTo>
                  <a:lnTo>
                    <a:pt x="3069628" y="7415984"/>
                  </a:lnTo>
                  <a:lnTo>
                    <a:pt x="3049939" y="7415984"/>
                  </a:lnTo>
                  <a:lnTo>
                    <a:pt x="3037236" y="7403921"/>
                  </a:lnTo>
                  <a:lnTo>
                    <a:pt x="2975627" y="7401382"/>
                  </a:lnTo>
                  <a:lnTo>
                    <a:pt x="2975627" y="7400747"/>
                  </a:lnTo>
                  <a:lnTo>
                    <a:pt x="2950222" y="7431856"/>
                  </a:lnTo>
                  <a:lnTo>
                    <a:pt x="2941965" y="7464870"/>
                  </a:lnTo>
                  <a:lnTo>
                    <a:pt x="2919735" y="7473124"/>
                  </a:lnTo>
                  <a:lnTo>
                    <a:pt x="2877816" y="7473124"/>
                  </a:lnTo>
                  <a:lnTo>
                    <a:pt x="2826369" y="7487726"/>
                  </a:lnTo>
                  <a:lnTo>
                    <a:pt x="2799694" y="7462331"/>
                  </a:lnTo>
                  <a:lnTo>
                    <a:pt x="2768572" y="7466775"/>
                  </a:lnTo>
                  <a:lnTo>
                    <a:pt x="2768572" y="7459140"/>
                  </a:lnTo>
                  <a:lnTo>
                    <a:pt x="2767344" y="7459549"/>
                  </a:lnTo>
                  <a:lnTo>
                    <a:pt x="2768571" y="7470584"/>
                  </a:lnTo>
                  <a:lnTo>
                    <a:pt x="2747612" y="7504868"/>
                  </a:lnTo>
                  <a:lnTo>
                    <a:pt x="2747612" y="7529628"/>
                  </a:lnTo>
                  <a:lnTo>
                    <a:pt x="2688544" y="7550579"/>
                  </a:lnTo>
                  <a:lnTo>
                    <a:pt x="2663773" y="7577245"/>
                  </a:lnTo>
                  <a:lnTo>
                    <a:pt x="2625665" y="7544865"/>
                  </a:lnTo>
                  <a:lnTo>
                    <a:pt x="2581840" y="7548675"/>
                  </a:lnTo>
                  <a:lnTo>
                    <a:pt x="2566597" y="7581054"/>
                  </a:lnTo>
                  <a:lnTo>
                    <a:pt x="2503718" y="7590577"/>
                  </a:lnTo>
                  <a:lnTo>
                    <a:pt x="2414163" y="7552484"/>
                  </a:lnTo>
                  <a:lnTo>
                    <a:pt x="2429407" y="7563912"/>
                  </a:lnTo>
                  <a:lnTo>
                    <a:pt x="2385582" y="7584863"/>
                  </a:lnTo>
                  <a:lnTo>
                    <a:pt x="2353190" y="7586768"/>
                  </a:lnTo>
                  <a:lnTo>
                    <a:pt x="2316987" y="7531533"/>
                  </a:lnTo>
                  <a:lnTo>
                    <a:pt x="2198851" y="7569626"/>
                  </a:lnTo>
                  <a:lnTo>
                    <a:pt x="2191229" y="7542961"/>
                  </a:lnTo>
                  <a:lnTo>
                    <a:pt x="2168364" y="7520105"/>
                  </a:lnTo>
                  <a:lnTo>
                    <a:pt x="2134067" y="7525819"/>
                  </a:lnTo>
                  <a:lnTo>
                    <a:pt x="2162648" y="7554389"/>
                  </a:lnTo>
                  <a:lnTo>
                    <a:pt x="2158837" y="7588672"/>
                  </a:lnTo>
                  <a:lnTo>
                    <a:pt x="2116918" y="7617242"/>
                  </a:lnTo>
                  <a:lnTo>
                    <a:pt x="2101675" y="7628670"/>
                  </a:lnTo>
                  <a:lnTo>
                    <a:pt x="2078810" y="7619147"/>
                  </a:lnTo>
                  <a:lnTo>
                    <a:pt x="2052133" y="7640098"/>
                  </a:lnTo>
                  <a:lnTo>
                    <a:pt x="2074999" y="7674382"/>
                  </a:lnTo>
                  <a:lnTo>
                    <a:pt x="2080715" y="7693428"/>
                  </a:lnTo>
                  <a:lnTo>
                    <a:pt x="2061661" y="7706761"/>
                  </a:lnTo>
                  <a:lnTo>
                    <a:pt x="2033079" y="7693428"/>
                  </a:lnTo>
                  <a:lnTo>
                    <a:pt x="1975917" y="7716284"/>
                  </a:lnTo>
                  <a:lnTo>
                    <a:pt x="1924471" y="7746759"/>
                  </a:lnTo>
                  <a:lnTo>
                    <a:pt x="1907322" y="7748663"/>
                  </a:lnTo>
                  <a:lnTo>
                    <a:pt x="1838727" y="7741045"/>
                  </a:lnTo>
                  <a:lnTo>
                    <a:pt x="1846349" y="7771519"/>
                  </a:lnTo>
                  <a:lnTo>
                    <a:pt x="1829200" y="7819136"/>
                  </a:lnTo>
                  <a:lnTo>
                    <a:pt x="1812052" y="7845801"/>
                  </a:lnTo>
                  <a:lnTo>
                    <a:pt x="1802525" y="7861038"/>
                  </a:lnTo>
                  <a:lnTo>
                    <a:pt x="1775849" y="7878180"/>
                  </a:lnTo>
                  <a:lnTo>
                    <a:pt x="1728213" y="7893417"/>
                  </a:lnTo>
                  <a:lnTo>
                    <a:pt x="1692010" y="7845801"/>
                  </a:lnTo>
                  <a:lnTo>
                    <a:pt x="1686294" y="7796280"/>
                  </a:lnTo>
                  <a:lnTo>
                    <a:pt x="1686294" y="7765805"/>
                  </a:lnTo>
                  <a:lnTo>
                    <a:pt x="1686294" y="7737235"/>
                  </a:lnTo>
                  <a:lnTo>
                    <a:pt x="1661524" y="7695333"/>
                  </a:lnTo>
                  <a:lnTo>
                    <a:pt x="1640564" y="7676287"/>
                  </a:lnTo>
                  <a:lnTo>
                    <a:pt x="1641166" y="7671074"/>
                  </a:lnTo>
                  <a:lnTo>
                    <a:pt x="1638659" y="7680096"/>
                  </a:lnTo>
                  <a:lnTo>
                    <a:pt x="1661524" y="7704857"/>
                  </a:lnTo>
                  <a:lnTo>
                    <a:pt x="1615794" y="7721998"/>
                  </a:lnTo>
                  <a:lnTo>
                    <a:pt x="1579591" y="7756282"/>
                  </a:lnTo>
                  <a:lnTo>
                    <a:pt x="1562442" y="7773424"/>
                  </a:lnTo>
                  <a:lnTo>
                    <a:pt x="1514806" y="7765806"/>
                  </a:lnTo>
                  <a:lnTo>
                    <a:pt x="1493847" y="7739140"/>
                  </a:lnTo>
                  <a:lnTo>
                    <a:pt x="1467171" y="7758187"/>
                  </a:lnTo>
                  <a:lnTo>
                    <a:pt x="1446211" y="7729617"/>
                  </a:lnTo>
                  <a:lnTo>
                    <a:pt x="1381427" y="7727712"/>
                  </a:lnTo>
                  <a:lnTo>
                    <a:pt x="1349035" y="7739140"/>
                  </a:lnTo>
                  <a:lnTo>
                    <a:pt x="1331886" y="7756282"/>
                  </a:lnTo>
                  <a:lnTo>
                    <a:pt x="1295683" y="7788661"/>
                  </a:lnTo>
                  <a:lnTo>
                    <a:pt x="1263291" y="7821041"/>
                  </a:lnTo>
                  <a:lnTo>
                    <a:pt x="1251859" y="7842627"/>
                  </a:lnTo>
                  <a:lnTo>
                    <a:pt x="1202318" y="7868657"/>
                  </a:lnTo>
                  <a:lnTo>
                    <a:pt x="1152777" y="7878180"/>
                  </a:lnTo>
                  <a:lnTo>
                    <a:pt x="1112763" y="7842627"/>
                  </a:lnTo>
                  <a:lnTo>
                    <a:pt x="1068939" y="7828659"/>
                  </a:lnTo>
                  <a:lnTo>
                    <a:pt x="1023209" y="7811517"/>
                  </a:lnTo>
                  <a:lnTo>
                    <a:pt x="1015685" y="7796476"/>
                  </a:lnTo>
                  <a:lnTo>
                    <a:pt x="1002250" y="7817230"/>
                  </a:lnTo>
                  <a:lnTo>
                    <a:pt x="1009872" y="7849610"/>
                  </a:lnTo>
                  <a:lnTo>
                    <a:pt x="960331" y="7897226"/>
                  </a:lnTo>
                  <a:lnTo>
                    <a:pt x="980020" y="7904845"/>
                  </a:lnTo>
                  <a:lnTo>
                    <a:pt x="980020" y="7952461"/>
                  </a:lnTo>
                  <a:lnTo>
                    <a:pt x="964142" y="7981031"/>
                  </a:lnTo>
                  <a:lnTo>
                    <a:pt x="980020" y="8010236"/>
                  </a:lnTo>
                  <a:lnTo>
                    <a:pt x="960331" y="8010236"/>
                  </a:lnTo>
                  <a:lnTo>
                    <a:pt x="933655" y="8010236"/>
                  </a:lnTo>
                  <a:lnTo>
                    <a:pt x="914601" y="8036266"/>
                  </a:lnTo>
                  <a:lnTo>
                    <a:pt x="866965" y="8010236"/>
                  </a:lnTo>
                  <a:lnTo>
                    <a:pt x="847911" y="8022933"/>
                  </a:lnTo>
                  <a:lnTo>
                    <a:pt x="844100" y="8059122"/>
                  </a:lnTo>
                  <a:lnTo>
                    <a:pt x="832668" y="8057217"/>
                  </a:lnTo>
                  <a:lnTo>
                    <a:pt x="802181" y="8066740"/>
                  </a:lnTo>
                  <a:lnTo>
                    <a:pt x="792654" y="8108643"/>
                  </a:lnTo>
                  <a:lnTo>
                    <a:pt x="777411" y="8095310"/>
                  </a:lnTo>
                  <a:lnTo>
                    <a:pt x="745018" y="8095310"/>
                  </a:lnTo>
                  <a:lnTo>
                    <a:pt x="716437" y="8085787"/>
                  </a:lnTo>
                  <a:lnTo>
                    <a:pt x="672613" y="8089596"/>
                  </a:lnTo>
                  <a:lnTo>
                    <a:pt x="638315" y="8102929"/>
                  </a:lnTo>
                  <a:lnTo>
                    <a:pt x="611639" y="8102929"/>
                  </a:lnTo>
                  <a:lnTo>
                    <a:pt x="523990" y="8137212"/>
                  </a:lnTo>
                  <a:lnTo>
                    <a:pt x="523990" y="8112452"/>
                  </a:lnTo>
                  <a:lnTo>
                    <a:pt x="525895" y="8085787"/>
                  </a:lnTo>
                  <a:lnTo>
                    <a:pt x="516368" y="8066740"/>
                  </a:lnTo>
                  <a:lnTo>
                    <a:pt x="489692" y="8062931"/>
                  </a:lnTo>
                  <a:lnTo>
                    <a:pt x="476354" y="8041980"/>
                  </a:lnTo>
                  <a:lnTo>
                    <a:pt x="426814" y="8089596"/>
                  </a:lnTo>
                  <a:lnTo>
                    <a:pt x="415381" y="8062931"/>
                  </a:lnTo>
                  <a:lnTo>
                    <a:pt x="403948" y="8072454"/>
                  </a:lnTo>
                  <a:lnTo>
                    <a:pt x="392516" y="8121975"/>
                  </a:lnTo>
                  <a:lnTo>
                    <a:pt x="382989" y="8154354"/>
                  </a:lnTo>
                  <a:lnTo>
                    <a:pt x="363935" y="8167687"/>
                  </a:lnTo>
                  <a:lnTo>
                    <a:pt x="322015" y="8161973"/>
                  </a:lnTo>
                  <a:lnTo>
                    <a:pt x="322015" y="8131499"/>
                  </a:lnTo>
                  <a:lnTo>
                    <a:pt x="297245" y="8108643"/>
                  </a:lnTo>
                  <a:lnTo>
                    <a:pt x="270569" y="8129594"/>
                  </a:lnTo>
                  <a:lnTo>
                    <a:pt x="215312" y="8161973"/>
                  </a:lnTo>
                  <a:lnTo>
                    <a:pt x="169582" y="8156259"/>
                  </a:lnTo>
                  <a:lnTo>
                    <a:pt x="158149" y="8177210"/>
                  </a:lnTo>
                  <a:lnTo>
                    <a:pt x="137190" y="8161973"/>
                  </a:lnTo>
                  <a:lnTo>
                    <a:pt x="139095" y="8133403"/>
                  </a:lnTo>
                  <a:lnTo>
                    <a:pt x="118136" y="8104833"/>
                  </a:lnTo>
                  <a:lnTo>
                    <a:pt x="125757" y="8081977"/>
                  </a:lnTo>
                  <a:lnTo>
                    <a:pt x="146717" y="8043884"/>
                  </a:lnTo>
                  <a:lnTo>
                    <a:pt x="123852" y="8036266"/>
                  </a:lnTo>
                  <a:lnTo>
                    <a:pt x="76216" y="8024838"/>
                  </a:lnTo>
                  <a:lnTo>
                    <a:pt x="49541" y="7967698"/>
                  </a:lnTo>
                  <a:lnTo>
                    <a:pt x="49541" y="7933414"/>
                  </a:lnTo>
                  <a:lnTo>
                    <a:pt x="32392" y="7908654"/>
                  </a:lnTo>
                  <a:lnTo>
                    <a:pt x="47635" y="7887703"/>
                  </a:lnTo>
                  <a:lnTo>
                    <a:pt x="62878" y="7866752"/>
                  </a:lnTo>
                  <a:lnTo>
                    <a:pt x="95271" y="7857228"/>
                  </a:lnTo>
                  <a:lnTo>
                    <a:pt x="99081" y="7834372"/>
                  </a:lnTo>
                  <a:lnTo>
                    <a:pt x="123852" y="7809612"/>
                  </a:lnTo>
                  <a:lnTo>
                    <a:pt x="99081" y="7771519"/>
                  </a:lnTo>
                  <a:lnTo>
                    <a:pt x="87649" y="7750568"/>
                  </a:lnTo>
                  <a:lnTo>
                    <a:pt x="70500" y="7779137"/>
                  </a:lnTo>
                  <a:lnTo>
                    <a:pt x="47635" y="7788661"/>
                  </a:lnTo>
                  <a:lnTo>
                    <a:pt x="36203" y="7786756"/>
                  </a:lnTo>
                  <a:lnTo>
                    <a:pt x="0" y="7748663"/>
                  </a:lnTo>
                  <a:lnTo>
                    <a:pt x="17148" y="7718188"/>
                  </a:lnTo>
                  <a:lnTo>
                    <a:pt x="38108" y="7723902"/>
                  </a:lnTo>
                  <a:lnTo>
                    <a:pt x="49541" y="7714379"/>
                  </a:lnTo>
                  <a:lnTo>
                    <a:pt x="81933" y="7649621"/>
                  </a:lnTo>
                  <a:lnTo>
                    <a:pt x="167676" y="7636288"/>
                  </a:lnTo>
                  <a:lnTo>
                    <a:pt x="213407" y="7636288"/>
                  </a:lnTo>
                  <a:lnTo>
                    <a:pt x="243893" y="7661049"/>
                  </a:lnTo>
                  <a:lnTo>
                    <a:pt x="243893" y="7636288"/>
                  </a:lnTo>
                  <a:lnTo>
                    <a:pt x="255326" y="7613432"/>
                  </a:lnTo>
                  <a:lnTo>
                    <a:pt x="299150" y="7611528"/>
                  </a:lnTo>
                  <a:lnTo>
                    <a:pt x="333448" y="7613432"/>
                  </a:lnTo>
                  <a:lnTo>
                    <a:pt x="367746" y="7643907"/>
                  </a:lnTo>
                  <a:lnTo>
                    <a:pt x="322015" y="7661049"/>
                  </a:lnTo>
                  <a:lnTo>
                    <a:pt x="358218" y="7685809"/>
                  </a:lnTo>
                  <a:lnTo>
                    <a:pt x="392516" y="7685809"/>
                  </a:lnTo>
                  <a:lnTo>
                    <a:pt x="405854" y="7683905"/>
                  </a:lnTo>
                  <a:lnTo>
                    <a:pt x="423003" y="7678191"/>
                  </a:lnTo>
                  <a:lnTo>
                    <a:pt x="432530" y="7662953"/>
                  </a:lnTo>
                  <a:lnTo>
                    <a:pt x="449678" y="7655335"/>
                  </a:lnTo>
                  <a:lnTo>
                    <a:pt x="474449" y="7647716"/>
                  </a:lnTo>
                  <a:lnTo>
                    <a:pt x="483976" y="7632479"/>
                  </a:lnTo>
                  <a:lnTo>
                    <a:pt x="489692" y="7600100"/>
                  </a:lnTo>
                  <a:lnTo>
                    <a:pt x="497314" y="7575339"/>
                  </a:lnTo>
                  <a:lnTo>
                    <a:pt x="537328" y="7550579"/>
                  </a:lnTo>
                  <a:lnTo>
                    <a:pt x="579247" y="7548674"/>
                  </a:lnTo>
                  <a:lnTo>
                    <a:pt x="619261" y="7546770"/>
                  </a:lnTo>
                  <a:lnTo>
                    <a:pt x="642126" y="7535342"/>
                  </a:lnTo>
                  <a:lnTo>
                    <a:pt x="664991" y="7518200"/>
                  </a:lnTo>
                  <a:lnTo>
                    <a:pt x="703099" y="7512486"/>
                  </a:lnTo>
                  <a:lnTo>
                    <a:pt x="716437" y="7487725"/>
                  </a:lnTo>
                  <a:lnTo>
                    <a:pt x="752640" y="7501058"/>
                  </a:lnTo>
                  <a:lnTo>
                    <a:pt x="811708" y="7516295"/>
                  </a:lnTo>
                  <a:lnTo>
                    <a:pt x="859344" y="7489630"/>
                  </a:lnTo>
                  <a:lnTo>
                    <a:pt x="872205" y="7511057"/>
                  </a:lnTo>
                  <a:lnTo>
                    <a:pt x="895546" y="7487726"/>
                  </a:lnTo>
                  <a:lnTo>
                    <a:pt x="948897" y="7457251"/>
                  </a:lnTo>
                  <a:lnTo>
                    <a:pt x="980019" y="7457251"/>
                  </a:lnTo>
                  <a:lnTo>
                    <a:pt x="1013682" y="7428682"/>
                  </a:lnTo>
                  <a:lnTo>
                    <a:pt x="1068939" y="7430586"/>
                  </a:lnTo>
                  <a:lnTo>
                    <a:pt x="1110858" y="7411540"/>
                  </a:lnTo>
                  <a:lnTo>
                    <a:pt x="1135628" y="7400112"/>
                  </a:lnTo>
                  <a:lnTo>
                    <a:pt x="1175642" y="7358209"/>
                  </a:lnTo>
                  <a:lnTo>
                    <a:pt x="1202318" y="7310593"/>
                  </a:lnTo>
                  <a:lnTo>
                    <a:pt x="1227088" y="7274405"/>
                  </a:lnTo>
                  <a:lnTo>
                    <a:pt x="1253764" y="7247739"/>
                  </a:lnTo>
                  <a:lnTo>
                    <a:pt x="1293778" y="7198218"/>
                  </a:lnTo>
                  <a:lnTo>
                    <a:pt x="1328075" y="7162030"/>
                  </a:lnTo>
                  <a:lnTo>
                    <a:pt x="1362373" y="7108700"/>
                  </a:lnTo>
                  <a:lnTo>
                    <a:pt x="1383333" y="7099176"/>
                  </a:lnTo>
                  <a:lnTo>
                    <a:pt x="1386823" y="7125348"/>
                  </a:lnTo>
                  <a:lnTo>
                    <a:pt x="1392236" y="7119935"/>
                  </a:lnTo>
                  <a:cubicBezTo>
                    <a:pt x="1392418" y="7119026"/>
                    <a:pt x="1392892" y="7116442"/>
                    <a:pt x="1393554" y="7113064"/>
                  </a:cubicBezTo>
                  <a:lnTo>
                    <a:pt x="1395086" y="7105771"/>
                  </a:lnTo>
                  <a:lnTo>
                    <a:pt x="1381427" y="7087748"/>
                  </a:lnTo>
                  <a:lnTo>
                    <a:pt x="1397941" y="7066797"/>
                  </a:lnTo>
                  <a:lnTo>
                    <a:pt x="1430968" y="7043941"/>
                  </a:lnTo>
                  <a:lnTo>
                    <a:pt x="1467171" y="7040132"/>
                  </a:lnTo>
                  <a:lnTo>
                    <a:pt x="1486225" y="7043941"/>
                  </a:lnTo>
                  <a:lnTo>
                    <a:pt x="1512901" y="7017276"/>
                  </a:lnTo>
                  <a:lnTo>
                    <a:pt x="1560536" y="6965850"/>
                  </a:lnTo>
                  <a:lnTo>
                    <a:pt x="1581496" y="6950613"/>
                  </a:lnTo>
                  <a:lnTo>
                    <a:pt x="1610077" y="6942994"/>
                  </a:lnTo>
                  <a:lnTo>
                    <a:pt x="1623167" y="6946110"/>
                  </a:lnTo>
                  <a:lnTo>
                    <a:pt x="1623362" y="6942994"/>
                  </a:lnTo>
                  <a:lnTo>
                    <a:pt x="1610077" y="6942994"/>
                  </a:lnTo>
                  <a:lnTo>
                    <a:pt x="1606267" y="6942994"/>
                  </a:lnTo>
                  <a:lnTo>
                    <a:pt x="1661524" y="6866808"/>
                  </a:lnTo>
                  <a:lnTo>
                    <a:pt x="1680578" y="6864903"/>
                  </a:lnTo>
                  <a:lnTo>
                    <a:pt x="1701538" y="6885854"/>
                  </a:lnTo>
                  <a:lnTo>
                    <a:pt x="1726308" y="6864903"/>
                  </a:lnTo>
                  <a:lnTo>
                    <a:pt x="1703443" y="6840143"/>
                  </a:lnTo>
                  <a:lnTo>
                    <a:pt x="1711064" y="6809669"/>
                  </a:lnTo>
                  <a:lnTo>
                    <a:pt x="1711064" y="6809668"/>
                  </a:lnTo>
                  <a:lnTo>
                    <a:pt x="1711065" y="6809668"/>
                  </a:lnTo>
                  <a:lnTo>
                    <a:pt x="1752984" y="6771576"/>
                  </a:lnTo>
                  <a:lnTo>
                    <a:pt x="1749172" y="6739196"/>
                  </a:lnTo>
                  <a:lnTo>
                    <a:pt x="1760605" y="6687771"/>
                  </a:lnTo>
                  <a:lnTo>
                    <a:pt x="1794903" y="6683961"/>
                  </a:lnTo>
                  <a:lnTo>
                    <a:pt x="1812051" y="6672534"/>
                  </a:lnTo>
                  <a:lnTo>
                    <a:pt x="1853971" y="6664915"/>
                  </a:lnTo>
                  <a:lnTo>
                    <a:pt x="1863498" y="6636345"/>
                  </a:lnTo>
                  <a:lnTo>
                    <a:pt x="1890173" y="6663010"/>
                  </a:lnTo>
                  <a:lnTo>
                    <a:pt x="1962579" y="6607775"/>
                  </a:lnTo>
                  <a:lnTo>
                    <a:pt x="1998782" y="6607775"/>
                  </a:lnTo>
                  <a:lnTo>
                    <a:pt x="1935904" y="6556350"/>
                  </a:lnTo>
                  <a:lnTo>
                    <a:pt x="1977822" y="6518257"/>
                  </a:lnTo>
                  <a:lnTo>
                    <a:pt x="2004498" y="6558254"/>
                  </a:lnTo>
                  <a:lnTo>
                    <a:pt x="1993066" y="6573492"/>
                  </a:lnTo>
                  <a:lnTo>
                    <a:pt x="2015931" y="6590633"/>
                  </a:lnTo>
                  <a:lnTo>
                    <a:pt x="2061661" y="6533494"/>
                  </a:lnTo>
                  <a:lnTo>
                    <a:pt x="2050228" y="6510638"/>
                  </a:lnTo>
                  <a:lnTo>
                    <a:pt x="2036890" y="6527780"/>
                  </a:lnTo>
                  <a:lnTo>
                    <a:pt x="2000687" y="6501115"/>
                  </a:lnTo>
                  <a:lnTo>
                    <a:pt x="2034985" y="6453498"/>
                  </a:lnTo>
                  <a:lnTo>
                    <a:pt x="2088337" y="6506829"/>
                  </a:lnTo>
                  <a:lnTo>
                    <a:pt x="2134068" y="6513755"/>
                  </a:lnTo>
                  <a:lnTo>
                    <a:pt x="2134068" y="6506829"/>
                  </a:lnTo>
                  <a:lnTo>
                    <a:pt x="2108027" y="6506829"/>
                  </a:lnTo>
                  <a:lnTo>
                    <a:pt x="2089608" y="6496671"/>
                  </a:lnTo>
                  <a:lnTo>
                    <a:pt x="2149946" y="6389375"/>
                  </a:lnTo>
                  <a:lnTo>
                    <a:pt x="2118825" y="6367789"/>
                  </a:lnTo>
                  <a:lnTo>
                    <a:pt x="2189325" y="6325252"/>
                  </a:lnTo>
                  <a:lnTo>
                    <a:pt x="2231244" y="6335410"/>
                  </a:lnTo>
                  <a:lnTo>
                    <a:pt x="2265542" y="6296047"/>
                  </a:lnTo>
                  <a:lnTo>
                    <a:pt x="2288407" y="6310649"/>
                  </a:lnTo>
                  <a:lnTo>
                    <a:pt x="2321434" y="6275096"/>
                  </a:lnTo>
                  <a:lnTo>
                    <a:pt x="2311272" y="6248431"/>
                  </a:lnTo>
                  <a:lnTo>
                    <a:pt x="2344299" y="6223670"/>
                  </a:lnTo>
                  <a:lnTo>
                    <a:pt x="2350282" y="6245352"/>
                  </a:lnTo>
                  <a:lnTo>
                    <a:pt x="2351619" y="6240953"/>
                  </a:lnTo>
                  <a:lnTo>
                    <a:pt x="2350650" y="6240178"/>
                  </a:lnTo>
                  <a:lnTo>
                    <a:pt x="2348109" y="6223671"/>
                  </a:lnTo>
                  <a:lnTo>
                    <a:pt x="2337947" y="6193831"/>
                  </a:lnTo>
                  <a:lnTo>
                    <a:pt x="2315717" y="6223671"/>
                  </a:lnTo>
                  <a:lnTo>
                    <a:pt x="2288406" y="6171610"/>
                  </a:lnTo>
                  <a:lnTo>
                    <a:pt x="2360812" y="6080187"/>
                  </a:lnTo>
                  <a:lnTo>
                    <a:pt x="2381137" y="6096059"/>
                  </a:lnTo>
                  <a:lnTo>
                    <a:pt x="2355731" y="6111296"/>
                  </a:lnTo>
                  <a:lnTo>
                    <a:pt x="2373515" y="6133517"/>
                  </a:lnTo>
                  <a:lnTo>
                    <a:pt x="2388123" y="6141136"/>
                  </a:lnTo>
                  <a:lnTo>
                    <a:pt x="2433218" y="6141136"/>
                  </a:lnTo>
                  <a:lnTo>
                    <a:pt x="2435759" y="6101138"/>
                  </a:lnTo>
                  <a:lnTo>
                    <a:pt x="2400826" y="6080187"/>
                  </a:lnTo>
                  <a:lnTo>
                    <a:pt x="2381137" y="6021143"/>
                  </a:lnTo>
                  <a:lnTo>
                    <a:pt x="2398285" y="5998287"/>
                  </a:lnTo>
                  <a:lnTo>
                    <a:pt x="2426231" y="6021143"/>
                  </a:lnTo>
                  <a:lnTo>
                    <a:pt x="2438299" y="6033840"/>
                  </a:lnTo>
                  <a:lnTo>
                    <a:pt x="2468786" y="6053522"/>
                  </a:lnTo>
                  <a:lnTo>
                    <a:pt x="2458624" y="6076378"/>
                  </a:lnTo>
                  <a:lnTo>
                    <a:pt x="2478313" y="6080822"/>
                  </a:lnTo>
                  <a:lnTo>
                    <a:pt x="2498637" y="6040824"/>
                  </a:lnTo>
                  <a:lnTo>
                    <a:pt x="2466245" y="5998287"/>
                  </a:lnTo>
                  <a:lnTo>
                    <a:pt x="2498637" y="5936068"/>
                  </a:lnTo>
                  <a:lnTo>
                    <a:pt x="2440840" y="5896070"/>
                  </a:lnTo>
                  <a:lnTo>
                    <a:pt x="2456083" y="5855438"/>
                  </a:lnTo>
                  <a:lnTo>
                    <a:pt x="2435759" y="5848454"/>
                  </a:lnTo>
                  <a:lnTo>
                    <a:pt x="2435759" y="5805440"/>
                  </a:lnTo>
                  <a:lnTo>
                    <a:pt x="2433218" y="5804011"/>
                  </a:lnTo>
                  <a:lnTo>
                    <a:pt x="2435124" y="5767822"/>
                  </a:lnTo>
                  <a:lnTo>
                    <a:pt x="2461799" y="5722111"/>
                  </a:lnTo>
                  <a:lnTo>
                    <a:pt x="2515151" y="5756395"/>
                  </a:lnTo>
                  <a:lnTo>
                    <a:pt x="2547543" y="5784964"/>
                  </a:lnTo>
                  <a:lnTo>
                    <a:pt x="2560881" y="5813534"/>
                  </a:lnTo>
                  <a:lnTo>
                    <a:pt x="2578030" y="5779250"/>
                  </a:lnTo>
                  <a:lnTo>
                    <a:pt x="2596131" y="5792583"/>
                  </a:lnTo>
                  <a:lnTo>
                    <a:pt x="2593273" y="5788774"/>
                  </a:lnTo>
                  <a:lnTo>
                    <a:pt x="2578030" y="5764013"/>
                  </a:lnTo>
                  <a:lnTo>
                    <a:pt x="2562786" y="5750680"/>
                  </a:lnTo>
                  <a:lnTo>
                    <a:pt x="2546908" y="5729729"/>
                  </a:lnTo>
                  <a:lnTo>
                    <a:pt x="2534205" y="5718301"/>
                  </a:lnTo>
                  <a:lnTo>
                    <a:pt x="2518962" y="5718301"/>
                  </a:lnTo>
                  <a:lnTo>
                    <a:pt x="2501813" y="5699255"/>
                  </a:lnTo>
                  <a:lnTo>
                    <a:pt x="2546908" y="5598308"/>
                  </a:lnTo>
                  <a:lnTo>
                    <a:pt x="2578030" y="5615450"/>
                  </a:lnTo>
                  <a:lnTo>
                    <a:pt x="2546908" y="5674494"/>
                  </a:lnTo>
                  <a:lnTo>
                    <a:pt x="2557070" y="5691636"/>
                  </a:lnTo>
                  <a:lnTo>
                    <a:pt x="2578030" y="5644020"/>
                  </a:lnTo>
                  <a:lnTo>
                    <a:pt x="2598989" y="5657352"/>
                  </a:lnTo>
                  <a:lnTo>
                    <a:pt x="2564692" y="5718301"/>
                  </a:lnTo>
                  <a:lnTo>
                    <a:pt x="2606611" y="5737348"/>
                  </a:lnTo>
                  <a:lnTo>
                    <a:pt x="2631381" y="5718301"/>
                  </a:lnTo>
                  <a:lnTo>
                    <a:pt x="2612327" y="5697350"/>
                  </a:lnTo>
                  <a:lnTo>
                    <a:pt x="2629476" y="5659257"/>
                  </a:lnTo>
                  <a:lnTo>
                    <a:pt x="2658057" y="5674494"/>
                  </a:lnTo>
                  <a:lnTo>
                    <a:pt x="2692355" y="5685922"/>
                  </a:lnTo>
                  <a:lnTo>
                    <a:pt x="2705693" y="5685922"/>
                  </a:lnTo>
                  <a:lnTo>
                    <a:pt x="2680922" y="5644020"/>
                  </a:lnTo>
                  <a:lnTo>
                    <a:pt x="2722842" y="5602117"/>
                  </a:lnTo>
                  <a:lnTo>
                    <a:pt x="2728558" y="5623069"/>
                  </a:lnTo>
                  <a:lnTo>
                    <a:pt x="2713314" y="5644020"/>
                  </a:lnTo>
                  <a:lnTo>
                    <a:pt x="2720936" y="5663066"/>
                  </a:lnTo>
                  <a:lnTo>
                    <a:pt x="2739990" y="5626878"/>
                  </a:lnTo>
                  <a:lnTo>
                    <a:pt x="2745707" y="5644020"/>
                  </a:lnTo>
                  <a:lnTo>
                    <a:pt x="2732369" y="5674494"/>
                  </a:lnTo>
                  <a:lnTo>
                    <a:pt x="2736179" y="5687827"/>
                  </a:lnTo>
                  <a:lnTo>
                    <a:pt x="2793342" y="5674494"/>
                  </a:lnTo>
                  <a:lnTo>
                    <a:pt x="2741896" y="5615450"/>
                  </a:lnTo>
                  <a:lnTo>
                    <a:pt x="2781909" y="5556406"/>
                  </a:lnTo>
                  <a:lnTo>
                    <a:pt x="2871501" y="5601852"/>
                  </a:lnTo>
                  <a:lnTo>
                    <a:pt x="2865748" y="5596404"/>
                  </a:lnTo>
                  <a:lnTo>
                    <a:pt x="2911478" y="5541169"/>
                  </a:lnTo>
                  <a:lnTo>
                    <a:pt x="2911478" y="5525932"/>
                  </a:lnTo>
                  <a:lnTo>
                    <a:pt x="2951492" y="5474506"/>
                  </a:lnTo>
                  <a:lnTo>
                    <a:pt x="2980073" y="5472601"/>
                  </a:lnTo>
                  <a:lnTo>
                    <a:pt x="2980073" y="5444031"/>
                  </a:lnTo>
                  <a:lnTo>
                    <a:pt x="3021993" y="5373559"/>
                  </a:lnTo>
                  <a:lnTo>
                    <a:pt x="3035938" y="5359619"/>
                  </a:lnTo>
                  <a:lnTo>
                    <a:pt x="3037235" y="5353877"/>
                  </a:lnTo>
                  <a:lnTo>
                    <a:pt x="3090587" y="5197061"/>
                  </a:lnTo>
                  <a:lnTo>
                    <a:pt x="2969911" y="5151984"/>
                  </a:lnTo>
                  <a:lnTo>
                    <a:pt x="2787626" y="5155158"/>
                  </a:lnTo>
                  <a:lnTo>
                    <a:pt x="2731098" y="4753911"/>
                  </a:lnTo>
                  <a:lnTo>
                    <a:pt x="2798423" y="4798988"/>
                  </a:lnTo>
                  <a:lnTo>
                    <a:pt x="2835261" y="4821209"/>
                  </a:lnTo>
                  <a:lnTo>
                    <a:pt x="2882896" y="5062465"/>
                  </a:lnTo>
                  <a:lnTo>
                    <a:pt x="2955938" y="5056751"/>
                  </a:lnTo>
                  <a:lnTo>
                    <a:pt x="2933072" y="4860572"/>
                  </a:lnTo>
                  <a:lnTo>
                    <a:pt x="3008654" y="4896760"/>
                  </a:lnTo>
                  <a:lnTo>
                    <a:pt x="3000397" y="4938663"/>
                  </a:lnTo>
                  <a:lnTo>
                    <a:pt x="3065182" y="4930409"/>
                  </a:lnTo>
                  <a:lnTo>
                    <a:pt x="3084871" y="5101828"/>
                  </a:lnTo>
                  <a:lnTo>
                    <a:pt x="3154736" y="5126588"/>
                  </a:lnTo>
                  <a:lnTo>
                    <a:pt x="3162993" y="5092940"/>
                  </a:lnTo>
                  <a:lnTo>
                    <a:pt x="3140763" y="5082147"/>
                  </a:lnTo>
                  <a:lnTo>
                    <a:pt x="3149020" y="5003421"/>
                  </a:lnTo>
                  <a:lnTo>
                    <a:pt x="3191574" y="5037070"/>
                  </a:lnTo>
                  <a:lnTo>
                    <a:pt x="3208088" y="5028816"/>
                  </a:lnTo>
                  <a:lnTo>
                    <a:pt x="3199831" y="4997707"/>
                  </a:lnTo>
                  <a:lnTo>
                    <a:pt x="3154736" y="4991993"/>
                  </a:lnTo>
                  <a:lnTo>
                    <a:pt x="3129331" y="4924695"/>
                  </a:lnTo>
                  <a:lnTo>
                    <a:pt x="3244926" y="4930409"/>
                  </a:lnTo>
                  <a:lnTo>
                    <a:pt x="3269696" y="4938663"/>
                  </a:lnTo>
                  <a:lnTo>
                    <a:pt x="3283669" y="4905014"/>
                  </a:lnTo>
                  <a:lnTo>
                    <a:pt x="3230318" y="4922156"/>
                  </a:lnTo>
                  <a:lnTo>
                    <a:pt x="3138223" y="4877079"/>
                  </a:lnTo>
                  <a:lnTo>
                    <a:pt x="3168709" y="4843430"/>
                  </a:lnTo>
                  <a:lnTo>
                    <a:pt x="3244926" y="4882793"/>
                  </a:lnTo>
                  <a:lnTo>
                    <a:pt x="3253183" y="4837716"/>
                  </a:lnTo>
                  <a:lnTo>
                    <a:pt x="3222061" y="4846604"/>
                  </a:lnTo>
                  <a:lnTo>
                    <a:pt x="3157912" y="4829462"/>
                  </a:lnTo>
                  <a:lnTo>
                    <a:pt x="3039776" y="4868825"/>
                  </a:lnTo>
                  <a:lnTo>
                    <a:pt x="2922275" y="4812955"/>
                  </a:lnTo>
                  <a:lnTo>
                    <a:pt x="2910843" y="4686613"/>
                  </a:lnTo>
                  <a:lnTo>
                    <a:pt x="2992140" y="4720262"/>
                  </a:lnTo>
                  <a:lnTo>
                    <a:pt x="2992140" y="4739944"/>
                  </a:lnTo>
                  <a:lnTo>
                    <a:pt x="3090587" y="4767879"/>
                  </a:lnTo>
                  <a:lnTo>
                    <a:pt x="3115358" y="4736769"/>
                  </a:lnTo>
                  <a:lnTo>
                    <a:pt x="3028343" y="4692327"/>
                  </a:lnTo>
                  <a:lnTo>
                    <a:pt x="3104560" y="4678360"/>
                  </a:lnTo>
                  <a:lnTo>
                    <a:pt x="3227777" y="4725976"/>
                  </a:lnTo>
                  <a:lnTo>
                    <a:pt x="3269696" y="4712009"/>
                  </a:lnTo>
                  <a:lnTo>
                    <a:pt x="3376400" y="4759625"/>
                  </a:lnTo>
                  <a:lnTo>
                    <a:pt x="3434548" y="4777013"/>
                  </a:lnTo>
                  <a:lnTo>
                    <a:pt x="3264745" y="4707890"/>
                  </a:lnTo>
                  <a:lnTo>
                    <a:pt x="3109198" y="4658360"/>
                  </a:lnTo>
                  <a:lnTo>
                    <a:pt x="2900321" y="4661535"/>
                  </a:lnTo>
                  <a:lnTo>
                    <a:pt x="2900321" y="4543425"/>
                  </a:lnTo>
                  <a:lnTo>
                    <a:pt x="2933335" y="4563110"/>
                  </a:lnTo>
                  <a:lnTo>
                    <a:pt x="2930161" y="4609465"/>
                  </a:lnTo>
                  <a:lnTo>
                    <a:pt x="2994919" y="4609465"/>
                  </a:lnTo>
                  <a:lnTo>
                    <a:pt x="2994919" y="4577715"/>
                  </a:lnTo>
                  <a:lnTo>
                    <a:pt x="2975237" y="4577715"/>
                  </a:lnTo>
                  <a:lnTo>
                    <a:pt x="2975237" y="4505960"/>
                  </a:lnTo>
                  <a:lnTo>
                    <a:pt x="3069200" y="4465320"/>
                  </a:lnTo>
                  <a:lnTo>
                    <a:pt x="3069200" y="4514215"/>
                  </a:lnTo>
                  <a:lnTo>
                    <a:pt x="3069200" y="4572000"/>
                  </a:lnTo>
                  <a:lnTo>
                    <a:pt x="3106024" y="4609465"/>
                  </a:lnTo>
                  <a:lnTo>
                    <a:pt x="3126340" y="4479925"/>
                  </a:lnTo>
                  <a:lnTo>
                    <a:pt x="3247603" y="4497070"/>
                  </a:lnTo>
                  <a:lnTo>
                    <a:pt x="3267919" y="4479925"/>
                  </a:lnTo>
                  <a:lnTo>
                    <a:pt x="3178400" y="4479925"/>
                  </a:lnTo>
                  <a:lnTo>
                    <a:pt x="3129514" y="4448175"/>
                  </a:lnTo>
                  <a:lnTo>
                    <a:pt x="3120626" y="4413885"/>
                  </a:lnTo>
                  <a:lnTo>
                    <a:pt x="3161259" y="4413885"/>
                  </a:lnTo>
                  <a:lnTo>
                    <a:pt x="3146656" y="4263390"/>
                  </a:lnTo>
                  <a:lnTo>
                    <a:pt x="3175226" y="4246245"/>
                  </a:lnTo>
                  <a:lnTo>
                    <a:pt x="3109198" y="4219575"/>
                  </a:lnTo>
                  <a:lnTo>
                    <a:pt x="3069200" y="4254500"/>
                  </a:lnTo>
                  <a:lnTo>
                    <a:pt x="3010791" y="4219575"/>
                  </a:lnTo>
                  <a:lnTo>
                    <a:pt x="2975237" y="4219575"/>
                  </a:lnTo>
                  <a:lnTo>
                    <a:pt x="2939049" y="4219575"/>
                  </a:lnTo>
                  <a:lnTo>
                    <a:pt x="2975237" y="4139565"/>
                  </a:lnTo>
                  <a:lnTo>
                    <a:pt x="2900321" y="4150995"/>
                  </a:lnTo>
                  <a:lnTo>
                    <a:pt x="2865402" y="4194175"/>
                  </a:lnTo>
                  <a:lnTo>
                    <a:pt x="2826040" y="4197350"/>
                  </a:lnTo>
                  <a:lnTo>
                    <a:pt x="2848261" y="4098925"/>
                  </a:lnTo>
                  <a:lnTo>
                    <a:pt x="2865402" y="4064635"/>
                  </a:lnTo>
                  <a:lnTo>
                    <a:pt x="2865402" y="4032885"/>
                  </a:lnTo>
                  <a:lnTo>
                    <a:pt x="2877465" y="4001135"/>
                  </a:lnTo>
                  <a:lnTo>
                    <a:pt x="2865402" y="3975100"/>
                  </a:lnTo>
                  <a:lnTo>
                    <a:pt x="2782867" y="3997960"/>
                  </a:lnTo>
                  <a:lnTo>
                    <a:pt x="2786042" y="3966210"/>
                  </a:lnTo>
                  <a:lnTo>
                    <a:pt x="2848261" y="3937636"/>
                  </a:lnTo>
                  <a:lnTo>
                    <a:pt x="2826040" y="3882390"/>
                  </a:lnTo>
                  <a:lnTo>
                    <a:pt x="2994919" y="3830955"/>
                  </a:lnTo>
                  <a:lnTo>
                    <a:pt x="2994919" y="3799205"/>
                  </a:lnTo>
                  <a:lnTo>
                    <a:pt x="2865402" y="3830955"/>
                  </a:lnTo>
                  <a:lnTo>
                    <a:pt x="2848261" y="3801745"/>
                  </a:lnTo>
                  <a:lnTo>
                    <a:pt x="2806358" y="3775710"/>
                  </a:lnTo>
                  <a:lnTo>
                    <a:pt x="2768265" y="3726815"/>
                  </a:lnTo>
                  <a:lnTo>
                    <a:pt x="2826040" y="3670935"/>
                  </a:lnTo>
                  <a:lnTo>
                    <a:pt x="2865402" y="3657600"/>
                  </a:lnTo>
                  <a:lnTo>
                    <a:pt x="2933335" y="3615055"/>
                  </a:lnTo>
                  <a:lnTo>
                    <a:pt x="2975237" y="3550920"/>
                  </a:lnTo>
                  <a:lnTo>
                    <a:pt x="3106024" y="3498850"/>
                  </a:lnTo>
                  <a:lnTo>
                    <a:pt x="3137768" y="3470275"/>
                  </a:lnTo>
                  <a:lnTo>
                    <a:pt x="3106024" y="3378200"/>
                  </a:lnTo>
                  <a:lnTo>
                    <a:pt x="3135228" y="3322955"/>
                  </a:lnTo>
                  <a:lnTo>
                    <a:pt x="3198717" y="3326130"/>
                  </a:lnTo>
                  <a:lnTo>
                    <a:pt x="3227820" y="3335507"/>
                  </a:lnTo>
                  <a:lnTo>
                    <a:pt x="3227820" y="3335507"/>
                  </a:lnTo>
                  <a:lnTo>
                    <a:pt x="3239591" y="3339300"/>
                  </a:lnTo>
                  <a:lnTo>
                    <a:pt x="3293315" y="3356610"/>
                  </a:lnTo>
                  <a:lnTo>
                    <a:pt x="3311091" y="3378200"/>
                  </a:lnTo>
                  <a:lnTo>
                    <a:pt x="3311092" y="3378200"/>
                  </a:lnTo>
                  <a:lnTo>
                    <a:pt x="3293316" y="3356610"/>
                  </a:lnTo>
                  <a:lnTo>
                    <a:pt x="3239591" y="3339300"/>
                  </a:lnTo>
                  <a:lnTo>
                    <a:pt x="3227820" y="3335507"/>
                  </a:lnTo>
                  <a:lnTo>
                    <a:pt x="3235323" y="3321686"/>
                  </a:lnTo>
                  <a:lnTo>
                    <a:pt x="3223258" y="3319145"/>
                  </a:lnTo>
                  <a:lnTo>
                    <a:pt x="3223258" y="3260090"/>
                  </a:lnTo>
                  <a:lnTo>
                    <a:pt x="3235323" y="3256280"/>
                  </a:lnTo>
                  <a:lnTo>
                    <a:pt x="3223258" y="3175000"/>
                  </a:lnTo>
                  <a:lnTo>
                    <a:pt x="3223258" y="3160395"/>
                  </a:lnTo>
                  <a:lnTo>
                    <a:pt x="3223258" y="3146425"/>
                  </a:lnTo>
                  <a:lnTo>
                    <a:pt x="3202938" y="3156585"/>
                  </a:lnTo>
                  <a:lnTo>
                    <a:pt x="3198493" y="3128010"/>
                  </a:lnTo>
                  <a:lnTo>
                    <a:pt x="3194683" y="3095625"/>
                  </a:lnTo>
                  <a:lnTo>
                    <a:pt x="3208018" y="3057525"/>
                  </a:lnTo>
                  <a:lnTo>
                    <a:pt x="3169918" y="3076575"/>
                  </a:lnTo>
                  <a:lnTo>
                    <a:pt x="3147058" y="3068955"/>
                  </a:lnTo>
                  <a:lnTo>
                    <a:pt x="3158488" y="3048000"/>
                  </a:lnTo>
                  <a:lnTo>
                    <a:pt x="3147058" y="3011805"/>
                  </a:lnTo>
                  <a:lnTo>
                    <a:pt x="3145153" y="2975610"/>
                  </a:lnTo>
                  <a:lnTo>
                    <a:pt x="3124198" y="2967990"/>
                  </a:lnTo>
                  <a:lnTo>
                    <a:pt x="3095623" y="2971800"/>
                  </a:lnTo>
                  <a:lnTo>
                    <a:pt x="3107053" y="2920365"/>
                  </a:lnTo>
                  <a:lnTo>
                    <a:pt x="3124198" y="2891790"/>
                  </a:lnTo>
                  <a:lnTo>
                    <a:pt x="3105148" y="2861310"/>
                  </a:lnTo>
                  <a:lnTo>
                    <a:pt x="3105148" y="2842260"/>
                  </a:lnTo>
                  <a:lnTo>
                    <a:pt x="3095623" y="2819400"/>
                  </a:lnTo>
                  <a:lnTo>
                    <a:pt x="3082288" y="2785110"/>
                  </a:lnTo>
                  <a:lnTo>
                    <a:pt x="3068953" y="2747010"/>
                  </a:lnTo>
                  <a:lnTo>
                    <a:pt x="3071493" y="2728595"/>
                  </a:lnTo>
                  <a:lnTo>
                    <a:pt x="3071493" y="2716978"/>
                  </a:lnTo>
                  <a:lnTo>
                    <a:pt x="3056888" y="2728595"/>
                  </a:lnTo>
                  <a:lnTo>
                    <a:pt x="3017518" y="2684145"/>
                  </a:lnTo>
                  <a:lnTo>
                    <a:pt x="2988943" y="2665095"/>
                  </a:lnTo>
                  <a:lnTo>
                    <a:pt x="2960368" y="2610485"/>
                  </a:lnTo>
                  <a:lnTo>
                    <a:pt x="2931158" y="2608580"/>
                  </a:lnTo>
                  <a:lnTo>
                    <a:pt x="2915283" y="2620645"/>
                  </a:lnTo>
                  <a:lnTo>
                    <a:pt x="2901313" y="2571750"/>
                  </a:lnTo>
                  <a:lnTo>
                    <a:pt x="2901313" y="2543175"/>
                  </a:lnTo>
                  <a:lnTo>
                    <a:pt x="2884168" y="2514600"/>
                  </a:lnTo>
                  <a:lnTo>
                    <a:pt x="2847973" y="2458085"/>
                  </a:lnTo>
                  <a:lnTo>
                    <a:pt x="2854323" y="2426970"/>
                  </a:lnTo>
                  <a:lnTo>
                    <a:pt x="2919728" y="2334260"/>
                  </a:lnTo>
                  <a:lnTo>
                    <a:pt x="2931158" y="2284730"/>
                  </a:lnTo>
                  <a:lnTo>
                    <a:pt x="2931158" y="2242185"/>
                  </a:lnTo>
                  <a:lnTo>
                    <a:pt x="2931158" y="2211070"/>
                  </a:lnTo>
                  <a:lnTo>
                    <a:pt x="2931158" y="2193290"/>
                  </a:lnTo>
                  <a:lnTo>
                    <a:pt x="2877183" y="2092960"/>
                  </a:lnTo>
                  <a:lnTo>
                    <a:pt x="2913378" y="2103755"/>
                  </a:lnTo>
                  <a:lnTo>
                    <a:pt x="2931158" y="2077085"/>
                  </a:lnTo>
                  <a:lnTo>
                    <a:pt x="2976878" y="2072640"/>
                  </a:lnTo>
                  <a:lnTo>
                    <a:pt x="2997198" y="2042160"/>
                  </a:lnTo>
                  <a:lnTo>
                    <a:pt x="2980688" y="1997710"/>
                  </a:lnTo>
                  <a:lnTo>
                    <a:pt x="3004818" y="1981200"/>
                  </a:lnTo>
                  <a:lnTo>
                    <a:pt x="2999103" y="1952625"/>
                  </a:lnTo>
                  <a:lnTo>
                    <a:pt x="3023233" y="1897380"/>
                  </a:lnTo>
                  <a:lnTo>
                    <a:pt x="3021328" y="1885315"/>
                  </a:lnTo>
                  <a:lnTo>
                    <a:pt x="3025138" y="1869440"/>
                  </a:lnTo>
                  <a:lnTo>
                    <a:pt x="3036568" y="1844675"/>
                  </a:lnTo>
                  <a:lnTo>
                    <a:pt x="3036568" y="1826260"/>
                  </a:lnTo>
                  <a:lnTo>
                    <a:pt x="3046943" y="1832744"/>
                  </a:lnTo>
                  <a:lnTo>
                    <a:pt x="3036568" y="1823085"/>
                  </a:lnTo>
                  <a:lnTo>
                    <a:pt x="3044188" y="1805940"/>
                  </a:lnTo>
                  <a:lnTo>
                    <a:pt x="3054983" y="1767840"/>
                  </a:lnTo>
                  <a:lnTo>
                    <a:pt x="3054983" y="1751330"/>
                  </a:lnTo>
                  <a:lnTo>
                    <a:pt x="3071493" y="1751330"/>
                  </a:lnTo>
                  <a:lnTo>
                    <a:pt x="3071493" y="1714500"/>
                  </a:lnTo>
                  <a:lnTo>
                    <a:pt x="3076573" y="1680210"/>
                  </a:lnTo>
                  <a:lnTo>
                    <a:pt x="3097528" y="1671955"/>
                  </a:lnTo>
                  <a:lnTo>
                    <a:pt x="3110863" y="1651000"/>
                  </a:lnTo>
                  <a:lnTo>
                    <a:pt x="3117199" y="1644465"/>
                  </a:lnTo>
                  <a:lnTo>
                    <a:pt x="3119118" y="1640840"/>
                  </a:lnTo>
                  <a:lnTo>
                    <a:pt x="3121023" y="1614805"/>
                  </a:lnTo>
                  <a:lnTo>
                    <a:pt x="3095623" y="1602740"/>
                  </a:lnTo>
                  <a:lnTo>
                    <a:pt x="3084828" y="1614805"/>
                  </a:lnTo>
                  <a:lnTo>
                    <a:pt x="3063238" y="1625600"/>
                  </a:lnTo>
                  <a:lnTo>
                    <a:pt x="3028313" y="1637030"/>
                  </a:lnTo>
                  <a:lnTo>
                    <a:pt x="3015613" y="1672590"/>
                  </a:lnTo>
                  <a:lnTo>
                    <a:pt x="2993388" y="1651635"/>
                  </a:lnTo>
                  <a:lnTo>
                    <a:pt x="2994658" y="1627505"/>
                  </a:lnTo>
                  <a:lnTo>
                    <a:pt x="2994658" y="1614805"/>
                  </a:lnTo>
                  <a:lnTo>
                    <a:pt x="2993388" y="1580515"/>
                  </a:lnTo>
                  <a:lnTo>
                    <a:pt x="2981958" y="1553210"/>
                  </a:lnTo>
                  <a:lnTo>
                    <a:pt x="2953383" y="1517015"/>
                  </a:lnTo>
                  <a:lnTo>
                    <a:pt x="2937508" y="1526540"/>
                  </a:lnTo>
                  <a:lnTo>
                    <a:pt x="2907663" y="1524635"/>
                  </a:lnTo>
                  <a:lnTo>
                    <a:pt x="2890518" y="1507490"/>
                  </a:lnTo>
                  <a:lnTo>
                    <a:pt x="2877183" y="1496061"/>
                  </a:lnTo>
                  <a:lnTo>
                    <a:pt x="2907663" y="1484630"/>
                  </a:lnTo>
                  <a:lnTo>
                    <a:pt x="2937508" y="1478915"/>
                  </a:lnTo>
                  <a:lnTo>
                    <a:pt x="2937508" y="1464945"/>
                  </a:lnTo>
                  <a:lnTo>
                    <a:pt x="2937508" y="1450340"/>
                  </a:lnTo>
                  <a:lnTo>
                    <a:pt x="2964178" y="1437005"/>
                  </a:lnTo>
                  <a:lnTo>
                    <a:pt x="2994658" y="1423670"/>
                  </a:lnTo>
                  <a:lnTo>
                    <a:pt x="3020693" y="1417955"/>
                  </a:lnTo>
                  <a:lnTo>
                    <a:pt x="3039108" y="1410335"/>
                  </a:lnTo>
                  <a:lnTo>
                    <a:pt x="3052443" y="1398905"/>
                  </a:lnTo>
                  <a:lnTo>
                    <a:pt x="3063238" y="1386840"/>
                  </a:lnTo>
                  <a:lnTo>
                    <a:pt x="3095623" y="1386840"/>
                  </a:lnTo>
                  <a:lnTo>
                    <a:pt x="3143883" y="1386840"/>
                  </a:lnTo>
                  <a:lnTo>
                    <a:pt x="3143883" y="1398905"/>
                  </a:lnTo>
                  <a:lnTo>
                    <a:pt x="3166743" y="1374140"/>
                  </a:lnTo>
                  <a:lnTo>
                    <a:pt x="3178173" y="1386840"/>
                  </a:lnTo>
                  <a:lnTo>
                    <a:pt x="3192143" y="1386840"/>
                  </a:lnTo>
                  <a:lnTo>
                    <a:pt x="3208653" y="1402715"/>
                  </a:lnTo>
                  <a:lnTo>
                    <a:pt x="3220083" y="1412240"/>
                  </a:lnTo>
                  <a:lnTo>
                    <a:pt x="3231513" y="1400810"/>
                  </a:lnTo>
                  <a:lnTo>
                    <a:pt x="3253738" y="1386840"/>
                  </a:lnTo>
                  <a:lnTo>
                    <a:pt x="3273423" y="1386840"/>
                  </a:lnTo>
                  <a:lnTo>
                    <a:pt x="3290568" y="1386840"/>
                  </a:lnTo>
                  <a:lnTo>
                    <a:pt x="3303903" y="1360805"/>
                  </a:lnTo>
                  <a:lnTo>
                    <a:pt x="3300093" y="1330325"/>
                  </a:lnTo>
                  <a:lnTo>
                    <a:pt x="3305808" y="1313180"/>
                  </a:lnTo>
                  <a:lnTo>
                    <a:pt x="3307713" y="1309371"/>
                  </a:lnTo>
                  <a:lnTo>
                    <a:pt x="3303220" y="1295891"/>
                  </a:lnTo>
                  <a:lnTo>
                    <a:pt x="3269613" y="1314451"/>
                  </a:lnTo>
                  <a:lnTo>
                    <a:pt x="3231513" y="1285875"/>
                  </a:lnTo>
                  <a:lnTo>
                    <a:pt x="3192143" y="1288415"/>
                  </a:lnTo>
                  <a:lnTo>
                    <a:pt x="3138168" y="1241425"/>
                  </a:lnTo>
                  <a:lnTo>
                    <a:pt x="3095623" y="1184910"/>
                  </a:lnTo>
                  <a:lnTo>
                    <a:pt x="3044823" y="1203325"/>
                  </a:lnTo>
                  <a:lnTo>
                    <a:pt x="3028313" y="1198245"/>
                  </a:lnTo>
                  <a:lnTo>
                    <a:pt x="2970528" y="1219200"/>
                  </a:lnTo>
                  <a:lnTo>
                    <a:pt x="2907663" y="1241425"/>
                  </a:lnTo>
                  <a:lnTo>
                    <a:pt x="2890518" y="1241425"/>
                  </a:lnTo>
                  <a:lnTo>
                    <a:pt x="2877183" y="1162050"/>
                  </a:lnTo>
                  <a:lnTo>
                    <a:pt x="2844163" y="1184910"/>
                  </a:lnTo>
                  <a:lnTo>
                    <a:pt x="2818763" y="1177290"/>
                  </a:lnTo>
                  <a:lnTo>
                    <a:pt x="2794633" y="1146810"/>
                  </a:lnTo>
                  <a:lnTo>
                    <a:pt x="2778758" y="1128395"/>
                  </a:lnTo>
                  <a:lnTo>
                    <a:pt x="2750818" y="1128395"/>
                  </a:lnTo>
                  <a:lnTo>
                    <a:pt x="2729228" y="1123315"/>
                  </a:lnTo>
                  <a:lnTo>
                    <a:pt x="2700653" y="1123315"/>
                  </a:lnTo>
                  <a:lnTo>
                    <a:pt x="2684778" y="1149350"/>
                  </a:lnTo>
                  <a:lnTo>
                    <a:pt x="2658108" y="1164590"/>
                  </a:lnTo>
                  <a:lnTo>
                    <a:pt x="2635883" y="1128395"/>
                  </a:lnTo>
                  <a:lnTo>
                    <a:pt x="2618738" y="1108075"/>
                  </a:lnTo>
                  <a:lnTo>
                    <a:pt x="2618738" y="1075055"/>
                  </a:lnTo>
                  <a:lnTo>
                    <a:pt x="2618738" y="1056640"/>
                  </a:lnTo>
                  <a:lnTo>
                    <a:pt x="2604768" y="1015365"/>
                  </a:lnTo>
                  <a:lnTo>
                    <a:pt x="2567938" y="1017905"/>
                  </a:lnTo>
                  <a:lnTo>
                    <a:pt x="2562858" y="996950"/>
                  </a:lnTo>
                  <a:lnTo>
                    <a:pt x="2532378" y="1015365"/>
                  </a:lnTo>
                  <a:lnTo>
                    <a:pt x="2509518" y="1017905"/>
                  </a:lnTo>
                  <a:lnTo>
                    <a:pt x="2480943" y="1028065"/>
                  </a:lnTo>
                  <a:lnTo>
                    <a:pt x="2449193" y="1010285"/>
                  </a:lnTo>
                  <a:lnTo>
                    <a:pt x="2438398" y="984250"/>
                  </a:lnTo>
                  <a:lnTo>
                    <a:pt x="2416808" y="984250"/>
                  </a:lnTo>
                  <a:lnTo>
                    <a:pt x="2395853" y="958215"/>
                  </a:lnTo>
                  <a:lnTo>
                    <a:pt x="2375533" y="958215"/>
                  </a:lnTo>
                  <a:lnTo>
                    <a:pt x="2365373" y="974090"/>
                  </a:lnTo>
                  <a:lnTo>
                    <a:pt x="2343148" y="991870"/>
                  </a:lnTo>
                  <a:lnTo>
                    <a:pt x="2338068" y="974090"/>
                  </a:lnTo>
                  <a:lnTo>
                    <a:pt x="2311398" y="974090"/>
                  </a:lnTo>
                  <a:lnTo>
                    <a:pt x="2321558" y="920116"/>
                  </a:lnTo>
                  <a:lnTo>
                    <a:pt x="2291078" y="920116"/>
                  </a:lnTo>
                  <a:lnTo>
                    <a:pt x="2267583" y="873761"/>
                  </a:lnTo>
                  <a:lnTo>
                    <a:pt x="2291078" y="845185"/>
                  </a:lnTo>
                  <a:lnTo>
                    <a:pt x="2291078" y="808990"/>
                  </a:lnTo>
                  <a:lnTo>
                    <a:pt x="2282823" y="795020"/>
                  </a:lnTo>
                  <a:lnTo>
                    <a:pt x="2291078" y="747395"/>
                  </a:lnTo>
                  <a:lnTo>
                    <a:pt x="2308858" y="760095"/>
                  </a:lnTo>
                  <a:lnTo>
                    <a:pt x="2383153" y="726440"/>
                  </a:lnTo>
                  <a:lnTo>
                    <a:pt x="2343148" y="693420"/>
                  </a:lnTo>
                  <a:lnTo>
                    <a:pt x="2316478" y="652780"/>
                  </a:lnTo>
                  <a:lnTo>
                    <a:pt x="2338068" y="633730"/>
                  </a:lnTo>
                  <a:lnTo>
                    <a:pt x="2306318" y="610870"/>
                  </a:lnTo>
                  <a:lnTo>
                    <a:pt x="2321558" y="551815"/>
                  </a:lnTo>
                  <a:lnTo>
                    <a:pt x="2319018" y="508636"/>
                  </a:lnTo>
                  <a:lnTo>
                    <a:pt x="2291078" y="489585"/>
                  </a:lnTo>
                  <a:lnTo>
                    <a:pt x="2338068" y="481965"/>
                  </a:lnTo>
                  <a:lnTo>
                    <a:pt x="2326003" y="422911"/>
                  </a:lnTo>
                  <a:lnTo>
                    <a:pt x="2326003" y="398145"/>
                  </a:lnTo>
                  <a:lnTo>
                    <a:pt x="2338068" y="391160"/>
                  </a:lnTo>
                  <a:lnTo>
                    <a:pt x="2346958" y="377191"/>
                  </a:lnTo>
                  <a:lnTo>
                    <a:pt x="2343148" y="350520"/>
                  </a:lnTo>
                  <a:lnTo>
                    <a:pt x="2338068" y="296545"/>
                  </a:lnTo>
                  <a:lnTo>
                    <a:pt x="2306318" y="265430"/>
                  </a:lnTo>
                  <a:lnTo>
                    <a:pt x="2282823" y="255270"/>
                  </a:lnTo>
                  <a:lnTo>
                    <a:pt x="2249168" y="257810"/>
                  </a:lnTo>
                  <a:lnTo>
                    <a:pt x="2244088" y="285115"/>
                  </a:lnTo>
                  <a:lnTo>
                    <a:pt x="2222498" y="270510"/>
                  </a:lnTo>
                  <a:lnTo>
                    <a:pt x="2208528" y="247650"/>
                  </a:lnTo>
                  <a:lnTo>
                    <a:pt x="2181858" y="213995"/>
                  </a:lnTo>
                  <a:lnTo>
                    <a:pt x="2181858" y="182880"/>
                  </a:lnTo>
                  <a:lnTo>
                    <a:pt x="2167253" y="172720"/>
                  </a:lnTo>
                  <a:lnTo>
                    <a:pt x="2133598" y="172720"/>
                  </a:lnTo>
                  <a:lnTo>
                    <a:pt x="2167253" y="116205"/>
                  </a:lnTo>
                  <a:lnTo>
                    <a:pt x="2181858" y="111125"/>
                  </a:lnTo>
                  <a:lnTo>
                    <a:pt x="2181858" y="85725"/>
                  </a:lnTo>
                  <a:lnTo>
                    <a:pt x="2244088" y="85725"/>
                  </a:lnTo>
                  <a:lnTo>
                    <a:pt x="2244088" y="64770"/>
                  </a:lnTo>
                  <a:lnTo>
                    <a:pt x="2282823" y="62230"/>
                  </a:lnTo>
                  <a:lnTo>
                    <a:pt x="2291078" y="28575"/>
                  </a:lnTo>
                  <a:close/>
                </a:path>
              </a:pathLst>
            </a:custGeom>
            <a:solidFill>
              <a:schemeClr val="bg1"/>
            </a:solidFill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818" y="104345"/>
              <a:ext cx="7258876" cy="10272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4" name="グループ化 13"/>
            <p:cNvGrpSpPr/>
            <p:nvPr/>
          </p:nvGrpSpPr>
          <p:grpSpPr>
            <a:xfrm>
              <a:off x="228394" y="217240"/>
              <a:ext cx="7037555" cy="10055621"/>
              <a:chOff x="157164" y="163513"/>
              <a:chExt cx="5722935" cy="8177210"/>
            </a:xfrm>
          </p:grpSpPr>
          <p:sp>
            <p:nvSpPr>
              <p:cNvPr id="69" name="フリーフォーム 68"/>
              <p:cNvSpPr>
                <a:spLocks/>
              </p:cNvSpPr>
              <p:nvPr/>
            </p:nvSpPr>
            <p:spPr bwMode="auto">
              <a:xfrm>
                <a:off x="2851148" y="3125788"/>
                <a:ext cx="1744662" cy="1927225"/>
              </a:xfrm>
              <a:custGeom>
                <a:avLst/>
                <a:gdLst>
                  <a:gd name="connsiteX0" fmla="*/ 0 w 1744662"/>
                  <a:gd name="connsiteY0" fmla="*/ 1557655 h 1927225"/>
                  <a:gd name="connsiteX1" fmla="*/ 5514 w 1744662"/>
                  <a:gd name="connsiteY1" fmla="*/ 1572393 h 1927225"/>
                  <a:gd name="connsiteX2" fmla="*/ 0 w 1744662"/>
                  <a:gd name="connsiteY2" fmla="*/ 1575435 h 1927225"/>
                  <a:gd name="connsiteX3" fmla="*/ 36823 w 1744662"/>
                  <a:gd name="connsiteY3" fmla="*/ 1555115 h 1927225"/>
                  <a:gd name="connsiteX4" fmla="*/ 36823 w 1744662"/>
                  <a:gd name="connsiteY4" fmla="*/ 1583690 h 1927225"/>
                  <a:gd name="connsiteX5" fmla="*/ 171419 w 1744662"/>
                  <a:gd name="connsiteY5" fmla="*/ 1581150 h 1927225"/>
                  <a:gd name="connsiteX6" fmla="*/ 183482 w 1744662"/>
                  <a:gd name="connsiteY6" fmla="*/ 1647190 h 1927225"/>
                  <a:gd name="connsiteX7" fmla="*/ 171419 w 1744662"/>
                  <a:gd name="connsiteY7" fmla="*/ 1678940 h 1927225"/>
                  <a:gd name="connsiteX8" fmla="*/ 154277 w 1744662"/>
                  <a:gd name="connsiteY8" fmla="*/ 1661795 h 1927225"/>
                  <a:gd name="connsiteX9" fmla="*/ 36823 w 1744662"/>
                  <a:gd name="connsiteY9" fmla="*/ 1656080 h 1927225"/>
                  <a:gd name="connsiteX10" fmla="*/ 5514 w 1744662"/>
                  <a:gd name="connsiteY10" fmla="*/ 1572393 h 1927225"/>
                  <a:gd name="connsiteX11" fmla="*/ 304745 w 1744662"/>
                  <a:gd name="connsiteY11" fmla="*/ 1323975 h 1927225"/>
                  <a:gd name="connsiteX12" fmla="*/ 342838 w 1744662"/>
                  <a:gd name="connsiteY12" fmla="*/ 1344295 h 1927225"/>
                  <a:gd name="connsiteX13" fmla="*/ 375217 w 1744662"/>
                  <a:gd name="connsiteY13" fmla="*/ 1419225 h 1927225"/>
                  <a:gd name="connsiteX14" fmla="*/ 375217 w 1744662"/>
                  <a:gd name="connsiteY14" fmla="*/ 1482725 h 1927225"/>
                  <a:gd name="connsiteX15" fmla="*/ 281254 w 1744662"/>
                  <a:gd name="connsiteY15" fmla="*/ 1523365 h 1927225"/>
                  <a:gd name="connsiteX16" fmla="*/ 198719 w 1744662"/>
                  <a:gd name="connsiteY16" fmla="*/ 1537970 h 1927225"/>
                  <a:gd name="connsiteX17" fmla="*/ 171419 w 1744662"/>
                  <a:gd name="connsiteY17" fmla="*/ 1497330 h 1927225"/>
                  <a:gd name="connsiteX18" fmla="*/ 100947 w 1744662"/>
                  <a:gd name="connsiteY18" fmla="*/ 1506220 h 1927225"/>
                  <a:gd name="connsiteX19" fmla="*/ 74282 w 1744662"/>
                  <a:gd name="connsiteY19" fmla="*/ 1451610 h 1927225"/>
                  <a:gd name="connsiteX20" fmla="*/ 154277 w 1744662"/>
                  <a:gd name="connsiteY20" fmla="*/ 1405255 h 1927225"/>
                  <a:gd name="connsiteX21" fmla="*/ 132056 w 1744662"/>
                  <a:gd name="connsiteY21" fmla="*/ 1384935 h 1927225"/>
                  <a:gd name="connsiteX22" fmla="*/ 36823 w 1744662"/>
                  <a:gd name="connsiteY22" fmla="*/ 1451610 h 1927225"/>
                  <a:gd name="connsiteX23" fmla="*/ 2539 w 1744662"/>
                  <a:gd name="connsiteY23" fmla="*/ 1451610 h 1927225"/>
                  <a:gd name="connsiteX24" fmla="*/ 0 w 1744662"/>
                  <a:gd name="connsiteY24" fmla="*/ 1379220 h 1927225"/>
                  <a:gd name="connsiteX25" fmla="*/ 236177 w 1744662"/>
                  <a:gd name="connsiteY25" fmla="*/ 1347470 h 1927225"/>
                  <a:gd name="connsiteX26" fmla="*/ 256494 w 1744662"/>
                  <a:gd name="connsiteY26" fmla="*/ 1327150 h 1927225"/>
                  <a:gd name="connsiteX27" fmla="*/ 1061526 w 1744662"/>
                  <a:gd name="connsiteY27" fmla="*/ 201930 h 1927225"/>
                  <a:gd name="connsiteX28" fmla="*/ 1048596 w 1744662"/>
                  <a:gd name="connsiteY28" fmla="*/ 209543 h 1927225"/>
                  <a:gd name="connsiteX29" fmla="*/ 1032322 w 1744662"/>
                  <a:gd name="connsiteY29" fmla="*/ 207645 h 1927225"/>
                  <a:gd name="connsiteX30" fmla="*/ 1320559 w 1744662"/>
                  <a:gd name="connsiteY30" fmla="*/ 0 h 1927225"/>
                  <a:gd name="connsiteX31" fmla="*/ 1329448 w 1744662"/>
                  <a:gd name="connsiteY31" fmla="*/ 92710 h 1927225"/>
                  <a:gd name="connsiteX32" fmla="*/ 1348494 w 1744662"/>
                  <a:gd name="connsiteY32" fmla="*/ 132715 h 1927225"/>
                  <a:gd name="connsiteX33" fmla="*/ 1365636 w 1744662"/>
                  <a:gd name="connsiteY33" fmla="*/ 135890 h 1927225"/>
                  <a:gd name="connsiteX34" fmla="*/ 1384683 w 1744662"/>
                  <a:gd name="connsiteY34" fmla="*/ 169545 h 1927225"/>
                  <a:gd name="connsiteX35" fmla="*/ 1365636 w 1744662"/>
                  <a:gd name="connsiteY35" fmla="*/ 245110 h 1927225"/>
                  <a:gd name="connsiteX36" fmla="*/ 1417062 w 1744662"/>
                  <a:gd name="connsiteY36" fmla="*/ 306070 h 1927225"/>
                  <a:gd name="connsiteX37" fmla="*/ 1384683 w 1744662"/>
                  <a:gd name="connsiteY37" fmla="*/ 377825 h 1927225"/>
                  <a:gd name="connsiteX38" fmla="*/ 1348494 w 1744662"/>
                  <a:gd name="connsiteY38" fmla="*/ 394335 h 1927225"/>
                  <a:gd name="connsiteX39" fmla="*/ 1365636 w 1744662"/>
                  <a:gd name="connsiteY39" fmla="*/ 441960 h 1927225"/>
                  <a:gd name="connsiteX40" fmla="*/ 1365636 w 1744662"/>
                  <a:gd name="connsiteY40" fmla="*/ 473075 h 1927225"/>
                  <a:gd name="connsiteX41" fmla="*/ 1417062 w 1744662"/>
                  <a:gd name="connsiteY41" fmla="*/ 470535 h 1927225"/>
                  <a:gd name="connsiteX42" fmla="*/ 1453250 w 1744662"/>
                  <a:gd name="connsiteY42" fmla="*/ 481965 h 1927225"/>
                  <a:gd name="connsiteX43" fmla="*/ 1453250 w 1744662"/>
                  <a:gd name="connsiteY43" fmla="*/ 522605 h 1927225"/>
                  <a:gd name="connsiteX44" fmla="*/ 1470392 w 1744662"/>
                  <a:gd name="connsiteY44" fmla="*/ 542290 h 1927225"/>
                  <a:gd name="connsiteX45" fmla="*/ 1509120 w 1744662"/>
                  <a:gd name="connsiteY45" fmla="*/ 643890 h 1927225"/>
                  <a:gd name="connsiteX46" fmla="*/ 1528167 w 1744662"/>
                  <a:gd name="connsiteY46" fmla="*/ 643890 h 1927225"/>
                  <a:gd name="connsiteX47" fmla="*/ 1542769 w 1744662"/>
                  <a:gd name="connsiteY47" fmla="*/ 600075 h 1927225"/>
                  <a:gd name="connsiteX48" fmla="*/ 1557371 w 1744662"/>
                  <a:gd name="connsiteY48" fmla="*/ 588645 h 1927225"/>
                  <a:gd name="connsiteX49" fmla="*/ 1542769 w 1744662"/>
                  <a:gd name="connsiteY49" fmla="*/ 534035 h 1927225"/>
                  <a:gd name="connsiteX50" fmla="*/ 1592290 w 1744662"/>
                  <a:gd name="connsiteY50" fmla="*/ 562610 h 1927225"/>
                  <a:gd name="connsiteX51" fmla="*/ 1592290 w 1744662"/>
                  <a:gd name="connsiteY51" fmla="*/ 525145 h 1927225"/>
                  <a:gd name="connsiteX52" fmla="*/ 1592290 w 1744662"/>
                  <a:gd name="connsiteY52" fmla="*/ 504825 h 1927225"/>
                  <a:gd name="connsiteX53" fmla="*/ 1592290 w 1744662"/>
                  <a:gd name="connsiteY53" fmla="*/ 487680 h 1927225"/>
                  <a:gd name="connsiteX54" fmla="*/ 1643716 w 1744662"/>
                  <a:gd name="connsiteY54" fmla="*/ 528320 h 1927225"/>
                  <a:gd name="connsiteX55" fmla="*/ 1643081 w 1744662"/>
                  <a:gd name="connsiteY55" fmla="*/ 626745 h 1927225"/>
                  <a:gd name="connsiteX56" fmla="*/ 1677999 w 1744662"/>
                  <a:gd name="connsiteY56" fmla="*/ 585470 h 1927225"/>
                  <a:gd name="connsiteX57" fmla="*/ 1744662 w 1744662"/>
                  <a:gd name="connsiteY57" fmla="*/ 574040 h 1927225"/>
                  <a:gd name="connsiteX58" fmla="*/ 1724346 w 1744662"/>
                  <a:gd name="connsiteY58" fmla="*/ 652780 h 1927225"/>
                  <a:gd name="connsiteX59" fmla="*/ 1677999 w 1744662"/>
                  <a:gd name="connsiteY59" fmla="*/ 652780 h 1927225"/>
                  <a:gd name="connsiteX60" fmla="*/ 1698316 w 1744662"/>
                  <a:gd name="connsiteY60" fmla="*/ 695325 h 1927225"/>
                  <a:gd name="connsiteX61" fmla="*/ 1658318 w 1744662"/>
                  <a:gd name="connsiteY61" fmla="*/ 747395 h 1927225"/>
                  <a:gd name="connsiteX62" fmla="*/ 1622129 w 1744662"/>
                  <a:gd name="connsiteY62" fmla="*/ 753110 h 1927225"/>
                  <a:gd name="connsiteX63" fmla="*/ 1592290 w 1744662"/>
                  <a:gd name="connsiteY63" fmla="*/ 794385 h 1927225"/>
                  <a:gd name="connsiteX64" fmla="*/ 1563085 w 1744662"/>
                  <a:gd name="connsiteY64" fmla="*/ 868680 h 1927225"/>
                  <a:gd name="connsiteX65" fmla="*/ 1453250 w 1744662"/>
                  <a:gd name="connsiteY65" fmla="*/ 876935 h 1927225"/>
                  <a:gd name="connsiteX66" fmla="*/ 1417062 w 1744662"/>
                  <a:gd name="connsiteY66" fmla="*/ 1070610 h 1927225"/>
                  <a:gd name="connsiteX67" fmla="*/ 1384683 w 1744662"/>
                  <a:gd name="connsiteY67" fmla="*/ 1078865 h 1927225"/>
                  <a:gd name="connsiteX68" fmla="*/ 1384683 w 1744662"/>
                  <a:gd name="connsiteY68" fmla="*/ 1130935 h 1927225"/>
                  <a:gd name="connsiteX69" fmla="*/ 1417062 w 1744662"/>
                  <a:gd name="connsiteY69" fmla="*/ 1136650 h 1927225"/>
                  <a:gd name="connsiteX70" fmla="*/ 1417062 w 1744662"/>
                  <a:gd name="connsiteY70" fmla="*/ 1168400 h 1927225"/>
                  <a:gd name="connsiteX71" fmla="*/ 1453250 w 1744662"/>
                  <a:gd name="connsiteY71" fmla="*/ 1174115 h 1927225"/>
                  <a:gd name="connsiteX72" fmla="*/ 1453250 w 1744662"/>
                  <a:gd name="connsiteY72" fmla="*/ 1200150 h 1927225"/>
                  <a:gd name="connsiteX73" fmla="*/ 1401190 w 1744662"/>
                  <a:gd name="connsiteY73" fmla="*/ 1203325 h 1927225"/>
                  <a:gd name="connsiteX74" fmla="*/ 1384683 w 1744662"/>
                  <a:gd name="connsiteY74" fmla="*/ 1231900 h 1927225"/>
                  <a:gd name="connsiteX75" fmla="*/ 1417062 w 1744662"/>
                  <a:gd name="connsiteY75" fmla="*/ 1226185 h 1927225"/>
                  <a:gd name="connsiteX76" fmla="*/ 1417062 w 1744662"/>
                  <a:gd name="connsiteY76" fmla="*/ 1257300 h 1927225"/>
                  <a:gd name="connsiteX77" fmla="*/ 1417062 w 1744662"/>
                  <a:gd name="connsiteY77" fmla="*/ 1373505 h 1927225"/>
                  <a:gd name="connsiteX78" fmla="*/ 1453250 w 1744662"/>
                  <a:gd name="connsiteY78" fmla="*/ 1358900 h 1927225"/>
                  <a:gd name="connsiteX79" fmla="*/ 1484994 w 1744662"/>
                  <a:gd name="connsiteY79" fmla="*/ 1396365 h 1927225"/>
                  <a:gd name="connsiteX80" fmla="*/ 1488169 w 1744662"/>
                  <a:gd name="connsiteY80" fmla="*/ 1430655 h 1927225"/>
                  <a:gd name="connsiteX81" fmla="*/ 1531341 w 1744662"/>
                  <a:gd name="connsiteY81" fmla="*/ 1430655 h 1927225"/>
                  <a:gd name="connsiteX82" fmla="*/ 1537055 w 1744662"/>
                  <a:gd name="connsiteY82" fmla="*/ 1529080 h 1927225"/>
                  <a:gd name="connsiteX83" fmla="*/ 1525627 w 1744662"/>
                  <a:gd name="connsiteY83" fmla="*/ 1592580 h 1927225"/>
                  <a:gd name="connsiteX84" fmla="*/ 1417062 w 1744662"/>
                  <a:gd name="connsiteY84" fmla="*/ 1551940 h 1927225"/>
                  <a:gd name="connsiteX85" fmla="*/ 1417062 w 1744662"/>
                  <a:gd name="connsiteY85" fmla="*/ 1607185 h 1927225"/>
                  <a:gd name="connsiteX86" fmla="*/ 1479280 w 1744662"/>
                  <a:gd name="connsiteY86" fmla="*/ 1647190 h 1927225"/>
                  <a:gd name="connsiteX87" fmla="*/ 1511025 w 1744662"/>
                  <a:gd name="connsiteY87" fmla="*/ 1647190 h 1927225"/>
                  <a:gd name="connsiteX88" fmla="*/ 1542769 w 1744662"/>
                  <a:gd name="connsiteY88" fmla="*/ 1621155 h 1927225"/>
                  <a:gd name="connsiteX89" fmla="*/ 1568799 w 1744662"/>
                  <a:gd name="connsiteY89" fmla="*/ 1630045 h 1927225"/>
                  <a:gd name="connsiteX90" fmla="*/ 1542769 w 1744662"/>
                  <a:gd name="connsiteY90" fmla="*/ 1676400 h 1927225"/>
                  <a:gd name="connsiteX91" fmla="*/ 1592290 w 1744662"/>
                  <a:gd name="connsiteY91" fmla="*/ 1664335 h 1927225"/>
                  <a:gd name="connsiteX92" fmla="*/ 1592290 w 1744662"/>
                  <a:gd name="connsiteY92" fmla="*/ 1687830 h 1927225"/>
                  <a:gd name="connsiteX93" fmla="*/ 1643081 w 1744662"/>
                  <a:gd name="connsiteY93" fmla="*/ 1684655 h 1927225"/>
                  <a:gd name="connsiteX94" fmla="*/ 1643081 w 1744662"/>
                  <a:gd name="connsiteY94" fmla="*/ 1719580 h 1927225"/>
                  <a:gd name="connsiteX95" fmla="*/ 1592290 w 1744662"/>
                  <a:gd name="connsiteY95" fmla="*/ 1771015 h 1927225"/>
                  <a:gd name="connsiteX96" fmla="*/ 1577053 w 1744662"/>
                  <a:gd name="connsiteY96" fmla="*/ 1846580 h 1927225"/>
                  <a:gd name="connsiteX97" fmla="*/ 1542769 w 1744662"/>
                  <a:gd name="connsiteY97" fmla="*/ 1860550 h 1927225"/>
                  <a:gd name="connsiteX98" fmla="*/ 1511025 w 1744662"/>
                  <a:gd name="connsiteY98" fmla="*/ 1852295 h 1927225"/>
                  <a:gd name="connsiteX99" fmla="*/ 1484994 w 1744662"/>
                  <a:gd name="connsiteY99" fmla="*/ 1869440 h 1927225"/>
                  <a:gd name="connsiteX100" fmla="*/ 1453250 w 1744662"/>
                  <a:gd name="connsiteY100" fmla="*/ 1854835 h 1927225"/>
                  <a:gd name="connsiteX101" fmla="*/ 1453250 w 1744662"/>
                  <a:gd name="connsiteY101" fmla="*/ 1831975 h 1927225"/>
                  <a:gd name="connsiteX102" fmla="*/ 1417062 w 1744662"/>
                  <a:gd name="connsiteY102" fmla="*/ 1831975 h 1927225"/>
                  <a:gd name="connsiteX103" fmla="*/ 1365636 w 1744662"/>
                  <a:gd name="connsiteY103" fmla="*/ 1852295 h 1927225"/>
                  <a:gd name="connsiteX104" fmla="*/ 1294529 w 1744662"/>
                  <a:gd name="connsiteY104" fmla="*/ 1852295 h 1927225"/>
                  <a:gd name="connsiteX105" fmla="*/ 1248817 w 1744662"/>
                  <a:gd name="connsiteY105" fmla="*/ 1831975 h 1927225"/>
                  <a:gd name="connsiteX106" fmla="*/ 1254531 w 1744662"/>
                  <a:gd name="connsiteY106" fmla="*/ 1801495 h 1927225"/>
                  <a:gd name="connsiteX107" fmla="*/ 1137078 w 1744662"/>
                  <a:gd name="connsiteY107" fmla="*/ 1801495 h 1927225"/>
                  <a:gd name="connsiteX108" fmla="*/ 1152315 w 1744662"/>
                  <a:gd name="connsiteY108" fmla="*/ 1846580 h 1927225"/>
                  <a:gd name="connsiteX109" fmla="*/ 1102794 w 1744662"/>
                  <a:gd name="connsiteY109" fmla="*/ 1846580 h 1927225"/>
                  <a:gd name="connsiteX110" fmla="*/ 1040575 w 1744662"/>
                  <a:gd name="connsiteY110" fmla="*/ 1860550 h 1927225"/>
                  <a:gd name="connsiteX111" fmla="*/ 933915 w 1744662"/>
                  <a:gd name="connsiteY111" fmla="*/ 1927225 h 1927225"/>
                  <a:gd name="connsiteX112" fmla="*/ 873601 w 1744662"/>
                  <a:gd name="connsiteY112" fmla="*/ 1921510 h 1927225"/>
                  <a:gd name="connsiteX113" fmla="*/ 860903 w 1744662"/>
                  <a:gd name="connsiteY113" fmla="*/ 1863725 h 1927225"/>
                  <a:gd name="connsiteX114" fmla="*/ 570761 w 1744662"/>
                  <a:gd name="connsiteY114" fmla="*/ 1745615 h 1927225"/>
                  <a:gd name="connsiteX115" fmla="*/ 415214 w 1744662"/>
                  <a:gd name="connsiteY115" fmla="*/ 1696085 h 1927225"/>
                  <a:gd name="connsiteX116" fmla="*/ 206337 w 1744662"/>
                  <a:gd name="connsiteY116" fmla="*/ 1699260 h 1927225"/>
                  <a:gd name="connsiteX117" fmla="*/ 206337 w 1744662"/>
                  <a:gd name="connsiteY117" fmla="*/ 1581150 h 1927225"/>
                  <a:gd name="connsiteX118" fmla="*/ 239351 w 1744662"/>
                  <a:gd name="connsiteY118" fmla="*/ 1600835 h 1927225"/>
                  <a:gd name="connsiteX119" fmla="*/ 236177 w 1744662"/>
                  <a:gd name="connsiteY119" fmla="*/ 1647190 h 1927225"/>
                  <a:gd name="connsiteX120" fmla="*/ 300935 w 1744662"/>
                  <a:gd name="connsiteY120" fmla="*/ 1647190 h 1927225"/>
                  <a:gd name="connsiteX121" fmla="*/ 300935 w 1744662"/>
                  <a:gd name="connsiteY121" fmla="*/ 1615440 h 1927225"/>
                  <a:gd name="connsiteX122" fmla="*/ 281253 w 1744662"/>
                  <a:gd name="connsiteY122" fmla="*/ 1615440 h 1927225"/>
                  <a:gd name="connsiteX123" fmla="*/ 281253 w 1744662"/>
                  <a:gd name="connsiteY123" fmla="*/ 1543685 h 1927225"/>
                  <a:gd name="connsiteX124" fmla="*/ 375216 w 1744662"/>
                  <a:gd name="connsiteY124" fmla="*/ 1503045 h 1927225"/>
                  <a:gd name="connsiteX125" fmla="*/ 375216 w 1744662"/>
                  <a:gd name="connsiteY125" fmla="*/ 1551940 h 1927225"/>
                  <a:gd name="connsiteX126" fmla="*/ 375216 w 1744662"/>
                  <a:gd name="connsiteY126" fmla="*/ 1609725 h 1927225"/>
                  <a:gd name="connsiteX127" fmla="*/ 412040 w 1744662"/>
                  <a:gd name="connsiteY127" fmla="*/ 1647190 h 1927225"/>
                  <a:gd name="connsiteX128" fmla="*/ 432356 w 1744662"/>
                  <a:gd name="connsiteY128" fmla="*/ 1517650 h 1927225"/>
                  <a:gd name="connsiteX129" fmla="*/ 553619 w 1744662"/>
                  <a:gd name="connsiteY129" fmla="*/ 1534795 h 1927225"/>
                  <a:gd name="connsiteX130" fmla="*/ 573935 w 1744662"/>
                  <a:gd name="connsiteY130" fmla="*/ 1517650 h 1927225"/>
                  <a:gd name="connsiteX131" fmla="*/ 484416 w 1744662"/>
                  <a:gd name="connsiteY131" fmla="*/ 1517650 h 1927225"/>
                  <a:gd name="connsiteX132" fmla="*/ 435530 w 1744662"/>
                  <a:gd name="connsiteY132" fmla="*/ 1485900 h 1927225"/>
                  <a:gd name="connsiteX133" fmla="*/ 426642 w 1744662"/>
                  <a:gd name="connsiteY133" fmla="*/ 1451610 h 1927225"/>
                  <a:gd name="connsiteX134" fmla="*/ 467275 w 1744662"/>
                  <a:gd name="connsiteY134" fmla="*/ 1451610 h 1927225"/>
                  <a:gd name="connsiteX135" fmla="*/ 452672 w 1744662"/>
                  <a:gd name="connsiteY135" fmla="*/ 1301115 h 1927225"/>
                  <a:gd name="connsiteX136" fmla="*/ 481242 w 1744662"/>
                  <a:gd name="connsiteY136" fmla="*/ 1283970 h 1927225"/>
                  <a:gd name="connsiteX137" fmla="*/ 415214 w 1744662"/>
                  <a:gd name="connsiteY137" fmla="*/ 1257300 h 1927225"/>
                  <a:gd name="connsiteX138" fmla="*/ 375216 w 1744662"/>
                  <a:gd name="connsiteY138" fmla="*/ 1292225 h 1927225"/>
                  <a:gd name="connsiteX139" fmla="*/ 316807 w 1744662"/>
                  <a:gd name="connsiteY139" fmla="*/ 1257300 h 1927225"/>
                  <a:gd name="connsiteX140" fmla="*/ 281253 w 1744662"/>
                  <a:gd name="connsiteY140" fmla="*/ 1257300 h 1927225"/>
                  <a:gd name="connsiteX141" fmla="*/ 245065 w 1744662"/>
                  <a:gd name="connsiteY141" fmla="*/ 1257300 h 1927225"/>
                  <a:gd name="connsiteX142" fmla="*/ 281253 w 1744662"/>
                  <a:gd name="connsiteY142" fmla="*/ 1177290 h 1927225"/>
                  <a:gd name="connsiteX143" fmla="*/ 206337 w 1744662"/>
                  <a:gd name="connsiteY143" fmla="*/ 1188720 h 1927225"/>
                  <a:gd name="connsiteX144" fmla="*/ 171418 w 1744662"/>
                  <a:gd name="connsiteY144" fmla="*/ 1231900 h 1927225"/>
                  <a:gd name="connsiteX145" fmla="*/ 132056 w 1744662"/>
                  <a:gd name="connsiteY145" fmla="*/ 1235075 h 1927225"/>
                  <a:gd name="connsiteX146" fmla="*/ 154277 w 1744662"/>
                  <a:gd name="connsiteY146" fmla="*/ 1136650 h 1927225"/>
                  <a:gd name="connsiteX147" fmla="*/ 171418 w 1744662"/>
                  <a:gd name="connsiteY147" fmla="*/ 1102360 h 1927225"/>
                  <a:gd name="connsiteX148" fmla="*/ 171418 w 1744662"/>
                  <a:gd name="connsiteY148" fmla="*/ 1070610 h 1927225"/>
                  <a:gd name="connsiteX149" fmla="*/ 183481 w 1744662"/>
                  <a:gd name="connsiteY149" fmla="*/ 1038860 h 1927225"/>
                  <a:gd name="connsiteX150" fmla="*/ 171418 w 1744662"/>
                  <a:gd name="connsiteY150" fmla="*/ 1012825 h 1927225"/>
                  <a:gd name="connsiteX151" fmla="*/ 88883 w 1744662"/>
                  <a:gd name="connsiteY151" fmla="*/ 1035685 h 1927225"/>
                  <a:gd name="connsiteX152" fmla="*/ 92058 w 1744662"/>
                  <a:gd name="connsiteY152" fmla="*/ 1003935 h 1927225"/>
                  <a:gd name="connsiteX153" fmla="*/ 154277 w 1744662"/>
                  <a:gd name="connsiteY153" fmla="*/ 975360 h 1927225"/>
                  <a:gd name="connsiteX154" fmla="*/ 132056 w 1744662"/>
                  <a:gd name="connsiteY154" fmla="*/ 920115 h 1927225"/>
                  <a:gd name="connsiteX155" fmla="*/ 300935 w 1744662"/>
                  <a:gd name="connsiteY155" fmla="*/ 868680 h 1927225"/>
                  <a:gd name="connsiteX156" fmla="*/ 300935 w 1744662"/>
                  <a:gd name="connsiteY156" fmla="*/ 836930 h 1927225"/>
                  <a:gd name="connsiteX157" fmla="*/ 171418 w 1744662"/>
                  <a:gd name="connsiteY157" fmla="*/ 868680 h 1927225"/>
                  <a:gd name="connsiteX158" fmla="*/ 154277 w 1744662"/>
                  <a:gd name="connsiteY158" fmla="*/ 839470 h 1927225"/>
                  <a:gd name="connsiteX159" fmla="*/ 112374 w 1744662"/>
                  <a:gd name="connsiteY159" fmla="*/ 813435 h 1927225"/>
                  <a:gd name="connsiteX160" fmla="*/ 74281 w 1744662"/>
                  <a:gd name="connsiteY160" fmla="*/ 764540 h 1927225"/>
                  <a:gd name="connsiteX161" fmla="*/ 132056 w 1744662"/>
                  <a:gd name="connsiteY161" fmla="*/ 708660 h 1927225"/>
                  <a:gd name="connsiteX162" fmla="*/ 171418 w 1744662"/>
                  <a:gd name="connsiteY162" fmla="*/ 695325 h 1927225"/>
                  <a:gd name="connsiteX163" fmla="*/ 239351 w 1744662"/>
                  <a:gd name="connsiteY163" fmla="*/ 652780 h 1927225"/>
                  <a:gd name="connsiteX164" fmla="*/ 281253 w 1744662"/>
                  <a:gd name="connsiteY164" fmla="*/ 588645 h 1927225"/>
                  <a:gd name="connsiteX165" fmla="*/ 412040 w 1744662"/>
                  <a:gd name="connsiteY165" fmla="*/ 536575 h 1927225"/>
                  <a:gd name="connsiteX166" fmla="*/ 443784 w 1744662"/>
                  <a:gd name="connsiteY166" fmla="*/ 508000 h 1927225"/>
                  <a:gd name="connsiteX167" fmla="*/ 412040 w 1744662"/>
                  <a:gd name="connsiteY167" fmla="*/ 415925 h 1927225"/>
                  <a:gd name="connsiteX168" fmla="*/ 441244 w 1744662"/>
                  <a:gd name="connsiteY168" fmla="*/ 360680 h 1927225"/>
                  <a:gd name="connsiteX169" fmla="*/ 504733 w 1744662"/>
                  <a:gd name="connsiteY169" fmla="*/ 363855 h 1927225"/>
                  <a:gd name="connsiteX170" fmla="*/ 599331 w 1744662"/>
                  <a:gd name="connsiteY170" fmla="*/ 394335 h 1927225"/>
                  <a:gd name="connsiteX171" fmla="*/ 617107 w 1744662"/>
                  <a:gd name="connsiteY171" fmla="*/ 415925 h 1927225"/>
                  <a:gd name="connsiteX172" fmla="*/ 657105 w 1744662"/>
                  <a:gd name="connsiteY172" fmla="*/ 366395 h 1927225"/>
                  <a:gd name="connsiteX173" fmla="*/ 694563 w 1744662"/>
                  <a:gd name="connsiteY173" fmla="*/ 334645 h 1927225"/>
                  <a:gd name="connsiteX174" fmla="*/ 731387 w 1744662"/>
                  <a:gd name="connsiteY174" fmla="*/ 328930 h 1927225"/>
                  <a:gd name="connsiteX175" fmla="*/ 731387 w 1744662"/>
                  <a:gd name="connsiteY175" fmla="*/ 291465 h 1927225"/>
                  <a:gd name="connsiteX176" fmla="*/ 731387 w 1744662"/>
                  <a:gd name="connsiteY176" fmla="*/ 260985 h 1927225"/>
                  <a:gd name="connsiteX177" fmla="*/ 745989 w 1744662"/>
                  <a:gd name="connsiteY177" fmla="*/ 236855 h 1927225"/>
                  <a:gd name="connsiteX178" fmla="*/ 813287 w 1744662"/>
                  <a:gd name="connsiteY178" fmla="*/ 184785 h 1927225"/>
                  <a:gd name="connsiteX179" fmla="*/ 843126 w 1744662"/>
                  <a:gd name="connsiteY179" fmla="*/ 201930 h 1927225"/>
                  <a:gd name="connsiteX180" fmla="*/ 871696 w 1744662"/>
                  <a:gd name="connsiteY180" fmla="*/ 201930 h 1927225"/>
                  <a:gd name="connsiteX181" fmla="*/ 871696 w 1744662"/>
                  <a:gd name="connsiteY181" fmla="*/ 233680 h 1927225"/>
                  <a:gd name="connsiteX182" fmla="*/ 961215 w 1744662"/>
                  <a:gd name="connsiteY182" fmla="*/ 260985 h 1927225"/>
                  <a:gd name="connsiteX183" fmla="*/ 1048596 w 1744662"/>
                  <a:gd name="connsiteY183" fmla="*/ 209543 h 1927225"/>
                  <a:gd name="connsiteX184" fmla="*/ 1135808 w 1744662"/>
                  <a:gd name="connsiteY184" fmla="*/ 219710 h 1927225"/>
                  <a:gd name="connsiteX185" fmla="*/ 1177075 w 1744662"/>
                  <a:gd name="connsiteY185" fmla="*/ 169545 h 1927225"/>
                  <a:gd name="connsiteX186" fmla="*/ 1152315 w 1744662"/>
                  <a:gd name="connsiteY186" fmla="*/ 169545 h 1927225"/>
                  <a:gd name="connsiteX187" fmla="*/ 1177075 w 1744662"/>
                  <a:gd name="connsiteY187" fmla="*/ 95250 h 1927225"/>
                  <a:gd name="connsiteX188" fmla="*/ 1245643 w 1744662"/>
                  <a:gd name="connsiteY188" fmla="*/ 83820 h 1927225"/>
                  <a:gd name="connsiteX189" fmla="*/ 1245643 w 1744662"/>
                  <a:gd name="connsiteY189" fmla="*/ 60960 h 1927225"/>
                  <a:gd name="connsiteX190" fmla="*/ 1277387 w 1744662"/>
                  <a:gd name="connsiteY190" fmla="*/ 8890 h 1927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1744662" h="1927225">
                    <a:moveTo>
                      <a:pt x="0" y="1557655"/>
                    </a:moveTo>
                    <a:lnTo>
                      <a:pt x="5514" y="1572393"/>
                    </a:lnTo>
                    <a:lnTo>
                      <a:pt x="0" y="1575435"/>
                    </a:lnTo>
                    <a:close/>
                    <a:moveTo>
                      <a:pt x="36823" y="1555115"/>
                    </a:moveTo>
                    <a:lnTo>
                      <a:pt x="36823" y="1583690"/>
                    </a:lnTo>
                    <a:lnTo>
                      <a:pt x="171419" y="1581150"/>
                    </a:lnTo>
                    <a:lnTo>
                      <a:pt x="183482" y="1647190"/>
                    </a:lnTo>
                    <a:lnTo>
                      <a:pt x="171419" y="1678940"/>
                    </a:lnTo>
                    <a:lnTo>
                      <a:pt x="154277" y="1661795"/>
                    </a:lnTo>
                    <a:lnTo>
                      <a:pt x="36823" y="1656080"/>
                    </a:lnTo>
                    <a:lnTo>
                      <a:pt x="5514" y="1572393"/>
                    </a:lnTo>
                    <a:close/>
                    <a:moveTo>
                      <a:pt x="304745" y="1323975"/>
                    </a:moveTo>
                    <a:lnTo>
                      <a:pt x="342838" y="1344295"/>
                    </a:lnTo>
                    <a:lnTo>
                      <a:pt x="375217" y="1419225"/>
                    </a:lnTo>
                    <a:lnTo>
                      <a:pt x="375217" y="1482725"/>
                    </a:lnTo>
                    <a:lnTo>
                      <a:pt x="281254" y="1523365"/>
                    </a:lnTo>
                    <a:lnTo>
                      <a:pt x="198719" y="1537970"/>
                    </a:lnTo>
                    <a:lnTo>
                      <a:pt x="171419" y="1497330"/>
                    </a:lnTo>
                    <a:lnTo>
                      <a:pt x="100947" y="1506220"/>
                    </a:lnTo>
                    <a:lnTo>
                      <a:pt x="74282" y="1451610"/>
                    </a:lnTo>
                    <a:lnTo>
                      <a:pt x="154277" y="1405255"/>
                    </a:lnTo>
                    <a:lnTo>
                      <a:pt x="132056" y="1384935"/>
                    </a:lnTo>
                    <a:lnTo>
                      <a:pt x="36823" y="1451610"/>
                    </a:lnTo>
                    <a:lnTo>
                      <a:pt x="2539" y="1451610"/>
                    </a:lnTo>
                    <a:lnTo>
                      <a:pt x="0" y="1379220"/>
                    </a:lnTo>
                    <a:lnTo>
                      <a:pt x="236177" y="1347470"/>
                    </a:lnTo>
                    <a:lnTo>
                      <a:pt x="256494" y="1327150"/>
                    </a:lnTo>
                    <a:close/>
                    <a:moveTo>
                      <a:pt x="1061526" y="201930"/>
                    </a:moveTo>
                    <a:lnTo>
                      <a:pt x="1048596" y="209543"/>
                    </a:lnTo>
                    <a:lnTo>
                      <a:pt x="1032322" y="207645"/>
                    </a:lnTo>
                    <a:close/>
                    <a:moveTo>
                      <a:pt x="1320559" y="0"/>
                    </a:moveTo>
                    <a:lnTo>
                      <a:pt x="1329448" y="92710"/>
                    </a:lnTo>
                    <a:lnTo>
                      <a:pt x="1348494" y="132715"/>
                    </a:lnTo>
                    <a:lnTo>
                      <a:pt x="1365636" y="135890"/>
                    </a:lnTo>
                    <a:lnTo>
                      <a:pt x="1384683" y="169545"/>
                    </a:lnTo>
                    <a:lnTo>
                      <a:pt x="1365636" y="245110"/>
                    </a:lnTo>
                    <a:lnTo>
                      <a:pt x="1417062" y="306070"/>
                    </a:lnTo>
                    <a:lnTo>
                      <a:pt x="1384683" y="377825"/>
                    </a:lnTo>
                    <a:lnTo>
                      <a:pt x="1348494" y="394335"/>
                    </a:lnTo>
                    <a:lnTo>
                      <a:pt x="1365636" y="441960"/>
                    </a:lnTo>
                    <a:lnTo>
                      <a:pt x="1365636" y="473075"/>
                    </a:lnTo>
                    <a:lnTo>
                      <a:pt x="1417062" y="470535"/>
                    </a:lnTo>
                    <a:lnTo>
                      <a:pt x="1453250" y="481965"/>
                    </a:lnTo>
                    <a:lnTo>
                      <a:pt x="1453250" y="522605"/>
                    </a:lnTo>
                    <a:lnTo>
                      <a:pt x="1470392" y="542290"/>
                    </a:lnTo>
                    <a:lnTo>
                      <a:pt x="1509120" y="643890"/>
                    </a:lnTo>
                    <a:lnTo>
                      <a:pt x="1528167" y="643890"/>
                    </a:lnTo>
                    <a:lnTo>
                      <a:pt x="1542769" y="600075"/>
                    </a:lnTo>
                    <a:lnTo>
                      <a:pt x="1557371" y="588645"/>
                    </a:lnTo>
                    <a:lnTo>
                      <a:pt x="1542769" y="534035"/>
                    </a:lnTo>
                    <a:lnTo>
                      <a:pt x="1592290" y="562610"/>
                    </a:lnTo>
                    <a:lnTo>
                      <a:pt x="1592290" y="525145"/>
                    </a:lnTo>
                    <a:lnTo>
                      <a:pt x="1592290" y="504825"/>
                    </a:lnTo>
                    <a:lnTo>
                      <a:pt x="1592290" y="487680"/>
                    </a:lnTo>
                    <a:lnTo>
                      <a:pt x="1643716" y="528320"/>
                    </a:lnTo>
                    <a:lnTo>
                      <a:pt x="1643081" y="626745"/>
                    </a:lnTo>
                    <a:lnTo>
                      <a:pt x="1677999" y="585470"/>
                    </a:lnTo>
                    <a:lnTo>
                      <a:pt x="1744662" y="574040"/>
                    </a:lnTo>
                    <a:lnTo>
                      <a:pt x="1724346" y="652780"/>
                    </a:lnTo>
                    <a:lnTo>
                      <a:pt x="1677999" y="652780"/>
                    </a:lnTo>
                    <a:lnTo>
                      <a:pt x="1698316" y="695325"/>
                    </a:lnTo>
                    <a:lnTo>
                      <a:pt x="1658318" y="747395"/>
                    </a:lnTo>
                    <a:lnTo>
                      <a:pt x="1622129" y="753110"/>
                    </a:lnTo>
                    <a:lnTo>
                      <a:pt x="1592290" y="794385"/>
                    </a:lnTo>
                    <a:lnTo>
                      <a:pt x="1563085" y="868680"/>
                    </a:lnTo>
                    <a:lnTo>
                      <a:pt x="1453250" y="876935"/>
                    </a:lnTo>
                    <a:lnTo>
                      <a:pt x="1417062" y="1070610"/>
                    </a:lnTo>
                    <a:lnTo>
                      <a:pt x="1384683" y="1078865"/>
                    </a:lnTo>
                    <a:lnTo>
                      <a:pt x="1384683" y="1130935"/>
                    </a:lnTo>
                    <a:lnTo>
                      <a:pt x="1417062" y="1136650"/>
                    </a:lnTo>
                    <a:lnTo>
                      <a:pt x="1417062" y="1168400"/>
                    </a:lnTo>
                    <a:lnTo>
                      <a:pt x="1453250" y="1174115"/>
                    </a:lnTo>
                    <a:lnTo>
                      <a:pt x="1453250" y="1200150"/>
                    </a:lnTo>
                    <a:lnTo>
                      <a:pt x="1401190" y="1203325"/>
                    </a:lnTo>
                    <a:lnTo>
                      <a:pt x="1384683" y="1231900"/>
                    </a:lnTo>
                    <a:lnTo>
                      <a:pt x="1417062" y="1226185"/>
                    </a:lnTo>
                    <a:lnTo>
                      <a:pt x="1417062" y="1257300"/>
                    </a:lnTo>
                    <a:lnTo>
                      <a:pt x="1417062" y="1373505"/>
                    </a:lnTo>
                    <a:lnTo>
                      <a:pt x="1453250" y="1358900"/>
                    </a:lnTo>
                    <a:lnTo>
                      <a:pt x="1484994" y="1396365"/>
                    </a:lnTo>
                    <a:lnTo>
                      <a:pt x="1488169" y="1430655"/>
                    </a:lnTo>
                    <a:lnTo>
                      <a:pt x="1531341" y="1430655"/>
                    </a:lnTo>
                    <a:lnTo>
                      <a:pt x="1537055" y="1529080"/>
                    </a:lnTo>
                    <a:lnTo>
                      <a:pt x="1525627" y="1592580"/>
                    </a:lnTo>
                    <a:lnTo>
                      <a:pt x="1417062" y="1551940"/>
                    </a:lnTo>
                    <a:lnTo>
                      <a:pt x="1417062" y="1607185"/>
                    </a:lnTo>
                    <a:lnTo>
                      <a:pt x="1479280" y="1647190"/>
                    </a:lnTo>
                    <a:lnTo>
                      <a:pt x="1511025" y="1647190"/>
                    </a:lnTo>
                    <a:lnTo>
                      <a:pt x="1542769" y="1621155"/>
                    </a:lnTo>
                    <a:lnTo>
                      <a:pt x="1568799" y="1630045"/>
                    </a:lnTo>
                    <a:lnTo>
                      <a:pt x="1542769" y="1676400"/>
                    </a:lnTo>
                    <a:lnTo>
                      <a:pt x="1592290" y="1664335"/>
                    </a:lnTo>
                    <a:lnTo>
                      <a:pt x="1592290" y="1687830"/>
                    </a:lnTo>
                    <a:lnTo>
                      <a:pt x="1643081" y="1684655"/>
                    </a:lnTo>
                    <a:lnTo>
                      <a:pt x="1643081" y="1719580"/>
                    </a:lnTo>
                    <a:lnTo>
                      <a:pt x="1592290" y="1771015"/>
                    </a:lnTo>
                    <a:lnTo>
                      <a:pt x="1577053" y="1846580"/>
                    </a:lnTo>
                    <a:lnTo>
                      <a:pt x="1542769" y="1860550"/>
                    </a:lnTo>
                    <a:lnTo>
                      <a:pt x="1511025" y="1852295"/>
                    </a:lnTo>
                    <a:lnTo>
                      <a:pt x="1484994" y="1869440"/>
                    </a:lnTo>
                    <a:lnTo>
                      <a:pt x="1453250" y="1854835"/>
                    </a:lnTo>
                    <a:lnTo>
                      <a:pt x="1453250" y="1831975"/>
                    </a:lnTo>
                    <a:lnTo>
                      <a:pt x="1417062" y="1831975"/>
                    </a:lnTo>
                    <a:lnTo>
                      <a:pt x="1365636" y="1852295"/>
                    </a:lnTo>
                    <a:lnTo>
                      <a:pt x="1294529" y="1852295"/>
                    </a:lnTo>
                    <a:lnTo>
                      <a:pt x="1248817" y="1831975"/>
                    </a:lnTo>
                    <a:lnTo>
                      <a:pt x="1254531" y="1801495"/>
                    </a:lnTo>
                    <a:lnTo>
                      <a:pt x="1137078" y="1801495"/>
                    </a:lnTo>
                    <a:lnTo>
                      <a:pt x="1152315" y="1846580"/>
                    </a:lnTo>
                    <a:lnTo>
                      <a:pt x="1102794" y="1846580"/>
                    </a:lnTo>
                    <a:lnTo>
                      <a:pt x="1040575" y="1860550"/>
                    </a:lnTo>
                    <a:lnTo>
                      <a:pt x="933915" y="1927225"/>
                    </a:lnTo>
                    <a:lnTo>
                      <a:pt x="873601" y="1921510"/>
                    </a:lnTo>
                    <a:lnTo>
                      <a:pt x="860903" y="1863725"/>
                    </a:lnTo>
                    <a:lnTo>
                      <a:pt x="570761" y="1745615"/>
                    </a:lnTo>
                    <a:lnTo>
                      <a:pt x="415214" y="1696085"/>
                    </a:lnTo>
                    <a:lnTo>
                      <a:pt x="206337" y="1699260"/>
                    </a:lnTo>
                    <a:lnTo>
                      <a:pt x="206337" y="1581150"/>
                    </a:lnTo>
                    <a:lnTo>
                      <a:pt x="239351" y="1600835"/>
                    </a:lnTo>
                    <a:lnTo>
                      <a:pt x="236177" y="1647190"/>
                    </a:lnTo>
                    <a:lnTo>
                      <a:pt x="300935" y="1647190"/>
                    </a:lnTo>
                    <a:lnTo>
                      <a:pt x="300935" y="1615440"/>
                    </a:lnTo>
                    <a:lnTo>
                      <a:pt x="281253" y="1615440"/>
                    </a:lnTo>
                    <a:lnTo>
                      <a:pt x="281253" y="1543685"/>
                    </a:lnTo>
                    <a:lnTo>
                      <a:pt x="375216" y="1503045"/>
                    </a:lnTo>
                    <a:lnTo>
                      <a:pt x="375216" y="1551940"/>
                    </a:lnTo>
                    <a:lnTo>
                      <a:pt x="375216" y="1609725"/>
                    </a:lnTo>
                    <a:lnTo>
                      <a:pt x="412040" y="1647190"/>
                    </a:lnTo>
                    <a:lnTo>
                      <a:pt x="432356" y="1517650"/>
                    </a:lnTo>
                    <a:lnTo>
                      <a:pt x="553619" y="1534795"/>
                    </a:lnTo>
                    <a:lnTo>
                      <a:pt x="573935" y="1517650"/>
                    </a:lnTo>
                    <a:lnTo>
                      <a:pt x="484416" y="1517650"/>
                    </a:lnTo>
                    <a:lnTo>
                      <a:pt x="435530" y="1485900"/>
                    </a:lnTo>
                    <a:lnTo>
                      <a:pt x="426642" y="1451610"/>
                    </a:lnTo>
                    <a:lnTo>
                      <a:pt x="467275" y="1451610"/>
                    </a:lnTo>
                    <a:lnTo>
                      <a:pt x="452672" y="1301115"/>
                    </a:lnTo>
                    <a:lnTo>
                      <a:pt x="481242" y="1283970"/>
                    </a:lnTo>
                    <a:lnTo>
                      <a:pt x="415214" y="1257300"/>
                    </a:lnTo>
                    <a:lnTo>
                      <a:pt x="375216" y="1292225"/>
                    </a:lnTo>
                    <a:lnTo>
                      <a:pt x="316807" y="1257300"/>
                    </a:lnTo>
                    <a:lnTo>
                      <a:pt x="281253" y="1257300"/>
                    </a:lnTo>
                    <a:lnTo>
                      <a:pt x="245065" y="1257300"/>
                    </a:lnTo>
                    <a:lnTo>
                      <a:pt x="281253" y="1177290"/>
                    </a:lnTo>
                    <a:lnTo>
                      <a:pt x="206337" y="1188720"/>
                    </a:lnTo>
                    <a:lnTo>
                      <a:pt x="171418" y="1231900"/>
                    </a:lnTo>
                    <a:lnTo>
                      <a:pt x="132056" y="1235075"/>
                    </a:lnTo>
                    <a:lnTo>
                      <a:pt x="154277" y="1136650"/>
                    </a:lnTo>
                    <a:lnTo>
                      <a:pt x="171418" y="1102360"/>
                    </a:lnTo>
                    <a:lnTo>
                      <a:pt x="171418" y="1070610"/>
                    </a:lnTo>
                    <a:lnTo>
                      <a:pt x="183481" y="1038860"/>
                    </a:lnTo>
                    <a:lnTo>
                      <a:pt x="171418" y="1012825"/>
                    </a:lnTo>
                    <a:lnTo>
                      <a:pt x="88883" y="1035685"/>
                    </a:lnTo>
                    <a:lnTo>
                      <a:pt x="92058" y="1003935"/>
                    </a:lnTo>
                    <a:lnTo>
                      <a:pt x="154277" y="975360"/>
                    </a:lnTo>
                    <a:lnTo>
                      <a:pt x="132056" y="920115"/>
                    </a:lnTo>
                    <a:lnTo>
                      <a:pt x="300935" y="868680"/>
                    </a:lnTo>
                    <a:lnTo>
                      <a:pt x="300935" y="836930"/>
                    </a:lnTo>
                    <a:lnTo>
                      <a:pt x="171418" y="868680"/>
                    </a:lnTo>
                    <a:lnTo>
                      <a:pt x="154277" y="839470"/>
                    </a:lnTo>
                    <a:lnTo>
                      <a:pt x="112374" y="813435"/>
                    </a:lnTo>
                    <a:lnTo>
                      <a:pt x="74281" y="764540"/>
                    </a:lnTo>
                    <a:lnTo>
                      <a:pt x="132056" y="708660"/>
                    </a:lnTo>
                    <a:lnTo>
                      <a:pt x="171418" y="695325"/>
                    </a:lnTo>
                    <a:lnTo>
                      <a:pt x="239351" y="652780"/>
                    </a:lnTo>
                    <a:lnTo>
                      <a:pt x="281253" y="588645"/>
                    </a:lnTo>
                    <a:lnTo>
                      <a:pt x="412040" y="536575"/>
                    </a:lnTo>
                    <a:lnTo>
                      <a:pt x="443784" y="508000"/>
                    </a:lnTo>
                    <a:lnTo>
                      <a:pt x="412040" y="415925"/>
                    </a:lnTo>
                    <a:lnTo>
                      <a:pt x="441244" y="360680"/>
                    </a:lnTo>
                    <a:lnTo>
                      <a:pt x="504733" y="363855"/>
                    </a:lnTo>
                    <a:lnTo>
                      <a:pt x="599331" y="394335"/>
                    </a:lnTo>
                    <a:lnTo>
                      <a:pt x="617107" y="415925"/>
                    </a:lnTo>
                    <a:lnTo>
                      <a:pt x="657105" y="366395"/>
                    </a:lnTo>
                    <a:lnTo>
                      <a:pt x="694563" y="334645"/>
                    </a:lnTo>
                    <a:lnTo>
                      <a:pt x="731387" y="328930"/>
                    </a:lnTo>
                    <a:lnTo>
                      <a:pt x="731387" y="291465"/>
                    </a:lnTo>
                    <a:lnTo>
                      <a:pt x="731387" y="260985"/>
                    </a:lnTo>
                    <a:lnTo>
                      <a:pt x="745989" y="236855"/>
                    </a:lnTo>
                    <a:lnTo>
                      <a:pt x="813287" y="184785"/>
                    </a:lnTo>
                    <a:lnTo>
                      <a:pt x="843126" y="201930"/>
                    </a:lnTo>
                    <a:lnTo>
                      <a:pt x="871696" y="201930"/>
                    </a:lnTo>
                    <a:lnTo>
                      <a:pt x="871696" y="233680"/>
                    </a:lnTo>
                    <a:lnTo>
                      <a:pt x="961215" y="260985"/>
                    </a:lnTo>
                    <a:lnTo>
                      <a:pt x="1048596" y="209543"/>
                    </a:lnTo>
                    <a:lnTo>
                      <a:pt x="1135808" y="219710"/>
                    </a:lnTo>
                    <a:lnTo>
                      <a:pt x="1177075" y="169545"/>
                    </a:lnTo>
                    <a:lnTo>
                      <a:pt x="1152315" y="169545"/>
                    </a:lnTo>
                    <a:lnTo>
                      <a:pt x="1177075" y="95250"/>
                    </a:lnTo>
                    <a:lnTo>
                      <a:pt x="1245643" y="83820"/>
                    </a:lnTo>
                    <a:lnTo>
                      <a:pt x="1245643" y="60960"/>
                    </a:lnTo>
                    <a:lnTo>
                      <a:pt x="1277387" y="8890"/>
                    </a:lnTo>
                    <a:close/>
                  </a:path>
                </a:pathLst>
              </a:custGeom>
              <a:solidFill>
                <a:srgbClr val="92D050">
                  <a:alpha val="20000"/>
                </a:srgbClr>
              </a:solidFill>
              <a:ln w="19050" cap="flat" cmpd="sng">
                <a:solidFill>
                  <a:schemeClr val="accent3">
                    <a:lumMod val="50000"/>
                    <a:alpha val="96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</p:txBody>
          </p:sp>
          <p:sp>
            <p:nvSpPr>
              <p:cNvPr id="70" name="フリーフォーム 69"/>
              <p:cNvSpPr>
                <a:spLocks/>
              </p:cNvSpPr>
              <p:nvPr/>
            </p:nvSpPr>
            <p:spPr bwMode="auto">
              <a:xfrm>
                <a:off x="157164" y="4841873"/>
                <a:ext cx="4338636" cy="3498850"/>
              </a:xfrm>
              <a:custGeom>
                <a:avLst/>
                <a:gdLst>
                  <a:gd name="connsiteX0" fmla="*/ 1711071 w 4338636"/>
                  <a:gd name="connsiteY0" fmla="*/ 2131312 h 3498850"/>
                  <a:gd name="connsiteX1" fmla="*/ 1751078 w 4338636"/>
                  <a:gd name="connsiteY1" fmla="*/ 2154164 h 3498850"/>
                  <a:gd name="connsiteX2" fmla="*/ 1768426 w 4338636"/>
                  <a:gd name="connsiteY2" fmla="*/ 2173982 h 3498850"/>
                  <a:gd name="connsiteX3" fmla="*/ 1754889 w 4338636"/>
                  <a:gd name="connsiteY3" fmla="*/ 2152260 h 3498850"/>
                  <a:gd name="connsiteX4" fmla="*/ 1421441 w 4338636"/>
                  <a:gd name="connsiteY4" fmla="*/ 1689430 h 3498850"/>
                  <a:gd name="connsiteX5" fmla="*/ 1487495 w 4338636"/>
                  <a:gd name="connsiteY5" fmla="*/ 1689430 h 3498850"/>
                  <a:gd name="connsiteX6" fmla="*/ 1537036 w 4338636"/>
                  <a:gd name="connsiteY6" fmla="*/ 1775140 h 3498850"/>
                  <a:gd name="connsiteX7" fmla="*/ 1202318 w 4338636"/>
                  <a:gd name="connsiteY7" fmla="*/ 2018935 h 3498850"/>
                  <a:gd name="connsiteX8" fmla="*/ 1129277 w 4338636"/>
                  <a:gd name="connsiteY8" fmla="*/ 1926877 h 3498850"/>
                  <a:gd name="connsiteX9" fmla="*/ 1316643 w 4338636"/>
                  <a:gd name="connsiteY9" fmla="*/ 1582135 h 3498850"/>
                  <a:gd name="connsiteX10" fmla="*/ 1397941 w 4338636"/>
                  <a:gd name="connsiteY10" fmla="*/ 1664035 h 3498850"/>
                  <a:gd name="connsiteX11" fmla="*/ 1181359 w 4338636"/>
                  <a:gd name="connsiteY11" fmla="*/ 1837994 h 3498850"/>
                  <a:gd name="connsiteX12" fmla="*/ 1129277 w 4338636"/>
                  <a:gd name="connsiteY12" fmla="*/ 1798631 h 3498850"/>
                  <a:gd name="connsiteX13" fmla="*/ 1023209 w 4338636"/>
                  <a:gd name="connsiteY13" fmla="*/ 1895133 h 3498850"/>
                  <a:gd name="connsiteX14" fmla="*/ 980019 w 4338636"/>
                  <a:gd name="connsiteY14" fmla="*/ 1818312 h 3498850"/>
                  <a:gd name="connsiteX15" fmla="*/ 2177892 w 4338636"/>
                  <a:gd name="connsiteY15" fmla="*/ 1476107 h 3498850"/>
                  <a:gd name="connsiteX16" fmla="*/ 2231244 w 4338636"/>
                  <a:gd name="connsiteY16" fmla="*/ 1550389 h 3498850"/>
                  <a:gd name="connsiteX17" fmla="*/ 2216001 w 4338636"/>
                  <a:gd name="connsiteY17" fmla="*/ 1580229 h 3498850"/>
                  <a:gd name="connsiteX18" fmla="*/ 2181703 w 4338636"/>
                  <a:gd name="connsiteY18" fmla="*/ 1624671 h 3498850"/>
                  <a:gd name="connsiteX19" fmla="*/ 2168365 w 4338636"/>
                  <a:gd name="connsiteY19" fmla="*/ 1643717 h 3498850"/>
                  <a:gd name="connsiteX20" fmla="*/ 2155027 w 4338636"/>
                  <a:gd name="connsiteY20" fmla="*/ 1657050 h 3498850"/>
                  <a:gd name="connsiteX21" fmla="*/ 2134068 w 4338636"/>
                  <a:gd name="connsiteY21" fmla="*/ 1668478 h 3498850"/>
                  <a:gd name="connsiteX22" fmla="*/ 2118824 w 4338636"/>
                  <a:gd name="connsiteY22" fmla="*/ 1687524 h 3498850"/>
                  <a:gd name="connsiteX23" fmla="*/ 2084527 w 4338636"/>
                  <a:gd name="connsiteY23" fmla="*/ 1660859 h 3498850"/>
                  <a:gd name="connsiteX24" fmla="*/ 2069283 w 4338636"/>
                  <a:gd name="connsiteY24" fmla="*/ 1657050 h 3498850"/>
                  <a:gd name="connsiteX25" fmla="*/ 2054040 w 4338636"/>
                  <a:gd name="connsiteY25" fmla="*/ 1618957 h 3498850"/>
                  <a:gd name="connsiteX26" fmla="*/ 2080716 w 4338636"/>
                  <a:gd name="connsiteY26" fmla="*/ 1605624 h 3498850"/>
                  <a:gd name="connsiteX27" fmla="*/ 2109297 w 4338636"/>
                  <a:gd name="connsiteY27" fmla="*/ 1569435 h 3498850"/>
                  <a:gd name="connsiteX28" fmla="*/ 2158838 w 4338636"/>
                  <a:gd name="connsiteY28" fmla="*/ 1491345 h 3498850"/>
                  <a:gd name="connsiteX29" fmla="*/ 2613233 w 4338636"/>
                  <a:gd name="connsiteY29" fmla="*/ 1126819 h 3498850"/>
                  <a:gd name="connsiteX30" fmla="*/ 2618130 w 4338636"/>
                  <a:gd name="connsiteY30" fmla="*/ 1130426 h 3498850"/>
                  <a:gd name="connsiteX31" fmla="*/ 2618230 w 4338636"/>
                  <a:gd name="connsiteY31" fmla="*/ 1128595 h 3498850"/>
                  <a:gd name="connsiteX32" fmla="*/ 2903221 w 4338636"/>
                  <a:gd name="connsiteY32" fmla="*/ 958041 h 3498850"/>
                  <a:gd name="connsiteX33" fmla="*/ 2900045 w 4338636"/>
                  <a:gd name="connsiteY33" fmla="*/ 965660 h 3498850"/>
                  <a:gd name="connsiteX34" fmla="*/ 2911260 w 4338636"/>
                  <a:gd name="connsiteY34" fmla="*/ 975100 h 3498850"/>
                  <a:gd name="connsiteX35" fmla="*/ 2913016 w 4338636"/>
                  <a:gd name="connsiteY35" fmla="*/ 972727 h 3498850"/>
                  <a:gd name="connsiteX36" fmla="*/ 2661869 w 4338636"/>
                  <a:gd name="connsiteY36" fmla="*/ 784720 h 3498850"/>
                  <a:gd name="connsiteX37" fmla="*/ 2731099 w 4338636"/>
                  <a:gd name="connsiteY37" fmla="*/ 862811 h 3498850"/>
                  <a:gd name="connsiteX38" fmla="*/ 2694261 w 4338636"/>
                  <a:gd name="connsiteY38" fmla="*/ 914237 h 3498850"/>
                  <a:gd name="connsiteX39" fmla="*/ 2655517 w 4338636"/>
                  <a:gd name="connsiteY39" fmla="*/ 952330 h 3498850"/>
                  <a:gd name="connsiteX40" fmla="*/ 2648531 w 4338636"/>
                  <a:gd name="connsiteY40" fmla="*/ 917411 h 3498850"/>
                  <a:gd name="connsiteX41" fmla="*/ 2578030 w 4338636"/>
                  <a:gd name="connsiteY41" fmla="*/ 862811 h 3498850"/>
                  <a:gd name="connsiteX42" fmla="*/ 2783815 w 4338636"/>
                  <a:gd name="connsiteY42" fmla="*/ 532670 h 3498850"/>
                  <a:gd name="connsiteX43" fmla="*/ 2826369 w 4338636"/>
                  <a:gd name="connsiteY43" fmla="*/ 598063 h 3498850"/>
                  <a:gd name="connsiteX44" fmla="*/ 2803504 w 4338636"/>
                  <a:gd name="connsiteY44" fmla="*/ 679963 h 3498850"/>
                  <a:gd name="connsiteX45" fmla="*/ 2895599 w 4338636"/>
                  <a:gd name="connsiteY45" fmla="*/ 713612 h 3498850"/>
                  <a:gd name="connsiteX46" fmla="*/ 2921640 w 4338636"/>
                  <a:gd name="connsiteY46" fmla="*/ 638061 h 3498850"/>
                  <a:gd name="connsiteX47" fmla="*/ 2975627 w 4338636"/>
                  <a:gd name="connsiteY47" fmla="*/ 565684 h 3498850"/>
                  <a:gd name="connsiteX48" fmla="*/ 2995316 w 4338636"/>
                  <a:gd name="connsiteY48" fmla="*/ 565684 h 3498850"/>
                  <a:gd name="connsiteX49" fmla="*/ 3020722 w 4338636"/>
                  <a:gd name="connsiteY49" fmla="*/ 542194 h 3498850"/>
                  <a:gd name="connsiteX50" fmla="*/ 3063276 w 4338636"/>
                  <a:gd name="connsiteY50" fmla="*/ 552352 h 3498850"/>
                  <a:gd name="connsiteX51" fmla="*/ 3049938 w 4338636"/>
                  <a:gd name="connsiteY51" fmla="*/ 605047 h 3498850"/>
                  <a:gd name="connsiteX52" fmla="*/ 2971181 w 4338636"/>
                  <a:gd name="connsiteY52" fmla="*/ 779005 h 3498850"/>
                  <a:gd name="connsiteX53" fmla="*/ 2865748 w 4338636"/>
                  <a:gd name="connsiteY53" fmla="*/ 862810 h 3498850"/>
                  <a:gd name="connsiteX54" fmla="*/ 2731098 w 4338636"/>
                  <a:gd name="connsiteY54" fmla="*/ 805671 h 3498850"/>
                  <a:gd name="connsiteX55" fmla="*/ 2768571 w 4338636"/>
                  <a:gd name="connsiteY55" fmla="*/ 745991 h 3498850"/>
                  <a:gd name="connsiteX56" fmla="*/ 2731098 w 4338636"/>
                  <a:gd name="connsiteY56" fmla="*/ 733294 h 3498850"/>
                  <a:gd name="connsiteX57" fmla="*/ 2711409 w 4338636"/>
                  <a:gd name="connsiteY57" fmla="*/ 759324 h 3498850"/>
                  <a:gd name="connsiteX58" fmla="*/ 2694260 w 4338636"/>
                  <a:gd name="connsiteY58" fmla="*/ 736468 h 3498850"/>
                  <a:gd name="connsiteX59" fmla="*/ 2768571 w 4338636"/>
                  <a:gd name="connsiteY59" fmla="*/ 565684 h 3498850"/>
                  <a:gd name="connsiteX60" fmla="*/ 3104560 w 4338636"/>
                  <a:gd name="connsiteY60" fmla="*/ 0 h 3498850"/>
                  <a:gd name="connsiteX61" fmla="*/ 3227777 w 4338636"/>
                  <a:gd name="connsiteY61" fmla="*/ 47616 h 3498850"/>
                  <a:gd name="connsiteX62" fmla="*/ 3269696 w 4338636"/>
                  <a:gd name="connsiteY62" fmla="*/ 33649 h 3498850"/>
                  <a:gd name="connsiteX63" fmla="*/ 3376400 w 4338636"/>
                  <a:gd name="connsiteY63" fmla="*/ 81265 h 3498850"/>
                  <a:gd name="connsiteX64" fmla="*/ 3525022 w 4338636"/>
                  <a:gd name="connsiteY64" fmla="*/ 125707 h 3498850"/>
                  <a:gd name="connsiteX65" fmla="*/ 3547888 w 4338636"/>
                  <a:gd name="connsiteY65" fmla="*/ 151102 h 3498850"/>
                  <a:gd name="connsiteX66" fmla="*/ 3555509 w 4338636"/>
                  <a:gd name="connsiteY66" fmla="*/ 184751 h 3498850"/>
                  <a:gd name="connsiteX67" fmla="*/ 3600604 w 4338636"/>
                  <a:gd name="connsiteY67" fmla="*/ 222209 h 3498850"/>
                  <a:gd name="connsiteX68" fmla="*/ 3756213 w 4338636"/>
                  <a:gd name="connsiteY68" fmla="*/ 129516 h 3498850"/>
                  <a:gd name="connsiteX69" fmla="*/ 3756213 w 4338636"/>
                  <a:gd name="connsiteY69" fmla="*/ 166340 h 3498850"/>
                  <a:gd name="connsiteX70" fmla="*/ 3756213 w 4338636"/>
                  <a:gd name="connsiteY70" fmla="*/ 205068 h 3498850"/>
                  <a:gd name="connsiteX71" fmla="*/ 3763835 w 4338636"/>
                  <a:gd name="connsiteY71" fmla="*/ 260303 h 3498850"/>
                  <a:gd name="connsiteX72" fmla="*/ 3766375 w 4338636"/>
                  <a:gd name="connsiteY72" fmla="*/ 311093 h 3498850"/>
                  <a:gd name="connsiteX73" fmla="*/ 3828619 w 4338636"/>
                  <a:gd name="connsiteY73" fmla="*/ 311728 h 3498850"/>
                  <a:gd name="connsiteX74" fmla="*/ 3847038 w 4338636"/>
                  <a:gd name="connsiteY74" fmla="*/ 354265 h 3498850"/>
                  <a:gd name="connsiteX75" fmla="*/ 3871809 w 4338636"/>
                  <a:gd name="connsiteY75" fmla="*/ 368233 h 3498850"/>
                  <a:gd name="connsiteX76" fmla="*/ 3871809 w 4338636"/>
                  <a:gd name="connsiteY76" fmla="*/ 412675 h 3498850"/>
                  <a:gd name="connsiteX77" fmla="*/ 3896579 w 4338636"/>
                  <a:gd name="connsiteY77" fmla="*/ 427277 h 3498850"/>
                  <a:gd name="connsiteX78" fmla="*/ 3986134 w 4338636"/>
                  <a:gd name="connsiteY78" fmla="*/ 427277 h 3498850"/>
                  <a:gd name="connsiteX79" fmla="*/ 3986134 w 4338636"/>
                  <a:gd name="connsiteY79" fmla="*/ 476798 h 3498850"/>
                  <a:gd name="connsiteX80" fmla="*/ 3986134 w 4338636"/>
                  <a:gd name="connsiteY80" fmla="*/ 508542 h 3498850"/>
                  <a:gd name="connsiteX81" fmla="*/ 3986134 w 4338636"/>
                  <a:gd name="connsiteY81" fmla="*/ 527589 h 3498850"/>
                  <a:gd name="connsiteX82" fmla="*/ 4007729 w 4338636"/>
                  <a:gd name="connsiteY82" fmla="*/ 533303 h 3498850"/>
                  <a:gd name="connsiteX83" fmla="*/ 4024242 w 4338636"/>
                  <a:gd name="connsiteY83" fmla="*/ 563777 h 3498850"/>
                  <a:gd name="connsiteX84" fmla="*/ 4060445 w 4338636"/>
                  <a:gd name="connsiteY84" fmla="*/ 563777 h 3498850"/>
                  <a:gd name="connsiteX85" fmla="*/ 4111891 w 4338636"/>
                  <a:gd name="connsiteY85" fmla="*/ 563777 h 3498850"/>
                  <a:gd name="connsiteX86" fmla="*/ 4111891 w 4338636"/>
                  <a:gd name="connsiteY86" fmla="*/ 511082 h 3498850"/>
                  <a:gd name="connsiteX87" fmla="*/ 4079499 w 4338636"/>
                  <a:gd name="connsiteY87" fmla="*/ 481242 h 3498850"/>
                  <a:gd name="connsiteX88" fmla="*/ 4148094 w 4338636"/>
                  <a:gd name="connsiteY88" fmla="*/ 497115 h 3498850"/>
                  <a:gd name="connsiteX89" fmla="*/ 4167784 w 4338636"/>
                  <a:gd name="connsiteY89" fmla="*/ 533303 h 3498850"/>
                  <a:gd name="connsiteX90" fmla="*/ 4148094 w 4338636"/>
                  <a:gd name="connsiteY90" fmla="*/ 578380 h 3498850"/>
                  <a:gd name="connsiteX91" fmla="*/ 4148094 w 4338636"/>
                  <a:gd name="connsiteY91" fmla="*/ 609489 h 3498850"/>
                  <a:gd name="connsiteX92" fmla="*/ 4184297 w 4338636"/>
                  <a:gd name="connsiteY92" fmla="*/ 613933 h 3498850"/>
                  <a:gd name="connsiteX93" fmla="*/ 4205892 w 4338636"/>
                  <a:gd name="connsiteY93" fmla="*/ 653931 h 3498850"/>
                  <a:gd name="connsiteX94" fmla="*/ 4237649 w 4338636"/>
                  <a:gd name="connsiteY94" fmla="*/ 678057 h 3498850"/>
                  <a:gd name="connsiteX95" fmla="*/ 4257338 w 4338636"/>
                  <a:gd name="connsiteY95" fmla="*/ 732657 h 3498850"/>
                  <a:gd name="connsiteX96" fmla="*/ 4268771 w 4338636"/>
                  <a:gd name="connsiteY96" fmla="*/ 768845 h 3498850"/>
                  <a:gd name="connsiteX97" fmla="*/ 4338636 w 4338636"/>
                  <a:gd name="connsiteY97" fmla="*/ 790431 h 3498850"/>
                  <a:gd name="connsiteX98" fmla="*/ 4308149 w 4338636"/>
                  <a:gd name="connsiteY98" fmla="*/ 857729 h 3498850"/>
                  <a:gd name="connsiteX99" fmla="*/ 4308149 w 4338636"/>
                  <a:gd name="connsiteY99" fmla="*/ 928201 h 3498850"/>
                  <a:gd name="connsiteX100" fmla="*/ 4287190 w 4338636"/>
                  <a:gd name="connsiteY100" fmla="*/ 950422 h 3498850"/>
                  <a:gd name="connsiteX101" fmla="*/ 4287190 w 4338636"/>
                  <a:gd name="connsiteY101" fmla="*/ 1018355 h 3498850"/>
                  <a:gd name="connsiteX102" fmla="*/ 4287190 w 4338636"/>
                  <a:gd name="connsiteY102" fmla="*/ 1041846 h 3498850"/>
                  <a:gd name="connsiteX103" fmla="*/ 4260514 w 4338636"/>
                  <a:gd name="connsiteY103" fmla="*/ 994229 h 3498850"/>
                  <a:gd name="connsiteX104" fmla="*/ 4237649 w 4338636"/>
                  <a:gd name="connsiteY104" fmla="*/ 1012006 h 3498850"/>
                  <a:gd name="connsiteX105" fmla="*/ 4209703 w 4338636"/>
                  <a:gd name="connsiteY105" fmla="*/ 1006292 h 3498850"/>
                  <a:gd name="connsiteX106" fmla="*/ 4148094 w 4338636"/>
                  <a:gd name="connsiteY106" fmla="*/ 994229 h 3498850"/>
                  <a:gd name="connsiteX107" fmla="*/ 4148094 w 4338636"/>
                  <a:gd name="connsiteY107" fmla="*/ 963755 h 3498850"/>
                  <a:gd name="connsiteX108" fmla="*/ 4130946 w 4338636"/>
                  <a:gd name="connsiteY108" fmla="*/ 950422 h 3498850"/>
                  <a:gd name="connsiteX109" fmla="*/ 4130946 w 4338636"/>
                  <a:gd name="connsiteY109" fmla="*/ 900901 h 3498850"/>
                  <a:gd name="connsiteX110" fmla="*/ 4111891 w 4338636"/>
                  <a:gd name="connsiteY110" fmla="*/ 860904 h 3498850"/>
                  <a:gd name="connsiteX111" fmla="*/ 4079499 w 4338636"/>
                  <a:gd name="connsiteY111" fmla="*/ 827890 h 3498850"/>
                  <a:gd name="connsiteX112" fmla="*/ 4072513 w 4338636"/>
                  <a:gd name="connsiteY112" fmla="*/ 821541 h 3498850"/>
                  <a:gd name="connsiteX113" fmla="*/ 4043931 w 4338636"/>
                  <a:gd name="connsiteY113" fmla="*/ 846936 h 3498850"/>
                  <a:gd name="connsiteX114" fmla="*/ 4043296 w 4338636"/>
                  <a:gd name="connsiteY114" fmla="*/ 892648 h 3498850"/>
                  <a:gd name="connsiteX115" fmla="*/ 4043296 w 4338636"/>
                  <a:gd name="connsiteY115" fmla="*/ 932011 h 3498850"/>
                  <a:gd name="connsiteX116" fmla="*/ 3986134 w 4338636"/>
                  <a:gd name="connsiteY116" fmla="*/ 950422 h 3498850"/>
                  <a:gd name="connsiteX117" fmla="*/ 3934687 w 4338636"/>
                  <a:gd name="connsiteY117" fmla="*/ 963755 h 3498850"/>
                  <a:gd name="connsiteX118" fmla="*/ 3954377 w 4338636"/>
                  <a:gd name="connsiteY118" fmla="*/ 1013276 h 3498850"/>
                  <a:gd name="connsiteX119" fmla="*/ 3847038 w 4338636"/>
                  <a:gd name="connsiteY119" fmla="*/ 963755 h 3498850"/>
                  <a:gd name="connsiteX120" fmla="*/ 3871809 w 4338636"/>
                  <a:gd name="connsiteY120" fmla="*/ 1063432 h 3498850"/>
                  <a:gd name="connsiteX121" fmla="*/ 3920714 w 4338636"/>
                  <a:gd name="connsiteY121" fmla="*/ 1100255 h 3498850"/>
                  <a:gd name="connsiteX122" fmla="*/ 3896579 w 4338636"/>
                  <a:gd name="connsiteY122" fmla="*/ 1152316 h 3498850"/>
                  <a:gd name="connsiteX123" fmla="*/ 3871809 w 4338636"/>
                  <a:gd name="connsiteY123" fmla="*/ 1215169 h 3498850"/>
                  <a:gd name="connsiteX124" fmla="*/ 3860376 w 4338636"/>
                  <a:gd name="connsiteY124" fmla="*/ 1265325 h 3498850"/>
                  <a:gd name="connsiteX125" fmla="*/ 3896579 w 4338636"/>
                  <a:gd name="connsiteY125" fmla="*/ 1302149 h 3498850"/>
                  <a:gd name="connsiteX126" fmla="*/ 3871809 w 4338636"/>
                  <a:gd name="connsiteY126" fmla="*/ 1375160 h 3498850"/>
                  <a:gd name="connsiteX127" fmla="*/ 3896579 w 4338636"/>
                  <a:gd name="connsiteY127" fmla="*/ 1447537 h 3498850"/>
                  <a:gd name="connsiteX128" fmla="*/ 3934687 w 4338636"/>
                  <a:gd name="connsiteY128" fmla="*/ 1491345 h 3498850"/>
                  <a:gd name="connsiteX129" fmla="*/ 3960093 w 4338636"/>
                  <a:gd name="connsiteY129" fmla="*/ 1526263 h 3498850"/>
                  <a:gd name="connsiteX130" fmla="*/ 3926431 w 4338636"/>
                  <a:gd name="connsiteY130" fmla="*/ 1543405 h 3498850"/>
                  <a:gd name="connsiteX131" fmla="*/ 3871809 w 4338636"/>
                  <a:gd name="connsiteY131" fmla="*/ 1652605 h 3498850"/>
                  <a:gd name="connsiteX132" fmla="*/ 3828619 w 4338636"/>
                  <a:gd name="connsiteY132" fmla="*/ 1687524 h 3498850"/>
                  <a:gd name="connsiteX133" fmla="*/ 3797497 w 4338636"/>
                  <a:gd name="connsiteY133" fmla="*/ 1716094 h 3498850"/>
                  <a:gd name="connsiteX134" fmla="*/ 3772092 w 4338636"/>
                  <a:gd name="connsiteY134" fmla="*/ 1733236 h 3498850"/>
                  <a:gd name="connsiteX135" fmla="*/ 3730173 w 4338636"/>
                  <a:gd name="connsiteY135" fmla="*/ 1816406 h 3498850"/>
                  <a:gd name="connsiteX136" fmla="*/ 3726481 w 4338636"/>
                  <a:gd name="connsiteY136" fmla="*/ 1850021 h 3498850"/>
                  <a:gd name="connsiteX137" fmla="*/ 3784159 w 4338636"/>
                  <a:gd name="connsiteY137" fmla="*/ 1869101 h 3498850"/>
                  <a:gd name="connsiteX138" fmla="*/ 3786700 w 4338636"/>
                  <a:gd name="connsiteY138" fmla="*/ 1954175 h 3498850"/>
                  <a:gd name="connsiteX139" fmla="*/ 3797497 w 4338636"/>
                  <a:gd name="connsiteY139" fmla="*/ 2040520 h 3498850"/>
                  <a:gd name="connsiteX140" fmla="*/ 3773362 w 4338636"/>
                  <a:gd name="connsiteY140" fmla="*/ 2135752 h 3498850"/>
                  <a:gd name="connsiteX141" fmla="*/ 3735889 w 4338636"/>
                  <a:gd name="connsiteY141" fmla="*/ 2228446 h 3498850"/>
                  <a:gd name="connsiteX142" fmla="*/ 3738429 w 4338636"/>
                  <a:gd name="connsiteY142" fmla="*/ 2294474 h 3498850"/>
                  <a:gd name="connsiteX143" fmla="*/ 3679996 w 4338636"/>
                  <a:gd name="connsiteY143" fmla="*/ 2363676 h 3498850"/>
                  <a:gd name="connsiteX144" fmla="*/ 3629185 w 4338636"/>
                  <a:gd name="connsiteY144" fmla="*/ 2385262 h 3498850"/>
                  <a:gd name="connsiteX145" fmla="*/ 3607591 w 4338636"/>
                  <a:gd name="connsiteY145" fmla="*/ 2374469 h 3498850"/>
                  <a:gd name="connsiteX146" fmla="*/ 3555509 w 4338636"/>
                  <a:gd name="connsiteY146" fmla="*/ 2420816 h 3498850"/>
                  <a:gd name="connsiteX147" fmla="*/ 3492630 w 4338636"/>
                  <a:gd name="connsiteY147" fmla="*/ 2465258 h 3498850"/>
                  <a:gd name="connsiteX148" fmla="*/ 3464049 w 4338636"/>
                  <a:gd name="connsiteY148" fmla="*/ 2535095 h 3498850"/>
                  <a:gd name="connsiteX149" fmla="*/ 3420224 w 4338636"/>
                  <a:gd name="connsiteY149" fmla="*/ 2564300 h 3498850"/>
                  <a:gd name="connsiteX150" fmla="*/ 3382751 w 4338636"/>
                  <a:gd name="connsiteY150" fmla="*/ 2617630 h 3498850"/>
                  <a:gd name="connsiteX151" fmla="*/ 3366873 w 4338636"/>
                  <a:gd name="connsiteY151" fmla="*/ 2665881 h 3498850"/>
                  <a:gd name="connsiteX152" fmla="*/ 3265250 w 4338636"/>
                  <a:gd name="connsiteY152" fmla="*/ 2700800 h 3498850"/>
                  <a:gd name="connsiteX153" fmla="*/ 3238575 w 4338636"/>
                  <a:gd name="connsiteY153" fmla="*/ 2716672 h 3498850"/>
                  <a:gd name="connsiteX154" fmla="*/ 3219520 w 4338636"/>
                  <a:gd name="connsiteY154" fmla="*/ 2721751 h 3498850"/>
                  <a:gd name="connsiteX155" fmla="*/ 3161088 w 4338636"/>
                  <a:gd name="connsiteY155" fmla="*/ 2711593 h 3498850"/>
                  <a:gd name="connsiteX156" fmla="*/ 3163243 w 4338636"/>
                  <a:gd name="connsiteY156" fmla="*/ 2706892 h 3498850"/>
                  <a:gd name="connsiteX157" fmla="*/ 3142669 w 4338636"/>
                  <a:gd name="connsiteY157" fmla="*/ 2717943 h 3498850"/>
                  <a:gd name="connsiteX158" fmla="*/ 3110277 w 4338636"/>
                  <a:gd name="connsiteY158" fmla="*/ 2710324 h 3498850"/>
                  <a:gd name="connsiteX159" fmla="*/ 3069628 w 4338636"/>
                  <a:gd name="connsiteY159" fmla="*/ 2737624 h 3498850"/>
                  <a:gd name="connsiteX160" fmla="*/ 3049939 w 4338636"/>
                  <a:gd name="connsiteY160" fmla="*/ 2737624 h 3498850"/>
                  <a:gd name="connsiteX161" fmla="*/ 3037236 w 4338636"/>
                  <a:gd name="connsiteY161" fmla="*/ 2725561 h 3498850"/>
                  <a:gd name="connsiteX162" fmla="*/ 2975627 w 4338636"/>
                  <a:gd name="connsiteY162" fmla="*/ 2723022 h 3498850"/>
                  <a:gd name="connsiteX163" fmla="*/ 2975627 w 4338636"/>
                  <a:gd name="connsiteY163" fmla="*/ 2722387 h 3498850"/>
                  <a:gd name="connsiteX164" fmla="*/ 2950222 w 4338636"/>
                  <a:gd name="connsiteY164" fmla="*/ 2753496 h 3498850"/>
                  <a:gd name="connsiteX165" fmla="*/ 2941965 w 4338636"/>
                  <a:gd name="connsiteY165" fmla="*/ 2786510 h 3498850"/>
                  <a:gd name="connsiteX166" fmla="*/ 2919735 w 4338636"/>
                  <a:gd name="connsiteY166" fmla="*/ 2794764 h 3498850"/>
                  <a:gd name="connsiteX167" fmla="*/ 2877816 w 4338636"/>
                  <a:gd name="connsiteY167" fmla="*/ 2794764 h 3498850"/>
                  <a:gd name="connsiteX168" fmla="*/ 2826369 w 4338636"/>
                  <a:gd name="connsiteY168" fmla="*/ 2809366 h 3498850"/>
                  <a:gd name="connsiteX169" fmla="*/ 2799694 w 4338636"/>
                  <a:gd name="connsiteY169" fmla="*/ 2783971 h 3498850"/>
                  <a:gd name="connsiteX170" fmla="*/ 2768572 w 4338636"/>
                  <a:gd name="connsiteY170" fmla="*/ 2788415 h 3498850"/>
                  <a:gd name="connsiteX171" fmla="*/ 2768572 w 4338636"/>
                  <a:gd name="connsiteY171" fmla="*/ 2780780 h 3498850"/>
                  <a:gd name="connsiteX172" fmla="*/ 2767344 w 4338636"/>
                  <a:gd name="connsiteY172" fmla="*/ 2781189 h 3498850"/>
                  <a:gd name="connsiteX173" fmla="*/ 2768571 w 4338636"/>
                  <a:gd name="connsiteY173" fmla="*/ 2792224 h 3498850"/>
                  <a:gd name="connsiteX174" fmla="*/ 2747612 w 4338636"/>
                  <a:gd name="connsiteY174" fmla="*/ 2826508 h 3498850"/>
                  <a:gd name="connsiteX175" fmla="*/ 2747612 w 4338636"/>
                  <a:gd name="connsiteY175" fmla="*/ 2851268 h 3498850"/>
                  <a:gd name="connsiteX176" fmla="*/ 2688544 w 4338636"/>
                  <a:gd name="connsiteY176" fmla="*/ 2872219 h 3498850"/>
                  <a:gd name="connsiteX177" fmla="*/ 2663773 w 4338636"/>
                  <a:gd name="connsiteY177" fmla="*/ 2898885 h 3498850"/>
                  <a:gd name="connsiteX178" fmla="*/ 2625665 w 4338636"/>
                  <a:gd name="connsiteY178" fmla="*/ 2866505 h 3498850"/>
                  <a:gd name="connsiteX179" fmla="*/ 2581840 w 4338636"/>
                  <a:gd name="connsiteY179" fmla="*/ 2870315 h 3498850"/>
                  <a:gd name="connsiteX180" fmla="*/ 2566597 w 4338636"/>
                  <a:gd name="connsiteY180" fmla="*/ 2902694 h 3498850"/>
                  <a:gd name="connsiteX181" fmla="*/ 2503718 w 4338636"/>
                  <a:gd name="connsiteY181" fmla="*/ 2912217 h 3498850"/>
                  <a:gd name="connsiteX182" fmla="*/ 2414163 w 4338636"/>
                  <a:gd name="connsiteY182" fmla="*/ 2874124 h 3498850"/>
                  <a:gd name="connsiteX183" fmla="*/ 2429407 w 4338636"/>
                  <a:gd name="connsiteY183" fmla="*/ 2885552 h 3498850"/>
                  <a:gd name="connsiteX184" fmla="*/ 2385582 w 4338636"/>
                  <a:gd name="connsiteY184" fmla="*/ 2906503 h 3498850"/>
                  <a:gd name="connsiteX185" fmla="*/ 2353190 w 4338636"/>
                  <a:gd name="connsiteY185" fmla="*/ 2908408 h 3498850"/>
                  <a:gd name="connsiteX186" fmla="*/ 2316987 w 4338636"/>
                  <a:gd name="connsiteY186" fmla="*/ 2853173 h 3498850"/>
                  <a:gd name="connsiteX187" fmla="*/ 2198851 w 4338636"/>
                  <a:gd name="connsiteY187" fmla="*/ 2891266 h 3498850"/>
                  <a:gd name="connsiteX188" fmla="*/ 2191229 w 4338636"/>
                  <a:gd name="connsiteY188" fmla="*/ 2864601 h 3498850"/>
                  <a:gd name="connsiteX189" fmla="*/ 2168364 w 4338636"/>
                  <a:gd name="connsiteY189" fmla="*/ 2841745 h 3498850"/>
                  <a:gd name="connsiteX190" fmla="*/ 2134067 w 4338636"/>
                  <a:gd name="connsiteY190" fmla="*/ 2847459 h 3498850"/>
                  <a:gd name="connsiteX191" fmla="*/ 2162648 w 4338636"/>
                  <a:gd name="connsiteY191" fmla="*/ 2876029 h 3498850"/>
                  <a:gd name="connsiteX192" fmla="*/ 2158837 w 4338636"/>
                  <a:gd name="connsiteY192" fmla="*/ 2910312 h 3498850"/>
                  <a:gd name="connsiteX193" fmla="*/ 2116918 w 4338636"/>
                  <a:gd name="connsiteY193" fmla="*/ 2938882 h 3498850"/>
                  <a:gd name="connsiteX194" fmla="*/ 2101675 w 4338636"/>
                  <a:gd name="connsiteY194" fmla="*/ 2950310 h 3498850"/>
                  <a:gd name="connsiteX195" fmla="*/ 2078810 w 4338636"/>
                  <a:gd name="connsiteY195" fmla="*/ 2940787 h 3498850"/>
                  <a:gd name="connsiteX196" fmla="*/ 2052133 w 4338636"/>
                  <a:gd name="connsiteY196" fmla="*/ 2961738 h 3498850"/>
                  <a:gd name="connsiteX197" fmla="*/ 2074999 w 4338636"/>
                  <a:gd name="connsiteY197" fmla="*/ 2996022 h 3498850"/>
                  <a:gd name="connsiteX198" fmla="*/ 2080715 w 4338636"/>
                  <a:gd name="connsiteY198" fmla="*/ 3015068 h 3498850"/>
                  <a:gd name="connsiteX199" fmla="*/ 2061661 w 4338636"/>
                  <a:gd name="connsiteY199" fmla="*/ 3028401 h 3498850"/>
                  <a:gd name="connsiteX200" fmla="*/ 2033079 w 4338636"/>
                  <a:gd name="connsiteY200" fmla="*/ 3015068 h 3498850"/>
                  <a:gd name="connsiteX201" fmla="*/ 1975917 w 4338636"/>
                  <a:gd name="connsiteY201" fmla="*/ 3037924 h 3498850"/>
                  <a:gd name="connsiteX202" fmla="*/ 1924471 w 4338636"/>
                  <a:gd name="connsiteY202" fmla="*/ 3068399 h 3498850"/>
                  <a:gd name="connsiteX203" fmla="*/ 1907322 w 4338636"/>
                  <a:gd name="connsiteY203" fmla="*/ 3070303 h 3498850"/>
                  <a:gd name="connsiteX204" fmla="*/ 1838727 w 4338636"/>
                  <a:gd name="connsiteY204" fmla="*/ 3062685 h 3498850"/>
                  <a:gd name="connsiteX205" fmla="*/ 1846349 w 4338636"/>
                  <a:gd name="connsiteY205" fmla="*/ 3093159 h 3498850"/>
                  <a:gd name="connsiteX206" fmla="*/ 1829200 w 4338636"/>
                  <a:gd name="connsiteY206" fmla="*/ 3140776 h 3498850"/>
                  <a:gd name="connsiteX207" fmla="*/ 1812052 w 4338636"/>
                  <a:gd name="connsiteY207" fmla="*/ 3167441 h 3498850"/>
                  <a:gd name="connsiteX208" fmla="*/ 1802525 w 4338636"/>
                  <a:gd name="connsiteY208" fmla="*/ 3182678 h 3498850"/>
                  <a:gd name="connsiteX209" fmla="*/ 1775849 w 4338636"/>
                  <a:gd name="connsiteY209" fmla="*/ 3199820 h 3498850"/>
                  <a:gd name="connsiteX210" fmla="*/ 1728213 w 4338636"/>
                  <a:gd name="connsiteY210" fmla="*/ 3215057 h 3498850"/>
                  <a:gd name="connsiteX211" fmla="*/ 1692010 w 4338636"/>
                  <a:gd name="connsiteY211" fmla="*/ 3167441 h 3498850"/>
                  <a:gd name="connsiteX212" fmla="*/ 1686294 w 4338636"/>
                  <a:gd name="connsiteY212" fmla="*/ 3117920 h 3498850"/>
                  <a:gd name="connsiteX213" fmla="*/ 1686294 w 4338636"/>
                  <a:gd name="connsiteY213" fmla="*/ 3087445 h 3498850"/>
                  <a:gd name="connsiteX214" fmla="*/ 1686294 w 4338636"/>
                  <a:gd name="connsiteY214" fmla="*/ 3058875 h 3498850"/>
                  <a:gd name="connsiteX215" fmla="*/ 1661524 w 4338636"/>
                  <a:gd name="connsiteY215" fmla="*/ 3016973 h 3498850"/>
                  <a:gd name="connsiteX216" fmla="*/ 1640564 w 4338636"/>
                  <a:gd name="connsiteY216" fmla="*/ 2997927 h 3498850"/>
                  <a:gd name="connsiteX217" fmla="*/ 1641166 w 4338636"/>
                  <a:gd name="connsiteY217" fmla="*/ 2992714 h 3498850"/>
                  <a:gd name="connsiteX218" fmla="*/ 1638659 w 4338636"/>
                  <a:gd name="connsiteY218" fmla="*/ 3001736 h 3498850"/>
                  <a:gd name="connsiteX219" fmla="*/ 1661524 w 4338636"/>
                  <a:gd name="connsiteY219" fmla="*/ 3026497 h 3498850"/>
                  <a:gd name="connsiteX220" fmla="*/ 1615794 w 4338636"/>
                  <a:gd name="connsiteY220" fmla="*/ 3043638 h 3498850"/>
                  <a:gd name="connsiteX221" fmla="*/ 1579591 w 4338636"/>
                  <a:gd name="connsiteY221" fmla="*/ 3077922 h 3498850"/>
                  <a:gd name="connsiteX222" fmla="*/ 1562442 w 4338636"/>
                  <a:gd name="connsiteY222" fmla="*/ 3095064 h 3498850"/>
                  <a:gd name="connsiteX223" fmla="*/ 1514806 w 4338636"/>
                  <a:gd name="connsiteY223" fmla="*/ 3087446 h 3498850"/>
                  <a:gd name="connsiteX224" fmla="*/ 1493847 w 4338636"/>
                  <a:gd name="connsiteY224" fmla="*/ 3060780 h 3498850"/>
                  <a:gd name="connsiteX225" fmla="*/ 1467171 w 4338636"/>
                  <a:gd name="connsiteY225" fmla="*/ 3079827 h 3498850"/>
                  <a:gd name="connsiteX226" fmla="*/ 1446211 w 4338636"/>
                  <a:gd name="connsiteY226" fmla="*/ 3051257 h 3498850"/>
                  <a:gd name="connsiteX227" fmla="*/ 1381427 w 4338636"/>
                  <a:gd name="connsiteY227" fmla="*/ 3049352 h 3498850"/>
                  <a:gd name="connsiteX228" fmla="*/ 1349035 w 4338636"/>
                  <a:gd name="connsiteY228" fmla="*/ 3060780 h 3498850"/>
                  <a:gd name="connsiteX229" fmla="*/ 1331886 w 4338636"/>
                  <a:gd name="connsiteY229" fmla="*/ 3077922 h 3498850"/>
                  <a:gd name="connsiteX230" fmla="*/ 1295683 w 4338636"/>
                  <a:gd name="connsiteY230" fmla="*/ 3110301 h 3498850"/>
                  <a:gd name="connsiteX231" fmla="*/ 1263291 w 4338636"/>
                  <a:gd name="connsiteY231" fmla="*/ 3142681 h 3498850"/>
                  <a:gd name="connsiteX232" fmla="*/ 1251859 w 4338636"/>
                  <a:gd name="connsiteY232" fmla="*/ 3164267 h 3498850"/>
                  <a:gd name="connsiteX233" fmla="*/ 1202318 w 4338636"/>
                  <a:gd name="connsiteY233" fmla="*/ 3190297 h 3498850"/>
                  <a:gd name="connsiteX234" fmla="*/ 1152777 w 4338636"/>
                  <a:gd name="connsiteY234" fmla="*/ 3199820 h 3498850"/>
                  <a:gd name="connsiteX235" fmla="*/ 1112763 w 4338636"/>
                  <a:gd name="connsiteY235" fmla="*/ 3164267 h 3498850"/>
                  <a:gd name="connsiteX236" fmla="*/ 1068939 w 4338636"/>
                  <a:gd name="connsiteY236" fmla="*/ 3150299 h 3498850"/>
                  <a:gd name="connsiteX237" fmla="*/ 1023209 w 4338636"/>
                  <a:gd name="connsiteY237" fmla="*/ 3133157 h 3498850"/>
                  <a:gd name="connsiteX238" fmla="*/ 1015685 w 4338636"/>
                  <a:gd name="connsiteY238" fmla="*/ 3118116 h 3498850"/>
                  <a:gd name="connsiteX239" fmla="*/ 1002250 w 4338636"/>
                  <a:gd name="connsiteY239" fmla="*/ 3138870 h 3498850"/>
                  <a:gd name="connsiteX240" fmla="*/ 1009872 w 4338636"/>
                  <a:gd name="connsiteY240" fmla="*/ 3171250 h 3498850"/>
                  <a:gd name="connsiteX241" fmla="*/ 960331 w 4338636"/>
                  <a:gd name="connsiteY241" fmla="*/ 3218866 h 3498850"/>
                  <a:gd name="connsiteX242" fmla="*/ 980020 w 4338636"/>
                  <a:gd name="connsiteY242" fmla="*/ 3226485 h 3498850"/>
                  <a:gd name="connsiteX243" fmla="*/ 980020 w 4338636"/>
                  <a:gd name="connsiteY243" fmla="*/ 3274101 h 3498850"/>
                  <a:gd name="connsiteX244" fmla="*/ 964142 w 4338636"/>
                  <a:gd name="connsiteY244" fmla="*/ 3302671 h 3498850"/>
                  <a:gd name="connsiteX245" fmla="*/ 980020 w 4338636"/>
                  <a:gd name="connsiteY245" fmla="*/ 3331876 h 3498850"/>
                  <a:gd name="connsiteX246" fmla="*/ 960331 w 4338636"/>
                  <a:gd name="connsiteY246" fmla="*/ 3331876 h 3498850"/>
                  <a:gd name="connsiteX247" fmla="*/ 933655 w 4338636"/>
                  <a:gd name="connsiteY247" fmla="*/ 3331876 h 3498850"/>
                  <a:gd name="connsiteX248" fmla="*/ 914601 w 4338636"/>
                  <a:gd name="connsiteY248" fmla="*/ 3357906 h 3498850"/>
                  <a:gd name="connsiteX249" fmla="*/ 866965 w 4338636"/>
                  <a:gd name="connsiteY249" fmla="*/ 3331876 h 3498850"/>
                  <a:gd name="connsiteX250" fmla="*/ 847911 w 4338636"/>
                  <a:gd name="connsiteY250" fmla="*/ 3344573 h 3498850"/>
                  <a:gd name="connsiteX251" fmla="*/ 844100 w 4338636"/>
                  <a:gd name="connsiteY251" fmla="*/ 3380762 h 3498850"/>
                  <a:gd name="connsiteX252" fmla="*/ 832668 w 4338636"/>
                  <a:gd name="connsiteY252" fmla="*/ 3378857 h 3498850"/>
                  <a:gd name="connsiteX253" fmla="*/ 802181 w 4338636"/>
                  <a:gd name="connsiteY253" fmla="*/ 3388380 h 3498850"/>
                  <a:gd name="connsiteX254" fmla="*/ 792654 w 4338636"/>
                  <a:gd name="connsiteY254" fmla="*/ 3430283 h 3498850"/>
                  <a:gd name="connsiteX255" fmla="*/ 777411 w 4338636"/>
                  <a:gd name="connsiteY255" fmla="*/ 3416950 h 3498850"/>
                  <a:gd name="connsiteX256" fmla="*/ 745018 w 4338636"/>
                  <a:gd name="connsiteY256" fmla="*/ 3416950 h 3498850"/>
                  <a:gd name="connsiteX257" fmla="*/ 716437 w 4338636"/>
                  <a:gd name="connsiteY257" fmla="*/ 3407427 h 3498850"/>
                  <a:gd name="connsiteX258" fmla="*/ 672613 w 4338636"/>
                  <a:gd name="connsiteY258" fmla="*/ 3411236 h 3498850"/>
                  <a:gd name="connsiteX259" fmla="*/ 638315 w 4338636"/>
                  <a:gd name="connsiteY259" fmla="*/ 3424569 h 3498850"/>
                  <a:gd name="connsiteX260" fmla="*/ 611639 w 4338636"/>
                  <a:gd name="connsiteY260" fmla="*/ 3424569 h 3498850"/>
                  <a:gd name="connsiteX261" fmla="*/ 523990 w 4338636"/>
                  <a:gd name="connsiteY261" fmla="*/ 3458852 h 3498850"/>
                  <a:gd name="connsiteX262" fmla="*/ 523990 w 4338636"/>
                  <a:gd name="connsiteY262" fmla="*/ 3434092 h 3498850"/>
                  <a:gd name="connsiteX263" fmla="*/ 525895 w 4338636"/>
                  <a:gd name="connsiteY263" fmla="*/ 3407427 h 3498850"/>
                  <a:gd name="connsiteX264" fmla="*/ 516368 w 4338636"/>
                  <a:gd name="connsiteY264" fmla="*/ 3388380 h 3498850"/>
                  <a:gd name="connsiteX265" fmla="*/ 489692 w 4338636"/>
                  <a:gd name="connsiteY265" fmla="*/ 3384571 h 3498850"/>
                  <a:gd name="connsiteX266" fmla="*/ 476354 w 4338636"/>
                  <a:gd name="connsiteY266" fmla="*/ 3363620 h 3498850"/>
                  <a:gd name="connsiteX267" fmla="*/ 426814 w 4338636"/>
                  <a:gd name="connsiteY267" fmla="*/ 3411236 h 3498850"/>
                  <a:gd name="connsiteX268" fmla="*/ 415381 w 4338636"/>
                  <a:gd name="connsiteY268" fmla="*/ 3384571 h 3498850"/>
                  <a:gd name="connsiteX269" fmla="*/ 403948 w 4338636"/>
                  <a:gd name="connsiteY269" fmla="*/ 3394094 h 3498850"/>
                  <a:gd name="connsiteX270" fmla="*/ 392516 w 4338636"/>
                  <a:gd name="connsiteY270" fmla="*/ 3443615 h 3498850"/>
                  <a:gd name="connsiteX271" fmla="*/ 382989 w 4338636"/>
                  <a:gd name="connsiteY271" fmla="*/ 3475994 h 3498850"/>
                  <a:gd name="connsiteX272" fmla="*/ 363935 w 4338636"/>
                  <a:gd name="connsiteY272" fmla="*/ 3489327 h 3498850"/>
                  <a:gd name="connsiteX273" fmla="*/ 322015 w 4338636"/>
                  <a:gd name="connsiteY273" fmla="*/ 3483613 h 3498850"/>
                  <a:gd name="connsiteX274" fmla="*/ 322015 w 4338636"/>
                  <a:gd name="connsiteY274" fmla="*/ 3453139 h 3498850"/>
                  <a:gd name="connsiteX275" fmla="*/ 297245 w 4338636"/>
                  <a:gd name="connsiteY275" fmla="*/ 3430283 h 3498850"/>
                  <a:gd name="connsiteX276" fmla="*/ 270569 w 4338636"/>
                  <a:gd name="connsiteY276" fmla="*/ 3451234 h 3498850"/>
                  <a:gd name="connsiteX277" fmla="*/ 215312 w 4338636"/>
                  <a:gd name="connsiteY277" fmla="*/ 3483613 h 3498850"/>
                  <a:gd name="connsiteX278" fmla="*/ 169582 w 4338636"/>
                  <a:gd name="connsiteY278" fmla="*/ 3477899 h 3498850"/>
                  <a:gd name="connsiteX279" fmla="*/ 158149 w 4338636"/>
                  <a:gd name="connsiteY279" fmla="*/ 3498850 h 3498850"/>
                  <a:gd name="connsiteX280" fmla="*/ 137190 w 4338636"/>
                  <a:gd name="connsiteY280" fmla="*/ 3483613 h 3498850"/>
                  <a:gd name="connsiteX281" fmla="*/ 139095 w 4338636"/>
                  <a:gd name="connsiteY281" fmla="*/ 3455043 h 3498850"/>
                  <a:gd name="connsiteX282" fmla="*/ 118136 w 4338636"/>
                  <a:gd name="connsiteY282" fmla="*/ 3426473 h 3498850"/>
                  <a:gd name="connsiteX283" fmla="*/ 125757 w 4338636"/>
                  <a:gd name="connsiteY283" fmla="*/ 3403617 h 3498850"/>
                  <a:gd name="connsiteX284" fmla="*/ 146717 w 4338636"/>
                  <a:gd name="connsiteY284" fmla="*/ 3365524 h 3498850"/>
                  <a:gd name="connsiteX285" fmla="*/ 123852 w 4338636"/>
                  <a:gd name="connsiteY285" fmla="*/ 3357906 h 3498850"/>
                  <a:gd name="connsiteX286" fmla="*/ 76216 w 4338636"/>
                  <a:gd name="connsiteY286" fmla="*/ 3346478 h 3498850"/>
                  <a:gd name="connsiteX287" fmla="*/ 49541 w 4338636"/>
                  <a:gd name="connsiteY287" fmla="*/ 3289338 h 3498850"/>
                  <a:gd name="connsiteX288" fmla="*/ 49541 w 4338636"/>
                  <a:gd name="connsiteY288" fmla="*/ 3255054 h 3498850"/>
                  <a:gd name="connsiteX289" fmla="*/ 32392 w 4338636"/>
                  <a:gd name="connsiteY289" fmla="*/ 3230294 h 3498850"/>
                  <a:gd name="connsiteX290" fmla="*/ 47635 w 4338636"/>
                  <a:gd name="connsiteY290" fmla="*/ 3209343 h 3498850"/>
                  <a:gd name="connsiteX291" fmla="*/ 62878 w 4338636"/>
                  <a:gd name="connsiteY291" fmla="*/ 3188392 h 3498850"/>
                  <a:gd name="connsiteX292" fmla="*/ 95271 w 4338636"/>
                  <a:gd name="connsiteY292" fmla="*/ 3178868 h 3498850"/>
                  <a:gd name="connsiteX293" fmla="*/ 99081 w 4338636"/>
                  <a:gd name="connsiteY293" fmla="*/ 3156012 h 3498850"/>
                  <a:gd name="connsiteX294" fmla="*/ 123852 w 4338636"/>
                  <a:gd name="connsiteY294" fmla="*/ 3131252 h 3498850"/>
                  <a:gd name="connsiteX295" fmla="*/ 99081 w 4338636"/>
                  <a:gd name="connsiteY295" fmla="*/ 3093159 h 3498850"/>
                  <a:gd name="connsiteX296" fmla="*/ 87649 w 4338636"/>
                  <a:gd name="connsiteY296" fmla="*/ 3072208 h 3498850"/>
                  <a:gd name="connsiteX297" fmla="*/ 70500 w 4338636"/>
                  <a:gd name="connsiteY297" fmla="*/ 3100777 h 3498850"/>
                  <a:gd name="connsiteX298" fmla="*/ 47635 w 4338636"/>
                  <a:gd name="connsiteY298" fmla="*/ 3110301 h 3498850"/>
                  <a:gd name="connsiteX299" fmla="*/ 36203 w 4338636"/>
                  <a:gd name="connsiteY299" fmla="*/ 3108396 h 3498850"/>
                  <a:gd name="connsiteX300" fmla="*/ 0 w 4338636"/>
                  <a:gd name="connsiteY300" fmla="*/ 3070303 h 3498850"/>
                  <a:gd name="connsiteX301" fmla="*/ 17148 w 4338636"/>
                  <a:gd name="connsiteY301" fmla="*/ 3039828 h 3498850"/>
                  <a:gd name="connsiteX302" fmla="*/ 38108 w 4338636"/>
                  <a:gd name="connsiteY302" fmla="*/ 3045542 h 3498850"/>
                  <a:gd name="connsiteX303" fmla="*/ 49541 w 4338636"/>
                  <a:gd name="connsiteY303" fmla="*/ 3036019 h 3498850"/>
                  <a:gd name="connsiteX304" fmla="*/ 81933 w 4338636"/>
                  <a:gd name="connsiteY304" fmla="*/ 2971261 h 3498850"/>
                  <a:gd name="connsiteX305" fmla="*/ 167676 w 4338636"/>
                  <a:gd name="connsiteY305" fmla="*/ 2957928 h 3498850"/>
                  <a:gd name="connsiteX306" fmla="*/ 213407 w 4338636"/>
                  <a:gd name="connsiteY306" fmla="*/ 2957928 h 3498850"/>
                  <a:gd name="connsiteX307" fmla="*/ 243893 w 4338636"/>
                  <a:gd name="connsiteY307" fmla="*/ 2982689 h 3498850"/>
                  <a:gd name="connsiteX308" fmla="*/ 243893 w 4338636"/>
                  <a:gd name="connsiteY308" fmla="*/ 2957928 h 3498850"/>
                  <a:gd name="connsiteX309" fmla="*/ 255326 w 4338636"/>
                  <a:gd name="connsiteY309" fmla="*/ 2935072 h 3498850"/>
                  <a:gd name="connsiteX310" fmla="*/ 299150 w 4338636"/>
                  <a:gd name="connsiteY310" fmla="*/ 2933168 h 3498850"/>
                  <a:gd name="connsiteX311" fmla="*/ 333448 w 4338636"/>
                  <a:gd name="connsiteY311" fmla="*/ 2935072 h 3498850"/>
                  <a:gd name="connsiteX312" fmla="*/ 367746 w 4338636"/>
                  <a:gd name="connsiteY312" fmla="*/ 2965547 h 3498850"/>
                  <a:gd name="connsiteX313" fmla="*/ 322015 w 4338636"/>
                  <a:gd name="connsiteY313" fmla="*/ 2982689 h 3498850"/>
                  <a:gd name="connsiteX314" fmla="*/ 358218 w 4338636"/>
                  <a:gd name="connsiteY314" fmla="*/ 3007449 h 3498850"/>
                  <a:gd name="connsiteX315" fmla="*/ 392516 w 4338636"/>
                  <a:gd name="connsiteY315" fmla="*/ 3007449 h 3498850"/>
                  <a:gd name="connsiteX316" fmla="*/ 405854 w 4338636"/>
                  <a:gd name="connsiteY316" fmla="*/ 3005545 h 3498850"/>
                  <a:gd name="connsiteX317" fmla="*/ 423003 w 4338636"/>
                  <a:gd name="connsiteY317" fmla="*/ 2999831 h 3498850"/>
                  <a:gd name="connsiteX318" fmla="*/ 432530 w 4338636"/>
                  <a:gd name="connsiteY318" fmla="*/ 2984593 h 3498850"/>
                  <a:gd name="connsiteX319" fmla="*/ 449678 w 4338636"/>
                  <a:gd name="connsiteY319" fmla="*/ 2976975 h 3498850"/>
                  <a:gd name="connsiteX320" fmla="*/ 474449 w 4338636"/>
                  <a:gd name="connsiteY320" fmla="*/ 2969356 h 3498850"/>
                  <a:gd name="connsiteX321" fmla="*/ 483976 w 4338636"/>
                  <a:gd name="connsiteY321" fmla="*/ 2954119 h 3498850"/>
                  <a:gd name="connsiteX322" fmla="*/ 489692 w 4338636"/>
                  <a:gd name="connsiteY322" fmla="*/ 2921740 h 3498850"/>
                  <a:gd name="connsiteX323" fmla="*/ 497314 w 4338636"/>
                  <a:gd name="connsiteY323" fmla="*/ 2896979 h 3498850"/>
                  <a:gd name="connsiteX324" fmla="*/ 537328 w 4338636"/>
                  <a:gd name="connsiteY324" fmla="*/ 2872219 h 3498850"/>
                  <a:gd name="connsiteX325" fmla="*/ 579247 w 4338636"/>
                  <a:gd name="connsiteY325" fmla="*/ 2870314 h 3498850"/>
                  <a:gd name="connsiteX326" fmla="*/ 619261 w 4338636"/>
                  <a:gd name="connsiteY326" fmla="*/ 2868410 h 3498850"/>
                  <a:gd name="connsiteX327" fmla="*/ 642126 w 4338636"/>
                  <a:gd name="connsiteY327" fmla="*/ 2856982 h 3498850"/>
                  <a:gd name="connsiteX328" fmla="*/ 664991 w 4338636"/>
                  <a:gd name="connsiteY328" fmla="*/ 2839840 h 3498850"/>
                  <a:gd name="connsiteX329" fmla="*/ 703099 w 4338636"/>
                  <a:gd name="connsiteY329" fmla="*/ 2834126 h 3498850"/>
                  <a:gd name="connsiteX330" fmla="*/ 716437 w 4338636"/>
                  <a:gd name="connsiteY330" fmla="*/ 2809365 h 3498850"/>
                  <a:gd name="connsiteX331" fmla="*/ 752640 w 4338636"/>
                  <a:gd name="connsiteY331" fmla="*/ 2822698 h 3498850"/>
                  <a:gd name="connsiteX332" fmla="*/ 811708 w 4338636"/>
                  <a:gd name="connsiteY332" fmla="*/ 2837935 h 3498850"/>
                  <a:gd name="connsiteX333" fmla="*/ 859344 w 4338636"/>
                  <a:gd name="connsiteY333" fmla="*/ 2811270 h 3498850"/>
                  <a:gd name="connsiteX334" fmla="*/ 872205 w 4338636"/>
                  <a:gd name="connsiteY334" fmla="*/ 2832697 h 3498850"/>
                  <a:gd name="connsiteX335" fmla="*/ 895546 w 4338636"/>
                  <a:gd name="connsiteY335" fmla="*/ 2809366 h 3498850"/>
                  <a:gd name="connsiteX336" fmla="*/ 948897 w 4338636"/>
                  <a:gd name="connsiteY336" fmla="*/ 2778891 h 3498850"/>
                  <a:gd name="connsiteX337" fmla="*/ 980019 w 4338636"/>
                  <a:gd name="connsiteY337" fmla="*/ 2778891 h 3498850"/>
                  <a:gd name="connsiteX338" fmla="*/ 1013682 w 4338636"/>
                  <a:gd name="connsiteY338" fmla="*/ 2750322 h 3498850"/>
                  <a:gd name="connsiteX339" fmla="*/ 1068939 w 4338636"/>
                  <a:gd name="connsiteY339" fmla="*/ 2752226 h 3498850"/>
                  <a:gd name="connsiteX340" fmla="*/ 1110858 w 4338636"/>
                  <a:gd name="connsiteY340" fmla="*/ 2733180 h 3498850"/>
                  <a:gd name="connsiteX341" fmla="*/ 1135628 w 4338636"/>
                  <a:gd name="connsiteY341" fmla="*/ 2721752 h 3498850"/>
                  <a:gd name="connsiteX342" fmla="*/ 1175642 w 4338636"/>
                  <a:gd name="connsiteY342" fmla="*/ 2679849 h 3498850"/>
                  <a:gd name="connsiteX343" fmla="*/ 1202318 w 4338636"/>
                  <a:gd name="connsiteY343" fmla="*/ 2632233 h 3498850"/>
                  <a:gd name="connsiteX344" fmla="*/ 1227088 w 4338636"/>
                  <a:gd name="connsiteY344" fmla="*/ 2596045 h 3498850"/>
                  <a:gd name="connsiteX345" fmla="*/ 1253764 w 4338636"/>
                  <a:gd name="connsiteY345" fmla="*/ 2569379 h 3498850"/>
                  <a:gd name="connsiteX346" fmla="*/ 1293778 w 4338636"/>
                  <a:gd name="connsiteY346" fmla="*/ 2519858 h 3498850"/>
                  <a:gd name="connsiteX347" fmla="*/ 1328075 w 4338636"/>
                  <a:gd name="connsiteY347" fmla="*/ 2483670 h 3498850"/>
                  <a:gd name="connsiteX348" fmla="*/ 1362373 w 4338636"/>
                  <a:gd name="connsiteY348" fmla="*/ 2430340 h 3498850"/>
                  <a:gd name="connsiteX349" fmla="*/ 1383333 w 4338636"/>
                  <a:gd name="connsiteY349" fmla="*/ 2420816 h 3498850"/>
                  <a:gd name="connsiteX350" fmla="*/ 1386823 w 4338636"/>
                  <a:gd name="connsiteY350" fmla="*/ 2446988 h 3498850"/>
                  <a:gd name="connsiteX351" fmla="*/ 1392236 w 4338636"/>
                  <a:gd name="connsiteY351" fmla="*/ 2441575 h 3498850"/>
                  <a:gd name="connsiteX352" fmla="*/ 1393554 w 4338636"/>
                  <a:gd name="connsiteY352" fmla="*/ 2434704 h 3498850"/>
                  <a:gd name="connsiteX353" fmla="*/ 1395086 w 4338636"/>
                  <a:gd name="connsiteY353" fmla="*/ 2427411 h 3498850"/>
                  <a:gd name="connsiteX354" fmla="*/ 1381427 w 4338636"/>
                  <a:gd name="connsiteY354" fmla="*/ 2409388 h 3498850"/>
                  <a:gd name="connsiteX355" fmla="*/ 1397941 w 4338636"/>
                  <a:gd name="connsiteY355" fmla="*/ 2388437 h 3498850"/>
                  <a:gd name="connsiteX356" fmla="*/ 1430968 w 4338636"/>
                  <a:gd name="connsiteY356" fmla="*/ 2365581 h 3498850"/>
                  <a:gd name="connsiteX357" fmla="*/ 1467171 w 4338636"/>
                  <a:gd name="connsiteY357" fmla="*/ 2361772 h 3498850"/>
                  <a:gd name="connsiteX358" fmla="*/ 1486225 w 4338636"/>
                  <a:gd name="connsiteY358" fmla="*/ 2365581 h 3498850"/>
                  <a:gd name="connsiteX359" fmla="*/ 1512901 w 4338636"/>
                  <a:gd name="connsiteY359" fmla="*/ 2338916 h 3498850"/>
                  <a:gd name="connsiteX360" fmla="*/ 1560536 w 4338636"/>
                  <a:gd name="connsiteY360" fmla="*/ 2287490 h 3498850"/>
                  <a:gd name="connsiteX361" fmla="*/ 1581496 w 4338636"/>
                  <a:gd name="connsiteY361" fmla="*/ 2272253 h 3498850"/>
                  <a:gd name="connsiteX362" fmla="*/ 1610077 w 4338636"/>
                  <a:gd name="connsiteY362" fmla="*/ 2264634 h 3498850"/>
                  <a:gd name="connsiteX363" fmla="*/ 1623167 w 4338636"/>
                  <a:gd name="connsiteY363" fmla="*/ 2267750 h 3498850"/>
                  <a:gd name="connsiteX364" fmla="*/ 1623362 w 4338636"/>
                  <a:gd name="connsiteY364" fmla="*/ 2264634 h 3498850"/>
                  <a:gd name="connsiteX365" fmla="*/ 1610077 w 4338636"/>
                  <a:gd name="connsiteY365" fmla="*/ 2264634 h 3498850"/>
                  <a:gd name="connsiteX366" fmla="*/ 1606267 w 4338636"/>
                  <a:gd name="connsiteY366" fmla="*/ 2264634 h 3498850"/>
                  <a:gd name="connsiteX367" fmla="*/ 1661524 w 4338636"/>
                  <a:gd name="connsiteY367" fmla="*/ 2188448 h 3498850"/>
                  <a:gd name="connsiteX368" fmla="*/ 1680578 w 4338636"/>
                  <a:gd name="connsiteY368" fmla="*/ 2186543 h 3498850"/>
                  <a:gd name="connsiteX369" fmla="*/ 1701538 w 4338636"/>
                  <a:gd name="connsiteY369" fmla="*/ 2207494 h 3498850"/>
                  <a:gd name="connsiteX370" fmla="*/ 1726308 w 4338636"/>
                  <a:gd name="connsiteY370" fmla="*/ 2186543 h 3498850"/>
                  <a:gd name="connsiteX371" fmla="*/ 1703443 w 4338636"/>
                  <a:gd name="connsiteY371" fmla="*/ 2161783 h 3498850"/>
                  <a:gd name="connsiteX372" fmla="*/ 1711064 w 4338636"/>
                  <a:gd name="connsiteY372" fmla="*/ 2131309 h 3498850"/>
                  <a:gd name="connsiteX373" fmla="*/ 1711064 w 4338636"/>
                  <a:gd name="connsiteY373" fmla="*/ 2131308 h 3498850"/>
                  <a:gd name="connsiteX374" fmla="*/ 1711065 w 4338636"/>
                  <a:gd name="connsiteY374" fmla="*/ 2131308 h 3498850"/>
                  <a:gd name="connsiteX375" fmla="*/ 1752984 w 4338636"/>
                  <a:gd name="connsiteY375" fmla="*/ 2093216 h 3498850"/>
                  <a:gd name="connsiteX376" fmla="*/ 1749172 w 4338636"/>
                  <a:gd name="connsiteY376" fmla="*/ 2060836 h 3498850"/>
                  <a:gd name="connsiteX377" fmla="*/ 1760605 w 4338636"/>
                  <a:gd name="connsiteY377" fmla="*/ 2009411 h 3498850"/>
                  <a:gd name="connsiteX378" fmla="*/ 1794903 w 4338636"/>
                  <a:gd name="connsiteY378" fmla="*/ 2005601 h 3498850"/>
                  <a:gd name="connsiteX379" fmla="*/ 1812051 w 4338636"/>
                  <a:gd name="connsiteY379" fmla="*/ 1994174 h 3498850"/>
                  <a:gd name="connsiteX380" fmla="*/ 1853971 w 4338636"/>
                  <a:gd name="connsiteY380" fmla="*/ 1986555 h 3498850"/>
                  <a:gd name="connsiteX381" fmla="*/ 1863498 w 4338636"/>
                  <a:gd name="connsiteY381" fmla="*/ 1957985 h 3498850"/>
                  <a:gd name="connsiteX382" fmla="*/ 1890173 w 4338636"/>
                  <a:gd name="connsiteY382" fmla="*/ 1984650 h 3498850"/>
                  <a:gd name="connsiteX383" fmla="*/ 1962579 w 4338636"/>
                  <a:gd name="connsiteY383" fmla="*/ 1929415 h 3498850"/>
                  <a:gd name="connsiteX384" fmla="*/ 1998782 w 4338636"/>
                  <a:gd name="connsiteY384" fmla="*/ 1929415 h 3498850"/>
                  <a:gd name="connsiteX385" fmla="*/ 1935904 w 4338636"/>
                  <a:gd name="connsiteY385" fmla="*/ 1877990 h 3498850"/>
                  <a:gd name="connsiteX386" fmla="*/ 1977822 w 4338636"/>
                  <a:gd name="connsiteY386" fmla="*/ 1839897 h 3498850"/>
                  <a:gd name="connsiteX387" fmla="*/ 2004498 w 4338636"/>
                  <a:gd name="connsiteY387" fmla="*/ 1879894 h 3498850"/>
                  <a:gd name="connsiteX388" fmla="*/ 1993066 w 4338636"/>
                  <a:gd name="connsiteY388" fmla="*/ 1895132 h 3498850"/>
                  <a:gd name="connsiteX389" fmla="*/ 2015931 w 4338636"/>
                  <a:gd name="connsiteY389" fmla="*/ 1912273 h 3498850"/>
                  <a:gd name="connsiteX390" fmla="*/ 2061661 w 4338636"/>
                  <a:gd name="connsiteY390" fmla="*/ 1855134 h 3498850"/>
                  <a:gd name="connsiteX391" fmla="*/ 2050228 w 4338636"/>
                  <a:gd name="connsiteY391" fmla="*/ 1832278 h 3498850"/>
                  <a:gd name="connsiteX392" fmla="*/ 2036890 w 4338636"/>
                  <a:gd name="connsiteY392" fmla="*/ 1849420 h 3498850"/>
                  <a:gd name="connsiteX393" fmla="*/ 2000687 w 4338636"/>
                  <a:gd name="connsiteY393" fmla="*/ 1822755 h 3498850"/>
                  <a:gd name="connsiteX394" fmla="*/ 2034985 w 4338636"/>
                  <a:gd name="connsiteY394" fmla="*/ 1775138 h 3498850"/>
                  <a:gd name="connsiteX395" fmla="*/ 2088337 w 4338636"/>
                  <a:gd name="connsiteY395" fmla="*/ 1828469 h 3498850"/>
                  <a:gd name="connsiteX396" fmla="*/ 2134068 w 4338636"/>
                  <a:gd name="connsiteY396" fmla="*/ 1835395 h 3498850"/>
                  <a:gd name="connsiteX397" fmla="*/ 2134068 w 4338636"/>
                  <a:gd name="connsiteY397" fmla="*/ 1828469 h 3498850"/>
                  <a:gd name="connsiteX398" fmla="*/ 2108027 w 4338636"/>
                  <a:gd name="connsiteY398" fmla="*/ 1828469 h 3498850"/>
                  <a:gd name="connsiteX399" fmla="*/ 2089608 w 4338636"/>
                  <a:gd name="connsiteY399" fmla="*/ 1818311 h 3498850"/>
                  <a:gd name="connsiteX400" fmla="*/ 2149946 w 4338636"/>
                  <a:gd name="connsiteY400" fmla="*/ 1711015 h 3498850"/>
                  <a:gd name="connsiteX401" fmla="*/ 2118825 w 4338636"/>
                  <a:gd name="connsiteY401" fmla="*/ 1689429 h 3498850"/>
                  <a:gd name="connsiteX402" fmla="*/ 2189325 w 4338636"/>
                  <a:gd name="connsiteY402" fmla="*/ 1646892 h 3498850"/>
                  <a:gd name="connsiteX403" fmla="*/ 2231244 w 4338636"/>
                  <a:gd name="connsiteY403" fmla="*/ 1657050 h 3498850"/>
                  <a:gd name="connsiteX404" fmla="*/ 2265542 w 4338636"/>
                  <a:gd name="connsiteY404" fmla="*/ 1617687 h 3498850"/>
                  <a:gd name="connsiteX405" fmla="*/ 2288407 w 4338636"/>
                  <a:gd name="connsiteY405" fmla="*/ 1632289 h 3498850"/>
                  <a:gd name="connsiteX406" fmla="*/ 2321434 w 4338636"/>
                  <a:gd name="connsiteY406" fmla="*/ 1596736 h 3498850"/>
                  <a:gd name="connsiteX407" fmla="*/ 2311272 w 4338636"/>
                  <a:gd name="connsiteY407" fmla="*/ 1570071 h 3498850"/>
                  <a:gd name="connsiteX408" fmla="*/ 2344299 w 4338636"/>
                  <a:gd name="connsiteY408" fmla="*/ 1545310 h 3498850"/>
                  <a:gd name="connsiteX409" fmla="*/ 2350282 w 4338636"/>
                  <a:gd name="connsiteY409" fmla="*/ 1566992 h 3498850"/>
                  <a:gd name="connsiteX410" fmla="*/ 2351619 w 4338636"/>
                  <a:gd name="connsiteY410" fmla="*/ 1562593 h 3498850"/>
                  <a:gd name="connsiteX411" fmla="*/ 2350650 w 4338636"/>
                  <a:gd name="connsiteY411" fmla="*/ 1561818 h 3498850"/>
                  <a:gd name="connsiteX412" fmla="*/ 2348109 w 4338636"/>
                  <a:gd name="connsiteY412" fmla="*/ 1545311 h 3498850"/>
                  <a:gd name="connsiteX413" fmla="*/ 2337947 w 4338636"/>
                  <a:gd name="connsiteY413" fmla="*/ 1515471 h 3498850"/>
                  <a:gd name="connsiteX414" fmla="*/ 2315717 w 4338636"/>
                  <a:gd name="connsiteY414" fmla="*/ 1545311 h 3498850"/>
                  <a:gd name="connsiteX415" fmla="*/ 2288406 w 4338636"/>
                  <a:gd name="connsiteY415" fmla="*/ 1493250 h 3498850"/>
                  <a:gd name="connsiteX416" fmla="*/ 2360812 w 4338636"/>
                  <a:gd name="connsiteY416" fmla="*/ 1401827 h 3498850"/>
                  <a:gd name="connsiteX417" fmla="*/ 2381137 w 4338636"/>
                  <a:gd name="connsiteY417" fmla="*/ 1417699 h 3498850"/>
                  <a:gd name="connsiteX418" fmla="*/ 2355731 w 4338636"/>
                  <a:gd name="connsiteY418" fmla="*/ 1432936 h 3498850"/>
                  <a:gd name="connsiteX419" fmla="*/ 2373515 w 4338636"/>
                  <a:gd name="connsiteY419" fmla="*/ 1455157 h 3498850"/>
                  <a:gd name="connsiteX420" fmla="*/ 2388123 w 4338636"/>
                  <a:gd name="connsiteY420" fmla="*/ 1462776 h 3498850"/>
                  <a:gd name="connsiteX421" fmla="*/ 2433218 w 4338636"/>
                  <a:gd name="connsiteY421" fmla="*/ 1462776 h 3498850"/>
                  <a:gd name="connsiteX422" fmla="*/ 2435759 w 4338636"/>
                  <a:gd name="connsiteY422" fmla="*/ 1422778 h 3498850"/>
                  <a:gd name="connsiteX423" fmla="*/ 2400826 w 4338636"/>
                  <a:gd name="connsiteY423" fmla="*/ 1401827 h 3498850"/>
                  <a:gd name="connsiteX424" fmla="*/ 2381137 w 4338636"/>
                  <a:gd name="connsiteY424" fmla="*/ 1342783 h 3498850"/>
                  <a:gd name="connsiteX425" fmla="*/ 2398285 w 4338636"/>
                  <a:gd name="connsiteY425" fmla="*/ 1319927 h 3498850"/>
                  <a:gd name="connsiteX426" fmla="*/ 2426231 w 4338636"/>
                  <a:gd name="connsiteY426" fmla="*/ 1342783 h 3498850"/>
                  <a:gd name="connsiteX427" fmla="*/ 2438299 w 4338636"/>
                  <a:gd name="connsiteY427" fmla="*/ 1355480 h 3498850"/>
                  <a:gd name="connsiteX428" fmla="*/ 2468786 w 4338636"/>
                  <a:gd name="connsiteY428" fmla="*/ 1375162 h 3498850"/>
                  <a:gd name="connsiteX429" fmla="*/ 2458624 w 4338636"/>
                  <a:gd name="connsiteY429" fmla="*/ 1398018 h 3498850"/>
                  <a:gd name="connsiteX430" fmla="*/ 2478313 w 4338636"/>
                  <a:gd name="connsiteY430" fmla="*/ 1402462 h 3498850"/>
                  <a:gd name="connsiteX431" fmla="*/ 2498637 w 4338636"/>
                  <a:gd name="connsiteY431" fmla="*/ 1362464 h 3498850"/>
                  <a:gd name="connsiteX432" fmla="*/ 2466245 w 4338636"/>
                  <a:gd name="connsiteY432" fmla="*/ 1319927 h 3498850"/>
                  <a:gd name="connsiteX433" fmla="*/ 2498637 w 4338636"/>
                  <a:gd name="connsiteY433" fmla="*/ 1257708 h 3498850"/>
                  <a:gd name="connsiteX434" fmla="*/ 2440840 w 4338636"/>
                  <a:gd name="connsiteY434" fmla="*/ 1217710 h 3498850"/>
                  <a:gd name="connsiteX435" fmla="*/ 2456083 w 4338636"/>
                  <a:gd name="connsiteY435" fmla="*/ 1177078 h 3498850"/>
                  <a:gd name="connsiteX436" fmla="*/ 2435759 w 4338636"/>
                  <a:gd name="connsiteY436" fmla="*/ 1170094 h 3498850"/>
                  <a:gd name="connsiteX437" fmla="*/ 2435759 w 4338636"/>
                  <a:gd name="connsiteY437" fmla="*/ 1127080 h 3498850"/>
                  <a:gd name="connsiteX438" fmla="*/ 2433218 w 4338636"/>
                  <a:gd name="connsiteY438" fmla="*/ 1125651 h 3498850"/>
                  <a:gd name="connsiteX439" fmla="*/ 2435124 w 4338636"/>
                  <a:gd name="connsiteY439" fmla="*/ 1089462 h 3498850"/>
                  <a:gd name="connsiteX440" fmla="*/ 2461799 w 4338636"/>
                  <a:gd name="connsiteY440" fmla="*/ 1043751 h 3498850"/>
                  <a:gd name="connsiteX441" fmla="*/ 2515151 w 4338636"/>
                  <a:gd name="connsiteY441" fmla="*/ 1078035 h 3498850"/>
                  <a:gd name="connsiteX442" fmla="*/ 2547543 w 4338636"/>
                  <a:gd name="connsiteY442" fmla="*/ 1106604 h 3498850"/>
                  <a:gd name="connsiteX443" fmla="*/ 2560881 w 4338636"/>
                  <a:gd name="connsiteY443" fmla="*/ 1135174 h 3498850"/>
                  <a:gd name="connsiteX444" fmla="*/ 2578030 w 4338636"/>
                  <a:gd name="connsiteY444" fmla="*/ 1100890 h 3498850"/>
                  <a:gd name="connsiteX445" fmla="*/ 2596131 w 4338636"/>
                  <a:gd name="connsiteY445" fmla="*/ 1114223 h 3498850"/>
                  <a:gd name="connsiteX446" fmla="*/ 2593273 w 4338636"/>
                  <a:gd name="connsiteY446" fmla="*/ 1110414 h 3498850"/>
                  <a:gd name="connsiteX447" fmla="*/ 2578030 w 4338636"/>
                  <a:gd name="connsiteY447" fmla="*/ 1085653 h 3498850"/>
                  <a:gd name="connsiteX448" fmla="*/ 2562786 w 4338636"/>
                  <a:gd name="connsiteY448" fmla="*/ 1072320 h 3498850"/>
                  <a:gd name="connsiteX449" fmla="*/ 2546908 w 4338636"/>
                  <a:gd name="connsiteY449" fmla="*/ 1051369 h 3498850"/>
                  <a:gd name="connsiteX450" fmla="*/ 2534205 w 4338636"/>
                  <a:gd name="connsiteY450" fmla="*/ 1039941 h 3498850"/>
                  <a:gd name="connsiteX451" fmla="*/ 2518962 w 4338636"/>
                  <a:gd name="connsiteY451" fmla="*/ 1039941 h 3498850"/>
                  <a:gd name="connsiteX452" fmla="*/ 2501813 w 4338636"/>
                  <a:gd name="connsiteY452" fmla="*/ 1020895 h 3498850"/>
                  <a:gd name="connsiteX453" fmla="*/ 2546908 w 4338636"/>
                  <a:gd name="connsiteY453" fmla="*/ 919948 h 3498850"/>
                  <a:gd name="connsiteX454" fmla="*/ 2578030 w 4338636"/>
                  <a:gd name="connsiteY454" fmla="*/ 937090 h 3498850"/>
                  <a:gd name="connsiteX455" fmla="*/ 2546908 w 4338636"/>
                  <a:gd name="connsiteY455" fmla="*/ 996134 h 3498850"/>
                  <a:gd name="connsiteX456" fmla="*/ 2557070 w 4338636"/>
                  <a:gd name="connsiteY456" fmla="*/ 1013276 h 3498850"/>
                  <a:gd name="connsiteX457" fmla="*/ 2578030 w 4338636"/>
                  <a:gd name="connsiteY457" fmla="*/ 965660 h 3498850"/>
                  <a:gd name="connsiteX458" fmla="*/ 2598989 w 4338636"/>
                  <a:gd name="connsiteY458" fmla="*/ 978992 h 3498850"/>
                  <a:gd name="connsiteX459" fmla="*/ 2564692 w 4338636"/>
                  <a:gd name="connsiteY459" fmla="*/ 1039941 h 3498850"/>
                  <a:gd name="connsiteX460" fmla="*/ 2606611 w 4338636"/>
                  <a:gd name="connsiteY460" fmla="*/ 1058988 h 3498850"/>
                  <a:gd name="connsiteX461" fmla="*/ 2631381 w 4338636"/>
                  <a:gd name="connsiteY461" fmla="*/ 1039941 h 3498850"/>
                  <a:gd name="connsiteX462" fmla="*/ 2612327 w 4338636"/>
                  <a:gd name="connsiteY462" fmla="*/ 1018990 h 3498850"/>
                  <a:gd name="connsiteX463" fmla="*/ 2629476 w 4338636"/>
                  <a:gd name="connsiteY463" fmla="*/ 980897 h 3498850"/>
                  <a:gd name="connsiteX464" fmla="*/ 2658057 w 4338636"/>
                  <a:gd name="connsiteY464" fmla="*/ 996134 h 3498850"/>
                  <a:gd name="connsiteX465" fmla="*/ 2692355 w 4338636"/>
                  <a:gd name="connsiteY465" fmla="*/ 1007562 h 3498850"/>
                  <a:gd name="connsiteX466" fmla="*/ 2705693 w 4338636"/>
                  <a:gd name="connsiteY466" fmla="*/ 1007562 h 3498850"/>
                  <a:gd name="connsiteX467" fmla="*/ 2680922 w 4338636"/>
                  <a:gd name="connsiteY467" fmla="*/ 965660 h 3498850"/>
                  <a:gd name="connsiteX468" fmla="*/ 2722842 w 4338636"/>
                  <a:gd name="connsiteY468" fmla="*/ 923757 h 3498850"/>
                  <a:gd name="connsiteX469" fmla="*/ 2728558 w 4338636"/>
                  <a:gd name="connsiteY469" fmla="*/ 944709 h 3498850"/>
                  <a:gd name="connsiteX470" fmla="*/ 2713314 w 4338636"/>
                  <a:gd name="connsiteY470" fmla="*/ 965660 h 3498850"/>
                  <a:gd name="connsiteX471" fmla="*/ 2720936 w 4338636"/>
                  <a:gd name="connsiteY471" fmla="*/ 984706 h 3498850"/>
                  <a:gd name="connsiteX472" fmla="*/ 2739990 w 4338636"/>
                  <a:gd name="connsiteY472" fmla="*/ 948518 h 3498850"/>
                  <a:gd name="connsiteX473" fmla="*/ 2745707 w 4338636"/>
                  <a:gd name="connsiteY473" fmla="*/ 965660 h 3498850"/>
                  <a:gd name="connsiteX474" fmla="*/ 2732369 w 4338636"/>
                  <a:gd name="connsiteY474" fmla="*/ 996134 h 3498850"/>
                  <a:gd name="connsiteX475" fmla="*/ 2736179 w 4338636"/>
                  <a:gd name="connsiteY475" fmla="*/ 1009467 h 3498850"/>
                  <a:gd name="connsiteX476" fmla="*/ 2793342 w 4338636"/>
                  <a:gd name="connsiteY476" fmla="*/ 996134 h 3498850"/>
                  <a:gd name="connsiteX477" fmla="*/ 2741896 w 4338636"/>
                  <a:gd name="connsiteY477" fmla="*/ 937090 h 3498850"/>
                  <a:gd name="connsiteX478" fmla="*/ 2781909 w 4338636"/>
                  <a:gd name="connsiteY478" fmla="*/ 878046 h 3498850"/>
                  <a:gd name="connsiteX479" fmla="*/ 2871501 w 4338636"/>
                  <a:gd name="connsiteY479" fmla="*/ 923492 h 3498850"/>
                  <a:gd name="connsiteX480" fmla="*/ 2865748 w 4338636"/>
                  <a:gd name="connsiteY480" fmla="*/ 918044 h 3498850"/>
                  <a:gd name="connsiteX481" fmla="*/ 2911478 w 4338636"/>
                  <a:gd name="connsiteY481" fmla="*/ 862809 h 3498850"/>
                  <a:gd name="connsiteX482" fmla="*/ 2911478 w 4338636"/>
                  <a:gd name="connsiteY482" fmla="*/ 847572 h 3498850"/>
                  <a:gd name="connsiteX483" fmla="*/ 2951492 w 4338636"/>
                  <a:gd name="connsiteY483" fmla="*/ 796146 h 3498850"/>
                  <a:gd name="connsiteX484" fmla="*/ 2980073 w 4338636"/>
                  <a:gd name="connsiteY484" fmla="*/ 794241 h 3498850"/>
                  <a:gd name="connsiteX485" fmla="*/ 2980073 w 4338636"/>
                  <a:gd name="connsiteY485" fmla="*/ 765671 h 3498850"/>
                  <a:gd name="connsiteX486" fmla="*/ 3021993 w 4338636"/>
                  <a:gd name="connsiteY486" fmla="*/ 695199 h 3498850"/>
                  <a:gd name="connsiteX487" fmla="*/ 3035938 w 4338636"/>
                  <a:gd name="connsiteY487" fmla="*/ 681259 h 3498850"/>
                  <a:gd name="connsiteX488" fmla="*/ 3037235 w 4338636"/>
                  <a:gd name="connsiteY488" fmla="*/ 675517 h 3498850"/>
                  <a:gd name="connsiteX489" fmla="*/ 3090587 w 4338636"/>
                  <a:gd name="connsiteY489" fmla="*/ 518701 h 3498850"/>
                  <a:gd name="connsiteX490" fmla="*/ 2969911 w 4338636"/>
                  <a:gd name="connsiteY490" fmla="*/ 473624 h 3498850"/>
                  <a:gd name="connsiteX491" fmla="*/ 2787626 w 4338636"/>
                  <a:gd name="connsiteY491" fmla="*/ 476798 h 3498850"/>
                  <a:gd name="connsiteX492" fmla="*/ 2731098 w 4338636"/>
                  <a:gd name="connsiteY492" fmla="*/ 75551 h 3498850"/>
                  <a:gd name="connsiteX493" fmla="*/ 2798423 w 4338636"/>
                  <a:gd name="connsiteY493" fmla="*/ 120628 h 3498850"/>
                  <a:gd name="connsiteX494" fmla="*/ 2835261 w 4338636"/>
                  <a:gd name="connsiteY494" fmla="*/ 142849 h 3498850"/>
                  <a:gd name="connsiteX495" fmla="*/ 2882896 w 4338636"/>
                  <a:gd name="connsiteY495" fmla="*/ 384105 h 3498850"/>
                  <a:gd name="connsiteX496" fmla="*/ 2955938 w 4338636"/>
                  <a:gd name="connsiteY496" fmla="*/ 378391 h 3498850"/>
                  <a:gd name="connsiteX497" fmla="*/ 2933072 w 4338636"/>
                  <a:gd name="connsiteY497" fmla="*/ 182212 h 3498850"/>
                  <a:gd name="connsiteX498" fmla="*/ 3008654 w 4338636"/>
                  <a:gd name="connsiteY498" fmla="*/ 218400 h 3498850"/>
                  <a:gd name="connsiteX499" fmla="*/ 3000397 w 4338636"/>
                  <a:gd name="connsiteY499" fmla="*/ 260303 h 3498850"/>
                  <a:gd name="connsiteX500" fmla="*/ 3065182 w 4338636"/>
                  <a:gd name="connsiteY500" fmla="*/ 252049 h 3498850"/>
                  <a:gd name="connsiteX501" fmla="*/ 3084871 w 4338636"/>
                  <a:gd name="connsiteY501" fmla="*/ 423468 h 3498850"/>
                  <a:gd name="connsiteX502" fmla="*/ 3154736 w 4338636"/>
                  <a:gd name="connsiteY502" fmla="*/ 448228 h 3498850"/>
                  <a:gd name="connsiteX503" fmla="*/ 3162993 w 4338636"/>
                  <a:gd name="connsiteY503" fmla="*/ 414580 h 3498850"/>
                  <a:gd name="connsiteX504" fmla="*/ 3140763 w 4338636"/>
                  <a:gd name="connsiteY504" fmla="*/ 403787 h 3498850"/>
                  <a:gd name="connsiteX505" fmla="*/ 3149020 w 4338636"/>
                  <a:gd name="connsiteY505" fmla="*/ 325061 h 3498850"/>
                  <a:gd name="connsiteX506" fmla="*/ 3191574 w 4338636"/>
                  <a:gd name="connsiteY506" fmla="*/ 358710 h 3498850"/>
                  <a:gd name="connsiteX507" fmla="*/ 3208088 w 4338636"/>
                  <a:gd name="connsiteY507" fmla="*/ 350456 h 3498850"/>
                  <a:gd name="connsiteX508" fmla="*/ 3199831 w 4338636"/>
                  <a:gd name="connsiteY508" fmla="*/ 319347 h 3498850"/>
                  <a:gd name="connsiteX509" fmla="*/ 3154736 w 4338636"/>
                  <a:gd name="connsiteY509" fmla="*/ 313633 h 3498850"/>
                  <a:gd name="connsiteX510" fmla="*/ 3129331 w 4338636"/>
                  <a:gd name="connsiteY510" fmla="*/ 246335 h 3498850"/>
                  <a:gd name="connsiteX511" fmla="*/ 3244926 w 4338636"/>
                  <a:gd name="connsiteY511" fmla="*/ 252049 h 3498850"/>
                  <a:gd name="connsiteX512" fmla="*/ 3269696 w 4338636"/>
                  <a:gd name="connsiteY512" fmla="*/ 260303 h 3498850"/>
                  <a:gd name="connsiteX513" fmla="*/ 3283669 w 4338636"/>
                  <a:gd name="connsiteY513" fmla="*/ 226654 h 3498850"/>
                  <a:gd name="connsiteX514" fmla="*/ 3230318 w 4338636"/>
                  <a:gd name="connsiteY514" fmla="*/ 243796 h 3498850"/>
                  <a:gd name="connsiteX515" fmla="*/ 3138223 w 4338636"/>
                  <a:gd name="connsiteY515" fmla="*/ 198719 h 3498850"/>
                  <a:gd name="connsiteX516" fmla="*/ 3168709 w 4338636"/>
                  <a:gd name="connsiteY516" fmla="*/ 165070 h 3498850"/>
                  <a:gd name="connsiteX517" fmla="*/ 3244926 w 4338636"/>
                  <a:gd name="connsiteY517" fmla="*/ 204433 h 3498850"/>
                  <a:gd name="connsiteX518" fmla="*/ 3253183 w 4338636"/>
                  <a:gd name="connsiteY518" fmla="*/ 159356 h 3498850"/>
                  <a:gd name="connsiteX519" fmla="*/ 3222061 w 4338636"/>
                  <a:gd name="connsiteY519" fmla="*/ 168244 h 3498850"/>
                  <a:gd name="connsiteX520" fmla="*/ 3157912 w 4338636"/>
                  <a:gd name="connsiteY520" fmla="*/ 151102 h 3498850"/>
                  <a:gd name="connsiteX521" fmla="*/ 3039776 w 4338636"/>
                  <a:gd name="connsiteY521" fmla="*/ 190465 h 3498850"/>
                  <a:gd name="connsiteX522" fmla="*/ 2922275 w 4338636"/>
                  <a:gd name="connsiteY522" fmla="*/ 134595 h 3498850"/>
                  <a:gd name="connsiteX523" fmla="*/ 2910843 w 4338636"/>
                  <a:gd name="connsiteY523" fmla="*/ 8253 h 3498850"/>
                  <a:gd name="connsiteX524" fmla="*/ 2992140 w 4338636"/>
                  <a:gd name="connsiteY524" fmla="*/ 41902 h 3498850"/>
                  <a:gd name="connsiteX525" fmla="*/ 2992140 w 4338636"/>
                  <a:gd name="connsiteY525" fmla="*/ 61584 h 3498850"/>
                  <a:gd name="connsiteX526" fmla="*/ 3090587 w 4338636"/>
                  <a:gd name="connsiteY526" fmla="*/ 89519 h 3498850"/>
                  <a:gd name="connsiteX527" fmla="*/ 3115358 w 4338636"/>
                  <a:gd name="connsiteY527" fmla="*/ 58409 h 3498850"/>
                  <a:gd name="connsiteX528" fmla="*/ 3028343 w 4338636"/>
                  <a:gd name="connsiteY528" fmla="*/ 13967 h 3498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</a:cxnLst>
                <a:rect l="l" t="t" r="r" b="b"/>
                <a:pathLst>
                  <a:path w="4338636" h="3498850">
                    <a:moveTo>
                      <a:pt x="1711071" y="2131312"/>
                    </a:moveTo>
                    <a:lnTo>
                      <a:pt x="1751078" y="2154164"/>
                    </a:lnTo>
                    <a:lnTo>
                      <a:pt x="1768426" y="2173982"/>
                    </a:lnTo>
                    <a:lnTo>
                      <a:pt x="1754889" y="2152260"/>
                    </a:lnTo>
                    <a:close/>
                    <a:moveTo>
                      <a:pt x="1421441" y="1689430"/>
                    </a:moveTo>
                    <a:lnTo>
                      <a:pt x="1487495" y="1689430"/>
                    </a:lnTo>
                    <a:lnTo>
                      <a:pt x="1537036" y="1775140"/>
                    </a:lnTo>
                    <a:lnTo>
                      <a:pt x="1202318" y="2018935"/>
                    </a:lnTo>
                    <a:lnTo>
                      <a:pt x="1129277" y="1926877"/>
                    </a:lnTo>
                    <a:close/>
                    <a:moveTo>
                      <a:pt x="1316643" y="1582135"/>
                    </a:moveTo>
                    <a:lnTo>
                      <a:pt x="1397941" y="1664035"/>
                    </a:lnTo>
                    <a:lnTo>
                      <a:pt x="1181359" y="1837994"/>
                    </a:lnTo>
                    <a:lnTo>
                      <a:pt x="1129277" y="1798631"/>
                    </a:lnTo>
                    <a:lnTo>
                      <a:pt x="1023209" y="1895133"/>
                    </a:lnTo>
                    <a:lnTo>
                      <a:pt x="980019" y="1818312"/>
                    </a:lnTo>
                    <a:close/>
                    <a:moveTo>
                      <a:pt x="2177892" y="1476107"/>
                    </a:moveTo>
                    <a:lnTo>
                      <a:pt x="2231244" y="1550389"/>
                    </a:lnTo>
                    <a:lnTo>
                      <a:pt x="2216001" y="1580229"/>
                    </a:lnTo>
                    <a:lnTo>
                      <a:pt x="2181703" y="1624671"/>
                    </a:lnTo>
                    <a:lnTo>
                      <a:pt x="2168365" y="1643717"/>
                    </a:lnTo>
                    <a:lnTo>
                      <a:pt x="2155027" y="1657050"/>
                    </a:lnTo>
                    <a:lnTo>
                      <a:pt x="2134068" y="1668478"/>
                    </a:lnTo>
                    <a:lnTo>
                      <a:pt x="2118824" y="1687524"/>
                    </a:lnTo>
                    <a:lnTo>
                      <a:pt x="2084527" y="1660859"/>
                    </a:lnTo>
                    <a:lnTo>
                      <a:pt x="2069283" y="1657050"/>
                    </a:lnTo>
                    <a:lnTo>
                      <a:pt x="2054040" y="1618957"/>
                    </a:lnTo>
                    <a:lnTo>
                      <a:pt x="2080716" y="1605624"/>
                    </a:lnTo>
                    <a:lnTo>
                      <a:pt x="2109297" y="1569435"/>
                    </a:lnTo>
                    <a:lnTo>
                      <a:pt x="2158838" y="1491345"/>
                    </a:lnTo>
                    <a:close/>
                    <a:moveTo>
                      <a:pt x="2613233" y="1126819"/>
                    </a:moveTo>
                    <a:lnTo>
                      <a:pt x="2618130" y="1130426"/>
                    </a:lnTo>
                    <a:lnTo>
                      <a:pt x="2618230" y="1128595"/>
                    </a:lnTo>
                    <a:close/>
                    <a:moveTo>
                      <a:pt x="2903221" y="958041"/>
                    </a:moveTo>
                    <a:lnTo>
                      <a:pt x="2900045" y="965660"/>
                    </a:lnTo>
                    <a:lnTo>
                      <a:pt x="2911260" y="975100"/>
                    </a:lnTo>
                    <a:lnTo>
                      <a:pt x="2913016" y="972727"/>
                    </a:lnTo>
                    <a:close/>
                    <a:moveTo>
                      <a:pt x="2661869" y="784720"/>
                    </a:moveTo>
                    <a:lnTo>
                      <a:pt x="2731099" y="862811"/>
                    </a:lnTo>
                    <a:lnTo>
                      <a:pt x="2694261" y="914237"/>
                    </a:lnTo>
                    <a:lnTo>
                      <a:pt x="2655517" y="952330"/>
                    </a:lnTo>
                    <a:lnTo>
                      <a:pt x="2648531" y="917411"/>
                    </a:lnTo>
                    <a:lnTo>
                      <a:pt x="2578030" y="862811"/>
                    </a:lnTo>
                    <a:close/>
                    <a:moveTo>
                      <a:pt x="2783815" y="532670"/>
                    </a:moveTo>
                    <a:lnTo>
                      <a:pt x="2826369" y="598063"/>
                    </a:lnTo>
                    <a:lnTo>
                      <a:pt x="2803504" y="679963"/>
                    </a:lnTo>
                    <a:lnTo>
                      <a:pt x="2895599" y="713612"/>
                    </a:lnTo>
                    <a:lnTo>
                      <a:pt x="2921640" y="638061"/>
                    </a:lnTo>
                    <a:lnTo>
                      <a:pt x="2975627" y="565684"/>
                    </a:lnTo>
                    <a:lnTo>
                      <a:pt x="2995316" y="565684"/>
                    </a:lnTo>
                    <a:lnTo>
                      <a:pt x="3020722" y="542194"/>
                    </a:lnTo>
                    <a:lnTo>
                      <a:pt x="3063276" y="552352"/>
                    </a:lnTo>
                    <a:lnTo>
                      <a:pt x="3049938" y="605047"/>
                    </a:lnTo>
                    <a:lnTo>
                      <a:pt x="2971181" y="779005"/>
                    </a:lnTo>
                    <a:lnTo>
                      <a:pt x="2865748" y="862810"/>
                    </a:lnTo>
                    <a:lnTo>
                      <a:pt x="2731098" y="805671"/>
                    </a:lnTo>
                    <a:lnTo>
                      <a:pt x="2768571" y="745991"/>
                    </a:lnTo>
                    <a:lnTo>
                      <a:pt x="2731098" y="733294"/>
                    </a:lnTo>
                    <a:lnTo>
                      <a:pt x="2711409" y="759324"/>
                    </a:lnTo>
                    <a:lnTo>
                      <a:pt x="2694260" y="736468"/>
                    </a:lnTo>
                    <a:lnTo>
                      <a:pt x="2768571" y="565684"/>
                    </a:lnTo>
                    <a:close/>
                    <a:moveTo>
                      <a:pt x="3104560" y="0"/>
                    </a:moveTo>
                    <a:lnTo>
                      <a:pt x="3227777" y="47616"/>
                    </a:lnTo>
                    <a:lnTo>
                      <a:pt x="3269696" y="33649"/>
                    </a:lnTo>
                    <a:lnTo>
                      <a:pt x="3376400" y="81265"/>
                    </a:lnTo>
                    <a:lnTo>
                      <a:pt x="3525022" y="125707"/>
                    </a:lnTo>
                    <a:lnTo>
                      <a:pt x="3547888" y="151102"/>
                    </a:lnTo>
                    <a:lnTo>
                      <a:pt x="3555509" y="184751"/>
                    </a:lnTo>
                    <a:lnTo>
                      <a:pt x="3600604" y="222209"/>
                    </a:lnTo>
                    <a:lnTo>
                      <a:pt x="3756213" y="129516"/>
                    </a:lnTo>
                    <a:lnTo>
                      <a:pt x="3756213" y="166340"/>
                    </a:lnTo>
                    <a:lnTo>
                      <a:pt x="3756213" y="205068"/>
                    </a:lnTo>
                    <a:lnTo>
                      <a:pt x="3763835" y="260303"/>
                    </a:lnTo>
                    <a:lnTo>
                      <a:pt x="3766375" y="311093"/>
                    </a:lnTo>
                    <a:lnTo>
                      <a:pt x="3828619" y="311728"/>
                    </a:lnTo>
                    <a:lnTo>
                      <a:pt x="3847038" y="354265"/>
                    </a:lnTo>
                    <a:lnTo>
                      <a:pt x="3871809" y="368233"/>
                    </a:lnTo>
                    <a:lnTo>
                      <a:pt x="3871809" y="412675"/>
                    </a:lnTo>
                    <a:lnTo>
                      <a:pt x="3896579" y="427277"/>
                    </a:lnTo>
                    <a:lnTo>
                      <a:pt x="3986134" y="427277"/>
                    </a:lnTo>
                    <a:lnTo>
                      <a:pt x="3986134" y="476798"/>
                    </a:lnTo>
                    <a:lnTo>
                      <a:pt x="3986134" y="508542"/>
                    </a:lnTo>
                    <a:lnTo>
                      <a:pt x="3986134" y="527589"/>
                    </a:lnTo>
                    <a:lnTo>
                      <a:pt x="4007729" y="533303"/>
                    </a:lnTo>
                    <a:lnTo>
                      <a:pt x="4024242" y="563777"/>
                    </a:lnTo>
                    <a:lnTo>
                      <a:pt x="4060445" y="563777"/>
                    </a:lnTo>
                    <a:lnTo>
                      <a:pt x="4111891" y="563777"/>
                    </a:lnTo>
                    <a:lnTo>
                      <a:pt x="4111891" y="511082"/>
                    </a:lnTo>
                    <a:lnTo>
                      <a:pt x="4079499" y="481242"/>
                    </a:lnTo>
                    <a:lnTo>
                      <a:pt x="4148094" y="497115"/>
                    </a:lnTo>
                    <a:lnTo>
                      <a:pt x="4167784" y="533303"/>
                    </a:lnTo>
                    <a:lnTo>
                      <a:pt x="4148094" y="578380"/>
                    </a:lnTo>
                    <a:lnTo>
                      <a:pt x="4148094" y="609489"/>
                    </a:lnTo>
                    <a:lnTo>
                      <a:pt x="4184297" y="613933"/>
                    </a:lnTo>
                    <a:lnTo>
                      <a:pt x="4205892" y="653931"/>
                    </a:lnTo>
                    <a:lnTo>
                      <a:pt x="4237649" y="678057"/>
                    </a:lnTo>
                    <a:lnTo>
                      <a:pt x="4257338" y="732657"/>
                    </a:lnTo>
                    <a:lnTo>
                      <a:pt x="4268771" y="768845"/>
                    </a:lnTo>
                    <a:lnTo>
                      <a:pt x="4338636" y="790431"/>
                    </a:lnTo>
                    <a:lnTo>
                      <a:pt x="4308149" y="857729"/>
                    </a:lnTo>
                    <a:lnTo>
                      <a:pt x="4308149" y="928201"/>
                    </a:lnTo>
                    <a:lnTo>
                      <a:pt x="4287190" y="950422"/>
                    </a:lnTo>
                    <a:lnTo>
                      <a:pt x="4287190" y="1018355"/>
                    </a:lnTo>
                    <a:lnTo>
                      <a:pt x="4287190" y="1041846"/>
                    </a:lnTo>
                    <a:lnTo>
                      <a:pt x="4260514" y="994229"/>
                    </a:lnTo>
                    <a:lnTo>
                      <a:pt x="4237649" y="1012006"/>
                    </a:lnTo>
                    <a:lnTo>
                      <a:pt x="4209703" y="1006292"/>
                    </a:lnTo>
                    <a:lnTo>
                      <a:pt x="4148094" y="994229"/>
                    </a:lnTo>
                    <a:lnTo>
                      <a:pt x="4148094" y="963755"/>
                    </a:lnTo>
                    <a:lnTo>
                      <a:pt x="4130946" y="950422"/>
                    </a:lnTo>
                    <a:lnTo>
                      <a:pt x="4130946" y="900901"/>
                    </a:lnTo>
                    <a:lnTo>
                      <a:pt x="4111891" y="860904"/>
                    </a:lnTo>
                    <a:lnTo>
                      <a:pt x="4079499" y="827890"/>
                    </a:lnTo>
                    <a:lnTo>
                      <a:pt x="4072513" y="821541"/>
                    </a:lnTo>
                    <a:lnTo>
                      <a:pt x="4043931" y="846936"/>
                    </a:lnTo>
                    <a:lnTo>
                      <a:pt x="4043296" y="892648"/>
                    </a:lnTo>
                    <a:lnTo>
                      <a:pt x="4043296" y="932011"/>
                    </a:lnTo>
                    <a:lnTo>
                      <a:pt x="3986134" y="950422"/>
                    </a:lnTo>
                    <a:lnTo>
                      <a:pt x="3934687" y="963755"/>
                    </a:lnTo>
                    <a:lnTo>
                      <a:pt x="3954377" y="1013276"/>
                    </a:lnTo>
                    <a:lnTo>
                      <a:pt x="3847038" y="963755"/>
                    </a:lnTo>
                    <a:lnTo>
                      <a:pt x="3871809" y="1063432"/>
                    </a:lnTo>
                    <a:lnTo>
                      <a:pt x="3920714" y="1100255"/>
                    </a:lnTo>
                    <a:lnTo>
                      <a:pt x="3896579" y="1152316"/>
                    </a:lnTo>
                    <a:lnTo>
                      <a:pt x="3871809" y="1215169"/>
                    </a:lnTo>
                    <a:lnTo>
                      <a:pt x="3860376" y="1265325"/>
                    </a:lnTo>
                    <a:lnTo>
                      <a:pt x="3896579" y="1302149"/>
                    </a:lnTo>
                    <a:lnTo>
                      <a:pt x="3871809" y="1375160"/>
                    </a:lnTo>
                    <a:lnTo>
                      <a:pt x="3896579" y="1447537"/>
                    </a:lnTo>
                    <a:lnTo>
                      <a:pt x="3934687" y="1491345"/>
                    </a:lnTo>
                    <a:lnTo>
                      <a:pt x="3960093" y="1526263"/>
                    </a:lnTo>
                    <a:lnTo>
                      <a:pt x="3926431" y="1543405"/>
                    </a:lnTo>
                    <a:lnTo>
                      <a:pt x="3871809" y="1652605"/>
                    </a:lnTo>
                    <a:lnTo>
                      <a:pt x="3828619" y="1687524"/>
                    </a:lnTo>
                    <a:lnTo>
                      <a:pt x="3797497" y="1716094"/>
                    </a:lnTo>
                    <a:lnTo>
                      <a:pt x="3772092" y="1733236"/>
                    </a:lnTo>
                    <a:lnTo>
                      <a:pt x="3730173" y="1816406"/>
                    </a:lnTo>
                    <a:lnTo>
                      <a:pt x="3726481" y="1850021"/>
                    </a:lnTo>
                    <a:lnTo>
                      <a:pt x="3784159" y="1869101"/>
                    </a:lnTo>
                    <a:lnTo>
                      <a:pt x="3786700" y="1954175"/>
                    </a:lnTo>
                    <a:lnTo>
                      <a:pt x="3797497" y="2040520"/>
                    </a:lnTo>
                    <a:lnTo>
                      <a:pt x="3773362" y="2135752"/>
                    </a:lnTo>
                    <a:lnTo>
                      <a:pt x="3735889" y="2228446"/>
                    </a:lnTo>
                    <a:lnTo>
                      <a:pt x="3738429" y="2294474"/>
                    </a:lnTo>
                    <a:lnTo>
                      <a:pt x="3679996" y="2363676"/>
                    </a:lnTo>
                    <a:lnTo>
                      <a:pt x="3629185" y="2385262"/>
                    </a:lnTo>
                    <a:lnTo>
                      <a:pt x="3607591" y="2374469"/>
                    </a:lnTo>
                    <a:lnTo>
                      <a:pt x="3555509" y="2420816"/>
                    </a:lnTo>
                    <a:lnTo>
                      <a:pt x="3492630" y="2465258"/>
                    </a:lnTo>
                    <a:lnTo>
                      <a:pt x="3464049" y="2535095"/>
                    </a:lnTo>
                    <a:lnTo>
                      <a:pt x="3420224" y="2564300"/>
                    </a:lnTo>
                    <a:lnTo>
                      <a:pt x="3382751" y="2617630"/>
                    </a:lnTo>
                    <a:lnTo>
                      <a:pt x="3366873" y="2665881"/>
                    </a:lnTo>
                    <a:lnTo>
                      <a:pt x="3265250" y="2700800"/>
                    </a:lnTo>
                    <a:lnTo>
                      <a:pt x="3238575" y="2716672"/>
                    </a:lnTo>
                    <a:lnTo>
                      <a:pt x="3219520" y="2721751"/>
                    </a:lnTo>
                    <a:lnTo>
                      <a:pt x="3161088" y="2711593"/>
                    </a:lnTo>
                    <a:lnTo>
                      <a:pt x="3163243" y="2706892"/>
                    </a:lnTo>
                    <a:lnTo>
                      <a:pt x="3142669" y="2717943"/>
                    </a:lnTo>
                    <a:lnTo>
                      <a:pt x="3110277" y="2710324"/>
                    </a:lnTo>
                    <a:lnTo>
                      <a:pt x="3069628" y="2737624"/>
                    </a:lnTo>
                    <a:lnTo>
                      <a:pt x="3049939" y="2737624"/>
                    </a:lnTo>
                    <a:lnTo>
                      <a:pt x="3037236" y="2725561"/>
                    </a:lnTo>
                    <a:lnTo>
                      <a:pt x="2975627" y="2723022"/>
                    </a:lnTo>
                    <a:lnTo>
                      <a:pt x="2975627" y="2722387"/>
                    </a:lnTo>
                    <a:lnTo>
                      <a:pt x="2950222" y="2753496"/>
                    </a:lnTo>
                    <a:lnTo>
                      <a:pt x="2941965" y="2786510"/>
                    </a:lnTo>
                    <a:lnTo>
                      <a:pt x="2919735" y="2794764"/>
                    </a:lnTo>
                    <a:lnTo>
                      <a:pt x="2877816" y="2794764"/>
                    </a:lnTo>
                    <a:lnTo>
                      <a:pt x="2826369" y="2809366"/>
                    </a:lnTo>
                    <a:lnTo>
                      <a:pt x="2799694" y="2783971"/>
                    </a:lnTo>
                    <a:lnTo>
                      <a:pt x="2768572" y="2788415"/>
                    </a:lnTo>
                    <a:lnTo>
                      <a:pt x="2768572" y="2780780"/>
                    </a:lnTo>
                    <a:lnTo>
                      <a:pt x="2767344" y="2781189"/>
                    </a:lnTo>
                    <a:lnTo>
                      <a:pt x="2768571" y="2792224"/>
                    </a:lnTo>
                    <a:lnTo>
                      <a:pt x="2747612" y="2826508"/>
                    </a:lnTo>
                    <a:lnTo>
                      <a:pt x="2747612" y="2851268"/>
                    </a:lnTo>
                    <a:lnTo>
                      <a:pt x="2688544" y="2872219"/>
                    </a:lnTo>
                    <a:lnTo>
                      <a:pt x="2663773" y="2898885"/>
                    </a:lnTo>
                    <a:lnTo>
                      <a:pt x="2625665" y="2866505"/>
                    </a:lnTo>
                    <a:lnTo>
                      <a:pt x="2581840" y="2870315"/>
                    </a:lnTo>
                    <a:lnTo>
                      <a:pt x="2566597" y="2902694"/>
                    </a:lnTo>
                    <a:lnTo>
                      <a:pt x="2503718" y="2912217"/>
                    </a:lnTo>
                    <a:lnTo>
                      <a:pt x="2414163" y="2874124"/>
                    </a:lnTo>
                    <a:lnTo>
                      <a:pt x="2429407" y="2885552"/>
                    </a:lnTo>
                    <a:lnTo>
                      <a:pt x="2385582" y="2906503"/>
                    </a:lnTo>
                    <a:lnTo>
                      <a:pt x="2353190" y="2908408"/>
                    </a:lnTo>
                    <a:lnTo>
                      <a:pt x="2316987" y="2853173"/>
                    </a:lnTo>
                    <a:lnTo>
                      <a:pt x="2198851" y="2891266"/>
                    </a:lnTo>
                    <a:lnTo>
                      <a:pt x="2191229" y="2864601"/>
                    </a:lnTo>
                    <a:lnTo>
                      <a:pt x="2168364" y="2841745"/>
                    </a:lnTo>
                    <a:lnTo>
                      <a:pt x="2134067" y="2847459"/>
                    </a:lnTo>
                    <a:lnTo>
                      <a:pt x="2162648" y="2876029"/>
                    </a:lnTo>
                    <a:lnTo>
                      <a:pt x="2158837" y="2910312"/>
                    </a:lnTo>
                    <a:lnTo>
                      <a:pt x="2116918" y="2938882"/>
                    </a:lnTo>
                    <a:lnTo>
                      <a:pt x="2101675" y="2950310"/>
                    </a:lnTo>
                    <a:lnTo>
                      <a:pt x="2078810" y="2940787"/>
                    </a:lnTo>
                    <a:lnTo>
                      <a:pt x="2052133" y="2961738"/>
                    </a:lnTo>
                    <a:lnTo>
                      <a:pt x="2074999" y="2996022"/>
                    </a:lnTo>
                    <a:lnTo>
                      <a:pt x="2080715" y="3015068"/>
                    </a:lnTo>
                    <a:lnTo>
                      <a:pt x="2061661" y="3028401"/>
                    </a:lnTo>
                    <a:lnTo>
                      <a:pt x="2033079" y="3015068"/>
                    </a:lnTo>
                    <a:lnTo>
                      <a:pt x="1975917" y="3037924"/>
                    </a:lnTo>
                    <a:lnTo>
                      <a:pt x="1924471" y="3068399"/>
                    </a:lnTo>
                    <a:lnTo>
                      <a:pt x="1907322" y="3070303"/>
                    </a:lnTo>
                    <a:lnTo>
                      <a:pt x="1838727" y="3062685"/>
                    </a:lnTo>
                    <a:lnTo>
                      <a:pt x="1846349" y="3093159"/>
                    </a:lnTo>
                    <a:lnTo>
                      <a:pt x="1829200" y="3140776"/>
                    </a:lnTo>
                    <a:lnTo>
                      <a:pt x="1812052" y="3167441"/>
                    </a:lnTo>
                    <a:lnTo>
                      <a:pt x="1802525" y="3182678"/>
                    </a:lnTo>
                    <a:lnTo>
                      <a:pt x="1775849" y="3199820"/>
                    </a:lnTo>
                    <a:lnTo>
                      <a:pt x="1728213" y="3215057"/>
                    </a:lnTo>
                    <a:lnTo>
                      <a:pt x="1692010" y="3167441"/>
                    </a:lnTo>
                    <a:lnTo>
                      <a:pt x="1686294" y="3117920"/>
                    </a:lnTo>
                    <a:lnTo>
                      <a:pt x="1686294" y="3087445"/>
                    </a:lnTo>
                    <a:lnTo>
                      <a:pt x="1686294" y="3058875"/>
                    </a:lnTo>
                    <a:lnTo>
                      <a:pt x="1661524" y="3016973"/>
                    </a:lnTo>
                    <a:lnTo>
                      <a:pt x="1640564" y="2997927"/>
                    </a:lnTo>
                    <a:lnTo>
                      <a:pt x="1641166" y="2992714"/>
                    </a:lnTo>
                    <a:lnTo>
                      <a:pt x="1638659" y="3001736"/>
                    </a:lnTo>
                    <a:lnTo>
                      <a:pt x="1661524" y="3026497"/>
                    </a:lnTo>
                    <a:lnTo>
                      <a:pt x="1615794" y="3043638"/>
                    </a:lnTo>
                    <a:lnTo>
                      <a:pt x="1579591" y="3077922"/>
                    </a:lnTo>
                    <a:lnTo>
                      <a:pt x="1562442" y="3095064"/>
                    </a:lnTo>
                    <a:lnTo>
                      <a:pt x="1514806" y="3087446"/>
                    </a:lnTo>
                    <a:lnTo>
                      <a:pt x="1493847" y="3060780"/>
                    </a:lnTo>
                    <a:lnTo>
                      <a:pt x="1467171" y="3079827"/>
                    </a:lnTo>
                    <a:lnTo>
                      <a:pt x="1446211" y="3051257"/>
                    </a:lnTo>
                    <a:lnTo>
                      <a:pt x="1381427" y="3049352"/>
                    </a:lnTo>
                    <a:lnTo>
                      <a:pt x="1349035" y="3060780"/>
                    </a:lnTo>
                    <a:lnTo>
                      <a:pt x="1331886" y="3077922"/>
                    </a:lnTo>
                    <a:lnTo>
                      <a:pt x="1295683" y="3110301"/>
                    </a:lnTo>
                    <a:lnTo>
                      <a:pt x="1263291" y="3142681"/>
                    </a:lnTo>
                    <a:lnTo>
                      <a:pt x="1251859" y="3164267"/>
                    </a:lnTo>
                    <a:lnTo>
                      <a:pt x="1202318" y="3190297"/>
                    </a:lnTo>
                    <a:lnTo>
                      <a:pt x="1152777" y="3199820"/>
                    </a:lnTo>
                    <a:lnTo>
                      <a:pt x="1112763" y="3164267"/>
                    </a:lnTo>
                    <a:lnTo>
                      <a:pt x="1068939" y="3150299"/>
                    </a:lnTo>
                    <a:lnTo>
                      <a:pt x="1023209" y="3133157"/>
                    </a:lnTo>
                    <a:lnTo>
                      <a:pt x="1015685" y="3118116"/>
                    </a:lnTo>
                    <a:lnTo>
                      <a:pt x="1002250" y="3138870"/>
                    </a:lnTo>
                    <a:lnTo>
                      <a:pt x="1009872" y="3171250"/>
                    </a:lnTo>
                    <a:lnTo>
                      <a:pt x="960331" y="3218866"/>
                    </a:lnTo>
                    <a:lnTo>
                      <a:pt x="980020" y="3226485"/>
                    </a:lnTo>
                    <a:lnTo>
                      <a:pt x="980020" y="3274101"/>
                    </a:lnTo>
                    <a:lnTo>
                      <a:pt x="964142" y="3302671"/>
                    </a:lnTo>
                    <a:lnTo>
                      <a:pt x="980020" y="3331876"/>
                    </a:lnTo>
                    <a:lnTo>
                      <a:pt x="960331" y="3331876"/>
                    </a:lnTo>
                    <a:lnTo>
                      <a:pt x="933655" y="3331876"/>
                    </a:lnTo>
                    <a:lnTo>
                      <a:pt x="914601" y="3357906"/>
                    </a:lnTo>
                    <a:lnTo>
                      <a:pt x="866965" y="3331876"/>
                    </a:lnTo>
                    <a:lnTo>
                      <a:pt x="847911" y="3344573"/>
                    </a:lnTo>
                    <a:lnTo>
                      <a:pt x="844100" y="3380762"/>
                    </a:lnTo>
                    <a:lnTo>
                      <a:pt x="832668" y="3378857"/>
                    </a:lnTo>
                    <a:lnTo>
                      <a:pt x="802181" y="3388380"/>
                    </a:lnTo>
                    <a:lnTo>
                      <a:pt x="792654" y="3430283"/>
                    </a:lnTo>
                    <a:lnTo>
                      <a:pt x="777411" y="3416950"/>
                    </a:lnTo>
                    <a:lnTo>
                      <a:pt x="745018" y="3416950"/>
                    </a:lnTo>
                    <a:lnTo>
                      <a:pt x="716437" y="3407427"/>
                    </a:lnTo>
                    <a:lnTo>
                      <a:pt x="672613" y="3411236"/>
                    </a:lnTo>
                    <a:lnTo>
                      <a:pt x="638315" y="3424569"/>
                    </a:lnTo>
                    <a:lnTo>
                      <a:pt x="611639" y="3424569"/>
                    </a:lnTo>
                    <a:lnTo>
                      <a:pt x="523990" y="3458852"/>
                    </a:lnTo>
                    <a:lnTo>
                      <a:pt x="523990" y="3434092"/>
                    </a:lnTo>
                    <a:lnTo>
                      <a:pt x="525895" y="3407427"/>
                    </a:lnTo>
                    <a:lnTo>
                      <a:pt x="516368" y="3388380"/>
                    </a:lnTo>
                    <a:lnTo>
                      <a:pt x="489692" y="3384571"/>
                    </a:lnTo>
                    <a:lnTo>
                      <a:pt x="476354" y="3363620"/>
                    </a:lnTo>
                    <a:lnTo>
                      <a:pt x="426814" y="3411236"/>
                    </a:lnTo>
                    <a:lnTo>
                      <a:pt x="415381" y="3384571"/>
                    </a:lnTo>
                    <a:lnTo>
                      <a:pt x="403948" y="3394094"/>
                    </a:lnTo>
                    <a:lnTo>
                      <a:pt x="392516" y="3443615"/>
                    </a:lnTo>
                    <a:lnTo>
                      <a:pt x="382989" y="3475994"/>
                    </a:lnTo>
                    <a:lnTo>
                      <a:pt x="363935" y="3489327"/>
                    </a:lnTo>
                    <a:lnTo>
                      <a:pt x="322015" y="3483613"/>
                    </a:lnTo>
                    <a:lnTo>
                      <a:pt x="322015" y="3453139"/>
                    </a:lnTo>
                    <a:lnTo>
                      <a:pt x="297245" y="3430283"/>
                    </a:lnTo>
                    <a:lnTo>
                      <a:pt x="270569" y="3451234"/>
                    </a:lnTo>
                    <a:lnTo>
                      <a:pt x="215312" y="3483613"/>
                    </a:lnTo>
                    <a:lnTo>
                      <a:pt x="169582" y="3477899"/>
                    </a:lnTo>
                    <a:lnTo>
                      <a:pt x="158149" y="3498850"/>
                    </a:lnTo>
                    <a:lnTo>
                      <a:pt x="137190" y="3483613"/>
                    </a:lnTo>
                    <a:lnTo>
                      <a:pt x="139095" y="3455043"/>
                    </a:lnTo>
                    <a:lnTo>
                      <a:pt x="118136" y="3426473"/>
                    </a:lnTo>
                    <a:lnTo>
                      <a:pt x="125757" y="3403617"/>
                    </a:lnTo>
                    <a:lnTo>
                      <a:pt x="146717" y="3365524"/>
                    </a:lnTo>
                    <a:lnTo>
                      <a:pt x="123852" y="3357906"/>
                    </a:lnTo>
                    <a:lnTo>
                      <a:pt x="76216" y="3346478"/>
                    </a:lnTo>
                    <a:lnTo>
                      <a:pt x="49541" y="3289338"/>
                    </a:lnTo>
                    <a:lnTo>
                      <a:pt x="49541" y="3255054"/>
                    </a:lnTo>
                    <a:lnTo>
                      <a:pt x="32392" y="3230294"/>
                    </a:lnTo>
                    <a:lnTo>
                      <a:pt x="47635" y="3209343"/>
                    </a:lnTo>
                    <a:lnTo>
                      <a:pt x="62878" y="3188392"/>
                    </a:lnTo>
                    <a:lnTo>
                      <a:pt x="95271" y="3178868"/>
                    </a:lnTo>
                    <a:lnTo>
                      <a:pt x="99081" y="3156012"/>
                    </a:lnTo>
                    <a:lnTo>
                      <a:pt x="123852" y="3131252"/>
                    </a:lnTo>
                    <a:lnTo>
                      <a:pt x="99081" y="3093159"/>
                    </a:lnTo>
                    <a:lnTo>
                      <a:pt x="87649" y="3072208"/>
                    </a:lnTo>
                    <a:lnTo>
                      <a:pt x="70500" y="3100777"/>
                    </a:lnTo>
                    <a:lnTo>
                      <a:pt x="47635" y="3110301"/>
                    </a:lnTo>
                    <a:lnTo>
                      <a:pt x="36203" y="3108396"/>
                    </a:lnTo>
                    <a:lnTo>
                      <a:pt x="0" y="3070303"/>
                    </a:lnTo>
                    <a:lnTo>
                      <a:pt x="17148" y="3039828"/>
                    </a:lnTo>
                    <a:lnTo>
                      <a:pt x="38108" y="3045542"/>
                    </a:lnTo>
                    <a:lnTo>
                      <a:pt x="49541" y="3036019"/>
                    </a:lnTo>
                    <a:lnTo>
                      <a:pt x="81933" y="2971261"/>
                    </a:lnTo>
                    <a:lnTo>
                      <a:pt x="167676" y="2957928"/>
                    </a:lnTo>
                    <a:lnTo>
                      <a:pt x="213407" y="2957928"/>
                    </a:lnTo>
                    <a:lnTo>
                      <a:pt x="243893" y="2982689"/>
                    </a:lnTo>
                    <a:lnTo>
                      <a:pt x="243893" y="2957928"/>
                    </a:lnTo>
                    <a:lnTo>
                      <a:pt x="255326" y="2935072"/>
                    </a:lnTo>
                    <a:lnTo>
                      <a:pt x="299150" y="2933168"/>
                    </a:lnTo>
                    <a:lnTo>
                      <a:pt x="333448" y="2935072"/>
                    </a:lnTo>
                    <a:lnTo>
                      <a:pt x="367746" y="2965547"/>
                    </a:lnTo>
                    <a:lnTo>
                      <a:pt x="322015" y="2982689"/>
                    </a:lnTo>
                    <a:lnTo>
                      <a:pt x="358218" y="3007449"/>
                    </a:lnTo>
                    <a:lnTo>
                      <a:pt x="392516" y="3007449"/>
                    </a:lnTo>
                    <a:lnTo>
                      <a:pt x="405854" y="3005545"/>
                    </a:lnTo>
                    <a:lnTo>
                      <a:pt x="423003" y="2999831"/>
                    </a:lnTo>
                    <a:lnTo>
                      <a:pt x="432530" y="2984593"/>
                    </a:lnTo>
                    <a:lnTo>
                      <a:pt x="449678" y="2976975"/>
                    </a:lnTo>
                    <a:lnTo>
                      <a:pt x="474449" y="2969356"/>
                    </a:lnTo>
                    <a:lnTo>
                      <a:pt x="483976" y="2954119"/>
                    </a:lnTo>
                    <a:lnTo>
                      <a:pt x="489692" y="2921740"/>
                    </a:lnTo>
                    <a:lnTo>
                      <a:pt x="497314" y="2896979"/>
                    </a:lnTo>
                    <a:lnTo>
                      <a:pt x="537328" y="2872219"/>
                    </a:lnTo>
                    <a:lnTo>
                      <a:pt x="579247" y="2870314"/>
                    </a:lnTo>
                    <a:lnTo>
                      <a:pt x="619261" y="2868410"/>
                    </a:lnTo>
                    <a:lnTo>
                      <a:pt x="642126" y="2856982"/>
                    </a:lnTo>
                    <a:lnTo>
                      <a:pt x="664991" y="2839840"/>
                    </a:lnTo>
                    <a:lnTo>
                      <a:pt x="703099" y="2834126"/>
                    </a:lnTo>
                    <a:lnTo>
                      <a:pt x="716437" y="2809365"/>
                    </a:lnTo>
                    <a:lnTo>
                      <a:pt x="752640" y="2822698"/>
                    </a:lnTo>
                    <a:lnTo>
                      <a:pt x="811708" y="2837935"/>
                    </a:lnTo>
                    <a:lnTo>
                      <a:pt x="859344" y="2811270"/>
                    </a:lnTo>
                    <a:lnTo>
                      <a:pt x="872205" y="2832697"/>
                    </a:lnTo>
                    <a:lnTo>
                      <a:pt x="895546" y="2809366"/>
                    </a:lnTo>
                    <a:lnTo>
                      <a:pt x="948897" y="2778891"/>
                    </a:lnTo>
                    <a:lnTo>
                      <a:pt x="980019" y="2778891"/>
                    </a:lnTo>
                    <a:lnTo>
                      <a:pt x="1013682" y="2750322"/>
                    </a:lnTo>
                    <a:lnTo>
                      <a:pt x="1068939" y="2752226"/>
                    </a:lnTo>
                    <a:lnTo>
                      <a:pt x="1110858" y="2733180"/>
                    </a:lnTo>
                    <a:lnTo>
                      <a:pt x="1135628" y="2721752"/>
                    </a:lnTo>
                    <a:lnTo>
                      <a:pt x="1175642" y="2679849"/>
                    </a:lnTo>
                    <a:lnTo>
                      <a:pt x="1202318" y="2632233"/>
                    </a:lnTo>
                    <a:lnTo>
                      <a:pt x="1227088" y="2596045"/>
                    </a:lnTo>
                    <a:lnTo>
                      <a:pt x="1253764" y="2569379"/>
                    </a:lnTo>
                    <a:lnTo>
                      <a:pt x="1293778" y="2519858"/>
                    </a:lnTo>
                    <a:lnTo>
                      <a:pt x="1328075" y="2483670"/>
                    </a:lnTo>
                    <a:lnTo>
                      <a:pt x="1362373" y="2430340"/>
                    </a:lnTo>
                    <a:lnTo>
                      <a:pt x="1383333" y="2420816"/>
                    </a:lnTo>
                    <a:lnTo>
                      <a:pt x="1386823" y="2446988"/>
                    </a:lnTo>
                    <a:lnTo>
                      <a:pt x="1392236" y="2441575"/>
                    </a:lnTo>
                    <a:cubicBezTo>
                      <a:pt x="1392418" y="2440666"/>
                      <a:pt x="1392892" y="2438082"/>
                      <a:pt x="1393554" y="2434704"/>
                    </a:cubicBezTo>
                    <a:lnTo>
                      <a:pt x="1395086" y="2427411"/>
                    </a:lnTo>
                    <a:lnTo>
                      <a:pt x="1381427" y="2409388"/>
                    </a:lnTo>
                    <a:lnTo>
                      <a:pt x="1397941" y="2388437"/>
                    </a:lnTo>
                    <a:lnTo>
                      <a:pt x="1430968" y="2365581"/>
                    </a:lnTo>
                    <a:lnTo>
                      <a:pt x="1467171" y="2361772"/>
                    </a:lnTo>
                    <a:lnTo>
                      <a:pt x="1486225" y="2365581"/>
                    </a:lnTo>
                    <a:lnTo>
                      <a:pt x="1512901" y="2338916"/>
                    </a:lnTo>
                    <a:lnTo>
                      <a:pt x="1560536" y="2287490"/>
                    </a:lnTo>
                    <a:lnTo>
                      <a:pt x="1581496" y="2272253"/>
                    </a:lnTo>
                    <a:lnTo>
                      <a:pt x="1610077" y="2264634"/>
                    </a:lnTo>
                    <a:lnTo>
                      <a:pt x="1623167" y="2267750"/>
                    </a:lnTo>
                    <a:lnTo>
                      <a:pt x="1623362" y="2264634"/>
                    </a:lnTo>
                    <a:lnTo>
                      <a:pt x="1610077" y="2264634"/>
                    </a:lnTo>
                    <a:lnTo>
                      <a:pt x="1606267" y="2264634"/>
                    </a:lnTo>
                    <a:lnTo>
                      <a:pt x="1661524" y="2188448"/>
                    </a:lnTo>
                    <a:lnTo>
                      <a:pt x="1680578" y="2186543"/>
                    </a:lnTo>
                    <a:lnTo>
                      <a:pt x="1701538" y="2207494"/>
                    </a:lnTo>
                    <a:lnTo>
                      <a:pt x="1726308" y="2186543"/>
                    </a:lnTo>
                    <a:lnTo>
                      <a:pt x="1703443" y="2161783"/>
                    </a:lnTo>
                    <a:lnTo>
                      <a:pt x="1711064" y="2131309"/>
                    </a:lnTo>
                    <a:lnTo>
                      <a:pt x="1711064" y="2131308"/>
                    </a:lnTo>
                    <a:lnTo>
                      <a:pt x="1711065" y="2131308"/>
                    </a:lnTo>
                    <a:lnTo>
                      <a:pt x="1752984" y="2093216"/>
                    </a:lnTo>
                    <a:lnTo>
                      <a:pt x="1749172" y="2060836"/>
                    </a:lnTo>
                    <a:lnTo>
                      <a:pt x="1760605" y="2009411"/>
                    </a:lnTo>
                    <a:lnTo>
                      <a:pt x="1794903" y="2005601"/>
                    </a:lnTo>
                    <a:lnTo>
                      <a:pt x="1812051" y="1994174"/>
                    </a:lnTo>
                    <a:lnTo>
                      <a:pt x="1853971" y="1986555"/>
                    </a:lnTo>
                    <a:lnTo>
                      <a:pt x="1863498" y="1957985"/>
                    </a:lnTo>
                    <a:lnTo>
                      <a:pt x="1890173" y="1984650"/>
                    </a:lnTo>
                    <a:lnTo>
                      <a:pt x="1962579" y="1929415"/>
                    </a:lnTo>
                    <a:lnTo>
                      <a:pt x="1998782" y="1929415"/>
                    </a:lnTo>
                    <a:lnTo>
                      <a:pt x="1935904" y="1877990"/>
                    </a:lnTo>
                    <a:lnTo>
                      <a:pt x="1977822" y="1839897"/>
                    </a:lnTo>
                    <a:lnTo>
                      <a:pt x="2004498" y="1879894"/>
                    </a:lnTo>
                    <a:lnTo>
                      <a:pt x="1993066" y="1895132"/>
                    </a:lnTo>
                    <a:lnTo>
                      <a:pt x="2015931" y="1912273"/>
                    </a:lnTo>
                    <a:lnTo>
                      <a:pt x="2061661" y="1855134"/>
                    </a:lnTo>
                    <a:lnTo>
                      <a:pt x="2050228" y="1832278"/>
                    </a:lnTo>
                    <a:lnTo>
                      <a:pt x="2036890" y="1849420"/>
                    </a:lnTo>
                    <a:lnTo>
                      <a:pt x="2000687" y="1822755"/>
                    </a:lnTo>
                    <a:lnTo>
                      <a:pt x="2034985" y="1775138"/>
                    </a:lnTo>
                    <a:lnTo>
                      <a:pt x="2088337" y="1828469"/>
                    </a:lnTo>
                    <a:lnTo>
                      <a:pt x="2134068" y="1835395"/>
                    </a:lnTo>
                    <a:lnTo>
                      <a:pt x="2134068" y="1828469"/>
                    </a:lnTo>
                    <a:lnTo>
                      <a:pt x="2108027" y="1828469"/>
                    </a:lnTo>
                    <a:lnTo>
                      <a:pt x="2089608" y="1818311"/>
                    </a:lnTo>
                    <a:lnTo>
                      <a:pt x="2149946" y="1711015"/>
                    </a:lnTo>
                    <a:lnTo>
                      <a:pt x="2118825" y="1689429"/>
                    </a:lnTo>
                    <a:lnTo>
                      <a:pt x="2189325" y="1646892"/>
                    </a:lnTo>
                    <a:lnTo>
                      <a:pt x="2231244" y="1657050"/>
                    </a:lnTo>
                    <a:lnTo>
                      <a:pt x="2265542" y="1617687"/>
                    </a:lnTo>
                    <a:lnTo>
                      <a:pt x="2288407" y="1632289"/>
                    </a:lnTo>
                    <a:lnTo>
                      <a:pt x="2321434" y="1596736"/>
                    </a:lnTo>
                    <a:lnTo>
                      <a:pt x="2311272" y="1570071"/>
                    </a:lnTo>
                    <a:lnTo>
                      <a:pt x="2344299" y="1545310"/>
                    </a:lnTo>
                    <a:lnTo>
                      <a:pt x="2350282" y="1566992"/>
                    </a:lnTo>
                    <a:lnTo>
                      <a:pt x="2351619" y="1562593"/>
                    </a:lnTo>
                    <a:lnTo>
                      <a:pt x="2350650" y="1561818"/>
                    </a:lnTo>
                    <a:lnTo>
                      <a:pt x="2348109" y="1545311"/>
                    </a:lnTo>
                    <a:lnTo>
                      <a:pt x="2337947" y="1515471"/>
                    </a:lnTo>
                    <a:lnTo>
                      <a:pt x="2315717" y="1545311"/>
                    </a:lnTo>
                    <a:lnTo>
                      <a:pt x="2288406" y="1493250"/>
                    </a:lnTo>
                    <a:lnTo>
                      <a:pt x="2360812" y="1401827"/>
                    </a:lnTo>
                    <a:lnTo>
                      <a:pt x="2381137" y="1417699"/>
                    </a:lnTo>
                    <a:lnTo>
                      <a:pt x="2355731" y="1432936"/>
                    </a:lnTo>
                    <a:lnTo>
                      <a:pt x="2373515" y="1455157"/>
                    </a:lnTo>
                    <a:lnTo>
                      <a:pt x="2388123" y="1462776"/>
                    </a:lnTo>
                    <a:lnTo>
                      <a:pt x="2433218" y="1462776"/>
                    </a:lnTo>
                    <a:lnTo>
                      <a:pt x="2435759" y="1422778"/>
                    </a:lnTo>
                    <a:lnTo>
                      <a:pt x="2400826" y="1401827"/>
                    </a:lnTo>
                    <a:lnTo>
                      <a:pt x="2381137" y="1342783"/>
                    </a:lnTo>
                    <a:lnTo>
                      <a:pt x="2398285" y="1319927"/>
                    </a:lnTo>
                    <a:lnTo>
                      <a:pt x="2426231" y="1342783"/>
                    </a:lnTo>
                    <a:lnTo>
                      <a:pt x="2438299" y="1355480"/>
                    </a:lnTo>
                    <a:lnTo>
                      <a:pt x="2468786" y="1375162"/>
                    </a:lnTo>
                    <a:lnTo>
                      <a:pt x="2458624" y="1398018"/>
                    </a:lnTo>
                    <a:lnTo>
                      <a:pt x="2478313" y="1402462"/>
                    </a:lnTo>
                    <a:lnTo>
                      <a:pt x="2498637" y="1362464"/>
                    </a:lnTo>
                    <a:lnTo>
                      <a:pt x="2466245" y="1319927"/>
                    </a:lnTo>
                    <a:lnTo>
                      <a:pt x="2498637" y="1257708"/>
                    </a:lnTo>
                    <a:lnTo>
                      <a:pt x="2440840" y="1217710"/>
                    </a:lnTo>
                    <a:lnTo>
                      <a:pt x="2456083" y="1177078"/>
                    </a:lnTo>
                    <a:lnTo>
                      <a:pt x="2435759" y="1170094"/>
                    </a:lnTo>
                    <a:lnTo>
                      <a:pt x="2435759" y="1127080"/>
                    </a:lnTo>
                    <a:lnTo>
                      <a:pt x="2433218" y="1125651"/>
                    </a:lnTo>
                    <a:lnTo>
                      <a:pt x="2435124" y="1089462"/>
                    </a:lnTo>
                    <a:lnTo>
                      <a:pt x="2461799" y="1043751"/>
                    </a:lnTo>
                    <a:lnTo>
                      <a:pt x="2515151" y="1078035"/>
                    </a:lnTo>
                    <a:lnTo>
                      <a:pt x="2547543" y="1106604"/>
                    </a:lnTo>
                    <a:lnTo>
                      <a:pt x="2560881" y="1135174"/>
                    </a:lnTo>
                    <a:lnTo>
                      <a:pt x="2578030" y="1100890"/>
                    </a:lnTo>
                    <a:lnTo>
                      <a:pt x="2596131" y="1114223"/>
                    </a:lnTo>
                    <a:lnTo>
                      <a:pt x="2593273" y="1110414"/>
                    </a:lnTo>
                    <a:lnTo>
                      <a:pt x="2578030" y="1085653"/>
                    </a:lnTo>
                    <a:lnTo>
                      <a:pt x="2562786" y="1072320"/>
                    </a:lnTo>
                    <a:lnTo>
                      <a:pt x="2546908" y="1051369"/>
                    </a:lnTo>
                    <a:lnTo>
                      <a:pt x="2534205" y="1039941"/>
                    </a:lnTo>
                    <a:lnTo>
                      <a:pt x="2518962" y="1039941"/>
                    </a:lnTo>
                    <a:lnTo>
                      <a:pt x="2501813" y="1020895"/>
                    </a:lnTo>
                    <a:lnTo>
                      <a:pt x="2546908" y="919948"/>
                    </a:lnTo>
                    <a:lnTo>
                      <a:pt x="2578030" y="937090"/>
                    </a:lnTo>
                    <a:lnTo>
                      <a:pt x="2546908" y="996134"/>
                    </a:lnTo>
                    <a:lnTo>
                      <a:pt x="2557070" y="1013276"/>
                    </a:lnTo>
                    <a:lnTo>
                      <a:pt x="2578030" y="965660"/>
                    </a:lnTo>
                    <a:lnTo>
                      <a:pt x="2598989" y="978992"/>
                    </a:lnTo>
                    <a:lnTo>
                      <a:pt x="2564692" y="1039941"/>
                    </a:lnTo>
                    <a:lnTo>
                      <a:pt x="2606611" y="1058988"/>
                    </a:lnTo>
                    <a:lnTo>
                      <a:pt x="2631381" y="1039941"/>
                    </a:lnTo>
                    <a:lnTo>
                      <a:pt x="2612327" y="1018990"/>
                    </a:lnTo>
                    <a:lnTo>
                      <a:pt x="2629476" y="980897"/>
                    </a:lnTo>
                    <a:lnTo>
                      <a:pt x="2658057" y="996134"/>
                    </a:lnTo>
                    <a:lnTo>
                      <a:pt x="2692355" y="1007562"/>
                    </a:lnTo>
                    <a:lnTo>
                      <a:pt x="2705693" y="1007562"/>
                    </a:lnTo>
                    <a:lnTo>
                      <a:pt x="2680922" y="965660"/>
                    </a:lnTo>
                    <a:lnTo>
                      <a:pt x="2722842" y="923757"/>
                    </a:lnTo>
                    <a:lnTo>
                      <a:pt x="2728558" y="944709"/>
                    </a:lnTo>
                    <a:lnTo>
                      <a:pt x="2713314" y="965660"/>
                    </a:lnTo>
                    <a:lnTo>
                      <a:pt x="2720936" y="984706"/>
                    </a:lnTo>
                    <a:lnTo>
                      <a:pt x="2739990" y="948518"/>
                    </a:lnTo>
                    <a:lnTo>
                      <a:pt x="2745707" y="965660"/>
                    </a:lnTo>
                    <a:lnTo>
                      <a:pt x="2732369" y="996134"/>
                    </a:lnTo>
                    <a:lnTo>
                      <a:pt x="2736179" y="1009467"/>
                    </a:lnTo>
                    <a:lnTo>
                      <a:pt x="2793342" y="996134"/>
                    </a:lnTo>
                    <a:lnTo>
                      <a:pt x="2741896" y="937090"/>
                    </a:lnTo>
                    <a:lnTo>
                      <a:pt x="2781909" y="878046"/>
                    </a:lnTo>
                    <a:lnTo>
                      <a:pt x="2871501" y="923492"/>
                    </a:lnTo>
                    <a:lnTo>
                      <a:pt x="2865748" y="918044"/>
                    </a:lnTo>
                    <a:lnTo>
                      <a:pt x="2911478" y="862809"/>
                    </a:lnTo>
                    <a:lnTo>
                      <a:pt x="2911478" y="847572"/>
                    </a:lnTo>
                    <a:lnTo>
                      <a:pt x="2951492" y="796146"/>
                    </a:lnTo>
                    <a:lnTo>
                      <a:pt x="2980073" y="794241"/>
                    </a:lnTo>
                    <a:lnTo>
                      <a:pt x="2980073" y="765671"/>
                    </a:lnTo>
                    <a:lnTo>
                      <a:pt x="3021993" y="695199"/>
                    </a:lnTo>
                    <a:lnTo>
                      <a:pt x="3035938" y="681259"/>
                    </a:lnTo>
                    <a:lnTo>
                      <a:pt x="3037235" y="675517"/>
                    </a:lnTo>
                    <a:lnTo>
                      <a:pt x="3090587" y="518701"/>
                    </a:lnTo>
                    <a:lnTo>
                      <a:pt x="2969911" y="473624"/>
                    </a:lnTo>
                    <a:lnTo>
                      <a:pt x="2787626" y="476798"/>
                    </a:lnTo>
                    <a:lnTo>
                      <a:pt x="2731098" y="75551"/>
                    </a:lnTo>
                    <a:lnTo>
                      <a:pt x="2798423" y="120628"/>
                    </a:lnTo>
                    <a:lnTo>
                      <a:pt x="2835261" y="142849"/>
                    </a:lnTo>
                    <a:lnTo>
                      <a:pt x="2882896" y="384105"/>
                    </a:lnTo>
                    <a:lnTo>
                      <a:pt x="2955938" y="378391"/>
                    </a:lnTo>
                    <a:lnTo>
                      <a:pt x="2933072" y="182212"/>
                    </a:lnTo>
                    <a:lnTo>
                      <a:pt x="3008654" y="218400"/>
                    </a:lnTo>
                    <a:lnTo>
                      <a:pt x="3000397" y="260303"/>
                    </a:lnTo>
                    <a:lnTo>
                      <a:pt x="3065182" y="252049"/>
                    </a:lnTo>
                    <a:lnTo>
                      <a:pt x="3084871" y="423468"/>
                    </a:lnTo>
                    <a:lnTo>
                      <a:pt x="3154736" y="448228"/>
                    </a:lnTo>
                    <a:lnTo>
                      <a:pt x="3162993" y="414580"/>
                    </a:lnTo>
                    <a:lnTo>
                      <a:pt x="3140763" y="403787"/>
                    </a:lnTo>
                    <a:lnTo>
                      <a:pt x="3149020" y="325061"/>
                    </a:lnTo>
                    <a:lnTo>
                      <a:pt x="3191574" y="358710"/>
                    </a:lnTo>
                    <a:lnTo>
                      <a:pt x="3208088" y="350456"/>
                    </a:lnTo>
                    <a:lnTo>
                      <a:pt x="3199831" y="319347"/>
                    </a:lnTo>
                    <a:lnTo>
                      <a:pt x="3154736" y="313633"/>
                    </a:lnTo>
                    <a:lnTo>
                      <a:pt x="3129331" y="246335"/>
                    </a:lnTo>
                    <a:lnTo>
                      <a:pt x="3244926" y="252049"/>
                    </a:lnTo>
                    <a:lnTo>
                      <a:pt x="3269696" y="260303"/>
                    </a:lnTo>
                    <a:lnTo>
                      <a:pt x="3283669" y="226654"/>
                    </a:lnTo>
                    <a:lnTo>
                      <a:pt x="3230318" y="243796"/>
                    </a:lnTo>
                    <a:lnTo>
                      <a:pt x="3138223" y="198719"/>
                    </a:lnTo>
                    <a:lnTo>
                      <a:pt x="3168709" y="165070"/>
                    </a:lnTo>
                    <a:lnTo>
                      <a:pt x="3244926" y="204433"/>
                    </a:lnTo>
                    <a:lnTo>
                      <a:pt x="3253183" y="159356"/>
                    </a:lnTo>
                    <a:lnTo>
                      <a:pt x="3222061" y="168244"/>
                    </a:lnTo>
                    <a:lnTo>
                      <a:pt x="3157912" y="151102"/>
                    </a:lnTo>
                    <a:lnTo>
                      <a:pt x="3039776" y="190465"/>
                    </a:lnTo>
                    <a:lnTo>
                      <a:pt x="2922275" y="134595"/>
                    </a:lnTo>
                    <a:lnTo>
                      <a:pt x="2910843" y="8253"/>
                    </a:lnTo>
                    <a:lnTo>
                      <a:pt x="2992140" y="41902"/>
                    </a:lnTo>
                    <a:lnTo>
                      <a:pt x="2992140" y="61584"/>
                    </a:lnTo>
                    <a:lnTo>
                      <a:pt x="3090587" y="89519"/>
                    </a:lnTo>
                    <a:lnTo>
                      <a:pt x="3115358" y="58409"/>
                    </a:lnTo>
                    <a:lnTo>
                      <a:pt x="3028343" y="13967"/>
                    </a:lnTo>
                    <a:close/>
                  </a:path>
                </a:pathLst>
              </a:custGeom>
              <a:solidFill>
                <a:srgbClr val="FFFF00">
                  <a:alpha val="20000"/>
                </a:srgbClr>
              </a:solidFill>
              <a:ln w="19050" cap="flat" cmpd="sng">
                <a:solidFill>
                  <a:schemeClr val="accent3">
                    <a:lumMod val="50000"/>
                    <a:alpha val="96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</p:txBody>
          </p:sp>
          <p:sp>
            <p:nvSpPr>
              <p:cNvPr id="71" name="フリーフォーム 70"/>
              <p:cNvSpPr>
                <a:spLocks/>
              </p:cNvSpPr>
              <p:nvPr/>
            </p:nvSpPr>
            <p:spPr bwMode="auto">
              <a:xfrm>
                <a:off x="3582987" y="4845050"/>
                <a:ext cx="1771650" cy="2851150"/>
              </a:xfrm>
              <a:custGeom>
                <a:avLst/>
                <a:gdLst>
                  <a:gd name="connsiteX0" fmla="*/ 151083 w 1771650"/>
                  <a:gd name="connsiteY0" fmla="*/ 2403975 h 2851150"/>
                  <a:gd name="connsiteX1" fmla="*/ 126646 w 1771650"/>
                  <a:gd name="connsiteY1" fmla="*/ 2432592 h 2851150"/>
                  <a:gd name="connsiteX2" fmla="*/ 142875 w 1771650"/>
                  <a:gd name="connsiteY2" fmla="*/ 2432592 h 2851150"/>
                  <a:gd name="connsiteX3" fmla="*/ 1473835 w 1771650"/>
                  <a:gd name="connsiteY3" fmla="*/ 0 h 2851150"/>
                  <a:gd name="connsiteX4" fmla="*/ 1482090 w 1771650"/>
                  <a:gd name="connsiteY4" fmla="*/ 22865 h 2851150"/>
                  <a:gd name="connsiteX5" fmla="*/ 1487170 w 1771650"/>
                  <a:gd name="connsiteY5" fmla="*/ 39378 h 2851150"/>
                  <a:gd name="connsiteX6" fmla="*/ 1533525 w 1771650"/>
                  <a:gd name="connsiteY6" fmla="*/ 48270 h 2851150"/>
                  <a:gd name="connsiteX7" fmla="*/ 1542415 w 1771650"/>
                  <a:gd name="connsiteY7" fmla="*/ 58433 h 2851150"/>
                  <a:gd name="connsiteX8" fmla="*/ 1575435 w 1771650"/>
                  <a:gd name="connsiteY8" fmla="*/ 55892 h 2851150"/>
                  <a:gd name="connsiteX9" fmla="*/ 1601470 w 1771650"/>
                  <a:gd name="connsiteY9" fmla="*/ 47000 h 2851150"/>
                  <a:gd name="connsiteX10" fmla="*/ 1611630 w 1771650"/>
                  <a:gd name="connsiteY10" fmla="*/ 40649 h 2851150"/>
                  <a:gd name="connsiteX11" fmla="*/ 1619250 w 1771650"/>
                  <a:gd name="connsiteY11" fmla="*/ 49541 h 2851150"/>
                  <a:gd name="connsiteX12" fmla="*/ 1635760 w 1771650"/>
                  <a:gd name="connsiteY12" fmla="*/ 31757 h 2851150"/>
                  <a:gd name="connsiteX13" fmla="*/ 1653540 w 1771650"/>
                  <a:gd name="connsiteY13" fmla="*/ 49541 h 2851150"/>
                  <a:gd name="connsiteX14" fmla="*/ 1678940 w 1771650"/>
                  <a:gd name="connsiteY14" fmla="*/ 67325 h 2851150"/>
                  <a:gd name="connsiteX15" fmla="*/ 1682115 w 1771650"/>
                  <a:gd name="connsiteY15" fmla="*/ 87015 h 2851150"/>
                  <a:gd name="connsiteX16" fmla="*/ 1683385 w 1771650"/>
                  <a:gd name="connsiteY16" fmla="*/ 118772 h 2851150"/>
                  <a:gd name="connsiteX17" fmla="*/ 1698625 w 1771650"/>
                  <a:gd name="connsiteY17" fmla="*/ 139096 h 2851150"/>
                  <a:gd name="connsiteX18" fmla="*/ 1689735 w 1771650"/>
                  <a:gd name="connsiteY18" fmla="*/ 150529 h 2851150"/>
                  <a:gd name="connsiteX19" fmla="*/ 1699895 w 1771650"/>
                  <a:gd name="connsiteY19" fmla="*/ 164502 h 2851150"/>
                  <a:gd name="connsiteX20" fmla="*/ 1687195 w 1771650"/>
                  <a:gd name="connsiteY20" fmla="*/ 175299 h 2851150"/>
                  <a:gd name="connsiteX21" fmla="*/ 1685925 w 1771650"/>
                  <a:gd name="connsiteY21" fmla="*/ 204516 h 2851150"/>
                  <a:gd name="connsiteX22" fmla="*/ 1711325 w 1771650"/>
                  <a:gd name="connsiteY22" fmla="*/ 207056 h 2851150"/>
                  <a:gd name="connsiteX23" fmla="*/ 1720215 w 1771650"/>
                  <a:gd name="connsiteY23" fmla="*/ 226110 h 2851150"/>
                  <a:gd name="connsiteX24" fmla="*/ 1726565 w 1771650"/>
                  <a:gd name="connsiteY24" fmla="*/ 250246 h 2851150"/>
                  <a:gd name="connsiteX25" fmla="*/ 1710055 w 1771650"/>
                  <a:gd name="connsiteY25" fmla="*/ 268665 h 2851150"/>
                  <a:gd name="connsiteX26" fmla="*/ 1688465 w 1771650"/>
                  <a:gd name="connsiteY26" fmla="*/ 273746 h 2851150"/>
                  <a:gd name="connsiteX27" fmla="*/ 1672590 w 1771650"/>
                  <a:gd name="connsiteY27" fmla="*/ 288989 h 2851150"/>
                  <a:gd name="connsiteX28" fmla="*/ 1649730 w 1771650"/>
                  <a:gd name="connsiteY28" fmla="*/ 280097 h 2851150"/>
                  <a:gd name="connsiteX29" fmla="*/ 1628775 w 1771650"/>
                  <a:gd name="connsiteY29" fmla="*/ 307408 h 2851150"/>
                  <a:gd name="connsiteX30" fmla="*/ 1626870 w 1771650"/>
                  <a:gd name="connsiteY30" fmla="*/ 334084 h 2851150"/>
                  <a:gd name="connsiteX31" fmla="*/ 1657350 w 1771650"/>
                  <a:gd name="connsiteY31" fmla="*/ 387436 h 2851150"/>
                  <a:gd name="connsiteX32" fmla="*/ 1624965 w 1771650"/>
                  <a:gd name="connsiteY32" fmla="*/ 395058 h 2851150"/>
                  <a:gd name="connsiteX33" fmla="*/ 1584960 w 1771650"/>
                  <a:gd name="connsiteY33" fmla="*/ 421734 h 2851150"/>
                  <a:gd name="connsiteX34" fmla="*/ 1550670 w 1771650"/>
                  <a:gd name="connsiteY34" fmla="*/ 448410 h 2851150"/>
                  <a:gd name="connsiteX35" fmla="*/ 1514475 w 1771650"/>
                  <a:gd name="connsiteY35" fmla="*/ 469369 h 2851150"/>
                  <a:gd name="connsiteX36" fmla="*/ 1520190 w 1771650"/>
                  <a:gd name="connsiteY36" fmla="*/ 526532 h 2851150"/>
                  <a:gd name="connsiteX37" fmla="*/ 1478280 w 1771650"/>
                  <a:gd name="connsiteY37" fmla="*/ 555113 h 2851150"/>
                  <a:gd name="connsiteX38" fmla="*/ 1504950 w 1771650"/>
                  <a:gd name="connsiteY38" fmla="*/ 585600 h 2851150"/>
                  <a:gd name="connsiteX39" fmla="*/ 1489710 w 1771650"/>
                  <a:gd name="connsiteY39" fmla="*/ 635141 h 2851150"/>
                  <a:gd name="connsiteX40" fmla="*/ 1473857 w 1771650"/>
                  <a:gd name="connsiteY40" fmla="*/ 625231 h 2851150"/>
                  <a:gd name="connsiteX41" fmla="*/ 1472565 w 1771650"/>
                  <a:gd name="connsiteY41" fmla="*/ 648479 h 2851150"/>
                  <a:gd name="connsiteX42" fmla="*/ 1447800 w 1771650"/>
                  <a:gd name="connsiteY42" fmla="*/ 659912 h 2851150"/>
                  <a:gd name="connsiteX43" fmla="*/ 1468755 w 1771650"/>
                  <a:gd name="connsiteY43" fmla="*/ 670074 h 2851150"/>
                  <a:gd name="connsiteX44" fmla="*/ 1497330 w 1771650"/>
                  <a:gd name="connsiteY44" fmla="*/ 690399 h 2851150"/>
                  <a:gd name="connsiteX45" fmla="*/ 1524000 w 1771650"/>
                  <a:gd name="connsiteY45" fmla="*/ 670074 h 2851150"/>
                  <a:gd name="connsiteX46" fmla="*/ 1524000 w 1771650"/>
                  <a:gd name="connsiteY46" fmla="*/ 688493 h 2851150"/>
                  <a:gd name="connsiteX47" fmla="*/ 1524000 w 1771650"/>
                  <a:gd name="connsiteY47" fmla="*/ 699926 h 2851150"/>
                  <a:gd name="connsiteX48" fmla="*/ 1533525 w 1771650"/>
                  <a:gd name="connsiteY48" fmla="*/ 692304 h 2851150"/>
                  <a:gd name="connsiteX49" fmla="*/ 1544955 w 1771650"/>
                  <a:gd name="connsiteY49" fmla="*/ 726602 h 2851150"/>
                  <a:gd name="connsiteX50" fmla="*/ 1554480 w 1771650"/>
                  <a:gd name="connsiteY50" fmla="*/ 753278 h 2851150"/>
                  <a:gd name="connsiteX51" fmla="*/ 1546860 w 1771650"/>
                  <a:gd name="connsiteY51" fmla="*/ 781859 h 2851150"/>
                  <a:gd name="connsiteX52" fmla="*/ 1550670 w 1771650"/>
                  <a:gd name="connsiteY52" fmla="*/ 810440 h 2851150"/>
                  <a:gd name="connsiteX53" fmla="*/ 1579245 w 1771650"/>
                  <a:gd name="connsiteY53" fmla="*/ 810440 h 2851150"/>
                  <a:gd name="connsiteX54" fmla="*/ 1596390 w 1771650"/>
                  <a:gd name="connsiteY54" fmla="*/ 823778 h 2851150"/>
                  <a:gd name="connsiteX55" fmla="*/ 1605915 w 1771650"/>
                  <a:gd name="connsiteY55" fmla="*/ 804724 h 2851150"/>
                  <a:gd name="connsiteX56" fmla="*/ 1630680 w 1771650"/>
                  <a:gd name="connsiteY56" fmla="*/ 802819 h 2851150"/>
                  <a:gd name="connsiteX57" fmla="*/ 1691640 w 1771650"/>
                  <a:gd name="connsiteY57" fmla="*/ 859981 h 2851150"/>
                  <a:gd name="connsiteX58" fmla="*/ 1680210 w 1771650"/>
                  <a:gd name="connsiteY58" fmla="*/ 888563 h 2851150"/>
                  <a:gd name="connsiteX59" fmla="*/ 1680210 w 1771650"/>
                  <a:gd name="connsiteY59" fmla="*/ 928577 h 2851150"/>
                  <a:gd name="connsiteX60" fmla="*/ 1687830 w 1771650"/>
                  <a:gd name="connsiteY60" fmla="*/ 984469 h 2851150"/>
                  <a:gd name="connsiteX61" fmla="*/ 1693545 w 1771650"/>
                  <a:gd name="connsiteY61" fmla="*/ 1020037 h 2851150"/>
                  <a:gd name="connsiteX62" fmla="*/ 1670685 w 1771650"/>
                  <a:gd name="connsiteY62" fmla="*/ 1037186 h 2851150"/>
                  <a:gd name="connsiteX63" fmla="*/ 1680210 w 1771650"/>
                  <a:gd name="connsiteY63" fmla="*/ 1052429 h 2851150"/>
                  <a:gd name="connsiteX64" fmla="*/ 1670685 w 1771650"/>
                  <a:gd name="connsiteY64" fmla="*/ 1067673 h 2851150"/>
                  <a:gd name="connsiteX65" fmla="*/ 1647825 w 1771650"/>
                  <a:gd name="connsiteY65" fmla="*/ 1105781 h 2851150"/>
                  <a:gd name="connsiteX66" fmla="*/ 1693545 w 1771650"/>
                  <a:gd name="connsiteY66" fmla="*/ 1120389 h 2851150"/>
                  <a:gd name="connsiteX67" fmla="*/ 1693545 w 1771650"/>
                  <a:gd name="connsiteY67" fmla="*/ 1140079 h 2851150"/>
                  <a:gd name="connsiteX68" fmla="*/ 1693545 w 1771650"/>
                  <a:gd name="connsiteY68" fmla="*/ 1151511 h 2851150"/>
                  <a:gd name="connsiteX69" fmla="*/ 1708785 w 1771650"/>
                  <a:gd name="connsiteY69" fmla="*/ 1178187 h 2851150"/>
                  <a:gd name="connsiteX70" fmla="*/ 1708785 w 1771650"/>
                  <a:gd name="connsiteY70" fmla="*/ 1208674 h 2851150"/>
                  <a:gd name="connsiteX71" fmla="*/ 1708785 w 1771650"/>
                  <a:gd name="connsiteY71" fmla="*/ 1233444 h 2851150"/>
                  <a:gd name="connsiteX72" fmla="*/ 1726565 w 1771650"/>
                  <a:gd name="connsiteY72" fmla="*/ 1248688 h 2851150"/>
                  <a:gd name="connsiteX73" fmla="*/ 1746885 w 1771650"/>
                  <a:gd name="connsiteY73" fmla="*/ 1281080 h 2851150"/>
                  <a:gd name="connsiteX74" fmla="*/ 1746885 w 1771650"/>
                  <a:gd name="connsiteY74" fmla="*/ 1303945 h 2851150"/>
                  <a:gd name="connsiteX75" fmla="*/ 1746885 w 1771650"/>
                  <a:gd name="connsiteY75" fmla="*/ 1319188 h 2851150"/>
                  <a:gd name="connsiteX76" fmla="*/ 1726565 w 1771650"/>
                  <a:gd name="connsiteY76" fmla="*/ 1319188 h 2851150"/>
                  <a:gd name="connsiteX77" fmla="*/ 1726565 w 1771650"/>
                  <a:gd name="connsiteY77" fmla="*/ 1330621 h 2851150"/>
                  <a:gd name="connsiteX78" fmla="*/ 1726565 w 1771650"/>
                  <a:gd name="connsiteY78" fmla="*/ 1359838 h 2851150"/>
                  <a:gd name="connsiteX79" fmla="*/ 1726565 w 1771650"/>
                  <a:gd name="connsiteY79" fmla="*/ 1403027 h 2851150"/>
                  <a:gd name="connsiteX80" fmla="*/ 1726565 w 1771650"/>
                  <a:gd name="connsiteY80" fmla="*/ 1431608 h 2851150"/>
                  <a:gd name="connsiteX81" fmla="*/ 1726565 w 1771650"/>
                  <a:gd name="connsiteY81" fmla="*/ 1456379 h 2851150"/>
                  <a:gd name="connsiteX82" fmla="*/ 1726565 w 1771650"/>
                  <a:gd name="connsiteY82" fmla="*/ 1488772 h 2851150"/>
                  <a:gd name="connsiteX83" fmla="*/ 1726565 w 1771650"/>
                  <a:gd name="connsiteY83" fmla="*/ 1490677 h 2851150"/>
                  <a:gd name="connsiteX84" fmla="*/ 1726565 w 1771650"/>
                  <a:gd name="connsiteY84" fmla="*/ 1542124 h 2851150"/>
                  <a:gd name="connsiteX85" fmla="*/ 1726565 w 1771650"/>
                  <a:gd name="connsiteY85" fmla="*/ 1589759 h 2851150"/>
                  <a:gd name="connsiteX86" fmla="*/ 1737360 w 1771650"/>
                  <a:gd name="connsiteY86" fmla="*/ 1610719 h 2851150"/>
                  <a:gd name="connsiteX87" fmla="*/ 1771650 w 1771650"/>
                  <a:gd name="connsiteY87" fmla="*/ 1639300 h 2851150"/>
                  <a:gd name="connsiteX88" fmla="*/ 1765935 w 1771650"/>
                  <a:gd name="connsiteY88" fmla="*/ 1667882 h 2851150"/>
                  <a:gd name="connsiteX89" fmla="*/ 1745615 w 1771650"/>
                  <a:gd name="connsiteY89" fmla="*/ 1705990 h 2851150"/>
                  <a:gd name="connsiteX90" fmla="*/ 1708785 w 1771650"/>
                  <a:gd name="connsiteY90" fmla="*/ 1751085 h 2851150"/>
                  <a:gd name="connsiteX91" fmla="*/ 1726565 w 1771650"/>
                  <a:gd name="connsiteY91" fmla="*/ 1788559 h 2851150"/>
                  <a:gd name="connsiteX92" fmla="*/ 1703070 w 1771650"/>
                  <a:gd name="connsiteY92" fmla="*/ 1828573 h 2851150"/>
                  <a:gd name="connsiteX93" fmla="*/ 1680210 w 1771650"/>
                  <a:gd name="connsiteY93" fmla="*/ 1841275 h 2851150"/>
                  <a:gd name="connsiteX94" fmla="*/ 1651635 w 1771650"/>
                  <a:gd name="connsiteY94" fmla="*/ 1892722 h 2851150"/>
                  <a:gd name="connsiteX95" fmla="*/ 1632585 w 1771650"/>
                  <a:gd name="connsiteY95" fmla="*/ 1909871 h 2851150"/>
                  <a:gd name="connsiteX96" fmla="*/ 1621155 w 1771650"/>
                  <a:gd name="connsiteY96" fmla="*/ 1892722 h 2851150"/>
                  <a:gd name="connsiteX97" fmla="*/ 1596390 w 1771650"/>
                  <a:gd name="connsiteY97" fmla="*/ 1892722 h 2851150"/>
                  <a:gd name="connsiteX98" fmla="*/ 1565910 w 1771650"/>
                  <a:gd name="connsiteY98" fmla="*/ 1923209 h 2851150"/>
                  <a:gd name="connsiteX99" fmla="*/ 1565910 w 1771650"/>
                  <a:gd name="connsiteY99" fmla="*/ 1951790 h 2851150"/>
                  <a:gd name="connsiteX100" fmla="*/ 1596390 w 1771650"/>
                  <a:gd name="connsiteY100" fmla="*/ 2007047 h 2851150"/>
                  <a:gd name="connsiteX101" fmla="*/ 1642110 w 1771650"/>
                  <a:gd name="connsiteY101" fmla="*/ 2047061 h 2851150"/>
                  <a:gd name="connsiteX102" fmla="*/ 1670685 w 1771650"/>
                  <a:gd name="connsiteY102" fmla="*/ 2037534 h 2851150"/>
                  <a:gd name="connsiteX103" fmla="*/ 1693545 w 1771650"/>
                  <a:gd name="connsiteY103" fmla="*/ 2039440 h 2851150"/>
                  <a:gd name="connsiteX104" fmla="*/ 1693545 w 1771650"/>
                  <a:gd name="connsiteY104" fmla="*/ 2068021 h 2851150"/>
                  <a:gd name="connsiteX105" fmla="*/ 1708785 w 1771650"/>
                  <a:gd name="connsiteY105" fmla="*/ 2094697 h 2851150"/>
                  <a:gd name="connsiteX106" fmla="*/ 1670685 w 1771650"/>
                  <a:gd name="connsiteY106" fmla="*/ 2119467 h 2851150"/>
                  <a:gd name="connsiteX107" fmla="*/ 1670685 w 1771650"/>
                  <a:gd name="connsiteY107" fmla="*/ 2155670 h 2851150"/>
                  <a:gd name="connsiteX108" fmla="*/ 1670685 w 1771650"/>
                  <a:gd name="connsiteY108" fmla="*/ 2186157 h 2851150"/>
                  <a:gd name="connsiteX109" fmla="*/ 1630680 w 1771650"/>
                  <a:gd name="connsiteY109" fmla="*/ 2197590 h 2851150"/>
                  <a:gd name="connsiteX110" fmla="*/ 1596390 w 1771650"/>
                  <a:gd name="connsiteY110" fmla="*/ 2203306 h 2851150"/>
                  <a:gd name="connsiteX111" fmla="*/ 1548765 w 1771650"/>
                  <a:gd name="connsiteY111" fmla="*/ 2218550 h 2851150"/>
                  <a:gd name="connsiteX112" fmla="*/ 1524000 w 1771650"/>
                  <a:gd name="connsiteY112" fmla="*/ 2226171 h 2851150"/>
                  <a:gd name="connsiteX113" fmla="*/ 1497087 w 1771650"/>
                  <a:gd name="connsiteY113" fmla="*/ 2224825 h 2851150"/>
                  <a:gd name="connsiteX114" fmla="*/ 1495425 w 1771650"/>
                  <a:gd name="connsiteY114" fmla="*/ 2226072 h 2851150"/>
                  <a:gd name="connsiteX115" fmla="*/ 1495425 w 1771650"/>
                  <a:gd name="connsiteY115" fmla="*/ 2226171 h 2851150"/>
                  <a:gd name="connsiteX116" fmla="*/ 1524000 w 1771650"/>
                  <a:gd name="connsiteY116" fmla="*/ 2226171 h 2851150"/>
                  <a:gd name="connsiteX117" fmla="*/ 1565910 w 1771650"/>
                  <a:gd name="connsiteY117" fmla="*/ 2226171 h 2851150"/>
                  <a:gd name="connsiteX118" fmla="*/ 1550670 w 1771650"/>
                  <a:gd name="connsiteY118" fmla="*/ 2262374 h 2851150"/>
                  <a:gd name="connsiteX119" fmla="*/ 1524000 w 1771650"/>
                  <a:gd name="connsiteY119" fmla="*/ 2279523 h 2851150"/>
                  <a:gd name="connsiteX120" fmla="*/ 1492885 w 1771650"/>
                  <a:gd name="connsiteY120" fmla="*/ 2336686 h 2851150"/>
                  <a:gd name="connsiteX121" fmla="*/ 1475105 w 1771650"/>
                  <a:gd name="connsiteY121" fmla="*/ 2350024 h 2851150"/>
                  <a:gd name="connsiteX122" fmla="*/ 1442720 w 1771650"/>
                  <a:gd name="connsiteY122" fmla="*/ 2359551 h 2851150"/>
                  <a:gd name="connsiteX123" fmla="*/ 1367790 w 1771650"/>
                  <a:gd name="connsiteY123" fmla="*/ 2355105 h 2851150"/>
                  <a:gd name="connsiteX124" fmla="*/ 1337310 w 1771650"/>
                  <a:gd name="connsiteY124" fmla="*/ 2374794 h 2851150"/>
                  <a:gd name="connsiteX125" fmla="*/ 1222375 w 1771650"/>
                  <a:gd name="connsiteY125" fmla="*/ 2352564 h 2851150"/>
                  <a:gd name="connsiteX126" fmla="*/ 1192530 w 1771650"/>
                  <a:gd name="connsiteY126" fmla="*/ 2336686 h 2851150"/>
                  <a:gd name="connsiteX127" fmla="*/ 1156970 w 1771650"/>
                  <a:gd name="connsiteY127" fmla="*/ 2355105 h 2851150"/>
                  <a:gd name="connsiteX128" fmla="*/ 1146810 w 1771650"/>
                  <a:gd name="connsiteY128" fmla="*/ 2374794 h 2851150"/>
                  <a:gd name="connsiteX129" fmla="*/ 1146810 w 1771650"/>
                  <a:gd name="connsiteY129" fmla="*/ 2418619 h 2851150"/>
                  <a:gd name="connsiteX130" fmla="*/ 1085850 w 1771650"/>
                  <a:gd name="connsiteY130" fmla="*/ 2418619 h 2851150"/>
                  <a:gd name="connsiteX131" fmla="*/ 1061720 w 1771650"/>
                  <a:gd name="connsiteY131" fmla="*/ 2418619 h 2851150"/>
                  <a:gd name="connsiteX132" fmla="*/ 1034415 w 1771650"/>
                  <a:gd name="connsiteY132" fmla="*/ 2418619 h 2851150"/>
                  <a:gd name="connsiteX133" fmla="*/ 1012190 w 1771650"/>
                  <a:gd name="connsiteY133" fmla="*/ 2387497 h 2851150"/>
                  <a:gd name="connsiteX134" fmla="*/ 981710 w 1771650"/>
                  <a:gd name="connsiteY134" fmla="*/ 2384956 h 2851150"/>
                  <a:gd name="connsiteX135" fmla="*/ 967105 w 1771650"/>
                  <a:gd name="connsiteY135" fmla="*/ 2402740 h 2851150"/>
                  <a:gd name="connsiteX136" fmla="*/ 974090 w 1771650"/>
                  <a:gd name="connsiteY136" fmla="*/ 2435132 h 2851150"/>
                  <a:gd name="connsiteX137" fmla="*/ 946785 w 1771650"/>
                  <a:gd name="connsiteY137" fmla="*/ 2445295 h 2851150"/>
                  <a:gd name="connsiteX138" fmla="*/ 911860 w 1771650"/>
                  <a:gd name="connsiteY138" fmla="*/ 2418619 h 2851150"/>
                  <a:gd name="connsiteX139" fmla="*/ 874395 w 1771650"/>
                  <a:gd name="connsiteY139" fmla="*/ 2447835 h 2851150"/>
                  <a:gd name="connsiteX140" fmla="*/ 861060 w 1771650"/>
                  <a:gd name="connsiteY140" fmla="*/ 2418619 h 2851150"/>
                  <a:gd name="connsiteX141" fmla="*/ 816610 w 1771650"/>
                  <a:gd name="connsiteY141" fmla="*/ 2435132 h 2851150"/>
                  <a:gd name="connsiteX142" fmla="*/ 779780 w 1771650"/>
                  <a:gd name="connsiteY142" fmla="*/ 2462444 h 2851150"/>
                  <a:gd name="connsiteX143" fmla="*/ 736600 w 1771650"/>
                  <a:gd name="connsiteY143" fmla="*/ 2495471 h 2851150"/>
                  <a:gd name="connsiteX144" fmla="*/ 721995 w 1771650"/>
                  <a:gd name="connsiteY144" fmla="*/ 2467525 h 2851150"/>
                  <a:gd name="connsiteX145" fmla="*/ 701040 w 1771650"/>
                  <a:gd name="connsiteY145" fmla="*/ 2495471 h 2851150"/>
                  <a:gd name="connsiteX146" fmla="*/ 685800 w 1771650"/>
                  <a:gd name="connsiteY146" fmla="*/ 2517701 h 2851150"/>
                  <a:gd name="connsiteX147" fmla="*/ 653415 w 1771650"/>
                  <a:gd name="connsiteY147" fmla="*/ 2545012 h 2851150"/>
                  <a:gd name="connsiteX148" fmla="*/ 634365 w 1771650"/>
                  <a:gd name="connsiteY148" fmla="*/ 2585661 h 2851150"/>
                  <a:gd name="connsiteX149" fmla="*/ 617220 w 1771650"/>
                  <a:gd name="connsiteY149" fmla="*/ 2602810 h 2851150"/>
                  <a:gd name="connsiteX150" fmla="*/ 583565 w 1771650"/>
                  <a:gd name="connsiteY150" fmla="*/ 2602810 h 2851150"/>
                  <a:gd name="connsiteX151" fmla="*/ 570865 w 1771650"/>
                  <a:gd name="connsiteY151" fmla="*/ 2612972 h 2851150"/>
                  <a:gd name="connsiteX152" fmla="*/ 513080 w 1771650"/>
                  <a:gd name="connsiteY152" fmla="*/ 2632661 h 2851150"/>
                  <a:gd name="connsiteX153" fmla="*/ 490855 w 1771650"/>
                  <a:gd name="connsiteY153" fmla="*/ 2618053 h 2851150"/>
                  <a:gd name="connsiteX154" fmla="*/ 470535 w 1771650"/>
                  <a:gd name="connsiteY154" fmla="*/ 2632661 h 2851150"/>
                  <a:gd name="connsiteX155" fmla="*/ 445770 w 1771650"/>
                  <a:gd name="connsiteY155" fmla="*/ 2685378 h 2851150"/>
                  <a:gd name="connsiteX156" fmla="*/ 421005 w 1771650"/>
                  <a:gd name="connsiteY156" fmla="*/ 2698081 h 2851150"/>
                  <a:gd name="connsiteX157" fmla="*/ 377825 w 1771650"/>
                  <a:gd name="connsiteY157" fmla="*/ 2678392 h 2851150"/>
                  <a:gd name="connsiteX158" fmla="*/ 330200 w 1771650"/>
                  <a:gd name="connsiteY158" fmla="*/ 2718406 h 2851150"/>
                  <a:gd name="connsiteX159" fmla="*/ 292735 w 1771650"/>
                  <a:gd name="connsiteY159" fmla="*/ 2771122 h 2851150"/>
                  <a:gd name="connsiteX160" fmla="*/ 229870 w 1771650"/>
                  <a:gd name="connsiteY160" fmla="*/ 2825745 h 2851150"/>
                  <a:gd name="connsiteX161" fmla="*/ 197485 w 1771650"/>
                  <a:gd name="connsiteY161" fmla="*/ 2848610 h 2851150"/>
                  <a:gd name="connsiteX162" fmla="*/ 177800 w 1771650"/>
                  <a:gd name="connsiteY162" fmla="*/ 2851150 h 2851150"/>
                  <a:gd name="connsiteX163" fmla="*/ 149860 w 1771650"/>
                  <a:gd name="connsiteY163" fmla="*/ 2833366 h 2851150"/>
                  <a:gd name="connsiteX164" fmla="*/ 175260 w 1771650"/>
                  <a:gd name="connsiteY164" fmla="*/ 2818123 h 2851150"/>
                  <a:gd name="connsiteX165" fmla="*/ 170180 w 1771650"/>
                  <a:gd name="connsiteY165" fmla="*/ 2773028 h 2851150"/>
                  <a:gd name="connsiteX166" fmla="*/ 144780 w 1771650"/>
                  <a:gd name="connsiteY166" fmla="*/ 2766041 h 2851150"/>
                  <a:gd name="connsiteX167" fmla="*/ 170180 w 1771650"/>
                  <a:gd name="connsiteY167" fmla="*/ 2730473 h 2851150"/>
                  <a:gd name="connsiteX168" fmla="*/ 154940 w 1771650"/>
                  <a:gd name="connsiteY168" fmla="*/ 2693000 h 2851150"/>
                  <a:gd name="connsiteX169" fmla="*/ 117475 w 1771650"/>
                  <a:gd name="connsiteY169" fmla="*/ 2698081 h 2851150"/>
                  <a:gd name="connsiteX170" fmla="*/ 117475 w 1771650"/>
                  <a:gd name="connsiteY170" fmla="*/ 2668229 h 2851150"/>
                  <a:gd name="connsiteX171" fmla="*/ 45085 w 1771650"/>
                  <a:gd name="connsiteY171" fmla="*/ 2642824 h 2851150"/>
                  <a:gd name="connsiteX172" fmla="*/ 34925 w 1771650"/>
                  <a:gd name="connsiteY172" fmla="*/ 2618053 h 2851150"/>
                  <a:gd name="connsiteX173" fmla="*/ 0 w 1771650"/>
                  <a:gd name="connsiteY173" fmla="*/ 2567877 h 2851150"/>
                  <a:gd name="connsiteX174" fmla="*/ 20343 w 1771650"/>
                  <a:gd name="connsiteY174" fmla="*/ 2554408 h 2851150"/>
                  <a:gd name="connsiteX175" fmla="*/ 17242 w 1771650"/>
                  <a:gd name="connsiteY175" fmla="*/ 2547488 h 2851150"/>
                  <a:gd name="connsiteX176" fmla="*/ 40607 w 1771650"/>
                  <a:gd name="connsiteY176" fmla="*/ 2531918 h 2851150"/>
                  <a:gd name="connsiteX177" fmla="*/ 69188 w 1771650"/>
                  <a:gd name="connsiteY177" fmla="*/ 2462081 h 2851150"/>
                  <a:gd name="connsiteX178" fmla="*/ 132067 w 1771650"/>
                  <a:gd name="connsiteY178" fmla="*/ 2417639 h 2851150"/>
                  <a:gd name="connsiteX179" fmla="*/ 184149 w 1771650"/>
                  <a:gd name="connsiteY179" fmla="*/ 2371292 h 2851150"/>
                  <a:gd name="connsiteX180" fmla="*/ 205743 w 1771650"/>
                  <a:gd name="connsiteY180" fmla="*/ 2382085 h 2851150"/>
                  <a:gd name="connsiteX181" fmla="*/ 256554 w 1771650"/>
                  <a:gd name="connsiteY181" fmla="*/ 2360499 h 2851150"/>
                  <a:gd name="connsiteX182" fmla="*/ 314987 w 1771650"/>
                  <a:gd name="connsiteY182" fmla="*/ 2291297 h 2851150"/>
                  <a:gd name="connsiteX183" fmla="*/ 312447 w 1771650"/>
                  <a:gd name="connsiteY183" fmla="*/ 2225269 h 2851150"/>
                  <a:gd name="connsiteX184" fmla="*/ 349920 w 1771650"/>
                  <a:gd name="connsiteY184" fmla="*/ 2132575 h 2851150"/>
                  <a:gd name="connsiteX185" fmla="*/ 374055 w 1771650"/>
                  <a:gd name="connsiteY185" fmla="*/ 2037343 h 2851150"/>
                  <a:gd name="connsiteX186" fmla="*/ 363258 w 1771650"/>
                  <a:gd name="connsiteY186" fmla="*/ 1950998 h 2851150"/>
                  <a:gd name="connsiteX187" fmla="*/ 360717 w 1771650"/>
                  <a:gd name="connsiteY187" fmla="*/ 1865924 h 2851150"/>
                  <a:gd name="connsiteX188" fmla="*/ 303039 w 1771650"/>
                  <a:gd name="connsiteY188" fmla="*/ 1846844 h 2851150"/>
                  <a:gd name="connsiteX189" fmla="*/ 306731 w 1771650"/>
                  <a:gd name="connsiteY189" fmla="*/ 1813229 h 2851150"/>
                  <a:gd name="connsiteX190" fmla="*/ 348650 w 1771650"/>
                  <a:gd name="connsiteY190" fmla="*/ 1730059 h 2851150"/>
                  <a:gd name="connsiteX191" fmla="*/ 374055 w 1771650"/>
                  <a:gd name="connsiteY191" fmla="*/ 1712917 h 2851150"/>
                  <a:gd name="connsiteX192" fmla="*/ 405177 w 1771650"/>
                  <a:gd name="connsiteY192" fmla="*/ 1684347 h 2851150"/>
                  <a:gd name="connsiteX193" fmla="*/ 448367 w 1771650"/>
                  <a:gd name="connsiteY193" fmla="*/ 1649428 h 2851150"/>
                  <a:gd name="connsiteX194" fmla="*/ 502989 w 1771650"/>
                  <a:gd name="connsiteY194" fmla="*/ 1540228 h 2851150"/>
                  <a:gd name="connsiteX195" fmla="*/ 536651 w 1771650"/>
                  <a:gd name="connsiteY195" fmla="*/ 1523086 h 2851150"/>
                  <a:gd name="connsiteX196" fmla="*/ 511245 w 1771650"/>
                  <a:gd name="connsiteY196" fmla="*/ 1488168 h 2851150"/>
                  <a:gd name="connsiteX197" fmla="*/ 473137 w 1771650"/>
                  <a:gd name="connsiteY197" fmla="*/ 1444360 h 2851150"/>
                  <a:gd name="connsiteX198" fmla="*/ 448367 w 1771650"/>
                  <a:gd name="connsiteY198" fmla="*/ 1371983 h 2851150"/>
                  <a:gd name="connsiteX199" fmla="*/ 473137 w 1771650"/>
                  <a:gd name="connsiteY199" fmla="*/ 1298972 h 2851150"/>
                  <a:gd name="connsiteX200" fmla="*/ 436934 w 1771650"/>
                  <a:gd name="connsiteY200" fmla="*/ 1262148 h 2851150"/>
                  <a:gd name="connsiteX201" fmla="*/ 448367 w 1771650"/>
                  <a:gd name="connsiteY201" fmla="*/ 1211992 h 2851150"/>
                  <a:gd name="connsiteX202" fmla="*/ 473137 w 1771650"/>
                  <a:gd name="connsiteY202" fmla="*/ 1149139 h 2851150"/>
                  <a:gd name="connsiteX203" fmla="*/ 497272 w 1771650"/>
                  <a:gd name="connsiteY203" fmla="*/ 1097078 h 2851150"/>
                  <a:gd name="connsiteX204" fmla="*/ 448367 w 1771650"/>
                  <a:gd name="connsiteY204" fmla="*/ 1060255 h 2851150"/>
                  <a:gd name="connsiteX205" fmla="*/ 423596 w 1771650"/>
                  <a:gd name="connsiteY205" fmla="*/ 960578 h 2851150"/>
                  <a:gd name="connsiteX206" fmla="*/ 530935 w 1771650"/>
                  <a:gd name="connsiteY206" fmla="*/ 1010099 h 2851150"/>
                  <a:gd name="connsiteX207" fmla="*/ 511245 w 1771650"/>
                  <a:gd name="connsiteY207" fmla="*/ 960578 h 2851150"/>
                  <a:gd name="connsiteX208" fmla="*/ 562692 w 1771650"/>
                  <a:gd name="connsiteY208" fmla="*/ 947245 h 2851150"/>
                  <a:gd name="connsiteX209" fmla="*/ 619854 w 1771650"/>
                  <a:gd name="connsiteY209" fmla="*/ 928834 h 2851150"/>
                  <a:gd name="connsiteX210" fmla="*/ 619854 w 1771650"/>
                  <a:gd name="connsiteY210" fmla="*/ 889471 h 2851150"/>
                  <a:gd name="connsiteX211" fmla="*/ 620489 w 1771650"/>
                  <a:gd name="connsiteY211" fmla="*/ 843759 h 2851150"/>
                  <a:gd name="connsiteX212" fmla="*/ 649071 w 1771650"/>
                  <a:gd name="connsiteY212" fmla="*/ 818364 h 2851150"/>
                  <a:gd name="connsiteX213" fmla="*/ 656057 w 1771650"/>
                  <a:gd name="connsiteY213" fmla="*/ 824713 h 2851150"/>
                  <a:gd name="connsiteX214" fmla="*/ 688449 w 1771650"/>
                  <a:gd name="connsiteY214" fmla="*/ 857727 h 2851150"/>
                  <a:gd name="connsiteX215" fmla="*/ 707504 w 1771650"/>
                  <a:gd name="connsiteY215" fmla="*/ 897724 h 2851150"/>
                  <a:gd name="connsiteX216" fmla="*/ 707504 w 1771650"/>
                  <a:gd name="connsiteY216" fmla="*/ 947245 h 2851150"/>
                  <a:gd name="connsiteX217" fmla="*/ 724652 w 1771650"/>
                  <a:gd name="connsiteY217" fmla="*/ 960578 h 2851150"/>
                  <a:gd name="connsiteX218" fmla="*/ 724652 w 1771650"/>
                  <a:gd name="connsiteY218" fmla="*/ 991052 h 2851150"/>
                  <a:gd name="connsiteX219" fmla="*/ 786261 w 1771650"/>
                  <a:gd name="connsiteY219" fmla="*/ 1003115 h 2851150"/>
                  <a:gd name="connsiteX220" fmla="*/ 814207 w 1771650"/>
                  <a:gd name="connsiteY220" fmla="*/ 1008829 h 2851150"/>
                  <a:gd name="connsiteX221" fmla="*/ 837072 w 1771650"/>
                  <a:gd name="connsiteY221" fmla="*/ 991052 h 2851150"/>
                  <a:gd name="connsiteX222" fmla="*/ 863748 w 1771650"/>
                  <a:gd name="connsiteY222" fmla="*/ 1038669 h 2851150"/>
                  <a:gd name="connsiteX223" fmla="*/ 863748 w 1771650"/>
                  <a:gd name="connsiteY223" fmla="*/ 1015178 h 2851150"/>
                  <a:gd name="connsiteX224" fmla="*/ 863748 w 1771650"/>
                  <a:gd name="connsiteY224" fmla="*/ 947245 h 2851150"/>
                  <a:gd name="connsiteX225" fmla="*/ 884707 w 1771650"/>
                  <a:gd name="connsiteY225" fmla="*/ 925024 h 2851150"/>
                  <a:gd name="connsiteX226" fmla="*/ 884707 w 1771650"/>
                  <a:gd name="connsiteY226" fmla="*/ 854552 h 2851150"/>
                  <a:gd name="connsiteX227" fmla="*/ 915194 w 1771650"/>
                  <a:gd name="connsiteY227" fmla="*/ 787254 h 2851150"/>
                  <a:gd name="connsiteX228" fmla="*/ 845329 w 1771650"/>
                  <a:gd name="connsiteY228" fmla="*/ 765668 h 2851150"/>
                  <a:gd name="connsiteX229" fmla="*/ 833896 w 1771650"/>
                  <a:gd name="connsiteY229" fmla="*/ 729480 h 2851150"/>
                  <a:gd name="connsiteX230" fmla="*/ 814207 w 1771650"/>
                  <a:gd name="connsiteY230" fmla="*/ 674880 h 2851150"/>
                  <a:gd name="connsiteX231" fmla="*/ 782450 w 1771650"/>
                  <a:gd name="connsiteY231" fmla="*/ 650754 h 2851150"/>
                  <a:gd name="connsiteX232" fmla="*/ 760855 w 1771650"/>
                  <a:gd name="connsiteY232" fmla="*/ 610756 h 2851150"/>
                  <a:gd name="connsiteX233" fmla="*/ 724652 w 1771650"/>
                  <a:gd name="connsiteY233" fmla="*/ 606312 h 2851150"/>
                  <a:gd name="connsiteX234" fmla="*/ 724652 w 1771650"/>
                  <a:gd name="connsiteY234" fmla="*/ 575203 h 2851150"/>
                  <a:gd name="connsiteX235" fmla="*/ 744342 w 1771650"/>
                  <a:gd name="connsiteY235" fmla="*/ 530126 h 2851150"/>
                  <a:gd name="connsiteX236" fmla="*/ 724652 w 1771650"/>
                  <a:gd name="connsiteY236" fmla="*/ 493938 h 2851150"/>
                  <a:gd name="connsiteX237" fmla="*/ 656057 w 1771650"/>
                  <a:gd name="connsiteY237" fmla="*/ 478065 h 2851150"/>
                  <a:gd name="connsiteX238" fmla="*/ 688449 w 1771650"/>
                  <a:gd name="connsiteY238" fmla="*/ 507905 h 2851150"/>
                  <a:gd name="connsiteX239" fmla="*/ 688449 w 1771650"/>
                  <a:gd name="connsiteY239" fmla="*/ 560600 h 2851150"/>
                  <a:gd name="connsiteX240" fmla="*/ 637003 w 1771650"/>
                  <a:gd name="connsiteY240" fmla="*/ 560600 h 2851150"/>
                  <a:gd name="connsiteX241" fmla="*/ 600800 w 1771650"/>
                  <a:gd name="connsiteY241" fmla="*/ 560600 h 2851150"/>
                  <a:gd name="connsiteX242" fmla="*/ 584287 w 1771650"/>
                  <a:gd name="connsiteY242" fmla="*/ 530126 h 2851150"/>
                  <a:gd name="connsiteX243" fmla="*/ 562692 w 1771650"/>
                  <a:gd name="connsiteY243" fmla="*/ 524412 h 2851150"/>
                  <a:gd name="connsiteX244" fmla="*/ 562692 w 1771650"/>
                  <a:gd name="connsiteY244" fmla="*/ 505365 h 2851150"/>
                  <a:gd name="connsiteX245" fmla="*/ 562692 w 1771650"/>
                  <a:gd name="connsiteY245" fmla="*/ 473621 h 2851150"/>
                  <a:gd name="connsiteX246" fmla="*/ 562692 w 1771650"/>
                  <a:gd name="connsiteY246" fmla="*/ 424100 h 2851150"/>
                  <a:gd name="connsiteX247" fmla="*/ 473137 w 1771650"/>
                  <a:gd name="connsiteY247" fmla="*/ 424100 h 2851150"/>
                  <a:gd name="connsiteX248" fmla="*/ 448367 w 1771650"/>
                  <a:gd name="connsiteY248" fmla="*/ 409498 h 2851150"/>
                  <a:gd name="connsiteX249" fmla="*/ 448367 w 1771650"/>
                  <a:gd name="connsiteY249" fmla="*/ 365056 h 2851150"/>
                  <a:gd name="connsiteX250" fmla="*/ 423596 w 1771650"/>
                  <a:gd name="connsiteY250" fmla="*/ 351088 h 2851150"/>
                  <a:gd name="connsiteX251" fmla="*/ 405177 w 1771650"/>
                  <a:gd name="connsiteY251" fmla="*/ 308551 h 2851150"/>
                  <a:gd name="connsiteX252" fmla="*/ 342933 w 1771650"/>
                  <a:gd name="connsiteY252" fmla="*/ 307916 h 2851150"/>
                  <a:gd name="connsiteX253" fmla="*/ 340393 w 1771650"/>
                  <a:gd name="connsiteY253" fmla="*/ 257126 h 2851150"/>
                  <a:gd name="connsiteX254" fmla="*/ 332771 w 1771650"/>
                  <a:gd name="connsiteY254" fmla="*/ 201891 h 2851150"/>
                  <a:gd name="connsiteX255" fmla="*/ 332771 w 1771650"/>
                  <a:gd name="connsiteY255" fmla="*/ 163163 h 2851150"/>
                  <a:gd name="connsiteX256" fmla="*/ 332771 w 1771650"/>
                  <a:gd name="connsiteY256" fmla="*/ 157984 h 2851150"/>
                  <a:gd name="connsiteX257" fmla="*/ 336527 w 1771650"/>
                  <a:gd name="connsiteY257" fmla="*/ 157362 h 2851150"/>
                  <a:gd name="connsiteX258" fmla="*/ 334841 w 1771650"/>
                  <a:gd name="connsiteY258" fmla="*/ 152156 h 2851150"/>
                  <a:gd name="connsiteX259" fmla="*/ 331788 w 1771650"/>
                  <a:gd name="connsiteY259" fmla="*/ 146050 h 2851150"/>
                  <a:gd name="connsiteX260" fmla="*/ 328706 w 1771650"/>
                  <a:gd name="connsiteY260" fmla="*/ 136805 h 2851150"/>
                  <a:gd name="connsiteX261" fmla="*/ 370956 w 1771650"/>
                  <a:gd name="connsiteY261" fmla="*/ 127318 h 2851150"/>
                  <a:gd name="connsiteX262" fmla="*/ 420477 w 1771650"/>
                  <a:gd name="connsiteY262" fmla="*/ 127318 h 2851150"/>
                  <a:gd name="connsiteX263" fmla="*/ 405240 w 1771650"/>
                  <a:gd name="connsiteY263" fmla="*/ 82233 h 2851150"/>
                  <a:gd name="connsiteX264" fmla="*/ 522693 w 1771650"/>
                  <a:gd name="connsiteY264" fmla="*/ 82233 h 2851150"/>
                  <a:gd name="connsiteX265" fmla="*/ 516979 w 1771650"/>
                  <a:gd name="connsiteY265" fmla="*/ 112713 h 2851150"/>
                  <a:gd name="connsiteX266" fmla="*/ 562691 w 1771650"/>
                  <a:gd name="connsiteY266" fmla="*/ 133033 h 2851150"/>
                  <a:gd name="connsiteX267" fmla="*/ 633798 w 1771650"/>
                  <a:gd name="connsiteY267" fmla="*/ 133033 h 2851150"/>
                  <a:gd name="connsiteX268" fmla="*/ 685224 w 1771650"/>
                  <a:gd name="connsiteY268" fmla="*/ 112713 h 2851150"/>
                  <a:gd name="connsiteX269" fmla="*/ 721412 w 1771650"/>
                  <a:gd name="connsiteY269" fmla="*/ 112713 h 2851150"/>
                  <a:gd name="connsiteX270" fmla="*/ 721412 w 1771650"/>
                  <a:gd name="connsiteY270" fmla="*/ 135573 h 2851150"/>
                  <a:gd name="connsiteX271" fmla="*/ 753156 w 1771650"/>
                  <a:gd name="connsiteY271" fmla="*/ 150178 h 2851150"/>
                  <a:gd name="connsiteX272" fmla="*/ 779187 w 1771650"/>
                  <a:gd name="connsiteY272" fmla="*/ 133033 h 2851150"/>
                  <a:gd name="connsiteX273" fmla="*/ 810931 w 1771650"/>
                  <a:gd name="connsiteY273" fmla="*/ 141288 h 2851150"/>
                  <a:gd name="connsiteX274" fmla="*/ 817829 w 1771650"/>
                  <a:gd name="connsiteY274" fmla="*/ 138477 h 2851150"/>
                  <a:gd name="connsiteX275" fmla="*/ 821893 w 1771650"/>
                  <a:gd name="connsiteY275" fmla="*/ 140783 h 2851150"/>
                  <a:gd name="connsiteX276" fmla="*/ 827088 w 1771650"/>
                  <a:gd name="connsiteY276" fmla="*/ 149225 h 2851150"/>
                  <a:gd name="connsiteX277" fmla="*/ 826734 w 1771650"/>
                  <a:gd name="connsiteY277" fmla="*/ 149857 h 2851150"/>
                  <a:gd name="connsiteX278" fmla="*/ 875030 w 1771650"/>
                  <a:gd name="connsiteY278" fmla="*/ 170218 h 2851150"/>
                  <a:gd name="connsiteX279" fmla="*/ 882899 w 1771650"/>
                  <a:gd name="connsiteY279" fmla="*/ 186902 h 2851150"/>
                  <a:gd name="connsiteX280" fmla="*/ 884237 w 1771650"/>
                  <a:gd name="connsiteY280" fmla="*/ 187325 h 2851150"/>
                  <a:gd name="connsiteX281" fmla="*/ 885944 w 1771650"/>
                  <a:gd name="connsiteY281" fmla="*/ 189032 h 2851150"/>
                  <a:gd name="connsiteX282" fmla="*/ 890905 w 1771650"/>
                  <a:gd name="connsiteY282" fmla="*/ 183556 h 2851150"/>
                  <a:gd name="connsiteX283" fmla="*/ 911860 w 1771650"/>
                  <a:gd name="connsiteY283" fmla="*/ 221665 h 2851150"/>
                  <a:gd name="connsiteX284" fmla="*/ 929640 w 1771650"/>
                  <a:gd name="connsiteY284" fmla="*/ 223570 h 2851150"/>
                  <a:gd name="connsiteX285" fmla="*/ 960120 w 1771650"/>
                  <a:gd name="connsiteY285" fmla="*/ 221665 h 2851150"/>
                  <a:gd name="connsiteX286" fmla="*/ 1000125 w 1771650"/>
                  <a:gd name="connsiteY286" fmla="*/ 203881 h 2851150"/>
                  <a:gd name="connsiteX287" fmla="*/ 1026795 w 1771650"/>
                  <a:gd name="connsiteY287" fmla="*/ 229286 h 2851150"/>
                  <a:gd name="connsiteX288" fmla="*/ 1028700 w 1771650"/>
                  <a:gd name="connsiteY288" fmla="*/ 252151 h 2851150"/>
                  <a:gd name="connsiteX289" fmla="*/ 1062990 w 1771650"/>
                  <a:gd name="connsiteY289" fmla="*/ 252151 h 2851150"/>
                  <a:gd name="connsiteX290" fmla="*/ 1061085 w 1771650"/>
                  <a:gd name="connsiteY290" fmla="*/ 217854 h 2851150"/>
                  <a:gd name="connsiteX291" fmla="*/ 1083945 w 1771650"/>
                  <a:gd name="connsiteY291" fmla="*/ 215948 h 2851150"/>
                  <a:gd name="connsiteX292" fmla="*/ 1085850 w 1771650"/>
                  <a:gd name="connsiteY292" fmla="*/ 193083 h 2851150"/>
                  <a:gd name="connsiteX293" fmla="*/ 1089201 w 1771650"/>
                  <a:gd name="connsiteY293" fmla="*/ 193677 h 2851150"/>
                  <a:gd name="connsiteX294" fmla="*/ 1083945 w 1771650"/>
                  <a:gd name="connsiteY294" fmla="*/ 156880 h 2851150"/>
                  <a:gd name="connsiteX295" fmla="*/ 1106805 w 1771650"/>
                  <a:gd name="connsiteY295" fmla="*/ 151164 h 2851150"/>
                  <a:gd name="connsiteX296" fmla="*/ 1126490 w 1771650"/>
                  <a:gd name="connsiteY296" fmla="*/ 146718 h 2851150"/>
                  <a:gd name="connsiteX297" fmla="*/ 1159510 w 1771650"/>
                  <a:gd name="connsiteY297" fmla="*/ 148623 h 2851150"/>
                  <a:gd name="connsiteX298" fmla="*/ 1183640 w 1771650"/>
                  <a:gd name="connsiteY298" fmla="*/ 148623 h 2851150"/>
                  <a:gd name="connsiteX299" fmla="*/ 1203325 w 1771650"/>
                  <a:gd name="connsiteY299" fmla="*/ 121312 h 2851150"/>
                  <a:gd name="connsiteX300" fmla="*/ 1196975 w 1771650"/>
                  <a:gd name="connsiteY300" fmla="*/ 84474 h 2851150"/>
                  <a:gd name="connsiteX301" fmla="*/ 1213485 w 1771650"/>
                  <a:gd name="connsiteY301" fmla="*/ 90825 h 2851150"/>
                  <a:gd name="connsiteX302" fmla="*/ 1240790 w 1771650"/>
                  <a:gd name="connsiteY302" fmla="*/ 80663 h 2851150"/>
                  <a:gd name="connsiteX303" fmla="*/ 1264285 w 1771650"/>
                  <a:gd name="connsiteY303" fmla="*/ 70500 h 2851150"/>
                  <a:gd name="connsiteX304" fmla="*/ 1293495 w 1771650"/>
                  <a:gd name="connsiteY304" fmla="*/ 69230 h 2851150"/>
                  <a:gd name="connsiteX305" fmla="*/ 1331595 w 1771650"/>
                  <a:gd name="connsiteY305" fmla="*/ 74311 h 2851150"/>
                  <a:gd name="connsiteX306" fmla="*/ 1365885 w 1771650"/>
                  <a:gd name="connsiteY306" fmla="*/ 70500 h 2851150"/>
                  <a:gd name="connsiteX307" fmla="*/ 1395730 w 1771650"/>
                  <a:gd name="connsiteY307" fmla="*/ 64149 h 2851150"/>
                  <a:gd name="connsiteX308" fmla="*/ 1421130 w 1771650"/>
                  <a:gd name="connsiteY308" fmla="*/ 69230 h 2851150"/>
                  <a:gd name="connsiteX309" fmla="*/ 1430655 w 1771650"/>
                  <a:gd name="connsiteY309" fmla="*/ 83204 h 2851150"/>
                  <a:gd name="connsiteX310" fmla="*/ 1442085 w 1771650"/>
                  <a:gd name="connsiteY310" fmla="*/ 71136 h 2851150"/>
                  <a:gd name="connsiteX311" fmla="*/ 1459230 w 1771650"/>
                  <a:gd name="connsiteY311" fmla="*/ 55257 h 2851150"/>
                  <a:gd name="connsiteX312" fmla="*/ 1451610 w 1771650"/>
                  <a:gd name="connsiteY312" fmla="*/ 29216 h 2851150"/>
                  <a:gd name="connsiteX313" fmla="*/ 1459230 w 1771650"/>
                  <a:gd name="connsiteY313" fmla="*/ 13973 h 2851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</a:cxnLst>
                <a:rect l="l" t="t" r="r" b="b"/>
                <a:pathLst>
                  <a:path w="1771650" h="2851150">
                    <a:moveTo>
                      <a:pt x="151083" y="2403975"/>
                    </a:moveTo>
                    <a:lnTo>
                      <a:pt x="126646" y="2432592"/>
                    </a:lnTo>
                    <a:lnTo>
                      <a:pt x="142875" y="2432592"/>
                    </a:lnTo>
                    <a:close/>
                    <a:moveTo>
                      <a:pt x="1473835" y="0"/>
                    </a:moveTo>
                    <a:lnTo>
                      <a:pt x="1482090" y="22865"/>
                    </a:lnTo>
                    <a:lnTo>
                      <a:pt x="1487170" y="39378"/>
                    </a:lnTo>
                    <a:lnTo>
                      <a:pt x="1533525" y="48270"/>
                    </a:lnTo>
                    <a:lnTo>
                      <a:pt x="1542415" y="58433"/>
                    </a:lnTo>
                    <a:lnTo>
                      <a:pt x="1575435" y="55892"/>
                    </a:lnTo>
                    <a:lnTo>
                      <a:pt x="1601470" y="47000"/>
                    </a:lnTo>
                    <a:lnTo>
                      <a:pt x="1611630" y="40649"/>
                    </a:lnTo>
                    <a:lnTo>
                      <a:pt x="1619250" y="49541"/>
                    </a:lnTo>
                    <a:lnTo>
                      <a:pt x="1635760" y="31757"/>
                    </a:lnTo>
                    <a:lnTo>
                      <a:pt x="1653540" y="49541"/>
                    </a:lnTo>
                    <a:lnTo>
                      <a:pt x="1678940" y="67325"/>
                    </a:lnTo>
                    <a:lnTo>
                      <a:pt x="1682115" y="87015"/>
                    </a:lnTo>
                    <a:lnTo>
                      <a:pt x="1683385" y="118772"/>
                    </a:lnTo>
                    <a:lnTo>
                      <a:pt x="1698625" y="139096"/>
                    </a:lnTo>
                    <a:lnTo>
                      <a:pt x="1689735" y="150529"/>
                    </a:lnTo>
                    <a:lnTo>
                      <a:pt x="1699895" y="164502"/>
                    </a:lnTo>
                    <a:lnTo>
                      <a:pt x="1687195" y="175299"/>
                    </a:lnTo>
                    <a:lnTo>
                      <a:pt x="1685925" y="204516"/>
                    </a:lnTo>
                    <a:lnTo>
                      <a:pt x="1711325" y="207056"/>
                    </a:lnTo>
                    <a:lnTo>
                      <a:pt x="1720215" y="226110"/>
                    </a:lnTo>
                    <a:lnTo>
                      <a:pt x="1726565" y="250246"/>
                    </a:lnTo>
                    <a:lnTo>
                      <a:pt x="1710055" y="268665"/>
                    </a:lnTo>
                    <a:lnTo>
                      <a:pt x="1688465" y="273746"/>
                    </a:lnTo>
                    <a:lnTo>
                      <a:pt x="1672590" y="288989"/>
                    </a:lnTo>
                    <a:lnTo>
                      <a:pt x="1649730" y="280097"/>
                    </a:lnTo>
                    <a:lnTo>
                      <a:pt x="1628775" y="307408"/>
                    </a:lnTo>
                    <a:lnTo>
                      <a:pt x="1626870" y="334084"/>
                    </a:lnTo>
                    <a:lnTo>
                      <a:pt x="1657350" y="387436"/>
                    </a:lnTo>
                    <a:lnTo>
                      <a:pt x="1624965" y="395058"/>
                    </a:lnTo>
                    <a:lnTo>
                      <a:pt x="1584960" y="421734"/>
                    </a:lnTo>
                    <a:lnTo>
                      <a:pt x="1550670" y="448410"/>
                    </a:lnTo>
                    <a:lnTo>
                      <a:pt x="1514475" y="469369"/>
                    </a:lnTo>
                    <a:lnTo>
                      <a:pt x="1520190" y="526532"/>
                    </a:lnTo>
                    <a:lnTo>
                      <a:pt x="1478280" y="555113"/>
                    </a:lnTo>
                    <a:lnTo>
                      <a:pt x="1504950" y="585600"/>
                    </a:lnTo>
                    <a:lnTo>
                      <a:pt x="1489710" y="635141"/>
                    </a:lnTo>
                    <a:lnTo>
                      <a:pt x="1473857" y="625231"/>
                    </a:lnTo>
                    <a:lnTo>
                      <a:pt x="1472565" y="648479"/>
                    </a:lnTo>
                    <a:lnTo>
                      <a:pt x="1447800" y="659912"/>
                    </a:lnTo>
                    <a:lnTo>
                      <a:pt x="1468755" y="670074"/>
                    </a:lnTo>
                    <a:lnTo>
                      <a:pt x="1497330" y="690399"/>
                    </a:lnTo>
                    <a:lnTo>
                      <a:pt x="1524000" y="670074"/>
                    </a:lnTo>
                    <a:lnTo>
                      <a:pt x="1524000" y="688493"/>
                    </a:lnTo>
                    <a:lnTo>
                      <a:pt x="1524000" y="699926"/>
                    </a:lnTo>
                    <a:lnTo>
                      <a:pt x="1533525" y="692304"/>
                    </a:lnTo>
                    <a:lnTo>
                      <a:pt x="1544955" y="726602"/>
                    </a:lnTo>
                    <a:lnTo>
                      <a:pt x="1554480" y="753278"/>
                    </a:lnTo>
                    <a:lnTo>
                      <a:pt x="1546860" y="781859"/>
                    </a:lnTo>
                    <a:lnTo>
                      <a:pt x="1550670" y="810440"/>
                    </a:lnTo>
                    <a:lnTo>
                      <a:pt x="1579245" y="810440"/>
                    </a:lnTo>
                    <a:lnTo>
                      <a:pt x="1596390" y="823778"/>
                    </a:lnTo>
                    <a:lnTo>
                      <a:pt x="1605915" y="804724"/>
                    </a:lnTo>
                    <a:lnTo>
                      <a:pt x="1630680" y="802819"/>
                    </a:lnTo>
                    <a:lnTo>
                      <a:pt x="1691640" y="859981"/>
                    </a:lnTo>
                    <a:lnTo>
                      <a:pt x="1680210" y="888563"/>
                    </a:lnTo>
                    <a:lnTo>
                      <a:pt x="1680210" y="928577"/>
                    </a:lnTo>
                    <a:lnTo>
                      <a:pt x="1687830" y="984469"/>
                    </a:lnTo>
                    <a:lnTo>
                      <a:pt x="1693545" y="1020037"/>
                    </a:lnTo>
                    <a:lnTo>
                      <a:pt x="1670685" y="1037186"/>
                    </a:lnTo>
                    <a:lnTo>
                      <a:pt x="1680210" y="1052429"/>
                    </a:lnTo>
                    <a:lnTo>
                      <a:pt x="1670685" y="1067673"/>
                    </a:lnTo>
                    <a:lnTo>
                      <a:pt x="1647825" y="1105781"/>
                    </a:lnTo>
                    <a:lnTo>
                      <a:pt x="1693545" y="1120389"/>
                    </a:lnTo>
                    <a:lnTo>
                      <a:pt x="1693545" y="1140079"/>
                    </a:lnTo>
                    <a:lnTo>
                      <a:pt x="1693545" y="1151511"/>
                    </a:lnTo>
                    <a:lnTo>
                      <a:pt x="1708785" y="1178187"/>
                    </a:lnTo>
                    <a:lnTo>
                      <a:pt x="1708785" y="1208674"/>
                    </a:lnTo>
                    <a:lnTo>
                      <a:pt x="1708785" y="1233444"/>
                    </a:lnTo>
                    <a:lnTo>
                      <a:pt x="1726565" y="1248688"/>
                    </a:lnTo>
                    <a:lnTo>
                      <a:pt x="1746885" y="1281080"/>
                    </a:lnTo>
                    <a:lnTo>
                      <a:pt x="1746885" y="1303945"/>
                    </a:lnTo>
                    <a:lnTo>
                      <a:pt x="1746885" y="1319188"/>
                    </a:lnTo>
                    <a:lnTo>
                      <a:pt x="1726565" y="1319188"/>
                    </a:lnTo>
                    <a:lnTo>
                      <a:pt x="1726565" y="1330621"/>
                    </a:lnTo>
                    <a:lnTo>
                      <a:pt x="1726565" y="1359838"/>
                    </a:lnTo>
                    <a:lnTo>
                      <a:pt x="1726565" y="1403027"/>
                    </a:lnTo>
                    <a:lnTo>
                      <a:pt x="1726565" y="1431608"/>
                    </a:lnTo>
                    <a:lnTo>
                      <a:pt x="1726565" y="1456379"/>
                    </a:lnTo>
                    <a:lnTo>
                      <a:pt x="1726565" y="1488772"/>
                    </a:lnTo>
                    <a:lnTo>
                      <a:pt x="1726565" y="1490677"/>
                    </a:lnTo>
                    <a:lnTo>
                      <a:pt x="1726565" y="1542124"/>
                    </a:lnTo>
                    <a:lnTo>
                      <a:pt x="1726565" y="1589759"/>
                    </a:lnTo>
                    <a:lnTo>
                      <a:pt x="1737360" y="1610719"/>
                    </a:lnTo>
                    <a:lnTo>
                      <a:pt x="1771650" y="1639300"/>
                    </a:lnTo>
                    <a:lnTo>
                      <a:pt x="1765935" y="1667882"/>
                    </a:lnTo>
                    <a:lnTo>
                      <a:pt x="1745615" y="1705990"/>
                    </a:lnTo>
                    <a:lnTo>
                      <a:pt x="1708785" y="1751085"/>
                    </a:lnTo>
                    <a:lnTo>
                      <a:pt x="1726565" y="1788559"/>
                    </a:lnTo>
                    <a:lnTo>
                      <a:pt x="1703070" y="1828573"/>
                    </a:lnTo>
                    <a:lnTo>
                      <a:pt x="1680210" y="1841275"/>
                    </a:lnTo>
                    <a:lnTo>
                      <a:pt x="1651635" y="1892722"/>
                    </a:lnTo>
                    <a:lnTo>
                      <a:pt x="1632585" y="1909871"/>
                    </a:lnTo>
                    <a:lnTo>
                      <a:pt x="1621155" y="1892722"/>
                    </a:lnTo>
                    <a:lnTo>
                      <a:pt x="1596390" y="1892722"/>
                    </a:lnTo>
                    <a:lnTo>
                      <a:pt x="1565910" y="1923209"/>
                    </a:lnTo>
                    <a:lnTo>
                      <a:pt x="1565910" y="1951790"/>
                    </a:lnTo>
                    <a:lnTo>
                      <a:pt x="1596390" y="2007047"/>
                    </a:lnTo>
                    <a:lnTo>
                      <a:pt x="1642110" y="2047061"/>
                    </a:lnTo>
                    <a:lnTo>
                      <a:pt x="1670685" y="2037534"/>
                    </a:lnTo>
                    <a:lnTo>
                      <a:pt x="1693545" y="2039440"/>
                    </a:lnTo>
                    <a:lnTo>
                      <a:pt x="1693545" y="2068021"/>
                    </a:lnTo>
                    <a:lnTo>
                      <a:pt x="1708785" y="2094697"/>
                    </a:lnTo>
                    <a:lnTo>
                      <a:pt x="1670685" y="2119467"/>
                    </a:lnTo>
                    <a:lnTo>
                      <a:pt x="1670685" y="2155670"/>
                    </a:lnTo>
                    <a:lnTo>
                      <a:pt x="1670685" y="2186157"/>
                    </a:lnTo>
                    <a:lnTo>
                      <a:pt x="1630680" y="2197590"/>
                    </a:lnTo>
                    <a:lnTo>
                      <a:pt x="1596390" y="2203306"/>
                    </a:lnTo>
                    <a:lnTo>
                      <a:pt x="1548765" y="2218550"/>
                    </a:lnTo>
                    <a:lnTo>
                      <a:pt x="1524000" y="2226171"/>
                    </a:lnTo>
                    <a:lnTo>
                      <a:pt x="1497087" y="2224825"/>
                    </a:lnTo>
                    <a:lnTo>
                      <a:pt x="1495425" y="2226072"/>
                    </a:lnTo>
                    <a:lnTo>
                      <a:pt x="1495425" y="2226171"/>
                    </a:lnTo>
                    <a:lnTo>
                      <a:pt x="1524000" y="2226171"/>
                    </a:lnTo>
                    <a:lnTo>
                      <a:pt x="1565910" y="2226171"/>
                    </a:lnTo>
                    <a:lnTo>
                      <a:pt x="1550670" y="2262374"/>
                    </a:lnTo>
                    <a:lnTo>
                      <a:pt x="1524000" y="2279523"/>
                    </a:lnTo>
                    <a:lnTo>
                      <a:pt x="1492885" y="2336686"/>
                    </a:lnTo>
                    <a:lnTo>
                      <a:pt x="1475105" y="2350024"/>
                    </a:lnTo>
                    <a:lnTo>
                      <a:pt x="1442720" y="2359551"/>
                    </a:lnTo>
                    <a:lnTo>
                      <a:pt x="1367790" y="2355105"/>
                    </a:lnTo>
                    <a:lnTo>
                      <a:pt x="1337310" y="2374794"/>
                    </a:lnTo>
                    <a:lnTo>
                      <a:pt x="1222375" y="2352564"/>
                    </a:lnTo>
                    <a:lnTo>
                      <a:pt x="1192530" y="2336686"/>
                    </a:lnTo>
                    <a:lnTo>
                      <a:pt x="1156970" y="2355105"/>
                    </a:lnTo>
                    <a:lnTo>
                      <a:pt x="1146810" y="2374794"/>
                    </a:lnTo>
                    <a:lnTo>
                      <a:pt x="1146810" y="2418619"/>
                    </a:lnTo>
                    <a:lnTo>
                      <a:pt x="1085850" y="2418619"/>
                    </a:lnTo>
                    <a:lnTo>
                      <a:pt x="1061720" y="2418619"/>
                    </a:lnTo>
                    <a:lnTo>
                      <a:pt x="1034415" y="2418619"/>
                    </a:lnTo>
                    <a:lnTo>
                      <a:pt x="1012190" y="2387497"/>
                    </a:lnTo>
                    <a:lnTo>
                      <a:pt x="981710" y="2384956"/>
                    </a:lnTo>
                    <a:lnTo>
                      <a:pt x="967105" y="2402740"/>
                    </a:lnTo>
                    <a:lnTo>
                      <a:pt x="974090" y="2435132"/>
                    </a:lnTo>
                    <a:lnTo>
                      <a:pt x="946785" y="2445295"/>
                    </a:lnTo>
                    <a:lnTo>
                      <a:pt x="911860" y="2418619"/>
                    </a:lnTo>
                    <a:lnTo>
                      <a:pt x="874395" y="2447835"/>
                    </a:lnTo>
                    <a:lnTo>
                      <a:pt x="861060" y="2418619"/>
                    </a:lnTo>
                    <a:lnTo>
                      <a:pt x="816610" y="2435132"/>
                    </a:lnTo>
                    <a:lnTo>
                      <a:pt x="779780" y="2462444"/>
                    </a:lnTo>
                    <a:lnTo>
                      <a:pt x="736600" y="2495471"/>
                    </a:lnTo>
                    <a:lnTo>
                      <a:pt x="721995" y="2467525"/>
                    </a:lnTo>
                    <a:lnTo>
                      <a:pt x="701040" y="2495471"/>
                    </a:lnTo>
                    <a:lnTo>
                      <a:pt x="685800" y="2517701"/>
                    </a:lnTo>
                    <a:lnTo>
                      <a:pt x="653415" y="2545012"/>
                    </a:lnTo>
                    <a:lnTo>
                      <a:pt x="634365" y="2585661"/>
                    </a:lnTo>
                    <a:lnTo>
                      <a:pt x="617220" y="2602810"/>
                    </a:lnTo>
                    <a:lnTo>
                      <a:pt x="583565" y="2602810"/>
                    </a:lnTo>
                    <a:lnTo>
                      <a:pt x="570865" y="2612972"/>
                    </a:lnTo>
                    <a:lnTo>
                      <a:pt x="513080" y="2632661"/>
                    </a:lnTo>
                    <a:lnTo>
                      <a:pt x="490855" y="2618053"/>
                    </a:lnTo>
                    <a:lnTo>
                      <a:pt x="470535" y="2632661"/>
                    </a:lnTo>
                    <a:lnTo>
                      <a:pt x="445770" y="2685378"/>
                    </a:lnTo>
                    <a:lnTo>
                      <a:pt x="421005" y="2698081"/>
                    </a:lnTo>
                    <a:lnTo>
                      <a:pt x="377825" y="2678392"/>
                    </a:lnTo>
                    <a:lnTo>
                      <a:pt x="330200" y="2718406"/>
                    </a:lnTo>
                    <a:lnTo>
                      <a:pt x="292735" y="2771122"/>
                    </a:lnTo>
                    <a:lnTo>
                      <a:pt x="229870" y="2825745"/>
                    </a:lnTo>
                    <a:lnTo>
                      <a:pt x="197485" y="2848610"/>
                    </a:lnTo>
                    <a:lnTo>
                      <a:pt x="177800" y="2851150"/>
                    </a:lnTo>
                    <a:lnTo>
                      <a:pt x="149860" y="2833366"/>
                    </a:lnTo>
                    <a:lnTo>
                      <a:pt x="175260" y="2818123"/>
                    </a:lnTo>
                    <a:lnTo>
                      <a:pt x="170180" y="2773028"/>
                    </a:lnTo>
                    <a:lnTo>
                      <a:pt x="144780" y="2766041"/>
                    </a:lnTo>
                    <a:lnTo>
                      <a:pt x="170180" y="2730473"/>
                    </a:lnTo>
                    <a:lnTo>
                      <a:pt x="154940" y="2693000"/>
                    </a:lnTo>
                    <a:lnTo>
                      <a:pt x="117475" y="2698081"/>
                    </a:lnTo>
                    <a:lnTo>
                      <a:pt x="117475" y="2668229"/>
                    </a:lnTo>
                    <a:lnTo>
                      <a:pt x="45085" y="2642824"/>
                    </a:lnTo>
                    <a:lnTo>
                      <a:pt x="34925" y="2618053"/>
                    </a:lnTo>
                    <a:lnTo>
                      <a:pt x="0" y="2567877"/>
                    </a:lnTo>
                    <a:lnTo>
                      <a:pt x="20343" y="2554408"/>
                    </a:lnTo>
                    <a:lnTo>
                      <a:pt x="17242" y="2547488"/>
                    </a:lnTo>
                    <a:lnTo>
                      <a:pt x="40607" y="2531918"/>
                    </a:lnTo>
                    <a:lnTo>
                      <a:pt x="69188" y="2462081"/>
                    </a:lnTo>
                    <a:lnTo>
                      <a:pt x="132067" y="2417639"/>
                    </a:lnTo>
                    <a:lnTo>
                      <a:pt x="184149" y="2371292"/>
                    </a:lnTo>
                    <a:lnTo>
                      <a:pt x="205743" y="2382085"/>
                    </a:lnTo>
                    <a:lnTo>
                      <a:pt x="256554" y="2360499"/>
                    </a:lnTo>
                    <a:lnTo>
                      <a:pt x="314987" y="2291297"/>
                    </a:lnTo>
                    <a:lnTo>
                      <a:pt x="312447" y="2225269"/>
                    </a:lnTo>
                    <a:lnTo>
                      <a:pt x="349920" y="2132575"/>
                    </a:lnTo>
                    <a:lnTo>
                      <a:pt x="374055" y="2037343"/>
                    </a:lnTo>
                    <a:lnTo>
                      <a:pt x="363258" y="1950998"/>
                    </a:lnTo>
                    <a:lnTo>
                      <a:pt x="360717" y="1865924"/>
                    </a:lnTo>
                    <a:lnTo>
                      <a:pt x="303039" y="1846844"/>
                    </a:lnTo>
                    <a:lnTo>
                      <a:pt x="306731" y="1813229"/>
                    </a:lnTo>
                    <a:lnTo>
                      <a:pt x="348650" y="1730059"/>
                    </a:lnTo>
                    <a:lnTo>
                      <a:pt x="374055" y="1712917"/>
                    </a:lnTo>
                    <a:lnTo>
                      <a:pt x="405177" y="1684347"/>
                    </a:lnTo>
                    <a:lnTo>
                      <a:pt x="448367" y="1649428"/>
                    </a:lnTo>
                    <a:lnTo>
                      <a:pt x="502989" y="1540228"/>
                    </a:lnTo>
                    <a:lnTo>
                      <a:pt x="536651" y="1523086"/>
                    </a:lnTo>
                    <a:lnTo>
                      <a:pt x="511245" y="1488168"/>
                    </a:lnTo>
                    <a:lnTo>
                      <a:pt x="473137" y="1444360"/>
                    </a:lnTo>
                    <a:lnTo>
                      <a:pt x="448367" y="1371983"/>
                    </a:lnTo>
                    <a:lnTo>
                      <a:pt x="473137" y="1298972"/>
                    </a:lnTo>
                    <a:lnTo>
                      <a:pt x="436934" y="1262148"/>
                    </a:lnTo>
                    <a:lnTo>
                      <a:pt x="448367" y="1211992"/>
                    </a:lnTo>
                    <a:lnTo>
                      <a:pt x="473137" y="1149139"/>
                    </a:lnTo>
                    <a:lnTo>
                      <a:pt x="497272" y="1097078"/>
                    </a:lnTo>
                    <a:lnTo>
                      <a:pt x="448367" y="1060255"/>
                    </a:lnTo>
                    <a:lnTo>
                      <a:pt x="423596" y="960578"/>
                    </a:lnTo>
                    <a:lnTo>
                      <a:pt x="530935" y="1010099"/>
                    </a:lnTo>
                    <a:lnTo>
                      <a:pt x="511245" y="960578"/>
                    </a:lnTo>
                    <a:lnTo>
                      <a:pt x="562692" y="947245"/>
                    </a:lnTo>
                    <a:lnTo>
                      <a:pt x="619854" y="928834"/>
                    </a:lnTo>
                    <a:lnTo>
                      <a:pt x="619854" y="889471"/>
                    </a:lnTo>
                    <a:lnTo>
                      <a:pt x="620489" y="843759"/>
                    </a:lnTo>
                    <a:lnTo>
                      <a:pt x="649071" y="818364"/>
                    </a:lnTo>
                    <a:lnTo>
                      <a:pt x="656057" y="824713"/>
                    </a:lnTo>
                    <a:lnTo>
                      <a:pt x="688449" y="857727"/>
                    </a:lnTo>
                    <a:lnTo>
                      <a:pt x="707504" y="897724"/>
                    </a:lnTo>
                    <a:lnTo>
                      <a:pt x="707504" y="947245"/>
                    </a:lnTo>
                    <a:lnTo>
                      <a:pt x="724652" y="960578"/>
                    </a:lnTo>
                    <a:lnTo>
                      <a:pt x="724652" y="991052"/>
                    </a:lnTo>
                    <a:lnTo>
                      <a:pt x="786261" y="1003115"/>
                    </a:lnTo>
                    <a:lnTo>
                      <a:pt x="814207" y="1008829"/>
                    </a:lnTo>
                    <a:lnTo>
                      <a:pt x="837072" y="991052"/>
                    </a:lnTo>
                    <a:lnTo>
                      <a:pt x="863748" y="1038669"/>
                    </a:lnTo>
                    <a:lnTo>
                      <a:pt x="863748" y="1015178"/>
                    </a:lnTo>
                    <a:lnTo>
                      <a:pt x="863748" y="947245"/>
                    </a:lnTo>
                    <a:lnTo>
                      <a:pt x="884707" y="925024"/>
                    </a:lnTo>
                    <a:lnTo>
                      <a:pt x="884707" y="854552"/>
                    </a:lnTo>
                    <a:lnTo>
                      <a:pt x="915194" y="787254"/>
                    </a:lnTo>
                    <a:lnTo>
                      <a:pt x="845329" y="765668"/>
                    </a:lnTo>
                    <a:lnTo>
                      <a:pt x="833896" y="729480"/>
                    </a:lnTo>
                    <a:lnTo>
                      <a:pt x="814207" y="674880"/>
                    </a:lnTo>
                    <a:lnTo>
                      <a:pt x="782450" y="650754"/>
                    </a:lnTo>
                    <a:lnTo>
                      <a:pt x="760855" y="610756"/>
                    </a:lnTo>
                    <a:lnTo>
                      <a:pt x="724652" y="606312"/>
                    </a:lnTo>
                    <a:lnTo>
                      <a:pt x="724652" y="575203"/>
                    </a:lnTo>
                    <a:lnTo>
                      <a:pt x="744342" y="530126"/>
                    </a:lnTo>
                    <a:lnTo>
                      <a:pt x="724652" y="493938"/>
                    </a:lnTo>
                    <a:lnTo>
                      <a:pt x="656057" y="478065"/>
                    </a:lnTo>
                    <a:lnTo>
                      <a:pt x="688449" y="507905"/>
                    </a:lnTo>
                    <a:lnTo>
                      <a:pt x="688449" y="560600"/>
                    </a:lnTo>
                    <a:lnTo>
                      <a:pt x="637003" y="560600"/>
                    </a:lnTo>
                    <a:lnTo>
                      <a:pt x="600800" y="560600"/>
                    </a:lnTo>
                    <a:lnTo>
                      <a:pt x="584287" y="530126"/>
                    </a:lnTo>
                    <a:lnTo>
                      <a:pt x="562692" y="524412"/>
                    </a:lnTo>
                    <a:lnTo>
                      <a:pt x="562692" y="505365"/>
                    </a:lnTo>
                    <a:lnTo>
                      <a:pt x="562692" y="473621"/>
                    </a:lnTo>
                    <a:lnTo>
                      <a:pt x="562692" y="424100"/>
                    </a:lnTo>
                    <a:lnTo>
                      <a:pt x="473137" y="424100"/>
                    </a:lnTo>
                    <a:lnTo>
                      <a:pt x="448367" y="409498"/>
                    </a:lnTo>
                    <a:lnTo>
                      <a:pt x="448367" y="365056"/>
                    </a:lnTo>
                    <a:lnTo>
                      <a:pt x="423596" y="351088"/>
                    </a:lnTo>
                    <a:lnTo>
                      <a:pt x="405177" y="308551"/>
                    </a:lnTo>
                    <a:lnTo>
                      <a:pt x="342933" y="307916"/>
                    </a:lnTo>
                    <a:lnTo>
                      <a:pt x="340393" y="257126"/>
                    </a:lnTo>
                    <a:lnTo>
                      <a:pt x="332771" y="201891"/>
                    </a:lnTo>
                    <a:lnTo>
                      <a:pt x="332771" y="163163"/>
                    </a:lnTo>
                    <a:lnTo>
                      <a:pt x="332771" y="157984"/>
                    </a:lnTo>
                    <a:lnTo>
                      <a:pt x="336527" y="157362"/>
                    </a:lnTo>
                    <a:lnTo>
                      <a:pt x="334841" y="152156"/>
                    </a:lnTo>
                    <a:lnTo>
                      <a:pt x="331788" y="146050"/>
                    </a:lnTo>
                    <a:lnTo>
                      <a:pt x="328706" y="136805"/>
                    </a:lnTo>
                    <a:lnTo>
                      <a:pt x="370956" y="127318"/>
                    </a:lnTo>
                    <a:lnTo>
                      <a:pt x="420477" y="127318"/>
                    </a:lnTo>
                    <a:lnTo>
                      <a:pt x="405240" y="82233"/>
                    </a:lnTo>
                    <a:lnTo>
                      <a:pt x="522693" y="82233"/>
                    </a:lnTo>
                    <a:lnTo>
                      <a:pt x="516979" y="112713"/>
                    </a:lnTo>
                    <a:lnTo>
                      <a:pt x="562691" y="133033"/>
                    </a:lnTo>
                    <a:lnTo>
                      <a:pt x="633798" y="133033"/>
                    </a:lnTo>
                    <a:lnTo>
                      <a:pt x="685224" y="112713"/>
                    </a:lnTo>
                    <a:lnTo>
                      <a:pt x="721412" y="112713"/>
                    </a:lnTo>
                    <a:lnTo>
                      <a:pt x="721412" y="135573"/>
                    </a:lnTo>
                    <a:lnTo>
                      <a:pt x="753156" y="150178"/>
                    </a:lnTo>
                    <a:lnTo>
                      <a:pt x="779187" y="133033"/>
                    </a:lnTo>
                    <a:lnTo>
                      <a:pt x="810931" y="141288"/>
                    </a:lnTo>
                    <a:lnTo>
                      <a:pt x="817829" y="138477"/>
                    </a:lnTo>
                    <a:lnTo>
                      <a:pt x="821893" y="140783"/>
                    </a:lnTo>
                    <a:cubicBezTo>
                      <a:pt x="826006" y="141216"/>
                      <a:pt x="821893" y="133639"/>
                      <a:pt x="827088" y="149225"/>
                    </a:cubicBezTo>
                    <a:lnTo>
                      <a:pt x="826734" y="149857"/>
                    </a:lnTo>
                    <a:lnTo>
                      <a:pt x="875030" y="170218"/>
                    </a:lnTo>
                    <a:lnTo>
                      <a:pt x="882899" y="186902"/>
                    </a:lnTo>
                    <a:lnTo>
                      <a:pt x="884237" y="187325"/>
                    </a:lnTo>
                    <a:lnTo>
                      <a:pt x="885944" y="189032"/>
                    </a:lnTo>
                    <a:lnTo>
                      <a:pt x="890905" y="183556"/>
                    </a:lnTo>
                    <a:lnTo>
                      <a:pt x="911860" y="221665"/>
                    </a:lnTo>
                    <a:lnTo>
                      <a:pt x="929640" y="223570"/>
                    </a:lnTo>
                    <a:lnTo>
                      <a:pt x="960120" y="221665"/>
                    </a:lnTo>
                    <a:lnTo>
                      <a:pt x="1000125" y="203881"/>
                    </a:lnTo>
                    <a:lnTo>
                      <a:pt x="1026795" y="229286"/>
                    </a:lnTo>
                    <a:lnTo>
                      <a:pt x="1028700" y="252151"/>
                    </a:lnTo>
                    <a:lnTo>
                      <a:pt x="1062990" y="252151"/>
                    </a:lnTo>
                    <a:lnTo>
                      <a:pt x="1061085" y="217854"/>
                    </a:lnTo>
                    <a:lnTo>
                      <a:pt x="1083945" y="215948"/>
                    </a:lnTo>
                    <a:lnTo>
                      <a:pt x="1085850" y="193083"/>
                    </a:lnTo>
                    <a:lnTo>
                      <a:pt x="1089201" y="193677"/>
                    </a:lnTo>
                    <a:lnTo>
                      <a:pt x="1083945" y="156880"/>
                    </a:lnTo>
                    <a:lnTo>
                      <a:pt x="1106805" y="151164"/>
                    </a:lnTo>
                    <a:lnTo>
                      <a:pt x="1126490" y="146718"/>
                    </a:lnTo>
                    <a:lnTo>
                      <a:pt x="1159510" y="148623"/>
                    </a:lnTo>
                    <a:lnTo>
                      <a:pt x="1183640" y="148623"/>
                    </a:lnTo>
                    <a:lnTo>
                      <a:pt x="1203325" y="121312"/>
                    </a:lnTo>
                    <a:lnTo>
                      <a:pt x="1196975" y="84474"/>
                    </a:lnTo>
                    <a:lnTo>
                      <a:pt x="1213485" y="90825"/>
                    </a:lnTo>
                    <a:lnTo>
                      <a:pt x="1240790" y="80663"/>
                    </a:lnTo>
                    <a:lnTo>
                      <a:pt x="1264285" y="70500"/>
                    </a:lnTo>
                    <a:lnTo>
                      <a:pt x="1293495" y="69230"/>
                    </a:lnTo>
                    <a:lnTo>
                      <a:pt x="1331595" y="74311"/>
                    </a:lnTo>
                    <a:lnTo>
                      <a:pt x="1365885" y="70500"/>
                    </a:lnTo>
                    <a:lnTo>
                      <a:pt x="1395730" y="64149"/>
                    </a:lnTo>
                    <a:lnTo>
                      <a:pt x="1421130" y="69230"/>
                    </a:lnTo>
                    <a:lnTo>
                      <a:pt x="1430655" y="83204"/>
                    </a:lnTo>
                    <a:lnTo>
                      <a:pt x="1442085" y="71136"/>
                    </a:lnTo>
                    <a:lnTo>
                      <a:pt x="1459230" y="55257"/>
                    </a:lnTo>
                    <a:lnTo>
                      <a:pt x="1451610" y="29216"/>
                    </a:lnTo>
                    <a:lnTo>
                      <a:pt x="1459230" y="13973"/>
                    </a:lnTo>
                    <a:close/>
                  </a:path>
                </a:pathLst>
              </a:custGeom>
              <a:solidFill>
                <a:srgbClr val="E592F6">
                  <a:alpha val="20000"/>
                </a:srgbClr>
              </a:solidFill>
              <a:ln w="19050" cap="flat" cmpd="sng">
                <a:solidFill>
                  <a:schemeClr val="accent3">
                    <a:lumMod val="50000"/>
                    <a:alpha val="96000"/>
                  </a:schemeClr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</p:txBody>
          </p:sp>
          <p:sp>
            <p:nvSpPr>
              <p:cNvPr id="72" name="フリーフォーム 71"/>
              <p:cNvSpPr>
                <a:spLocks/>
              </p:cNvSpPr>
              <p:nvPr/>
            </p:nvSpPr>
            <p:spPr bwMode="auto">
              <a:xfrm>
                <a:off x="4199643" y="1955799"/>
                <a:ext cx="1680456" cy="3141402"/>
              </a:xfrm>
              <a:custGeom>
                <a:avLst/>
                <a:gdLst>
                  <a:gd name="connsiteX0" fmla="*/ 1093938 w 1680456"/>
                  <a:gd name="connsiteY0" fmla="*/ 0 h 3141402"/>
                  <a:gd name="connsiteX1" fmla="*/ 1130119 w 1680456"/>
                  <a:gd name="connsiteY1" fmla="*/ 17147 h 3141402"/>
                  <a:gd name="connsiteX2" fmla="*/ 1145354 w 1680456"/>
                  <a:gd name="connsiteY2" fmla="*/ 33658 h 3141402"/>
                  <a:gd name="connsiteX3" fmla="*/ 1111711 w 1680456"/>
                  <a:gd name="connsiteY3" fmla="*/ 57156 h 3141402"/>
                  <a:gd name="connsiteX4" fmla="*/ 1130119 w 1680456"/>
                  <a:gd name="connsiteY4" fmla="*/ 93354 h 3141402"/>
                  <a:gd name="connsiteX5" fmla="*/ 1173918 w 1680456"/>
                  <a:gd name="connsiteY5" fmla="*/ 123837 h 3141402"/>
                  <a:gd name="connsiteX6" fmla="*/ 1196769 w 1680456"/>
                  <a:gd name="connsiteY6" fmla="*/ 123837 h 3141402"/>
                  <a:gd name="connsiteX7" fmla="*/ 1212003 w 1680456"/>
                  <a:gd name="connsiteY7" fmla="*/ 150510 h 3141402"/>
                  <a:gd name="connsiteX8" fmla="*/ 1198673 w 1680456"/>
                  <a:gd name="connsiteY8" fmla="*/ 180993 h 3141402"/>
                  <a:gd name="connsiteX9" fmla="*/ 1202482 w 1680456"/>
                  <a:gd name="connsiteY9" fmla="*/ 215287 h 3141402"/>
                  <a:gd name="connsiteX10" fmla="*/ 1232950 w 1680456"/>
                  <a:gd name="connsiteY10" fmla="*/ 224813 h 3141402"/>
                  <a:gd name="connsiteX11" fmla="*/ 1202482 w 1680456"/>
                  <a:gd name="connsiteY11" fmla="*/ 241959 h 3141402"/>
                  <a:gd name="connsiteX12" fmla="*/ 1194865 w 1680456"/>
                  <a:gd name="connsiteY12" fmla="*/ 257201 h 3141402"/>
                  <a:gd name="connsiteX13" fmla="*/ 1204386 w 1680456"/>
                  <a:gd name="connsiteY13" fmla="*/ 280063 h 3141402"/>
                  <a:gd name="connsiteX14" fmla="*/ 1210099 w 1680456"/>
                  <a:gd name="connsiteY14" fmla="*/ 292129 h 3141402"/>
                  <a:gd name="connsiteX15" fmla="*/ 1225333 w 1680456"/>
                  <a:gd name="connsiteY15" fmla="*/ 329598 h 3141402"/>
                  <a:gd name="connsiteX16" fmla="*/ 1232950 w 1680456"/>
                  <a:gd name="connsiteY16" fmla="*/ 348650 h 3141402"/>
                  <a:gd name="connsiteX17" fmla="*/ 1261515 w 1680456"/>
                  <a:gd name="connsiteY17" fmla="*/ 337219 h 3141402"/>
                  <a:gd name="connsiteX18" fmla="*/ 1293887 w 1680456"/>
                  <a:gd name="connsiteY18" fmla="*/ 310546 h 3141402"/>
                  <a:gd name="connsiteX19" fmla="*/ 1326260 w 1680456"/>
                  <a:gd name="connsiteY19" fmla="*/ 321977 h 3141402"/>
                  <a:gd name="connsiteX20" fmla="*/ 1356729 w 1680456"/>
                  <a:gd name="connsiteY20" fmla="*/ 361987 h 3141402"/>
                  <a:gd name="connsiteX21" fmla="*/ 1360537 w 1680456"/>
                  <a:gd name="connsiteY21" fmla="*/ 382944 h 3141402"/>
                  <a:gd name="connsiteX22" fmla="*/ 1375771 w 1680456"/>
                  <a:gd name="connsiteY22" fmla="*/ 398185 h 3141402"/>
                  <a:gd name="connsiteX23" fmla="*/ 1371963 w 1680456"/>
                  <a:gd name="connsiteY23" fmla="*/ 422953 h 3141402"/>
                  <a:gd name="connsiteX24" fmla="*/ 1417666 w 1680456"/>
                  <a:gd name="connsiteY24" fmla="*/ 455341 h 3141402"/>
                  <a:gd name="connsiteX25" fmla="*/ 1430996 w 1680456"/>
                  <a:gd name="connsiteY25" fmla="*/ 522023 h 3141402"/>
                  <a:gd name="connsiteX26" fmla="*/ 1457655 w 1680456"/>
                  <a:gd name="connsiteY26" fmla="*/ 558221 h 3141402"/>
                  <a:gd name="connsiteX27" fmla="*/ 1488124 w 1680456"/>
                  <a:gd name="connsiteY27" fmla="*/ 577273 h 3141402"/>
                  <a:gd name="connsiteX28" fmla="*/ 1474794 w 1680456"/>
                  <a:gd name="connsiteY28" fmla="*/ 600136 h 3141402"/>
                  <a:gd name="connsiteX29" fmla="*/ 1488124 w 1680456"/>
                  <a:gd name="connsiteY29" fmla="*/ 611567 h 3141402"/>
                  <a:gd name="connsiteX30" fmla="*/ 1510975 w 1680456"/>
                  <a:gd name="connsiteY30" fmla="*/ 611567 h 3141402"/>
                  <a:gd name="connsiteX31" fmla="*/ 1535731 w 1680456"/>
                  <a:gd name="connsiteY31" fmla="*/ 619188 h 3141402"/>
                  <a:gd name="connsiteX32" fmla="*/ 1571912 w 1680456"/>
                  <a:gd name="connsiteY32" fmla="*/ 619188 h 3141402"/>
                  <a:gd name="connsiteX33" fmla="*/ 1573817 w 1680456"/>
                  <a:gd name="connsiteY33" fmla="*/ 634429 h 3141402"/>
                  <a:gd name="connsiteX34" fmla="*/ 1585242 w 1680456"/>
                  <a:gd name="connsiteY34" fmla="*/ 653481 h 3141402"/>
                  <a:gd name="connsiteX35" fmla="*/ 1589051 w 1680456"/>
                  <a:gd name="connsiteY35" fmla="*/ 706826 h 3141402"/>
                  <a:gd name="connsiteX36" fmla="*/ 1602381 w 1680456"/>
                  <a:gd name="connsiteY36" fmla="*/ 722068 h 3141402"/>
                  <a:gd name="connsiteX37" fmla="*/ 1634753 w 1680456"/>
                  <a:gd name="connsiteY37" fmla="*/ 758267 h 3141402"/>
                  <a:gd name="connsiteX38" fmla="*/ 1634753 w 1680456"/>
                  <a:gd name="connsiteY38" fmla="*/ 792560 h 3141402"/>
                  <a:gd name="connsiteX39" fmla="*/ 1680456 w 1680456"/>
                  <a:gd name="connsiteY39" fmla="*/ 821138 h 3141402"/>
                  <a:gd name="connsiteX40" fmla="*/ 1680456 w 1680456"/>
                  <a:gd name="connsiteY40" fmla="*/ 864957 h 3141402"/>
                  <a:gd name="connsiteX41" fmla="*/ 1665222 w 1680456"/>
                  <a:gd name="connsiteY41" fmla="*/ 910682 h 3141402"/>
                  <a:gd name="connsiteX42" fmla="*/ 1646179 w 1680456"/>
                  <a:gd name="connsiteY42" fmla="*/ 936085 h 3141402"/>
                  <a:gd name="connsiteX43" fmla="*/ 1629041 w 1680456"/>
                  <a:gd name="connsiteY43" fmla="*/ 936085 h 3141402"/>
                  <a:gd name="connsiteX44" fmla="*/ 1625232 w 1680456"/>
                  <a:gd name="connsiteY44" fmla="*/ 950691 h 3141402"/>
                  <a:gd name="connsiteX45" fmla="*/ 1638562 w 1680456"/>
                  <a:gd name="connsiteY45" fmla="*/ 981174 h 3141402"/>
                  <a:gd name="connsiteX46" fmla="*/ 1600476 w 1680456"/>
                  <a:gd name="connsiteY46" fmla="*/ 998321 h 3141402"/>
                  <a:gd name="connsiteX47" fmla="*/ 1581434 w 1680456"/>
                  <a:gd name="connsiteY47" fmla="*/ 1024994 h 3141402"/>
                  <a:gd name="connsiteX48" fmla="*/ 1562391 w 1680456"/>
                  <a:gd name="connsiteY48" fmla="*/ 1042140 h 3141402"/>
                  <a:gd name="connsiteX49" fmla="*/ 1541444 w 1680456"/>
                  <a:gd name="connsiteY49" fmla="*/ 1065003 h 3141402"/>
                  <a:gd name="connsiteX50" fmla="*/ 1522401 w 1680456"/>
                  <a:gd name="connsiteY50" fmla="*/ 1089770 h 3141402"/>
                  <a:gd name="connsiteX51" fmla="*/ 1530018 w 1680456"/>
                  <a:gd name="connsiteY51" fmla="*/ 1103107 h 3141402"/>
                  <a:gd name="connsiteX52" fmla="*/ 1501454 w 1680456"/>
                  <a:gd name="connsiteY52" fmla="*/ 1122158 h 3141402"/>
                  <a:gd name="connsiteX53" fmla="*/ 1484315 w 1680456"/>
                  <a:gd name="connsiteY53" fmla="*/ 1122158 h 3141402"/>
                  <a:gd name="connsiteX54" fmla="*/ 1457655 w 1680456"/>
                  <a:gd name="connsiteY54" fmla="*/ 1131684 h 3141402"/>
                  <a:gd name="connsiteX55" fmla="*/ 1438613 w 1680456"/>
                  <a:gd name="connsiteY55" fmla="*/ 1101201 h 3141402"/>
                  <a:gd name="connsiteX56" fmla="*/ 1427187 w 1680456"/>
                  <a:gd name="connsiteY56" fmla="*/ 1072623 h 3141402"/>
                  <a:gd name="connsiteX57" fmla="*/ 1383389 w 1680456"/>
                  <a:gd name="connsiteY57" fmla="*/ 1072623 h 3141402"/>
                  <a:gd name="connsiteX58" fmla="*/ 1379554 w 1680456"/>
                  <a:gd name="connsiteY58" fmla="*/ 1053443 h 3141402"/>
                  <a:gd name="connsiteX59" fmla="*/ 1373867 w 1680456"/>
                  <a:gd name="connsiteY59" fmla="*/ 1057382 h 3141402"/>
                  <a:gd name="connsiteX60" fmla="*/ 1358632 w 1680456"/>
                  <a:gd name="connsiteY60" fmla="*/ 1066908 h 3141402"/>
                  <a:gd name="connsiteX61" fmla="*/ 1356728 w 1680456"/>
                  <a:gd name="connsiteY61" fmla="*/ 1101202 h 3141402"/>
                  <a:gd name="connsiteX62" fmla="*/ 1343398 w 1680456"/>
                  <a:gd name="connsiteY62" fmla="*/ 1122159 h 3141402"/>
                  <a:gd name="connsiteX63" fmla="*/ 1328164 w 1680456"/>
                  <a:gd name="connsiteY63" fmla="*/ 1152642 h 3141402"/>
                  <a:gd name="connsiteX64" fmla="*/ 1362441 w 1680456"/>
                  <a:gd name="connsiteY64" fmla="*/ 1152642 h 3141402"/>
                  <a:gd name="connsiteX65" fmla="*/ 1347207 w 1680456"/>
                  <a:gd name="connsiteY65" fmla="*/ 1193286 h 3141402"/>
                  <a:gd name="connsiteX66" fmla="*/ 1349111 w 1680456"/>
                  <a:gd name="connsiteY66" fmla="*/ 1228850 h 3141402"/>
                  <a:gd name="connsiteX67" fmla="*/ 1362441 w 1680456"/>
                  <a:gd name="connsiteY67" fmla="*/ 1259333 h 3141402"/>
                  <a:gd name="connsiteX68" fmla="*/ 1352919 w 1680456"/>
                  <a:gd name="connsiteY68" fmla="*/ 1284100 h 3141402"/>
                  <a:gd name="connsiteX69" fmla="*/ 1370058 w 1680456"/>
                  <a:gd name="connsiteY69" fmla="*/ 1318394 h 3141402"/>
                  <a:gd name="connsiteX70" fmla="*/ 1362441 w 1680456"/>
                  <a:gd name="connsiteY70" fmla="*/ 1350782 h 3141402"/>
                  <a:gd name="connsiteX71" fmla="*/ 1335781 w 1680456"/>
                  <a:gd name="connsiteY71" fmla="*/ 1381265 h 3141402"/>
                  <a:gd name="connsiteX72" fmla="*/ 1331972 w 1680456"/>
                  <a:gd name="connsiteY72" fmla="*/ 1409208 h 3141402"/>
                  <a:gd name="connsiteX73" fmla="*/ 1303408 w 1680456"/>
                  <a:gd name="connsiteY73" fmla="*/ 1371739 h 3141402"/>
                  <a:gd name="connsiteX74" fmla="*/ 1286270 w 1680456"/>
                  <a:gd name="connsiteY74" fmla="*/ 1371739 h 3141402"/>
                  <a:gd name="connsiteX75" fmla="*/ 1259610 w 1680456"/>
                  <a:gd name="connsiteY75" fmla="*/ 1409208 h 3141402"/>
                  <a:gd name="connsiteX76" fmla="*/ 1271035 w 1680456"/>
                  <a:gd name="connsiteY76" fmla="*/ 1430800 h 3141402"/>
                  <a:gd name="connsiteX77" fmla="*/ 1250157 w 1680456"/>
                  <a:gd name="connsiteY77" fmla="*/ 1442405 h 3141402"/>
                  <a:gd name="connsiteX78" fmla="*/ 1249794 w 1680456"/>
                  <a:gd name="connsiteY78" fmla="*/ 1446390 h 3141402"/>
                  <a:gd name="connsiteX79" fmla="*/ 1255802 w 1680456"/>
                  <a:gd name="connsiteY79" fmla="*/ 1444136 h 3141402"/>
                  <a:gd name="connsiteX80" fmla="*/ 1255802 w 1680456"/>
                  <a:gd name="connsiteY80" fmla="*/ 1489861 h 3141402"/>
                  <a:gd name="connsiteX81" fmla="*/ 1276749 w 1680456"/>
                  <a:gd name="connsiteY81" fmla="*/ 1529870 h 3141402"/>
                  <a:gd name="connsiteX82" fmla="*/ 1274845 w 1680456"/>
                  <a:gd name="connsiteY82" fmla="*/ 1552732 h 3141402"/>
                  <a:gd name="connsiteX83" fmla="*/ 1274845 w 1680456"/>
                  <a:gd name="connsiteY83" fmla="*/ 1585756 h 3141402"/>
                  <a:gd name="connsiteX84" fmla="*/ 1295792 w 1680456"/>
                  <a:gd name="connsiteY84" fmla="*/ 1611793 h 3141402"/>
                  <a:gd name="connsiteX85" fmla="*/ 1311026 w 1680456"/>
                  <a:gd name="connsiteY85" fmla="*/ 1651802 h 3141402"/>
                  <a:gd name="connsiteX86" fmla="*/ 1293888 w 1680456"/>
                  <a:gd name="connsiteY86" fmla="*/ 1676570 h 3141402"/>
                  <a:gd name="connsiteX87" fmla="*/ 1267228 w 1680456"/>
                  <a:gd name="connsiteY87" fmla="*/ 1682285 h 3141402"/>
                  <a:gd name="connsiteX88" fmla="*/ 1227238 w 1680456"/>
                  <a:gd name="connsiteY88" fmla="*/ 1710863 h 3141402"/>
                  <a:gd name="connsiteX89" fmla="*/ 1200578 w 1680456"/>
                  <a:gd name="connsiteY89" fmla="*/ 1739441 h 3141402"/>
                  <a:gd name="connsiteX90" fmla="*/ 1173918 w 1680456"/>
                  <a:gd name="connsiteY90" fmla="*/ 1769924 h 3141402"/>
                  <a:gd name="connsiteX91" fmla="*/ 1149162 w 1680456"/>
                  <a:gd name="connsiteY91" fmla="*/ 1796597 h 3141402"/>
                  <a:gd name="connsiteX92" fmla="*/ 1111712 w 1680456"/>
                  <a:gd name="connsiteY92" fmla="*/ 1796597 h 3141402"/>
                  <a:gd name="connsiteX93" fmla="*/ 1069183 w 1680456"/>
                  <a:gd name="connsiteY93" fmla="*/ 1833431 h 3141402"/>
                  <a:gd name="connsiteX94" fmla="*/ 1063470 w 1680456"/>
                  <a:gd name="connsiteY94" fmla="*/ 1872805 h 3141402"/>
                  <a:gd name="connsiteX95" fmla="*/ 1040729 w 1680456"/>
                  <a:gd name="connsiteY95" fmla="*/ 1877071 h 3141402"/>
                  <a:gd name="connsiteX96" fmla="*/ 1040617 w 1680456"/>
                  <a:gd name="connsiteY96" fmla="*/ 1878520 h 3141402"/>
                  <a:gd name="connsiteX97" fmla="*/ 1034904 w 1680456"/>
                  <a:gd name="connsiteY97" fmla="*/ 1907097 h 3141402"/>
                  <a:gd name="connsiteX98" fmla="*/ 1032438 w 1680456"/>
                  <a:gd name="connsiteY98" fmla="*/ 1908136 h 3141402"/>
                  <a:gd name="connsiteX99" fmla="*/ 1034905 w 1680456"/>
                  <a:gd name="connsiteY99" fmla="*/ 1914719 h 3141402"/>
                  <a:gd name="connsiteX100" fmla="*/ 1040618 w 1680456"/>
                  <a:gd name="connsiteY100" fmla="*/ 1964254 h 3141402"/>
                  <a:gd name="connsiteX101" fmla="*/ 1040618 w 1680456"/>
                  <a:gd name="connsiteY101" fmla="*/ 2000453 h 3141402"/>
                  <a:gd name="connsiteX102" fmla="*/ 1040618 w 1680456"/>
                  <a:gd name="connsiteY102" fmla="*/ 2029031 h 3141402"/>
                  <a:gd name="connsiteX103" fmla="*/ 1063469 w 1680456"/>
                  <a:gd name="connsiteY103" fmla="*/ 2048083 h 3141402"/>
                  <a:gd name="connsiteX104" fmla="*/ 1067278 w 1680456"/>
                  <a:gd name="connsiteY104" fmla="*/ 2070945 h 3141402"/>
                  <a:gd name="connsiteX105" fmla="*/ 1092033 w 1680456"/>
                  <a:gd name="connsiteY105" fmla="*/ 2093807 h 3141402"/>
                  <a:gd name="connsiteX106" fmla="*/ 1076799 w 1680456"/>
                  <a:gd name="connsiteY106" fmla="*/ 2109049 h 3141402"/>
                  <a:gd name="connsiteX107" fmla="*/ 1088225 w 1680456"/>
                  <a:gd name="connsiteY107" fmla="*/ 2141437 h 3141402"/>
                  <a:gd name="connsiteX108" fmla="*/ 1033001 w 1680456"/>
                  <a:gd name="connsiteY108" fmla="*/ 2251939 h 3141402"/>
                  <a:gd name="connsiteX109" fmla="*/ 1010149 w 1680456"/>
                  <a:gd name="connsiteY109" fmla="*/ 2259559 h 3141402"/>
                  <a:gd name="connsiteX110" fmla="*/ 1029192 w 1680456"/>
                  <a:gd name="connsiteY110" fmla="*/ 2314810 h 3141402"/>
                  <a:gd name="connsiteX111" fmla="*/ 1010149 w 1680456"/>
                  <a:gd name="connsiteY111" fmla="*/ 2352914 h 3141402"/>
                  <a:gd name="connsiteX112" fmla="*/ 987298 w 1680456"/>
                  <a:gd name="connsiteY112" fmla="*/ 2402449 h 3141402"/>
                  <a:gd name="connsiteX113" fmla="*/ 960638 w 1680456"/>
                  <a:gd name="connsiteY113" fmla="*/ 2425311 h 3141402"/>
                  <a:gd name="connsiteX114" fmla="*/ 960638 w 1680456"/>
                  <a:gd name="connsiteY114" fmla="*/ 2446268 h 3141402"/>
                  <a:gd name="connsiteX115" fmla="*/ 975872 w 1680456"/>
                  <a:gd name="connsiteY115" fmla="*/ 2455794 h 3141402"/>
                  <a:gd name="connsiteX116" fmla="*/ 962542 w 1680456"/>
                  <a:gd name="connsiteY116" fmla="*/ 2493263 h 3141402"/>
                  <a:gd name="connsiteX117" fmla="*/ 953036 w 1680456"/>
                  <a:gd name="connsiteY117" fmla="*/ 2512737 h 3141402"/>
                  <a:gd name="connsiteX118" fmla="*/ 979681 w 1680456"/>
                  <a:gd name="connsiteY118" fmla="*/ 2528191 h 3141402"/>
                  <a:gd name="connsiteX119" fmla="*/ 949213 w 1680456"/>
                  <a:gd name="connsiteY119" fmla="*/ 2566295 h 3141402"/>
                  <a:gd name="connsiteX120" fmla="*/ 949213 w 1680456"/>
                  <a:gd name="connsiteY120" fmla="*/ 2608209 h 3141402"/>
                  <a:gd name="connsiteX121" fmla="*/ 924457 w 1680456"/>
                  <a:gd name="connsiteY121" fmla="*/ 2612020 h 3141402"/>
                  <a:gd name="connsiteX122" fmla="*/ 958734 w 1680456"/>
                  <a:gd name="connsiteY122" fmla="*/ 2640598 h 3141402"/>
                  <a:gd name="connsiteX123" fmla="*/ 935883 w 1680456"/>
                  <a:gd name="connsiteY123" fmla="*/ 2676796 h 3141402"/>
                  <a:gd name="connsiteX124" fmla="*/ 920649 w 1680456"/>
                  <a:gd name="connsiteY124" fmla="*/ 2701564 h 3141402"/>
                  <a:gd name="connsiteX125" fmla="*/ 907319 w 1680456"/>
                  <a:gd name="connsiteY125" fmla="*/ 2733952 h 3141402"/>
                  <a:gd name="connsiteX126" fmla="*/ 924457 w 1680456"/>
                  <a:gd name="connsiteY126" fmla="*/ 2756814 h 3141402"/>
                  <a:gd name="connsiteX127" fmla="*/ 907319 w 1680456"/>
                  <a:gd name="connsiteY127" fmla="*/ 2775866 h 3141402"/>
                  <a:gd name="connsiteX128" fmla="*/ 907319 w 1680456"/>
                  <a:gd name="connsiteY128" fmla="*/ 2789203 h 3141402"/>
                  <a:gd name="connsiteX129" fmla="*/ 897797 w 1680456"/>
                  <a:gd name="connsiteY129" fmla="*/ 2815875 h 3141402"/>
                  <a:gd name="connsiteX130" fmla="*/ 876850 w 1680456"/>
                  <a:gd name="connsiteY130" fmla="*/ 2841278 h 3141402"/>
                  <a:gd name="connsiteX131" fmla="*/ 840669 w 1680456"/>
                  <a:gd name="connsiteY131" fmla="*/ 2865410 h 3141402"/>
                  <a:gd name="connsiteX132" fmla="*/ 842573 w 1680456"/>
                  <a:gd name="connsiteY132" fmla="*/ 2891448 h 3141402"/>
                  <a:gd name="connsiteX133" fmla="*/ 841209 w 1680456"/>
                  <a:gd name="connsiteY133" fmla="*/ 2901908 h 3141402"/>
                  <a:gd name="connsiteX134" fmla="*/ 843186 w 1680456"/>
                  <a:gd name="connsiteY134" fmla="*/ 2902638 h 3141402"/>
                  <a:gd name="connsiteX135" fmla="*/ 842573 w 1680456"/>
                  <a:gd name="connsiteY135" fmla="*/ 2903224 h 3141402"/>
                  <a:gd name="connsiteX136" fmla="*/ 834953 w 1680456"/>
                  <a:gd name="connsiteY136" fmla="*/ 2918467 h 3141402"/>
                  <a:gd name="connsiteX137" fmla="*/ 842573 w 1680456"/>
                  <a:gd name="connsiteY137" fmla="*/ 2944508 h 3141402"/>
                  <a:gd name="connsiteX138" fmla="*/ 825428 w 1680456"/>
                  <a:gd name="connsiteY138" fmla="*/ 2960387 h 3141402"/>
                  <a:gd name="connsiteX139" fmla="*/ 813998 w 1680456"/>
                  <a:gd name="connsiteY139" fmla="*/ 2972455 h 3141402"/>
                  <a:gd name="connsiteX140" fmla="*/ 804473 w 1680456"/>
                  <a:gd name="connsiteY140" fmla="*/ 2958481 h 3141402"/>
                  <a:gd name="connsiteX141" fmla="*/ 779073 w 1680456"/>
                  <a:gd name="connsiteY141" fmla="*/ 2953400 h 3141402"/>
                  <a:gd name="connsiteX142" fmla="*/ 749228 w 1680456"/>
                  <a:gd name="connsiteY142" fmla="*/ 2959751 h 3141402"/>
                  <a:gd name="connsiteX143" fmla="*/ 714938 w 1680456"/>
                  <a:gd name="connsiteY143" fmla="*/ 2963562 h 3141402"/>
                  <a:gd name="connsiteX144" fmla="*/ 676838 w 1680456"/>
                  <a:gd name="connsiteY144" fmla="*/ 2958481 h 3141402"/>
                  <a:gd name="connsiteX145" fmla="*/ 647628 w 1680456"/>
                  <a:gd name="connsiteY145" fmla="*/ 2959751 h 3141402"/>
                  <a:gd name="connsiteX146" fmla="*/ 624133 w 1680456"/>
                  <a:gd name="connsiteY146" fmla="*/ 2969914 h 3141402"/>
                  <a:gd name="connsiteX147" fmla="*/ 596828 w 1680456"/>
                  <a:gd name="connsiteY147" fmla="*/ 2980076 h 3141402"/>
                  <a:gd name="connsiteX148" fmla="*/ 580318 w 1680456"/>
                  <a:gd name="connsiteY148" fmla="*/ 2973725 h 3141402"/>
                  <a:gd name="connsiteX149" fmla="*/ 586668 w 1680456"/>
                  <a:gd name="connsiteY149" fmla="*/ 3010563 h 3141402"/>
                  <a:gd name="connsiteX150" fmla="*/ 566983 w 1680456"/>
                  <a:gd name="connsiteY150" fmla="*/ 3037874 h 3141402"/>
                  <a:gd name="connsiteX151" fmla="*/ 542853 w 1680456"/>
                  <a:gd name="connsiteY151" fmla="*/ 3037874 h 3141402"/>
                  <a:gd name="connsiteX152" fmla="*/ 509833 w 1680456"/>
                  <a:gd name="connsiteY152" fmla="*/ 3035969 h 3141402"/>
                  <a:gd name="connsiteX153" fmla="*/ 490148 w 1680456"/>
                  <a:gd name="connsiteY153" fmla="*/ 3040415 h 3141402"/>
                  <a:gd name="connsiteX154" fmla="*/ 467288 w 1680456"/>
                  <a:gd name="connsiteY154" fmla="*/ 3046131 h 3141402"/>
                  <a:gd name="connsiteX155" fmla="*/ 472544 w 1680456"/>
                  <a:gd name="connsiteY155" fmla="*/ 3082928 h 3141402"/>
                  <a:gd name="connsiteX156" fmla="*/ 469193 w 1680456"/>
                  <a:gd name="connsiteY156" fmla="*/ 3082334 h 3141402"/>
                  <a:gd name="connsiteX157" fmla="*/ 467288 w 1680456"/>
                  <a:gd name="connsiteY157" fmla="*/ 3105199 h 3141402"/>
                  <a:gd name="connsiteX158" fmla="*/ 444428 w 1680456"/>
                  <a:gd name="connsiteY158" fmla="*/ 3107105 h 3141402"/>
                  <a:gd name="connsiteX159" fmla="*/ 446333 w 1680456"/>
                  <a:gd name="connsiteY159" fmla="*/ 3141402 h 3141402"/>
                  <a:gd name="connsiteX160" fmla="*/ 412043 w 1680456"/>
                  <a:gd name="connsiteY160" fmla="*/ 3141402 h 3141402"/>
                  <a:gd name="connsiteX161" fmla="*/ 410138 w 1680456"/>
                  <a:gd name="connsiteY161" fmla="*/ 3118537 h 3141402"/>
                  <a:gd name="connsiteX162" fmla="*/ 383468 w 1680456"/>
                  <a:gd name="connsiteY162" fmla="*/ 3093132 h 3141402"/>
                  <a:gd name="connsiteX163" fmla="*/ 343463 w 1680456"/>
                  <a:gd name="connsiteY163" fmla="*/ 3110916 h 3141402"/>
                  <a:gd name="connsiteX164" fmla="*/ 312983 w 1680456"/>
                  <a:gd name="connsiteY164" fmla="*/ 3112821 h 3141402"/>
                  <a:gd name="connsiteX165" fmla="*/ 295203 w 1680456"/>
                  <a:gd name="connsiteY165" fmla="*/ 3110916 h 3141402"/>
                  <a:gd name="connsiteX166" fmla="*/ 274248 w 1680456"/>
                  <a:gd name="connsiteY166" fmla="*/ 3072807 h 3141402"/>
                  <a:gd name="connsiteX167" fmla="*/ 269287 w 1680456"/>
                  <a:gd name="connsiteY167" fmla="*/ 3078283 h 3141402"/>
                  <a:gd name="connsiteX168" fmla="*/ 267580 w 1680456"/>
                  <a:gd name="connsiteY168" fmla="*/ 3076576 h 3141402"/>
                  <a:gd name="connsiteX169" fmla="*/ 266242 w 1680456"/>
                  <a:gd name="connsiteY169" fmla="*/ 3076153 h 3141402"/>
                  <a:gd name="connsiteX170" fmla="*/ 258373 w 1680456"/>
                  <a:gd name="connsiteY170" fmla="*/ 3059469 h 3141402"/>
                  <a:gd name="connsiteX171" fmla="*/ 202909 w 1680456"/>
                  <a:gd name="connsiteY171" fmla="*/ 3036087 h 3141402"/>
                  <a:gd name="connsiteX172" fmla="*/ 209171 w 1680456"/>
                  <a:gd name="connsiteY172" fmla="*/ 3033198 h 3141402"/>
                  <a:gd name="connsiteX173" fmla="*/ 210352 w 1680456"/>
                  <a:gd name="connsiteY173" fmla="*/ 3029257 h 3141402"/>
                  <a:gd name="connsiteX174" fmla="*/ 218000 w 1680456"/>
                  <a:gd name="connsiteY174" fmla="*/ 3025432 h 3141402"/>
                  <a:gd name="connsiteX175" fmla="*/ 210186 w 1680456"/>
                  <a:gd name="connsiteY175" fmla="*/ 3024056 h 3141402"/>
                  <a:gd name="connsiteX176" fmla="*/ 228559 w 1680456"/>
                  <a:gd name="connsiteY176" fmla="*/ 3016569 h 3141402"/>
                  <a:gd name="connsiteX177" fmla="*/ 243796 w 1680456"/>
                  <a:gd name="connsiteY177" fmla="*/ 2941004 h 3141402"/>
                  <a:gd name="connsiteX178" fmla="*/ 294587 w 1680456"/>
                  <a:gd name="connsiteY178" fmla="*/ 2889569 h 3141402"/>
                  <a:gd name="connsiteX179" fmla="*/ 294587 w 1680456"/>
                  <a:gd name="connsiteY179" fmla="*/ 2854644 h 3141402"/>
                  <a:gd name="connsiteX180" fmla="*/ 243796 w 1680456"/>
                  <a:gd name="connsiteY180" fmla="*/ 2857819 h 3141402"/>
                  <a:gd name="connsiteX181" fmla="*/ 243796 w 1680456"/>
                  <a:gd name="connsiteY181" fmla="*/ 2834324 h 3141402"/>
                  <a:gd name="connsiteX182" fmla="*/ 194275 w 1680456"/>
                  <a:gd name="connsiteY182" fmla="*/ 2846389 h 3141402"/>
                  <a:gd name="connsiteX183" fmla="*/ 220305 w 1680456"/>
                  <a:gd name="connsiteY183" fmla="*/ 2800034 h 3141402"/>
                  <a:gd name="connsiteX184" fmla="*/ 194275 w 1680456"/>
                  <a:gd name="connsiteY184" fmla="*/ 2791144 h 3141402"/>
                  <a:gd name="connsiteX185" fmla="*/ 162531 w 1680456"/>
                  <a:gd name="connsiteY185" fmla="*/ 2817179 h 3141402"/>
                  <a:gd name="connsiteX186" fmla="*/ 130786 w 1680456"/>
                  <a:gd name="connsiteY186" fmla="*/ 2817179 h 3141402"/>
                  <a:gd name="connsiteX187" fmla="*/ 68568 w 1680456"/>
                  <a:gd name="connsiteY187" fmla="*/ 2777174 h 3141402"/>
                  <a:gd name="connsiteX188" fmla="*/ 68568 w 1680456"/>
                  <a:gd name="connsiteY188" fmla="*/ 2721929 h 3141402"/>
                  <a:gd name="connsiteX189" fmla="*/ 177133 w 1680456"/>
                  <a:gd name="connsiteY189" fmla="*/ 2762569 h 3141402"/>
                  <a:gd name="connsiteX190" fmla="*/ 188561 w 1680456"/>
                  <a:gd name="connsiteY190" fmla="*/ 2699069 h 3141402"/>
                  <a:gd name="connsiteX191" fmla="*/ 182847 w 1680456"/>
                  <a:gd name="connsiteY191" fmla="*/ 2600644 h 3141402"/>
                  <a:gd name="connsiteX192" fmla="*/ 139675 w 1680456"/>
                  <a:gd name="connsiteY192" fmla="*/ 2600644 h 3141402"/>
                  <a:gd name="connsiteX193" fmla="*/ 136500 w 1680456"/>
                  <a:gd name="connsiteY193" fmla="*/ 2566354 h 3141402"/>
                  <a:gd name="connsiteX194" fmla="*/ 104756 w 1680456"/>
                  <a:gd name="connsiteY194" fmla="*/ 2528889 h 3141402"/>
                  <a:gd name="connsiteX195" fmla="*/ 68568 w 1680456"/>
                  <a:gd name="connsiteY195" fmla="*/ 2543494 h 3141402"/>
                  <a:gd name="connsiteX196" fmla="*/ 68568 w 1680456"/>
                  <a:gd name="connsiteY196" fmla="*/ 2427289 h 3141402"/>
                  <a:gd name="connsiteX197" fmla="*/ 68568 w 1680456"/>
                  <a:gd name="connsiteY197" fmla="*/ 2396174 h 3141402"/>
                  <a:gd name="connsiteX198" fmla="*/ 36189 w 1680456"/>
                  <a:gd name="connsiteY198" fmla="*/ 2401889 h 3141402"/>
                  <a:gd name="connsiteX199" fmla="*/ 52696 w 1680456"/>
                  <a:gd name="connsiteY199" fmla="*/ 2373314 h 3141402"/>
                  <a:gd name="connsiteX200" fmla="*/ 104756 w 1680456"/>
                  <a:gd name="connsiteY200" fmla="*/ 2370139 h 3141402"/>
                  <a:gd name="connsiteX201" fmla="*/ 104756 w 1680456"/>
                  <a:gd name="connsiteY201" fmla="*/ 2344104 h 3141402"/>
                  <a:gd name="connsiteX202" fmla="*/ 68568 w 1680456"/>
                  <a:gd name="connsiteY202" fmla="*/ 2338389 h 3141402"/>
                  <a:gd name="connsiteX203" fmla="*/ 68568 w 1680456"/>
                  <a:gd name="connsiteY203" fmla="*/ 2306639 h 3141402"/>
                  <a:gd name="connsiteX204" fmla="*/ 36189 w 1680456"/>
                  <a:gd name="connsiteY204" fmla="*/ 2300924 h 3141402"/>
                  <a:gd name="connsiteX205" fmla="*/ 36189 w 1680456"/>
                  <a:gd name="connsiteY205" fmla="*/ 2248854 h 3141402"/>
                  <a:gd name="connsiteX206" fmla="*/ 68568 w 1680456"/>
                  <a:gd name="connsiteY206" fmla="*/ 2240599 h 3141402"/>
                  <a:gd name="connsiteX207" fmla="*/ 104756 w 1680456"/>
                  <a:gd name="connsiteY207" fmla="*/ 2046924 h 3141402"/>
                  <a:gd name="connsiteX208" fmla="*/ 214591 w 1680456"/>
                  <a:gd name="connsiteY208" fmla="*/ 2038669 h 3141402"/>
                  <a:gd name="connsiteX209" fmla="*/ 243796 w 1680456"/>
                  <a:gd name="connsiteY209" fmla="*/ 1964374 h 3141402"/>
                  <a:gd name="connsiteX210" fmla="*/ 273635 w 1680456"/>
                  <a:gd name="connsiteY210" fmla="*/ 1923099 h 3141402"/>
                  <a:gd name="connsiteX211" fmla="*/ 309824 w 1680456"/>
                  <a:gd name="connsiteY211" fmla="*/ 1917384 h 3141402"/>
                  <a:gd name="connsiteX212" fmla="*/ 349822 w 1680456"/>
                  <a:gd name="connsiteY212" fmla="*/ 1865314 h 3141402"/>
                  <a:gd name="connsiteX213" fmla="*/ 329505 w 1680456"/>
                  <a:gd name="connsiteY213" fmla="*/ 1822769 h 3141402"/>
                  <a:gd name="connsiteX214" fmla="*/ 375852 w 1680456"/>
                  <a:gd name="connsiteY214" fmla="*/ 1822769 h 3141402"/>
                  <a:gd name="connsiteX215" fmla="*/ 396168 w 1680456"/>
                  <a:gd name="connsiteY215" fmla="*/ 1744029 h 3141402"/>
                  <a:gd name="connsiteX216" fmla="*/ 329505 w 1680456"/>
                  <a:gd name="connsiteY216" fmla="*/ 1755459 h 3141402"/>
                  <a:gd name="connsiteX217" fmla="*/ 294587 w 1680456"/>
                  <a:gd name="connsiteY217" fmla="*/ 1796734 h 3141402"/>
                  <a:gd name="connsiteX218" fmla="*/ 295222 w 1680456"/>
                  <a:gd name="connsiteY218" fmla="*/ 1698309 h 3141402"/>
                  <a:gd name="connsiteX219" fmla="*/ 243796 w 1680456"/>
                  <a:gd name="connsiteY219" fmla="*/ 1657669 h 3141402"/>
                  <a:gd name="connsiteX220" fmla="*/ 243796 w 1680456"/>
                  <a:gd name="connsiteY220" fmla="*/ 1674814 h 3141402"/>
                  <a:gd name="connsiteX221" fmla="*/ 243796 w 1680456"/>
                  <a:gd name="connsiteY221" fmla="*/ 1695134 h 3141402"/>
                  <a:gd name="connsiteX222" fmla="*/ 243796 w 1680456"/>
                  <a:gd name="connsiteY222" fmla="*/ 1732599 h 3141402"/>
                  <a:gd name="connsiteX223" fmla="*/ 194275 w 1680456"/>
                  <a:gd name="connsiteY223" fmla="*/ 1704024 h 3141402"/>
                  <a:gd name="connsiteX224" fmla="*/ 208877 w 1680456"/>
                  <a:gd name="connsiteY224" fmla="*/ 1758634 h 3141402"/>
                  <a:gd name="connsiteX225" fmla="*/ 194275 w 1680456"/>
                  <a:gd name="connsiteY225" fmla="*/ 1770064 h 3141402"/>
                  <a:gd name="connsiteX226" fmla="*/ 179673 w 1680456"/>
                  <a:gd name="connsiteY226" fmla="*/ 1813879 h 3141402"/>
                  <a:gd name="connsiteX227" fmla="*/ 160626 w 1680456"/>
                  <a:gd name="connsiteY227" fmla="*/ 1813879 h 3141402"/>
                  <a:gd name="connsiteX228" fmla="*/ 121898 w 1680456"/>
                  <a:gd name="connsiteY228" fmla="*/ 1712279 h 3141402"/>
                  <a:gd name="connsiteX229" fmla="*/ 104756 w 1680456"/>
                  <a:gd name="connsiteY229" fmla="*/ 1692594 h 3141402"/>
                  <a:gd name="connsiteX230" fmla="*/ 104756 w 1680456"/>
                  <a:gd name="connsiteY230" fmla="*/ 1651954 h 3141402"/>
                  <a:gd name="connsiteX231" fmla="*/ 68568 w 1680456"/>
                  <a:gd name="connsiteY231" fmla="*/ 1640524 h 3141402"/>
                  <a:gd name="connsiteX232" fmla="*/ 17142 w 1680456"/>
                  <a:gd name="connsiteY232" fmla="*/ 1643064 h 3141402"/>
                  <a:gd name="connsiteX233" fmla="*/ 17142 w 1680456"/>
                  <a:gd name="connsiteY233" fmla="*/ 1611949 h 3141402"/>
                  <a:gd name="connsiteX234" fmla="*/ 0 w 1680456"/>
                  <a:gd name="connsiteY234" fmla="*/ 1564324 h 3141402"/>
                  <a:gd name="connsiteX235" fmla="*/ 36189 w 1680456"/>
                  <a:gd name="connsiteY235" fmla="*/ 1547814 h 3141402"/>
                  <a:gd name="connsiteX236" fmla="*/ 68568 w 1680456"/>
                  <a:gd name="connsiteY236" fmla="*/ 1476059 h 3141402"/>
                  <a:gd name="connsiteX237" fmla="*/ 17142 w 1680456"/>
                  <a:gd name="connsiteY237" fmla="*/ 1415099 h 3141402"/>
                  <a:gd name="connsiteX238" fmla="*/ 36189 w 1680456"/>
                  <a:gd name="connsiteY238" fmla="*/ 1339534 h 3141402"/>
                  <a:gd name="connsiteX239" fmla="*/ 34053 w 1680456"/>
                  <a:gd name="connsiteY239" fmla="*/ 1335761 h 3141402"/>
                  <a:gd name="connsiteX240" fmla="*/ 53269 w 1680456"/>
                  <a:gd name="connsiteY240" fmla="*/ 1339851 h 3141402"/>
                  <a:gd name="connsiteX241" fmla="*/ 54270 w 1680456"/>
                  <a:gd name="connsiteY241" fmla="*/ 1340185 h 3141402"/>
                  <a:gd name="connsiteX242" fmla="*/ 56105 w 1680456"/>
                  <a:gd name="connsiteY242" fmla="*/ 1339350 h 3141402"/>
                  <a:gd name="connsiteX243" fmla="*/ 59914 w 1680456"/>
                  <a:gd name="connsiteY243" fmla="*/ 1327919 h 3141402"/>
                  <a:gd name="connsiteX244" fmla="*/ 86574 w 1680456"/>
                  <a:gd name="connsiteY244" fmla="*/ 1314583 h 3141402"/>
                  <a:gd name="connsiteX245" fmla="*/ 99904 w 1680456"/>
                  <a:gd name="connsiteY245" fmla="*/ 1310772 h 3141402"/>
                  <a:gd name="connsiteX246" fmla="*/ 126564 w 1680456"/>
                  <a:gd name="connsiteY246" fmla="*/ 1303152 h 3141402"/>
                  <a:gd name="connsiteX247" fmla="*/ 163380 w 1680456"/>
                  <a:gd name="connsiteY247" fmla="*/ 1297436 h 3141402"/>
                  <a:gd name="connsiteX248" fmla="*/ 195118 w 1680456"/>
                  <a:gd name="connsiteY248" fmla="*/ 1291721 h 3141402"/>
                  <a:gd name="connsiteX249" fmla="*/ 216700 w 1680456"/>
                  <a:gd name="connsiteY249" fmla="*/ 1284100 h 3141402"/>
                  <a:gd name="connsiteX250" fmla="*/ 227491 w 1680456"/>
                  <a:gd name="connsiteY250" fmla="*/ 1272669 h 3141402"/>
                  <a:gd name="connsiteX251" fmla="*/ 240821 w 1680456"/>
                  <a:gd name="connsiteY251" fmla="*/ 1263143 h 3141402"/>
                  <a:gd name="connsiteX252" fmla="*/ 259863 w 1680456"/>
                  <a:gd name="connsiteY252" fmla="*/ 1242186 h 3141402"/>
                  <a:gd name="connsiteX253" fmla="*/ 274463 w 1680456"/>
                  <a:gd name="connsiteY253" fmla="*/ 1226944 h 3141402"/>
                  <a:gd name="connsiteX254" fmla="*/ 284619 w 1680456"/>
                  <a:gd name="connsiteY254" fmla="*/ 1198366 h 3141402"/>
                  <a:gd name="connsiteX255" fmla="*/ 295411 w 1680456"/>
                  <a:gd name="connsiteY255" fmla="*/ 1198366 h 3141402"/>
                  <a:gd name="connsiteX256" fmla="*/ 364599 w 1680456"/>
                  <a:gd name="connsiteY256" fmla="*/ 1122159 h 3141402"/>
                  <a:gd name="connsiteX257" fmla="*/ 427440 w 1680456"/>
                  <a:gd name="connsiteY257" fmla="*/ 1063098 h 3141402"/>
                  <a:gd name="connsiteX258" fmla="*/ 417919 w 1680456"/>
                  <a:gd name="connsiteY258" fmla="*/ 1047856 h 3141402"/>
                  <a:gd name="connsiteX259" fmla="*/ 469335 w 1680456"/>
                  <a:gd name="connsiteY259" fmla="*/ 1023089 h 3141402"/>
                  <a:gd name="connsiteX260" fmla="*/ 497899 w 1680456"/>
                  <a:gd name="connsiteY260" fmla="*/ 996416 h 3141402"/>
                  <a:gd name="connsiteX261" fmla="*/ 509324 w 1680456"/>
                  <a:gd name="connsiteY261" fmla="*/ 1002132 h 3141402"/>
                  <a:gd name="connsiteX262" fmla="*/ 530272 w 1680456"/>
                  <a:gd name="connsiteY262" fmla="*/ 936085 h 3141402"/>
                  <a:gd name="connsiteX263" fmla="*/ 535479 w 1680456"/>
                  <a:gd name="connsiteY263" fmla="*/ 937564 h 3141402"/>
                  <a:gd name="connsiteX264" fmla="*/ 530271 w 1680456"/>
                  <a:gd name="connsiteY264" fmla="*/ 861147 h 3141402"/>
                  <a:gd name="connsiteX265" fmla="*/ 568357 w 1680456"/>
                  <a:gd name="connsiteY265" fmla="*/ 845906 h 3141402"/>
                  <a:gd name="connsiteX266" fmla="*/ 568357 w 1680456"/>
                  <a:gd name="connsiteY266" fmla="*/ 813517 h 3141402"/>
                  <a:gd name="connsiteX267" fmla="*/ 615964 w 1680456"/>
                  <a:gd name="connsiteY267" fmla="*/ 762077 h 3141402"/>
                  <a:gd name="connsiteX268" fmla="*/ 690231 w 1680456"/>
                  <a:gd name="connsiteY268" fmla="*/ 729689 h 3141402"/>
                  <a:gd name="connsiteX269" fmla="*/ 722604 w 1680456"/>
                  <a:gd name="connsiteY269" fmla="*/ 729689 h 3141402"/>
                  <a:gd name="connsiteX270" fmla="*/ 772115 w 1680456"/>
                  <a:gd name="connsiteY270" fmla="*/ 672533 h 3141402"/>
                  <a:gd name="connsiteX271" fmla="*/ 774019 w 1680456"/>
                  <a:gd name="connsiteY271" fmla="*/ 600136 h 3141402"/>
                  <a:gd name="connsiteX272" fmla="*/ 793062 w 1680456"/>
                  <a:gd name="connsiteY272" fmla="*/ 567747 h 3141402"/>
                  <a:gd name="connsiteX273" fmla="*/ 814009 w 1680456"/>
                  <a:gd name="connsiteY273" fmla="*/ 550601 h 3141402"/>
                  <a:gd name="connsiteX274" fmla="*/ 823530 w 1680456"/>
                  <a:gd name="connsiteY274" fmla="*/ 396280 h 3141402"/>
                  <a:gd name="connsiteX275" fmla="*/ 863520 w 1680456"/>
                  <a:gd name="connsiteY275" fmla="*/ 337219 h 3141402"/>
                  <a:gd name="connsiteX276" fmla="*/ 918744 w 1680456"/>
                  <a:gd name="connsiteY276" fmla="*/ 318167 h 3141402"/>
                  <a:gd name="connsiteX277" fmla="*/ 962543 w 1680456"/>
                  <a:gd name="connsiteY277" fmla="*/ 295305 h 3141402"/>
                  <a:gd name="connsiteX278" fmla="*/ 1044427 w 1680456"/>
                  <a:gd name="connsiteY278" fmla="*/ 165752 h 3141402"/>
                  <a:gd name="connsiteX279" fmla="*/ 1029193 w 1680456"/>
                  <a:gd name="connsiteY279" fmla="*/ 137174 h 3141402"/>
                  <a:gd name="connsiteX280" fmla="*/ 1076800 w 1680456"/>
                  <a:gd name="connsiteY280" fmla="*/ 80018 h 3141402"/>
                  <a:gd name="connsiteX0" fmla="*/ 1093938 w 1680456"/>
                  <a:gd name="connsiteY0" fmla="*/ 0 h 3141402"/>
                  <a:gd name="connsiteX1" fmla="*/ 1130119 w 1680456"/>
                  <a:gd name="connsiteY1" fmla="*/ 17147 h 3141402"/>
                  <a:gd name="connsiteX2" fmla="*/ 1145354 w 1680456"/>
                  <a:gd name="connsiteY2" fmla="*/ 33658 h 3141402"/>
                  <a:gd name="connsiteX3" fmla="*/ 1111711 w 1680456"/>
                  <a:gd name="connsiteY3" fmla="*/ 57156 h 3141402"/>
                  <a:gd name="connsiteX4" fmla="*/ 1130119 w 1680456"/>
                  <a:gd name="connsiteY4" fmla="*/ 93354 h 3141402"/>
                  <a:gd name="connsiteX5" fmla="*/ 1173918 w 1680456"/>
                  <a:gd name="connsiteY5" fmla="*/ 123837 h 3141402"/>
                  <a:gd name="connsiteX6" fmla="*/ 1196769 w 1680456"/>
                  <a:gd name="connsiteY6" fmla="*/ 123837 h 3141402"/>
                  <a:gd name="connsiteX7" fmla="*/ 1212003 w 1680456"/>
                  <a:gd name="connsiteY7" fmla="*/ 150510 h 3141402"/>
                  <a:gd name="connsiteX8" fmla="*/ 1198673 w 1680456"/>
                  <a:gd name="connsiteY8" fmla="*/ 180993 h 3141402"/>
                  <a:gd name="connsiteX9" fmla="*/ 1202482 w 1680456"/>
                  <a:gd name="connsiteY9" fmla="*/ 215287 h 3141402"/>
                  <a:gd name="connsiteX10" fmla="*/ 1232950 w 1680456"/>
                  <a:gd name="connsiteY10" fmla="*/ 224813 h 3141402"/>
                  <a:gd name="connsiteX11" fmla="*/ 1202482 w 1680456"/>
                  <a:gd name="connsiteY11" fmla="*/ 241959 h 3141402"/>
                  <a:gd name="connsiteX12" fmla="*/ 1194865 w 1680456"/>
                  <a:gd name="connsiteY12" fmla="*/ 257201 h 3141402"/>
                  <a:gd name="connsiteX13" fmla="*/ 1204386 w 1680456"/>
                  <a:gd name="connsiteY13" fmla="*/ 280063 h 3141402"/>
                  <a:gd name="connsiteX14" fmla="*/ 1210099 w 1680456"/>
                  <a:gd name="connsiteY14" fmla="*/ 292129 h 3141402"/>
                  <a:gd name="connsiteX15" fmla="*/ 1225333 w 1680456"/>
                  <a:gd name="connsiteY15" fmla="*/ 329598 h 3141402"/>
                  <a:gd name="connsiteX16" fmla="*/ 1232950 w 1680456"/>
                  <a:gd name="connsiteY16" fmla="*/ 348650 h 3141402"/>
                  <a:gd name="connsiteX17" fmla="*/ 1261515 w 1680456"/>
                  <a:gd name="connsiteY17" fmla="*/ 337219 h 3141402"/>
                  <a:gd name="connsiteX18" fmla="*/ 1293887 w 1680456"/>
                  <a:gd name="connsiteY18" fmla="*/ 310546 h 3141402"/>
                  <a:gd name="connsiteX19" fmla="*/ 1326260 w 1680456"/>
                  <a:gd name="connsiteY19" fmla="*/ 321977 h 3141402"/>
                  <a:gd name="connsiteX20" fmla="*/ 1356729 w 1680456"/>
                  <a:gd name="connsiteY20" fmla="*/ 361987 h 3141402"/>
                  <a:gd name="connsiteX21" fmla="*/ 1360537 w 1680456"/>
                  <a:gd name="connsiteY21" fmla="*/ 382944 h 3141402"/>
                  <a:gd name="connsiteX22" fmla="*/ 1375771 w 1680456"/>
                  <a:gd name="connsiteY22" fmla="*/ 398185 h 3141402"/>
                  <a:gd name="connsiteX23" fmla="*/ 1371963 w 1680456"/>
                  <a:gd name="connsiteY23" fmla="*/ 422953 h 3141402"/>
                  <a:gd name="connsiteX24" fmla="*/ 1417666 w 1680456"/>
                  <a:gd name="connsiteY24" fmla="*/ 455341 h 3141402"/>
                  <a:gd name="connsiteX25" fmla="*/ 1430996 w 1680456"/>
                  <a:gd name="connsiteY25" fmla="*/ 522023 h 3141402"/>
                  <a:gd name="connsiteX26" fmla="*/ 1457655 w 1680456"/>
                  <a:gd name="connsiteY26" fmla="*/ 558221 h 3141402"/>
                  <a:gd name="connsiteX27" fmla="*/ 1488124 w 1680456"/>
                  <a:gd name="connsiteY27" fmla="*/ 577273 h 3141402"/>
                  <a:gd name="connsiteX28" fmla="*/ 1474794 w 1680456"/>
                  <a:gd name="connsiteY28" fmla="*/ 600136 h 3141402"/>
                  <a:gd name="connsiteX29" fmla="*/ 1488124 w 1680456"/>
                  <a:gd name="connsiteY29" fmla="*/ 611567 h 3141402"/>
                  <a:gd name="connsiteX30" fmla="*/ 1510975 w 1680456"/>
                  <a:gd name="connsiteY30" fmla="*/ 611567 h 3141402"/>
                  <a:gd name="connsiteX31" fmla="*/ 1535731 w 1680456"/>
                  <a:gd name="connsiteY31" fmla="*/ 619188 h 3141402"/>
                  <a:gd name="connsiteX32" fmla="*/ 1571912 w 1680456"/>
                  <a:gd name="connsiteY32" fmla="*/ 619188 h 3141402"/>
                  <a:gd name="connsiteX33" fmla="*/ 1573817 w 1680456"/>
                  <a:gd name="connsiteY33" fmla="*/ 634429 h 3141402"/>
                  <a:gd name="connsiteX34" fmla="*/ 1585242 w 1680456"/>
                  <a:gd name="connsiteY34" fmla="*/ 653481 h 3141402"/>
                  <a:gd name="connsiteX35" fmla="*/ 1589051 w 1680456"/>
                  <a:gd name="connsiteY35" fmla="*/ 706826 h 3141402"/>
                  <a:gd name="connsiteX36" fmla="*/ 1602381 w 1680456"/>
                  <a:gd name="connsiteY36" fmla="*/ 722068 h 3141402"/>
                  <a:gd name="connsiteX37" fmla="*/ 1634753 w 1680456"/>
                  <a:gd name="connsiteY37" fmla="*/ 758267 h 3141402"/>
                  <a:gd name="connsiteX38" fmla="*/ 1634753 w 1680456"/>
                  <a:gd name="connsiteY38" fmla="*/ 792560 h 3141402"/>
                  <a:gd name="connsiteX39" fmla="*/ 1680456 w 1680456"/>
                  <a:gd name="connsiteY39" fmla="*/ 821138 h 3141402"/>
                  <a:gd name="connsiteX40" fmla="*/ 1680456 w 1680456"/>
                  <a:gd name="connsiteY40" fmla="*/ 864957 h 3141402"/>
                  <a:gd name="connsiteX41" fmla="*/ 1665222 w 1680456"/>
                  <a:gd name="connsiteY41" fmla="*/ 910682 h 3141402"/>
                  <a:gd name="connsiteX42" fmla="*/ 1646179 w 1680456"/>
                  <a:gd name="connsiteY42" fmla="*/ 936085 h 3141402"/>
                  <a:gd name="connsiteX43" fmla="*/ 1629041 w 1680456"/>
                  <a:gd name="connsiteY43" fmla="*/ 936085 h 3141402"/>
                  <a:gd name="connsiteX44" fmla="*/ 1625232 w 1680456"/>
                  <a:gd name="connsiteY44" fmla="*/ 950691 h 3141402"/>
                  <a:gd name="connsiteX45" fmla="*/ 1638562 w 1680456"/>
                  <a:gd name="connsiteY45" fmla="*/ 981174 h 3141402"/>
                  <a:gd name="connsiteX46" fmla="*/ 1600476 w 1680456"/>
                  <a:gd name="connsiteY46" fmla="*/ 998321 h 3141402"/>
                  <a:gd name="connsiteX47" fmla="*/ 1581434 w 1680456"/>
                  <a:gd name="connsiteY47" fmla="*/ 1024994 h 3141402"/>
                  <a:gd name="connsiteX48" fmla="*/ 1562391 w 1680456"/>
                  <a:gd name="connsiteY48" fmla="*/ 1042140 h 3141402"/>
                  <a:gd name="connsiteX49" fmla="*/ 1541444 w 1680456"/>
                  <a:gd name="connsiteY49" fmla="*/ 1065003 h 3141402"/>
                  <a:gd name="connsiteX50" fmla="*/ 1522401 w 1680456"/>
                  <a:gd name="connsiteY50" fmla="*/ 1089770 h 3141402"/>
                  <a:gd name="connsiteX51" fmla="*/ 1530018 w 1680456"/>
                  <a:gd name="connsiteY51" fmla="*/ 1103107 h 3141402"/>
                  <a:gd name="connsiteX52" fmla="*/ 1501454 w 1680456"/>
                  <a:gd name="connsiteY52" fmla="*/ 1122158 h 3141402"/>
                  <a:gd name="connsiteX53" fmla="*/ 1484315 w 1680456"/>
                  <a:gd name="connsiteY53" fmla="*/ 1122158 h 3141402"/>
                  <a:gd name="connsiteX54" fmla="*/ 1457655 w 1680456"/>
                  <a:gd name="connsiteY54" fmla="*/ 1131684 h 3141402"/>
                  <a:gd name="connsiteX55" fmla="*/ 1438613 w 1680456"/>
                  <a:gd name="connsiteY55" fmla="*/ 1101201 h 3141402"/>
                  <a:gd name="connsiteX56" fmla="*/ 1427187 w 1680456"/>
                  <a:gd name="connsiteY56" fmla="*/ 1072623 h 3141402"/>
                  <a:gd name="connsiteX57" fmla="*/ 1383389 w 1680456"/>
                  <a:gd name="connsiteY57" fmla="*/ 1072623 h 3141402"/>
                  <a:gd name="connsiteX58" fmla="*/ 1379554 w 1680456"/>
                  <a:gd name="connsiteY58" fmla="*/ 1053443 h 3141402"/>
                  <a:gd name="connsiteX59" fmla="*/ 1373867 w 1680456"/>
                  <a:gd name="connsiteY59" fmla="*/ 1057382 h 3141402"/>
                  <a:gd name="connsiteX60" fmla="*/ 1358632 w 1680456"/>
                  <a:gd name="connsiteY60" fmla="*/ 1066908 h 3141402"/>
                  <a:gd name="connsiteX61" fmla="*/ 1356728 w 1680456"/>
                  <a:gd name="connsiteY61" fmla="*/ 1101202 h 3141402"/>
                  <a:gd name="connsiteX62" fmla="*/ 1343398 w 1680456"/>
                  <a:gd name="connsiteY62" fmla="*/ 1122159 h 3141402"/>
                  <a:gd name="connsiteX63" fmla="*/ 1328164 w 1680456"/>
                  <a:gd name="connsiteY63" fmla="*/ 1152642 h 3141402"/>
                  <a:gd name="connsiteX64" fmla="*/ 1362441 w 1680456"/>
                  <a:gd name="connsiteY64" fmla="*/ 1152642 h 3141402"/>
                  <a:gd name="connsiteX65" fmla="*/ 1347207 w 1680456"/>
                  <a:gd name="connsiteY65" fmla="*/ 1193286 h 3141402"/>
                  <a:gd name="connsiteX66" fmla="*/ 1349111 w 1680456"/>
                  <a:gd name="connsiteY66" fmla="*/ 1228850 h 3141402"/>
                  <a:gd name="connsiteX67" fmla="*/ 1362441 w 1680456"/>
                  <a:gd name="connsiteY67" fmla="*/ 1259333 h 3141402"/>
                  <a:gd name="connsiteX68" fmla="*/ 1352919 w 1680456"/>
                  <a:gd name="connsiteY68" fmla="*/ 1284100 h 3141402"/>
                  <a:gd name="connsiteX69" fmla="*/ 1370058 w 1680456"/>
                  <a:gd name="connsiteY69" fmla="*/ 1318394 h 3141402"/>
                  <a:gd name="connsiteX70" fmla="*/ 1362441 w 1680456"/>
                  <a:gd name="connsiteY70" fmla="*/ 1350782 h 3141402"/>
                  <a:gd name="connsiteX71" fmla="*/ 1335781 w 1680456"/>
                  <a:gd name="connsiteY71" fmla="*/ 1381265 h 3141402"/>
                  <a:gd name="connsiteX72" fmla="*/ 1331972 w 1680456"/>
                  <a:gd name="connsiteY72" fmla="*/ 1409208 h 3141402"/>
                  <a:gd name="connsiteX73" fmla="*/ 1299535 w 1680456"/>
                  <a:gd name="connsiteY73" fmla="*/ 1381421 h 3141402"/>
                  <a:gd name="connsiteX74" fmla="*/ 1286270 w 1680456"/>
                  <a:gd name="connsiteY74" fmla="*/ 1371739 h 3141402"/>
                  <a:gd name="connsiteX75" fmla="*/ 1259610 w 1680456"/>
                  <a:gd name="connsiteY75" fmla="*/ 1409208 h 3141402"/>
                  <a:gd name="connsiteX76" fmla="*/ 1271035 w 1680456"/>
                  <a:gd name="connsiteY76" fmla="*/ 1430800 h 3141402"/>
                  <a:gd name="connsiteX77" fmla="*/ 1250157 w 1680456"/>
                  <a:gd name="connsiteY77" fmla="*/ 1442405 h 3141402"/>
                  <a:gd name="connsiteX78" fmla="*/ 1249794 w 1680456"/>
                  <a:gd name="connsiteY78" fmla="*/ 1446390 h 3141402"/>
                  <a:gd name="connsiteX79" fmla="*/ 1255802 w 1680456"/>
                  <a:gd name="connsiteY79" fmla="*/ 1444136 h 3141402"/>
                  <a:gd name="connsiteX80" fmla="*/ 1255802 w 1680456"/>
                  <a:gd name="connsiteY80" fmla="*/ 1489861 h 3141402"/>
                  <a:gd name="connsiteX81" fmla="*/ 1276749 w 1680456"/>
                  <a:gd name="connsiteY81" fmla="*/ 1529870 h 3141402"/>
                  <a:gd name="connsiteX82" fmla="*/ 1274845 w 1680456"/>
                  <a:gd name="connsiteY82" fmla="*/ 1552732 h 3141402"/>
                  <a:gd name="connsiteX83" fmla="*/ 1274845 w 1680456"/>
                  <a:gd name="connsiteY83" fmla="*/ 1585756 h 3141402"/>
                  <a:gd name="connsiteX84" fmla="*/ 1295792 w 1680456"/>
                  <a:gd name="connsiteY84" fmla="*/ 1611793 h 3141402"/>
                  <a:gd name="connsiteX85" fmla="*/ 1311026 w 1680456"/>
                  <a:gd name="connsiteY85" fmla="*/ 1651802 h 3141402"/>
                  <a:gd name="connsiteX86" fmla="*/ 1293888 w 1680456"/>
                  <a:gd name="connsiteY86" fmla="*/ 1676570 h 3141402"/>
                  <a:gd name="connsiteX87" fmla="*/ 1267228 w 1680456"/>
                  <a:gd name="connsiteY87" fmla="*/ 1682285 h 3141402"/>
                  <a:gd name="connsiteX88" fmla="*/ 1227238 w 1680456"/>
                  <a:gd name="connsiteY88" fmla="*/ 1710863 h 3141402"/>
                  <a:gd name="connsiteX89" fmla="*/ 1200578 w 1680456"/>
                  <a:gd name="connsiteY89" fmla="*/ 1739441 h 3141402"/>
                  <a:gd name="connsiteX90" fmla="*/ 1173918 w 1680456"/>
                  <a:gd name="connsiteY90" fmla="*/ 1769924 h 3141402"/>
                  <a:gd name="connsiteX91" fmla="*/ 1149162 w 1680456"/>
                  <a:gd name="connsiteY91" fmla="*/ 1796597 h 3141402"/>
                  <a:gd name="connsiteX92" fmla="*/ 1111712 w 1680456"/>
                  <a:gd name="connsiteY92" fmla="*/ 1796597 h 3141402"/>
                  <a:gd name="connsiteX93" fmla="*/ 1069183 w 1680456"/>
                  <a:gd name="connsiteY93" fmla="*/ 1833431 h 3141402"/>
                  <a:gd name="connsiteX94" fmla="*/ 1063470 w 1680456"/>
                  <a:gd name="connsiteY94" fmla="*/ 1872805 h 3141402"/>
                  <a:gd name="connsiteX95" fmla="*/ 1040729 w 1680456"/>
                  <a:gd name="connsiteY95" fmla="*/ 1877071 h 3141402"/>
                  <a:gd name="connsiteX96" fmla="*/ 1040617 w 1680456"/>
                  <a:gd name="connsiteY96" fmla="*/ 1878520 h 3141402"/>
                  <a:gd name="connsiteX97" fmla="*/ 1034904 w 1680456"/>
                  <a:gd name="connsiteY97" fmla="*/ 1907097 h 3141402"/>
                  <a:gd name="connsiteX98" fmla="*/ 1032438 w 1680456"/>
                  <a:gd name="connsiteY98" fmla="*/ 1908136 h 3141402"/>
                  <a:gd name="connsiteX99" fmla="*/ 1034905 w 1680456"/>
                  <a:gd name="connsiteY99" fmla="*/ 1914719 h 3141402"/>
                  <a:gd name="connsiteX100" fmla="*/ 1040618 w 1680456"/>
                  <a:gd name="connsiteY100" fmla="*/ 1964254 h 3141402"/>
                  <a:gd name="connsiteX101" fmla="*/ 1040618 w 1680456"/>
                  <a:gd name="connsiteY101" fmla="*/ 2000453 h 3141402"/>
                  <a:gd name="connsiteX102" fmla="*/ 1040618 w 1680456"/>
                  <a:gd name="connsiteY102" fmla="*/ 2029031 h 3141402"/>
                  <a:gd name="connsiteX103" fmla="*/ 1063469 w 1680456"/>
                  <a:gd name="connsiteY103" fmla="*/ 2048083 h 3141402"/>
                  <a:gd name="connsiteX104" fmla="*/ 1067278 w 1680456"/>
                  <a:gd name="connsiteY104" fmla="*/ 2070945 h 3141402"/>
                  <a:gd name="connsiteX105" fmla="*/ 1092033 w 1680456"/>
                  <a:gd name="connsiteY105" fmla="*/ 2093807 h 3141402"/>
                  <a:gd name="connsiteX106" fmla="*/ 1076799 w 1680456"/>
                  <a:gd name="connsiteY106" fmla="*/ 2109049 h 3141402"/>
                  <a:gd name="connsiteX107" fmla="*/ 1088225 w 1680456"/>
                  <a:gd name="connsiteY107" fmla="*/ 2141437 h 3141402"/>
                  <a:gd name="connsiteX108" fmla="*/ 1033001 w 1680456"/>
                  <a:gd name="connsiteY108" fmla="*/ 2251939 h 3141402"/>
                  <a:gd name="connsiteX109" fmla="*/ 1010149 w 1680456"/>
                  <a:gd name="connsiteY109" fmla="*/ 2259559 h 3141402"/>
                  <a:gd name="connsiteX110" fmla="*/ 1029192 w 1680456"/>
                  <a:gd name="connsiteY110" fmla="*/ 2314810 h 3141402"/>
                  <a:gd name="connsiteX111" fmla="*/ 1010149 w 1680456"/>
                  <a:gd name="connsiteY111" fmla="*/ 2352914 h 3141402"/>
                  <a:gd name="connsiteX112" fmla="*/ 987298 w 1680456"/>
                  <a:gd name="connsiteY112" fmla="*/ 2402449 h 3141402"/>
                  <a:gd name="connsiteX113" fmla="*/ 960638 w 1680456"/>
                  <a:gd name="connsiteY113" fmla="*/ 2425311 h 3141402"/>
                  <a:gd name="connsiteX114" fmla="*/ 960638 w 1680456"/>
                  <a:gd name="connsiteY114" fmla="*/ 2446268 h 3141402"/>
                  <a:gd name="connsiteX115" fmla="*/ 975872 w 1680456"/>
                  <a:gd name="connsiteY115" fmla="*/ 2455794 h 3141402"/>
                  <a:gd name="connsiteX116" fmla="*/ 962542 w 1680456"/>
                  <a:gd name="connsiteY116" fmla="*/ 2493263 h 3141402"/>
                  <a:gd name="connsiteX117" fmla="*/ 953036 w 1680456"/>
                  <a:gd name="connsiteY117" fmla="*/ 2512737 h 3141402"/>
                  <a:gd name="connsiteX118" fmla="*/ 979681 w 1680456"/>
                  <a:gd name="connsiteY118" fmla="*/ 2528191 h 3141402"/>
                  <a:gd name="connsiteX119" fmla="*/ 949213 w 1680456"/>
                  <a:gd name="connsiteY119" fmla="*/ 2566295 h 3141402"/>
                  <a:gd name="connsiteX120" fmla="*/ 949213 w 1680456"/>
                  <a:gd name="connsiteY120" fmla="*/ 2608209 h 3141402"/>
                  <a:gd name="connsiteX121" fmla="*/ 924457 w 1680456"/>
                  <a:gd name="connsiteY121" fmla="*/ 2612020 h 3141402"/>
                  <a:gd name="connsiteX122" fmla="*/ 958734 w 1680456"/>
                  <a:gd name="connsiteY122" fmla="*/ 2640598 h 3141402"/>
                  <a:gd name="connsiteX123" fmla="*/ 935883 w 1680456"/>
                  <a:gd name="connsiteY123" fmla="*/ 2676796 h 3141402"/>
                  <a:gd name="connsiteX124" fmla="*/ 920649 w 1680456"/>
                  <a:gd name="connsiteY124" fmla="*/ 2701564 h 3141402"/>
                  <a:gd name="connsiteX125" fmla="*/ 907319 w 1680456"/>
                  <a:gd name="connsiteY125" fmla="*/ 2733952 h 3141402"/>
                  <a:gd name="connsiteX126" fmla="*/ 924457 w 1680456"/>
                  <a:gd name="connsiteY126" fmla="*/ 2756814 h 3141402"/>
                  <a:gd name="connsiteX127" fmla="*/ 907319 w 1680456"/>
                  <a:gd name="connsiteY127" fmla="*/ 2775866 h 3141402"/>
                  <a:gd name="connsiteX128" fmla="*/ 907319 w 1680456"/>
                  <a:gd name="connsiteY128" fmla="*/ 2789203 h 3141402"/>
                  <a:gd name="connsiteX129" fmla="*/ 897797 w 1680456"/>
                  <a:gd name="connsiteY129" fmla="*/ 2815875 h 3141402"/>
                  <a:gd name="connsiteX130" fmla="*/ 876850 w 1680456"/>
                  <a:gd name="connsiteY130" fmla="*/ 2841278 h 3141402"/>
                  <a:gd name="connsiteX131" fmla="*/ 840669 w 1680456"/>
                  <a:gd name="connsiteY131" fmla="*/ 2865410 h 3141402"/>
                  <a:gd name="connsiteX132" fmla="*/ 842573 w 1680456"/>
                  <a:gd name="connsiteY132" fmla="*/ 2891448 h 3141402"/>
                  <a:gd name="connsiteX133" fmla="*/ 841209 w 1680456"/>
                  <a:gd name="connsiteY133" fmla="*/ 2901908 h 3141402"/>
                  <a:gd name="connsiteX134" fmla="*/ 843186 w 1680456"/>
                  <a:gd name="connsiteY134" fmla="*/ 2902638 h 3141402"/>
                  <a:gd name="connsiteX135" fmla="*/ 842573 w 1680456"/>
                  <a:gd name="connsiteY135" fmla="*/ 2903224 h 3141402"/>
                  <a:gd name="connsiteX136" fmla="*/ 834953 w 1680456"/>
                  <a:gd name="connsiteY136" fmla="*/ 2918467 h 3141402"/>
                  <a:gd name="connsiteX137" fmla="*/ 842573 w 1680456"/>
                  <a:gd name="connsiteY137" fmla="*/ 2944508 h 3141402"/>
                  <a:gd name="connsiteX138" fmla="*/ 825428 w 1680456"/>
                  <a:gd name="connsiteY138" fmla="*/ 2960387 h 3141402"/>
                  <a:gd name="connsiteX139" fmla="*/ 813998 w 1680456"/>
                  <a:gd name="connsiteY139" fmla="*/ 2972455 h 3141402"/>
                  <a:gd name="connsiteX140" fmla="*/ 804473 w 1680456"/>
                  <a:gd name="connsiteY140" fmla="*/ 2958481 h 3141402"/>
                  <a:gd name="connsiteX141" fmla="*/ 779073 w 1680456"/>
                  <a:gd name="connsiteY141" fmla="*/ 2953400 h 3141402"/>
                  <a:gd name="connsiteX142" fmla="*/ 749228 w 1680456"/>
                  <a:gd name="connsiteY142" fmla="*/ 2959751 h 3141402"/>
                  <a:gd name="connsiteX143" fmla="*/ 714938 w 1680456"/>
                  <a:gd name="connsiteY143" fmla="*/ 2963562 h 3141402"/>
                  <a:gd name="connsiteX144" fmla="*/ 676838 w 1680456"/>
                  <a:gd name="connsiteY144" fmla="*/ 2958481 h 3141402"/>
                  <a:gd name="connsiteX145" fmla="*/ 647628 w 1680456"/>
                  <a:gd name="connsiteY145" fmla="*/ 2959751 h 3141402"/>
                  <a:gd name="connsiteX146" fmla="*/ 624133 w 1680456"/>
                  <a:gd name="connsiteY146" fmla="*/ 2969914 h 3141402"/>
                  <a:gd name="connsiteX147" fmla="*/ 596828 w 1680456"/>
                  <a:gd name="connsiteY147" fmla="*/ 2980076 h 3141402"/>
                  <a:gd name="connsiteX148" fmla="*/ 580318 w 1680456"/>
                  <a:gd name="connsiteY148" fmla="*/ 2973725 h 3141402"/>
                  <a:gd name="connsiteX149" fmla="*/ 586668 w 1680456"/>
                  <a:gd name="connsiteY149" fmla="*/ 3010563 h 3141402"/>
                  <a:gd name="connsiteX150" fmla="*/ 566983 w 1680456"/>
                  <a:gd name="connsiteY150" fmla="*/ 3037874 h 3141402"/>
                  <a:gd name="connsiteX151" fmla="*/ 542853 w 1680456"/>
                  <a:gd name="connsiteY151" fmla="*/ 3037874 h 3141402"/>
                  <a:gd name="connsiteX152" fmla="*/ 509833 w 1680456"/>
                  <a:gd name="connsiteY152" fmla="*/ 3035969 h 3141402"/>
                  <a:gd name="connsiteX153" fmla="*/ 490148 w 1680456"/>
                  <a:gd name="connsiteY153" fmla="*/ 3040415 h 3141402"/>
                  <a:gd name="connsiteX154" fmla="*/ 467288 w 1680456"/>
                  <a:gd name="connsiteY154" fmla="*/ 3046131 h 3141402"/>
                  <a:gd name="connsiteX155" fmla="*/ 472544 w 1680456"/>
                  <a:gd name="connsiteY155" fmla="*/ 3082928 h 3141402"/>
                  <a:gd name="connsiteX156" fmla="*/ 469193 w 1680456"/>
                  <a:gd name="connsiteY156" fmla="*/ 3082334 h 3141402"/>
                  <a:gd name="connsiteX157" fmla="*/ 467288 w 1680456"/>
                  <a:gd name="connsiteY157" fmla="*/ 3105199 h 3141402"/>
                  <a:gd name="connsiteX158" fmla="*/ 444428 w 1680456"/>
                  <a:gd name="connsiteY158" fmla="*/ 3107105 h 3141402"/>
                  <a:gd name="connsiteX159" fmla="*/ 446333 w 1680456"/>
                  <a:gd name="connsiteY159" fmla="*/ 3141402 h 3141402"/>
                  <a:gd name="connsiteX160" fmla="*/ 412043 w 1680456"/>
                  <a:gd name="connsiteY160" fmla="*/ 3141402 h 3141402"/>
                  <a:gd name="connsiteX161" fmla="*/ 410138 w 1680456"/>
                  <a:gd name="connsiteY161" fmla="*/ 3118537 h 3141402"/>
                  <a:gd name="connsiteX162" fmla="*/ 383468 w 1680456"/>
                  <a:gd name="connsiteY162" fmla="*/ 3093132 h 3141402"/>
                  <a:gd name="connsiteX163" fmla="*/ 343463 w 1680456"/>
                  <a:gd name="connsiteY163" fmla="*/ 3110916 h 3141402"/>
                  <a:gd name="connsiteX164" fmla="*/ 312983 w 1680456"/>
                  <a:gd name="connsiteY164" fmla="*/ 3112821 h 3141402"/>
                  <a:gd name="connsiteX165" fmla="*/ 295203 w 1680456"/>
                  <a:gd name="connsiteY165" fmla="*/ 3110916 h 3141402"/>
                  <a:gd name="connsiteX166" fmla="*/ 274248 w 1680456"/>
                  <a:gd name="connsiteY166" fmla="*/ 3072807 h 3141402"/>
                  <a:gd name="connsiteX167" fmla="*/ 269287 w 1680456"/>
                  <a:gd name="connsiteY167" fmla="*/ 3078283 h 3141402"/>
                  <a:gd name="connsiteX168" fmla="*/ 267580 w 1680456"/>
                  <a:gd name="connsiteY168" fmla="*/ 3076576 h 3141402"/>
                  <a:gd name="connsiteX169" fmla="*/ 266242 w 1680456"/>
                  <a:gd name="connsiteY169" fmla="*/ 3076153 h 3141402"/>
                  <a:gd name="connsiteX170" fmla="*/ 258373 w 1680456"/>
                  <a:gd name="connsiteY170" fmla="*/ 3059469 h 3141402"/>
                  <a:gd name="connsiteX171" fmla="*/ 202909 w 1680456"/>
                  <a:gd name="connsiteY171" fmla="*/ 3036087 h 3141402"/>
                  <a:gd name="connsiteX172" fmla="*/ 209171 w 1680456"/>
                  <a:gd name="connsiteY172" fmla="*/ 3033198 h 3141402"/>
                  <a:gd name="connsiteX173" fmla="*/ 210352 w 1680456"/>
                  <a:gd name="connsiteY173" fmla="*/ 3029257 h 3141402"/>
                  <a:gd name="connsiteX174" fmla="*/ 218000 w 1680456"/>
                  <a:gd name="connsiteY174" fmla="*/ 3025432 h 3141402"/>
                  <a:gd name="connsiteX175" fmla="*/ 210186 w 1680456"/>
                  <a:gd name="connsiteY175" fmla="*/ 3024056 h 3141402"/>
                  <a:gd name="connsiteX176" fmla="*/ 228559 w 1680456"/>
                  <a:gd name="connsiteY176" fmla="*/ 3016569 h 3141402"/>
                  <a:gd name="connsiteX177" fmla="*/ 243796 w 1680456"/>
                  <a:gd name="connsiteY177" fmla="*/ 2941004 h 3141402"/>
                  <a:gd name="connsiteX178" fmla="*/ 294587 w 1680456"/>
                  <a:gd name="connsiteY178" fmla="*/ 2889569 h 3141402"/>
                  <a:gd name="connsiteX179" fmla="*/ 294587 w 1680456"/>
                  <a:gd name="connsiteY179" fmla="*/ 2854644 h 3141402"/>
                  <a:gd name="connsiteX180" fmla="*/ 243796 w 1680456"/>
                  <a:gd name="connsiteY180" fmla="*/ 2857819 h 3141402"/>
                  <a:gd name="connsiteX181" fmla="*/ 243796 w 1680456"/>
                  <a:gd name="connsiteY181" fmla="*/ 2834324 h 3141402"/>
                  <a:gd name="connsiteX182" fmla="*/ 194275 w 1680456"/>
                  <a:gd name="connsiteY182" fmla="*/ 2846389 h 3141402"/>
                  <a:gd name="connsiteX183" fmla="*/ 220305 w 1680456"/>
                  <a:gd name="connsiteY183" fmla="*/ 2800034 h 3141402"/>
                  <a:gd name="connsiteX184" fmla="*/ 194275 w 1680456"/>
                  <a:gd name="connsiteY184" fmla="*/ 2791144 h 3141402"/>
                  <a:gd name="connsiteX185" fmla="*/ 162531 w 1680456"/>
                  <a:gd name="connsiteY185" fmla="*/ 2817179 h 3141402"/>
                  <a:gd name="connsiteX186" fmla="*/ 130786 w 1680456"/>
                  <a:gd name="connsiteY186" fmla="*/ 2817179 h 3141402"/>
                  <a:gd name="connsiteX187" fmla="*/ 68568 w 1680456"/>
                  <a:gd name="connsiteY187" fmla="*/ 2777174 h 3141402"/>
                  <a:gd name="connsiteX188" fmla="*/ 68568 w 1680456"/>
                  <a:gd name="connsiteY188" fmla="*/ 2721929 h 3141402"/>
                  <a:gd name="connsiteX189" fmla="*/ 177133 w 1680456"/>
                  <a:gd name="connsiteY189" fmla="*/ 2762569 h 3141402"/>
                  <a:gd name="connsiteX190" fmla="*/ 188561 w 1680456"/>
                  <a:gd name="connsiteY190" fmla="*/ 2699069 h 3141402"/>
                  <a:gd name="connsiteX191" fmla="*/ 182847 w 1680456"/>
                  <a:gd name="connsiteY191" fmla="*/ 2600644 h 3141402"/>
                  <a:gd name="connsiteX192" fmla="*/ 139675 w 1680456"/>
                  <a:gd name="connsiteY192" fmla="*/ 2600644 h 3141402"/>
                  <a:gd name="connsiteX193" fmla="*/ 136500 w 1680456"/>
                  <a:gd name="connsiteY193" fmla="*/ 2566354 h 3141402"/>
                  <a:gd name="connsiteX194" fmla="*/ 104756 w 1680456"/>
                  <a:gd name="connsiteY194" fmla="*/ 2528889 h 3141402"/>
                  <a:gd name="connsiteX195" fmla="*/ 68568 w 1680456"/>
                  <a:gd name="connsiteY195" fmla="*/ 2543494 h 3141402"/>
                  <a:gd name="connsiteX196" fmla="*/ 68568 w 1680456"/>
                  <a:gd name="connsiteY196" fmla="*/ 2427289 h 3141402"/>
                  <a:gd name="connsiteX197" fmla="*/ 68568 w 1680456"/>
                  <a:gd name="connsiteY197" fmla="*/ 2396174 h 3141402"/>
                  <a:gd name="connsiteX198" fmla="*/ 36189 w 1680456"/>
                  <a:gd name="connsiteY198" fmla="*/ 2401889 h 3141402"/>
                  <a:gd name="connsiteX199" fmla="*/ 52696 w 1680456"/>
                  <a:gd name="connsiteY199" fmla="*/ 2373314 h 3141402"/>
                  <a:gd name="connsiteX200" fmla="*/ 104756 w 1680456"/>
                  <a:gd name="connsiteY200" fmla="*/ 2370139 h 3141402"/>
                  <a:gd name="connsiteX201" fmla="*/ 104756 w 1680456"/>
                  <a:gd name="connsiteY201" fmla="*/ 2344104 h 3141402"/>
                  <a:gd name="connsiteX202" fmla="*/ 68568 w 1680456"/>
                  <a:gd name="connsiteY202" fmla="*/ 2338389 h 3141402"/>
                  <a:gd name="connsiteX203" fmla="*/ 68568 w 1680456"/>
                  <a:gd name="connsiteY203" fmla="*/ 2306639 h 3141402"/>
                  <a:gd name="connsiteX204" fmla="*/ 36189 w 1680456"/>
                  <a:gd name="connsiteY204" fmla="*/ 2300924 h 3141402"/>
                  <a:gd name="connsiteX205" fmla="*/ 36189 w 1680456"/>
                  <a:gd name="connsiteY205" fmla="*/ 2248854 h 3141402"/>
                  <a:gd name="connsiteX206" fmla="*/ 68568 w 1680456"/>
                  <a:gd name="connsiteY206" fmla="*/ 2240599 h 3141402"/>
                  <a:gd name="connsiteX207" fmla="*/ 104756 w 1680456"/>
                  <a:gd name="connsiteY207" fmla="*/ 2046924 h 3141402"/>
                  <a:gd name="connsiteX208" fmla="*/ 214591 w 1680456"/>
                  <a:gd name="connsiteY208" fmla="*/ 2038669 h 3141402"/>
                  <a:gd name="connsiteX209" fmla="*/ 243796 w 1680456"/>
                  <a:gd name="connsiteY209" fmla="*/ 1964374 h 3141402"/>
                  <a:gd name="connsiteX210" fmla="*/ 273635 w 1680456"/>
                  <a:gd name="connsiteY210" fmla="*/ 1923099 h 3141402"/>
                  <a:gd name="connsiteX211" fmla="*/ 309824 w 1680456"/>
                  <a:gd name="connsiteY211" fmla="*/ 1917384 h 3141402"/>
                  <a:gd name="connsiteX212" fmla="*/ 349822 w 1680456"/>
                  <a:gd name="connsiteY212" fmla="*/ 1865314 h 3141402"/>
                  <a:gd name="connsiteX213" fmla="*/ 329505 w 1680456"/>
                  <a:gd name="connsiteY213" fmla="*/ 1822769 h 3141402"/>
                  <a:gd name="connsiteX214" fmla="*/ 375852 w 1680456"/>
                  <a:gd name="connsiteY214" fmla="*/ 1822769 h 3141402"/>
                  <a:gd name="connsiteX215" fmla="*/ 396168 w 1680456"/>
                  <a:gd name="connsiteY215" fmla="*/ 1744029 h 3141402"/>
                  <a:gd name="connsiteX216" fmla="*/ 329505 w 1680456"/>
                  <a:gd name="connsiteY216" fmla="*/ 1755459 h 3141402"/>
                  <a:gd name="connsiteX217" fmla="*/ 294587 w 1680456"/>
                  <a:gd name="connsiteY217" fmla="*/ 1796734 h 3141402"/>
                  <a:gd name="connsiteX218" fmla="*/ 295222 w 1680456"/>
                  <a:gd name="connsiteY218" fmla="*/ 1698309 h 3141402"/>
                  <a:gd name="connsiteX219" fmla="*/ 243796 w 1680456"/>
                  <a:gd name="connsiteY219" fmla="*/ 1657669 h 3141402"/>
                  <a:gd name="connsiteX220" fmla="*/ 243796 w 1680456"/>
                  <a:gd name="connsiteY220" fmla="*/ 1674814 h 3141402"/>
                  <a:gd name="connsiteX221" fmla="*/ 243796 w 1680456"/>
                  <a:gd name="connsiteY221" fmla="*/ 1695134 h 3141402"/>
                  <a:gd name="connsiteX222" fmla="*/ 243796 w 1680456"/>
                  <a:gd name="connsiteY222" fmla="*/ 1732599 h 3141402"/>
                  <a:gd name="connsiteX223" fmla="*/ 194275 w 1680456"/>
                  <a:gd name="connsiteY223" fmla="*/ 1704024 h 3141402"/>
                  <a:gd name="connsiteX224" fmla="*/ 208877 w 1680456"/>
                  <a:gd name="connsiteY224" fmla="*/ 1758634 h 3141402"/>
                  <a:gd name="connsiteX225" fmla="*/ 194275 w 1680456"/>
                  <a:gd name="connsiteY225" fmla="*/ 1770064 h 3141402"/>
                  <a:gd name="connsiteX226" fmla="*/ 179673 w 1680456"/>
                  <a:gd name="connsiteY226" fmla="*/ 1813879 h 3141402"/>
                  <a:gd name="connsiteX227" fmla="*/ 160626 w 1680456"/>
                  <a:gd name="connsiteY227" fmla="*/ 1813879 h 3141402"/>
                  <a:gd name="connsiteX228" fmla="*/ 121898 w 1680456"/>
                  <a:gd name="connsiteY228" fmla="*/ 1712279 h 3141402"/>
                  <a:gd name="connsiteX229" fmla="*/ 104756 w 1680456"/>
                  <a:gd name="connsiteY229" fmla="*/ 1692594 h 3141402"/>
                  <a:gd name="connsiteX230" fmla="*/ 104756 w 1680456"/>
                  <a:gd name="connsiteY230" fmla="*/ 1651954 h 3141402"/>
                  <a:gd name="connsiteX231" fmla="*/ 68568 w 1680456"/>
                  <a:gd name="connsiteY231" fmla="*/ 1640524 h 3141402"/>
                  <a:gd name="connsiteX232" fmla="*/ 17142 w 1680456"/>
                  <a:gd name="connsiteY232" fmla="*/ 1643064 h 3141402"/>
                  <a:gd name="connsiteX233" fmla="*/ 17142 w 1680456"/>
                  <a:gd name="connsiteY233" fmla="*/ 1611949 h 3141402"/>
                  <a:gd name="connsiteX234" fmla="*/ 0 w 1680456"/>
                  <a:gd name="connsiteY234" fmla="*/ 1564324 h 3141402"/>
                  <a:gd name="connsiteX235" fmla="*/ 36189 w 1680456"/>
                  <a:gd name="connsiteY235" fmla="*/ 1547814 h 3141402"/>
                  <a:gd name="connsiteX236" fmla="*/ 68568 w 1680456"/>
                  <a:gd name="connsiteY236" fmla="*/ 1476059 h 3141402"/>
                  <a:gd name="connsiteX237" fmla="*/ 17142 w 1680456"/>
                  <a:gd name="connsiteY237" fmla="*/ 1415099 h 3141402"/>
                  <a:gd name="connsiteX238" fmla="*/ 36189 w 1680456"/>
                  <a:gd name="connsiteY238" fmla="*/ 1339534 h 3141402"/>
                  <a:gd name="connsiteX239" fmla="*/ 34053 w 1680456"/>
                  <a:gd name="connsiteY239" fmla="*/ 1335761 h 3141402"/>
                  <a:gd name="connsiteX240" fmla="*/ 53269 w 1680456"/>
                  <a:gd name="connsiteY240" fmla="*/ 1339851 h 3141402"/>
                  <a:gd name="connsiteX241" fmla="*/ 54270 w 1680456"/>
                  <a:gd name="connsiteY241" fmla="*/ 1340185 h 3141402"/>
                  <a:gd name="connsiteX242" fmla="*/ 56105 w 1680456"/>
                  <a:gd name="connsiteY242" fmla="*/ 1339350 h 3141402"/>
                  <a:gd name="connsiteX243" fmla="*/ 59914 w 1680456"/>
                  <a:gd name="connsiteY243" fmla="*/ 1327919 h 3141402"/>
                  <a:gd name="connsiteX244" fmla="*/ 86574 w 1680456"/>
                  <a:gd name="connsiteY244" fmla="*/ 1314583 h 3141402"/>
                  <a:gd name="connsiteX245" fmla="*/ 99904 w 1680456"/>
                  <a:gd name="connsiteY245" fmla="*/ 1310772 h 3141402"/>
                  <a:gd name="connsiteX246" fmla="*/ 126564 w 1680456"/>
                  <a:gd name="connsiteY246" fmla="*/ 1303152 h 3141402"/>
                  <a:gd name="connsiteX247" fmla="*/ 163380 w 1680456"/>
                  <a:gd name="connsiteY247" fmla="*/ 1297436 h 3141402"/>
                  <a:gd name="connsiteX248" fmla="*/ 195118 w 1680456"/>
                  <a:gd name="connsiteY248" fmla="*/ 1291721 h 3141402"/>
                  <a:gd name="connsiteX249" fmla="*/ 216700 w 1680456"/>
                  <a:gd name="connsiteY249" fmla="*/ 1284100 h 3141402"/>
                  <a:gd name="connsiteX250" fmla="*/ 227491 w 1680456"/>
                  <a:gd name="connsiteY250" fmla="*/ 1272669 h 3141402"/>
                  <a:gd name="connsiteX251" fmla="*/ 240821 w 1680456"/>
                  <a:gd name="connsiteY251" fmla="*/ 1263143 h 3141402"/>
                  <a:gd name="connsiteX252" fmla="*/ 259863 w 1680456"/>
                  <a:gd name="connsiteY252" fmla="*/ 1242186 h 3141402"/>
                  <a:gd name="connsiteX253" fmla="*/ 274463 w 1680456"/>
                  <a:gd name="connsiteY253" fmla="*/ 1226944 h 3141402"/>
                  <a:gd name="connsiteX254" fmla="*/ 284619 w 1680456"/>
                  <a:gd name="connsiteY254" fmla="*/ 1198366 h 3141402"/>
                  <a:gd name="connsiteX255" fmla="*/ 295411 w 1680456"/>
                  <a:gd name="connsiteY255" fmla="*/ 1198366 h 3141402"/>
                  <a:gd name="connsiteX256" fmla="*/ 364599 w 1680456"/>
                  <a:gd name="connsiteY256" fmla="*/ 1122159 h 3141402"/>
                  <a:gd name="connsiteX257" fmla="*/ 427440 w 1680456"/>
                  <a:gd name="connsiteY257" fmla="*/ 1063098 h 3141402"/>
                  <a:gd name="connsiteX258" fmla="*/ 417919 w 1680456"/>
                  <a:gd name="connsiteY258" fmla="*/ 1047856 h 3141402"/>
                  <a:gd name="connsiteX259" fmla="*/ 469335 w 1680456"/>
                  <a:gd name="connsiteY259" fmla="*/ 1023089 h 3141402"/>
                  <a:gd name="connsiteX260" fmla="*/ 497899 w 1680456"/>
                  <a:gd name="connsiteY260" fmla="*/ 996416 h 3141402"/>
                  <a:gd name="connsiteX261" fmla="*/ 509324 w 1680456"/>
                  <a:gd name="connsiteY261" fmla="*/ 1002132 h 3141402"/>
                  <a:gd name="connsiteX262" fmla="*/ 530272 w 1680456"/>
                  <a:gd name="connsiteY262" fmla="*/ 936085 h 3141402"/>
                  <a:gd name="connsiteX263" fmla="*/ 535479 w 1680456"/>
                  <a:gd name="connsiteY263" fmla="*/ 937564 h 3141402"/>
                  <a:gd name="connsiteX264" fmla="*/ 530271 w 1680456"/>
                  <a:gd name="connsiteY264" fmla="*/ 861147 h 3141402"/>
                  <a:gd name="connsiteX265" fmla="*/ 568357 w 1680456"/>
                  <a:gd name="connsiteY265" fmla="*/ 845906 h 3141402"/>
                  <a:gd name="connsiteX266" fmla="*/ 568357 w 1680456"/>
                  <a:gd name="connsiteY266" fmla="*/ 813517 h 3141402"/>
                  <a:gd name="connsiteX267" fmla="*/ 615964 w 1680456"/>
                  <a:gd name="connsiteY267" fmla="*/ 762077 h 3141402"/>
                  <a:gd name="connsiteX268" fmla="*/ 690231 w 1680456"/>
                  <a:gd name="connsiteY268" fmla="*/ 729689 h 3141402"/>
                  <a:gd name="connsiteX269" fmla="*/ 722604 w 1680456"/>
                  <a:gd name="connsiteY269" fmla="*/ 729689 h 3141402"/>
                  <a:gd name="connsiteX270" fmla="*/ 772115 w 1680456"/>
                  <a:gd name="connsiteY270" fmla="*/ 672533 h 3141402"/>
                  <a:gd name="connsiteX271" fmla="*/ 774019 w 1680456"/>
                  <a:gd name="connsiteY271" fmla="*/ 600136 h 3141402"/>
                  <a:gd name="connsiteX272" fmla="*/ 793062 w 1680456"/>
                  <a:gd name="connsiteY272" fmla="*/ 567747 h 3141402"/>
                  <a:gd name="connsiteX273" fmla="*/ 814009 w 1680456"/>
                  <a:gd name="connsiteY273" fmla="*/ 550601 h 3141402"/>
                  <a:gd name="connsiteX274" fmla="*/ 823530 w 1680456"/>
                  <a:gd name="connsiteY274" fmla="*/ 396280 h 3141402"/>
                  <a:gd name="connsiteX275" fmla="*/ 863520 w 1680456"/>
                  <a:gd name="connsiteY275" fmla="*/ 337219 h 3141402"/>
                  <a:gd name="connsiteX276" fmla="*/ 918744 w 1680456"/>
                  <a:gd name="connsiteY276" fmla="*/ 318167 h 3141402"/>
                  <a:gd name="connsiteX277" fmla="*/ 962543 w 1680456"/>
                  <a:gd name="connsiteY277" fmla="*/ 295305 h 3141402"/>
                  <a:gd name="connsiteX278" fmla="*/ 1044427 w 1680456"/>
                  <a:gd name="connsiteY278" fmla="*/ 165752 h 3141402"/>
                  <a:gd name="connsiteX279" fmla="*/ 1029193 w 1680456"/>
                  <a:gd name="connsiteY279" fmla="*/ 137174 h 3141402"/>
                  <a:gd name="connsiteX280" fmla="*/ 1076800 w 1680456"/>
                  <a:gd name="connsiteY280" fmla="*/ 80018 h 3141402"/>
                  <a:gd name="connsiteX281" fmla="*/ 1093938 w 1680456"/>
                  <a:gd name="connsiteY281" fmla="*/ 0 h 3141402"/>
                  <a:gd name="connsiteX0" fmla="*/ 1093938 w 1680456"/>
                  <a:gd name="connsiteY0" fmla="*/ 0 h 3141402"/>
                  <a:gd name="connsiteX1" fmla="*/ 1130119 w 1680456"/>
                  <a:gd name="connsiteY1" fmla="*/ 17147 h 3141402"/>
                  <a:gd name="connsiteX2" fmla="*/ 1145354 w 1680456"/>
                  <a:gd name="connsiteY2" fmla="*/ 33658 h 3141402"/>
                  <a:gd name="connsiteX3" fmla="*/ 1111711 w 1680456"/>
                  <a:gd name="connsiteY3" fmla="*/ 57156 h 3141402"/>
                  <a:gd name="connsiteX4" fmla="*/ 1130119 w 1680456"/>
                  <a:gd name="connsiteY4" fmla="*/ 93354 h 3141402"/>
                  <a:gd name="connsiteX5" fmla="*/ 1173918 w 1680456"/>
                  <a:gd name="connsiteY5" fmla="*/ 123837 h 3141402"/>
                  <a:gd name="connsiteX6" fmla="*/ 1196769 w 1680456"/>
                  <a:gd name="connsiteY6" fmla="*/ 123837 h 3141402"/>
                  <a:gd name="connsiteX7" fmla="*/ 1212003 w 1680456"/>
                  <a:gd name="connsiteY7" fmla="*/ 150510 h 3141402"/>
                  <a:gd name="connsiteX8" fmla="*/ 1198673 w 1680456"/>
                  <a:gd name="connsiteY8" fmla="*/ 180993 h 3141402"/>
                  <a:gd name="connsiteX9" fmla="*/ 1202482 w 1680456"/>
                  <a:gd name="connsiteY9" fmla="*/ 215287 h 3141402"/>
                  <a:gd name="connsiteX10" fmla="*/ 1232950 w 1680456"/>
                  <a:gd name="connsiteY10" fmla="*/ 224813 h 3141402"/>
                  <a:gd name="connsiteX11" fmla="*/ 1202482 w 1680456"/>
                  <a:gd name="connsiteY11" fmla="*/ 241959 h 3141402"/>
                  <a:gd name="connsiteX12" fmla="*/ 1194865 w 1680456"/>
                  <a:gd name="connsiteY12" fmla="*/ 257201 h 3141402"/>
                  <a:gd name="connsiteX13" fmla="*/ 1204386 w 1680456"/>
                  <a:gd name="connsiteY13" fmla="*/ 280063 h 3141402"/>
                  <a:gd name="connsiteX14" fmla="*/ 1210099 w 1680456"/>
                  <a:gd name="connsiteY14" fmla="*/ 292129 h 3141402"/>
                  <a:gd name="connsiteX15" fmla="*/ 1225333 w 1680456"/>
                  <a:gd name="connsiteY15" fmla="*/ 329598 h 3141402"/>
                  <a:gd name="connsiteX16" fmla="*/ 1232950 w 1680456"/>
                  <a:gd name="connsiteY16" fmla="*/ 348650 h 3141402"/>
                  <a:gd name="connsiteX17" fmla="*/ 1261515 w 1680456"/>
                  <a:gd name="connsiteY17" fmla="*/ 337219 h 3141402"/>
                  <a:gd name="connsiteX18" fmla="*/ 1293887 w 1680456"/>
                  <a:gd name="connsiteY18" fmla="*/ 310546 h 3141402"/>
                  <a:gd name="connsiteX19" fmla="*/ 1326260 w 1680456"/>
                  <a:gd name="connsiteY19" fmla="*/ 321977 h 3141402"/>
                  <a:gd name="connsiteX20" fmla="*/ 1356729 w 1680456"/>
                  <a:gd name="connsiteY20" fmla="*/ 361987 h 3141402"/>
                  <a:gd name="connsiteX21" fmla="*/ 1360537 w 1680456"/>
                  <a:gd name="connsiteY21" fmla="*/ 382944 h 3141402"/>
                  <a:gd name="connsiteX22" fmla="*/ 1375771 w 1680456"/>
                  <a:gd name="connsiteY22" fmla="*/ 398185 h 3141402"/>
                  <a:gd name="connsiteX23" fmla="*/ 1371963 w 1680456"/>
                  <a:gd name="connsiteY23" fmla="*/ 422953 h 3141402"/>
                  <a:gd name="connsiteX24" fmla="*/ 1417666 w 1680456"/>
                  <a:gd name="connsiteY24" fmla="*/ 455341 h 3141402"/>
                  <a:gd name="connsiteX25" fmla="*/ 1430996 w 1680456"/>
                  <a:gd name="connsiteY25" fmla="*/ 522023 h 3141402"/>
                  <a:gd name="connsiteX26" fmla="*/ 1457655 w 1680456"/>
                  <a:gd name="connsiteY26" fmla="*/ 558221 h 3141402"/>
                  <a:gd name="connsiteX27" fmla="*/ 1488124 w 1680456"/>
                  <a:gd name="connsiteY27" fmla="*/ 577273 h 3141402"/>
                  <a:gd name="connsiteX28" fmla="*/ 1474794 w 1680456"/>
                  <a:gd name="connsiteY28" fmla="*/ 600136 h 3141402"/>
                  <a:gd name="connsiteX29" fmla="*/ 1488124 w 1680456"/>
                  <a:gd name="connsiteY29" fmla="*/ 611567 h 3141402"/>
                  <a:gd name="connsiteX30" fmla="*/ 1510975 w 1680456"/>
                  <a:gd name="connsiteY30" fmla="*/ 611567 h 3141402"/>
                  <a:gd name="connsiteX31" fmla="*/ 1535731 w 1680456"/>
                  <a:gd name="connsiteY31" fmla="*/ 619188 h 3141402"/>
                  <a:gd name="connsiteX32" fmla="*/ 1571912 w 1680456"/>
                  <a:gd name="connsiteY32" fmla="*/ 619188 h 3141402"/>
                  <a:gd name="connsiteX33" fmla="*/ 1573817 w 1680456"/>
                  <a:gd name="connsiteY33" fmla="*/ 634429 h 3141402"/>
                  <a:gd name="connsiteX34" fmla="*/ 1585242 w 1680456"/>
                  <a:gd name="connsiteY34" fmla="*/ 653481 h 3141402"/>
                  <a:gd name="connsiteX35" fmla="*/ 1589051 w 1680456"/>
                  <a:gd name="connsiteY35" fmla="*/ 706826 h 3141402"/>
                  <a:gd name="connsiteX36" fmla="*/ 1602381 w 1680456"/>
                  <a:gd name="connsiteY36" fmla="*/ 722068 h 3141402"/>
                  <a:gd name="connsiteX37" fmla="*/ 1634753 w 1680456"/>
                  <a:gd name="connsiteY37" fmla="*/ 758267 h 3141402"/>
                  <a:gd name="connsiteX38" fmla="*/ 1634753 w 1680456"/>
                  <a:gd name="connsiteY38" fmla="*/ 792560 h 3141402"/>
                  <a:gd name="connsiteX39" fmla="*/ 1680456 w 1680456"/>
                  <a:gd name="connsiteY39" fmla="*/ 821138 h 3141402"/>
                  <a:gd name="connsiteX40" fmla="*/ 1680456 w 1680456"/>
                  <a:gd name="connsiteY40" fmla="*/ 864957 h 3141402"/>
                  <a:gd name="connsiteX41" fmla="*/ 1665222 w 1680456"/>
                  <a:gd name="connsiteY41" fmla="*/ 910682 h 3141402"/>
                  <a:gd name="connsiteX42" fmla="*/ 1646179 w 1680456"/>
                  <a:gd name="connsiteY42" fmla="*/ 936085 h 3141402"/>
                  <a:gd name="connsiteX43" fmla="*/ 1629041 w 1680456"/>
                  <a:gd name="connsiteY43" fmla="*/ 936085 h 3141402"/>
                  <a:gd name="connsiteX44" fmla="*/ 1625232 w 1680456"/>
                  <a:gd name="connsiteY44" fmla="*/ 950691 h 3141402"/>
                  <a:gd name="connsiteX45" fmla="*/ 1638562 w 1680456"/>
                  <a:gd name="connsiteY45" fmla="*/ 981174 h 3141402"/>
                  <a:gd name="connsiteX46" fmla="*/ 1600476 w 1680456"/>
                  <a:gd name="connsiteY46" fmla="*/ 998321 h 3141402"/>
                  <a:gd name="connsiteX47" fmla="*/ 1581434 w 1680456"/>
                  <a:gd name="connsiteY47" fmla="*/ 1024994 h 3141402"/>
                  <a:gd name="connsiteX48" fmla="*/ 1562391 w 1680456"/>
                  <a:gd name="connsiteY48" fmla="*/ 1042140 h 3141402"/>
                  <a:gd name="connsiteX49" fmla="*/ 1541444 w 1680456"/>
                  <a:gd name="connsiteY49" fmla="*/ 1065003 h 3141402"/>
                  <a:gd name="connsiteX50" fmla="*/ 1522401 w 1680456"/>
                  <a:gd name="connsiteY50" fmla="*/ 1089770 h 3141402"/>
                  <a:gd name="connsiteX51" fmla="*/ 1530018 w 1680456"/>
                  <a:gd name="connsiteY51" fmla="*/ 1103107 h 3141402"/>
                  <a:gd name="connsiteX52" fmla="*/ 1501454 w 1680456"/>
                  <a:gd name="connsiteY52" fmla="*/ 1122158 h 3141402"/>
                  <a:gd name="connsiteX53" fmla="*/ 1484315 w 1680456"/>
                  <a:gd name="connsiteY53" fmla="*/ 1122158 h 3141402"/>
                  <a:gd name="connsiteX54" fmla="*/ 1457655 w 1680456"/>
                  <a:gd name="connsiteY54" fmla="*/ 1131684 h 3141402"/>
                  <a:gd name="connsiteX55" fmla="*/ 1438613 w 1680456"/>
                  <a:gd name="connsiteY55" fmla="*/ 1101201 h 3141402"/>
                  <a:gd name="connsiteX56" fmla="*/ 1427187 w 1680456"/>
                  <a:gd name="connsiteY56" fmla="*/ 1072623 h 3141402"/>
                  <a:gd name="connsiteX57" fmla="*/ 1383389 w 1680456"/>
                  <a:gd name="connsiteY57" fmla="*/ 1072623 h 3141402"/>
                  <a:gd name="connsiteX58" fmla="*/ 1379554 w 1680456"/>
                  <a:gd name="connsiteY58" fmla="*/ 1053443 h 3141402"/>
                  <a:gd name="connsiteX59" fmla="*/ 1373867 w 1680456"/>
                  <a:gd name="connsiteY59" fmla="*/ 1057382 h 3141402"/>
                  <a:gd name="connsiteX60" fmla="*/ 1358632 w 1680456"/>
                  <a:gd name="connsiteY60" fmla="*/ 1066908 h 3141402"/>
                  <a:gd name="connsiteX61" fmla="*/ 1356728 w 1680456"/>
                  <a:gd name="connsiteY61" fmla="*/ 1101202 h 3141402"/>
                  <a:gd name="connsiteX62" fmla="*/ 1343398 w 1680456"/>
                  <a:gd name="connsiteY62" fmla="*/ 1122159 h 3141402"/>
                  <a:gd name="connsiteX63" fmla="*/ 1328164 w 1680456"/>
                  <a:gd name="connsiteY63" fmla="*/ 1152642 h 3141402"/>
                  <a:gd name="connsiteX64" fmla="*/ 1362441 w 1680456"/>
                  <a:gd name="connsiteY64" fmla="*/ 1152642 h 3141402"/>
                  <a:gd name="connsiteX65" fmla="*/ 1347207 w 1680456"/>
                  <a:gd name="connsiteY65" fmla="*/ 1193286 h 3141402"/>
                  <a:gd name="connsiteX66" fmla="*/ 1349111 w 1680456"/>
                  <a:gd name="connsiteY66" fmla="*/ 1228850 h 3141402"/>
                  <a:gd name="connsiteX67" fmla="*/ 1362441 w 1680456"/>
                  <a:gd name="connsiteY67" fmla="*/ 1259333 h 3141402"/>
                  <a:gd name="connsiteX68" fmla="*/ 1352919 w 1680456"/>
                  <a:gd name="connsiteY68" fmla="*/ 1284100 h 3141402"/>
                  <a:gd name="connsiteX69" fmla="*/ 1370058 w 1680456"/>
                  <a:gd name="connsiteY69" fmla="*/ 1318394 h 3141402"/>
                  <a:gd name="connsiteX70" fmla="*/ 1362441 w 1680456"/>
                  <a:gd name="connsiteY70" fmla="*/ 1350782 h 3141402"/>
                  <a:gd name="connsiteX71" fmla="*/ 1335781 w 1680456"/>
                  <a:gd name="connsiteY71" fmla="*/ 1381265 h 3141402"/>
                  <a:gd name="connsiteX72" fmla="*/ 1322291 w 1680456"/>
                  <a:gd name="connsiteY72" fmla="*/ 1411144 h 3141402"/>
                  <a:gd name="connsiteX73" fmla="*/ 1299535 w 1680456"/>
                  <a:gd name="connsiteY73" fmla="*/ 1381421 h 3141402"/>
                  <a:gd name="connsiteX74" fmla="*/ 1286270 w 1680456"/>
                  <a:gd name="connsiteY74" fmla="*/ 1371739 h 3141402"/>
                  <a:gd name="connsiteX75" fmla="*/ 1259610 w 1680456"/>
                  <a:gd name="connsiteY75" fmla="*/ 1409208 h 3141402"/>
                  <a:gd name="connsiteX76" fmla="*/ 1271035 w 1680456"/>
                  <a:gd name="connsiteY76" fmla="*/ 1430800 h 3141402"/>
                  <a:gd name="connsiteX77" fmla="*/ 1250157 w 1680456"/>
                  <a:gd name="connsiteY77" fmla="*/ 1442405 h 3141402"/>
                  <a:gd name="connsiteX78" fmla="*/ 1249794 w 1680456"/>
                  <a:gd name="connsiteY78" fmla="*/ 1446390 h 3141402"/>
                  <a:gd name="connsiteX79" fmla="*/ 1255802 w 1680456"/>
                  <a:gd name="connsiteY79" fmla="*/ 1444136 h 3141402"/>
                  <a:gd name="connsiteX80" fmla="*/ 1255802 w 1680456"/>
                  <a:gd name="connsiteY80" fmla="*/ 1489861 h 3141402"/>
                  <a:gd name="connsiteX81" fmla="*/ 1276749 w 1680456"/>
                  <a:gd name="connsiteY81" fmla="*/ 1529870 h 3141402"/>
                  <a:gd name="connsiteX82" fmla="*/ 1274845 w 1680456"/>
                  <a:gd name="connsiteY82" fmla="*/ 1552732 h 3141402"/>
                  <a:gd name="connsiteX83" fmla="*/ 1274845 w 1680456"/>
                  <a:gd name="connsiteY83" fmla="*/ 1585756 h 3141402"/>
                  <a:gd name="connsiteX84" fmla="*/ 1295792 w 1680456"/>
                  <a:gd name="connsiteY84" fmla="*/ 1611793 h 3141402"/>
                  <a:gd name="connsiteX85" fmla="*/ 1311026 w 1680456"/>
                  <a:gd name="connsiteY85" fmla="*/ 1651802 h 3141402"/>
                  <a:gd name="connsiteX86" fmla="*/ 1293888 w 1680456"/>
                  <a:gd name="connsiteY86" fmla="*/ 1676570 h 3141402"/>
                  <a:gd name="connsiteX87" fmla="*/ 1267228 w 1680456"/>
                  <a:gd name="connsiteY87" fmla="*/ 1682285 h 3141402"/>
                  <a:gd name="connsiteX88" fmla="*/ 1227238 w 1680456"/>
                  <a:gd name="connsiteY88" fmla="*/ 1710863 h 3141402"/>
                  <a:gd name="connsiteX89" fmla="*/ 1200578 w 1680456"/>
                  <a:gd name="connsiteY89" fmla="*/ 1739441 h 3141402"/>
                  <a:gd name="connsiteX90" fmla="*/ 1173918 w 1680456"/>
                  <a:gd name="connsiteY90" fmla="*/ 1769924 h 3141402"/>
                  <a:gd name="connsiteX91" fmla="*/ 1149162 w 1680456"/>
                  <a:gd name="connsiteY91" fmla="*/ 1796597 h 3141402"/>
                  <a:gd name="connsiteX92" fmla="*/ 1111712 w 1680456"/>
                  <a:gd name="connsiteY92" fmla="*/ 1796597 h 3141402"/>
                  <a:gd name="connsiteX93" fmla="*/ 1069183 w 1680456"/>
                  <a:gd name="connsiteY93" fmla="*/ 1833431 h 3141402"/>
                  <a:gd name="connsiteX94" fmla="*/ 1063470 w 1680456"/>
                  <a:gd name="connsiteY94" fmla="*/ 1872805 h 3141402"/>
                  <a:gd name="connsiteX95" fmla="*/ 1040729 w 1680456"/>
                  <a:gd name="connsiteY95" fmla="*/ 1877071 h 3141402"/>
                  <a:gd name="connsiteX96" fmla="*/ 1040617 w 1680456"/>
                  <a:gd name="connsiteY96" fmla="*/ 1878520 h 3141402"/>
                  <a:gd name="connsiteX97" fmla="*/ 1034904 w 1680456"/>
                  <a:gd name="connsiteY97" fmla="*/ 1907097 h 3141402"/>
                  <a:gd name="connsiteX98" fmla="*/ 1032438 w 1680456"/>
                  <a:gd name="connsiteY98" fmla="*/ 1908136 h 3141402"/>
                  <a:gd name="connsiteX99" fmla="*/ 1034905 w 1680456"/>
                  <a:gd name="connsiteY99" fmla="*/ 1914719 h 3141402"/>
                  <a:gd name="connsiteX100" fmla="*/ 1040618 w 1680456"/>
                  <a:gd name="connsiteY100" fmla="*/ 1964254 h 3141402"/>
                  <a:gd name="connsiteX101" fmla="*/ 1040618 w 1680456"/>
                  <a:gd name="connsiteY101" fmla="*/ 2000453 h 3141402"/>
                  <a:gd name="connsiteX102" fmla="*/ 1040618 w 1680456"/>
                  <a:gd name="connsiteY102" fmla="*/ 2029031 h 3141402"/>
                  <a:gd name="connsiteX103" fmla="*/ 1063469 w 1680456"/>
                  <a:gd name="connsiteY103" fmla="*/ 2048083 h 3141402"/>
                  <a:gd name="connsiteX104" fmla="*/ 1067278 w 1680456"/>
                  <a:gd name="connsiteY104" fmla="*/ 2070945 h 3141402"/>
                  <a:gd name="connsiteX105" fmla="*/ 1092033 w 1680456"/>
                  <a:gd name="connsiteY105" fmla="*/ 2093807 h 3141402"/>
                  <a:gd name="connsiteX106" fmla="*/ 1076799 w 1680456"/>
                  <a:gd name="connsiteY106" fmla="*/ 2109049 h 3141402"/>
                  <a:gd name="connsiteX107" fmla="*/ 1088225 w 1680456"/>
                  <a:gd name="connsiteY107" fmla="*/ 2141437 h 3141402"/>
                  <a:gd name="connsiteX108" fmla="*/ 1033001 w 1680456"/>
                  <a:gd name="connsiteY108" fmla="*/ 2251939 h 3141402"/>
                  <a:gd name="connsiteX109" fmla="*/ 1010149 w 1680456"/>
                  <a:gd name="connsiteY109" fmla="*/ 2259559 h 3141402"/>
                  <a:gd name="connsiteX110" fmla="*/ 1029192 w 1680456"/>
                  <a:gd name="connsiteY110" fmla="*/ 2314810 h 3141402"/>
                  <a:gd name="connsiteX111" fmla="*/ 1010149 w 1680456"/>
                  <a:gd name="connsiteY111" fmla="*/ 2352914 h 3141402"/>
                  <a:gd name="connsiteX112" fmla="*/ 987298 w 1680456"/>
                  <a:gd name="connsiteY112" fmla="*/ 2402449 h 3141402"/>
                  <a:gd name="connsiteX113" fmla="*/ 960638 w 1680456"/>
                  <a:gd name="connsiteY113" fmla="*/ 2425311 h 3141402"/>
                  <a:gd name="connsiteX114" fmla="*/ 960638 w 1680456"/>
                  <a:gd name="connsiteY114" fmla="*/ 2446268 h 3141402"/>
                  <a:gd name="connsiteX115" fmla="*/ 975872 w 1680456"/>
                  <a:gd name="connsiteY115" fmla="*/ 2455794 h 3141402"/>
                  <a:gd name="connsiteX116" fmla="*/ 962542 w 1680456"/>
                  <a:gd name="connsiteY116" fmla="*/ 2493263 h 3141402"/>
                  <a:gd name="connsiteX117" fmla="*/ 953036 w 1680456"/>
                  <a:gd name="connsiteY117" fmla="*/ 2512737 h 3141402"/>
                  <a:gd name="connsiteX118" fmla="*/ 979681 w 1680456"/>
                  <a:gd name="connsiteY118" fmla="*/ 2528191 h 3141402"/>
                  <a:gd name="connsiteX119" fmla="*/ 949213 w 1680456"/>
                  <a:gd name="connsiteY119" fmla="*/ 2566295 h 3141402"/>
                  <a:gd name="connsiteX120" fmla="*/ 949213 w 1680456"/>
                  <a:gd name="connsiteY120" fmla="*/ 2608209 h 3141402"/>
                  <a:gd name="connsiteX121" fmla="*/ 924457 w 1680456"/>
                  <a:gd name="connsiteY121" fmla="*/ 2612020 h 3141402"/>
                  <a:gd name="connsiteX122" fmla="*/ 958734 w 1680456"/>
                  <a:gd name="connsiteY122" fmla="*/ 2640598 h 3141402"/>
                  <a:gd name="connsiteX123" fmla="*/ 935883 w 1680456"/>
                  <a:gd name="connsiteY123" fmla="*/ 2676796 h 3141402"/>
                  <a:gd name="connsiteX124" fmla="*/ 920649 w 1680456"/>
                  <a:gd name="connsiteY124" fmla="*/ 2701564 h 3141402"/>
                  <a:gd name="connsiteX125" fmla="*/ 907319 w 1680456"/>
                  <a:gd name="connsiteY125" fmla="*/ 2733952 h 3141402"/>
                  <a:gd name="connsiteX126" fmla="*/ 924457 w 1680456"/>
                  <a:gd name="connsiteY126" fmla="*/ 2756814 h 3141402"/>
                  <a:gd name="connsiteX127" fmla="*/ 907319 w 1680456"/>
                  <a:gd name="connsiteY127" fmla="*/ 2775866 h 3141402"/>
                  <a:gd name="connsiteX128" fmla="*/ 907319 w 1680456"/>
                  <a:gd name="connsiteY128" fmla="*/ 2789203 h 3141402"/>
                  <a:gd name="connsiteX129" fmla="*/ 897797 w 1680456"/>
                  <a:gd name="connsiteY129" fmla="*/ 2815875 h 3141402"/>
                  <a:gd name="connsiteX130" fmla="*/ 876850 w 1680456"/>
                  <a:gd name="connsiteY130" fmla="*/ 2841278 h 3141402"/>
                  <a:gd name="connsiteX131" fmla="*/ 840669 w 1680456"/>
                  <a:gd name="connsiteY131" fmla="*/ 2865410 h 3141402"/>
                  <a:gd name="connsiteX132" fmla="*/ 842573 w 1680456"/>
                  <a:gd name="connsiteY132" fmla="*/ 2891448 h 3141402"/>
                  <a:gd name="connsiteX133" fmla="*/ 841209 w 1680456"/>
                  <a:gd name="connsiteY133" fmla="*/ 2901908 h 3141402"/>
                  <a:gd name="connsiteX134" fmla="*/ 843186 w 1680456"/>
                  <a:gd name="connsiteY134" fmla="*/ 2902638 h 3141402"/>
                  <a:gd name="connsiteX135" fmla="*/ 842573 w 1680456"/>
                  <a:gd name="connsiteY135" fmla="*/ 2903224 h 3141402"/>
                  <a:gd name="connsiteX136" fmla="*/ 834953 w 1680456"/>
                  <a:gd name="connsiteY136" fmla="*/ 2918467 h 3141402"/>
                  <a:gd name="connsiteX137" fmla="*/ 842573 w 1680456"/>
                  <a:gd name="connsiteY137" fmla="*/ 2944508 h 3141402"/>
                  <a:gd name="connsiteX138" fmla="*/ 825428 w 1680456"/>
                  <a:gd name="connsiteY138" fmla="*/ 2960387 h 3141402"/>
                  <a:gd name="connsiteX139" fmla="*/ 813998 w 1680456"/>
                  <a:gd name="connsiteY139" fmla="*/ 2972455 h 3141402"/>
                  <a:gd name="connsiteX140" fmla="*/ 804473 w 1680456"/>
                  <a:gd name="connsiteY140" fmla="*/ 2958481 h 3141402"/>
                  <a:gd name="connsiteX141" fmla="*/ 779073 w 1680456"/>
                  <a:gd name="connsiteY141" fmla="*/ 2953400 h 3141402"/>
                  <a:gd name="connsiteX142" fmla="*/ 749228 w 1680456"/>
                  <a:gd name="connsiteY142" fmla="*/ 2959751 h 3141402"/>
                  <a:gd name="connsiteX143" fmla="*/ 714938 w 1680456"/>
                  <a:gd name="connsiteY143" fmla="*/ 2963562 h 3141402"/>
                  <a:gd name="connsiteX144" fmla="*/ 676838 w 1680456"/>
                  <a:gd name="connsiteY144" fmla="*/ 2958481 h 3141402"/>
                  <a:gd name="connsiteX145" fmla="*/ 647628 w 1680456"/>
                  <a:gd name="connsiteY145" fmla="*/ 2959751 h 3141402"/>
                  <a:gd name="connsiteX146" fmla="*/ 624133 w 1680456"/>
                  <a:gd name="connsiteY146" fmla="*/ 2969914 h 3141402"/>
                  <a:gd name="connsiteX147" fmla="*/ 596828 w 1680456"/>
                  <a:gd name="connsiteY147" fmla="*/ 2980076 h 3141402"/>
                  <a:gd name="connsiteX148" fmla="*/ 580318 w 1680456"/>
                  <a:gd name="connsiteY148" fmla="*/ 2973725 h 3141402"/>
                  <a:gd name="connsiteX149" fmla="*/ 586668 w 1680456"/>
                  <a:gd name="connsiteY149" fmla="*/ 3010563 h 3141402"/>
                  <a:gd name="connsiteX150" fmla="*/ 566983 w 1680456"/>
                  <a:gd name="connsiteY150" fmla="*/ 3037874 h 3141402"/>
                  <a:gd name="connsiteX151" fmla="*/ 542853 w 1680456"/>
                  <a:gd name="connsiteY151" fmla="*/ 3037874 h 3141402"/>
                  <a:gd name="connsiteX152" fmla="*/ 509833 w 1680456"/>
                  <a:gd name="connsiteY152" fmla="*/ 3035969 h 3141402"/>
                  <a:gd name="connsiteX153" fmla="*/ 490148 w 1680456"/>
                  <a:gd name="connsiteY153" fmla="*/ 3040415 h 3141402"/>
                  <a:gd name="connsiteX154" fmla="*/ 467288 w 1680456"/>
                  <a:gd name="connsiteY154" fmla="*/ 3046131 h 3141402"/>
                  <a:gd name="connsiteX155" fmla="*/ 472544 w 1680456"/>
                  <a:gd name="connsiteY155" fmla="*/ 3082928 h 3141402"/>
                  <a:gd name="connsiteX156" fmla="*/ 469193 w 1680456"/>
                  <a:gd name="connsiteY156" fmla="*/ 3082334 h 3141402"/>
                  <a:gd name="connsiteX157" fmla="*/ 467288 w 1680456"/>
                  <a:gd name="connsiteY157" fmla="*/ 3105199 h 3141402"/>
                  <a:gd name="connsiteX158" fmla="*/ 444428 w 1680456"/>
                  <a:gd name="connsiteY158" fmla="*/ 3107105 h 3141402"/>
                  <a:gd name="connsiteX159" fmla="*/ 446333 w 1680456"/>
                  <a:gd name="connsiteY159" fmla="*/ 3141402 h 3141402"/>
                  <a:gd name="connsiteX160" fmla="*/ 412043 w 1680456"/>
                  <a:gd name="connsiteY160" fmla="*/ 3141402 h 3141402"/>
                  <a:gd name="connsiteX161" fmla="*/ 410138 w 1680456"/>
                  <a:gd name="connsiteY161" fmla="*/ 3118537 h 3141402"/>
                  <a:gd name="connsiteX162" fmla="*/ 383468 w 1680456"/>
                  <a:gd name="connsiteY162" fmla="*/ 3093132 h 3141402"/>
                  <a:gd name="connsiteX163" fmla="*/ 343463 w 1680456"/>
                  <a:gd name="connsiteY163" fmla="*/ 3110916 h 3141402"/>
                  <a:gd name="connsiteX164" fmla="*/ 312983 w 1680456"/>
                  <a:gd name="connsiteY164" fmla="*/ 3112821 h 3141402"/>
                  <a:gd name="connsiteX165" fmla="*/ 295203 w 1680456"/>
                  <a:gd name="connsiteY165" fmla="*/ 3110916 h 3141402"/>
                  <a:gd name="connsiteX166" fmla="*/ 274248 w 1680456"/>
                  <a:gd name="connsiteY166" fmla="*/ 3072807 h 3141402"/>
                  <a:gd name="connsiteX167" fmla="*/ 269287 w 1680456"/>
                  <a:gd name="connsiteY167" fmla="*/ 3078283 h 3141402"/>
                  <a:gd name="connsiteX168" fmla="*/ 267580 w 1680456"/>
                  <a:gd name="connsiteY168" fmla="*/ 3076576 h 3141402"/>
                  <a:gd name="connsiteX169" fmla="*/ 266242 w 1680456"/>
                  <a:gd name="connsiteY169" fmla="*/ 3076153 h 3141402"/>
                  <a:gd name="connsiteX170" fmla="*/ 258373 w 1680456"/>
                  <a:gd name="connsiteY170" fmla="*/ 3059469 h 3141402"/>
                  <a:gd name="connsiteX171" fmla="*/ 202909 w 1680456"/>
                  <a:gd name="connsiteY171" fmla="*/ 3036087 h 3141402"/>
                  <a:gd name="connsiteX172" fmla="*/ 209171 w 1680456"/>
                  <a:gd name="connsiteY172" fmla="*/ 3033198 h 3141402"/>
                  <a:gd name="connsiteX173" fmla="*/ 210352 w 1680456"/>
                  <a:gd name="connsiteY173" fmla="*/ 3029257 h 3141402"/>
                  <a:gd name="connsiteX174" fmla="*/ 218000 w 1680456"/>
                  <a:gd name="connsiteY174" fmla="*/ 3025432 h 3141402"/>
                  <a:gd name="connsiteX175" fmla="*/ 210186 w 1680456"/>
                  <a:gd name="connsiteY175" fmla="*/ 3024056 h 3141402"/>
                  <a:gd name="connsiteX176" fmla="*/ 228559 w 1680456"/>
                  <a:gd name="connsiteY176" fmla="*/ 3016569 h 3141402"/>
                  <a:gd name="connsiteX177" fmla="*/ 243796 w 1680456"/>
                  <a:gd name="connsiteY177" fmla="*/ 2941004 h 3141402"/>
                  <a:gd name="connsiteX178" fmla="*/ 294587 w 1680456"/>
                  <a:gd name="connsiteY178" fmla="*/ 2889569 h 3141402"/>
                  <a:gd name="connsiteX179" fmla="*/ 294587 w 1680456"/>
                  <a:gd name="connsiteY179" fmla="*/ 2854644 h 3141402"/>
                  <a:gd name="connsiteX180" fmla="*/ 243796 w 1680456"/>
                  <a:gd name="connsiteY180" fmla="*/ 2857819 h 3141402"/>
                  <a:gd name="connsiteX181" fmla="*/ 243796 w 1680456"/>
                  <a:gd name="connsiteY181" fmla="*/ 2834324 h 3141402"/>
                  <a:gd name="connsiteX182" fmla="*/ 194275 w 1680456"/>
                  <a:gd name="connsiteY182" fmla="*/ 2846389 h 3141402"/>
                  <a:gd name="connsiteX183" fmla="*/ 220305 w 1680456"/>
                  <a:gd name="connsiteY183" fmla="*/ 2800034 h 3141402"/>
                  <a:gd name="connsiteX184" fmla="*/ 194275 w 1680456"/>
                  <a:gd name="connsiteY184" fmla="*/ 2791144 h 3141402"/>
                  <a:gd name="connsiteX185" fmla="*/ 162531 w 1680456"/>
                  <a:gd name="connsiteY185" fmla="*/ 2817179 h 3141402"/>
                  <a:gd name="connsiteX186" fmla="*/ 130786 w 1680456"/>
                  <a:gd name="connsiteY186" fmla="*/ 2817179 h 3141402"/>
                  <a:gd name="connsiteX187" fmla="*/ 68568 w 1680456"/>
                  <a:gd name="connsiteY187" fmla="*/ 2777174 h 3141402"/>
                  <a:gd name="connsiteX188" fmla="*/ 68568 w 1680456"/>
                  <a:gd name="connsiteY188" fmla="*/ 2721929 h 3141402"/>
                  <a:gd name="connsiteX189" fmla="*/ 177133 w 1680456"/>
                  <a:gd name="connsiteY189" fmla="*/ 2762569 h 3141402"/>
                  <a:gd name="connsiteX190" fmla="*/ 188561 w 1680456"/>
                  <a:gd name="connsiteY190" fmla="*/ 2699069 h 3141402"/>
                  <a:gd name="connsiteX191" fmla="*/ 182847 w 1680456"/>
                  <a:gd name="connsiteY191" fmla="*/ 2600644 h 3141402"/>
                  <a:gd name="connsiteX192" fmla="*/ 139675 w 1680456"/>
                  <a:gd name="connsiteY192" fmla="*/ 2600644 h 3141402"/>
                  <a:gd name="connsiteX193" fmla="*/ 136500 w 1680456"/>
                  <a:gd name="connsiteY193" fmla="*/ 2566354 h 3141402"/>
                  <a:gd name="connsiteX194" fmla="*/ 104756 w 1680456"/>
                  <a:gd name="connsiteY194" fmla="*/ 2528889 h 3141402"/>
                  <a:gd name="connsiteX195" fmla="*/ 68568 w 1680456"/>
                  <a:gd name="connsiteY195" fmla="*/ 2543494 h 3141402"/>
                  <a:gd name="connsiteX196" fmla="*/ 68568 w 1680456"/>
                  <a:gd name="connsiteY196" fmla="*/ 2427289 h 3141402"/>
                  <a:gd name="connsiteX197" fmla="*/ 68568 w 1680456"/>
                  <a:gd name="connsiteY197" fmla="*/ 2396174 h 3141402"/>
                  <a:gd name="connsiteX198" fmla="*/ 36189 w 1680456"/>
                  <a:gd name="connsiteY198" fmla="*/ 2401889 h 3141402"/>
                  <a:gd name="connsiteX199" fmla="*/ 52696 w 1680456"/>
                  <a:gd name="connsiteY199" fmla="*/ 2373314 h 3141402"/>
                  <a:gd name="connsiteX200" fmla="*/ 104756 w 1680456"/>
                  <a:gd name="connsiteY200" fmla="*/ 2370139 h 3141402"/>
                  <a:gd name="connsiteX201" fmla="*/ 104756 w 1680456"/>
                  <a:gd name="connsiteY201" fmla="*/ 2344104 h 3141402"/>
                  <a:gd name="connsiteX202" fmla="*/ 68568 w 1680456"/>
                  <a:gd name="connsiteY202" fmla="*/ 2338389 h 3141402"/>
                  <a:gd name="connsiteX203" fmla="*/ 68568 w 1680456"/>
                  <a:gd name="connsiteY203" fmla="*/ 2306639 h 3141402"/>
                  <a:gd name="connsiteX204" fmla="*/ 36189 w 1680456"/>
                  <a:gd name="connsiteY204" fmla="*/ 2300924 h 3141402"/>
                  <a:gd name="connsiteX205" fmla="*/ 36189 w 1680456"/>
                  <a:gd name="connsiteY205" fmla="*/ 2248854 h 3141402"/>
                  <a:gd name="connsiteX206" fmla="*/ 68568 w 1680456"/>
                  <a:gd name="connsiteY206" fmla="*/ 2240599 h 3141402"/>
                  <a:gd name="connsiteX207" fmla="*/ 104756 w 1680456"/>
                  <a:gd name="connsiteY207" fmla="*/ 2046924 h 3141402"/>
                  <a:gd name="connsiteX208" fmla="*/ 214591 w 1680456"/>
                  <a:gd name="connsiteY208" fmla="*/ 2038669 h 3141402"/>
                  <a:gd name="connsiteX209" fmla="*/ 243796 w 1680456"/>
                  <a:gd name="connsiteY209" fmla="*/ 1964374 h 3141402"/>
                  <a:gd name="connsiteX210" fmla="*/ 273635 w 1680456"/>
                  <a:gd name="connsiteY210" fmla="*/ 1923099 h 3141402"/>
                  <a:gd name="connsiteX211" fmla="*/ 309824 w 1680456"/>
                  <a:gd name="connsiteY211" fmla="*/ 1917384 h 3141402"/>
                  <a:gd name="connsiteX212" fmla="*/ 349822 w 1680456"/>
                  <a:gd name="connsiteY212" fmla="*/ 1865314 h 3141402"/>
                  <a:gd name="connsiteX213" fmla="*/ 329505 w 1680456"/>
                  <a:gd name="connsiteY213" fmla="*/ 1822769 h 3141402"/>
                  <a:gd name="connsiteX214" fmla="*/ 375852 w 1680456"/>
                  <a:gd name="connsiteY214" fmla="*/ 1822769 h 3141402"/>
                  <a:gd name="connsiteX215" fmla="*/ 396168 w 1680456"/>
                  <a:gd name="connsiteY215" fmla="*/ 1744029 h 3141402"/>
                  <a:gd name="connsiteX216" fmla="*/ 329505 w 1680456"/>
                  <a:gd name="connsiteY216" fmla="*/ 1755459 h 3141402"/>
                  <a:gd name="connsiteX217" fmla="*/ 294587 w 1680456"/>
                  <a:gd name="connsiteY217" fmla="*/ 1796734 h 3141402"/>
                  <a:gd name="connsiteX218" fmla="*/ 295222 w 1680456"/>
                  <a:gd name="connsiteY218" fmla="*/ 1698309 h 3141402"/>
                  <a:gd name="connsiteX219" fmla="*/ 243796 w 1680456"/>
                  <a:gd name="connsiteY219" fmla="*/ 1657669 h 3141402"/>
                  <a:gd name="connsiteX220" fmla="*/ 243796 w 1680456"/>
                  <a:gd name="connsiteY220" fmla="*/ 1674814 h 3141402"/>
                  <a:gd name="connsiteX221" fmla="*/ 243796 w 1680456"/>
                  <a:gd name="connsiteY221" fmla="*/ 1695134 h 3141402"/>
                  <a:gd name="connsiteX222" fmla="*/ 243796 w 1680456"/>
                  <a:gd name="connsiteY222" fmla="*/ 1732599 h 3141402"/>
                  <a:gd name="connsiteX223" fmla="*/ 194275 w 1680456"/>
                  <a:gd name="connsiteY223" fmla="*/ 1704024 h 3141402"/>
                  <a:gd name="connsiteX224" fmla="*/ 208877 w 1680456"/>
                  <a:gd name="connsiteY224" fmla="*/ 1758634 h 3141402"/>
                  <a:gd name="connsiteX225" fmla="*/ 194275 w 1680456"/>
                  <a:gd name="connsiteY225" fmla="*/ 1770064 h 3141402"/>
                  <a:gd name="connsiteX226" fmla="*/ 179673 w 1680456"/>
                  <a:gd name="connsiteY226" fmla="*/ 1813879 h 3141402"/>
                  <a:gd name="connsiteX227" fmla="*/ 160626 w 1680456"/>
                  <a:gd name="connsiteY227" fmla="*/ 1813879 h 3141402"/>
                  <a:gd name="connsiteX228" fmla="*/ 121898 w 1680456"/>
                  <a:gd name="connsiteY228" fmla="*/ 1712279 h 3141402"/>
                  <a:gd name="connsiteX229" fmla="*/ 104756 w 1680456"/>
                  <a:gd name="connsiteY229" fmla="*/ 1692594 h 3141402"/>
                  <a:gd name="connsiteX230" fmla="*/ 104756 w 1680456"/>
                  <a:gd name="connsiteY230" fmla="*/ 1651954 h 3141402"/>
                  <a:gd name="connsiteX231" fmla="*/ 68568 w 1680456"/>
                  <a:gd name="connsiteY231" fmla="*/ 1640524 h 3141402"/>
                  <a:gd name="connsiteX232" fmla="*/ 17142 w 1680456"/>
                  <a:gd name="connsiteY232" fmla="*/ 1643064 h 3141402"/>
                  <a:gd name="connsiteX233" fmla="*/ 17142 w 1680456"/>
                  <a:gd name="connsiteY233" fmla="*/ 1611949 h 3141402"/>
                  <a:gd name="connsiteX234" fmla="*/ 0 w 1680456"/>
                  <a:gd name="connsiteY234" fmla="*/ 1564324 h 3141402"/>
                  <a:gd name="connsiteX235" fmla="*/ 36189 w 1680456"/>
                  <a:gd name="connsiteY235" fmla="*/ 1547814 h 3141402"/>
                  <a:gd name="connsiteX236" fmla="*/ 68568 w 1680456"/>
                  <a:gd name="connsiteY236" fmla="*/ 1476059 h 3141402"/>
                  <a:gd name="connsiteX237" fmla="*/ 17142 w 1680456"/>
                  <a:gd name="connsiteY237" fmla="*/ 1415099 h 3141402"/>
                  <a:gd name="connsiteX238" fmla="*/ 36189 w 1680456"/>
                  <a:gd name="connsiteY238" fmla="*/ 1339534 h 3141402"/>
                  <a:gd name="connsiteX239" fmla="*/ 34053 w 1680456"/>
                  <a:gd name="connsiteY239" fmla="*/ 1335761 h 3141402"/>
                  <a:gd name="connsiteX240" fmla="*/ 53269 w 1680456"/>
                  <a:gd name="connsiteY240" fmla="*/ 1339851 h 3141402"/>
                  <a:gd name="connsiteX241" fmla="*/ 54270 w 1680456"/>
                  <a:gd name="connsiteY241" fmla="*/ 1340185 h 3141402"/>
                  <a:gd name="connsiteX242" fmla="*/ 56105 w 1680456"/>
                  <a:gd name="connsiteY242" fmla="*/ 1339350 h 3141402"/>
                  <a:gd name="connsiteX243" fmla="*/ 59914 w 1680456"/>
                  <a:gd name="connsiteY243" fmla="*/ 1327919 h 3141402"/>
                  <a:gd name="connsiteX244" fmla="*/ 86574 w 1680456"/>
                  <a:gd name="connsiteY244" fmla="*/ 1314583 h 3141402"/>
                  <a:gd name="connsiteX245" fmla="*/ 99904 w 1680456"/>
                  <a:gd name="connsiteY245" fmla="*/ 1310772 h 3141402"/>
                  <a:gd name="connsiteX246" fmla="*/ 126564 w 1680456"/>
                  <a:gd name="connsiteY246" fmla="*/ 1303152 h 3141402"/>
                  <a:gd name="connsiteX247" fmla="*/ 163380 w 1680456"/>
                  <a:gd name="connsiteY247" fmla="*/ 1297436 h 3141402"/>
                  <a:gd name="connsiteX248" fmla="*/ 195118 w 1680456"/>
                  <a:gd name="connsiteY248" fmla="*/ 1291721 h 3141402"/>
                  <a:gd name="connsiteX249" fmla="*/ 216700 w 1680456"/>
                  <a:gd name="connsiteY249" fmla="*/ 1284100 h 3141402"/>
                  <a:gd name="connsiteX250" fmla="*/ 227491 w 1680456"/>
                  <a:gd name="connsiteY250" fmla="*/ 1272669 h 3141402"/>
                  <a:gd name="connsiteX251" fmla="*/ 240821 w 1680456"/>
                  <a:gd name="connsiteY251" fmla="*/ 1263143 h 3141402"/>
                  <a:gd name="connsiteX252" fmla="*/ 259863 w 1680456"/>
                  <a:gd name="connsiteY252" fmla="*/ 1242186 h 3141402"/>
                  <a:gd name="connsiteX253" fmla="*/ 274463 w 1680456"/>
                  <a:gd name="connsiteY253" fmla="*/ 1226944 h 3141402"/>
                  <a:gd name="connsiteX254" fmla="*/ 284619 w 1680456"/>
                  <a:gd name="connsiteY254" fmla="*/ 1198366 h 3141402"/>
                  <a:gd name="connsiteX255" fmla="*/ 295411 w 1680456"/>
                  <a:gd name="connsiteY255" fmla="*/ 1198366 h 3141402"/>
                  <a:gd name="connsiteX256" fmla="*/ 364599 w 1680456"/>
                  <a:gd name="connsiteY256" fmla="*/ 1122159 h 3141402"/>
                  <a:gd name="connsiteX257" fmla="*/ 427440 w 1680456"/>
                  <a:gd name="connsiteY257" fmla="*/ 1063098 h 3141402"/>
                  <a:gd name="connsiteX258" fmla="*/ 417919 w 1680456"/>
                  <a:gd name="connsiteY258" fmla="*/ 1047856 h 3141402"/>
                  <a:gd name="connsiteX259" fmla="*/ 469335 w 1680456"/>
                  <a:gd name="connsiteY259" fmla="*/ 1023089 h 3141402"/>
                  <a:gd name="connsiteX260" fmla="*/ 497899 w 1680456"/>
                  <a:gd name="connsiteY260" fmla="*/ 996416 h 3141402"/>
                  <a:gd name="connsiteX261" fmla="*/ 509324 w 1680456"/>
                  <a:gd name="connsiteY261" fmla="*/ 1002132 h 3141402"/>
                  <a:gd name="connsiteX262" fmla="*/ 530272 w 1680456"/>
                  <a:gd name="connsiteY262" fmla="*/ 936085 h 3141402"/>
                  <a:gd name="connsiteX263" fmla="*/ 535479 w 1680456"/>
                  <a:gd name="connsiteY263" fmla="*/ 937564 h 3141402"/>
                  <a:gd name="connsiteX264" fmla="*/ 530271 w 1680456"/>
                  <a:gd name="connsiteY264" fmla="*/ 861147 h 3141402"/>
                  <a:gd name="connsiteX265" fmla="*/ 568357 w 1680456"/>
                  <a:gd name="connsiteY265" fmla="*/ 845906 h 3141402"/>
                  <a:gd name="connsiteX266" fmla="*/ 568357 w 1680456"/>
                  <a:gd name="connsiteY266" fmla="*/ 813517 h 3141402"/>
                  <a:gd name="connsiteX267" fmla="*/ 615964 w 1680456"/>
                  <a:gd name="connsiteY267" fmla="*/ 762077 h 3141402"/>
                  <a:gd name="connsiteX268" fmla="*/ 690231 w 1680456"/>
                  <a:gd name="connsiteY268" fmla="*/ 729689 h 3141402"/>
                  <a:gd name="connsiteX269" fmla="*/ 722604 w 1680456"/>
                  <a:gd name="connsiteY269" fmla="*/ 729689 h 3141402"/>
                  <a:gd name="connsiteX270" fmla="*/ 772115 w 1680456"/>
                  <a:gd name="connsiteY270" fmla="*/ 672533 h 3141402"/>
                  <a:gd name="connsiteX271" fmla="*/ 774019 w 1680456"/>
                  <a:gd name="connsiteY271" fmla="*/ 600136 h 3141402"/>
                  <a:gd name="connsiteX272" fmla="*/ 793062 w 1680456"/>
                  <a:gd name="connsiteY272" fmla="*/ 567747 h 3141402"/>
                  <a:gd name="connsiteX273" fmla="*/ 814009 w 1680456"/>
                  <a:gd name="connsiteY273" fmla="*/ 550601 h 3141402"/>
                  <a:gd name="connsiteX274" fmla="*/ 823530 w 1680456"/>
                  <a:gd name="connsiteY274" fmla="*/ 396280 h 3141402"/>
                  <a:gd name="connsiteX275" fmla="*/ 863520 w 1680456"/>
                  <a:gd name="connsiteY275" fmla="*/ 337219 h 3141402"/>
                  <a:gd name="connsiteX276" fmla="*/ 918744 w 1680456"/>
                  <a:gd name="connsiteY276" fmla="*/ 318167 h 3141402"/>
                  <a:gd name="connsiteX277" fmla="*/ 962543 w 1680456"/>
                  <a:gd name="connsiteY277" fmla="*/ 295305 h 3141402"/>
                  <a:gd name="connsiteX278" fmla="*/ 1044427 w 1680456"/>
                  <a:gd name="connsiteY278" fmla="*/ 165752 h 3141402"/>
                  <a:gd name="connsiteX279" fmla="*/ 1029193 w 1680456"/>
                  <a:gd name="connsiteY279" fmla="*/ 137174 h 3141402"/>
                  <a:gd name="connsiteX280" fmla="*/ 1076800 w 1680456"/>
                  <a:gd name="connsiteY280" fmla="*/ 80018 h 3141402"/>
                  <a:gd name="connsiteX281" fmla="*/ 1093938 w 1680456"/>
                  <a:gd name="connsiteY281" fmla="*/ 0 h 3141402"/>
                  <a:gd name="connsiteX0" fmla="*/ 1093938 w 1680456"/>
                  <a:gd name="connsiteY0" fmla="*/ 0 h 3141402"/>
                  <a:gd name="connsiteX1" fmla="*/ 1130119 w 1680456"/>
                  <a:gd name="connsiteY1" fmla="*/ 17147 h 3141402"/>
                  <a:gd name="connsiteX2" fmla="*/ 1145354 w 1680456"/>
                  <a:gd name="connsiteY2" fmla="*/ 33658 h 3141402"/>
                  <a:gd name="connsiteX3" fmla="*/ 1111711 w 1680456"/>
                  <a:gd name="connsiteY3" fmla="*/ 57156 h 3141402"/>
                  <a:gd name="connsiteX4" fmla="*/ 1130119 w 1680456"/>
                  <a:gd name="connsiteY4" fmla="*/ 93354 h 3141402"/>
                  <a:gd name="connsiteX5" fmla="*/ 1173918 w 1680456"/>
                  <a:gd name="connsiteY5" fmla="*/ 123837 h 3141402"/>
                  <a:gd name="connsiteX6" fmla="*/ 1196769 w 1680456"/>
                  <a:gd name="connsiteY6" fmla="*/ 123837 h 3141402"/>
                  <a:gd name="connsiteX7" fmla="*/ 1212003 w 1680456"/>
                  <a:gd name="connsiteY7" fmla="*/ 150510 h 3141402"/>
                  <a:gd name="connsiteX8" fmla="*/ 1198673 w 1680456"/>
                  <a:gd name="connsiteY8" fmla="*/ 180993 h 3141402"/>
                  <a:gd name="connsiteX9" fmla="*/ 1202482 w 1680456"/>
                  <a:gd name="connsiteY9" fmla="*/ 215287 h 3141402"/>
                  <a:gd name="connsiteX10" fmla="*/ 1232950 w 1680456"/>
                  <a:gd name="connsiteY10" fmla="*/ 224813 h 3141402"/>
                  <a:gd name="connsiteX11" fmla="*/ 1202482 w 1680456"/>
                  <a:gd name="connsiteY11" fmla="*/ 241959 h 3141402"/>
                  <a:gd name="connsiteX12" fmla="*/ 1194865 w 1680456"/>
                  <a:gd name="connsiteY12" fmla="*/ 257201 h 3141402"/>
                  <a:gd name="connsiteX13" fmla="*/ 1204386 w 1680456"/>
                  <a:gd name="connsiteY13" fmla="*/ 280063 h 3141402"/>
                  <a:gd name="connsiteX14" fmla="*/ 1210099 w 1680456"/>
                  <a:gd name="connsiteY14" fmla="*/ 292129 h 3141402"/>
                  <a:gd name="connsiteX15" fmla="*/ 1225333 w 1680456"/>
                  <a:gd name="connsiteY15" fmla="*/ 329598 h 3141402"/>
                  <a:gd name="connsiteX16" fmla="*/ 1232950 w 1680456"/>
                  <a:gd name="connsiteY16" fmla="*/ 348650 h 3141402"/>
                  <a:gd name="connsiteX17" fmla="*/ 1261515 w 1680456"/>
                  <a:gd name="connsiteY17" fmla="*/ 337219 h 3141402"/>
                  <a:gd name="connsiteX18" fmla="*/ 1293887 w 1680456"/>
                  <a:gd name="connsiteY18" fmla="*/ 310546 h 3141402"/>
                  <a:gd name="connsiteX19" fmla="*/ 1326260 w 1680456"/>
                  <a:gd name="connsiteY19" fmla="*/ 321977 h 3141402"/>
                  <a:gd name="connsiteX20" fmla="*/ 1356729 w 1680456"/>
                  <a:gd name="connsiteY20" fmla="*/ 361987 h 3141402"/>
                  <a:gd name="connsiteX21" fmla="*/ 1360537 w 1680456"/>
                  <a:gd name="connsiteY21" fmla="*/ 382944 h 3141402"/>
                  <a:gd name="connsiteX22" fmla="*/ 1375771 w 1680456"/>
                  <a:gd name="connsiteY22" fmla="*/ 398185 h 3141402"/>
                  <a:gd name="connsiteX23" fmla="*/ 1371963 w 1680456"/>
                  <a:gd name="connsiteY23" fmla="*/ 422953 h 3141402"/>
                  <a:gd name="connsiteX24" fmla="*/ 1417666 w 1680456"/>
                  <a:gd name="connsiteY24" fmla="*/ 455341 h 3141402"/>
                  <a:gd name="connsiteX25" fmla="*/ 1430996 w 1680456"/>
                  <a:gd name="connsiteY25" fmla="*/ 522023 h 3141402"/>
                  <a:gd name="connsiteX26" fmla="*/ 1457655 w 1680456"/>
                  <a:gd name="connsiteY26" fmla="*/ 558221 h 3141402"/>
                  <a:gd name="connsiteX27" fmla="*/ 1488124 w 1680456"/>
                  <a:gd name="connsiteY27" fmla="*/ 577273 h 3141402"/>
                  <a:gd name="connsiteX28" fmla="*/ 1474794 w 1680456"/>
                  <a:gd name="connsiteY28" fmla="*/ 600136 h 3141402"/>
                  <a:gd name="connsiteX29" fmla="*/ 1488124 w 1680456"/>
                  <a:gd name="connsiteY29" fmla="*/ 611567 h 3141402"/>
                  <a:gd name="connsiteX30" fmla="*/ 1510975 w 1680456"/>
                  <a:gd name="connsiteY30" fmla="*/ 611567 h 3141402"/>
                  <a:gd name="connsiteX31" fmla="*/ 1535731 w 1680456"/>
                  <a:gd name="connsiteY31" fmla="*/ 619188 h 3141402"/>
                  <a:gd name="connsiteX32" fmla="*/ 1571912 w 1680456"/>
                  <a:gd name="connsiteY32" fmla="*/ 619188 h 3141402"/>
                  <a:gd name="connsiteX33" fmla="*/ 1573817 w 1680456"/>
                  <a:gd name="connsiteY33" fmla="*/ 634429 h 3141402"/>
                  <a:gd name="connsiteX34" fmla="*/ 1585242 w 1680456"/>
                  <a:gd name="connsiteY34" fmla="*/ 653481 h 3141402"/>
                  <a:gd name="connsiteX35" fmla="*/ 1589051 w 1680456"/>
                  <a:gd name="connsiteY35" fmla="*/ 706826 h 3141402"/>
                  <a:gd name="connsiteX36" fmla="*/ 1602381 w 1680456"/>
                  <a:gd name="connsiteY36" fmla="*/ 722068 h 3141402"/>
                  <a:gd name="connsiteX37" fmla="*/ 1634753 w 1680456"/>
                  <a:gd name="connsiteY37" fmla="*/ 758267 h 3141402"/>
                  <a:gd name="connsiteX38" fmla="*/ 1634753 w 1680456"/>
                  <a:gd name="connsiteY38" fmla="*/ 792560 h 3141402"/>
                  <a:gd name="connsiteX39" fmla="*/ 1680456 w 1680456"/>
                  <a:gd name="connsiteY39" fmla="*/ 821138 h 3141402"/>
                  <a:gd name="connsiteX40" fmla="*/ 1680456 w 1680456"/>
                  <a:gd name="connsiteY40" fmla="*/ 864957 h 3141402"/>
                  <a:gd name="connsiteX41" fmla="*/ 1665222 w 1680456"/>
                  <a:gd name="connsiteY41" fmla="*/ 910682 h 3141402"/>
                  <a:gd name="connsiteX42" fmla="*/ 1646179 w 1680456"/>
                  <a:gd name="connsiteY42" fmla="*/ 936085 h 3141402"/>
                  <a:gd name="connsiteX43" fmla="*/ 1629041 w 1680456"/>
                  <a:gd name="connsiteY43" fmla="*/ 936085 h 3141402"/>
                  <a:gd name="connsiteX44" fmla="*/ 1625232 w 1680456"/>
                  <a:gd name="connsiteY44" fmla="*/ 950691 h 3141402"/>
                  <a:gd name="connsiteX45" fmla="*/ 1638562 w 1680456"/>
                  <a:gd name="connsiteY45" fmla="*/ 981174 h 3141402"/>
                  <a:gd name="connsiteX46" fmla="*/ 1600476 w 1680456"/>
                  <a:gd name="connsiteY46" fmla="*/ 998321 h 3141402"/>
                  <a:gd name="connsiteX47" fmla="*/ 1581434 w 1680456"/>
                  <a:gd name="connsiteY47" fmla="*/ 1024994 h 3141402"/>
                  <a:gd name="connsiteX48" fmla="*/ 1562391 w 1680456"/>
                  <a:gd name="connsiteY48" fmla="*/ 1042140 h 3141402"/>
                  <a:gd name="connsiteX49" fmla="*/ 1541444 w 1680456"/>
                  <a:gd name="connsiteY49" fmla="*/ 1065003 h 3141402"/>
                  <a:gd name="connsiteX50" fmla="*/ 1522401 w 1680456"/>
                  <a:gd name="connsiteY50" fmla="*/ 1089770 h 3141402"/>
                  <a:gd name="connsiteX51" fmla="*/ 1530018 w 1680456"/>
                  <a:gd name="connsiteY51" fmla="*/ 1103107 h 3141402"/>
                  <a:gd name="connsiteX52" fmla="*/ 1501454 w 1680456"/>
                  <a:gd name="connsiteY52" fmla="*/ 1122158 h 3141402"/>
                  <a:gd name="connsiteX53" fmla="*/ 1484315 w 1680456"/>
                  <a:gd name="connsiteY53" fmla="*/ 1122158 h 3141402"/>
                  <a:gd name="connsiteX54" fmla="*/ 1457655 w 1680456"/>
                  <a:gd name="connsiteY54" fmla="*/ 1131684 h 3141402"/>
                  <a:gd name="connsiteX55" fmla="*/ 1438613 w 1680456"/>
                  <a:gd name="connsiteY55" fmla="*/ 1101201 h 3141402"/>
                  <a:gd name="connsiteX56" fmla="*/ 1405887 w 1680456"/>
                  <a:gd name="connsiteY56" fmla="*/ 1080369 h 3141402"/>
                  <a:gd name="connsiteX57" fmla="*/ 1383389 w 1680456"/>
                  <a:gd name="connsiteY57" fmla="*/ 1072623 h 3141402"/>
                  <a:gd name="connsiteX58" fmla="*/ 1379554 w 1680456"/>
                  <a:gd name="connsiteY58" fmla="*/ 1053443 h 3141402"/>
                  <a:gd name="connsiteX59" fmla="*/ 1373867 w 1680456"/>
                  <a:gd name="connsiteY59" fmla="*/ 1057382 h 3141402"/>
                  <a:gd name="connsiteX60" fmla="*/ 1358632 w 1680456"/>
                  <a:gd name="connsiteY60" fmla="*/ 1066908 h 3141402"/>
                  <a:gd name="connsiteX61" fmla="*/ 1356728 w 1680456"/>
                  <a:gd name="connsiteY61" fmla="*/ 1101202 h 3141402"/>
                  <a:gd name="connsiteX62" fmla="*/ 1343398 w 1680456"/>
                  <a:gd name="connsiteY62" fmla="*/ 1122159 h 3141402"/>
                  <a:gd name="connsiteX63" fmla="*/ 1328164 w 1680456"/>
                  <a:gd name="connsiteY63" fmla="*/ 1152642 h 3141402"/>
                  <a:gd name="connsiteX64" fmla="*/ 1362441 w 1680456"/>
                  <a:gd name="connsiteY64" fmla="*/ 1152642 h 3141402"/>
                  <a:gd name="connsiteX65" fmla="*/ 1347207 w 1680456"/>
                  <a:gd name="connsiteY65" fmla="*/ 1193286 h 3141402"/>
                  <a:gd name="connsiteX66" fmla="*/ 1349111 w 1680456"/>
                  <a:gd name="connsiteY66" fmla="*/ 1228850 h 3141402"/>
                  <a:gd name="connsiteX67" fmla="*/ 1362441 w 1680456"/>
                  <a:gd name="connsiteY67" fmla="*/ 1259333 h 3141402"/>
                  <a:gd name="connsiteX68" fmla="*/ 1352919 w 1680456"/>
                  <a:gd name="connsiteY68" fmla="*/ 1284100 h 3141402"/>
                  <a:gd name="connsiteX69" fmla="*/ 1370058 w 1680456"/>
                  <a:gd name="connsiteY69" fmla="*/ 1318394 h 3141402"/>
                  <a:gd name="connsiteX70" fmla="*/ 1362441 w 1680456"/>
                  <a:gd name="connsiteY70" fmla="*/ 1350782 h 3141402"/>
                  <a:gd name="connsiteX71" fmla="*/ 1335781 w 1680456"/>
                  <a:gd name="connsiteY71" fmla="*/ 1381265 h 3141402"/>
                  <a:gd name="connsiteX72" fmla="*/ 1322291 w 1680456"/>
                  <a:gd name="connsiteY72" fmla="*/ 1411144 h 3141402"/>
                  <a:gd name="connsiteX73" fmla="*/ 1299535 w 1680456"/>
                  <a:gd name="connsiteY73" fmla="*/ 1381421 h 3141402"/>
                  <a:gd name="connsiteX74" fmla="*/ 1286270 w 1680456"/>
                  <a:gd name="connsiteY74" fmla="*/ 1371739 h 3141402"/>
                  <a:gd name="connsiteX75" fmla="*/ 1259610 w 1680456"/>
                  <a:gd name="connsiteY75" fmla="*/ 1409208 h 3141402"/>
                  <a:gd name="connsiteX76" fmla="*/ 1271035 w 1680456"/>
                  <a:gd name="connsiteY76" fmla="*/ 1430800 h 3141402"/>
                  <a:gd name="connsiteX77" fmla="*/ 1250157 w 1680456"/>
                  <a:gd name="connsiteY77" fmla="*/ 1442405 h 3141402"/>
                  <a:gd name="connsiteX78" fmla="*/ 1249794 w 1680456"/>
                  <a:gd name="connsiteY78" fmla="*/ 1446390 h 3141402"/>
                  <a:gd name="connsiteX79" fmla="*/ 1255802 w 1680456"/>
                  <a:gd name="connsiteY79" fmla="*/ 1444136 h 3141402"/>
                  <a:gd name="connsiteX80" fmla="*/ 1255802 w 1680456"/>
                  <a:gd name="connsiteY80" fmla="*/ 1489861 h 3141402"/>
                  <a:gd name="connsiteX81" fmla="*/ 1276749 w 1680456"/>
                  <a:gd name="connsiteY81" fmla="*/ 1529870 h 3141402"/>
                  <a:gd name="connsiteX82" fmla="*/ 1274845 w 1680456"/>
                  <a:gd name="connsiteY82" fmla="*/ 1552732 h 3141402"/>
                  <a:gd name="connsiteX83" fmla="*/ 1274845 w 1680456"/>
                  <a:gd name="connsiteY83" fmla="*/ 1585756 h 3141402"/>
                  <a:gd name="connsiteX84" fmla="*/ 1295792 w 1680456"/>
                  <a:gd name="connsiteY84" fmla="*/ 1611793 h 3141402"/>
                  <a:gd name="connsiteX85" fmla="*/ 1311026 w 1680456"/>
                  <a:gd name="connsiteY85" fmla="*/ 1651802 h 3141402"/>
                  <a:gd name="connsiteX86" fmla="*/ 1293888 w 1680456"/>
                  <a:gd name="connsiteY86" fmla="*/ 1676570 h 3141402"/>
                  <a:gd name="connsiteX87" fmla="*/ 1267228 w 1680456"/>
                  <a:gd name="connsiteY87" fmla="*/ 1682285 h 3141402"/>
                  <a:gd name="connsiteX88" fmla="*/ 1227238 w 1680456"/>
                  <a:gd name="connsiteY88" fmla="*/ 1710863 h 3141402"/>
                  <a:gd name="connsiteX89" fmla="*/ 1200578 w 1680456"/>
                  <a:gd name="connsiteY89" fmla="*/ 1739441 h 3141402"/>
                  <a:gd name="connsiteX90" fmla="*/ 1173918 w 1680456"/>
                  <a:gd name="connsiteY90" fmla="*/ 1769924 h 3141402"/>
                  <a:gd name="connsiteX91" fmla="*/ 1149162 w 1680456"/>
                  <a:gd name="connsiteY91" fmla="*/ 1796597 h 3141402"/>
                  <a:gd name="connsiteX92" fmla="*/ 1111712 w 1680456"/>
                  <a:gd name="connsiteY92" fmla="*/ 1796597 h 3141402"/>
                  <a:gd name="connsiteX93" fmla="*/ 1069183 w 1680456"/>
                  <a:gd name="connsiteY93" fmla="*/ 1833431 h 3141402"/>
                  <a:gd name="connsiteX94" fmla="*/ 1063470 w 1680456"/>
                  <a:gd name="connsiteY94" fmla="*/ 1872805 h 3141402"/>
                  <a:gd name="connsiteX95" fmla="*/ 1040729 w 1680456"/>
                  <a:gd name="connsiteY95" fmla="*/ 1877071 h 3141402"/>
                  <a:gd name="connsiteX96" fmla="*/ 1040617 w 1680456"/>
                  <a:gd name="connsiteY96" fmla="*/ 1878520 h 3141402"/>
                  <a:gd name="connsiteX97" fmla="*/ 1034904 w 1680456"/>
                  <a:gd name="connsiteY97" fmla="*/ 1907097 h 3141402"/>
                  <a:gd name="connsiteX98" fmla="*/ 1032438 w 1680456"/>
                  <a:gd name="connsiteY98" fmla="*/ 1908136 h 3141402"/>
                  <a:gd name="connsiteX99" fmla="*/ 1034905 w 1680456"/>
                  <a:gd name="connsiteY99" fmla="*/ 1914719 h 3141402"/>
                  <a:gd name="connsiteX100" fmla="*/ 1040618 w 1680456"/>
                  <a:gd name="connsiteY100" fmla="*/ 1964254 h 3141402"/>
                  <a:gd name="connsiteX101" fmla="*/ 1040618 w 1680456"/>
                  <a:gd name="connsiteY101" fmla="*/ 2000453 h 3141402"/>
                  <a:gd name="connsiteX102" fmla="*/ 1040618 w 1680456"/>
                  <a:gd name="connsiteY102" fmla="*/ 2029031 h 3141402"/>
                  <a:gd name="connsiteX103" fmla="*/ 1063469 w 1680456"/>
                  <a:gd name="connsiteY103" fmla="*/ 2048083 h 3141402"/>
                  <a:gd name="connsiteX104" fmla="*/ 1067278 w 1680456"/>
                  <a:gd name="connsiteY104" fmla="*/ 2070945 h 3141402"/>
                  <a:gd name="connsiteX105" fmla="*/ 1092033 w 1680456"/>
                  <a:gd name="connsiteY105" fmla="*/ 2093807 h 3141402"/>
                  <a:gd name="connsiteX106" fmla="*/ 1076799 w 1680456"/>
                  <a:gd name="connsiteY106" fmla="*/ 2109049 h 3141402"/>
                  <a:gd name="connsiteX107" fmla="*/ 1088225 w 1680456"/>
                  <a:gd name="connsiteY107" fmla="*/ 2141437 h 3141402"/>
                  <a:gd name="connsiteX108" fmla="*/ 1033001 w 1680456"/>
                  <a:gd name="connsiteY108" fmla="*/ 2251939 h 3141402"/>
                  <a:gd name="connsiteX109" fmla="*/ 1010149 w 1680456"/>
                  <a:gd name="connsiteY109" fmla="*/ 2259559 h 3141402"/>
                  <a:gd name="connsiteX110" fmla="*/ 1029192 w 1680456"/>
                  <a:gd name="connsiteY110" fmla="*/ 2314810 h 3141402"/>
                  <a:gd name="connsiteX111" fmla="*/ 1010149 w 1680456"/>
                  <a:gd name="connsiteY111" fmla="*/ 2352914 h 3141402"/>
                  <a:gd name="connsiteX112" fmla="*/ 987298 w 1680456"/>
                  <a:gd name="connsiteY112" fmla="*/ 2402449 h 3141402"/>
                  <a:gd name="connsiteX113" fmla="*/ 960638 w 1680456"/>
                  <a:gd name="connsiteY113" fmla="*/ 2425311 h 3141402"/>
                  <a:gd name="connsiteX114" fmla="*/ 960638 w 1680456"/>
                  <a:gd name="connsiteY114" fmla="*/ 2446268 h 3141402"/>
                  <a:gd name="connsiteX115" fmla="*/ 975872 w 1680456"/>
                  <a:gd name="connsiteY115" fmla="*/ 2455794 h 3141402"/>
                  <a:gd name="connsiteX116" fmla="*/ 962542 w 1680456"/>
                  <a:gd name="connsiteY116" fmla="*/ 2493263 h 3141402"/>
                  <a:gd name="connsiteX117" fmla="*/ 953036 w 1680456"/>
                  <a:gd name="connsiteY117" fmla="*/ 2512737 h 3141402"/>
                  <a:gd name="connsiteX118" fmla="*/ 979681 w 1680456"/>
                  <a:gd name="connsiteY118" fmla="*/ 2528191 h 3141402"/>
                  <a:gd name="connsiteX119" fmla="*/ 949213 w 1680456"/>
                  <a:gd name="connsiteY119" fmla="*/ 2566295 h 3141402"/>
                  <a:gd name="connsiteX120" fmla="*/ 949213 w 1680456"/>
                  <a:gd name="connsiteY120" fmla="*/ 2608209 h 3141402"/>
                  <a:gd name="connsiteX121" fmla="*/ 924457 w 1680456"/>
                  <a:gd name="connsiteY121" fmla="*/ 2612020 h 3141402"/>
                  <a:gd name="connsiteX122" fmla="*/ 958734 w 1680456"/>
                  <a:gd name="connsiteY122" fmla="*/ 2640598 h 3141402"/>
                  <a:gd name="connsiteX123" fmla="*/ 935883 w 1680456"/>
                  <a:gd name="connsiteY123" fmla="*/ 2676796 h 3141402"/>
                  <a:gd name="connsiteX124" fmla="*/ 920649 w 1680456"/>
                  <a:gd name="connsiteY124" fmla="*/ 2701564 h 3141402"/>
                  <a:gd name="connsiteX125" fmla="*/ 907319 w 1680456"/>
                  <a:gd name="connsiteY125" fmla="*/ 2733952 h 3141402"/>
                  <a:gd name="connsiteX126" fmla="*/ 924457 w 1680456"/>
                  <a:gd name="connsiteY126" fmla="*/ 2756814 h 3141402"/>
                  <a:gd name="connsiteX127" fmla="*/ 907319 w 1680456"/>
                  <a:gd name="connsiteY127" fmla="*/ 2775866 h 3141402"/>
                  <a:gd name="connsiteX128" fmla="*/ 907319 w 1680456"/>
                  <a:gd name="connsiteY128" fmla="*/ 2789203 h 3141402"/>
                  <a:gd name="connsiteX129" fmla="*/ 897797 w 1680456"/>
                  <a:gd name="connsiteY129" fmla="*/ 2815875 h 3141402"/>
                  <a:gd name="connsiteX130" fmla="*/ 876850 w 1680456"/>
                  <a:gd name="connsiteY130" fmla="*/ 2841278 h 3141402"/>
                  <a:gd name="connsiteX131" fmla="*/ 840669 w 1680456"/>
                  <a:gd name="connsiteY131" fmla="*/ 2865410 h 3141402"/>
                  <a:gd name="connsiteX132" fmla="*/ 842573 w 1680456"/>
                  <a:gd name="connsiteY132" fmla="*/ 2891448 h 3141402"/>
                  <a:gd name="connsiteX133" fmla="*/ 841209 w 1680456"/>
                  <a:gd name="connsiteY133" fmla="*/ 2901908 h 3141402"/>
                  <a:gd name="connsiteX134" fmla="*/ 843186 w 1680456"/>
                  <a:gd name="connsiteY134" fmla="*/ 2902638 h 3141402"/>
                  <a:gd name="connsiteX135" fmla="*/ 842573 w 1680456"/>
                  <a:gd name="connsiteY135" fmla="*/ 2903224 h 3141402"/>
                  <a:gd name="connsiteX136" fmla="*/ 834953 w 1680456"/>
                  <a:gd name="connsiteY136" fmla="*/ 2918467 h 3141402"/>
                  <a:gd name="connsiteX137" fmla="*/ 842573 w 1680456"/>
                  <a:gd name="connsiteY137" fmla="*/ 2944508 h 3141402"/>
                  <a:gd name="connsiteX138" fmla="*/ 825428 w 1680456"/>
                  <a:gd name="connsiteY138" fmla="*/ 2960387 h 3141402"/>
                  <a:gd name="connsiteX139" fmla="*/ 813998 w 1680456"/>
                  <a:gd name="connsiteY139" fmla="*/ 2972455 h 3141402"/>
                  <a:gd name="connsiteX140" fmla="*/ 804473 w 1680456"/>
                  <a:gd name="connsiteY140" fmla="*/ 2958481 h 3141402"/>
                  <a:gd name="connsiteX141" fmla="*/ 779073 w 1680456"/>
                  <a:gd name="connsiteY141" fmla="*/ 2953400 h 3141402"/>
                  <a:gd name="connsiteX142" fmla="*/ 749228 w 1680456"/>
                  <a:gd name="connsiteY142" fmla="*/ 2959751 h 3141402"/>
                  <a:gd name="connsiteX143" fmla="*/ 714938 w 1680456"/>
                  <a:gd name="connsiteY143" fmla="*/ 2963562 h 3141402"/>
                  <a:gd name="connsiteX144" fmla="*/ 676838 w 1680456"/>
                  <a:gd name="connsiteY144" fmla="*/ 2958481 h 3141402"/>
                  <a:gd name="connsiteX145" fmla="*/ 647628 w 1680456"/>
                  <a:gd name="connsiteY145" fmla="*/ 2959751 h 3141402"/>
                  <a:gd name="connsiteX146" fmla="*/ 624133 w 1680456"/>
                  <a:gd name="connsiteY146" fmla="*/ 2969914 h 3141402"/>
                  <a:gd name="connsiteX147" fmla="*/ 596828 w 1680456"/>
                  <a:gd name="connsiteY147" fmla="*/ 2980076 h 3141402"/>
                  <a:gd name="connsiteX148" fmla="*/ 580318 w 1680456"/>
                  <a:gd name="connsiteY148" fmla="*/ 2973725 h 3141402"/>
                  <a:gd name="connsiteX149" fmla="*/ 586668 w 1680456"/>
                  <a:gd name="connsiteY149" fmla="*/ 3010563 h 3141402"/>
                  <a:gd name="connsiteX150" fmla="*/ 566983 w 1680456"/>
                  <a:gd name="connsiteY150" fmla="*/ 3037874 h 3141402"/>
                  <a:gd name="connsiteX151" fmla="*/ 542853 w 1680456"/>
                  <a:gd name="connsiteY151" fmla="*/ 3037874 h 3141402"/>
                  <a:gd name="connsiteX152" fmla="*/ 509833 w 1680456"/>
                  <a:gd name="connsiteY152" fmla="*/ 3035969 h 3141402"/>
                  <a:gd name="connsiteX153" fmla="*/ 490148 w 1680456"/>
                  <a:gd name="connsiteY153" fmla="*/ 3040415 h 3141402"/>
                  <a:gd name="connsiteX154" fmla="*/ 467288 w 1680456"/>
                  <a:gd name="connsiteY154" fmla="*/ 3046131 h 3141402"/>
                  <a:gd name="connsiteX155" fmla="*/ 472544 w 1680456"/>
                  <a:gd name="connsiteY155" fmla="*/ 3082928 h 3141402"/>
                  <a:gd name="connsiteX156" fmla="*/ 469193 w 1680456"/>
                  <a:gd name="connsiteY156" fmla="*/ 3082334 h 3141402"/>
                  <a:gd name="connsiteX157" fmla="*/ 467288 w 1680456"/>
                  <a:gd name="connsiteY157" fmla="*/ 3105199 h 3141402"/>
                  <a:gd name="connsiteX158" fmla="*/ 444428 w 1680456"/>
                  <a:gd name="connsiteY158" fmla="*/ 3107105 h 3141402"/>
                  <a:gd name="connsiteX159" fmla="*/ 446333 w 1680456"/>
                  <a:gd name="connsiteY159" fmla="*/ 3141402 h 3141402"/>
                  <a:gd name="connsiteX160" fmla="*/ 412043 w 1680456"/>
                  <a:gd name="connsiteY160" fmla="*/ 3141402 h 3141402"/>
                  <a:gd name="connsiteX161" fmla="*/ 410138 w 1680456"/>
                  <a:gd name="connsiteY161" fmla="*/ 3118537 h 3141402"/>
                  <a:gd name="connsiteX162" fmla="*/ 383468 w 1680456"/>
                  <a:gd name="connsiteY162" fmla="*/ 3093132 h 3141402"/>
                  <a:gd name="connsiteX163" fmla="*/ 343463 w 1680456"/>
                  <a:gd name="connsiteY163" fmla="*/ 3110916 h 3141402"/>
                  <a:gd name="connsiteX164" fmla="*/ 312983 w 1680456"/>
                  <a:gd name="connsiteY164" fmla="*/ 3112821 h 3141402"/>
                  <a:gd name="connsiteX165" fmla="*/ 295203 w 1680456"/>
                  <a:gd name="connsiteY165" fmla="*/ 3110916 h 3141402"/>
                  <a:gd name="connsiteX166" fmla="*/ 274248 w 1680456"/>
                  <a:gd name="connsiteY166" fmla="*/ 3072807 h 3141402"/>
                  <a:gd name="connsiteX167" fmla="*/ 269287 w 1680456"/>
                  <a:gd name="connsiteY167" fmla="*/ 3078283 h 3141402"/>
                  <a:gd name="connsiteX168" fmla="*/ 267580 w 1680456"/>
                  <a:gd name="connsiteY168" fmla="*/ 3076576 h 3141402"/>
                  <a:gd name="connsiteX169" fmla="*/ 266242 w 1680456"/>
                  <a:gd name="connsiteY169" fmla="*/ 3076153 h 3141402"/>
                  <a:gd name="connsiteX170" fmla="*/ 258373 w 1680456"/>
                  <a:gd name="connsiteY170" fmla="*/ 3059469 h 3141402"/>
                  <a:gd name="connsiteX171" fmla="*/ 202909 w 1680456"/>
                  <a:gd name="connsiteY171" fmla="*/ 3036087 h 3141402"/>
                  <a:gd name="connsiteX172" fmla="*/ 209171 w 1680456"/>
                  <a:gd name="connsiteY172" fmla="*/ 3033198 h 3141402"/>
                  <a:gd name="connsiteX173" fmla="*/ 210352 w 1680456"/>
                  <a:gd name="connsiteY173" fmla="*/ 3029257 h 3141402"/>
                  <a:gd name="connsiteX174" fmla="*/ 218000 w 1680456"/>
                  <a:gd name="connsiteY174" fmla="*/ 3025432 h 3141402"/>
                  <a:gd name="connsiteX175" fmla="*/ 210186 w 1680456"/>
                  <a:gd name="connsiteY175" fmla="*/ 3024056 h 3141402"/>
                  <a:gd name="connsiteX176" fmla="*/ 228559 w 1680456"/>
                  <a:gd name="connsiteY176" fmla="*/ 3016569 h 3141402"/>
                  <a:gd name="connsiteX177" fmla="*/ 243796 w 1680456"/>
                  <a:gd name="connsiteY177" fmla="*/ 2941004 h 3141402"/>
                  <a:gd name="connsiteX178" fmla="*/ 294587 w 1680456"/>
                  <a:gd name="connsiteY178" fmla="*/ 2889569 h 3141402"/>
                  <a:gd name="connsiteX179" fmla="*/ 294587 w 1680456"/>
                  <a:gd name="connsiteY179" fmla="*/ 2854644 h 3141402"/>
                  <a:gd name="connsiteX180" fmla="*/ 243796 w 1680456"/>
                  <a:gd name="connsiteY180" fmla="*/ 2857819 h 3141402"/>
                  <a:gd name="connsiteX181" fmla="*/ 243796 w 1680456"/>
                  <a:gd name="connsiteY181" fmla="*/ 2834324 h 3141402"/>
                  <a:gd name="connsiteX182" fmla="*/ 194275 w 1680456"/>
                  <a:gd name="connsiteY182" fmla="*/ 2846389 h 3141402"/>
                  <a:gd name="connsiteX183" fmla="*/ 220305 w 1680456"/>
                  <a:gd name="connsiteY183" fmla="*/ 2800034 h 3141402"/>
                  <a:gd name="connsiteX184" fmla="*/ 194275 w 1680456"/>
                  <a:gd name="connsiteY184" fmla="*/ 2791144 h 3141402"/>
                  <a:gd name="connsiteX185" fmla="*/ 162531 w 1680456"/>
                  <a:gd name="connsiteY185" fmla="*/ 2817179 h 3141402"/>
                  <a:gd name="connsiteX186" fmla="*/ 130786 w 1680456"/>
                  <a:gd name="connsiteY186" fmla="*/ 2817179 h 3141402"/>
                  <a:gd name="connsiteX187" fmla="*/ 68568 w 1680456"/>
                  <a:gd name="connsiteY187" fmla="*/ 2777174 h 3141402"/>
                  <a:gd name="connsiteX188" fmla="*/ 68568 w 1680456"/>
                  <a:gd name="connsiteY188" fmla="*/ 2721929 h 3141402"/>
                  <a:gd name="connsiteX189" fmla="*/ 177133 w 1680456"/>
                  <a:gd name="connsiteY189" fmla="*/ 2762569 h 3141402"/>
                  <a:gd name="connsiteX190" fmla="*/ 188561 w 1680456"/>
                  <a:gd name="connsiteY190" fmla="*/ 2699069 h 3141402"/>
                  <a:gd name="connsiteX191" fmla="*/ 182847 w 1680456"/>
                  <a:gd name="connsiteY191" fmla="*/ 2600644 h 3141402"/>
                  <a:gd name="connsiteX192" fmla="*/ 139675 w 1680456"/>
                  <a:gd name="connsiteY192" fmla="*/ 2600644 h 3141402"/>
                  <a:gd name="connsiteX193" fmla="*/ 136500 w 1680456"/>
                  <a:gd name="connsiteY193" fmla="*/ 2566354 h 3141402"/>
                  <a:gd name="connsiteX194" fmla="*/ 104756 w 1680456"/>
                  <a:gd name="connsiteY194" fmla="*/ 2528889 h 3141402"/>
                  <a:gd name="connsiteX195" fmla="*/ 68568 w 1680456"/>
                  <a:gd name="connsiteY195" fmla="*/ 2543494 h 3141402"/>
                  <a:gd name="connsiteX196" fmla="*/ 68568 w 1680456"/>
                  <a:gd name="connsiteY196" fmla="*/ 2427289 h 3141402"/>
                  <a:gd name="connsiteX197" fmla="*/ 68568 w 1680456"/>
                  <a:gd name="connsiteY197" fmla="*/ 2396174 h 3141402"/>
                  <a:gd name="connsiteX198" fmla="*/ 36189 w 1680456"/>
                  <a:gd name="connsiteY198" fmla="*/ 2401889 h 3141402"/>
                  <a:gd name="connsiteX199" fmla="*/ 52696 w 1680456"/>
                  <a:gd name="connsiteY199" fmla="*/ 2373314 h 3141402"/>
                  <a:gd name="connsiteX200" fmla="*/ 104756 w 1680456"/>
                  <a:gd name="connsiteY200" fmla="*/ 2370139 h 3141402"/>
                  <a:gd name="connsiteX201" fmla="*/ 104756 w 1680456"/>
                  <a:gd name="connsiteY201" fmla="*/ 2344104 h 3141402"/>
                  <a:gd name="connsiteX202" fmla="*/ 68568 w 1680456"/>
                  <a:gd name="connsiteY202" fmla="*/ 2338389 h 3141402"/>
                  <a:gd name="connsiteX203" fmla="*/ 68568 w 1680456"/>
                  <a:gd name="connsiteY203" fmla="*/ 2306639 h 3141402"/>
                  <a:gd name="connsiteX204" fmla="*/ 36189 w 1680456"/>
                  <a:gd name="connsiteY204" fmla="*/ 2300924 h 3141402"/>
                  <a:gd name="connsiteX205" fmla="*/ 36189 w 1680456"/>
                  <a:gd name="connsiteY205" fmla="*/ 2248854 h 3141402"/>
                  <a:gd name="connsiteX206" fmla="*/ 68568 w 1680456"/>
                  <a:gd name="connsiteY206" fmla="*/ 2240599 h 3141402"/>
                  <a:gd name="connsiteX207" fmla="*/ 104756 w 1680456"/>
                  <a:gd name="connsiteY207" fmla="*/ 2046924 h 3141402"/>
                  <a:gd name="connsiteX208" fmla="*/ 214591 w 1680456"/>
                  <a:gd name="connsiteY208" fmla="*/ 2038669 h 3141402"/>
                  <a:gd name="connsiteX209" fmla="*/ 243796 w 1680456"/>
                  <a:gd name="connsiteY209" fmla="*/ 1964374 h 3141402"/>
                  <a:gd name="connsiteX210" fmla="*/ 273635 w 1680456"/>
                  <a:gd name="connsiteY210" fmla="*/ 1923099 h 3141402"/>
                  <a:gd name="connsiteX211" fmla="*/ 309824 w 1680456"/>
                  <a:gd name="connsiteY211" fmla="*/ 1917384 h 3141402"/>
                  <a:gd name="connsiteX212" fmla="*/ 349822 w 1680456"/>
                  <a:gd name="connsiteY212" fmla="*/ 1865314 h 3141402"/>
                  <a:gd name="connsiteX213" fmla="*/ 329505 w 1680456"/>
                  <a:gd name="connsiteY213" fmla="*/ 1822769 h 3141402"/>
                  <a:gd name="connsiteX214" fmla="*/ 375852 w 1680456"/>
                  <a:gd name="connsiteY214" fmla="*/ 1822769 h 3141402"/>
                  <a:gd name="connsiteX215" fmla="*/ 396168 w 1680456"/>
                  <a:gd name="connsiteY215" fmla="*/ 1744029 h 3141402"/>
                  <a:gd name="connsiteX216" fmla="*/ 329505 w 1680456"/>
                  <a:gd name="connsiteY216" fmla="*/ 1755459 h 3141402"/>
                  <a:gd name="connsiteX217" fmla="*/ 294587 w 1680456"/>
                  <a:gd name="connsiteY217" fmla="*/ 1796734 h 3141402"/>
                  <a:gd name="connsiteX218" fmla="*/ 295222 w 1680456"/>
                  <a:gd name="connsiteY218" fmla="*/ 1698309 h 3141402"/>
                  <a:gd name="connsiteX219" fmla="*/ 243796 w 1680456"/>
                  <a:gd name="connsiteY219" fmla="*/ 1657669 h 3141402"/>
                  <a:gd name="connsiteX220" fmla="*/ 243796 w 1680456"/>
                  <a:gd name="connsiteY220" fmla="*/ 1674814 h 3141402"/>
                  <a:gd name="connsiteX221" fmla="*/ 243796 w 1680456"/>
                  <a:gd name="connsiteY221" fmla="*/ 1695134 h 3141402"/>
                  <a:gd name="connsiteX222" fmla="*/ 243796 w 1680456"/>
                  <a:gd name="connsiteY222" fmla="*/ 1732599 h 3141402"/>
                  <a:gd name="connsiteX223" fmla="*/ 194275 w 1680456"/>
                  <a:gd name="connsiteY223" fmla="*/ 1704024 h 3141402"/>
                  <a:gd name="connsiteX224" fmla="*/ 208877 w 1680456"/>
                  <a:gd name="connsiteY224" fmla="*/ 1758634 h 3141402"/>
                  <a:gd name="connsiteX225" fmla="*/ 194275 w 1680456"/>
                  <a:gd name="connsiteY225" fmla="*/ 1770064 h 3141402"/>
                  <a:gd name="connsiteX226" fmla="*/ 179673 w 1680456"/>
                  <a:gd name="connsiteY226" fmla="*/ 1813879 h 3141402"/>
                  <a:gd name="connsiteX227" fmla="*/ 160626 w 1680456"/>
                  <a:gd name="connsiteY227" fmla="*/ 1813879 h 3141402"/>
                  <a:gd name="connsiteX228" fmla="*/ 121898 w 1680456"/>
                  <a:gd name="connsiteY228" fmla="*/ 1712279 h 3141402"/>
                  <a:gd name="connsiteX229" fmla="*/ 104756 w 1680456"/>
                  <a:gd name="connsiteY229" fmla="*/ 1692594 h 3141402"/>
                  <a:gd name="connsiteX230" fmla="*/ 104756 w 1680456"/>
                  <a:gd name="connsiteY230" fmla="*/ 1651954 h 3141402"/>
                  <a:gd name="connsiteX231" fmla="*/ 68568 w 1680456"/>
                  <a:gd name="connsiteY231" fmla="*/ 1640524 h 3141402"/>
                  <a:gd name="connsiteX232" fmla="*/ 17142 w 1680456"/>
                  <a:gd name="connsiteY232" fmla="*/ 1643064 h 3141402"/>
                  <a:gd name="connsiteX233" fmla="*/ 17142 w 1680456"/>
                  <a:gd name="connsiteY233" fmla="*/ 1611949 h 3141402"/>
                  <a:gd name="connsiteX234" fmla="*/ 0 w 1680456"/>
                  <a:gd name="connsiteY234" fmla="*/ 1564324 h 3141402"/>
                  <a:gd name="connsiteX235" fmla="*/ 36189 w 1680456"/>
                  <a:gd name="connsiteY235" fmla="*/ 1547814 h 3141402"/>
                  <a:gd name="connsiteX236" fmla="*/ 68568 w 1680456"/>
                  <a:gd name="connsiteY236" fmla="*/ 1476059 h 3141402"/>
                  <a:gd name="connsiteX237" fmla="*/ 17142 w 1680456"/>
                  <a:gd name="connsiteY237" fmla="*/ 1415099 h 3141402"/>
                  <a:gd name="connsiteX238" fmla="*/ 36189 w 1680456"/>
                  <a:gd name="connsiteY238" fmla="*/ 1339534 h 3141402"/>
                  <a:gd name="connsiteX239" fmla="*/ 34053 w 1680456"/>
                  <a:gd name="connsiteY239" fmla="*/ 1335761 h 3141402"/>
                  <a:gd name="connsiteX240" fmla="*/ 53269 w 1680456"/>
                  <a:gd name="connsiteY240" fmla="*/ 1339851 h 3141402"/>
                  <a:gd name="connsiteX241" fmla="*/ 54270 w 1680456"/>
                  <a:gd name="connsiteY241" fmla="*/ 1340185 h 3141402"/>
                  <a:gd name="connsiteX242" fmla="*/ 56105 w 1680456"/>
                  <a:gd name="connsiteY242" fmla="*/ 1339350 h 3141402"/>
                  <a:gd name="connsiteX243" fmla="*/ 59914 w 1680456"/>
                  <a:gd name="connsiteY243" fmla="*/ 1327919 h 3141402"/>
                  <a:gd name="connsiteX244" fmla="*/ 86574 w 1680456"/>
                  <a:gd name="connsiteY244" fmla="*/ 1314583 h 3141402"/>
                  <a:gd name="connsiteX245" fmla="*/ 99904 w 1680456"/>
                  <a:gd name="connsiteY245" fmla="*/ 1310772 h 3141402"/>
                  <a:gd name="connsiteX246" fmla="*/ 126564 w 1680456"/>
                  <a:gd name="connsiteY246" fmla="*/ 1303152 h 3141402"/>
                  <a:gd name="connsiteX247" fmla="*/ 163380 w 1680456"/>
                  <a:gd name="connsiteY247" fmla="*/ 1297436 h 3141402"/>
                  <a:gd name="connsiteX248" fmla="*/ 195118 w 1680456"/>
                  <a:gd name="connsiteY248" fmla="*/ 1291721 h 3141402"/>
                  <a:gd name="connsiteX249" fmla="*/ 216700 w 1680456"/>
                  <a:gd name="connsiteY249" fmla="*/ 1284100 h 3141402"/>
                  <a:gd name="connsiteX250" fmla="*/ 227491 w 1680456"/>
                  <a:gd name="connsiteY250" fmla="*/ 1272669 h 3141402"/>
                  <a:gd name="connsiteX251" fmla="*/ 240821 w 1680456"/>
                  <a:gd name="connsiteY251" fmla="*/ 1263143 h 3141402"/>
                  <a:gd name="connsiteX252" fmla="*/ 259863 w 1680456"/>
                  <a:gd name="connsiteY252" fmla="*/ 1242186 h 3141402"/>
                  <a:gd name="connsiteX253" fmla="*/ 274463 w 1680456"/>
                  <a:gd name="connsiteY253" fmla="*/ 1226944 h 3141402"/>
                  <a:gd name="connsiteX254" fmla="*/ 284619 w 1680456"/>
                  <a:gd name="connsiteY254" fmla="*/ 1198366 h 3141402"/>
                  <a:gd name="connsiteX255" fmla="*/ 295411 w 1680456"/>
                  <a:gd name="connsiteY255" fmla="*/ 1198366 h 3141402"/>
                  <a:gd name="connsiteX256" fmla="*/ 364599 w 1680456"/>
                  <a:gd name="connsiteY256" fmla="*/ 1122159 h 3141402"/>
                  <a:gd name="connsiteX257" fmla="*/ 427440 w 1680456"/>
                  <a:gd name="connsiteY257" fmla="*/ 1063098 h 3141402"/>
                  <a:gd name="connsiteX258" fmla="*/ 417919 w 1680456"/>
                  <a:gd name="connsiteY258" fmla="*/ 1047856 h 3141402"/>
                  <a:gd name="connsiteX259" fmla="*/ 469335 w 1680456"/>
                  <a:gd name="connsiteY259" fmla="*/ 1023089 h 3141402"/>
                  <a:gd name="connsiteX260" fmla="*/ 497899 w 1680456"/>
                  <a:gd name="connsiteY260" fmla="*/ 996416 h 3141402"/>
                  <a:gd name="connsiteX261" fmla="*/ 509324 w 1680456"/>
                  <a:gd name="connsiteY261" fmla="*/ 1002132 h 3141402"/>
                  <a:gd name="connsiteX262" fmla="*/ 530272 w 1680456"/>
                  <a:gd name="connsiteY262" fmla="*/ 936085 h 3141402"/>
                  <a:gd name="connsiteX263" fmla="*/ 535479 w 1680456"/>
                  <a:gd name="connsiteY263" fmla="*/ 937564 h 3141402"/>
                  <a:gd name="connsiteX264" fmla="*/ 530271 w 1680456"/>
                  <a:gd name="connsiteY264" fmla="*/ 861147 h 3141402"/>
                  <a:gd name="connsiteX265" fmla="*/ 568357 w 1680456"/>
                  <a:gd name="connsiteY265" fmla="*/ 845906 h 3141402"/>
                  <a:gd name="connsiteX266" fmla="*/ 568357 w 1680456"/>
                  <a:gd name="connsiteY266" fmla="*/ 813517 h 3141402"/>
                  <a:gd name="connsiteX267" fmla="*/ 615964 w 1680456"/>
                  <a:gd name="connsiteY267" fmla="*/ 762077 h 3141402"/>
                  <a:gd name="connsiteX268" fmla="*/ 690231 w 1680456"/>
                  <a:gd name="connsiteY268" fmla="*/ 729689 h 3141402"/>
                  <a:gd name="connsiteX269" fmla="*/ 722604 w 1680456"/>
                  <a:gd name="connsiteY269" fmla="*/ 729689 h 3141402"/>
                  <a:gd name="connsiteX270" fmla="*/ 772115 w 1680456"/>
                  <a:gd name="connsiteY270" fmla="*/ 672533 h 3141402"/>
                  <a:gd name="connsiteX271" fmla="*/ 774019 w 1680456"/>
                  <a:gd name="connsiteY271" fmla="*/ 600136 h 3141402"/>
                  <a:gd name="connsiteX272" fmla="*/ 793062 w 1680456"/>
                  <a:gd name="connsiteY272" fmla="*/ 567747 h 3141402"/>
                  <a:gd name="connsiteX273" fmla="*/ 814009 w 1680456"/>
                  <a:gd name="connsiteY273" fmla="*/ 550601 h 3141402"/>
                  <a:gd name="connsiteX274" fmla="*/ 823530 w 1680456"/>
                  <a:gd name="connsiteY274" fmla="*/ 396280 h 3141402"/>
                  <a:gd name="connsiteX275" fmla="*/ 863520 w 1680456"/>
                  <a:gd name="connsiteY275" fmla="*/ 337219 h 3141402"/>
                  <a:gd name="connsiteX276" fmla="*/ 918744 w 1680456"/>
                  <a:gd name="connsiteY276" fmla="*/ 318167 h 3141402"/>
                  <a:gd name="connsiteX277" fmla="*/ 962543 w 1680456"/>
                  <a:gd name="connsiteY277" fmla="*/ 295305 h 3141402"/>
                  <a:gd name="connsiteX278" fmla="*/ 1044427 w 1680456"/>
                  <a:gd name="connsiteY278" fmla="*/ 165752 h 3141402"/>
                  <a:gd name="connsiteX279" fmla="*/ 1029193 w 1680456"/>
                  <a:gd name="connsiteY279" fmla="*/ 137174 h 3141402"/>
                  <a:gd name="connsiteX280" fmla="*/ 1076800 w 1680456"/>
                  <a:gd name="connsiteY280" fmla="*/ 80018 h 3141402"/>
                  <a:gd name="connsiteX281" fmla="*/ 1093938 w 1680456"/>
                  <a:gd name="connsiteY281" fmla="*/ 0 h 3141402"/>
                  <a:gd name="connsiteX0" fmla="*/ 1093938 w 1680456"/>
                  <a:gd name="connsiteY0" fmla="*/ 0 h 3141402"/>
                  <a:gd name="connsiteX1" fmla="*/ 1130119 w 1680456"/>
                  <a:gd name="connsiteY1" fmla="*/ 17147 h 3141402"/>
                  <a:gd name="connsiteX2" fmla="*/ 1145354 w 1680456"/>
                  <a:gd name="connsiteY2" fmla="*/ 33658 h 3141402"/>
                  <a:gd name="connsiteX3" fmla="*/ 1111711 w 1680456"/>
                  <a:gd name="connsiteY3" fmla="*/ 57156 h 3141402"/>
                  <a:gd name="connsiteX4" fmla="*/ 1130119 w 1680456"/>
                  <a:gd name="connsiteY4" fmla="*/ 93354 h 3141402"/>
                  <a:gd name="connsiteX5" fmla="*/ 1173918 w 1680456"/>
                  <a:gd name="connsiteY5" fmla="*/ 123837 h 3141402"/>
                  <a:gd name="connsiteX6" fmla="*/ 1196769 w 1680456"/>
                  <a:gd name="connsiteY6" fmla="*/ 123837 h 3141402"/>
                  <a:gd name="connsiteX7" fmla="*/ 1212003 w 1680456"/>
                  <a:gd name="connsiteY7" fmla="*/ 150510 h 3141402"/>
                  <a:gd name="connsiteX8" fmla="*/ 1198673 w 1680456"/>
                  <a:gd name="connsiteY8" fmla="*/ 180993 h 3141402"/>
                  <a:gd name="connsiteX9" fmla="*/ 1202482 w 1680456"/>
                  <a:gd name="connsiteY9" fmla="*/ 215287 h 3141402"/>
                  <a:gd name="connsiteX10" fmla="*/ 1232950 w 1680456"/>
                  <a:gd name="connsiteY10" fmla="*/ 224813 h 3141402"/>
                  <a:gd name="connsiteX11" fmla="*/ 1202482 w 1680456"/>
                  <a:gd name="connsiteY11" fmla="*/ 241959 h 3141402"/>
                  <a:gd name="connsiteX12" fmla="*/ 1194865 w 1680456"/>
                  <a:gd name="connsiteY12" fmla="*/ 257201 h 3141402"/>
                  <a:gd name="connsiteX13" fmla="*/ 1204386 w 1680456"/>
                  <a:gd name="connsiteY13" fmla="*/ 280063 h 3141402"/>
                  <a:gd name="connsiteX14" fmla="*/ 1210099 w 1680456"/>
                  <a:gd name="connsiteY14" fmla="*/ 292129 h 3141402"/>
                  <a:gd name="connsiteX15" fmla="*/ 1225333 w 1680456"/>
                  <a:gd name="connsiteY15" fmla="*/ 329598 h 3141402"/>
                  <a:gd name="connsiteX16" fmla="*/ 1232950 w 1680456"/>
                  <a:gd name="connsiteY16" fmla="*/ 348650 h 3141402"/>
                  <a:gd name="connsiteX17" fmla="*/ 1261515 w 1680456"/>
                  <a:gd name="connsiteY17" fmla="*/ 337219 h 3141402"/>
                  <a:gd name="connsiteX18" fmla="*/ 1293887 w 1680456"/>
                  <a:gd name="connsiteY18" fmla="*/ 310546 h 3141402"/>
                  <a:gd name="connsiteX19" fmla="*/ 1326260 w 1680456"/>
                  <a:gd name="connsiteY19" fmla="*/ 321977 h 3141402"/>
                  <a:gd name="connsiteX20" fmla="*/ 1356729 w 1680456"/>
                  <a:gd name="connsiteY20" fmla="*/ 361987 h 3141402"/>
                  <a:gd name="connsiteX21" fmla="*/ 1360537 w 1680456"/>
                  <a:gd name="connsiteY21" fmla="*/ 382944 h 3141402"/>
                  <a:gd name="connsiteX22" fmla="*/ 1375771 w 1680456"/>
                  <a:gd name="connsiteY22" fmla="*/ 398185 h 3141402"/>
                  <a:gd name="connsiteX23" fmla="*/ 1371963 w 1680456"/>
                  <a:gd name="connsiteY23" fmla="*/ 422953 h 3141402"/>
                  <a:gd name="connsiteX24" fmla="*/ 1417666 w 1680456"/>
                  <a:gd name="connsiteY24" fmla="*/ 455341 h 3141402"/>
                  <a:gd name="connsiteX25" fmla="*/ 1430996 w 1680456"/>
                  <a:gd name="connsiteY25" fmla="*/ 522023 h 3141402"/>
                  <a:gd name="connsiteX26" fmla="*/ 1457655 w 1680456"/>
                  <a:gd name="connsiteY26" fmla="*/ 558221 h 3141402"/>
                  <a:gd name="connsiteX27" fmla="*/ 1488124 w 1680456"/>
                  <a:gd name="connsiteY27" fmla="*/ 577273 h 3141402"/>
                  <a:gd name="connsiteX28" fmla="*/ 1474794 w 1680456"/>
                  <a:gd name="connsiteY28" fmla="*/ 600136 h 3141402"/>
                  <a:gd name="connsiteX29" fmla="*/ 1488124 w 1680456"/>
                  <a:gd name="connsiteY29" fmla="*/ 611567 h 3141402"/>
                  <a:gd name="connsiteX30" fmla="*/ 1510975 w 1680456"/>
                  <a:gd name="connsiteY30" fmla="*/ 611567 h 3141402"/>
                  <a:gd name="connsiteX31" fmla="*/ 1535731 w 1680456"/>
                  <a:gd name="connsiteY31" fmla="*/ 619188 h 3141402"/>
                  <a:gd name="connsiteX32" fmla="*/ 1571912 w 1680456"/>
                  <a:gd name="connsiteY32" fmla="*/ 619188 h 3141402"/>
                  <a:gd name="connsiteX33" fmla="*/ 1573817 w 1680456"/>
                  <a:gd name="connsiteY33" fmla="*/ 634429 h 3141402"/>
                  <a:gd name="connsiteX34" fmla="*/ 1585242 w 1680456"/>
                  <a:gd name="connsiteY34" fmla="*/ 653481 h 3141402"/>
                  <a:gd name="connsiteX35" fmla="*/ 1589051 w 1680456"/>
                  <a:gd name="connsiteY35" fmla="*/ 706826 h 3141402"/>
                  <a:gd name="connsiteX36" fmla="*/ 1602381 w 1680456"/>
                  <a:gd name="connsiteY36" fmla="*/ 722068 h 3141402"/>
                  <a:gd name="connsiteX37" fmla="*/ 1634753 w 1680456"/>
                  <a:gd name="connsiteY37" fmla="*/ 758267 h 3141402"/>
                  <a:gd name="connsiteX38" fmla="*/ 1634753 w 1680456"/>
                  <a:gd name="connsiteY38" fmla="*/ 792560 h 3141402"/>
                  <a:gd name="connsiteX39" fmla="*/ 1680456 w 1680456"/>
                  <a:gd name="connsiteY39" fmla="*/ 821138 h 3141402"/>
                  <a:gd name="connsiteX40" fmla="*/ 1680456 w 1680456"/>
                  <a:gd name="connsiteY40" fmla="*/ 864957 h 3141402"/>
                  <a:gd name="connsiteX41" fmla="*/ 1665222 w 1680456"/>
                  <a:gd name="connsiteY41" fmla="*/ 910682 h 3141402"/>
                  <a:gd name="connsiteX42" fmla="*/ 1646179 w 1680456"/>
                  <a:gd name="connsiteY42" fmla="*/ 936085 h 3141402"/>
                  <a:gd name="connsiteX43" fmla="*/ 1629041 w 1680456"/>
                  <a:gd name="connsiteY43" fmla="*/ 936085 h 3141402"/>
                  <a:gd name="connsiteX44" fmla="*/ 1625232 w 1680456"/>
                  <a:gd name="connsiteY44" fmla="*/ 950691 h 3141402"/>
                  <a:gd name="connsiteX45" fmla="*/ 1638562 w 1680456"/>
                  <a:gd name="connsiteY45" fmla="*/ 981174 h 3141402"/>
                  <a:gd name="connsiteX46" fmla="*/ 1600476 w 1680456"/>
                  <a:gd name="connsiteY46" fmla="*/ 998321 h 3141402"/>
                  <a:gd name="connsiteX47" fmla="*/ 1581434 w 1680456"/>
                  <a:gd name="connsiteY47" fmla="*/ 1024994 h 3141402"/>
                  <a:gd name="connsiteX48" fmla="*/ 1562391 w 1680456"/>
                  <a:gd name="connsiteY48" fmla="*/ 1042140 h 3141402"/>
                  <a:gd name="connsiteX49" fmla="*/ 1541444 w 1680456"/>
                  <a:gd name="connsiteY49" fmla="*/ 1065003 h 3141402"/>
                  <a:gd name="connsiteX50" fmla="*/ 1522401 w 1680456"/>
                  <a:gd name="connsiteY50" fmla="*/ 1089770 h 3141402"/>
                  <a:gd name="connsiteX51" fmla="*/ 1530018 w 1680456"/>
                  <a:gd name="connsiteY51" fmla="*/ 1103107 h 3141402"/>
                  <a:gd name="connsiteX52" fmla="*/ 1501454 w 1680456"/>
                  <a:gd name="connsiteY52" fmla="*/ 1122158 h 3141402"/>
                  <a:gd name="connsiteX53" fmla="*/ 1484315 w 1680456"/>
                  <a:gd name="connsiteY53" fmla="*/ 1122158 h 3141402"/>
                  <a:gd name="connsiteX54" fmla="*/ 1457655 w 1680456"/>
                  <a:gd name="connsiteY54" fmla="*/ 1131684 h 3141402"/>
                  <a:gd name="connsiteX55" fmla="*/ 1432803 w 1680456"/>
                  <a:gd name="connsiteY55" fmla="*/ 1112819 h 3141402"/>
                  <a:gd name="connsiteX56" fmla="*/ 1405887 w 1680456"/>
                  <a:gd name="connsiteY56" fmla="*/ 1080369 h 3141402"/>
                  <a:gd name="connsiteX57" fmla="*/ 1383389 w 1680456"/>
                  <a:gd name="connsiteY57" fmla="*/ 1072623 h 3141402"/>
                  <a:gd name="connsiteX58" fmla="*/ 1379554 w 1680456"/>
                  <a:gd name="connsiteY58" fmla="*/ 1053443 h 3141402"/>
                  <a:gd name="connsiteX59" fmla="*/ 1373867 w 1680456"/>
                  <a:gd name="connsiteY59" fmla="*/ 1057382 h 3141402"/>
                  <a:gd name="connsiteX60" fmla="*/ 1358632 w 1680456"/>
                  <a:gd name="connsiteY60" fmla="*/ 1066908 h 3141402"/>
                  <a:gd name="connsiteX61" fmla="*/ 1356728 w 1680456"/>
                  <a:gd name="connsiteY61" fmla="*/ 1101202 h 3141402"/>
                  <a:gd name="connsiteX62" fmla="*/ 1343398 w 1680456"/>
                  <a:gd name="connsiteY62" fmla="*/ 1122159 h 3141402"/>
                  <a:gd name="connsiteX63" fmla="*/ 1328164 w 1680456"/>
                  <a:gd name="connsiteY63" fmla="*/ 1152642 h 3141402"/>
                  <a:gd name="connsiteX64" fmla="*/ 1362441 w 1680456"/>
                  <a:gd name="connsiteY64" fmla="*/ 1152642 h 3141402"/>
                  <a:gd name="connsiteX65" fmla="*/ 1347207 w 1680456"/>
                  <a:gd name="connsiteY65" fmla="*/ 1193286 h 3141402"/>
                  <a:gd name="connsiteX66" fmla="*/ 1349111 w 1680456"/>
                  <a:gd name="connsiteY66" fmla="*/ 1228850 h 3141402"/>
                  <a:gd name="connsiteX67" fmla="*/ 1362441 w 1680456"/>
                  <a:gd name="connsiteY67" fmla="*/ 1259333 h 3141402"/>
                  <a:gd name="connsiteX68" fmla="*/ 1352919 w 1680456"/>
                  <a:gd name="connsiteY68" fmla="*/ 1284100 h 3141402"/>
                  <a:gd name="connsiteX69" fmla="*/ 1370058 w 1680456"/>
                  <a:gd name="connsiteY69" fmla="*/ 1318394 h 3141402"/>
                  <a:gd name="connsiteX70" fmla="*/ 1362441 w 1680456"/>
                  <a:gd name="connsiteY70" fmla="*/ 1350782 h 3141402"/>
                  <a:gd name="connsiteX71" fmla="*/ 1335781 w 1680456"/>
                  <a:gd name="connsiteY71" fmla="*/ 1381265 h 3141402"/>
                  <a:gd name="connsiteX72" fmla="*/ 1322291 w 1680456"/>
                  <a:gd name="connsiteY72" fmla="*/ 1411144 h 3141402"/>
                  <a:gd name="connsiteX73" fmla="*/ 1299535 w 1680456"/>
                  <a:gd name="connsiteY73" fmla="*/ 1381421 h 3141402"/>
                  <a:gd name="connsiteX74" fmla="*/ 1286270 w 1680456"/>
                  <a:gd name="connsiteY74" fmla="*/ 1371739 h 3141402"/>
                  <a:gd name="connsiteX75" fmla="*/ 1259610 w 1680456"/>
                  <a:gd name="connsiteY75" fmla="*/ 1409208 h 3141402"/>
                  <a:gd name="connsiteX76" fmla="*/ 1271035 w 1680456"/>
                  <a:gd name="connsiteY76" fmla="*/ 1430800 h 3141402"/>
                  <a:gd name="connsiteX77" fmla="*/ 1250157 w 1680456"/>
                  <a:gd name="connsiteY77" fmla="*/ 1442405 h 3141402"/>
                  <a:gd name="connsiteX78" fmla="*/ 1249794 w 1680456"/>
                  <a:gd name="connsiteY78" fmla="*/ 1446390 h 3141402"/>
                  <a:gd name="connsiteX79" fmla="*/ 1255802 w 1680456"/>
                  <a:gd name="connsiteY79" fmla="*/ 1444136 h 3141402"/>
                  <a:gd name="connsiteX80" fmla="*/ 1255802 w 1680456"/>
                  <a:gd name="connsiteY80" fmla="*/ 1489861 h 3141402"/>
                  <a:gd name="connsiteX81" fmla="*/ 1276749 w 1680456"/>
                  <a:gd name="connsiteY81" fmla="*/ 1529870 h 3141402"/>
                  <a:gd name="connsiteX82" fmla="*/ 1274845 w 1680456"/>
                  <a:gd name="connsiteY82" fmla="*/ 1552732 h 3141402"/>
                  <a:gd name="connsiteX83" fmla="*/ 1274845 w 1680456"/>
                  <a:gd name="connsiteY83" fmla="*/ 1585756 h 3141402"/>
                  <a:gd name="connsiteX84" fmla="*/ 1295792 w 1680456"/>
                  <a:gd name="connsiteY84" fmla="*/ 1611793 h 3141402"/>
                  <a:gd name="connsiteX85" fmla="*/ 1311026 w 1680456"/>
                  <a:gd name="connsiteY85" fmla="*/ 1651802 h 3141402"/>
                  <a:gd name="connsiteX86" fmla="*/ 1293888 w 1680456"/>
                  <a:gd name="connsiteY86" fmla="*/ 1676570 h 3141402"/>
                  <a:gd name="connsiteX87" fmla="*/ 1267228 w 1680456"/>
                  <a:gd name="connsiteY87" fmla="*/ 1682285 h 3141402"/>
                  <a:gd name="connsiteX88" fmla="*/ 1227238 w 1680456"/>
                  <a:gd name="connsiteY88" fmla="*/ 1710863 h 3141402"/>
                  <a:gd name="connsiteX89" fmla="*/ 1200578 w 1680456"/>
                  <a:gd name="connsiteY89" fmla="*/ 1739441 h 3141402"/>
                  <a:gd name="connsiteX90" fmla="*/ 1173918 w 1680456"/>
                  <a:gd name="connsiteY90" fmla="*/ 1769924 h 3141402"/>
                  <a:gd name="connsiteX91" fmla="*/ 1149162 w 1680456"/>
                  <a:gd name="connsiteY91" fmla="*/ 1796597 h 3141402"/>
                  <a:gd name="connsiteX92" fmla="*/ 1111712 w 1680456"/>
                  <a:gd name="connsiteY92" fmla="*/ 1796597 h 3141402"/>
                  <a:gd name="connsiteX93" fmla="*/ 1069183 w 1680456"/>
                  <a:gd name="connsiteY93" fmla="*/ 1833431 h 3141402"/>
                  <a:gd name="connsiteX94" fmla="*/ 1063470 w 1680456"/>
                  <a:gd name="connsiteY94" fmla="*/ 1872805 h 3141402"/>
                  <a:gd name="connsiteX95" fmla="*/ 1040729 w 1680456"/>
                  <a:gd name="connsiteY95" fmla="*/ 1877071 h 3141402"/>
                  <a:gd name="connsiteX96" fmla="*/ 1040617 w 1680456"/>
                  <a:gd name="connsiteY96" fmla="*/ 1878520 h 3141402"/>
                  <a:gd name="connsiteX97" fmla="*/ 1034904 w 1680456"/>
                  <a:gd name="connsiteY97" fmla="*/ 1907097 h 3141402"/>
                  <a:gd name="connsiteX98" fmla="*/ 1032438 w 1680456"/>
                  <a:gd name="connsiteY98" fmla="*/ 1908136 h 3141402"/>
                  <a:gd name="connsiteX99" fmla="*/ 1034905 w 1680456"/>
                  <a:gd name="connsiteY99" fmla="*/ 1914719 h 3141402"/>
                  <a:gd name="connsiteX100" fmla="*/ 1040618 w 1680456"/>
                  <a:gd name="connsiteY100" fmla="*/ 1964254 h 3141402"/>
                  <a:gd name="connsiteX101" fmla="*/ 1040618 w 1680456"/>
                  <a:gd name="connsiteY101" fmla="*/ 2000453 h 3141402"/>
                  <a:gd name="connsiteX102" fmla="*/ 1040618 w 1680456"/>
                  <a:gd name="connsiteY102" fmla="*/ 2029031 h 3141402"/>
                  <a:gd name="connsiteX103" fmla="*/ 1063469 w 1680456"/>
                  <a:gd name="connsiteY103" fmla="*/ 2048083 h 3141402"/>
                  <a:gd name="connsiteX104" fmla="*/ 1067278 w 1680456"/>
                  <a:gd name="connsiteY104" fmla="*/ 2070945 h 3141402"/>
                  <a:gd name="connsiteX105" fmla="*/ 1092033 w 1680456"/>
                  <a:gd name="connsiteY105" fmla="*/ 2093807 h 3141402"/>
                  <a:gd name="connsiteX106" fmla="*/ 1076799 w 1680456"/>
                  <a:gd name="connsiteY106" fmla="*/ 2109049 h 3141402"/>
                  <a:gd name="connsiteX107" fmla="*/ 1088225 w 1680456"/>
                  <a:gd name="connsiteY107" fmla="*/ 2141437 h 3141402"/>
                  <a:gd name="connsiteX108" fmla="*/ 1033001 w 1680456"/>
                  <a:gd name="connsiteY108" fmla="*/ 2251939 h 3141402"/>
                  <a:gd name="connsiteX109" fmla="*/ 1010149 w 1680456"/>
                  <a:gd name="connsiteY109" fmla="*/ 2259559 h 3141402"/>
                  <a:gd name="connsiteX110" fmla="*/ 1029192 w 1680456"/>
                  <a:gd name="connsiteY110" fmla="*/ 2314810 h 3141402"/>
                  <a:gd name="connsiteX111" fmla="*/ 1010149 w 1680456"/>
                  <a:gd name="connsiteY111" fmla="*/ 2352914 h 3141402"/>
                  <a:gd name="connsiteX112" fmla="*/ 987298 w 1680456"/>
                  <a:gd name="connsiteY112" fmla="*/ 2402449 h 3141402"/>
                  <a:gd name="connsiteX113" fmla="*/ 960638 w 1680456"/>
                  <a:gd name="connsiteY113" fmla="*/ 2425311 h 3141402"/>
                  <a:gd name="connsiteX114" fmla="*/ 960638 w 1680456"/>
                  <a:gd name="connsiteY114" fmla="*/ 2446268 h 3141402"/>
                  <a:gd name="connsiteX115" fmla="*/ 975872 w 1680456"/>
                  <a:gd name="connsiteY115" fmla="*/ 2455794 h 3141402"/>
                  <a:gd name="connsiteX116" fmla="*/ 962542 w 1680456"/>
                  <a:gd name="connsiteY116" fmla="*/ 2493263 h 3141402"/>
                  <a:gd name="connsiteX117" fmla="*/ 953036 w 1680456"/>
                  <a:gd name="connsiteY117" fmla="*/ 2512737 h 3141402"/>
                  <a:gd name="connsiteX118" fmla="*/ 979681 w 1680456"/>
                  <a:gd name="connsiteY118" fmla="*/ 2528191 h 3141402"/>
                  <a:gd name="connsiteX119" fmla="*/ 949213 w 1680456"/>
                  <a:gd name="connsiteY119" fmla="*/ 2566295 h 3141402"/>
                  <a:gd name="connsiteX120" fmla="*/ 949213 w 1680456"/>
                  <a:gd name="connsiteY120" fmla="*/ 2608209 h 3141402"/>
                  <a:gd name="connsiteX121" fmla="*/ 924457 w 1680456"/>
                  <a:gd name="connsiteY121" fmla="*/ 2612020 h 3141402"/>
                  <a:gd name="connsiteX122" fmla="*/ 958734 w 1680456"/>
                  <a:gd name="connsiteY122" fmla="*/ 2640598 h 3141402"/>
                  <a:gd name="connsiteX123" fmla="*/ 935883 w 1680456"/>
                  <a:gd name="connsiteY123" fmla="*/ 2676796 h 3141402"/>
                  <a:gd name="connsiteX124" fmla="*/ 920649 w 1680456"/>
                  <a:gd name="connsiteY124" fmla="*/ 2701564 h 3141402"/>
                  <a:gd name="connsiteX125" fmla="*/ 907319 w 1680456"/>
                  <a:gd name="connsiteY125" fmla="*/ 2733952 h 3141402"/>
                  <a:gd name="connsiteX126" fmla="*/ 924457 w 1680456"/>
                  <a:gd name="connsiteY126" fmla="*/ 2756814 h 3141402"/>
                  <a:gd name="connsiteX127" fmla="*/ 907319 w 1680456"/>
                  <a:gd name="connsiteY127" fmla="*/ 2775866 h 3141402"/>
                  <a:gd name="connsiteX128" fmla="*/ 907319 w 1680456"/>
                  <a:gd name="connsiteY128" fmla="*/ 2789203 h 3141402"/>
                  <a:gd name="connsiteX129" fmla="*/ 897797 w 1680456"/>
                  <a:gd name="connsiteY129" fmla="*/ 2815875 h 3141402"/>
                  <a:gd name="connsiteX130" fmla="*/ 876850 w 1680456"/>
                  <a:gd name="connsiteY130" fmla="*/ 2841278 h 3141402"/>
                  <a:gd name="connsiteX131" fmla="*/ 840669 w 1680456"/>
                  <a:gd name="connsiteY131" fmla="*/ 2865410 h 3141402"/>
                  <a:gd name="connsiteX132" fmla="*/ 842573 w 1680456"/>
                  <a:gd name="connsiteY132" fmla="*/ 2891448 h 3141402"/>
                  <a:gd name="connsiteX133" fmla="*/ 841209 w 1680456"/>
                  <a:gd name="connsiteY133" fmla="*/ 2901908 h 3141402"/>
                  <a:gd name="connsiteX134" fmla="*/ 843186 w 1680456"/>
                  <a:gd name="connsiteY134" fmla="*/ 2902638 h 3141402"/>
                  <a:gd name="connsiteX135" fmla="*/ 842573 w 1680456"/>
                  <a:gd name="connsiteY135" fmla="*/ 2903224 h 3141402"/>
                  <a:gd name="connsiteX136" fmla="*/ 834953 w 1680456"/>
                  <a:gd name="connsiteY136" fmla="*/ 2918467 h 3141402"/>
                  <a:gd name="connsiteX137" fmla="*/ 842573 w 1680456"/>
                  <a:gd name="connsiteY137" fmla="*/ 2944508 h 3141402"/>
                  <a:gd name="connsiteX138" fmla="*/ 825428 w 1680456"/>
                  <a:gd name="connsiteY138" fmla="*/ 2960387 h 3141402"/>
                  <a:gd name="connsiteX139" fmla="*/ 813998 w 1680456"/>
                  <a:gd name="connsiteY139" fmla="*/ 2972455 h 3141402"/>
                  <a:gd name="connsiteX140" fmla="*/ 804473 w 1680456"/>
                  <a:gd name="connsiteY140" fmla="*/ 2958481 h 3141402"/>
                  <a:gd name="connsiteX141" fmla="*/ 779073 w 1680456"/>
                  <a:gd name="connsiteY141" fmla="*/ 2953400 h 3141402"/>
                  <a:gd name="connsiteX142" fmla="*/ 749228 w 1680456"/>
                  <a:gd name="connsiteY142" fmla="*/ 2959751 h 3141402"/>
                  <a:gd name="connsiteX143" fmla="*/ 714938 w 1680456"/>
                  <a:gd name="connsiteY143" fmla="*/ 2963562 h 3141402"/>
                  <a:gd name="connsiteX144" fmla="*/ 676838 w 1680456"/>
                  <a:gd name="connsiteY144" fmla="*/ 2958481 h 3141402"/>
                  <a:gd name="connsiteX145" fmla="*/ 647628 w 1680456"/>
                  <a:gd name="connsiteY145" fmla="*/ 2959751 h 3141402"/>
                  <a:gd name="connsiteX146" fmla="*/ 624133 w 1680456"/>
                  <a:gd name="connsiteY146" fmla="*/ 2969914 h 3141402"/>
                  <a:gd name="connsiteX147" fmla="*/ 596828 w 1680456"/>
                  <a:gd name="connsiteY147" fmla="*/ 2980076 h 3141402"/>
                  <a:gd name="connsiteX148" fmla="*/ 580318 w 1680456"/>
                  <a:gd name="connsiteY148" fmla="*/ 2973725 h 3141402"/>
                  <a:gd name="connsiteX149" fmla="*/ 586668 w 1680456"/>
                  <a:gd name="connsiteY149" fmla="*/ 3010563 h 3141402"/>
                  <a:gd name="connsiteX150" fmla="*/ 566983 w 1680456"/>
                  <a:gd name="connsiteY150" fmla="*/ 3037874 h 3141402"/>
                  <a:gd name="connsiteX151" fmla="*/ 542853 w 1680456"/>
                  <a:gd name="connsiteY151" fmla="*/ 3037874 h 3141402"/>
                  <a:gd name="connsiteX152" fmla="*/ 509833 w 1680456"/>
                  <a:gd name="connsiteY152" fmla="*/ 3035969 h 3141402"/>
                  <a:gd name="connsiteX153" fmla="*/ 490148 w 1680456"/>
                  <a:gd name="connsiteY153" fmla="*/ 3040415 h 3141402"/>
                  <a:gd name="connsiteX154" fmla="*/ 467288 w 1680456"/>
                  <a:gd name="connsiteY154" fmla="*/ 3046131 h 3141402"/>
                  <a:gd name="connsiteX155" fmla="*/ 472544 w 1680456"/>
                  <a:gd name="connsiteY155" fmla="*/ 3082928 h 3141402"/>
                  <a:gd name="connsiteX156" fmla="*/ 469193 w 1680456"/>
                  <a:gd name="connsiteY156" fmla="*/ 3082334 h 3141402"/>
                  <a:gd name="connsiteX157" fmla="*/ 467288 w 1680456"/>
                  <a:gd name="connsiteY157" fmla="*/ 3105199 h 3141402"/>
                  <a:gd name="connsiteX158" fmla="*/ 444428 w 1680456"/>
                  <a:gd name="connsiteY158" fmla="*/ 3107105 h 3141402"/>
                  <a:gd name="connsiteX159" fmla="*/ 446333 w 1680456"/>
                  <a:gd name="connsiteY159" fmla="*/ 3141402 h 3141402"/>
                  <a:gd name="connsiteX160" fmla="*/ 412043 w 1680456"/>
                  <a:gd name="connsiteY160" fmla="*/ 3141402 h 3141402"/>
                  <a:gd name="connsiteX161" fmla="*/ 410138 w 1680456"/>
                  <a:gd name="connsiteY161" fmla="*/ 3118537 h 3141402"/>
                  <a:gd name="connsiteX162" fmla="*/ 383468 w 1680456"/>
                  <a:gd name="connsiteY162" fmla="*/ 3093132 h 3141402"/>
                  <a:gd name="connsiteX163" fmla="*/ 343463 w 1680456"/>
                  <a:gd name="connsiteY163" fmla="*/ 3110916 h 3141402"/>
                  <a:gd name="connsiteX164" fmla="*/ 312983 w 1680456"/>
                  <a:gd name="connsiteY164" fmla="*/ 3112821 h 3141402"/>
                  <a:gd name="connsiteX165" fmla="*/ 295203 w 1680456"/>
                  <a:gd name="connsiteY165" fmla="*/ 3110916 h 3141402"/>
                  <a:gd name="connsiteX166" fmla="*/ 274248 w 1680456"/>
                  <a:gd name="connsiteY166" fmla="*/ 3072807 h 3141402"/>
                  <a:gd name="connsiteX167" fmla="*/ 269287 w 1680456"/>
                  <a:gd name="connsiteY167" fmla="*/ 3078283 h 3141402"/>
                  <a:gd name="connsiteX168" fmla="*/ 267580 w 1680456"/>
                  <a:gd name="connsiteY168" fmla="*/ 3076576 h 3141402"/>
                  <a:gd name="connsiteX169" fmla="*/ 266242 w 1680456"/>
                  <a:gd name="connsiteY169" fmla="*/ 3076153 h 3141402"/>
                  <a:gd name="connsiteX170" fmla="*/ 258373 w 1680456"/>
                  <a:gd name="connsiteY170" fmla="*/ 3059469 h 3141402"/>
                  <a:gd name="connsiteX171" fmla="*/ 202909 w 1680456"/>
                  <a:gd name="connsiteY171" fmla="*/ 3036087 h 3141402"/>
                  <a:gd name="connsiteX172" fmla="*/ 209171 w 1680456"/>
                  <a:gd name="connsiteY172" fmla="*/ 3033198 h 3141402"/>
                  <a:gd name="connsiteX173" fmla="*/ 210352 w 1680456"/>
                  <a:gd name="connsiteY173" fmla="*/ 3029257 h 3141402"/>
                  <a:gd name="connsiteX174" fmla="*/ 218000 w 1680456"/>
                  <a:gd name="connsiteY174" fmla="*/ 3025432 h 3141402"/>
                  <a:gd name="connsiteX175" fmla="*/ 210186 w 1680456"/>
                  <a:gd name="connsiteY175" fmla="*/ 3024056 h 3141402"/>
                  <a:gd name="connsiteX176" fmla="*/ 228559 w 1680456"/>
                  <a:gd name="connsiteY176" fmla="*/ 3016569 h 3141402"/>
                  <a:gd name="connsiteX177" fmla="*/ 243796 w 1680456"/>
                  <a:gd name="connsiteY177" fmla="*/ 2941004 h 3141402"/>
                  <a:gd name="connsiteX178" fmla="*/ 294587 w 1680456"/>
                  <a:gd name="connsiteY178" fmla="*/ 2889569 h 3141402"/>
                  <a:gd name="connsiteX179" fmla="*/ 294587 w 1680456"/>
                  <a:gd name="connsiteY179" fmla="*/ 2854644 h 3141402"/>
                  <a:gd name="connsiteX180" fmla="*/ 243796 w 1680456"/>
                  <a:gd name="connsiteY180" fmla="*/ 2857819 h 3141402"/>
                  <a:gd name="connsiteX181" fmla="*/ 243796 w 1680456"/>
                  <a:gd name="connsiteY181" fmla="*/ 2834324 h 3141402"/>
                  <a:gd name="connsiteX182" fmla="*/ 194275 w 1680456"/>
                  <a:gd name="connsiteY182" fmla="*/ 2846389 h 3141402"/>
                  <a:gd name="connsiteX183" fmla="*/ 220305 w 1680456"/>
                  <a:gd name="connsiteY183" fmla="*/ 2800034 h 3141402"/>
                  <a:gd name="connsiteX184" fmla="*/ 194275 w 1680456"/>
                  <a:gd name="connsiteY184" fmla="*/ 2791144 h 3141402"/>
                  <a:gd name="connsiteX185" fmla="*/ 162531 w 1680456"/>
                  <a:gd name="connsiteY185" fmla="*/ 2817179 h 3141402"/>
                  <a:gd name="connsiteX186" fmla="*/ 130786 w 1680456"/>
                  <a:gd name="connsiteY186" fmla="*/ 2817179 h 3141402"/>
                  <a:gd name="connsiteX187" fmla="*/ 68568 w 1680456"/>
                  <a:gd name="connsiteY187" fmla="*/ 2777174 h 3141402"/>
                  <a:gd name="connsiteX188" fmla="*/ 68568 w 1680456"/>
                  <a:gd name="connsiteY188" fmla="*/ 2721929 h 3141402"/>
                  <a:gd name="connsiteX189" fmla="*/ 177133 w 1680456"/>
                  <a:gd name="connsiteY189" fmla="*/ 2762569 h 3141402"/>
                  <a:gd name="connsiteX190" fmla="*/ 188561 w 1680456"/>
                  <a:gd name="connsiteY190" fmla="*/ 2699069 h 3141402"/>
                  <a:gd name="connsiteX191" fmla="*/ 182847 w 1680456"/>
                  <a:gd name="connsiteY191" fmla="*/ 2600644 h 3141402"/>
                  <a:gd name="connsiteX192" fmla="*/ 139675 w 1680456"/>
                  <a:gd name="connsiteY192" fmla="*/ 2600644 h 3141402"/>
                  <a:gd name="connsiteX193" fmla="*/ 136500 w 1680456"/>
                  <a:gd name="connsiteY193" fmla="*/ 2566354 h 3141402"/>
                  <a:gd name="connsiteX194" fmla="*/ 104756 w 1680456"/>
                  <a:gd name="connsiteY194" fmla="*/ 2528889 h 3141402"/>
                  <a:gd name="connsiteX195" fmla="*/ 68568 w 1680456"/>
                  <a:gd name="connsiteY195" fmla="*/ 2543494 h 3141402"/>
                  <a:gd name="connsiteX196" fmla="*/ 68568 w 1680456"/>
                  <a:gd name="connsiteY196" fmla="*/ 2427289 h 3141402"/>
                  <a:gd name="connsiteX197" fmla="*/ 68568 w 1680456"/>
                  <a:gd name="connsiteY197" fmla="*/ 2396174 h 3141402"/>
                  <a:gd name="connsiteX198" fmla="*/ 36189 w 1680456"/>
                  <a:gd name="connsiteY198" fmla="*/ 2401889 h 3141402"/>
                  <a:gd name="connsiteX199" fmla="*/ 52696 w 1680456"/>
                  <a:gd name="connsiteY199" fmla="*/ 2373314 h 3141402"/>
                  <a:gd name="connsiteX200" fmla="*/ 104756 w 1680456"/>
                  <a:gd name="connsiteY200" fmla="*/ 2370139 h 3141402"/>
                  <a:gd name="connsiteX201" fmla="*/ 104756 w 1680456"/>
                  <a:gd name="connsiteY201" fmla="*/ 2344104 h 3141402"/>
                  <a:gd name="connsiteX202" fmla="*/ 68568 w 1680456"/>
                  <a:gd name="connsiteY202" fmla="*/ 2338389 h 3141402"/>
                  <a:gd name="connsiteX203" fmla="*/ 68568 w 1680456"/>
                  <a:gd name="connsiteY203" fmla="*/ 2306639 h 3141402"/>
                  <a:gd name="connsiteX204" fmla="*/ 36189 w 1680456"/>
                  <a:gd name="connsiteY204" fmla="*/ 2300924 h 3141402"/>
                  <a:gd name="connsiteX205" fmla="*/ 36189 w 1680456"/>
                  <a:gd name="connsiteY205" fmla="*/ 2248854 h 3141402"/>
                  <a:gd name="connsiteX206" fmla="*/ 68568 w 1680456"/>
                  <a:gd name="connsiteY206" fmla="*/ 2240599 h 3141402"/>
                  <a:gd name="connsiteX207" fmla="*/ 104756 w 1680456"/>
                  <a:gd name="connsiteY207" fmla="*/ 2046924 h 3141402"/>
                  <a:gd name="connsiteX208" fmla="*/ 214591 w 1680456"/>
                  <a:gd name="connsiteY208" fmla="*/ 2038669 h 3141402"/>
                  <a:gd name="connsiteX209" fmla="*/ 243796 w 1680456"/>
                  <a:gd name="connsiteY209" fmla="*/ 1964374 h 3141402"/>
                  <a:gd name="connsiteX210" fmla="*/ 273635 w 1680456"/>
                  <a:gd name="connsiteY210" fmla="*/ 1923099 h 3141402"/>
                  <a:gd name="connsiteX211" fmla="*/ 309824 w 1680456"/>
                  <a:gd name="connsiteY211" fmla="*/ 1917384 h 3141402"/>
                  <a:gd name="connsiteX212" fmla="*/ 349822 w 1680456"/>
                  <a:gd name="connsiteY212" fmla="*/ 1865314 h 3141402"/>
                  <a:gd name="connsiteX213" fmla="*/ 329505 w 1680456"/>
                  <a:gd name="connsiteY213" fmla="*/ 1822769 h 3141402"/>
                  <a:gd name="connsiteX214" fmla="*/ 375852 w 1680456"/>
                  <a:gd name="connsiteY214" fmla="*/ 1822769 h 3141402"/>
                  <a:gd name="connsiteX215" fmla="*/ 396168 w 1680456"/>
                  <a:gd name="connsiteY215" fmla="*/ 1744029 h 3141402"/>
                  <a:gd name="connsiteX216" fmla="*/ 329505 w 1680456"/>
                  <a:gd name="connsiteY216" fmla="*/ 1755459 h 3141402"/>
                  <a:gd name="connsiteX217" fmla="*/ 294587 w 1680456"/>
                  <a:gd name="connsiteY217" fmla="*/ 1796734 h 3141402"/>
                  <a:gd name="connsiteX218" fmla="*/ 295222 w 1680456"/>
                  <a:gd name="connsiteY218" fmla="*/ 1698309 h 3141402"/>
                  <a:gd name="connsiteX219" fmla="*/ 243796 w 1680456"/>
                  <a:gd name="connsiteY219" fmla="*/ 1657669 h 3141402"/>
                  <a:gd name="connsiteX220" fmla="*/ 243796 w 1680456"/>
                  <a:gd name="connsiteY220" fmla="*/ 1674814 h 3141402"/>
                  <a:gd name="connsiteX221" fmla="*/ 243796 w 1680456"/>
                  <a:gd name="connsiteY221" fmla="*/ 1695134 h 3141402"/>
                  <a:gd name="connsiteX222" fmla="*/ 243796 w 1680456"/>
                  <a:gd name="connsiteY222" fmla="*/ 1732599 h 3141402"/>
                  <a:gd name="connsiteX223" fmla="*/ 194275 w 1680456"/>
                  <a:gd name="connsiteY223" fmla="*/ 1704024 h 3141402"/>
                  <a:gd name="connsiteX224" fmla="*/ 208877 w 1680456"/>
                  <a:gd name="connsiteY224" fmla="*/ 1758634 h 3141402"/>
                  <a:gd name="connsiteX225" fmla="*/ 194275 w 1680456"/>
                  <a:gd name="connsiteY225" fmla="*/ 1770064 h 3141402"/>
                  <a:gd name="connsiteX226" fmla="*/ 179673 w 1680456"/>
                  <a:gd name="connsiteY226" fmla="*/ 1813879 h 3141402"/>
                  <a:gd name="connsiteX227" fmla="*/ 160626 w 1680456"/>
                  <a:gd name="connsiteY227" fmla="*/ 1813879 h 3141402"/>
                  <a:gd name="connsiteX228" fmla="*/ 121898 w 1680456"/>
                  <a:gd name="connsiteY228" fmla="*/ 1712279 h 3141402"/>
                  <a:gd name="connsiteX229" fmla="*/ 104756 w 1680456"/>
                  <a:gd name="connsiteY229" fmla="*/ 1692594 h 3141402"/>
                  <a:gd name="connsiteX230" fmla="*/ 104756 w 1680456"/>
                  <a:gd name="connsiteY230" fmla="*/ 1651954 h 3141402"/>
                  <a:gd name="connsiteX231" fmla="*/ 68568 w 1680456"/>
                  <a:gd name="connsiteY231" fmla="*/ 1640524 h 3141402"/>
                  <a:gd name="connsiteX232" fmla="*/ 17142 w 1680456"/>
                  <a:gd name="connsiteY232" fmla="*/ 1643064 h 3141402"/>
                  <a:gd name="connsiteX233" fmla="*/ 17142 w 1680456"/>
                  <a:gd name="connsiteY233" fmla="*/ 1611949 h 3141402"/>
                  <a:gd name="connsiteX234" fmla="*/ 0 w 1680456"/>
                  <a:gd name="connsiteY234" fmla="*/ 1564324 h 3141402"/>
                  <a:gd name="connsiteX235" fmla="*/ 36189 w 1680456"/>
                  <a:gd name="connsiteY235" fmla="*/ 1547814 h 3141402"/>
                  <a:gd name="connsiteX236" fmla="*/ 68568 w 1680456"/>
                  <a:gd name="connsiteY236" fmla="*/ 1476059 h 3141402"/>
                  <a:gd name="connsiteX237" fmla="*/ 17142 w 1680456"/>
                  <a:gd name="connsiteY237" fmla="*/ 1415099 h 3141402"/>
                  <a:gd name="connsiteX238" fmla="*/ 36189 w 1680456"/>
                  <a:gd name="connsiteY238" fmla="*/ 1339534 h 3141402"/>
                  <a:gd name="connsiteX239" fmla="*/ 34053 w 1680456"/>
                  <a:gd name="connsiteY239" fmla="*/ 1335761 h 3141402"/>
                  <a:gd name="connsiteX240" fmla="*/ 53269 w 1680456"/>
                  <a:gd name="connsiteY240" fmla="*/ 1339851 h 3141402"/>
                  <a:gd name="connsiteX241" fmla="*/ 54270 w 1680456"/>
                  <a:gd name="connsiteY241" fmla="*/ 1340185 h 3141402"/>
                  <a:gd name="connsiteX242" fmla="*/ 56105 w 1680456"/>
                  <a:gd name="connsiteY242" fmla="*/ 1339350 h 3141402"/>
                  <a:gd name="connsiteX243" fmla="*/ 59914 w 1680456"/>
                  <a:gd name="connsiteY243" fmla="*/ 1327919 h 3141402"/>
                  <a:gd name="connsiteX244" fmla="*/ 86574 w 1680456"/>
                  <a:gd name="connsiteY244" fmla="*/ 1314583 h 3141402"/>
                  <a:gd name="connsiteX245" fmla="*/ 99904 w 1680456"/>
                  <a:gd name="connsiteY245" fmla="*/ 1310772 h 3141402"/>
                  <a:gd name="connsiteX246" fmla="*/ 126564 w 1680456"/>
                  <a:gd name="connsiteY246" fmla="*/ 1303152 h 3141402"/>
                  <a:gd name="connsiteX247" fmla="*/ 163380 w 1680456"/>
                  <a:gd name="connsiteY247" fmla="*/ 1297436 h 3141402"/>
                  <a:gd name="connsiteX248" fmla="*/ 195118 w 1680456"/>
                  <a:gd name="connsiteY248" fmla="*/ 1291721 h 3141402"/>
                  <a:gd name="connsiteX249" fmla="*/ 216700 w 1680456"/>
                  <a:gd name="connsiteY249" fmla="*/ 1284100 h 3141402"/>
                  <a:gd name="connsiteX250" fmla="*/ 227491 w 1680456"/>
                  <a:gd name="connsiteY250" fmla="*/ 1272669 h 3141402"/>
                  <a:gd name="connsiteX251" fmla="*/ 240821 w 1680456"/>
                  <a:gd name="connsiteY251" fmla="*/ 1263143 h 3141402"/>
                  <a:gd name="connsiteX252" fmla="*/ 259863 w 1680456"/>
                  <a:gd name="connsiteY252" fmla="*/ 1242186 h 3141402"/>
                  <a:gd name="connsiteX253" fmla="*/ 274463 w 1680456"/>
                  <a:gd name="connsiteY253" fmla="*/ 1226944 h 3141402"/>
                  <a:gd name="connsiteX254" fmla="*/ 284619 w 1680456"/>
                  <a:gd name="connsiteY254" fmla="*/ 1198366 h 3141402"/>
                  <a:gd name="connsiteX255" fmla="*/ 295411 w 1680456"/>
                  <a:gd name="connsiteY255" fmla="*/ 1198366 h 3141402"/>
                  <a:gd name="connsiteX256" fmla="*/ 364599 w 1680456"/>
                  <a:gd name="connsiteY256" fmla="*/ 1122159 h 3141402"/>
                  <a:gd name="connsiteX257" fmla="*/ 427440 w 1680456"/>
                  <a:gd name="connsiteY257" fmla="*/ 1063098 h 3141402"/>
                  <a:gd name="connsiteX258" fmla="*/ 417919 w 1680456"/>
                  <a:gd name="connsiteY258" fmla="*/ 1047856 h 3141402"/>
                  <a:gd name="connsiteX259" fmla="*/ 469335 w 1680456"/>
                  <a:gd name="connsiteY259" fmla="*/ 1023089 h 3141402"/>
                  <a:gd name="connsiteX260" fmla="*/ 497899 w 1680456"/>
                  <a:gd name="connsiteY260" fmla="*/ 996416 h 3141402"/>
                  <a:gd name="connsiteX261" fmla="*/ 509324 w 1680456"/>
                  <a:gd name="connsiteY261" fmla="*/ 1002132 h 3141402"/>
                  <a:gd name="connsiteX262" fmla="*/ 530272 w 1680456"/>
                  <a:gd name="connsiteY262" fmla="*/ 936085 h 3141402"/>
                  <a:gd name="connsiteX263" fmla="*/ 535479 w 1680456"/>
                  <a:gd name="connsiteY263" fmla="*/ 937564 h 3141402"/>
                  <a:gd name="connsiteX264" fmla="*/ 530271 w 1680456"/>
                  <a:gd name="connsiteY264" fmla="*/ 861147 h 3141402"/>
                  <a:gd name="connsiteX265" fmla="*/ 568357 w 1680456"/>
                  <a:gd name="connsiteY265" fmla="*/ 845906 h 3141402"/>
                  <a:gd name="connsiteX266" fmla="*/ 568357 w 1680456"/>
                  <a:gd name="connsiteY266" fmla="*/ 813517 h 3141402"/>
                  <a:gd name="connsiteX267" fmla="*/ 615964 w 1680456"/>
                  <a:gd name="connsiteY267" fmla="*/ 762077 h 3141402"/>
                  <a:gd name="connsiteX268" fmla="*/ 690231 w 1680456"/>
                  <a:gd name="connsiteY268" fmla="*/ 729689 h 3141402"/>
                  <a:gd name="connsiteX269" fmla="*/ 722604 w 1680456"/>
                  <a:gd name="connsiteY269" fmla="*/ 729689 h 3141402"/>
                  <a:gd name="connsiteX270" fmla="*/ 772115 w 1680456"/>
                  <a:gd name="connsiteY270" fmla="*/ 672533 h 3141402"/>
                  <a:gd name="connsiteX271" fmla="*/ 774019 w 1680456"/>
                  <a:gd name="connsiteY271" fmla="*/ 600136 h 3141402"/>
                  <a:gd name="connsiteX272" fmla="*/ 793062 w 1680456"/>
                  <a:gd name="connsiteY272" fmla="*/ 567747 h 3141402"/>
                  <a:gd name="connsiteX273" fmla="*/ 814009 w 1680456"/>
                  <a:gd name="connsiteY273" fmla="*/ 550601 h 3141402"/>
                  <a:gd name="connsiteX274" fmla="*/ 823530 w 1680456"/>
                  <a:gd name="connsiteY274" fmla="*/ 396280 h 3141402"/>
                  <a:gd name="connsiteX275" fmla="*/ 863520 w 1680456"/>
                  <a:gd name="connsiteY275" fmla="*/ 337219 h 3141402"/>
                  <a:gd name="connsiteX276" fmla="*/ 918744 w 1680456"/>
                  <a:gd name="connsiteY276" fmla="*/ 318167 h 3141402"/>
                  <a:gd name="connsiteX277" fmla="*/ 962543 w 1680456"/>
                  <a:gd name="connsiteY277" fmla="*/ 295305 h 3141402"/>
                  <a:gd name="connsiteX278" fmla="*/ 1044427 w 1680456"/>
                  <a:gd name="connsiteY278" fmla="*/ 165752 h 3141402"/>
                  <a:gd name="connsiteX279" fmla="*/ 1029193 w 1680456"/>
                  <a:gd name="connsiteY279" fmla="*/ 137174 h 3141402"/>
                  <a:gd name="connsiteX280" fmla="*/ 1076800 w 1680456"/>
                  <a:gd name="connsiteY280" fmla="*/ 80018 h 3141402"/>
                  <a:gd name="connsiteX281" fmla="*/ 1093938 w 1680456"/>
                  <a:gd name="connsiteY281" fmla="*/ 0 h 3141402"/>
                  <a:gd name="connsiteX0" fmla="*/ 1093938 w 1680456"/>
                  <a:gd name="connsiteY0" fmla="*/ 0 h 3141402"/>
                  <a:gd name="connsiteX1" fmla="*/ 1130119 w 1680456"/>
                  <a:gd name="connsiteY1" fmla="*/ 17147 h 3141402"/>
                  <a:gd name="connsiteX2" fmla="*/ 1145354 w 1680456"/>
                  <a:gd name="connsiteY2" fmla="*/ 33658 h 3141402"/>
                  <a:gd name="connsiteX3" fmla="*/ 1111711 w 1680456"/>
                  <a:gd name="connsiteY3" fmla="*/ 57156 h 3141402"/>
                  <a:gd name="connsiteX4" fmla="*/ 1130119 w 1680456"/>
                  <a:gd name="connsiteY4" fmla="*/ 93354 h 3141402"/>
                  <a:gd name="connsiteX5" fmla="*/ 1173918 w 1680456"/>
                  <a:gd name="connsiteY5" fmla="*/ 123837 h 3141402"/>
                  <a:gd name="connsiteX6" fmla="*/ 1196769 w 1680456"/>
                  <a:gd name="connsiteY6" fmla="*/ 123837 h 3141402"/>
                  <a:gd name="connsiteX7" fmla="*/ 1212003 w 1680456"/>
                  <a:gd name="connsiteY7" fmla="*/ 150510 h 3141402"/>
                  <a:gd name="connsiteX8" fmla="*/ 1198673 w 1680456"/>
                  <a:gd name="connsiteY8" fmla="*/ 180993 h 3141402"/>
                  <a:gd name="connsiteX9" fmla="*/ 1202482 w 1680456"/>
                  <a:gd name="connsiteY9" fmla="*/ 215287 h 3141402"/>
                  <a:gd name="connsiteX10" fmla="*/ 1232950 w 1680456"/>
                  <a:gd name="connsiteY10" fmla="*/ 224813 h 3141402"/>
                  <a:gd name="connsiteX11" fmla="*/ 1202482 w 1680456"/>
                  <a:gd name="connsiteY11" fmla="*/ 241959 h 3141402"/>
                  <a:gd name="connsiteX12" fmla="*/ 1194865 w 1680456"/>
                  <a:gd name="connsiteY12" fmla="*/ 257201 h 3141402"/>
                  <a:gd name="connsiteX13" fmla="*/ 1204386 w 1680456"/>
                  <a:gd name="connsiteY13" fmla="*/ 280063 h 3141402"/>
                  <a:gd name="connsiteX14" fmla="*/ 1210099 w 1680456"/>
                  <a:gd name="connsiteY14" fmla="*/ 292129 h 3141402"/>
                  <a:gd name="connsiteX15" fmla="*/ 1225333 w 1680456"/>
                  <a:gd name="connsiteY15" fmla="*/ 329598 h 3141402"/>
                  <a:gd name="connsiteX16" fmla="*/ 1232950 w 1680456"/>
                  <a:gd name="connsiteY16" fmla="*/ 348650 h 3141402"/>
                  <a:gd name="connsiteX17" fmla="*/ 1261515 w 1680456"/>
                  <a:gd name="connsiteY17" fmla="*/ 337219 h 3141402"/>
                  <a:gd name="connsiteX18" fmla="*/ 1293887 w 1680456"/>
                  <a:gd name="connsiteY18" fmla="*/ 310546 h 3141402"/>
                  <a:gd name="connsiteX19" fmla="*/ 1326260 w 1680456"/>
                  <a:gd name="connsiteY19" fmla="*/ 321977 h 3141402"/>
                  <a:gd name="connsiteX20" fmla="*/ 1356729 w 1680456"/>
                  <a:gd name="connsiteY20" fmla="*/ 361987 h 3141402"/>
                  <a:gd name="connsiteX21" fmla="*/ 1360537 w 1680456"/>
                  <a:gd name="connsiteY21" fmla="*/ 382944 h 3141402"/>
                  <a:gd name="connsiteX22" fmla="*/ 1375771 w 1680456"/>
                  <a:gd name="connsiteY22" fmla="*/ 398185 h 3141402"/>
                  <a:gd name="connsiteX23" fmla="*/ 1371963 w 1680456"/>
                  <a:gd name="connsiteY23" fmla="*/ 422953 h 3141402"/>
                  <a:gd name="connsiteX24" fmla="*/ 1417666 w 1680456"/>
                  <a:gd name="connsiteY24" fmla="*/ 455341 h 3141402"/>
                  <a:gd name="connsiteX25" fmla="*/ 1430996 w 1680456"/>
                  <a:gd name="connsiteY25" fmla="*/ 522023 h 3141402"/>
                  <a:gd name="connsiteX26" fmla="*/ 1457655 w 1680456"/>
                  <a:gd name="connsiteY26" fmla="*/ 558221 h 3141402"/>
                  <a:gd name="connsiteX27" fmla="*/ 1488124 w 1680456"/>
                  <a:gd name="connsiteY27" fmla="*/ 577273 h 3141402"/>
                  <a:gd name="connsiteX28" fmla="*/ 1474794 w 1680456"/>
                  <a:gd name="connsiteY28" fmla="*/ 600136 h 3141402"/>
                  <a:gd name="connsiteX29" fmla="*/ 1488124 w 1680456"/>
                  <a:gd name="connsiteY29" fmla="*/ 611567 h 3141402"/>
                  <a:gd name="connsiteX30" fmla="*/ 1510975 w 1680456"/>
                  <a:gd name="connsiteY30" fmla="*/ 611567 h 3141402"/>
                  <a:gd name="connsiteX31" fmla="*/ 1535731 w 1680456"/>
                  <a:gd name="connsiteY31" fmla="*/ 619188 h 3141402"/>
                  <a:gd name="connsiteX32" fmla="*/ 1571912 w 1680456"/>
                  <a:gd name="connsiteY32" fmla="*/ 619188 h 3141402"/>
                  <a:gd name="connsiteX33" fmla="*/ 1573817 w 1680456"/>
                  <a:gd name="connsiteY33" fmla="*/ 634429 h 3141402"/>
                  <a:gd name="connsiteX34" fmla="*/ 1585242 w 1680456"/>
                  <a:gd name="connsiteY34" fmla="*/ 653481 h 3141402"/>
                  <a:gd name="connsiteX35" fmla="*/ 1589051 w 1680456"/>
                  <a:gd name="connsiteY35" fmla="*/ 706826 h 3141402"/>
                  <a:gd name="connsiteX36" fmla="*/ 1602381 w 1680456"/>
                  <a:gd name="connsiteY36" fmla="*/ 722068 h 3141402"/>
                  <a:gd name="connsiteX37" fmla="*/ 1634753 w 1680456"/>
                  <a:gd name="connsiteY37" fmla="*/ 758267 h 3141402"/>
                  <a:gd name="connsiteX38" fmla="*/ 1634753 w 1680456"/>
                  <a:gd name="connsiteY38" fmla="*/ 792560 h 3141402"/>
                  <a:gd name="connsiteX39" fmla="*/ 1680456 w 1680456"/>
                  <a:gd name="connsiteY39" fmla="*/ 821138 h 3141402"/>
                  <a:gd name="connsiteX40" fmla="*/ 1680456 w 1680456"/>
                  <a:gd name="connsiteY40" fmla="*/ 864957 h 3141402"/>
                  <a:gd name="connsiteX41" fmla="*/ 1665222 w 1680456"/>
                  <a:gd name="connsiteY41" fmla="*/ 910682 h 3141402"/>
                  <a:gd name="connsiteX42" fmla="*/ 1646179 w 1680456"/>
                  <a:gd name="connsiteY42" fmla="*/ 936085 h 3141402"/>
                  <a:gd name="connsiteX43" fmla="*/ 1629041 w 1680456"/>
                  <a:gd name="connsiteY43" fmla="*/ 936085 h 3141402"/>
                  <a:gd name="connsiteX44" fmla="*/ 1625232 w 1680456"/>
                  <a:gd name="connsiteY44" fmla="*/ 950691 h 3141402"/>
                  <a:gd name="connsiteX45" fmla="*/ 1638562 w 1680456"/>
                  <a:gd name="connsiteY45" fmla="*/ 981174 h 3141402"/>
                  <a:gd name="connsiteX46" fmla="*/ 1600476 w 1680456"/>
                  <a:gd name="connsiteY46" fmla="*/ 998321 h 3141402"/>
                  <a:gd name="connsiteX47" fmla="*/ 1581434 w 1680456"/>
                  <a:gd name="connsiteY47" fmla="*/ 1024994 h 3141402"/>
                  <a:gd name="connsiteX48" fmla="*/ 1562391 w 1680456"/>
                  <a:gd name="connsiteY48" fmla="*/ 1042140 h 3141402"/>
                  <a:gd name="connsiteX49" fmla="*/ 1541444 w 1680456"/>
                  <a:gd name="connsiteY49" fmla="*/ 1065003 h 3141402"/>
                  <a:gd name="connsiteX50" fmla="*/ 1522401 w 1680456"/>
                  <a:gd name="connsiteY50" fmla="*/ 1089770 h 3141402"/>
                  <a:gd name="connsiteX51" fmla="*/ 1530018 w 1680456"/>
                  <a:gd name="connsiteY51" fmla="*/ 1103107 h 3141402"/>
                  <a:gd name="connsiteX52" fmla="*/ 1501454 w 1680456"/>
                  <a:gd name="connsiteY52" fmla="*/ 1122158 h 3141402"/>
                  <a:gd name="connsiteX53" fmla="*/ 1484315 w 1680456"/>
                  <a:gd name="connsiteY53" fmla="*/ 1122158 h 3141402"/>
                  <a:gd name="connsiteX54" fmla="*/ 1447973 w 1680456"/>
                  <a:gd name="connsiteY54" fmla="*/ 1139430 h 3141402"/>
                  <a:gd name="connsiteX55" fmla="*/ 1432803 w 1680456"/>
                  <a:gd name="connsiteY55" fmla="*/ 1112819 h 3141402"/>
                  <a:gd name="connsiteX56" fmla="*/ 1405887 w 1680456"/>
                  <a:gd name="connsiteY56" fmla="*/ 1080369 h 3141402"/>
                  <a:gd name="connsiteX57" fmla="*/ 1383389 w 1680456"/>
                  <a:gd name="connsiteY57" fmla="*/ 1072623 h 3141402"/>
                  <a:gd name="connsiteX58" fmla="*/ 1379554 w 1680456"/>
                  <a:gd name="connsiteY58" fmla="*/ 1053443 h 3141402"/>
                  <a:gd name="connsiteX59" fmla="*/ 1373867 w 1680456"/>
                  <a:gd name="connsiteY59" fmla="*/ 1057382 h 3141402"/>
                  <a:gd name="connsiteX60" fmla="*/ 1358632 w 1680456"/>
                  <a:gd name="connsiteY60" fmla="*/ 1066908 h 3141402"/>
                  <a:gd name="connsiteX61" fmla="*/ 1356728 w 1680456"/>
                  <a:gd name="connsiteY61" fmla="*/ 1101202 h 3141402"/>
                  <a:gd name="connsiteX62" fmla="*/ 1343398 w 1680456"/>
                  <a:gd name="connsiteY62" fmla="*/ 1122159 h 3141402"/>
                  <a:gd name="connsiteX63" fmla="*/ 1328164 w 1680456"/>
                  <a:gd name="connsiteY63" fmla="*/ 1152642 h 3141402"/>
                  <a:gd name="connsiteX64" fmla="*/ 1362441 w 1680456"/>
                  <a:gd name="connsiteY64" fmla="*/ 1152642 h 3141402"/>
                  <a:gd name="connsiteX65" fmla="*/ 1347207 w 1680456"/>
                  <a:gd name="connsiteY65" fmla="*/ 1193286 h 3141402"/>
                  <a:gd name="connsiteX66" fmla="*/ 1349111 w 1680456"/>
                  <a:gd name="connsiteY66" fmla="*/ 1228850 h 3141402"/>
                  <a:gd name="connsiteX67" fmla="*/ 1362441 w 1680456"/>
                  <a:gd name="connsiteY67" fmla="*/ 1259333 h 3141402"/>
                  <a:gd name="connsiteX68" fmla="*/ 1352919 w 1680456"/>
                  <a:gd name="connsiteY68" fmla="*/ 1284100 h 3141402"/>
                  <a:gd name="connsiteX69" fmla="*/ 1370058 w 1680456"/>
                  <a:gd name="connsiteY69" fmla="*/ 1318394 h 3141402"/>
                  <a:gd name="connsiteX70" fmla="*/ 1362441 w 1680456"/>
                  <a:gd name="connsiteY70" fmla="*/ 1350782 h 3141402"/>
                  <a:gd name="connsiteX71" fmla="*/ 1335781 w 1680456"/>
                  <a:gd name="connsiteY71" fmla="*/ 1381265 h 3141402"/>
                  <a:gd name="connsiteX72" fmla="*/ 1322291 w 1680456"/>
                  <a:gd name="connsiteY72" fmla="*/ 1411144 h 3141402"/>
                  <a:gd name="connsiteX73" fmla="*/ 1299535 w 1680456"/>
                  <a:gd name="connsiteY73" fmla="*/ 1381421 h 3141402"/>
                  <a:gd name="connsiteX74" fmla="*/ 1286270 w 1680456"/>
                  <a:gd name="connsiteY74" fmla="*/ 1371739 h 3141402"/>
                  <a:gd name="connsiteX75" fmla="*/ 1259610 w 1680456"/>
                  <a:gd name="connsiteY75" fmla="*/ 1409208 h 3141402"/>
                  <a:gd name="connsiteX76" fmla="*/ 1271035 w 1680456"/>
                  <a:gd name="connsiteY76" fmla="*/ 1430800 h 3141402"/>
                  <a:gd name="connsiteX77" fmla="*/ 1250157 w 1680456"/>
                  <a:gd name="connsiteY77" fmla="*/ 1442405 h 3141402"/>
                  <a:gd name="connsiteX78" fmla="*/ 1249794 w 1680456"/>
                  <a:gd name="connsiteY78" fmla="*/ 1446390 h 3141402"/>
                  <a:gd name="connsiteX79" fmla="*/ 1255802 w 1680456"/>
                  <a:gd name="connsiteY79" fmla="*/ 1444136 h 3141402"/>
                  <a:gd name="connsiteX80" fmla="*/ 1255802 w 1680456"/>
                  <a:gd name="connsiteY80" fmla="*/ 1489861 h 3141402"/>
                  <a:gd name="connsiteX81" fmla="*/ 1276749 w 1680456"/>
                  <a:gd name="connsiteY81" fmla="*/ 1529870 h 3141402"/>
                  <a:gd name="connsiteX82" fmla="*/ 1274845 w 1680456"/>
                  <a:gd name="connsiteY82" fmla="*/ 1552732 h 3141402"/>
                  <a:gd name="connsiteX83" fmla="*/ 1274845 w 1680456"/>
                  <a:gd name="connsiteY83" fmla="*/ 1585756 h 3141402"/>
                  <a:gd name="connsiteX84" fmla="*/ 1295792 w 1680456"/>
                  <a:gd name="connsiteY84" fmla="*/ 1611793 h 3141402"/>
                  <a:gd name="connsiteX85" fmla="*/ 1311026 w 1680456"/>
                  <a:gd name="connsiteY85" fmla="*/ 1651802 h 3141402"/>
                  <a:gd name="connsiteX86" fmla="*/ 1293888 w 1680456"/>
                  <a:gd name="connsiteY86" fmla="*/ 1676570 h 3141402"/>
                  <a:gd name="connsiteX87" fmla="*/ 1267228 w 1680456"/>
                  <a:gd name="connsiteY87" fmla="*/ 1682285 h 3141402"/>
                  <a:gd name="connsiteX88" fmla="*/ 1227238 w 1680456"/>
                  <a:gd name="connsiteY88" fmla="*/ 1710863 h 3141402"/>
                  <a:gd name="connsiteX89" fmla="*/ 1200578 w 1680456"/>
                  <a:gd name="connsiteY89" fmla="*/ 1739441 h 3141402"/>
                  <a:gd name="connsiteX90" fmla="*/ 1173918 w 1680456"/>
                  <a:gd name="connsiteY90" fmla="*/ 1769924 h 3141402"/>
                  <a:gd name="connsiteX91" fmla="*/ 1149162 w 1680456"/>
                  <a:gd name="connsiteY91" fmla="*/ 1796597 h 3141402"/>
                  <a:gd name="connsiteX92" fmla="*/ 1111712 w 1680456"/>
                  <a:gd name="connsiteY92" fmla="*/ 1796597 h 3141402"/>
                  <a:gd name="connsiteX93" fmla="*/ 1069183 w 1680456"/>
                  <a:gd name="connsiteY93" fmla="*/ 1833431 h 3141402"/>
                  <a:gd name="connsiteX94" fmla="*/ 1063470 w 1680456"/>
                  <a:gd name="connsiteY94" fmla="*/ 1872805 h 3141402"/>
                  <a:gd name="connsiteX95" fmla="*/ 1040729 w 1680456"/>
                  <a:gd name="connsiteY95" fmla="*/ 1877071 h 3141402"/>
                  <a:gd name="connsiteX96" fmla="*/ 1040617 w 1680456"/>
                  <a:gd name="connsiteY96" fmla="*/ 1878520 h 3141402"/>
                  <a:gd name="connsiteX97" fmla="*/ 1034904 w 1680456"/>
                  <a:gd name="connsiteY97" fmla="*/ 1907097 h 3141402"/>
                  <a:gd name="connsiteX98" fmla="*/ 1032438 w 1680456"/>
                  <a:gd name="connsiteY98" fmla="*/ 1908136 h 3141402"/>
                  <a:gd name="connsiteX99" fmla="*/ 1034905 w 1680456"/>
                  <a:gd name="connsiteY99" fmla="*/ 1914719 h 3141402"/>
                  <a:gd name="connsiteX100" fmla="*/ 1040618 w 1680456"/>
                  <a:gd name="connsiteY100" fmla="*/ 1964254 h 3141402"/>
                  <a:gd name="connsiteX101" fmla="*/ 1040618 w 1680456"/>
                  <a:gd name="connsiteY101" fmla="*/ 2000453 h 3141402"/>
                  <a:gd name="connsiteX102" fmla="*/ 1040618 w 1680456"/>
                  <a:gd name="connsiteY102" fmla="*/ 2029031 h 3141402"/>
                  <a:gd name="connsiteX103" fmla="*/ 1063469 w 1680456"/>
                  <a:gd name="connsiteY103" fmla="*/ 2048083 h 3141402"/>
                  <a:gd name="connsiteX104" fmla="*/ 1067278 w 1680456"/>
                  <a:gd name="connsiteY104" fmla="*/ 2070945 h 3141402"/>
                  <a:gd name="connsiteX105" fmla="*/ 1092033 w 1680456"/>
                  <a:gd name="connsiteY105" fmla="*/ 2093807 h 3141402"/>
                  <a:gd name="connsiteX106" fmla="*/ 1076799 w 1680456"/>
                  <a:gd name="connsiteY106" fmla="*/ 2109049 h 3141402"/>
                  <a:gd name="connsiteX107" fmla="*/ 1088225 w 1680456"/>
                  <a:gd name="connsiteY107" fmla="*/ 2141437 h 3141402"/>
                  <a:gd name="connsiteX108" fmla="*/ 1033001 w 1680456"/>
                  <a:gd name="connsiteY108" fmla="*/ 2251939 h 3141402"/>
                  <a:gd name="connsiteX109" fmla="*/ 1010149 w 1680456"/>
                  <a:gd name="connsiteY109" fmla="*/ 2259559 h 3141402"/>
                  <a:gd name="connsiteX110" fmla="*/ 1029192 w 1680456"/>
                  <a:gd name="connsiteY110" fmla="*/ 2314810 h 3141402"/>
                  <a:gd name="connsiteX111" fmla="*/ 1010149 w 1680456"/>
                  <a:gd name="connsiteY111" fmla="*/ 2352914 h 3141402"/>
                  <a:gd name="connsiteX112" fmla="*/ 987298 w 1680456"/>
                  <a:gd name="connsiteY112" fmla="*/ 2402449 h 3141402"/>
                  <a:gd name="connsiteX113" fmla="*/ 960638 w 1680456"/>
                  <a:gd name="connsiteY113" fmla="*/ 2425311 h 3141402"/>
                  <a:gd name="connsiteX114" fmla="*/ 960638 w 1680456"/>
                  <a:gd name="connsiteY114" fmla="*/ 2446268 h 3141402"/>
                  <a:gd name="connsiteX115" fmla="*/ 975872 w 1680456"/>
                  <a:gd name="connsiteY115" fmla="*/ 2455794 h 3141402"/>
                  <a:gd name="connsiteX116" fmla="*/ 962542 w 1680456"/>
                  <a:gd name="connsiteY116" fmla="*/ 2493263 h 3141402"/>
                  <a:gd name="connsiteX117" fmla="*/ 953036 w 1680456"/>
                  <a:gd name="connsiteY117" fmla="*/ 2512737 h 3141402"/>
                  <a:gd name="connsiteX118" fmla="*/ 979681 w 1680456"/>
                  <a:gd name="connsiteY118" fmla="*/ 2528191 h 3141402"/>
                  <a:gd name="connsiteX119" fmla="*/ 949213 w 1680456"/>
                  <a:gd name="connsiteY119" fmla="*/ 2566295 h 3141402"/>
                  <a:gd name="connsiteX120" fmla="*/ 949213 w 1680456"/>
                  <a:gd name="connsiteY120" fmla="*/ 2608209 h 3141402"/>
                  <a:gd name="connsiteX121" fmla="*/ 924457 w 1680456"/>
                  <a:gd name="connsiteY121" fmla="*/ 2612020 h 3141402"/>
                  <a:gd name="connsiteX122" fmla="*/ 958734 w 1680456"/>
                  <a:gd name="connsiteY122" fmla="*/ 2640598 h 3141402"/>
                  <a:gd name="connsiteX123" fmla="*/ 935883 w 1680456"/>
                  <a:gd name="connsiteY123" fmla="*/ 2676796 h 3141402"/>
                  <a:gd name="connsiteX124" fmla="*/ 920649 w 1680456"/>
                  <a:gd name="connsiteY124" fmla="*/ 2701564 h 3141402"/>
                  <a:gd name="connsiteX125" fmla="*/ 907319 w 1680456"/>
                  <a:gd name="connsiteY125" fmla="*/ 2733952 h 3141402"/>
                  <a:gd name="connsiteX126" fmla="*/ 924457 w 1680456"/>
                  <a:gd name="connsiteY126" fmla="*/ 2756814 h 3141402"/>
                  <a:gd name="connsiteX127" fmla="*/ 907319 w 1680456"/>
                  <a:gd name="connsiteY127" fmla="*/ 2775866 h 3141402"/>
                  <a:gd name="connsiteX128" fmla="*/ 907319 w 1680456"/>
                  <a:gd name="connsiteY128" fmla="*/ 2789203 h 3141402"/>
                  <a:gd name="connsiteX129" fmla="*/ 897797 w 1680456"/>
                  <a:gd name="connsiteY129" fmla="*/ 2815875 h 3141402"/>
                  <a:gd name="connsiteX130" fmla="*/ 876850 w 1680456"/>
                  <a:gd name="connsiteY130" fmla="*/ 2841278 h 3141402"/>
                  <a:gd name="connsiteX131" fmla="*/ 840669 w 1680456"/>
                  <a:gd name="connsiteY131" fmla="*/ 2865410 h 3141402"/>
                  <a:gd name="connsiteX132" fmla="*/ 842573 w 1680456"/>
                  <a:gd name="connsiteY132" fmla="*/ 2891448 h 3141402"/>
                  <a:gd name="connsiteX133" fmla="*/ 841209 w 1680456"/>
                  <a:gd name="connsiteY133" fmla="*/ 2901908 h 3141402"/>
                  <a:gd name="connsiteX134" fmla="*/ 843186 w 1680456"/>
                  <a:gd name="connsiteY134" fmla="*/ 2902638 h 3141402"/>
                  <a:gd name="connsiteX135" fmla="*/ 842573 w 1680456"/>
                  <a:gd name="connsiteY135" fmla="*/ 2903224 h 3141402"/>
                  <a:gd name="connsiteX136" fmla="*/ 834953 w 1680456"/>
                  <a:gd name="connsiteY136" fmla="*/ 2918467 h 3141402"/>
                  <a:gd name="connsiteX137" fmla="*/ 842573 w 1680456"/>
                  <a:gd name="connsiteY137" fmla="*/ 2944508 h 3141402"/>
                  <a:gd name="connsiteX138" fmla="*/ 825428 w 1680456"/>
                  <a:gd name="connsiteY138" fmla="*/ 2960387 h 3141402"/>
                  <a:gd name="connsiteX139" fmla="*/ 813998 w 1680456"/>
                  <a:gd name="connsiteY139" fmla="*/ 2972455 h 3141402"/>
                  <a:gd name="connsiteX140" fmla="*/ 804473 w 1680456"/>
                  <a:gd name="connsiteY140" fmla="*/ 2958481 h 3141402"/>
                  <a:gd name="connsiteX141" fmla="*/ 779073 w 1680456"/>
                  <a:gd name="connsiteY141" fmla="*/ 2953400 h 3141402"/>
                  <a:gd name="connsiteX142" fmla="*/ 749228 w 1680456"/>
                  <a:gd name="connsiteY142" fmla="*/ 2959751 h 3141402"/>
                  <a:gd name="connsiteX143" fmla="*/ 714938 w 1680456"/>
                  <a:gd name="connsiteY143" fmla="*/ 2963562 h 3141402"/>
                  <a:gd name="connsiteX144" fmla="*/ 676838 w 1680456"/>
                  <a:gd name="connsiteY144" fmla="*/ 2958481 h 3141402"/>
                  <a:gd name="connsiteX145" fmla="*/ 647628 w 1680456"/>
                  <a:gd name="connsiteY145" fmla="*/ 2959751 h 3141402"/>
                  <a:gd name="connsiteX146" fmla="*/ 624133 w 1680456"/>
                  <a:gd name="connsiteY146" fmla="*/ 2969914 h 3141402"/>
                  <a:gd name="connsiteX147" fmla="*/ 596828 w 1680456"/>
                  <a:gd name="connsiteY147" fmla="*/ 2980076 h 3141402"/>
                  <a:gd name="connsiteX148" fmla="*/ 580318 w 1680456"/>
                  <a:gd name="connsiteY148" fmla="*/ 2973725 h 3141402"/>
                  <a:gd name="connsiteX149" fmla="*/ 586668 w 1680456"/>
                  <a:gd name="connsiteY149" fmla="*/ 3010563 h 3141402"/>
                  <a:gd name="connsiteX150" fmla="*/ 566983 w 1680456"/>
                  <a:gd name="connsiteY150" fmla="*/ 3037874 h 3141402"/>
                  <a:gd name="connsiteX151" fmla="*/ 542853 w 1680456"/>
                  <a:gd name="connsiteY151" fmla="*/ 3037874 h 3141402"/>
                  <a:gd name="connsiteX152" fmla="*/ 509833 w 1680456"/>
                  <a:gd name="connsiteY152" fmla="*/ 3035969 h 3141402"/>
                  <a:gd name="connsiteX153" fmla="*/ 490148 w 1680456"/>
                  <a:gd name="connsiteY153" fmla="*/ 3040415 h 3141402"/>
                  <a:gd name="connsiteX154" fmla="*/ 467288 w 1680456"/>
                  <a:gd name="connsiteY154" fmla="*/ 3046131 h 3141402"/>
                  <a:gd name="connsiteX155" fmla="*/ 472544 w 1680456"/>
                  <a:gd name="connsiteY155" fmla="*/ 3082928 h 3141402"/>
                  <a:gd name="connsiteX156" fmla="*/ 469193 w 1680456"/>
                  <a:gd name="connsiteY156" fmla="*/ 3082334 h 3141402"/>
                  <a:gd name="connsiteX157" fmla="*/ 467288 w 1680456"/>
                  <a:gd name="connsiteY157" fmla="*/ 3105199 h 3141402"/>
                  <a:gd name="connsiteX158" fmla="*/ 444428 w 1680456"/>
                  <a:gd name="connsiteY158" fmla="*/ 3107105 h 3141402"/>
                  <a:gd name="connsiteX159" fmla="*/ 446333 w 1680456"/>
                  <a:gd name="connsiteY159" fmla="*/ 3141402 h 3141402"/>
                  <a:gd name="connsiteX160" fmla="*/ 412043 w 1680456"/>
                  <a:gd name="connsiteY160" fmla="*/ 3141402 h 3141402"/>
                  <a:gd name="connsiteX161" fmla="*/ 410138 w 1680456"/>
                  <a:gd name="connsiteY161" fmla="*/ 3118537 h 3141402"/>
                  <a:gd name="connsiteX162" fmla="*/ 383468 w 1680456"/>
                  <a:gd name="connsiteY162" fmla="*/ 3093132 h 3141402"/>
                  <a:gd name="connsiteX163" fmla="*/ 343463 w 1680456"/>
                  <a:gd name="connsiteY163" fmla="*/ 3110916 h 3141402"/>
                  <a:gd name="connsiteX164" fmla="*/ 312983 w 1680456"/>
                  <a:gd name="connsiteY164" fmla="*/ 3112821 h 3141402"/>
                  <a:gd name="connsiteX165" fmla="*/ 295203 w 1680456"/>
                  <a:gd name="connsiteY165" fmla="*/ 3110916 h 3141402"/>
                  <a:gd name="connsiteX166" fmla="*/ 274248 w 1680456"/>
                  <a:gd name="connsiteY166" fmla="*/ 3072807 h 3141402"/>
                  <a:gd name="connsiteX167" fmla="*/ 269287 w 1680456"/>
                  <a:gd name="connsiteY167" fmla="*/ 3078283 h 3141402"/>
                  <a:gd name="connsiteX168" fmla="*/ 267580 w 1680456"/>
                  <a:gd name="connsiteY168" fmla="*/ 3076576 h 3141402"/>
                  <a:gd name="connsiteX169" fmla="*/ 266242 w 1680456"/>
                  <a:gd name="connsiteY169" fmla="*/ 3076153 h 3141402"/>
                  <a:gd name="connsiteX170" fmla="*/ 258373 w 1680456"/>
                  <a:gd name="connsiteY170" fmla="*/ 3059469 h 3141402"/>
                  <a:gd name="connsiteX171" fmla="*/ 202909 w 1680456"/>
                  <a:gd name="connsiteY171" fmla="*/ 3036087 h 3141402"/>
                  <a:gd name="connsiteX172" fmla="*/ 209171 w 1680456"/>
                  <a:gd name="connsiteY172" fmla="*/ 3033198 h 3141402"/>
                  <a:gd name="connsiteX173" fmla="*/ 210352 w 1680456"/>
                  <a:gd name="connsiteY173" fmla="*/ 3029257 h 3141402"/>
                  <a:gd name="connsiteX174" fmla="*/ 218000 w 1680456"/>
                  <a:gd name="connsiteY174" fmla="*/ 3025432 h 3141402"/>
                  <a:gd name="connsiteX175" fmla="*/ 210186 w 1680456"/>
                  <a:gd name="connsiteY175" fmla="*/ 3024056 h 3141402"/>
                  <a:gd name="connsiteX176" fmla="*/ 228559 w 1680456"/>
                  <a:gd name="connsiteY176" fmla="*/ 3016569 h 3141402"/>
                  <a:gd name="connsiteX177" fmla="*/ 243796 w 1680456"/>
                  <a:gd name="connsiteY177" fmla="*/ 2941004 h 3141402"/>
                  <a:gd name="connsiteX178" fmla="*/ 294587 w 1680456"/>
                  <a:gd name="connsiteY178" fmla="*/ 2889569 h 3141402"/>
                  <a:gd name="connsiteX179" fmla="*/ 294587 w 1680456"/>
                  <a:gd name="connsiteY179" fmla="*/ 2854644 h 3141402"/>
                  <a:gd name="connsiteX180" fmla="*/ 243796 w 1680456"/>
                  <a:gd name="connsiteY180" fmla="*/ 2857819 h 3141402"/>
                  <a:gd name="connsiteX181" fmla="*/ 243796 w 1680456"/>
                  <a:gd name="connsiteY181" fmla="*/ 2834324 h 3141402"/>
                  <a:gd name="connsiteX182" fmla="*/ 194275 w 1680456"/>
                  <a:gd name="connsiteY182" fmla="*/ 2846389 h 3141402"/>
                  <a:gd name="connsiteX183" fmla="*/ 220305 w 1680456"/>
                  <a:gd name="connsiteY183" fmla="*/ 2800034 h 3141402"/>
                  <a:gd name="connsiteX184" fmla="*/ 194275 w 1680456"/>
                  <a:gd name="connsiteY184" fmla="*/ 2791144 h 3141402"/>
                  <a:gd name="connsiteX185" fmla="*/ 162531 w 1680456"/>
                  <a:gd name="connsiteY185" fmla="*/ 2817179 h 3141402"/>
                  <a:gd name="connsiteX186" fmla="*/ 130786 w 1680456"/>
                  <a:gd name="connsiteY186" fmla="*/ 2817179 h 3141402"/>
                  <a:gd name="connsiteX187" fmla="*/ 68568 w 1680456"/>
                  <a:gd name="connsiteY187" fmla="*/ 2777174 h 3141402"/>
                  <a:gd name="connsiteX188" fmla="*/ 68568 w 1680456"/>
                  <a:gd name="connsiteY188" fmla="*/ 2721929 h 3141402"/>
                  <a:gd name="connsiteX189" fmla="*/ 177133 w 1680456"/>
                  <a:gd name="connsiteY189" fmla="*/ 2762569 h 3141402"/>
                  <a:gd name="connsiteX190" fmla="*/ 188561 w 1680456"/>
                  <a:gd name="connsiteY190" fmla="*/ 2699069 h 3141402"/>
                  <a:gd name="connsiteX191" fmla="*/ 182847 w 1680456"/>
                  <a:gd name="connsiteY191" fmla="*/ 2600644 h 3141402"/>
                  <a:gd name="connsiteX192" fmla="*/ 139675 w 1680456"/>
                  <a:gd name="connsiteY192" fmla="*/ 2600644 h 3141402"/>
                  <a:gd name="connsiteX193" fmla="*/ 136500 w 1680456"/>
                  <a:gd name="connsiteY193" fmla="*/ 2566354 h 3141402"/>
                  <a:gd name="connsiteX194" fmla="*/ 104756 w 1680456"/>
                  <a:gd name="connsiteY194" fmla="*/ 2528889 h 3141402"/>
                  <a:gd name="connsiteX195" fmla="*/ 68568 w 1680456"/>
                  <a:gd name="connsiteY195" fmla="*/ 2543494 h 3141402"/>
                  <a:gd name="connsiteX196" fmla="*/ 68568 w 1680456"/>
                  <a:gd name="connsiteY196" fmla="*/ 2427289 h 3141402"/>
                  <a:gd name="connsiteX197" fmla="*/ 68568 w 1680456"/>
                  <a:gd name="connsiteY197" fmla="*/ 2396174 h 3141402"/>
                  <a:gd name="connsiteX198" fmla="*/ 36189 w 1680456"/>
                  <a:gd name="connsiteY198" fmla="*/ 2401889 h 3141402"/>
                  <a:gd name="connsiteX199" fmla="*/ 52696 w 1680456"/>
                  <a:gd name="connsiteY199" fmla="*/ 2373314 h 3141402"/>
                  <a:gd name="connsiteX200" fmla="*/ 104756 w 1680456"/>
                  <a:gd name="connsiteY200" fmla="*/ 2370139 h 3141402"/>
                  <a:gd name="connsiteX201" fmla="*/ 104756 w 1680456"/>
                  <a:gd name="connsiteY201" fmla="*/ 2344104 h 3141402"/>
                  <a:gd name="connsiteX202" fmla="*/ 68568 w 1680456"/>
                  <a:gd name="connsiteY202" fmla="*/ 2338389 h 3141402"/>
                  <a:gd name="connsiteX203" fmla="*/ 68568 w 1680456"/>
                  <a:gd name="connsiteY203" fmla="*/ 2306639 h 3141402"/>
                  <a:gd name="connsiteX204" fmla="*/ 36189 w 1680456"/>
                  <a:gd name="connsiteY204" fmla="*/ 2300924 h 3141402"/>
                  <a:gd name="connsiteX205" fmla="*/ 36189 w 1680456"/>
                  <a:gd name="connsiteY205" fmla="*/ 2248854 h 3141402"/>
                  <a:gd name="connsiteX206" fmla="*/ 68568 w 1680456"/>
                  <a:gd name="connsiteY206" fmla="*/ 2240599 h 3141402"/>
                  <a:gd name="connsiteX207" fmla="*/ 104756 w 1680456"/>
                  <a:gd name="connsiteY207" fmla="*/ 2046924 h 3141402"/>
                  <a:gd name="connsiteX208" fmla="*/ 214591 w 1680456"/>
                  <a:gd name="connsiteY208" fmla="*/ 2038669 h 3141402"/>
                  <a:gd name="connsiteX209" fmla="*/ 243796 w 1680456"/>
                  <a:gd name="connsiteY209" fmla="*/ 1964374 h 3141402"/>
                  <a:gd name="connsiteX210" fmla="*/ 273635 w 1680456"/>
                  <a:gd name="connsiteY210" fmla="*/ 1923099 h 3141402"/>
                  <a:gd name="connsiteX211" fmla="*/ 309824 w 1680456"/>
                  <a:gd name="connsiteY211" fmla="*/ 1917384 h 3141402"/>
                  <a:gd name="connsiteX212" fmla="*/ 349822 w 1680456"/>
                  <a:gd name="connsiteY212" fmla="*/ 1865314 h 3141402"/>
                  <a:gd name="connsiteX213" fmla="*/ 329505 w 1680456"/>
                  <a:gd name="connsiteY213" fmla="*/ 1822769 h 3141402"/>
                  <a:gd name="connsiteX214" fmla="*/ 375852 w 1680456"/>
                  <a:gd name="connsiteY214" fmla="*/ 1822769 h 3141402"/>
                  <a:gd name="connsiteX215" fmla="*/ 396168 w 1680456"/>
                  <a:gd name="connsiteY215" fmla="*/ 1744029 h 3141402"/>
                  <a:gd name="connsiteX216" fmla="*/ 329505 w 1680456"/>
                  <a:gd name="connsiteY216" fmla="*/ 1755459 h 3141402"/>
                  <a:gd name="connsiteX217" fmla="*/ 294587 w 1680456"/>
                  <a:gd name="connsiteY217" fmla="*/ 1796734 h 3141402"/>
                  <a:gd name="connsiteX218" fmla="*/ 295222 w 1680456"/>
                  <a:gd name="connsiteY218" fmla="*/ 1698309 h 3141402"/>
                  <a:gd name="connsiteX219" fmla="*/ 243796 w 1680456"/>
                  <a:gd name="connsiteY219" fmla="*/ 1657669 h 3141402"/>
                  <a:gd name="connsiteX220" fmla="*/ 243796 w 1680456"/>
                  <a:gd name="connsiteY220" fmla="*/ 1674814 h 3141402"/>
                  <a:gd name="connsiteX221" fmla="*/ 243796 w 1680456"/>
                  <a:gd name="connsiteY221" fmla="*/ 1695134 h 3141402"/>
                  <a:gd name="connsiteX222" fmla="*/ 243796 w 1680456"/>
                  <a:gd name="connsiteY222" fmla="*/ 1732599 h 3141402"/>
                  <a:gd name="connsiteX223" fmla="*/ 194275 w 1680456"/>
                  <a:gd name="connsiteY223" fmla="*/ 1704024 h 3141402"/>
                  <a:gd name="connsiteX224" fmla="*/ 208877 w 1680456"/>
                  <a:gd name="connsiteY224" fmla="*/ 1758634 h 3141402"/>
                  <a:gd name="connsiteX225" fmla="*/ 194275 w 1680456"/>
                  <a:gd name="connsiteY225" fmla="*/ 1770064 h 3141402"/>
                  <a:gd name="connsiteX226" fmla="*/ 179673 w 1680456"/>
                  <a:gd name="connsiteY226" fmla="*/ 1813879 h 3141402"/>
                  <a:gd name="connsiteX227" fmla="*/ 160626 w 1680456"/>
                  <a:gd name="connsiteY227" fmla="*/ 1813879 h 3141402"/>
                  <a:gd name="connsiteX228" fmla="*/ 121898 w 1680456"/>
                  <a:gd name="connsiteY228" fmla="*/ 1712279 h 3141402"/>
                  <a:gd name="connsiteX229" fmla="*/ 104756 w 1680456"/>
                  <a:gd name="connsiteY229" fmla="*/ 1692594 h 3141402"/>
                  <a:gd name="connsiteX230" fmla="*/ 104756 w 1680456"/>
                  <a:gd name="connsiteY230" fmla="*/ 1651954 h 3141402"/>
                  <a:gd name="connsiteX231" fmla="*/ 68568 w 1680456"/>
                  <a:gd name="connsiteY231" fmla="*/ 1640524 h 3141402"/>
                  <a:gd name="connsiteX232" fmla="*/ 17142 w 1680456"/>
                  <a:gd name="connsiteY232" fmla="*/ 1643064 h 3141402"/>
                  <a:gd name="connsiteX233" fmla="*/ 17142 w 1680456"/>
                  <a:gd name="connsiteY233" fmla="*/ 1611949 h 3141402"/>
                  <a:gd name="connsiteX234" fmla="*/ 0 w 1680456"/>
                  <a:gd name="connsiteY234" fmla="*/ 1564324 h 3141402"/>
                  <a:gd name="connsiteX235" fmla="*/ 36189 w 1680456"/>
                  <a:gd name="connsiteY235" fmla="*/ 1547814 h 3141402"/>
                  <a:gd name="connsiteX236" fmla="*/ 68568 w 1680456"/>
                  <a:gd name="connsiteY236" fmla="*/ 1476059 h 3141402"/>
                  <a:gd name="connsiteX237" fmla="*/ 17142 w 1680456"/>
                  <a:gd name="connsiteY237" fmla="*/ 1415099 h 3141402"/>
                  <a:gd name="connsiteX238" fmla="*/ 36189 w 1680456"/>
                  <a:gd name="connsiteY238" fmla="*/ 1339534 h 3141402"/>
                  <a:gd name="connsiteX239" fmla="*/ 34053 w 1680456"/>
                  <a:gd name="connsiteY239" fmla="*/ 1335761 h 3141402"/>
                  <a:gd name="connsiteX240" fmla="*/ 53269 w 1680456"/>
                  <a:gd name="connsiteY240" fmla="*/ 1339851 h 3141402"/>
                  <a:gd name="connsiteX241" fmla="*/ 54270 w 1680456"/>
                  <a:gd name="connsiteY241" fmla="*/ 1340185 h 3141402"/>
                  <a:gd name="connsiteX242" fmla="*/ 56105 w 1680456"/>
                  <a:gd name="connsiteY242" fmla="*/ 1339350 h 3141402"/>
                  <a:gd name="connsiteX243" fmla="*/ 59914 w 1680456"/>
                  <a:gd name="connsiteY243" fmla="*/ 1327919 h 3141402"/>
                  <a:gd name="connsiteX244" fmla="*/ 86574 w 1680456"/>
                  <a:gd name="connsiteY244" fmla="*/ 1314583 h 3141402"/>
                  <a:gd name="connsiteX245" fmla="*/ 99904 w 1680456"/>
                  <a:gd name="connsiteY245" fmla="*/ 1310772 h 3141402"/>
                  <a:gd name="connsiteX246" fmla="*/ 126564 w 1680456"/>
                  <a:gd name="connsiteY246" fmla="*/ 1303152 h 3141402"/>
                  <a:gd name="connsiteX247" fmla="*/ 163380 w 1680456"/>
                  <a:gd name="connsiteY247" fmla="*/ 1297436 h 3141402"/>
                  <a:gd name="connsiteX248" fmla="*/ 195118 w 1680456"/>
                  <a:gd name="connsiteY248" fmla="*/ 1291721 h 3141402"/>
                  <a:gd name="connsiteX249" fmla="*/ 216700 w 1680456"/>
                  <a:gd name="connsiteY249" fmla="*/ 1284100 h 3141402"/>
                  <a:gd name="connsiteX250" fmla="*/ 227491 w 1680456"/>
                  <a:gd name="connsiteY250" fmla="*/ 1272669 h 3141402"/>
                  <a:gd name="connsiteX251" fmla="*/ 240821 w 1680456"/>
                  <a:gd name="connsiteY251" fmla="*/ 1263143 h 3141402"/>
                  <a:gd name="connsiteX252" fmla="*/ 259863 w 1680456"/>
                  <a:gd name="connsiteY252" fmla="*/ 1242186 h 3141402"/>
                  <a:gd name="connsiteX253" fmla="*/ 274463 w 1680456"/>
                  <a:gd name="connsiteY253" fmla="*/ 1226944 h 3141402"/>
                  <a:gd name="connsiteX254" fmla="*/ 284619 w 1680456"/>
                  <a:gd name="connsiteY254" fmla="*/ 1198366 h 3141402"/>
                  <a:gd name="connsiteX255" fmla="*/ 295411 w 1680456"/>
                  <a:gd name="connsiteY255" fmla="*/ 1198366 h 3141402"/>
                  <a:gd name="connsiteX256" fmla="*/ 364599 w 1680456"/>
                  <a:gd name="connsiteY256" fmla="*/ 1122159 h 3141402"/>
                  <a:gd name="connsiteX257" fmla="*/ 427440 w 1680456"/>
                  <a:gd name="connsiteY257" fmla="*/ 1063098 h 3141402"/>
                  <a:gd name="connsiteX258" fmla="*/ 417919 w 1680456"/>
                  <a:gd name="connsiteY258" fmla="*/ 1047856 h 3141402"/>
                  <a:gd name="connsiteX259" fmla="*/ 469335 w 1680456"/>
                  <a:gd name="connsiteY259" fmla="*/ 1023089 h 3141402"/>
                  <a:gd name="connsiteX260" fmla="*/ 497899 w 1680456"/>
                  <a:gd name="connsiteY260" fmla="*/ 996416 h 3141402"/>
                  <a:gd name="connsiteX261" fmla="*/ 509324 w 1680456"/>
                  <a:gd name="connsiteY261" fmla="*/ 1002132 h 3141402"/>
                  <a:gd name="connsiteX262" fmla="*/ 530272 w 1680456"/>
                  <a:gd name="connsiteY262" fmla="*/ 936085 h 3141402"/>
                  <a:gd name="connsiteX263" fmla="*/ 535479 w 1680456"/>
                  <a:gd name="connsiteY263" fmla="*/ 937564 h 3141402"/>
                  <a:gd name="connsiteX264" fmla="*/ 530271 w 1680456"/>
                  <a:gd name="connsiteY264" fmla="*/ 861147 h 3141402"/>
                  <a:gd name="connsiteX265" fmla="*/ 568357 w 1680456"/>
                  <a:gd name="connsiteY265" fmla="*/ 845906 h 3141402"/>
                  <a:gd name="connsiteX266" fmla="*/ 568357 w 1680456"/>
                  <a:gd name="connsiteY266" fmla="*/ 813517 h 3141402"/>
                  <a:gd name="connsiteX267" fmla="*/ 615964 w 1680456"/>
                  <a:gd name="connsiteY267" fmla="*/ 762077 h 3141402"/>
                  <a:gd name="connsiteX268" fmla="*/ 690231 w 1680456"/>
                  <a:gd name="connsiteY268" fmla="*/ 729689 h 3141402"/>
                  <a:gd name="connsiteX269" fmla="*/ 722604 w 1680456"/>
                  <a:gd name="connsiteY269" fmla="*/ 729689 h 3141402"/>
                  <a:gd name="connsiteX270" fmla="*/ 772115 w 1680456"/>
                  <a:gd name="connsiteY270" fmla="*/ 672533 h 3141402"/>
                  <a:gd name="connsiteX271" fmla="*/ 774019 w 1680456"/>
                  <a:gd name="connsiteY271" fmla="*/ 600136 h 3141402"/>
                  <a:gd name="connsiteX272" fmla="*/ 793062 w 1680456"/>
                  <a:gd name="connsiteY272" fmla="*/ 567747 h 3141402"/>
                  <a:gd name="connsiteX273" fmla="*/ 814009 w 1680456"/>
                  <a:gd name="connsiteY273" fmla="*/ 550601 h 3141402"/>
                  <a:gd name="connsiteX274" fmla="*/ 823530 w 1680456"/>
                  <a:gd name="connsiteY274" fmla="*/ 396280 h 3141402"/>
                  <a:gd name="connsiteX275" fmla="*/ 863520 w 1680456"/>
                  <a:gd name="connsiteY275" fmla="*/ 337219 h 3141402"/>
                  <a:gd name="connsiteX276" fmla="*/ 918744 w 1680456"/>
                  <a:gd name="connsiteY276" fmla="*/ 318167 h 3141402"/>
                  <a:gd name="connsiteX277" fmla="*/ 962543 w 1680456"/>
                  <a:gd name="connsiteY277" fmla="*/ 295305 h 3141402"/>
                  <a:gd name="connsiteX278" fmla="*/ 1044427 w 1680456"/>
                  <a:gd name="connsiteY278" fmla="*/ 165752 h 3141402"/>
                  <a:gd name="connsiteX279" fmla="*/ 1029193 w 1680456"/>
                  <a:gd name="connsiteY279" fmla="*/ 137174 h 3141402"/>
                  <a:gd name="connsiteX280" fmla="*/ 1076800 w 1680456"/>
                  <a:gd name="connsiteY280" fmla="*/ 80018 h 3141402"/>
                  <a:gd name="connsiteX281" fmla="*/ 1093938 w 1680456"/>
                  <a:gd name="connsiteY281" fmla="*/ 0 h 3141402"/>
                  <a:gd name="connsiteX0" fmla="*/ 1093938 w 1680456"/>
                  <a:gd name="connsiteY0" fmla="*/ 0 h 3141402"/>
                  <a:gd name="connsiteX1" fmla="*/ 1130119 w 1680456"/>
                  <a:gd name="connsiteY1" fmla="*/ 17147 h 3141402"/>
                  <a:gd name="connsiteX2" fmla="*/ 1145354 w 1680456"/>
                  <a:gd name="connsiteY2" fmla="*/ 33658 h 3141402"/>
                  <a:gd name="connsiteX3" fmla="*/ 1111711 w 1680456"/>
                  <a:gd name="connsiteY3" fmla="*/ 57156 h 3141402"/>
                  <a:gd name="connsiteX4" fmla="*/ 1130119 w 1680456"/>
                  <a:gd name="connsiteY4" fmla="*/ 93354 h 3141402"/>
                  <a:gd name="connsiteX5" fmla="*/ 1173918 w 1680456"/>
                  <a:gd name="connsiteY5" fmla="*/ 123837 h 3141402"/>
                  <a:gd name="connsiteX6" fmla="*/ 1196769 w 1680456"/>
                  <a:gd name="connsiteY6" fmla="*/ 123837 h 3141402"/>
                  <a:gd name="connsiteX7" fmla="*/ 1212003 w 1680456"/>
                  <a:gd name="connsiteY7" fmla="*/ 150510 h 3141402"/>
                  <a:gd name="connsiteX8" fmla="*/ 1198673 w 1680456"/>
                  <a:gd name="connsiteY8" fmla="*/ 180993 h 3141402"/>
                  <a:gd name="connsiteX9" fmla="*/ 1202482 w 1680456"/>
                  <a:gd name="connsiteY9" fmla="*/ 215287 h 3141402"/>
                  <a:gd name="connsiteX10" fmla="*/ 1232950 w 1680456"/>
                  <a:gd name="connsiteY10" fmla="*/ 224813 h 3141402"/>
                  <a:gd name="connsiteX11" fmla="*/ 1202482 w 1680456"/>
                  <a:gd name="connsiteY11" fmla="*/ 241959 h 3141402"/>
                  <a:gd name="connsiteX12" fmla="*/ 1194865 w 1680456"/>
                  <a:gd name="connsiteY12" fmla="*/ 257201 h 3141402"/>
                  <a:gd name="connsiteX13" fmla="*/ 1204386 w 1680456"/>
                  <a:gd name="connsiteY13" fmla="*/ 280063 h 3141402"/>
                  <a:gd name="connsiteX14" fmla="*/ 1210099 w 1680456"/>
                  <a:gd name="connsiteY14" fmla="*/ 292129 h 3141402"/>
                  <a:gd name="connsiteX15" fmla="*/ 1225333 w 1680456"/>
                  <a:gd name="connsiteY15" fmla="*/ 329598 h 3141402"/>
                  <a:gd name="connsiteX16" fmla="*/ 1232950 w 1680456"/>
                  <a:gd name="connsiteY16" fmla="*/ 348650 h 3141402"/>
                  <a:gd name="connsiteX17" fmla="*/ 1261515 w 1680456"/>
                  <a:gd name="connsiteY17" fmla="*/ 337219 h 3141402"/>
                  <a:gd name="connsiteX18" fmla="*/ 1293887 w 1680456"/>
                  <a:gd name="connsiteY18" fmla="*/ 310546 h 3141402"/>
                  <a:gd name="connsiteX19" fmla="*/ 1326260 w 1680456"/>
                  <a:gd name="connsiteY19" fmla="*/ 321977 h 3141402"/>
                  <a:gd name="connsiteX20" fmla="*/ 1356729 w 1680456"/>
                  <a:gd name="connsiteY20" fmla="*/ 361987 h 3141402"/>
                  <a:gd name="connsiteX21" fmla="*/ 1360537 w 1680456"/>
                  <a:gd name="connsiteY21" fmla="*/ 382944 h 3141402"/>
                  <a:gd name="connsiteX22" fmla="*/ 1375771 w 1680456"/>
                  <a:gd name="connsiteY22" fmla="*/ 398185 h 3141402"/>
                  <a:gd name="connsiteX23" fmla="*/ 1371963 w 1680456"/>
                  <a:gd name="connsiteY23" fmla="*/ 422953 h 3141402"/>
                  <a:gd name="connsiteX24" fmla="*/ 1417666 w 1680456"/>
                  <a:gd name="connsiteY24" fmla="*/ 455341 h 3141402"/>
                  <a:gd name="connsiteX25" fmla="*/ 1430996 w 1680456"/>
                  <a:gd name="connsiteY25" fmla="*/ 522023 h 3141402"/>
                  <a:gd name="connsiteX26" fmla="*/ 1457655 w 1680456"/>
                  <a:gd name="connsiteY26" fmla="*/ 558221 h 3141402"/>
                  <a:gd name="connsiteX27" fmla="*/ 1488124 w 1680456"/>
                  <a:gd name="connsiteY27" fmla="*/ 577273 h 3141402"/>
                  <a:gd name="connsiteX28" fmla="*/ 1474794 w 1680456"/>
                  <a:gd name="connsiteY28" fmla="*/ 600136 h 3141402"/>
                  <a:gd name="connsiteX29" fmla="*/ 1488124 w 1680456"/>
                  <a:gd name="connsiteY29" fmla="*/ 611567 h 3141402"/>
                  <a:gd name="connsiteX30" fmla="*/ 1510975 w 1680456"/>
                  <a:gd name="connsiteY30" fmla="*/ 611567 h 3141402"/>
                  <a:gd name="connsiteX31" fmla="*/ 1535731 w 1680456"/>
                  <a:gd name="connsiteY31" fmla="*/ 619188 h 3141402"/>
                  <a:gd name="connsiteX32" fmla="*/ 1571912 w 1680456"/>
                  <a:gd name="connsiteY32" fmla="*/ 619188 h 3141402"/>
                  <a:gd name="connsiteX33" fmla="*/ 1573817 w 1680456"/>
                  <a:gd name="connsiteY33" fmla="*/ 634429 h 3141402"/>
                  <a:gd name="connsiteX34" fmla="*/ 1585242 w 1680456"/>
                  <a:gd name="connsiteY34" fmla="*/ 653481 h 3141402"/>
                  <a:gd name="connsiteX35" fmla="*/ 1589051 w 1680456"/>
                  <a:gd name="connsiteY35" fmla="*/ 706826 h 3141402"/>
                  <a:gd name="connsiteX36" fmla="*/ 1602381 w 1680456"/>
                  <a:gd name="connsiteY36" fmla="*/ 722068 h 3141402"/>
                  <a:gd name="connsiteX37" fmla="*/ 1634753 w 1680456"/>
                  <a:gd name="connsiteY37" fmla="*/ 758267 h 3141402"/>
                  <a:gd name="connsiteX38" fmla="*/ 1634753 w 1680456"/>
                  <a:gd name="connsiteY38" fmla="*/ 792560 h 3141402"/>
                  <a:gd name="connsiteX39" fmla="*/ 1680456 w 1680456"/>
                  <a:gd name="connsiteY39" fmla="*/ 821138 h 3141402"/>
                  <a:gd name="connsiteX40" fmla="*/ 1680456 w 1680456"/>
                  <a:gd name="connsiteY40" fmla="*/ 864957 h 3141402"/>
                  <a:gd name="connsiteX41" fmla="*/ 1665222 w 1680456"/>
                  <a:gd name="connsiteY41" fmla="*/ 910682 h 3141402"/>
                  <a:gd name="connsiteX42" fmla="*/ 1646179 w 1680456"/>
                  <a:gd name="connsiteY42" fmla="*/ 936085 h 3141402"/>
                  <a:gd name="connsiteX43" fmla="*/ 1629041 w 1680456"/>
                  <a:gd name="connsiteY43" fmla="*/ 936085 h 3141402"/>
                  <a:gd name="connsiteX44" fmla="*/ 1625232 w 1680456"/>
                  <a:gd name="connsiteY44" fmla="*/ 950691 h 3141402"/>
                  <a:gd name="connsiteX45" fmla="*/ 1638562 w 1680456"/>
                  <a:gd name="connsiteY45" fmla="*/ 981174 h 3141402"/>
                  <a:gd name="connsiteX46" fmla="*/ 1600476 w 1680456"/>
                  <a:gd name="connsiteY46" fmla="*/ 998321 h 3141402"/>
                  <a:gd name="connsiteX47" fmla="*/ 1581434 w 1680456"/>
                  <a:gd name="connsiteY47" fmla="*/ 1024994 h 3141402"/>
                  <a:gd name="connsiteX48" fmla="*/ 1562391 w 1680456"/>
                  <a:gd name="connsiteY48" fmla="*/ 1042140 h 3141402"/>
                  <a:gd name="connsiteX49" fmla="*/ 1541444 w 1680456"/>
                  <a:gd name="connsiteY49" fmla="*/ 1065003 h 3141402"/>
                  <a:gd name="connsiteX50" fmla="*/ 1522401 w 1680456"/>
                  <a:gd name="connsiteY50" fmla="*/ 1089770 h 3141402"/>
                  <a:gd name="connsiteX51" fmla="*/ 1530018 w 1680456"/>
                  <a:gd name="connsiteY51" fmla="*/ 1103107 h 3141402"/>
                  <a:gd name="connsiteX52" fmla="*/ 1501454 w 1680456"/>
                  <a:gd name="connsiteY52" fmla="*/ 1122158 h 3141402"/>
                  <a:gd name="connsiteX53" fmla="*/ 1484315 w 1680456"/>
                  <a:gd name="connsiteY53" fmla="*/ 1122158 h 3141402"/>
                  <a:gd name="connsiteX54" fmla="*/ 1447973 w 1680456"/>
                  <a:gd name="connsiteY54" fmla="*/ 1139430 h 3141402"/>
                  <a:gd name="connsiteX55" fmla="*/ 1432803 w 1680456"/>
                  <a:gd name="connsiteY55" fmla="*/ 1112819 h 3141402"/>
                  <a:gd name="connsiteX56" fmla="*/ 1405887 w 1680456"/>
                  <a:gd name="connsiteY56" fmla="*/ 1080369 h 3141402"/>
                  <a:gd name="connsiteX57" fmla="*/ 1383389 w 1680456"/>
                  <a:gd name="connsiteY57" fmla="*/ 1072623 h 3141402"/>
                  <a:gd name="connsiteX58" fmla="*/ 1379554 w 1680456"/>
                  <a:gd name="connsiteY58" fmla="*/ 1053443 h 3141402"/>
                  <a:gd name="connsiteX59" fmla="*/ 1373867 w 1680456"/>
                  <a:gd name="connsiteY59" fmla="*/ 1057382 h 3141402"/>
                  <a:gd name="connsiteX60" fmla="*/ 1358632 w 1680456"/>
                  <a:gd name="connsiteY60" fmla="*/ 1066908 h 3141402"/>
                  <a:gd name="connsiteX61" fmla="*/ 1356728 w 1680456"/>
                  <a:gd name="connsiteY61" fmla="*/ 1101202 h 3141402"/>
                  <a:gd name="connsiteX62" fmla="*/ 1343398 w 1680456"/>
                  <a:gd name="connsiteY62" fmla="*/ 1122159 h 3141402"/>
                  <a:gd name="connsiteX63" fmla="*/ 1328164 w 1680456"/>
                  <a:gd name="connsiteY63" fmla="*/ 1152642 h 3141402"/>
                  <a:gd name="connsiteX64" fmla="*/ 1362441 w 1680456"/>
                  <a:gd name="connsiteY64" fmla="*/ 1152642 h 3141402"/>
                  <a:gd name="connsiteX65" fmla="*/ 1347207 w 1680456"/>
                  <a:gd name="connsiteY65" fmla="*/ 1193286 h 3141402"/>
                  <a:gd name="connsiteX66" fmla="*/ 1349111 w 1680456"/>
                  <a:gd name="connsiteY66" fmla="*/ 1228850 h 3141402"/>
                  <a:gd name="connsiteX67" fmla="*/ 1362441 w 1680456"/>
                  <a:gd name="connsiteY67" fmla="*/ 1259333 h 3141402"/>
                  <a:gd name="connsiteX68" fmla="*/ 1352919 w 1680456"/>
                  <a:gd name="connsiteY68" fmla="*/ 1284100 h 3141402"/>
                  <a:gd name="connsiteX69" fmla="*/ 1370058 w 1680456"/>
                  <a:gd name="connsiteY69" fmla="*/ 1318394 h 3141402"/>
                  <a:gd name="connsiteX70" fmla="*/ 1362441 w 1680456"/>
                  <a:gd name="connsiteY70" fmla="*/ 1350782 h 3141402"/>
                  <a:gd name="connsiteX71" fmla="*/ 1335781 w 1680456"/>
                  <a:gd name="connsiteY71" fmla="*/ 1381265 h 3141402"/>
                  <a:gd name="connsiteX72" fmla="*/ 1322291 w 1680456"/>
                  <a:gd name="connsiteY72" fmla="*/ 1411144 h 3141402"/>
                  <a:gd name="connsiteX73" fmla="*/ 1299535 w 1680456"/>
                  <a:gd name="connsiteY73" fmla="*/ 1381421 h 3141402"/>
                  <a:gd name="connsiteX74" fmla="*/ 1286270 w 1680456"/>
                  <a:gd name="connsiteY74" fmla="*/ 1371739 h 3141402"/>
                  <a:gd name="connsiteX75" fmla="*/ 1259610 w 1680456"/>
                  <a:gd name="connsiteY75" fmla="*/ 1409208 h 3141402"/>
                  <a:gd name="connsiteX76" fmla="*/ 1271035 w 1680456"/>
                  <a:gd name="connsiteY76" fmla="*/ 1430800 h 3141402"/>
                  <a:gd name="connsiteX77" fmla="*/ 1250157 w 1680456"/>
                  <a:gd name="connsiteY77" fmla="*/ 1442405 h 3141402"/>
                  <a:gd name="connsiteX78" fmla="*/ 1249794 w 1680456"/>
                  <a:gd name="connsiteY78" fmla="*/ 1446390 h 3141402"/>
                  <a:gd name="connsiteX79" fmla="*/ 1255802 w 1680456"/>
                  <a:gd name="connsiteY79" fmla="*/ 1444136 h 3141402"/>
                  <a:gd name="connsiteX80" fmla="*/ 1255802 w 1680456"/>
                  <a:gd name="connsiteY80" fmla="*/ 1489861 h 3141402"/>
                  <a:gd name="connsiteX81" fmla="*/ 1276749 w 1680456"/>
                  <a:gd name="connsiteY81" fmla="*/ 1529870 h 3141402"/>
                  <a:gd name="connsiteX82" fmla="*/ 1274845 w 1680456"/>
                  <a:gd name="connsiteY82" fmla="*/ 1552732 h 3141402"/>
                  <a:gd name="connsiteX83" fmla="*/ 1274845 w 1680456"/>
                  <a:gd name="connsiteY83" fmla="*/ 1585756 h 3141402"/>
                  <a:gd name="connsiteX84" fmla="*/ 1288047 w 1680456"/>
                  <a:gd name="connsiteY84" fmla="*/ 1625348 h 3141402"/>
                  <a:gd name="connsiteX85" fmla="*/ 1311026 w 1680456"/>
                  <a:gd name="connsiteY85" fmla="*/ 1651802 h 3141402"/>
                  <a:gd name="connsiteX86" fmla="*/ 1293888 w 1680456"/>
                  <a:gd name="connsiteY86" fmla="*/ 1676570 h 3141402"/>
                  <a:gd name="connsiteX87" fmla="*/ 1267228 w 1680456"/>
                  <a:gd name="connsiteY87" fmla="*/ 1682285 h 3141402"/>
                  <a:gd name="connsiteX88" fmla="*/ 1227238 w 1680456"/>
                  <a:gd name="connsiteY88" fmla="*/ 1710863 h 3141402"/>
                  <a:gd name="connsiteX89" fmla="*/ 1200578 w 1680456"/>
                  <a:gd name="connsiteY89" fmla="*/ 1739441 h 3141402"/>
                  <a:gd name="connsiteX90" fmla="*/ 1173918 w 1680456"/>
                  <a:gd name="connsiteY90" fmla="*/ 1769924 h 3141402"/>
                  <a:gd name="connsiteX91" fmla="*/ 1149162 w 1680456"/>
                  <a:gd name="connsiteY91" fmla="*/ 1796597 h 3141402"/>
                  <a:gd name="connsiteX92" fmla="*/ 1111712 w 1680456"/>
                  <a:gd name="connsiteY92" fmla="*/ 1796597 h 3141402"/>
                  <a:gd name="connsiteX93" fmla="*/ 1069183 w 1680456"/>
                  <a:gd name="connsiteY93" fmla="*/ 1833431 h 3141402"/>
                  <a:gd name="connsiteX94" fmla="*/ 1063470 w 1680456"/>
                  <a:gd name="connsiteY94" fmla="*/ 1872805 h 3141402"/>
                  <a:gd name="connsiteX95" fmla="*/ 1040729 w 1680456"/>
                  <a:gd name="connsiteY95" fmla="*/ 1877071 h 3141402"/>
                  <a:gd name="connsiteX96" fmla="*/ 1040617 w 1680456"/>
                  <a:gd name="connsiteY96" fmla="*/ 1878520 h 3141402"/>
                  <a:gd name="connsiteX97" fmla="*/ 1034904 w 1680456"/>
                  <a:gd name="connsiteY97" fmla="*/ 1907097 h 3141402"/>
                  <a:gd name="connsiteX98" fmla="*/ 1032438 w 1680456"/>
                  <a:gd name="connsiteY98" fmla="*/ 1908136 h 3141402"/>
                  <a:gd name="connsiteX99" fmla="*/ 1034905 w 1680456"/>
                  <a:gd name="connsiteY99" fmla="*/ 1914719 h 3141402"/>
                  <a:gd name="connsiteX100" fmla="*/ 1040618 w 1680456"/>
                  <a:gd name="connsiteY100" fmla="*/ 1964254 h 3141402"/>
                  <a:gd name="connsiteX101" fmla="*/ 1040618 w 1680456"/>
                  <a:gd name="connsiteY101" fmla="*/ 2000453 h 3141402"/>
                  <a:gd name="connsiteX102" fmla="*/ 1040618 w 1680456"/>
                  <a:gd name="connsiteY102" fmla="*/ 2029031 h 3141402"/>
                  <a:gd name="connsiteX103" fmla="*/ 1063469 w 1680456"/>
                  <a:gd name="connsiteY103" fmla="*/ 2048083 h 3141402"/>
                  <a:gd name="connsiteX104" fmla="*/ 1067278 w 1680456"/>
                  <a:gd name="connsiteY104" fmla="*/ 2070945 h 3141402"/>
                  <a:gd name="connsiteX105" fmla="*/ 1092033 w 1680456"/>
                  <a:gd name="connsiteY105" fmla="*/ 2093807 h 3141402"/>
                  <a:gd name="connsiteX106" fmla="*/ 1076799 w 1680456"/>
                  <a:gd name="connsiteY106" fmla="*/ 2109049 h 3141402"/>
                  <a:gd name="connsiteX107" fmla="*/ 1088225 w 1680456"/>
                  <a:gd name="connsiteY107" fmla="*/ 2141437 h 3141402"/>
                  <a:gd name="connsiteX108" fmla="*/ 1033001 w 1680456"/>
                  <a:gd name="connsiteY108" fmla="*/ 2251939 h 3141402"/>
                  <a:gd name="connsiteX109" fmla="*/ 1010149 w 1680456"/>
                  <a:gd name="connsiteY109" fmla="*/ 2259559 h 3141402"/>
                  <a:gd name="connsiteX110" fmla="*/ 1029192 w 1680456"/>
                  <a:gd name="connsiteY110" fmla="*/ 2314810 h 3141402"/>
                  <a:gd name="connsiteX111" fmla="*/ 1010149 w 1680456"/>
                  <a:gd name="connsiteY111" fmla="*/ 2352914 h 3141402"/>
                  <a:gd name="connsiteX112" fmla="*/ 987298 w 1680456"/>
                  <a:gd name="connsiteY112" fmla="*/ 2402449 h 3141402"/>
                  <a:gd name="connsiteX113" fmla="*/ 960638 w 1680456"/>
                  <a:gd name="connsiteY113" fmla="*/ 2425311 h 3141402"/>
                  <a:gd name="connsiteX114" fmla="*/ 960638 w 1680456"/>
                  <a:gd name="connsiteY114" fmla="*/ 2446268 h 3141402"/>
                  <a:gd name="connsiteX115" fmla="*/ 975872 w 1680456"/>
                  <a:gd name="connsiteY115" fmla="*/ 2455794 h 3141402"/>
                  <a:gd name="connsiteX116" fmla="*/ 962542 w 1680456"/>
                  <a:gd name="connsiteY116" fmla="*/ 2493263 h 3141402"/>
                  <a:gd name="connsiteX117" fmla="*/ 953036 w 1680456"/>
                  <a:gd name="connsiteY117" fmla="*/ 2512737 h 3141402"/>
                  <a:gd name="connsiteX118" fmla="*/ 979681 w 1680456"/>
                  <a:gd name="connsiteY118" fmla="*/ 2528191 h 3141402"/>
                  <a:gd name="connsiteX119" fmla="*/ 949213 w 1680456"/>
                  <a:gd name="connsiteY119" fmla="*/ 2566295 h 3141402"/>
                  <a:gd name="connsiteX120" fmla="*/ 949213 w 1680456"/>
                  <a:gd name="connsiteY120" fmla="*/ 2608209 h 3141402"/>
                  <a:gd name="connsiteX121" fmla="*/ 924457 w 1680456"/>
                  <a:gd name="connsiteY121" fmla="*/ 2612020 h 3141402"/>
                  <a:gd name="connsiteX122" fmla="*/ 958734 w 1680456"/>
                  <a:gd name="connsiteY122" fmla="*/ 2640598 h 3141402"/>
                  <a:gd name="connsiteX123" fmla="*/ 935883 w 1680456"/>
                  <a:gd name="connsiteY123" fmla="*/ 2676796 h 3141402"/>
                  <a:gd name="connsiteX124" fmla="*/ 920649 w 1680456"/>
                  <a:gd name="connsiteY124" fmla="*/ 2701564 h 3141402"/>
                  <a:gd name="connsiteX125" fmla="*/ 907319 w 1680456"/>
                  <a:gd name="connsiteY125" fmla="*/ 2733952 h 3141402"/>
                  <a:gd name="connsiteX126" fmla="*/ 924457 w 1680456"/>
                  <a:gd name="connsiteY126" fmla="*/ 2756814 h 3141402"/>
                  <a:gd name="connsiteX127" fmla="*/ 907319 w 1680456"/>
                  <a:gd name="connsiteY127" fmla="*/ 2775866 h 3141402"/>
                  <a:gd name="connsiteX128" fmla="*/ 907319 w 1680456"/>
                  <a:gd name="connsiteY128" fmla="*/ 2789203 h 3141402"/>
                  <a:gd name="connsiteX129" fmla="*/ 897797 w 1680456"/>
                  <a:gd name="connsiteY129" fmla="*/ 2815875 h 3141402"/>
                  <a:gd name="connsiteX130" fmla="*/ 876850 w 1680456"/>
                  <a:gd name="connsiteY130" fmla="*/ 2841278 h 3141402"/>
                  <a:gd name="connsiteX131" fmla="*/ 840669 w 1680456"/>
                  <a:gd name="connsiteY131" fmla="*/ 2865410 h 3141402"/>
                  <a:gd name="connsiteX132" fmla="*/ 842573 w 1680456"/>
                  <a:gd name="connsiteY132" fmla="*/ 2891448 h 3141402"/>
                  <a:gd name="connsiteX133" fmla="*/ 841209 w 1680456"/>
                  <a:gd name="connsiteY133" fmla="*/ 2901908 h 3141402"/>
                  <a:gd name="connsiteX134" fmla="*/ 843186 w 1680456"/>
                  <a:gd name="connsiteY134" fmla="*/ 2902638 h 3141402"/>
                  <a:gd name="connsiteX135" fmla="*/ 842573 w 1680456"/>
                  <a:gd name="connsiteY135" fmla="*/ 2903224 h 3141402"/>
                  <a:gd name="connsiteX136" fmla="*/ 834953 w 1680456"/>
                  <a:gd name="connsiteY136" fmla="*/ 2918467 h 3141402"/>
                  <a:gd name="connsiteX137" fmla="*/ 842573 w 1680456"/>
                  <a:gd name="connsiteY137" fmla="*/ 2944508 h 3141402"/>
                  <a:gd name="connsiteX138" fmla="*/ 825428 w 1680456"/>
                  <a:gd name="connsiteY138" fmla="*/ 2960387 h 3141402"/>
                  <a:gd name="connsiteX139" fmla="*/ 813998 w 1680456"/>
                  <a:gd name="connsiteY139" fmla="*/ 2972455 h 3141402"/>
                  <a:gd name="connsiteX140" fmla="*/ 804473 w 1680456"/>
                  <a:gd name="connsiteY140" fmla="*/ 2958481 h 3141402"/>
                  <a:gd name="connsiteX141" fmla="*/ 779073 w 1680456"/>
                  <a:gd name="connsiteY141" fmla="*/ 2953400 h 3141402"/>
                  <a:gd name="connsiteX142" fmla="*/ 749228 w 1680456"/>
                  <a:gd name="connsiteY142" fmla="*/ 2959751 h 3141402"/>
                  <a:gd name="connsiteX143" fmla="*/ 714938 w 1680456"/>
                  <a:gd name="connsiteY143" fmla="*/ 2963562 h 3141402"/>
                  <a:gd name="connsiteX144" fmla="*/ 676838 w 1680456"/>
                  <a:gd name="connsiteY144" fmla="*/ 2958481 h 3141402"/>
                  <a:gd name="connsiteX145" fmla="*/ 647628 w 1680456"/>
                  <a:gd name="connsiteY145" fmla="*/ 2959751 h 3141402"/>
                  <a:gd name="connsiteX146" fmla="*/ 624133 w 1680456"/>
                  <a:gd name="connsiteY146" fmla="*/ 2969914 h 3141402"/>
                  <a:gd name="connsiteX147" fmla="*/ 596828 w 1680456"/>
                  <a:gd name="connsiteY147" fmla="*/ 2980076 h 3141402"/>
                  <a:gd name="connsiteX148" fmla="*/ 580318 w 1680456"/>
                  <a:gd name="connsiteY148" fmla="*/ 2973725 h 3141402"/>
                  <a:gd name="connsiteX149" fmla="*/ 586668 w 1680456"/>
                  <a:gd name="connsiteY149" fmla="*/ 3010563 h 3141402"/>
                  <a:gd name="connsiteX150" fmla="*/ 566983 w 1680456"/>
                  <a:gd name="connsiteY150" fmla="*/ 3037874 h 3141402"/>
                  <a:gd name="connsiteX151" fmla="*/ 542853 w 1680456"/>
                  <a:gd name="connsiteY151" fmla="*/ 3037874 h 3141402"/>
                  <a:gd name="connsiteX152" fmla="*/ 509833 w 1680456"/>
                  <a:gd name="connsiteY152" fmla="*/ 3035969 h 3141402"/>
                  <a:gd name="connsiteX153" fmla="*/ 490148 w 1680456"/>
                  <a:gd name="connsiteY153" fmla="*/ 3040415 h 3141402"/>
                  <a:gd name="connsiteX154" fmla="*/ 467288 w 1680456"/>
                  <a:gd name="connsiteY154" fmla="*/ 3046131 h 3141402"/>
                  <a:gd name="connsiteX155" fmla="*/ 472544 w 1680456"/>
                  <a:gd name="connsiteY155" fmla="*/ 3082928 h 3141402"/>
                  <a:gd name="connsiteX156" fmla="*/ 469193 w 1680456"/>
                  <a:gd name="connsiteY156" fmla="*/ 3082334 h 3141402"/>
                  <a:gd name="connsiteX157" fmla="*/ 467288 w 1680456"/>
                  <a:gd name="connsiteY157" fmla="*/ 3105199 h 3141402"/>
                  <a:gd name="connsiteX158" fmla="*/ 444428 w 1680456"/>
                  <a:gd name="connsiteY158" fmla="*/ 3107105 h 3141402"/>
                  <a:gd name="connsiteX159" fmla="*/ 446333 w 1680456"/>
                  <a:gd name="connsiteY159" fmla="*/ 3141402 h 3141402"/>
                  <a:gd name="connsiteX160" fmla="*/ 412043 w 1680456"/>
                  <a:gd name="connsiteY160" fmla="*/ 3141402 h 3141402"/>
                  <a:gd name="connsiteX161" fmla="*/ 410138 w 1680456"/>
                  <a:gd name="connsiteY161" fmla="*/ 3118537 h 3141402"/>
                  <a:gd name="connsiteX162" fmla="*/ 383468 w 1680456"/>
                  <a:gd name="connsiteY162" fmla="*/ 3093132 h 3141402"/>
                  <a:gd name="connsiteX163" fmla="*/ 343463 w 1680456"/>
                  <a:gd name="connsiteY163" fmla="*/ 3110916 h 3141402"/>
                  <a:gd name="connsiteX164" fmla="*/ 312983 w 1680456"/>
                  <a:gd name="connsiteY164" fmla="*/ 3112821 h 3141402"/>
                  <a:gd name="connsiteX165" fmla="*/ 295203 w 1680456"/>
                  <a:gd name="connsiteY165" fmla="*/ 3110916 h 3141402"/>
                  <a:gd name="connsiteX166" fmla="*/ 274248 w 1680456"/>
                  <a:gd name="connsiteY166" fmla="*/ 3072807 h 3141402"/>
                  <a:gd name="connsiteX167" fmla="*/ 269287 w 1680456"/>
                  <a:gd name="connsiteY167" fmla="*/ 3078283 h 3141402"/>
                  <a:gd name="connsiteX168" fmla="*/ 267580 w 1680456"/>
                  <a:gd name="connsiteY168" fmla="*/ 3076576 h 3141402"/>
                  <a:gd name="connsiteX169" fmla="*/ 266242 w 1680456"/>
                  <a:gd name="connsiteY169" fmla="*/ 3076153 h 3141402"/>
                  <a:gd name="connsiteX170" fmla="*/ 258373 w 1680456"/>
                  <a:gd name="connsiteY170" fmla="*/ 3059469 h 3141402"/>
                  <a:gd name="connsiteX171" fmla="*/ 202909 w 1680456"/>
                  <a:gd name="connsiteY171" fmla="*/ 3036087 h 3141402"/>
                  <a:gd name="connsiteX172" fmla="*/ 209171 w 1680456"/>
                  <a:gd name="connsiteY172" fmla="*/ 3033198 h 3141402"/>
                  <a:gd name="connsiteX173" fmla="*/ 210352 w 1680456"/>
                  <a:gd name="connsiteY173" fmla="*/ 3029257 h 3141402"/>
                  <a:gd name="connsiteX174" fmla="*/ 218000 w 1680456"/>
                  <a:gd name="connsiteY174" fmla="*/ 3025432 h 3141402"/>
                  <a:gd name="connsiteX175" fmla="*/ 210186 w 1680456"/>
                  <a:gd name="connsiteY175" fmla="*/ 3024056 h 3141402"/>
                  <a:gd name="connsiteX176" fmla="*/ 228559 w 1680456"/>
                  <a:gd name="connsiteY176" fmla="*/ 3016569 h 3141402"/>
                  <a:gd name="connsiteX177" fmla="*/ 243796 w 1680456"/>
                  <a:gd name="connsiteY177" fmla="*/ 2941004 h 3141402"/>
                  <a:gd name="connsiteX178" fmla="*/ 294587 w 1680456"/>
                  <a:gd name="connsiteY178" fmla="*/ 2889569 h 3141402"/>
                  <a:gd name="connsiteX179" fmla="*/ 294587 w 1680456"/>
                  <a:gd name="connsiteY179" fmla="*/ 2854644 h 3141402"/>
                  <a:gd name="connsiteX180" fmla="*/ 243796 w 1680456"/>
                  <a:gd name="connsiteY180" fmla="*/ 2857819 h 3141402"/>
                  <a:gd name="connsiteX181" fmla="*/ 243796 w 1680456"/>
                  <a:gd name="connsiteY181" fmla="*/ 2834324 h 3141402"/>
                  <a:gd name="connsiteX182" fmla="*/ 194275 w 1680456"/>
                  <a:gd name="connsiteY182" fmla="*/ 2846389 h 3141402"/>
                  <a:gd name="connsiteX183" fmla="*/ 220305 w 1680456"/>
                  <a:gd name="connsiteY183" fmla="*/ 2800034 h 3141402"/>
                  <a:gd name="connsiteX184" fmla="*/ 194275 w 1680456"/>
                  <a:gd name="connsiteY184" fmla="*/ 2791144 h 3141402"/>
                  <a:gd name="connsiteX185" fmla="*/ 162531 w 1680456"/>
                  <a:gd name="connsiteY185" fmla="*/ 2817179 h 3141402"/>
                  <a:gd name="connsiteX186" fmla="*/ 130786 w 1680456"/>
                  <a:gd name="connsiteY186" fmla="*/ 2817179 h 3141402"/>
                  <a:gd name="connsiteX187" fmla="*/ 68568 w 1680456"/>
                  <a:gd name="connsiteY187" fmla="*/ 2777174 h 3141402"/>
                  <a:gd name="connsiteX188" fmla="*/ 68568 w 1680456"/>
                  <a:gd name="connsiteY188" fmla="*/ 2721929 h 3141402"/>
                  <a:gd name="connsiteX189" fmla="*/ 177133 w 1680456"/>
                  <a:gd name="connsiteY189" fmla="*/ 2762569 h 3141402"/>
                  <a:gd name="connsiteX190" fmla="*/ 188561 w 1680456"/>
                  <a:gd name="connsiteY190" fmla="*/ 2699069 h 3141402"/>
                  <a:gd name="connsiteX191" fmla="*/ 182847 w 1680456"/>
                  <a:gd name="connsiteY191" fmla="*/ 2600644 h 3141402"/>
                  <a:gd name="connsiteX192" fmla="*/ 139675 w 1680456"/>
                  <a:gd name="connsiteY192" fmla="*/ 2600644 h 3141402"/>
                  <a:gd name="connsiteX193" fmla="*/ 136500 w 1680456"/>
                  <a:gd name="connsiteY193" fmla="*/ 2566354 h 3141402"/>
                  <a:gd name="connsiteX194" fmla="*/ 104756 w 1680456"/>
                  <a:gd name="connsiteY194" fmla="*/ 2528889 h 3141402"/>
                  <a:gd name="connsiteX195" fmla="*/ 68568 w 1680456"/>
                  <a:gd name="connsiteY195" fmla="*/ 2543494 h 3141402"/>
                  <a:gd name="connsiteX196" fmla="*/ 68568 w 1680456"/>
                  <a:gd name="connsiteY196" fmla="*/ 2427289 h 3141402"/>
                  <a:gd name="connsiteX197" fmla="*/ 68568 w 1680456"/>
                  <a:gd name="connsiteY197" fmla="*/ 2396174 h 3141402"/>
                  <a:gd name="connsiteX198" fmla="*/ 36189 w 1680456"/>
                  <a:gd name="connsiteY198" fmla="*/ 2401889 h 3141402"/>
                  <a:gd name="connsiteX199" fmla="*/ 52696 w 1680456"/>
                  <a:gd name="connsiteY199" fmla="*/ 2373314 h 3141402"/>
                  <a:gd name="connsiteX200" fmla="*/ 104756 w 1680456"/>
                  <a:gd name="connsiteY200" fmla="*/ 2370139 h 3141402"/>
                  <a:gd name="connsiteX201" fmla="*/ 104756 w 1680456"/>
                  <a:gd name="connsiteY201" fmla="*/ 2344104 h 3141402"/>
                  <a:gd name="connsiteX202" fmla="*/ 68568 w 1680456"/>
                  <a:gd name="connsiteY202" fmla="*/ 2338389 h 3141402"/>
                  <a:gd name="connsiteX203" fmla="*/ 68568 w 1680456"/>
                  <a:gd name="connsiteY203" fmla="*/ 2306639 h 3141402"/>
                  <a:gd name="connsiteX204" fmla="*/ 36189 w 1680456"/>
                  <a:gd name="connsiteY204" fmla="*/ 2300924 h 3141402"/>
                  <a:gd name="connsiteX205" fmla="*/ 36189 w 1680456"/>
                  <a:gd name="connsiteY205" fmla="*/ 2248854 h 3141402"/>
                  <a:gd name="connsiteX206" fmla="*/ 68568 w 1680456"/>
                  <a:gd name="connsiteY206" fmla="*/ 2240599 h 3141402"/>
                  <a:gd name="connsiteX207" fmla="*/ 104756 w 1680456"/>
                  <a:gd name="connsiteY207" fmla="*/ 2046924 h 3141402"/>
                  <a:gd name="connsiteX208" fmla="*/ 214591 w 1680456"/>
                  <a:gd name="connsiteY208" fmla="*/ 2038669 h 3141402"/>
                  <a:gd name="connsiteX209" fmla="*/ 243796 w 1680456"/>
                  <a:gd name="connsiteY209" fmla="*/ 1964374 h 3141402"/>
                  <a:gd name="connsiteX210" fmla="*/ 273635 w 1680456"/>
                  <a:gd name="connsiteY210" fmla="*/ 1923099 h 3141402"/>
                  <a:gd name="connsiteX211" fmla="*/ 309824 w 1680456"/>
                  <a:gd name="connsiteY211" fmla="*/ 1917384 h 3141402"/>
                  <a:gd name="connsiteX212" fmla="*/ 349822 w 1680456"/>
                  <a:gd name="connsiteY212" fmla="*/ 1865314 h 3141402"/>
                  <a:gd name="connsiteX213" fmla="*/ 329505 w 1680456"/>
                  <a:gd name="connsiteY213" fmla="*/ 1822769 h 3141402"/>
                  <a:gd name="connsiteX214" fmla="*/ 375852 w 1680456"/>
                  <a:gd name="connsiteY214" fmla="*/ 1822769 h 3141402"/>
                  <a:gd name="connsiteX215" fmla="*/ 396168 w 1680456"/>
                  <a:gd name="connsiteY215" fmla="*/ 1744029 h 3141402"/>
                  <a:gd name="connsiteX216" fmla="*/ 329505 w 1680456"/>
                  <a:gd name="connsiteY216" fmla="*/ 1755459 h 3141402"/>
                  <a:gd name="connsiteX217" fmla="*/ 294587 w 1680456"/>
                  <a:gd name="connsiteY217" fmla="*/ 1796734 h 3141402"/>
                  <a:gd name="connsiteX218" fmla="*/ 295222 w 1680456"/>
                  <a:gd name="connsiteY218" fmla="*/ 1698309 h 3141402"/>
                  <a:gd name="connsiteX219" fmla="*/ 243796 w 1680456"/>
                  <a:gd name="connsiteY219" fmla="*/ 1657669 h 3141402"/>
                  <a:gd name="connsiteX220" fmla="*/ 243796 w 1680456"/>
                  <a:gd name="connsiteY220" fmla="*/ 1674814 h 3141402"/>
                  <a:gd name="connsiteX221" fmla="*/ 243796 w 1680456"/>
                  <a:gd name="connsiteY221" fmla="*/ 1695134 h 3141402"/>
                  <a:gd name="connsiteX222" fmla="*/ 243796 w 1680456"/>
                  <a:gd name="connsiteY222" fmla="*/ 1732599 h 3141402"/>
                  <a:gd name="connsiteX223" fmla="*/ 194275 w 1680456"/>
                  <a:gd name="connsiteY223" fmla="*/ 1704024 h 3141402"/>
                  <a:gd name="connsiteX224" fmla="*/ 208877 w 1680456"/>
                  <a:gd name="connsiteY224" fmla="*/ 1758634 h 3141402"/>
                  <a:gd name="connsiteX225" fmla="*/ 194275 w 1680456"/>
                  <a:gd name="connsiteY225" fmla="*/ 1770064 h 3141402"/>
                  <a:gd name="connsiteX226" fmla="*/ 179673 w 1680456"/>
                  <a:gd name="connsiteY226" fmla="*/ 1813879 h 3141402"/>
                  <a:gd name="connsiteX227" fmla="*/ 160626 w 1680456"/>
                  <a:gd name="connsiteY227" fmla="*/ 1813879 h 3141402"/>
                  <a:gd name="connsiteX228" fmla="*/ 121898 w 1680456"/>
                  <a:gd name="connsiteY228" fmla="*/ 1712279 h 3141402"/>
                  <a:gd name="connsiteX229" fmla="*/ 104756 w 1680456"/>
                  <a:gd name="connsiteY229" fmla="*/ 1692594 h 3141402"/>
                  <a:gd name="connsiteX230" fmla="*/ 104756 w 1680456"/>
                  <a:gd name="connsiteY230" fmla="*/ 1651954 h 3141402"/>
                  <a:gd name="connsiteX231" fmla="*/ 68568 w 1680456"/>
                  <a:gd name="connsiteY231" fmla="*/ 1640524 h 3141402"/>
                  <a:gd name="connsiteX232" fmla="*/ 17142 w 1680456"/>
                  <a:gd name="connsiteY232" fmla="*/ 1643064 h 3141402"/>
                  <a:gd name="connsiteX233" fmla="*/ 17142 w 1680456"/>
                  <a:gd name="connsiteY233" fmla="*/ 1611949 h 3141402"/>
                  <a:gd name="connsiteX234" fmla="*/ 0 w 1680456"/>
                  <a:gd name="connsiteY234" fmla="*/ 1564324 h 3141402"/>
                  <a:gd name="connsiteX235" fmla="*/ 36189 w 1680456"/>
                  <a:gd name="connsiteY235" fmla="*/ 1547814 h 3141402"/>
                  <a:gd name="connsiteX236" fmla="*/ 68568 w 1680456"/>
                  <a:gd name="connsiteY236" fmla="*/ 1476059 h 3141402"/>
                  <a:gd name="connsiteX237" fmla="*/ 17142 w 1680456"/>
                  <a:gd name="connsiteY237" fmla="*/ 1415099 h 3141402"/>
                  <a:gd name="connsiteX238" fmla="*/ 36189 w 1680456"/>
                  <a:gd name="connsiteY238" fmla="*/ 1339534 h 3141402"/>
                  <a:gd name="connsiteX239" fmla="*/ 34053 w 1680456"/>
                  <a:gd name="connsiteY239" fmla="*/ 1335761 h 3141402"/>
                  <a:gd name="connsiteX240" fmla="*/ 53269 w 1680456"/>
                  <a:gd name="connsiteY240" fmla="*/ 1339851 h 3141402"/>
                  <a:gd name="connsiteX241" fmla="*/ 54270 w 1680456"/>
                  <a:gd name="connsiteY241" fmla="*/ 1340185 h 3141402"/>
                  <a:gd name="connsiteX242" fmla="*/ 56105 w 1680456"/>
                  <a:gd name="connsiteY242" fmla="*/ 1339350 h 3141402"/>
                  <a:gd name="connsiteX243" fmla="*/ 59914 w 1680456"/>
                  <a:gd name="connsiteY243" fmla="*/ 1327919 h 3141402"/>
                  <a:gd name="connsiteX244" fmla="*/ 86574 w 1680456"/>
                  <a:gd name="connsiteY244" fmla="*/ 1314583 h 3141402"/>
                  <a:gd name="connsiteX245" fmla="*/ 99904 w 1680456"/>
                  <a:gd name="connsiteY245" fmla="*/ 1310772 h 3141402"/>
                  <a:gd name="connsiteX246" fmla="*/ 126564 w 1680456"/>
                  <a:gd name="connsiteY246" fmla="*/ 1303152 h 3141402"/>
                  <a:gd name="connsiteX247" fmla="*/ 163380 w 1680456"/>
                  <a:gd name="connsiteY247" fmla="*/ 1297436 h 3141402"/>
                  <a:gd name="connsiteX248" fmla="*/ 195118 w 1680456"/>
                  <a:gd name="connsiteY248" fmla="*/ 1291721 h 3141402"/>
                  <a:gd name="connsiteX249" fmla="*/ 216700 w 1680456"/>
                  <a:gd name="connsiteY249" fmla="*/ 1284100 h 3141402"/>
                  <a:gd name="connsiteX250" fmla="*/ 227491 w 1680456"/>
                  <a:gd name="connsiteY250" fmla="*/ 1272669 h 3141402"/>
                  <a:gd name="connsiteX251" fmla="*/ 240821 w 1680456"/>
                  <a:gd name="connsiteY251" fmla="*/ 1263143 h 3141402"/>
                  <a:gd name="connsiteX252" fmla="*/ 259863 w 1680456"/>
                  <a:gd name="connsiteY252" fmla="*/ 1242186 h 3141402"/>
                  <a:gd name="connsiteX253" fmla="*/ 274463 w 1680456"/>
                  <a:gd name="connsiteY253" fmla="*/ 1226944 h 3141402"/>
                  <a:gd name="connsiteX254" fmla="*/ 284619 w 1680456"/>
                  <a:gd name="connsiteY254" fmla="*/ 1198366 h 3141402"/>
                  <a:gd name="connsiteX255" fmla="*/ 295411 w 1680456"/>
                  <a:gd name="connsiteY255" fmla="*/ 1198366 h 3141402"/>
                  <a:gd name="connsiteX256" fmla="*/ 364599 w 1680456"/>
                  <a:gd name="connsiteY256" fmla="*/ 1122159 h 3141402"/>
                  <a:gd name="connsiteX257" fmla="*/ 427440 w 1680456"/>
                  <a:gd name="connsiteY257" fmla="*/ 1063098 h 3141402"/>
                  <a:gd name="connsiteX258" fmla="*/ 417919 w 1680456"/>
                  <a:gd name="connsiteY258" fmla="*/ 1047856 h 3141402"/>
                  <a:gd name="connsiteX259" fmla="*/ 469335 w 1680456"/>
                  <a:gd name="connsiteY259" fmla="*/ 1023089 h 3141402"/>
                  <a:gd name="connsiteX260" fmla="*/ 497899 w 1680456"/>
                  <a:gd name="connsiteY260" fmla="*/ 996416 h 3141402"/>
                  <a:gd name="connsiteX261" fmla="*/ 509324 w 1680456"/>
                  <a:gd name="connsiteY261" fmla="*/ 1002132 h 3141402"/>
                  <a:gd name="connsiteX262" fmla="*/ 530272 w 1680456"/>
                  <a:gd name="connsiteY262" fmla="*/ 936085 h 3141402"/>
                  <a:gd name="connsiteX263" fmla="*/ 535479 w 1680456"/>
                  <a:gd name="connsiteY263" fmla="*/ 937564 h 3141402"/>
                  <a:gd name="connsiteX264" fmla="*/ 530271 w 1680456"/>
                  <a:gd name="connsiteY264" fmla="*/ 861147 h 3141402"/>
                  <a:gd name="connsiteX265" fmla="*/ 568357 w 1680456"/>
                  <a:gd name="connsiteY265" fmla="*/ 845906 h 3141402"/>
                  <a:gd name="connsiteX266" fmla="*/ 568357 w 1680456"/>
                  <a:gd name="connsiteY266" fmla="*/ 813517 h 3141402"/>
                  <a:gd name="connsiteX267" fmla="*/ 615964 w 1680456"/>
                  <a:gd name="connsiteY267" fmla="*/ 762077 h 3141402"/>
                  <a:gd name="connsiteX268" fmla="*/ 690231 w 1680456"/>
                  <a:gd name="connsiteY268" fmla="*/ 729689 h 3141402"/>
                  <a:gd name="connsiteX269" fmla="*/ 722604 w 1680456"/>
                  <a:gd name="connsiteY269" fmla="*/ 729689 h 3141402"/>
                  <a:gd name="connsiteX270" fmla="*/ 772115 w 1680456"/>
                  <a:gd name="connsiteY270" fmla="*/ 672533 h 3141402"/>
                  <a:gd name="connsiteX271" fmla="*/ 774019 w 1680456"/>
                  <a:gd name="connsiteY271" fmla="*/ 600136 h 3141402"/>
                  <a:gd name="connsiteX272" fmla="*/ 793062 w 1680456"/>
                  <a:gd name="connsiteY272" fmla="*/ 567747 h 3141402"/>
                  <a:gd name="connsiteX273" fmla="*/ 814009 w 1680456"/>
                  <a:gd name="connsiteY273" fmla="*/ 550601 h 3141402"/>
                  <a:gd name="connsiteX274" fmla="*/ 823530 w 1680456"/>
                  <a:gd name="connsiteY274" fmla="*/ 396280 h 3141402"/>
                  <a:gd name="connsiteX275" fmla="*/ 863520 w 1680456"/>
                  <a:gd name="connsiteY275" fmla="*/ 337219 h 3141402"/>
                  <a:gd name="connsiteX276" fmla="*/ 918744 w 1680456"/>
                  <a:gd name="connsiteY276" fmla="*/ 318167 h 3141402"/>
                  <a:gd name="connsiteX277" fmla="*/ 962543 w 1680456"/>
                  <a:gd name="connsiteY277" fmla="*/ 295305 h 3141402"/>
                  <a:gd name="connsiteX278" fmla="*/ 1044427 w 1680456"/>
                  <a:gd name="connsiteY278" fmla="*/ 165752 h 3141402"/>
                  <a:gd name="connsiteX279" fmla="*/ 1029193 w 1680456"/>
                  <a:gd name="connsiteY279" fmla="*/ 137174 h 3141402"/>
                  <a:gd name="connsiteX280" fmla="*/ 1076800 w 1680456"/>
                  <a:gd name="connsiteY280" fmla="*/ 80018 h 3141402"/>
                  <a:gd name="connsiteX281" fmla="*/ 1093938 w 1680456"/>
                  <a:gd name="connsiteY281" fmla="*/ 0 h 3141402"/>
                  <a:gd name="connsiteX0" fmla="*/ 1093938 w 1680456"/>
                  <a:gd name="connsiteY0" fmla="*/ 0 h 3141402"/>
                  <a:gd name="connsiteX1" fmla="*/ 1130119 w 1680456"/>
                  <a:gd name="connsiteY1" fmla="*/ 17147 h 3141402"/>
                  <a:gd name="connsiteX2" fmla="*/ 1145354 w 1680456"/>
                  <a:gd name="connsiteY2" fmla="*/ 33658 h 3141402"/>
                  <a:gd name="connsiteX3" fmla="*/ 1111711 w 1680456"/>
                  <a:gd name="connsiteY3" fmla="*/ 57156 h 3141402"/>
                  <a:gd name="connsiteX4" fmla="*/ 1130119 w 1680456"/>
                  <a:gd name="connsiteY4" fmla="*/ 93354 h 3141402"/>
                  <a:gd name="connsiteX5" fmla="*/ 1173918 w 1680456"/>
                  <a:gd name="connsiteY5" fmla="*/ 123837 h 3141402"/>
                  <a:gd name="connsiteX6" fmla="*/ 1196769 w 1680456"/>
                  <a:gd name="connsiteY6" fmla="*/ 123837 h 3141402"/>
                  <a:gd name="connsiteX7" fmla="*/ 1212003 w 1680456"/>
                  <a:gd name="connsiteY7" fmla="*/ 150510 h 3141402"/>
                  <a:gd name="connsiteX8" fmla="*/ 1198673 w 1680456"/>
                  <a:gd name="connsiteY8" fmla="*/ 180993 h 3141402"/>
                  <a:gd name="connsiteX9" fmla="*/ 1202482 w 1680456"/>
                  <a:gd name="connsiteY9" fmla="*/ 215287 h 3141402"/>
                  <a:gd name="connsiteX10" fmla="*/ 1232950 w 1680456"/>
                  <a:gd name="connsiteY10" fmla="*/ 224813 h 3141402"/>
                  <a:gd name="connsiteX11" fmla="*/ 1202482 w 1680456"/>
                  <a:gd name="connsiteY11" fmla="*/ 241959 h 3141402"/>
                  <a:gd name="connsiteX12" fmla="*/ 1194865 w 1680456"/>
                  <a:gd name="connsiteY12" fmla="*/ 257201 h 3141402"/>
                  <a:gd name="connsiteX13" fmla="*/ 1204386 w 1680456"/>
                  <a:gd name="connsiteY13" fmla="*/ 280063 h 3141402"/>
                  <a:gd name="connsiteX14" fmla="*/ 1210099 w 1680456"/>
                  <a:gd name="connsiteY14" fmla="*/ 292129 h 3141402"/>
                  <a:gd name="connsiteX15" fmla="*/ 1225333 w 1680456"/>
                  <a:gd name="connsiteY15" fmla="*/ 329598 h 3141402"/>
                  <a:gd name="connsiteX16" fmla="*/ 1232950 w 1680456"/>
                  <a:gd name="connsiteY16" fmla="*/ 348650 h 3141402"/>
                  <a:gd name="connsiteX17" fmla="*/ 1261515 w 1680456"/>
                  <a:gd name="connsiteY17" fmla="*/ 337219 h 3141402"/>
                  <a:gd name="connsiteX18" fmla="*/ 1293887 w 1680456"/>
                  <a:gd name="connsiteY18" fmla="*/ 310546 h 3141402"/>
                  <a:gd name="connsiteX19" fmla="*/ 1326260 w 1680456"/>
                  <a:gd name="connsiteY19" fmla="*/ 321977 h 3141402"/>
                  <a:gd name="connsiteX20" fmla="*/ 1356729 w 1680456"/>
                  <a:gd name="connsiteY20" fmla="*/ 361987 h 3141402"/>
                  <a:gd name="connsiteX21" fmla="*/ 1360537 w 1680456"/>
                  <a:gd name="connsiteY21" fmla="*/ 382944 h 3141402"/>
                  <a:gd name="connsiteX22" fmla="*/ 1375771 w 1680456"/>
                  <a:gd name="connsiteY22" fmla="*/ 398185 h 3141402"/>
                  <a:gd name="connsiteX23" fmla="*/ 1371963 w 1680456"/>
                  <a:gd name="connsiteY23" fmla="*/ 422953 h 3141402"/>
                  <a:gd name="connsiteX24" fmla="*/ 1417666 w 1680456"/>
                  <a:gd name="connsiteY24" fmla="*/ 455341 h 3141402"/>
                  <a:gd name="connsiteX25" fmla="*/ 1430996 w 1680456"/>
                  <a:gd name="connsiteY25" fmla="*/ 522023 h 3141402"/>
                  <a:gd name="connsiteX26" fmla="*/ 1457655 w 1680456"/>
                  <a:gd name="connsiteY26" fmla="*/ 558221 h 3141402"/>
                  <a:gd name="connsiteX27" fmla="*/ 1488124 w 1680456"/>
                  <a:gd name="connsiteY27" fmla="*/ 577273 h 3141402"/>
                  <a:gd name="connsiteX28" fmla="*/ 1474794 w 1680456"/>
                  <a:gd name="connsiteY28" fmla="*/ 600136 h 3141402"/>
                  <a:gd name="connsiteX29" fmla="*/ 1488124 w 1680456"/>
                  <a:gd name="connsiteY29" fmla="*/ 611567 h 3141402"/>
                  <a:gd name="connsiteX30" fmla="*/ 1510975 w 1680456"/>
                  <a:gd name="connsiteY30" fmla="*/ 611567 h 3141402"/>
                  <a:gd name="connsiteX31" fmla="*/ 1535731 w 1680456"/>
                  <a:gd name="connsiteY31" fmla="*/ 619188 h 3141402"/>
                  <a:gd name="connsiteX32" fmla="*/ 1571912 w 1680456"/>
                  <a:gd name="connsiteY32" fmla="*/ 619188 h 3141402"/>
                  <a:gd name="connsiteX33" fmla="*/ 1573817 w 1680456"/>
                  <a:gd name="connsiteY33" fmla="*/ 634429 h 3141402"/>
                  <a:gd name="connsiteX34" fmla="*/ 1585242 w 1680456"/>
                  <a:gd name="connsiteY34" fmla="*/ 653481 h 3141402"/>
                  <a:gd name="connsiteX35" fmla="*/ 1589051 w 1680456"/>
                  <a:gd name="connsiteY35" fmla="*/ 706826 h 3141402"/>
                  <a:gd name="connsiteX36" fmla="*/ 1602381 w 1680456"/>
                  <a:gd name="connsiteY36" fmla="*/ 722068 h 3141402"/>
                  <a:gd name="connsiteX37" fmla="*/ 1634753 w 1680456"/>
                  <a:gd name="connsiteY37" fmla="*/ 758267 h 3141402"/>
                  <a:gd name="connsiteX38" fmla="*/ 1634753 w 1680456"/>
                  <a:gd name="connsiteY38" fmla="*/ 792560 h 3141402"/>
                  <a:gd name="connsiteX39" fmla="*/ 1680456 w 1680456"/>
                  <a:gd name="connsiteY39" fmla="*/ 821138 h 3141402"/>
                  <a:gd name="connsiteX40" fmla="*/ 1680456 w 1680456"/>
                  <a:gd name="connsiteY40" fmla="*/ 864957 h 3141402"/>
                  <a:gd name="connsiteX41" fmla="*/ 1665222 w 1680456"/>
                  <a:gd name="connsiteY41" fmla="*/ 910682 h 3141402"/>
                  <a:gd name="connsiteX42" fmla="*/ 1646179 w 1680456"/>
                  <a:gd name="connsiteY42" fmla="*/ 936085 h 3141402"/>
                  <a:gd name="connsiteX43" fmla="*/ 1629041 w 1680456"/>
                  <a:gd name="connsiteY43" fmla="*/ 936085 h 3141402"/>
                  <a:gd name="connsiteX44" fmla="*/ 1625232 w 1680456"/>
                  <a:gd name="connsiteY44" fmla="*/ 950691 h 3141402"/>
                  <a:gd name="connsiteX45" fmla="*/ 1638562 w 1680456"/>
                  <a:gd name="connsiteY45" fmla="*/ 981174 h 3141402"/>
                  <a:gd name="connsiteX46" fmla="*/ 1600476 w 1680456"/>
                  <a:gd name="connsiteY46" fmla="*/ 998321 h 3141402"/>
                  <a:gd name="connsiteX47" fmla="*/ 1581434 w 1680456"/>
                  <a:gd name="connsiteY47" fmla="*/ 1024994 h 3141402"/>
                  <a:gd name="connsiteX48" fmla="*/ 1562391 w 1680456"/>
                  <a:gd name="connsiteY48" fmla="*/ 1042140 h 3141402"/>
                  <a:gd name="connsiteX49" fmla="*/ 1541444 w 1680456"/>
                  <a:gd name="connsiteY49" fmla="*/ 1065003 h 3141402"/>
                  <a:gd name="connsiteX50" fmla="*/ 1522401 w 1680456"/>
                  <a:gd name="connsiteY50" fmla="*/ 1089770 h 3141402"/>
                  <a:gd name="connsiteX51" fmla="*/ 1530018 w 1680456"/>
                  <a:gd name="connsiteY51" fmla="*/ 1103107 h 3141402"/>
                  <a:gd name="connsiteX52" fmla="*/ 1501454 w 1680456"/>
                  <a:gd name="connsiteY52" fmla="*/ 1122158 h 3141402"/>
                  <a:gd name="connsiteX53" fmla="*/ 1484315 w 1680456"/>
                  <a:gd name="connsiteY53" fmla="*/ 1122158 h 3141402"/>
                  <a:gd name="connsiteX54" fmla="*/ 1447973 w 1680456"/>
                  <a:gd name="connsiteY54" fmla="*/ 1139430 h 3141402"/>
                  <a:gd name="connsiteX55" fmla="*/ 1432803 w 1680456"/>
                  <a:gd name="connsiteY55" fmla="*/ 1112819 h 3141402"/>
                  <a:gd name="connsiteX56" fmla="*/ 1405887 w 1680456"/>
                  <a:gd name="connsiteY56" fmla="*/ 1080369 h 3141402"/>
                  <a:gd name="connsiteX57" fmla="*/ 1383389 w 1680456"/>
                  <a:gd name="connsiteY57" fmla="*/ 1072623 h 3141402"/>
                  <a:gd name="connsiteX58" fmla="*/ 1379554 w 1680456"/>
                  <a:gd name="connsiteY58" fmla="*/ 1053443 h 3141402"/>
                  <a:gd name="connsiteX59" fmla="*/ 1373867 w 1680456"/>
                  <a:gd name="connsiteY59" fmla="*/ 1057382 h 3141402"/>
                  <a:gd name="connsiteX60" fmla="*/ 1358632 w 1680456"/>
                  <a:gd name="connsiteY60" fmla="*/ 1066908 h 3141402"/>
                  <a:gd name="connsiteX61" fmla="*/ 1356728 w 1680456"/>
                  <a:gd name="connsiteY61" fmla="*/ 1101202 h 3141402"/>
                  <a:gd name="connsiteX62" fmla="*/ 1343398 w 1680456"/>
                  <a:gd name="connsiteY62" fmla="*/ 1122159 h 3141402"/>
                  <a:gd name="connsiteX63" fmla="*/ 1328164 w 1680456"/>
                  <a:gd name="connsiteY63" fmla="*/ 1152642 h 3141402"/>
                  <a:gd name="connsiteX64" fmla="*/ 1362441 w 1680456"/>
                  <a:gd name="connsiteY64" fmla="*/ 1152642 h 3141402"/>
                  <a:gd name="connsiteX65" fmla="*/ 1347207 w 1680456"/>
                  <a:gd name="connsiteY65" fmla="*/ 1193286 h 3141402"/>
                  <a:gd name="connsiteX66" fmla="*/ 1349111 w 1680456"/>
                  <a:gd name="connsiteY66" fmla="*/ 1228850 h 3141402"/>
                  <a:gd name="connsiteX67" fmla="*/ 1362441 w 1680456"/>
                  <a:gd name="connsiteY67" fmla="*/ 1259333 h 3141402"/>
                  <a:gd name="connsiteX68" fmla="*/ 1352919 w 1680456"/>
                  <a:gd name="connsiteY68" fmla="*/ 1284100 h 3141402"/>
                  <a:gd name="connsiteX69" fmla="*/ 1370058 w 1680456"/>
                  <a:gd name="connsiteY69" fmla="*/ 1318394 h 3141402"/>
                  <a:gd name="connsiteX70" fmla="*/ 1362441 w 1680456"/>
                  <a:gd name="connsiteY70" fmla="*/ 1350782 h 3141402"/>
                  <a:gd name="connsiteX71" fmla="*/ 1335781 w 1680456"/>
                  <a:gd name="connsiteY71" fmla="*/ 1381265 h 3141402"/>
                  <a:gd name="connsiteX72" fmla="*/ 1322291 w 1680456"/>
                  <a:gd name="connsiteY72" fmla="*/ 1411144 h 3141402"/>
                  <a:gd name="connsiteX73" fmla="*/ 1299535 w 1680456"/>
                  <a:gd name="connsiteY73" fmla="*/ 1381421 h 3141402"/>
                  <a:gd name="connsiteX74" fmla="*/ 1286270 w 1680456"/>
                  <a:gd name="connsiteY74" fmla="*/ 1371739 h 3141402"/>
                  <a:gd name="connsiteX75" fmla="*/ 1259610 w 1680456"/>
                  <a:gd name="connsiteY75" fmla="*/ 1409208 h 3141402"/>
                  <a:gd name="connsiteX76" fmla="*/ 1271035 w 1680456"/>
                  <a:gd name="connsiteY76" fmla="*/ 1430800 h 3141402"/>
                  <a:gd name="connsiteX77" fmla="*/ 1250157 w 1680456"/>
                  <a:gd name="connsiteY77" fmla="*/ 1442405 h 3141402"/>
                  <a:gd name="connsiteX78" fmla="*/ 1249794 w 1680456"/>
                  <a:gd name="connsiteY78" fmla="*/ 1446390 h 3141402"/>
                  <a:gd name="connsiteX79" fmla="*/ 1255802 w 1680456"/>
                  <a:gd name="connsiteY79" fmla="*/ 1444136 h 3141402"/>
                  <a:gd name="connsiteX80" fmla="*/ 1255802 w 1680456"/>
                  <a:gd name="connsiteY80" fmla="*/ 1489861 h 3141402"/>
                  <a:gd name="connsiteX81" fmla="*/ 1276749 w 1680456"/>
                  <a:gd name="connsiteY81" fmla="*/ 1529870 h 3141402"/>
                  <a:gd name="connsiteX82" fmla="*/ 1274845 w 1680456"/>
                  <a:gd name="connsiteY82" fmla="*/ 1552732 h 3141402"/>
                  <a:gd name="connsiteX83" fmla="*/ 1274845 w 1680456"/>
                  <a:gd name="connsiteY83" fmla="*/ 1585756 h 3141402"/>
                  <a:gd name="connsiteX84" fmla="*/ 1288047 w 1680456"/>
                  <a:gd name="connsiteY84" fmla="*/ 1625348 h 3141402"/>
                  <a:gd name="connsiteX85" fmla="*/ 1299407 w 1680456"/>
                  <a:gd name="connsiteY85" fmla="*/ 1655675 h 3141402"/>
                  <a:gd name="connsiteX86" fmla="*/ 1293888 w 1680456"/>
                  <a:gd name="connsiteY86" fmla="*/ 1676570 h 3141402"/>
                  <a:gd name="connsiteX87" fmla="*/ 1267228 w 1680456"/>
                  <a:gd name="connsiteY87" fmla="*/ 1682285 h 3141402"/>
                  <a:gd name="connsiteX88" fmla="*/ 1227238 w 1680456"/>
                  <a:gd name="connsiteY88" fmla="*/ 1710863 h 3141402"/>
                  <a:gd name="connsiteX89" fmla="*/ 1200578 w 1680456"/>
                  <a:gd name="connsiteY89" fmla="*/ 1739441 h 3141402"/>
                  <a:gd name="connsiteX90" fmla="*/ 1173918 w 1680456"/>
                  <a:gd name="connsiteY90" fmla="*/ 1769924 h 3141402"/>
                  <a:gd name="connsiteX91" fmla="*/ 1149162 w 1680456"/>
                  <a:gd name="connsiteY91" fmla="*/ 1796597 h 3141402"/>
                  <a:gd name="connsiteX92" fmla="*/ 1111712 w 1680456"/>
                  <a:gd name="connsiteY92" fmla="*/ 1796597 h 3141402"/>
                  <a:gd name="connsiteX93" fmla="*/ 1069183 w 1680456"/>
                  <a:gd name="connsiteY93" fmla="*/ 1833431 h 3141402"/>
                  <a:gd name="connsiteX94" fmla="*/ 1063470 w 1680456"/>
                  <a:gd name="connsiteY94" fmla="*/ 1872805 h 3141402"/>
                  <a:gd name="connsiteX95" fmla="*/ 1040729 w 1680456"/>
                  <a:gd name="connsiteY95" fmla="*/ 1877071 h 3141402"/>
                  <a:gd name="connsiteX96" fmla="*/ 1040617 w 1680456"/>
                  <a:gd name="connsiteY96" fmla="*/ 1878520 h 3141402"/>
                  <a:gd name="connsiteX97" fmla="*/ 1034904 w 1680456"/>
                  <a:gd name="connsiteY97" fmla="*/ 1907097 h 3141402"/>
                  <a:gd name="connsiteX98" fmla="*/ 1032438 w 1680456"/>
                  <a:gd name="connsiteY98" fmla="*/ 1908136 h 3141402"/>
                  <a:gd name="connsiteX99" fmla="*/ 1034905 w 1680456"/>
                  <a:gd name="connsiteY99" fmla="*/ 1914719 h 3141402"/>
                  <a:gd name="connsiteX100" fmla="*/ 1040618 w 1680456"/>
                  <a:gd name="connsiteY100" fmla="*/ 1964254 h 3141402"/>
                  <a:gd name="connsiteX101" fmla="*/ 1040618 w 1680456"/>
                  <a:gd name="connsiteY101" fmla="*/ 2000453 h 3141402"/>
                  <a:gd name="connsiteX102" fmla="*/ 1040618 w 1680456"/>
                  <a:gd name="connsiteY102" fmla="*/ 2029031 h 3141402"/>
                  <a:gd name="connsiteX103" fmla="*/ 1063469 w 1680456"/>
                  <a:gd name="connsiteY103" fmla="*/ 2048083 h 3141402"/>
                  <a:gd name="connsiteX104" fmla="*/ 1067278 w 1680456"/>
                  <a:gd name="connsiteY104" fmla="*/ 2070945 h 3141402"/>
                  <a:gd name="connsiteX105" fmla="*/ 1092033 w 1680456"/>
                  <a:gd name="connsiteY105" fmla="*/ 2093807 h 3141402"/>
                  <a:gd name="connsiteX106" fmla="*/ 1076799 w 1680456"/>
                  <a:gd name="connsiteY106" fmla="*/ 2109049 h 3141402"/>
                  <a:gd name="connsiteX107" fmla="*/ 1088225 w 1680456"/>
                  <a:gd name="connsiteY107" fmla="*/ 2141437 h 3141402"/>
                  <a:gd name="connsiteX108" fmla="*/ 1033001 w 1680456"/>
                  <a:gd name="connsiteY108" fmla="*/ 2251939 h 3141402"/>
                  <a:gd name="connsiteX109" fmla="*/ 1010149 w 1680456"/>
                  <a:gd name="connsiteY109" fmla="*/ 2259559 h 3141402"/>
                  <a:gd name="connsiteX110" fmla="*/ 1029192 w 1680456"/>
                  <a:gd name="connsiteY110" fmla="*/ 2314810 h 3141402"/>
                  <a:gd name="connsiteX111" fmla="*/ 1010149 w 1680456"/>
                  <a:gd name="connsiteY111" fmla="*/ 2352914 h 3141402"/>
                  <a:gd name="connsiteX112" fmla="*/ 987298 w 1680456"/>
                  <a:gd name="connsiteY112" fmla="*/ 2402449 h 3141402"/>
                  <a:gd name="connsiteX113" fmla="*/ 960638 w 1680456"/>
                  <a:gd name="connsiteY113" fmla="*/ 2425311 h 3141402"/>
                  <a:gd name="connsiteX114" fmla="*/ 960638 w 1680456"/>
                  <a:gd name="connsiteY114" fmla="*/ 2446268 h 3141402"/>
                  <a:gd name="connsiteX115" fmla="*/ 975872 w 1680456"/>
                  <a:gd name="connsiteY115" fmla="*/ 2455794 h 3141402"/>
                  <a:gd name="connsiteX116" fmla="*/ 962542 w 1680456"/>
                  <a:gd name="connsiteY116" fmla="*/ 2493263 h 3141402"/>
                  <a:gd name="connsiteX117" fmla="*/ 953036 w 1680456"/>
                  <a:gd name="connsiteY117" fmla="*/ 2512737 h 3141402"/>
                  <a:gd name="connsiteX118" fmla="*/ 979681 w 1680456"/>
                  <a:gd name="connsiteY118" fmla="*/ 2528191 h 3141402"/>
                  <a:gd name="connsiteX119" fmla="*/ 949213 w 1680456"/>
                  <a:gd name="connsiteY119" fmla="*/ 2566295 h 3141402"/>
                  <a:gd name="connsiteX120" fmla="*/ 949213 w 1680456"/>
                  <a:gd name="connsiteY120" fmla="*/ 2608209 h 3141402"/>
                  <a:gd name="connsiteX121" fmla="*/ 924457 w 1680456"/>
                  <a:gd name="connsiteY121" fmla="*/ 2612020 h 3141402"/>
                  <a:gd name="connsiteX122" fmla="*/ 958734 w 1680456"/>
                  <a:gd name="connsiteY122" fmla="*/ 2640598 h 3141402"/>
                  <a:gd name="connsiteX123" fmla="*/ 935883 w 1680456"/>
                  <a:gd name="connsiteY123" fmla="*/ 2676796 h 3141402"/>
                  <a:gd name="connsiteX124" fmla="*/ 920649 w 1680456"/>
                  <a:gd name="connsiteY124" fmla="*/ 2701564 h 3141402"/>
                  <a:gd name="connsiteX125" fmla="*/ 907319 w 1680456"/>
                  <a:gd name="connsiteY125" fmla="*/ 2733952 h 3141402"/>
                  <a:gd name="connsiteX126" fmla="*/ 924457 w 1680456"/>
                  <a:gd name="connsiteY126" fmla="*/ 2756814 h 3141402"/>
                  <a:gd name="connsiteX127" fmla="*/ 907319 w 1680456"/>
                  <a:gd name="connsiteY127" fmla="*/ 2775866 h 3141402"/>
                  <a:gd name="connsiteX128" fmla="*/ 907319 w 1680456"/>
                  <a:gd name="connsiteY128" fmla="*/ 2789203 h 3141402"/>
                  <a:gd name="connsiteX129" fmla="*/ 897797 w 1680456"/>
                  <a:gd name="connsiteY129" fmla="*/ 2815875 h 3141402"/>
                  <a:gd name="connsiteX130" fmla="*/ 876850 w 1680456"/>
                  <a:gd name="connsiteY130" fmla="*/ 2841278 h 3141402"/>
                  <a:gd name="connsiteX131" fmla="*/ 840669 w 1680456"/>
                  <a:gd name="connsiteY131" fmla="*/ 2865410 h 3141402"/>
                  <a:gd name="connsiteX132" fmla="*/ 842573 w 1680456"/>
                  <a:gd name="connsiteY132" fmla="*/ 2891448 h 3141402"/>
                  <a:gd name="connsiteX133" fmla="*/ 841209 w 1680456"/>
                  <a:gd name="connsiteY133" fmla="*/ 2901908 h 3141402"/>
                  <a:gd name="connsiteX134" fmla="*/ 843186 w 1680456"/>
                  <a:gd name="connsiteY134" fmla="*/ 2902638 h 3141402"/>
                  <a:gd name="connsiteX135" fmla="*/ 842573 w 1680456"/>
                  <a:gd name="connsiteY135" fmla="*/ 2903224 h 3141402"/>
                  <a:gd name="connsiteX136" fmla="*/ 834953 w 1680456"/>
                  <a:gd name="connsiteY136" fmla="*/ 2918467 h 3141402"/>
                  <a:gd name="connsiteX137" fmla="*/ 842573 w 1680456"/>
                  <a:gd name="connsiteY137" fmla="*/ 2944508 h 3141402"/>
                  <a:gd name="connsiteX138" fmla="*/ 825428 w 1680456"/>
                  <a:gd name="connsiteY138" fmla="*/ 2960387 h 3141402"/>
                  <a:gd name="connsiteX139" fmla="*/ 813998 w 1680456"/>
                  <a:gd name="connsiteY139" fmla="*/ 2972455 h 3141402"/>
                  <a:gd name="connsiteX140" fmla="*/ 804473 w 1680456"/>
                  <a:gd name="connsiteY140" fmla="*/ 2958481 h 3141402"/>
                  <a:gd name="connsiteX141" fmla="*/ 779073 w 1680456"/>
                  <a:gd name="connsiteY141" fmla="*/ 2953400 h 3141402"/>
                  <a:gd name="connsiteX142" fmla="*/ 749228 w 1680456"/>
                  <a:gd name="connsiteY142" fmla="*/ 2959751 h 3141402"/>
                  <a:gd name="connsiteX143" fmla="*/ 714938 w 1680456"/>
                  <a:gd name="connsiteY143" fmla="*/ 2963562 h 3141402"/>
                  <a:gd name="connsiteX144" fmla="*/ 676838 w 1680456"/>
                  <a:gd name="connsiteY144" fmla="*/ 2958481 h 3141402"/>
                  <a:gd name="connsiteX145" fmla="*/ 647628 w 1680456"/>
                  <a:gd name="connsiteY145" fmla="*/ 2959751 h 3141402"/>
                  <a:gd name="connsiteX146" fmla="*/ 624133 w 1680456"/>
                  <a:gd name="connsiteY146" fmla="*/ 2969914 h 3141402"/>
                  <a:gd name="connsiteX147" fmla="*/ 596828 w 1680456"/>
                  <a:gd name="connsiteY147" fmla="*/ 2980076 h 3141402"/>
                  <a:gd name="connsiteX148" fmla="*/ 580318 w 1680456"/>
                  <a:gd name="connsiteY148" fmla="*/ 2973725 h 3141402"/>
                  <a:gd name="connsiteX149" fmla="*/ 586668 w 1680456"/>
                  <a:gd name="connsiteY149" fmla="*/ 3010563 h 3141402"/>
                  <a:gd name="connsiteX150" fmla="*/ 566983 w 1680456"/>
                  <a:gd name="connsiteY150" fmla="*/ 3037874 h 3141402"/>
                  <a:gd name="connsiteX151" fmla="*/ 542853 w 1680456"/>
                  <a:gd name="connsiteY151" fmla="*/ 3037874 h 3141402"/>
                  <a:gd name="connsiteX152" fmla="*/ 509833 w 1680456"/>
                  <a:gd name="connsiteY152" fmla="*/ 3035969 h 3141402"/>
                  <a:gd name="connsiteX153" fmla="*/ 490148 w 1680456"/>
                  <a:gd name="connsiteY153" fmla="*/ 3040415 h 3141402"/>
                  <a:gd name="connsiteX154" fmla="*/ 467288 w 1680456"/>
                  <a:gd name="connsiteY154" fmla="*/ 3046131 h 3141402"/>
                  <a:gd name="connsiteX155" fmla="*/ 472544 w 1680456"/>
                  <a:gd name="connsiteY155" fmla="*/ 3082928 h 3141402"/>
                  <a:gd name="connsiteX156" fmla="*/ 469193 w 1680456"/>
                  <a:gd name="connsiteY156" fmla="*/ 3082334 h 3141402"/>
                  <a:gd name="connsiteX157" fmla="*/ 467288 w 1680456"/>
                  <a:gd name="connsiteY157" fmla="*/ 3105199 h 3141402"/>
                  <a:gd name="connsiteX158" fmla="*/ 444428 w 1680456"/>
                  <a:gd name="connsiteY158" fmla="*/ 3107105 h 3141402"/>
                  <a:gd name="connsiteX159" fmla="*/ 446333 w 1680456"/>
                  <a:gd name="connsiteY159" fmla="*/ 3141402 h 3141402"/>
                  <a:gd name="connsiteX160" fmla="*/ 412043 w 1680456"/>
                  <a:gd name="connsiteY160" fmla="*/ 3141402 h 3141402"/>
                  <a:gd name="connsiteX161" fmla="*/ 410138 w 1680456"/>
                  <a:gd name="connsiteY161" fmla="*/ 3118537 h 3141402"/>
                  <a:gd name="connsiteX162" fmla="*/ 383468 w 1680456"/>
                  <a:gd name="connsiteY162" fmla="*/ 3093132 h 3141402"/>
                  <a:gd name="connsiteX163" fmla="*/ 343463 w 1680456"/>
                  <a:gd name="connsiteY163" fmla="*/ 3110916 h 3141402"/>
                  <a:gd name="connsiteX164" fmla="*/ 312983 w 1680456"/>
                  <a:gd name="connsiteY164" fmla="*/ 3112821 h 3141402"/>
                  <a:gd name="connsiteX165" fmla="*/ 295203 w 1680456"/>
                  <a:gd name="connsiteY165" fmla="*/ 3110916 h 3141402"/>
                  <a:gd name="connsiteX166" fmla="*/ 274248 w 1680456"/>
                  <a:gd name="connsiteY166" fmla="*/ 3072807 h 3141402"/>
                  <a:gd name="connsiteX167" fmla="*/ 269287 w 1680456"/>
                  <a:gd name="connsiteY167" fmla="*/ 3078283 h 3141402"/>
                  <a:gd name="connsiteX168" fmla="*/ 267580 w 1680456"/>
                  <a:gd name="connsiteY168" fmla="*/ 3076576 h 3141402"/>
                  <a:gd name="connsiteX169" fmla="*/ 266242 w 1680456"/>
                  <a:gd name="connsiteY169" fmla="*/ 3076153 h 3141402"/>
                  <a:gd name="connsiteX170" fmla="*/ 258373 w 1680456"/>
                  <a:gd name="connsiteY170" fmla="*/ 3059469 h 3141402"/>
                  <a:gd name="connsiteX171" fmla="*/ 202909 w 1680456"/>
                  <a:gd name="connsiteY171" fmla="*/ 3036087 h 3141402"/>
                  <a:gd name="connsiteX172" fmla="*/ 209171 w 1680456"/>
                  <a:gd name="connsiteY172" fmla="*/ 3033198 h 3141402"/>
                  <a:gd name="connsiteX173" fmla="*/ 210352 w 1680456"/>
                  <a:gd name="connsiteY173" fmla="*/ 3029257 h 3141402"/>
                  <a:gd name="connsiteX174" fmla="*/ 218000 w 1680456"/>
                  <a:gd name="connsiteY174" fmla="*/ 3025432 h 3141402"/>
                  <a:gd name="connsiteX175" fmla="*/ 210186 w 1680456"/>
                  <a:gd name="connsiteY175" fmla="*/ 3024056 h 3141402"/>
                  <a:gd name="connsiteX176" fmla="*/ 228559 w 1680456"/>
                  <a:gd name="connsiteY176" fmla="*/ 3016569 h 3141402"/>
                  <a:gd name="connsiteX177" fmla="*/ 243796 w 1680456"/>
                  <a:gd name="connsiteY177" fmla="*/ 2941004 h 3141402"/>
                  <a:gd name="connsiteX178" fmla="*/ 294587 w 1680456"/>
                  <a:gd name="connsiteY178" fmla="*/ 2889569 h 3141402"/>
                  <a:gd name="connsiteX179" fmla="*/ 294587 w 1680456"/>
                  <a:gd name="connsiteY179" fmla="*/ 2854644 h 3141402"/>
                  <a:gd name="connsiteX180" fmla="*/ 243796 w 1680456"/>
                  <a:gd name="connsiteY180" fmla="*/ 2857819 h 3141402"/>
                  <a:gd name="connsiteX181" fmla="*/ 243796 w 1680456"/>
                  <a:gd name="connsiteY181" fmla="*/ 2834324 h 3141402"/>
                  <a:gd name="connsiteX182" fmla="*/ 194275 w 1680456"/>
                  <a:gd name="connsiteY182" fmla="*/ 2846389 h 3141402"/>
                  <a:gd name="connsiteX183" fmla="*/ 220305 w 1680456"/>
                  <a:gd name="connsiteY183" fmla="*/ 2800034 h 3141402"/>
                  <a:gd name="connsiteX184" fmla="*/ 194275 w 1680456"/>
                  <a:gd name="connsiteY184" fmla="*/ 2791144 h 3141402"/>
                  <a:gd name="connsiteX185" fmla="*/ 162531 w 1680456"/>
                  <a:gd name="connsiteY185" fmla="*/ 2817179 h 3141402"/>
                  <a:gd name="connsiteX186" fmla="*/ 130786 w 1680456"/>
                  <a:gd name="connsiteY186" fmla="*/ 2817179 h 3141402"/>
                  <a:gd name="connsiteX187" fmla="*/ 68568 w 1680456"/>
                  <a:gd name="connsiteY187" fmla="*/ 2777174 h 3141402"/>
                  <a:gd name="connsiteX188" fmla="*/ 68568 w 1680456"/>
                  <a:gd name="connsiteY188" fmla="*/ 2721929 h 3141402"/>
                  <a:gd name="connsiteX189" fmla="*/ 177133 w 1680456"/>
                  <a:gd name="connsiteY189" fmla="*/ 2762569 h 3141402"/>
                  <a:gd name="connsiteX190" fmla="*/ 188561 w 1680456"/>
                  <a:gd name="connsiteY190" fmla="*/ 2699069 h 3141402"/>
                  <a:gd name="connsiteX191" fmla="*/ 182847 w 1680456"/>
                  <a:gd name="connsiteY191" fmla="*/ 2600644 h 3141402"/>
                  <a:gd name="connsiteX192" fmla="*/ 139675 w 1680456"/>
                  <a:gd name="connsiteY192" fmla="*/ 2600644 h 3141402"/>
                  <a:gd name="connsiteX193" fmla="*/ 136500 w 1680456"/>
                  <a:gd name="connsiteY193" fmla="*/ 2566354 h 3141402"/>
                  <a:gd name="connsiteX194" fmla="*/ 104756 w 1680456"/>
                  <a:gd name="connsiteY194" fmla="*/ 2528889 h 3141402"/>
                  <a:gd name="connsiteX195" fmla="*/ 68568 w 1680456"/>
                  <a:gd name="connsiteY195" fmla="*/ 2543494 h 3141402"/>
                  <a:gd name="connsiteX196" fmla="*/ 68568 w 1680456"/>
                  <a:gd name="connsiteY196" fmla="*/ 2427289 h 3141402"/>
                  <a:gd name="connsiteX197" fmla="*/ 68568 w 1680456"/>
                  <a:gd name="connsiteY197" fmla="*/ 2396174 h 3141402"/>
                  <a:gd name="connsiteX198" fmla="*/ 36189 w 1680456"/>
                  <a:gd name="connsiteY198" fmla="*/ 2401889 h 3141402"/>
                  <a:gd name="connsiteX199" fmla="*/ 52696 w 1680456"/>
                  <a:gd name="connsiteY199" fmla="*/ 2373314 h 3141402"/>
                  <a:gd name="connsiteX200" fmla="*/ 104756 w 1680456"/>
                  <a:gd name="connsiteY200" fmla="*/ 2370139 h 3141402"/>
                  <a:gd name="connsiteX201" fmla="*/ 104756 w 1680456"/>
                  <a:gd name="connsiteY201" fmla="*/ 2344104 h 3141402"/>
                  <a:gd name="connsiteX202" fmla="*/ 68568 w 1680456"/>
                  <a:gd name="connsiteY202" fmla="*/ 2338389 h 3141402"/>
                  <a:gd name="connsiteX203" fmla="*/ 68568 w 1680456"/>
                  <a:gd name="connsiteY203" fmla="*/ 2306639 h 3141402"/>
                  <a:gd name="connsiteX204" fmla="*/ 36189 w 1680456"/>
                  <a:gd name="connsiteY204" fmla="*/ 2300924 h 3141402"/>
                  <a:gd name="connsiteX205" fmla="*/ 36189 w 1680456"/>
                  <a:gd name="connsiteY205" fmla="*/ 2248854 h 3141402"/>
                  <a:gd name="connsiteX206" fmla="*/ 68568 w 1680456"/>
                  <a:gd name="connsiteY206" fmla="*/ 2240599 h 3141402"/>
                  <a:gd name="connsiteX207" fmla="*/ 104756 w 1680456"/>
                  <a:gd name="connsiteY207" fmla="*/ 2046924 h 3141402"/>
                  <a:gd name="connsiteX208" fmla="*/ 214591 w 1680456"/>
                  <a:gd name="connsiteY208" fmla="*/ 2038669 h 3141402"/>
                  <a:gd name="connsiteX209" fmla="*/ 243796 w 1680456"/>
                  <a:gd name="connsiteY209" fmla="*/ 1964374 h 3141402"/>
                  <a:gd name="connsiteX210" fmla="*/ 273635 w 1680456"/>
                  <a:gd name="connsiteY210" fmla="*/ 1923099 h 3141402"/>
                  <a:gd name="connsiteX211" fmla="*/ 309824 w 1680456"/>
                  <a:gd name="connsiteY211" fmla="*/ 1917384 h 3141402"/>
                  <a:gd name="connsiteX212" fmla="*/ 349822 w 1680456"/>
                  <a:gd name="connsiteY212" fmla="*/ 1865314 h 3141402"/>
                  <a:gd name="connsiteX213" fmla="*/ 329505 w 1680456"/>
                  <a:gd name="connsiteY213" fmla="*/ 1822769 h 3141402"/>
                  <a:gd name="connsiteX214" fmla="*/ 375852 w 1680456"/>
                  <a:gd name="connsiteY214" fmla="*/ 1822769 h 3141402"/>
                  <a:gd name="connsiteX215" fmla="*/ 396168 w 1680456"/>
                  <a:gd name="connsiteY215" fmla="*/ 1744029 h 3141402"/>
                  <a:gd name="connsiteX216" fmla="*/ 329505 w 1680456"/>
                  <a:gd name="connsiteY216" fmla="*/ 1755459 h 3141402"/>
                  <a:gd name="connsiteX217" fmla="*/ 294587 w 1680456"/>
                  <a:gd name="connsiteY217" fmla="*/ 1796734 h 3141402"/>
                  <a:gd name="connsiteX218" fmla="*/ 295222 w 1680456"/>
                  <a:gd name="connsiteY218" fmla="*/ 1698309 h 3141402"/>
                  <a:gd name="connsiteX219" fmla="*/ 243796 w 1680456"/>
                  <a:gd name="connsiteY219" fmla="*/ 1657669 h 3141402"/>
                  <a:gd name="connsiteX220" fmla="*/ 243796 w 1680456"/>
                  <a:gd name="connsiteY220" fmla="*/ 1674814 h 3141402"/>
                  <a:gd name="connsiteX221" fmla="*/ 243796 w 1680456"/>
                  <a:gd name="connsiteY221" fmla="*/ 1695134 h 3141402"/>
                  <a:gd name="connsiteX222" fmla="*/ 243796 w 1680456"/>
                  <a:gd name="connsiteY222" fmla="*/ 1732599 h 3141402"/>
                  <a:gd name="connsiteX223" fmla="*/ 194275 w 1680456"/>
                  <a:gd name="connsiteY223" fmla="*/ 1704024 h 3141402"/>
                  <a:gd name="connsiteX224" fmla="*/ 208877 w 1680456"/>
                  <a:gd name="connsiteY224" fmla="*/ 1758634 h 3141402"/>
                  <a:gd name="connsiteX225" fmla="*/ 194275 w 1680456"/>
                  <a:gd name="connsiteY225" fmla="*/ 1770064 h 3141402"/>
                  <a:gd name="connsiteX226" fmla="*/ 179673 w 1680456"/>
                  <a:gd name="connsiteY226" fmla="*/ 1813879 h 3141402"/>
                  <a:gd name="connsiteX227" fmla="*/ 160626 w 1680456"/>
                  <a:gd name="connsiteY227" fmla="*/ 1813879 h 3141402"/>
                  <a:gd name="connsiteX228" fmla="*/ 121898 w 1680456"/>
                  <a:gd name="connsiteY228" fmla="*/ 1712279 h 3141402"/>
                  <a:gd name="connsiteX229" fmla="*/ 104756 w 1680456"/>
                  <a:gd name="connsiteY229" fmla="*/ 1692594 h 3141402"/>
                  <a:gd name="connsiteX230" fmla="*/ 104756 w 1680456"/>
                  <a:gd name="connsiteY230" fmla="*/ 1651954 h 3141402"/>
                  <a:gd name="connsiteX231" fmla="*/ 68568 w 1680456"/>
                  <a:gd name="connsiteY231" fmla="*/ 1640524 h 3141402"/>
                  <a:gd name="connsiteX232" fmla="*/ 17142 w 1680456"/>
                  <a:gd name="connsiteY232" fmla="*/ 1643064 h 3141402"/>
                  <a:gd name="connsiteX233" fmla="*/ 17142 w 1680456"/>
                  <a:gd name="connsiteY233" fmla="*/ 1611949 h 3141402"/>
                  <a:gd name="connsiteX234" fmla="*/ 0 w 1680456"/>
                  <a:gd name="connsiteY234" fmla="*/ 1564324 h 3141402"/>
                  <a:gd name="connsiteX235" fmla="*/ 36189 w 1680456"/>
                  <a:gd name="connsiteY235" fmla="*/ 1547814 h 3141402"/>
                  <a:gd name="connsiteX236" fmla="*/ 68568 w 1680456"/>
                  <a:gd name="connsiteY236" fmla="*/ 1476059 h 3141402"/>
                  <a:gd name="connsiteX237" fmla="*/ 17142 w 1680456"/>
                  <a:gd name="connsiteY237" fmla="*/ 1415099 h 3141402"/>
                  <a:gd name="connsiteX238" fmla="*/ 36189 w 1680456"/>
                  <a:gd name="connsiteY238" fmla="*/ 1339534 h 3141402"/>
                  <a:gd name="connsiteX239" fmla="*/ 34053 w 1680456"/>
                  <a:gd name="connsiteY239" fmla="*/ 1335761 h 3141402"/>
                  <a:gd name="connsiteX240" fmla="*/ 53269 w 1680456"/>
                  <a:gd name="connsiteY240" fmla="*/ 1339851 h 3141402"/>
                  <a:gd name="connsiteX241" fmla="*/ 54270 w 1680456"/>
                  <a:gd name="connsiteY241" fmla="*/ 1340185 h 3141402"/>
                  <a:gd name="connsiteX242" fmla="*/ 56105 w 1680456"/>
                  <a:gd name="connsiteY242" fmla="*/ 1339350 h 3141402"/>
                  <a:gd name="connsiteX243" fmla="*/ 59914 w 1680456"/>
                  <a:gd name="connsiteY243" fmla="*/ 1327919 h 3141402"/>
                  <a:gd name="connsiteX244" fmla="*/ 86574 w 1680456"/>
                  <a:gd name="connsiteY244" fmla="*/ 1314583 h 3141402"/>
                  <a:gd name="connsiteX245" fmla="*/ 99904 w 1680456"/>
                  <a:gd name="connsiteY245" fmla="*/ 1310772 h 3141402"/>
                  <a:gd name="connsiteX246" fmla="*/ 126564 w 1680456"/>
                  <a:gd name="connsiteY246" fmla="*/ 1303152 h 3141402"/>
                  <a:gd name="connsiteX247" fmla="*/ 163380 w 1680456"/>
                  <a:gd name="connsiteY247" fmla="*/ 1297436 h 3141402"/>
                  <a:gd name="connsiteX248" fmla="*/ 195118 w 1680456"/>
                  <a:gd name="connsiteY248" fmla="*/ 1291721 h 3141402"/>
                  <a:gd name="connsiteX249" fmla="*/ 216700 w 1680456"/>
                  <a:gd name="connsiteY249" fmla="*/ 1284100 h 3141402"/>
                  <a:gd name="connsiteX250" fmla="*/ 227491 w 1680456"/>
                  <a:gd name="connsiteY250" fmla="*/ 1272669 h 3141402"/>
                  <a:gd name="connsiteX251" fmla="*/ 240821 w 1680456"/>
                  <a:gd name="connsiteY251" fmla="*/ 1263143 h 3141402"/>
                  <a:gd name="connsiteX252" fmla="*/ 259863 w 1680456"/>
                  <a:gd name="connsiteY252" fmla="*/ 1242186 h 3141402"/>
                  <a:gd name="connsiteX253" fmla="*/ 274463 w 1680456"/>
                  <a:gd name="connsiteY253" fmla="*/ 1226944 h 3141402"/>
                  <a:gd name="connsiteX254" fmla="*/ 284619 w 1680456"/>
                  <a:gd name="connsiteY254" fmla="*/ 1198366 h 3141402"/>
                  <a:gd name="connsiteX255" fmla="*/ 295411 w 1680456"/>
                  <a:gd name="connsiteY255" fmla="*/ 1198366 h 3141402"/>
                  <a:gd name="connsiteX256" fmla="*/ 364599 w 1680456"/>
                  <a:gd name="connsiteY256" fmla="*/ 1122159 h 3141402"/>
                  <a:gd name="connsiteX257" fmla="*/ 427440 w 1680456"/>
                  <a:gd name="connsiteY257" fmla="*/ 1063098 h 3141402"/>
                  <a:gd name="connsiteX258" fmla="*/ 417919 w 1680456"/>
                  <a:gd name="connsiteY258" fmla="*/ 1047856 h 3141402"/>
                  <a:gd name="connsiteX259" fmla="*/ 469335 w 1680456"/>
                  <a:gd name="connsiteY259" fmla="*/ 1023089 h 3141402"/>
                  <a:gd name="connsiteX260" fmla="*/ 497899 w 1680456"/>
                  <a:gd name="connsiteY260" fmla="*/ 996416 h 3141402"/>
                  <a:gd name="connsiteX261" fmla="*/ 509324 w 1680456"/>
                  <a:gd name="connsiteY261" fmla="*/ 1002132 h 3141402"/>
                  <a:gd name="connsiteX262" fmla="*/ 530272 w 1680456"/>
                  <a:gd name="connsiteY262" fmla="*/ 936085 h 3141402"/>
                  <a:gd name="connsiteX263" fmla="*/ 535479 w 1680456"/>
                  <a:gd name="connsiteY263" fmla="*/ 937564 h 3141402"/>
                  <a:gd name="connsiteX264" fmla="*/ 530271 w 1680456"/>
                  <a:gd name="connsiteY264" fmla="*/ 861147 h 3141402"/>
                  <a:gd name="connsiteX265" fmla="*/ 568357 w 1680456"/>
                  <a:gd name="connsiteY265" fmla="*/ 845906 h 3141402"/>
                  <a:gd name="connsiteX266" fmla="*/ 568357 w 1680456"/>
                  <a:gd name="connsiteY266" fmla="*/ 813517 h 3141402"/>
                  <a:gd name="connsiteX267" fmla="*/ 615964 w 1680456"/>
                  <a:gd name="connsiteY267" fmla="*/ 762077 h 3141402"/>
                  <a:gd name="connsiteX268" fmla="*/ 690231 w 1680456"/>
                  <a:gd name="connsiteY268" fmla="*/ 729689 h 3141402"/>
                  <a:gd name="connsiteX269" fmla="*/ 722604 w 1680456"/>
                  <a:gd name="connsiteY269" fmla="*/ 729689 h 3141402"/>
                  <a:gd name="connsiteX270" fmla="*/ 772115 w 1680456"/>
                  <a:gd name="connsiteY270" fmla="*/ 672533 h 3141402"/>
                  <a:gd name="connsiteX271" fmla="*/ 774019 w 1680456"/>
                  <a:gd name="connsiteY271" fmla="*/ 600136 h 3141402"/>
                  <a:gd name="connsiteX272" fmla="*/ 793062 w 1680456"/>
                  <a:gd name="connsiteY272" fmla="*/ 567747 h 3141402"/>
                  <a:gd name="connsiteX273" fmla="*/ 814009 w 1680456"/>
                  <a:gd name="connsiteY273" fmla="*/ 550601 h 3141402"/>
                  <a:gd name="connsiteX274" fmla="*/ 823530 w 1680456"/>
                  <a:gd name="connsiteY274" fmla="*/ 396280 h 3141402"/>
                  <a:gd name="connsiteX275" fmla="*/ 863520 w 1680456"/>
                  <a:gd name="connsiteY275" fmla="*/ 337219 h 3141402"/>
                  <a:gd name="connsiteX276" fmla="*/ 918744 w 1680456"/>
                  <a:gd name="connsiteY276" fmla="*/ 318167 h 3141402"/>
                  <a:gd name="connsiteX277" fmla="*/ 962543 w 1680456"/>
                  <a:gd name="connsiteY277" fmla="*/ 295305 h 3141402"/>
                  <a:gd name="connsiteX278" fmla="*/ 1044427 w 1680456"/>
                  <a:gd name="connsiteY278" fmla="*/ 165752 h 3141402"/>
                  <a:gd name="connsiteX279" fmla="*/ 1029193 w 1680456"/>
                  <a:gd name="connsiteY279" fmla="*/ 137174 h 3141402"/>
                  <a:gd name="connsiteX280" fmla="*/ 1076800 w 1680456"/>
                  <a:gd name="connsiteY280" fmla="*/ 80018 h 3141402"/>
                  <a:gd name="connsiteX281" fmla="*/ 1093938 w 1680456"/>
                  <a:gd name="connsiteY281" fmla="*/ 0 h 3141402"/>
                  <a:gd name="connsiteX0" fmla="*/ 1093938 w 1680456"/>
                  <a:gd name="connsiteY0" fmla="*/ 0 h 3141402"/>
                  <a:gd name="connsiteX1" fmla="*/ 1130119 w 1680456"/>
                  <a:gd name="connsiteY1" fmla="*/ 17147 h 3141402"/>
                  <a:gd name="connsiteX2" fmla="*/ 1145354 w 1680456"/>
                  <a:gd name="connsiteY2" fmla="*/ 33658 h 3141402"/>
                  <a:gd name="connsiteX3" fmla="*/ 1111711 w 1680456"/>
                  <a:gd name="connsiteY3" fmla="*/ 57156 h 3141402"/>
                  <a:gd name="connsiteX4" fmla="*/ 1130119 w 1680456"/>
                  <a:gd name="connsiteY4" fmla="*/ 93354 h 3141402"/>
                  <a:gd name="connsiteX5" fmla="*/ 1173918 w 1680456"/>
                  <a:gd name="connsiteY5" fmla="*/ 123837 h 3141402"/>
                  <a:gd name="connsiteX6" fmla="*/ 1196769 w 1680456"/>
                  <a:gd name="connsiteY6" fmla="*/ 123837 h 3141402"/>
                  <a:gd name="connsiteX7" fmla="*/ 1212003 w 1680456"/>
                  <a:gd name="connsiteY7" fmla="*/ 150510 h 3141402"/>
                  <a:gd name="connsiteX8" fmla="*/ 1198673 w 1680456"/>
                  <a:gd name="connsiteY8" fmla="*/ 180993 h 3141402"/>
                  <a:gd name="connsiteX9" fmla="*/ 1202482 w 1680456"/>
                  <a:gd name="connsiteY9" fmla="*/ 215287 h 3141402"/>
                  <a:gd name="connsiteX10" fmla="*/ 1232950 w 1680456"/>
                  <a:gd name="connsiteY10" fmla="*/ 224813 h 3141402"/>
                  <a:gd name="connsiteX11" fmla="*/ 1202482 w 1680456"/>
                  <a:gd name="connsiteY11" fmla="*/ 241959 h 3141402"/>
                  <a:gd name="connsiteX12" fmla="*/ 1194865 w 1680456"/>
                  <a:gd name="connsiteY12" fmla="*/ 257201 h 3141402"/>
                  <a:gd name="connsiteX13" fmla="*/ 1204386 w 1680456"/>
                  <a:gd name="connsiteY13" fmla="*/ 280063 h 3141402"/>
                  <a:gd name="connsiteX14" fmla="*/ 1210099 w 1680456"/>
                  <a:gd name="connsiteY14" fmla="*/ 292129 h 3141402"/>
                  <a:gd name="connsiteX15" fmla="*/ 1225333 w 1680456"/>
                  <a:gd name="connsiteY15" fmla="*/ 329598 h 3141402"/>
                  <a:gd name="connsiteX16" fmla="*/ 1232950 w 1680456"/>
                  <a:gd name="connsiteY16" fmla="*/ 348650 h 3141402"/>
                  <a:gd name="connsiteX17" fmla="*/ 1261515 w 1680456"/>
                  <a:gd name="connsiteY17" fmla="*/ 337219 h 3141402"/>
                  <a:gd name="connsiteX18" fmla="*/ 1293887 w 1680456"/>
                  <a:gd name="connsiteY18" fmla="*/ 310546 h 3141402"/>
                  <a:gd name="connsiteX19" fmla="*/ 1326260 w 1680456"/>
                  <a:gd name="connsiteY19" fmla="*/ 321977 h 3141402"/>
                  <a:gd name="connsiteX20" fmla="*/ 1356729 w 1680456"/>
                  <a:gd name="connsiteY20" fmla="*/ 361987 h 3141402"/>
                  <a:gd name="connsiteX21" fmla="*/ 1360537 w 1680456"/>
                  <a:gd name="connsiteY21" fmla="*/ 382944 h 3141402"/>
                  <a:gd name="connsiteX22" fmla="*/ 1375771 w 1680456"/>
                  <a:gd name="connsiteY22" fmla="*/ 398185 h 3141402"/>
                  <a:gd name="connsiteX23" fmla="*/ 1371963 w 1680456"/>
                  <a:gd name="connsiteY23" fmla="*/ 422953 h 3141402"/>
                  <a:gd name="connsiteX24" fmla="*/ 1417666 w 1680456"/>
                  <a:gd name="connsiteY24" fmla="*/ 455341 h 3141402"/>
                  <a:gd name="connsiteX25" fmla="*/ 1430996 w 1680456"/>
                  <a:gd name="connsiteY25" fmla="*/ 522023 h 3141402"/>
                  <a:gd name="connsiteX26" fmla="*/ 1457655 w 1680456"/>
                  <a:gd name="connsiteY26" fmla="*/ 558221 h 3141402"/>
                  <a:gd name="connsiteX27" fmla="*/ 1488124 w 1680456"/>
                  <a:gd name="connsiteY27" fmla="*/ 577273 h 3141402"/>
                  <a:gd name="connsiteX28" fmla="*/ 1474794 w 1680456"/>
                  <a:gd name="connsiteY28" fmla="*/ 600136 h 3141402"/>
                  <a:gd name="connsiteX29" fmla="*/ 1488124 w 1680456"/>
                  <a:gd name="connsiteY29" fmla="*/ 611567 h 3141402"/>
                  <a:gd name="connsiteX30" fmla="*/ 1510975 w 1680456"/>
                  <a:gd name="connsiteY30" fmla="*/ 611567 h 3141402"/>
                  <a:gd name="connsiteX31" fmla="*/ 1535731 w 1680456"/>
                  <a:gd name="connsiteY31" fmla="*/ 619188 h 3141402"/>
                  <a:gd name="connsiteX32" fmla="*/ 1571912 w 1680456"/>
                  <a:gd name="connsiteY32" fmla="*/ 619188 h 3141402"/>
                  <a:gd name="connsiteX33" fmla="*/ 1573817 w 1680456"/>
                  <a:gd name="connsiteY33" fmla="*/ 634429 h 3141402"/>
                  <a:gd name="connsiteX34" fmla="*/ 1585242 w 1680456"/>
                  <a:gd name="connsiteY34" fmla="*/ 653481 h 3141402"/>
                  <a:gd name="connsiteX35" fmla="*/ 1589051 w 1680456"/>
                  <a:gd name="connsiteY35" fmla="*/ 706826 h 3141402"/>
                  <a:gd name="connsiteX36" fmla="*/ 1602381 w 1680456"/>
                  <a:gd name="connsiteY36" fmla="*/ 722068 h 3141402"/>
                  <a:gd name="connsiteX37" fmla="*/ 1634753 w 1680456"/>
                  <a:gd name="connsiteY37" fmla="*/ 758267 h 3141402"/>
                  <a:gd name="connsiteX38" fmla="*/ 1634753 w 1680456"/>
                  <a:gd name="connsiteY38" fmla="*/ 792560 h 3141402"/>
                  <a:gd name="connsiteX39" fmla="*/ 1680456 w 1680456"/>
                  <a:gd name="connsiteY39" fmla="*/ 821138 h 3141402"/>
                  <a:gd name="connsiteX40" fmla="*/ 1680456 w 1680456"/>
                  <a:gd name="connsiteY40" fmla="*/ 864957 h 3141402"/>
                  <a:gd name="connsiteX41" fmla="*/ 1665222 w 1680456"/>
                  <a:gd name="connsiteY41" fmla="*/ 910682 h 3141402"/>
                  <a:gd name="connsiteX42" fmla="*/ 1646179 w 1680456"/>
                  <a:gd name="connsiteY42" fmla="*/ 936085 h 3141402"/>
                  <a:gd name="connsiteX43" fmla="*/ 1629041 w 1680456"/>
                  <a:gd name="connsiteY43" fmla="*/ 936085 h 3141402"/>
                  <a:gd name="connsiteX44" fmla="*/ 1611677 w 1680456"/>
                  <a:gd name="connsiteY44" fmla="*/ 958437 h 3141402"/>
                  <a:gd name="connsiteX45" fmla="*/ 1638562 w 1680456"/>
                  <a:gd name="connsiteY45" fmla="*/ 981174 h 3141402"/>
                  <a:gd name="connsiteX46" fmla="*/ 1600476 w 1680456"/>
                  <a:gd name="connsiteY46" fmla="*/ 998321 h 3141402"/>
                  <a:gd name="connsiteX47" fmla="*/ 1581434 w 1680456"/>
                  <a:gd name="connsiteY47" fmla="*/ 1024994 h 3141402"/>
                  <a:gd name="connsiteX48" fmla="*/ 1562391 w 1680456"/>
                  <a:gd name="connsiteY48" fmla="*/ 1042140 h 3141402"/>
                  <a:gd name="connsiteX49" fmla="*/ 1541444 w 1680456"/>
                  <a:gd name="connsiteY49" fmla="*/ 1065003 h 3141402"/>
                  <a:gd name="connsiteX50" fmla="*/ 1522401 w 1680456"/>
                  <a:gd name="connsiteY50" fmla="*/ 1089770 h 3141402"/>
                  <a:gd name="connsiteX51" fmla="*/ 1530018 w 1680456"/>
                  <a:gd name="connsiteY51" fmla="*/ 1103107 h 3141402"/>
                  <a:gd name="connsiteX52" fmla="*/ 1501454 w 1680456"/>
                  <a:gd name="connsiteY52" fmla="*/ 1122158 h 3141402"/>
                  <a:gd name="connsiteX53" fmla="*/ 1484315 w 1680456"/>
                  <a:gd name="connsiteY53" fmla="*/ 1122158 h 3141402"/>
                  <a:gd name="connsiteX54" fmla="*/ 1447973 w 1680456"/>
                  <a:gd name="connsiteY54" fmla="*/ 1139430 h 3141402"/>
                  <a:gd name="connsiteX55" fmla="*/ 1432803 w 1680456"/>
                  <a:gd name="connsiteY55" fmla="*/ 1112819 h 3141402"/>
                  <a:gd name="connsiteX56" fmla="*/ 1405887 w 1680456"/>
                  <a:gd name="connsiteY56" fmla="*/ 1080369 h 3141402"/>
                  <a:gd name="connsiteX57" fmla="*/ 1383389 w 1680456"/>
                  <a:gd name="connsiteY57" fmla="*/ 1072623 h 3141402"/>
                  <a:gd name="connsiteX58" fmla="*/ 1379554 w 1680456"/>
                  <a:gd name="connsiteY58" fmla="*/ 1053443 h 3141402"/>
                  <a:gd name="connsiteX59" fmla="*/ 1373867 w 1680456"/>
                  <a:gd name="connsiteY59" fmla="*/ 1057382 h 3141402"/>
                  <a:gd name="connsiteX60" fmla="*/ 1358632 w 1680456"/>
                  <a:gd name="connsiteY60" fmla="*/ 1066908 h 3141402"/>
                  <a:gd name="connsiteX61" fmla="*/ 1356728 w 1680456"/>
                  <a:gd name="connsiteY61" fmla="*/ 1101202 h 3141402"/>
                  <a:gd name="connsiteX62" fmla="*/ 1343398 w 1680456"/>
                  <a:gd name="connsiteY62" fmla="*/ 1122159 h 3141402"/>
                  <a:gd name="connsiteX63" fmla="*/ 1328164 w 1680456"/>
                  <a:gd name="connsiteY63" fmla="*/ 1152642 h 3141402"/>
                  <a:gd name="connsiteX64" fmla="*/ 1362441 w 1680456"/>
                  <a:gd name="connsiteY64" fmla="*/ 1152642 h 3141402"/>
                  <a:gd name="connsiteX65" fmla="*/ 1347207 w 1680456"/>
                  <a:gd name="connsiteY65" fmla="*/ 1193286 h 3141402"/>
                  <a:gd name="connsiteX66" fmla="*/ 1349111 w 1680456"/>
                  <a:gd name="connsiteY66" fmla="*/ 1228850 h 3141402"/>
                  <a:gd name="connsiteX67" fmla="*/ 1362441 w 1680456"/>
                  <a:gd name="connsiteY67" fmla="*/ 1259333 h 3141402"/>
                  <a:gd name="connsiteX68" fmla="*/ 1352919 w 1680456"/>
                  <a:gd name="connsiteY68" fmla="*/ 1284100 h 3141402"/>
                  <a:gd name="connsiteX69" fmla="*/ 1370058 w 1680456"/>
                  <a:gd name="connsiteY69" fmla="*/ 1318394 h 3141402"/>
                  <a:gd name="connsiteX70" fmla="*/ 1362441 w 1680456"/>
                  <a:gd name="connsiteY70" fmla="*/ 1350782 h 3141402"/>
                  <a:gd name="connsiteX71" fmla="*/ 1335781 w 1680456"/>
                  <a:gd name="connsiteY71" fmla="*/ 1381265 h 3141402"/>
                  <a:gd name="connsiteX72" fmla="*/ 1322291 w 1680456"/>
                  <a:gd name="connsiteY72" fmla="*/ 1411144 h 3141402"/>
                  <a:gd name="connsiteX73" fmla="*/ 1299535 w 1680456"/>
                  <a:gd name="connsiteY73" fmla="*/ 1381421 h 3141402"/>
                  <a:gd name="connsiteX74" fmla="*/ 1286270 w 1680456"/>
                  <a:gd name="connsiteY74" fmla="*/ 1371739 h 3141402"/>
                  <a:gd name="connsiteX75" fmla="*/ 1259610 w 1680456"/>
                  <a:gd name="connsiteY75" fmla="*/ 1409208 h 3141402"/>
                  <a:gd name="connsiteX76" fmla="*/ 1271035 w 1680456"/>
                  <a:gd name="connsiteY76" fmla="*/ 1430800 h 3141402"/>
                  <a:gd name="connsiteX77" fmla="*/ 1250157 w 1680456"/>
                  <a:gd name="connsiteY77" fmla="*/ 1442405 h 3141402"/>
                  <a:gd name="connsiteX78" fmla="*/ 1249794 w 1680456"/>
                  <a:gd name="connsiteY78" fmla="*/ 1446390 h 3141402"/>
                  <a:gd name="connsiteX79" fmla="*/ 1255802 w 1680456"/>
                  <a:gd name="connsiteY79" fmla="*/ 1444136 h 3141402"/>
                  <a:gd name="connsiteX80" fmla="*/ 1255802 w 1680456"/>
                  <a:gd name="connsiteY80" fmla="*/ 1489861 h 3141402"/>
                  <a:gd name="connsiteX81" fmla="*/ 1276749 w 1680456"/>
                  <a:gd name="connsiteY81" fmla="*/ 1529870 h 3141402"/>
                  <a:gd name="connsiteX82" fmla="*/ 1274845 w 1680456"/>
                  <a:gd name="connsiteY82" fmla="*/ 1552732 h 3141402"/>
                  <a:gd name="connsiteX83" fmla="*/ 1274845 w 1680456"/>
                  <a:gd name="connsiteY83" fmla="*/ 1585756 h 3141402"/>
                  <a:gd name="connsiteX84" fmla="*/ 1288047 w 1680456"/>
                  <a:gd name="connsiteY84" fmla="*/ 1625348 h 3141402"/>
                  <a:gd name="connsiteX85" fmla="*/ 1299407 w 1680456"/>
                  <a:gd name="connsiteY85" fmla="*/ 1655675 h 3141402"/>
                  <a:gd name="connsiteX86" fmla="*/ 1293888 w 1680456"/>
                  <a:gd name="connsiteY86" fmla="*/ 1676570 h 3141402"/>
                  <a:gd name="connsiteX87" fmla="*/ 1267228 w 1680456"/>
                  <a:gd name="connsiteY87" fmla="*/ 1682285 h 3141402"/>
                  <a:gd name="connsiteX88" fmla="*/ 1227238 w 1680456"/>
                  <a:gd name="connsiteY88" fmla="*/ 1710863 h 3141402"/>
                  <a:gd name="connsiteX89" fmla="*/ 1200578 w 1680456"/>
                  <a:gd name="connsiteY89" fmla="*/ 1739441 h 3141402"/>
                  <a:gd name="connsiteX90" fmla="*/ 1173918 w 1680456"/>
                  <a:gd name="connsiteY90" fmla="*/ 1769924 h 3141402"/>
                  <a:gd name="connsiteX91" fmla="*/ 1149162 w 1680456"/>
                  <a:gd name="connsiteY91" fmla="*/ 1796597 h 3141402"/>
                  <a:gd name="connsiteX92" fmla="*/ 1111712 w 1680456"/>
                  <a:gd name="connsiteY92" fmla="*/ 1796597 h 3141402"/>
                  <a:gd name="connsiteX93" fmla="*/ 1069183 w 1680456"/>
                  <a:gd name="connsiteY93" fmla="*/ 1833431 h 3141402"/>
                  <a:gd name="connsiteX94" fmla="*/ 1063470 w 1680456"/>
                  <a:gd name="connsiteY94" fmla="*/ 1872805 h 3141402"/>
                  <a:gd name="connsiteX95" fmla="*/ 1040729 w 1680456"/>
                  <a:gd name="connsiteY95" fmla="*/ 1877071 h 3141402"/>
                  <a:gd name="connsiteX96" fmla="*/ 1040617 w 1680456"/>
                  <a:gd name="connsiteY96" fmla="*/ 1878520 h 3141402"/>
                  <a:gd name="connsiteX97" fmla="*/ 1034904 w 1680456"/>
                  <a:gd name="connsiteY97" fmla="*/ 1907097 h 3141402"/>
                  <a:gd name="connsiteX98" fmla="*/ 1032438 w 1680456"/>
                  <a:gd name="connsiteY98" fmla="*/ 1908136 h 3141402"/>
                  <a:gd name="connsiteX99" fmla="*/ 1034905 w 1680456"/>
                  <a:gd name="connsiteY99" fmla="*/ 1914719 h 3141402"/>
                  <a:gd name="connsiteX100" fmla="*/ 1040618 w 1680456"/>
                  <a:gd name="connsiteY100" fmla="*/ 1964254 h 3141402"/>
                  <a:gd name="connsiteX101" fmla="*/ 1040618 w 1680456"/>
                  <a:gd name="connsiteY101" fmla="*/ 2000453 h 3141402"/>
                  <a:gd name="connsiteX102" fmla="*/ 1040618 w 1680456"/>
                  <a:gd name="connsiteY102" fmla="*/ 2029031 h 3141402"/>
                  <a:gd name="connsiteX103" fmla="*/ 1063469 w 1680456"/>
                  <a:gd name="connsiteY103" fmla="*/ 2048083 h 3141402"/>
                  <a:gd name="connsiteX104" fmla="*/ 1067278 w 1680456"/>
                  <a:gd name="connsiteY104" fmla="*/ 2070945 h 3141402"/>
                  <a:gd name="connsiteX105" fmla="*/ 1092033 w 1680456"/>
                  <a:gd name="connsiteY105" fmla="*/ 2093807 h 3141402"/>
                  <a:gd name="connsiteX106" fmla="*/ 1076799 w 1680456"/>
                  <a:gd name="connsiteY106" fmla="*/ 2109049 h 3141402"/>
                  <a:gd name="connsiteX107" fmla="*/ 1088225 w 1680456"/>
                  <a:gd name="connsiteY107" fmla="*/ 2141437 h 3141402"/>
                  <a:gd name="connsiteX108" fmla="*/ 1033001 w 1680456"/>
                  <a:gd name="connsiteY108" fmla="*/ 2251939 h 3141402"/>
                  <a:gd name="connsiteX109" fmla="*/ 1010149 w 1680456"/>
                  <a:gd name="connsiteY109" fmla="*/ 2259559 h 3141402"/>
                  <a:gd name="connsiteX110" fmla="*/ 1029192 w 1680456"/>
                  <a:gd name="connsiteY110" fmla="*/ 2314810 h 3141402"/>
                  <a:gd name="connsiteX111" fmla="*/ 1010149 w 1680456"/>
                  <a:gd name="connsiteY111" fmla="*/ 2352914 h 3141402"/>
                  <a:gd name="connsiteX112" fmla="*/ 987298 w 1680456"/>
                  <a:gd name="connsiteY112" fmla="*/ 2402449 h 3141402"/>
                  <a:gd name="connsiteX113" fmla="*/ 960638 w 1680456"/>
                  <a:gd name="connsiteY113" fmla="*/ 2425311 h 3141402"/>
                  <a:gd name="connsiteX114" fmla="*/ 960638 w 1680456"/>
                  <a:gd name="connsiteY114" fmla="*/ 2446268 h 3141402"/>
                  <a:gd name="connsiteX115" fmla="*/ 975872 w 1680456"/>
                  <a:gd name="connsiteY115" fmla="*/ 2455794 h 3141402"/>
                  <a:gd name="connsiteX116" fmla="*/ 962542 w 1680456"/>
                  <a:gd name="connsiteY116" fmla="*/ 2493263 h 3141402"/>
                  <a:gd name="connsiteX117" fmla="*/ 953036 w 1680456"/>
                  <a:gd name="connsiteY117" fmla="*/ 2512737 h 3141402"/>
                  <a:gd name="connsiteX118" fmla="*/ 979681 w 1680456"/>
                  <a:gd name="connsiteY118" fmla="*/ 2528191 h 3141402"/>
                  <a:gd name="connsiteX119" fmla="*/ 949213 w 1680456"/>
                  <a:gd name="connsiteY119" fmla="*/ 2566295 h 3141402"/>
                  <a:gd name="connsiteX120" fmla="*/ 949213 w 1680456"/>
                  <a:gd name="connsiteY120" fmla="*/ 2608209 h 3141402"/>
                  <a:gd name="connsiteX121" fmla="*/ 924457 w 1680456"/>
                  <a:gd name="connsiteY121" fmla="*/ 2612020 h 3141402"/>
                  <a:gd name="connsiteX122" fmla="*/ 958734 w 1680456"/>
                  <a:gd name="connsiteY122" fmla="*/ 2640598 h 3141402"/>
                  <a:gd name="connsiteX123" fmla="*/ 935883 w 1680456"/>
                  <a:gd name="connsiteY123" fmla="*/ 2676796 h 3141402"/>
                  <a:gd name="connsiteX124" fmla="*/ 920649 w 1680456"/>
                  <a:gd name="connsiteY124" fmla="*/ 2701564 h 3141402"/>
                  <a:gd name="connsiteX125" fmla="*/ 907319 w 1680456"/>
                  <a:gd name="connsiteY125" fmla="*/ 2733952 h 3141402"/>
                  <a:gd name="connsiteX126" fmla="*/ 924457 w 1680456"/>
                  <a:gd name="connsiteY126" fmla="*/ 2756814 h 3141402"/>
                  <a:gd name="connsiteX127" fmla="*/ 907319 w 1680456"/>
                  <a:gd name="connsiteY127" fmla="*/ 2775866 h 3141402"/>
                  <a:gd name="connsiteX128" fmla="*/ 907319 w 1680456"/>
                  <a:gd name="connsiteY128" fmla="*/ 2789203 h 3141402"/>
                  <a:gd name="connsiteX129" fmla="*/ 897797 w 1680456"/>
                  <a:gd name="connsiteY129" fmla="*/ 2815875 h 3141402"/>
                  <a:gd name="connsiteX130" fmla="*/ 876850 w 1680456"/>
                  <a:gd name="connsiteY130" fmla="*/ 2841278 h 3141402"/>
                  <a:gd name="connsiteX131" fmla="*/ 840669 w 1680456"/>
                  <a:gd name="connsiteY131" fmla="*/ 2865410 h 3141402"/>
                  <a:gd name="connsiteX132" fmla="*/ 842573 w 1680456"/>
                  <a:gd name="connsiteY132" fmla="*/ 2891448 h 3141402"/>
                  <a:gd name="connsiteX133" fmla="*/ 841209 w 1680456"/>
                  <a:gd name="connsiteY133" fmla="*/ 2901908 h 3141402"/>
                  <a:gd name="connsiteX134" fmla="*/ 843186 w 1680456"/>
                  <a:gd name="connsiteY134" fmla="*/ 2902638 h 3141402"/>
                  <a:gd name="connsiteX135" fmla="*/ 842573 w 1680456"/>
                  <a:gd name="connsiteY135" fmla="*/ 2903224 h 3141402"/>
                  <a:gd name="connsiteX136" fmla="*/ 834953 w 1680456"/>
                  <a:gd name="connsiteY136" fmla="*/ 2918467 h 3141402"/>
                  <a:gd name="connsiteX137" fmla="*/ 842573 w 1680456"/>
                  <a:gd name="connsiteY137" fmla="*/ 2944508 h 3141402"/>
                  <a:gd name="connsiteX138" fmla="*/ 825428 w 1680456"/>
                  <a:gd name="connsiteY138" fmla="*/ 2960387 h 3141402"/>
                  <a:gd name="connsiteX139" fmla="*/ 813998 w 1680456"/>
                  <a:gd name="connsiteY139" fmla="*/ 2972455 h 3141402"/>
                  <a:gd name="connsiteX140" fmla="*/ 804473 w 1680456"/>
                  <a:gd name="connsiteY140" fmla="*/ 2958481 h 3141402"/>
                  <a:gd name="connsiteX141" fmla="*/ 779073 w 1680456"/>
                  <a:gd name="connsiteY141" fmla="*/ 2953400 h 3141402"/>
                  <a:gd name="connsiteX142" fmla="*/ 749228 w 1680456"/>
                  <a:gd name="connsiteY142" fmla="*/ 2959751 h 3141402"/>
                  <a:gd name="connsiteX143" fmla="*/ 714938 w 1680456"/>
                  <a:gd name="connsiteY143" fmla="*/ 2963562 h 3141402"/>
                  <a:gd name="connsiteX144" fmla="*/ 676838 w 1680456"/>
                  <a:gd name="connsiteY144" fmla="*/ 2958481 h 3141402"/>
                  <a:gd name="connsiteX145" fmla="*/ 647628 w 1680456"/>
                  <a:gd name="connsiteY145" fmla="*/ 2959751 h 3141402"/>
                  <a:gd name="connsiteX146" fmla="*/ 624133 w 1680456"/>
                  <a:gd name="connsiteY146" fmla="*/ 2969914 h 3141402"/>
                  <a:gd name="connsiteX147" fmla="*/ 596828 w 1680456"/>
                  <a:gd name="connsiteY147" fmla="*/ 2980076 h 3141402"/>
                  <a:gd name="connsiteX148" fmla="*/ 580318 w 1680456"/>
                  <a:gd name="connsiteY148" fmla="*/ 2973725 h 3141402"/>
                  <a:gd name="connsiteX149" fmla="*/ 586668 w 1680456"/>
                  <a:gd name="connsiteY149" fmla="*/ 3010563 h 3141402"/>
                  <a:gd name="connsiteX150" fmla="*/ 566983 w 1680456"/>
                  <a:gd name="connsiteY150" fmla="*/ 3037874 h 3141402"/>
                  <a:gd name="connsiteX151" fmla="*/ 542853 w 1680456"/>
                  <a:gd name="connsiteY151" fmla="*/ 3037874 h 3141402"/>
                  <a:gd name="connsiteX152" fmla="*/ 509833 w 1680456"/>
                  <a:gd name="connsiteY152" fmla="*/ 3035969 h 3141402"/>
                  <a:gd name="connsiteX153" fmla="*/ 490148 w 1680456"/>
                  <a:gd name="connsiteY153" fmla="*/ 3040415 h 3141402"/>
                  <a:gd name="connsiteX154" fmla="*/ 467288 w 1680456"/>
                  <a:gd name="connsiteY154" fmla="*/ 3046131 h 3141402"/>
                  <a:gd name="connsiteX155" fmla="*/ 472544 w 1680456"/>
                  <a:gd name="connsiteY155" fmla="*/ 3082928 h 3141402"/>
                  <a:gd name="connsiteX156" fmla="*/ 469193 w 1680456"/>
                  <a:gd name="connsiteY156" fmla="*/ 3082334 h 3141402"/>
                  <a:gd name="connsiteX157" fmla="*/ 467288 w 1680456"/>
                  <a:gd name="connsiteY157" fmla="*/ 3105199 h 3141402"/>
                  <a:gd name="connsiteX158" fmla="*/ 444428 w 1680456"/>
                  <a:gd name="connsiteY158" fmla="*/ 3107105 h 3141402"/>
                  <a:gd name="connsiteX159" fmla="*/ 446333 w 1680456"/>
                  <a:gd name="connsiteY159" fmla="*/ 3141402 h 3141402"/>
                  <a:gd name="connsiteX160" fmla="*/ 412043 w 1680456"/>
                  <a:gd name="connsiteY160" fmla="*/ 3141402 h 3141402"/>
                  <a:gd name="connsiteX161" fmla="*/ 410138 w 1680456"/>
                  <a:gd name="connsiteY161" fmla="*/ 3118537 h 3141402"/>
                  <a:gd name="connsiteX162" fmla="*/ 383468 w 1680456"/>
                  <a:gd name="connsiteY162" fmla="*/ 3093132 h 3141402"/>
                  <a:gd name="connsiteX163" fmla="*/ 343463 w 1680456"/>
                  <a:gd name="connsiteY163" fmla="*/ 3110916 h 3141402"/>
                  <a:gd name="connsiteX164" fmla="*/ 312983 w 1680456"/>
                  <a:gd name="connsiteY164" fmla="*/ 3112821 h 3141402"/>
                  <a:gd name="connsiteX165" fmla="*/ 295203 w 1680456"/>
                  <a:gd name="connsiteY165" fmla="*/ 3110916 h 3141402"/>
                  <a:gd name="connsiteX166" fmla="*/ 274248 w 1680456"/>
                  <a:gd name="connsiteY166" fmla="*/ 3072807 h 3141402"/>
                  <a:gd name="connsiteX167" fmla="*/ 269287 w 1680456"/>
                  <a:gd name="connsiteY167" fmla="*/ 3078283 h 3141402"/>
                  <a:gd name="connsiteX168" fmla="*/ 267580 w 1680456"/>
                  <a:gd name="connsiteY168" fmla="*/ 3076576 h 3141402"/>
                  <a:gd name="connsiteX169" fmla="*/ 266242 w 1680456"/>
                  <a:gd name="connsiteY169" fmla="*/ 3076153 h 3141402"/>
                  <a:gd name="connsiteX170" fmla="*/ 258373 w 1680456"/>
                  <a:gd name="connsiteY170" fmla="*/ 3059469 h 3141402"/>
                  <a:gd name="connsiteX171" fmla="*/ 202909 w 1680456"/>
                  <a:gd name="connsiteY171" fmla="*/ 3036087 h 3141402"/>
                  <a:gd name="connsiteX172" fmla="*/ 209171 w 1680456"/>
                  <a:gd name="connsiteY172" fmla="*/ 3033198 h 3141402"/>
                  <a:gd name="connsiteX173" fmla="*/ 210352 w 1680456"/>
                  <a:gd name="connsiteY173" fmla="*/ 3029257 h 3141402"/>
                  <a:gd name="connsiteX174" fmla="*/ 218000 w 1680456"/>
                  <a:gd name="connsiteY174" fmla="*/ 3025432 h 3141402"/>
                  <a:gd name="connsiteX175" fmla="*/ 210186 w 1680456"/>
                  <a:gd name="connsiteY175" fmla="*/ 3024056 h 3141402"/>
                  <a:gd name="connsiteX176" fmla="*/ 228559 w 1680456"/>
                  <a:gd name="connsiteY176" fmla="*/ 3016569 h 3141402"/>
                  <a:gd name="connsiteX177" fmla="*/ 243796 w 1680456"/>
                  <a:gd name="connsiteY177" fmla="*/ 2941004 h 3141402"/>
                  <a:gd name="connsiteX178" fmla="*/ 294587 w 1680456"/>
                  <a:gd name="connsiteY178" fmla="*/ 2889569 h 3141402"/>
                  <a:gd name="connsiteX179" fmla="*/ 294587 w 1680456"/>
                  <a:gd name="connsiteY179" fmla="*/ 2854644 h 3141402"/>
                  <a:gd name="connsiteX180" fmla="*/ 243796 w 1680456"/>
                  <a:gd name="connsiteY180" fmla="*/ 2857819 h 3141402"/>
                  <a:gd name="connsiteX181" fmla="*/ 243796 w 1680456"/>
                  <a:gd name="connsiteY181" fmla="*/ 2834324 h 3141402"/>
                  <a:gd name="connsiteX182" fmla="*/ 194275 w 1680456"/>
                  <a:gd name="connsiteY182" fmla="*/ 2846389 h 3141402"/>
                  <a:gd name="connsiteX183" fmla="*/ 220305 w 1680456"/>
                  <a:gd name="connsiteY183" fmla="*/ 2800034 h 3141402"/>
                  <a:gd name="connsiteX184" fmla="*/ 194275 w 1680456"/>
                  <a:gd name="connsiteY184" fmla="*/ 2791144 h 3141402"/>
                  <a:gd name="connsiteX185" fmla="*/ 162531 w 1680456"/>
                  <a:gd name="connsiteY185" fmla="*/ 2817179 h 3141402"/>
                  <a:gd name="connsiteX186" fmla="*/ 130786 w 1680456"/>
                  <a:gd name="connsiteY186" fmla="*/ 2817179 h 3141402"/>
                  <a:gd name="connsiteX187" fmla="*/ 68568 w 1680456"/>
                  <a:gd name="connsiteY187" fmla="*/ 2777174 h 3141402"/>
                  <a:gd name="connsiteX188" fmla="*/ 68568 w 1680456"/>
                  <a:gd name="connsiteY188" fmla="*/ 2721929 h 3141402"/>
                  <a:gd name="connsiteX189" fmla="*/ 177133 w 1680456"/>
                  <a:gd name="connsiteY189" fmla="*/ 2762569 h 3141402"/>
                  <a:gd name="connsiteX190" fmla="*/ 188561 w 1680456"/>
                  <a:gd name="connsiteY190" fmla="*/ 2699069 h 3141402"/>
                  <a:gd name="connsiteX191" fmla="*/ 182847 w 1680456"/>
                  <a:gd name="connsiteY191" fmla="*/ 2600644 h 3141402"/>
                  <a:gd name="connsiteX192" fmla="*/ 139675 w 1680456"/>
                  <a:gd name="connsiteY192" fmla="*/ 2600644 h 3141402"/>
                  <a:gd name="connsiteX193" fmla="*/ 136500 w 1680456"/>
                  <a:gd name="connsiteY193" fmla="*/ 2566354 h 3141402"/>
                  <a:gd name="connsiteX194" fmla="*/ 104756 w 1680456"/>
                  <a:gd name="connsiteY194" fmla="*/ 2528889 h 3141402"/>
                  <a:gd name="connsiteX195" fmla="*/ 68568 w 1680456"/>
                  <a:gd name="connsiteY195" fmla="*/ 2543494 h 3141402"/>
                  <a:gd name="connsiteX196" fmla="*/ 68568 w 1680456"/>
                  <a:gd name="connsiteY196" fmla="*/ 2427289 h 3141402"/>
                  <a:gd name="connsiteX197" fmla="*/ 68568 w 1680456"/>
                  <a:gd name="connsiteY197" fmla="*/ 2396174 h 3141402"/>
                  <a:gd name="connsiteX198" fmla="*/ 36189 w 1680456"/>
                  <a:gd name="connsiteY198" fmla="*/ 2401889 h 3141402"/>
                  <a:gd name="connsiteX199" fmla="*/ 52696 w 1680456"/>
                  <a:gd name="connsiteY199" fmla="*/ 2373314 h 3141402"/>
                  <a:gd name="connsiteX200" fmla="*/ 104756 w 1680456"/>
                  <a:gd name="connsiteY200" fmla="*/ 2370139 h 3141402"/>
                  <a:gd name="connsiteX201" fmla="*/ 104756 w 1680456"/>
                  <a:gd name="connsiteY201" fmla="*/ 2344104 h 3141402"/>
                  <a:gd name="connsiteX202" fmla="*/ 68568 w 1680456"/>
                  <a:gd name="connsiteY202" fmla="*/ 2338389 h 3141402"/>
                  <a:gd name="connsiteX203" fmla="*/ 68568 w 1680456"/>
                  <a:gd name="connsiteY203" fmla="*/ 2306639 h 3141402"/>
                  <a:gd name="connsiteX204" fmla="*/ 36189 w 1680456"/>
                  <a:gd name="connsiteY204" fmla="*/ 2300924 h 3141402"/>
                  <a:gd name="connsiteX205" fmla="*/ 36189 w 1680456"/>
                  <a:gd name="connsiteY205" fmla="*/ 2248854 h 3141402"/>
                  <a:gd name="connsiteX206" fmla="*/ 68568 w 1680456"/>
                  <a:gd name="connsiteY206" fmla="*/ 2240599 h 3141402"/>
                  <a:gd name="connsiteX207" fmla="*/ 104756 w 1680456"/>
                  <a:gd name="connsiteY207" fmla="*/ 2046924 h 3141402"/>
                  <a:gd name="connsiteX208" fmla="*/ 214591 w 1680456"/>
                  <a:gd name="connsiteY208" fmla="*/ 2038669 h 3141402"/>
                  <a:gd name="connsiteX209" fmla="*/ 243796 w 1680456"/>
                  <a:gd name="connsiteY209" fmla="*/ 1964374 h 3141402"/>
                  <a:gd name="connsiteX210" fmla="*/ 273635 w 1680456"/>
                  <a:gd name="connsiteY210" fmla="*/ 1923099 h 3141402"/>
                  <a:gd name="connsiteX211" fmla="*/ 309824 w 1680456"/>
                  <a:gd name="connsiteY211" fmla="*/ 1917384 h 3141402"/>
                  <a:gd name="connsiteX212" fmla="*/ 349822 w 1680456"/>
                  <a:gd name="connsiteY212" fmla="*/ 1865314 h 3141402"/>
                  <a:gd name="connsiteX213" fmla="*/ 329505 w 1680456"/>
                  <a:gd name="connsiteY213" fmla="*/ 1822769 h 3141402"/>
                  <a:gd name="connsiteX214" fmla="*/ 375852 w 1680456"/>
                  <a:gd name="connsiteY214" fmla="*/ 1822769 h 3141402"/>
                  <a:gd name="connsiteX215" fmla="*/ 396168 w 1680456"/>
                  <a:gd name="connsiteY215" fmla="*/ 1744029 h 3141402"/>
                  <a:gd name="connsiteX216" fmla="*/ 329505 w 1680456"/>
                  <a:gd name="connsiteY216" fmla="*/ 1755459 h 3141402"/>
                  <a:gd name="connsiteX217" fmla="*/ 294587 w 1680456"/>
                  <a:gd name="connsiteY217" fmla="*/ 1796734 h 3141402"/>
                  <a:gd name="connsiteX218" fmla="*/ 295222 w 1680456"/>
                  <a:gd name="connsiteY218" fmla="*/ 1698309 h 3141402"/>
                  <a:gd name="connsiteX219" fmla="*/ 243796 w 1680456"/>
                  <a:gd name="connsiteY219" fmla="*/ 1657669 h 3141402"/>
                  <a:gd name="connsiteX220" fmla="*/ 243796 w 1680456"/>
                  <a:gd name="connsiteY220" fmla="*/ 1674814 h 3141402"/>
                  <a:gd name="connsiteX221" fmla="*/ 243796 w 1680456"/>
                  <a:gd name="connsiteY221" fmla="*/ 1695134 h 3141402"/>
                  <a:gd name="connsiteX222" fmla="*/ 243796 w 1680456"/>
                  <a:gd name="connsiteY222" fmla="*/ 1732599 h 3141402"/>
                  <a:gd name="connsiteX223" fmla="*/ 194275 w 1680456"/>
                  <a:gd name="connsiteY223" fmla="*/ 1704024 h 3141402"/>
                  <a:gd name="connsiteX224" fmla="*/ 208877 w 1680456"/>
                  <a:gd name="connsiteY224" fmla="*/ 1758634 h 3141402"/>
                  <a:gd name="connsiteX225" fmla="*/ 194275 w 1680456"/>
                  <a:gd name="connsiteY225" fmla="*/ 1770064 h 3141402"/>
                  <a:gd name="connsiteX226" fmla="*/ 179673 w 1680456"/>
                  <a:gd name="connsiteY226" fmla="*/ 1813879 h 3141402"/>
                  <a:gd name="connsiteX227" fmla="*/ 160626 w 1680456"/>
                  <a:gd name="connsiteY227" fmla="*/ 1813879 h 3141402"/>
                  <a:gd name="connsiteX228" fmla="*/ 121898 w 1680456"/>
                  <a:gd name="connsiteY228" fmla="*/ 1712279 h 3141402"/>
                  <a:gd name="connsiteX229" fmla="*/ 104756 w 1680456"/>
                  <a:gd name="connsiteY229" fmla="*/ 1692594 h 3141402"/>
                  <a:gd name="connsiteX230" fmla="*/ 104756 w 1680456"/>
                  <a:gd name="connsiteY230" fmla="*/ 1651954 h 3141402"/>
                  <a:gd name="connsiteX231" fmla="*/ 68568 w 1680456"/>
                  <a:gd name="connsiteY231" fmla="*/ 1640524 h 3141402"/>
                  <a:gd name="connsiteX232" fmla="*/ 17142 w 1680456"/>
                  <a:gd name="connsiteY232" fmla="*/ 1643064 h 3141402"/>
                  <a:gd name="connsiteX233" fmla="*/ 17142 w 1680456"/>
                  <a:gd name="connsiteY233" fmla="*/ 1611949 h 3141402"/>
                  <a:gd name="connsiteX234" fmla="*/ 0 w 1680456"/>
                  <a:gd name="connsiteY234" fmla="*/ 1564324 h 3141402"/>
                  <a:gd name="connsiteX235" fmla="*/ 36189 w 1680456"/>
                  <a:gd name="connsiteY235" fmla="*/ 1547814 h 3141402"/>
                  <a:gd name="connsiteX236" fmla="*/ 68568 w 1680456"/>
                  <a:gd name="connsiteY236" fmla="*/ 1476059 h 3141402"/>
                  <a:gd name="connsiteX237" fmla="*/ 17142 w 1680456"/>
                  <a:gd name="connsiteY237" fmla="*/ 1415099 h 3141402"/>
                  <a:gd name="connsiteX238" fmla="*/ 36189 w 1680456"/>
                  <a:gd name="connsiteY238" fmla="*/ 1339534 h 3141402"/>
                  <a:gd name="connsiteX239" fmla="*/ 34053 w 1680456"/>
                  <a:gd name="connsiteY239" fmla="*/ 1335761 h 3141402"/>
                  <a:gd name="connsiteX240" fmla="*/ 53269 w 1680456"/>
                  <a:gd name="connsiteY240" fmla="*/ 1339851 h 3141402"/>
                  <a:gd name="connsiteX241" fmla="*/ 54270 w 1680456"/>
                  <a:gd name="connsiteY241" fmla="*/ 1340185 h 3141402"/>
                  <a:gd name="connsiteX242" fmla="*/ 56105 w 1680456"/>
                  <a:gd name="connsiteY242" fmla="*/ 1339350 h 3141402"/>
                  <a:gd name="connsiteX243" fmla="*/ 59914 w 1680456"/>
                  <a:gd name="connsiteY243" fmla="*/ 1327919 h 3141402"/>
                  <a:gd name="connsiteX244" fmla="*/ 86574 w 1680456"/>
                  <a:gd name="connsiteY244" fmla="*/ 1314583 h 3141402"/>
                  <a:gd name="connsiteX245" fmla="*/ 99904 w 1680456"/>
                  <a:gd name="connsiteY245" fmla="*/ 1310772 h 3141402"/>
                  <a:gd name="connsiteX246" fmla="*/ 126564 w 1680456"/>
                  <a:gd name="connsiteY246" fmla="*/ 1303152 h 3141402"/>
                  <a:gd name="connsiteX247" fmla="*/ 163380 w 1680456"/>
                  <a:gd name="connsiteY247" fmla="*/ 1297436 h 3141402"/>
                  <a:gd name="connsiteX248" fmla="*/ 195118 w 1680456"/>
                  <a:gd name="connsiteY248" fmla="*/ 1291721 h 3141402"/>
                  <a:gd name="connsiteX249" fmla="*/ 216700 w 1680456"/>
                  <a:gd name="connsiteY249" fmla="*/ 1284100 h 3141402"/>
                  <a:gd name="connsiteX250" fmla="*/ 227491 w 1680456"/>
                  <a:gd name="connsiteY250" fmla="*/ 1272669 h 3141402"/>
                  <a:gd name="connsiteX251" fmla="*/ 240821 w 1680456"/>
                  <a:gd name="connsiteY251" fmla="*/ 1263143 h 3141402"/>
                  <a:gd name="connsiteX252" fmla="*/ 259863 w 1680456"/>
                  <a:gd name="connsiteY252" fmla="*/ 1242186 h 3141402"/>
                  <a:gd name="connsiteX253" fmla="*/ 274463 w 1680456"/>
                  <a:gd name="connsiteY253" fmla="*/ 1226944 h 3141402"/>
                  <a:gd name="connsiteX254" fmla="*/ 284619 w 1680456"/>
                  <a:gd name="connsiteY254" fmla="*/ 1198366 h 3141402"/>
                  <a:gd name="connsiteX255" fmla="*/ 295411 w 1680456"/>
                  <a:gd name="connsiteY255" fmla="*/ 1198366 h 3141402"/>
                  <a:gd name="connsiteX256" fmla="*/ 364599 w 1680456"/>
                  <a:gd name="connsiteY256" fmla="*/ 1122159 h 3141402"/>
                  <a:gd name="connsiteX257" fmla="*/ 427440 w 1680456"/>
                  <a:gd name="connsiteY257" fmla="*/ 1063098 h 3141402"/>
                  <a:gd name="connsiteX258" fmla="*/ 417919 w 1680456"/>
                  <a:gd name="connsiteY258" fmla="*/ 1047856 h 3141402"/>
                  <a:gd name="connsiteX259" fmla="*/ 469335 w 1680456"/>
                  <a:gd name="connsiteY259" fmla="*/ 1023089 h 3141402"/>
                  <a:gd name="connsiteX260" fmla="*/ 497899 w 1680456"/>
                  <a:gd name="connsiteY260" fmla="*/ 996416 h 3141402"/>
                  <a:gd name="connsiteX261" fmla="*/ 509324 w 1680456"/>
                  <a:gd name="connsiteY261" fmla="*/ 1002132 h 3141402"/>
                  <a:gd name="connsiteX262" fmla="*/ 530272 w 1680456"/>
                  <a:gd name="connsiteY262" fmla="*/ 936085 h 3141402"/>
                  <a:gd name="connsiteX263" fmla="*/ 535479 w 1680456"/>
                  <a:gd name="connsiteY263" fmla="*/ 937564 h 3141402"/>
                  <a:gd name="connsiteX264" fmla="*/ 530271 w 1680456"/>
                  <a:gd name="connsiteY264" fmla="*/ 861147 h 3141402"/>
                  <a:gd name="connsiteX265" fmla="*/ 568357 w 1680456"/>
                  <a:gd name="connsiteY265" fmla="*/ 845906 h 3141402"/>
                  <a:gd name="connsiteX266" fmla="*/ 568357 w 1680456"/>
                  <a:gd name="connsiteY266" fmla="*/ 813517 h 3141402"/>
                  <a:gd name="connsiteX267" fmla="*/ 615964 w 1680456"/>
                  <a:gd name="connsiteY267" fmla="*/ 762077 h 3141402"/>
                  <a:gd name="connsiteX268" fmla="*/ 690231 w 1680456"/>
                  <a:gd name="connsiteY268" fmla="*/ 729689 h 3141402"/>
                  <a:gd name="connsiteX269" fmla="*/ 722604 w 1680456"/>
                  <a:gd name="connsiteY269" fmla="*/ 729689 h 3141402"/>
                  <a:gd name="connsiteX270" fmla="*/ 772115 w 1680456"/>
                  <a:gd name="connsiteY270" fmla="*/ 672533 h 3141402"/>
                  <a:gd name="connsiteX271" fmla="*/ 774019 w 1680456"/>
                  <a:gd name="connsiteY271" fmla="*/ 600136 h 3141402"/>
                  <a:gd name="connsiteX272" fmla="*/ 793062 w 1680456"/>
                  <a:gd name="connsiteY272" fmla="*/ 567747 h 3141402"/>
                  <a:gd name="connsiteX273" fmla="*/ 814009 w 1680456"/>
                  <a:gd name="connsiteY273" fmla="*/ 550601 h 3141402"/>
                  <a:gd name="connsiteX274" fmla="*/ 823530 w 1680456"/>
                  <a:gd name="connsiteY274" fmla="*/ 396280 h 3141402"/>
                  <a:gd name="connsiteX275" fmla="*/ 863520 w 1680456"/>
                  <a:gd name="connsiteY275" fmla="*/ 337219 h 3141402"/>
                  <a:gd name="connsiteX276" fmla="*/ 918744 w 1680456"/>
                  <a:gd name="connsiteY276" fmla="*/ 318167 h 3141402"/>
                  <a:gd name="connsiteX277" fmla="*/ 962543 w 1680456"/>
                  <a:gd name="connsiteY277" fmla="*/ 295305 h 3141402"/>
                  <a:gd name="connsiteX278" fmla="*/ 1044427 w 1680456"/>
                  <a:gd name="connsiteY278" fmla="*/ 165752 h 3141402"/>
                  <a:gd name="connsiteX279" fmla="*/ 1029193 w 1680456"/>
                  <a:gd name="connsiteY279" fmla="*/ 137174 h 3141402"/>
                  <a:gd name="connsiteX280" fmla="*/ 1076800 w 1680456"/>
                  <a:gd name="connsiteY280" fmla="*/ 80018 h 3141402"/>
                  <a:gd name="connsiteX281" fmla="*/ 1093938 w 1680456"/>
                  <a:gd name="connsiteY281" fmla="*/ 0 h 3141402"/>
                  <a:gd name="connsiteX0" fmla="*/ 1093938 w 1680456"/>
                  <a:gd name="connsiteY0" fmla="*/ 0 h 3141402"/>
                  <a:gd name="connsiteX1" fmla="*/ 1130119 w 1680456"/>
                  <a:gd name="connsiteY1" fmla="*/ 17147 h 3141402"/>
                  <a:gd name="connsiteX2" fmla="*/ 1145354 w 1680456"/>
                  <a:gd name="connsiteY2" fmla="*/ 33658 h 3141402"/>
                  <a:gd name="connsiteX3" fmla="*/ 1111711 w 1680456"/>
                  <a:gd name="connsiteY3" fmla="*/ 57156 h 3141402"/>
                  <a:gd name="connsiteX4" fmla="*/ 1130119 w 1680456"/>
                  <a:gd name="connsiteY4" fmla="*/ 93354 h 3141402"/>
                  <a:gd name="connsiteX5" fmla="*/ 1173918 w 1680456"/>
                  <a:gd name="connsiteY5" fmla="*/ 123837 h 3141402"/>
                  <a:gd name="connsiteX6" fmla="*/ 1196769 w 1680456"/>
                  <a:gd name="connsiteY6" fmla="*/ 123837 h 3141402"/>
                  <a:gd name="connsiteX7" fmla="*/ 1212003 w 1680456"/>
                  <a:gd name="connsiteY7" fmla="*/ 150510 h 3141402"/>
                  <a:gd name="connsiteX8" fmla="*/ 1198673 w 1680456"/>
                  <a:gd name="connsiteY8" fmla="*/ 180993 h 3141402"/>
                  <a:gd name="connsiteX9" fmla="*/ 1202482 w 1680456"/>
                  <a:gd name="connsiteY9" fmla="*/ 215287 h 3141402"/>
                  <a:gd name="connsiteX10" fmla="*/ 1232950 w 1680456"/>
                  <a:gd name="connsiteY10" fmla="*/ 224813 h 3141402"/>
                  <a:gd name="connsiteX11" fmla="*/ 1202482 w 1680456"/>
                  <a:gd name="connsiteY11" fmla="*/ 241959 h 3141402"/>
                  <a:gd name="connsiteX12" fmla="*/ 1194865 w 1680456"/>
                  <a:gd name="connsiteY12" fmla="*/ 257201 h 3141402"/>
                  <a:gd name="connsiteX13" fmla="*/ 1204386 w 1680456"/>
                  <a:gd name="connsiteY13" fmla="*/ 280063 h 3141402"/>
                  <a:gd name="connsiteX14" fmla="*/ 1210099 w 1680456"/>
                  <a:gd name="connsiteY14" fmla="*/ 292129 h 3141402"/>
                  <a:gd name="connsiteX15" fmla="*/ 1225333 w 1680456"/>
                  <a:gd name="connsiteY15" fmla="*/ 329598 h 3141402"/>
                  <a:gd name="connsiteX16" fmla="*/ 1232950 w 1680456"/>
                  <a:gd name="connsiteY16" fmla="*/ 348650 h 3141402"/>
                  <a:gd name="connsiteX17" fmla="*/ 1261515 w 1680456"/>
                  <a:gd name="connsiteY17" fmla="*/ 337219 h 3141402"/>
                  <a:gd name="connsiteX18" fmla="*/ 1293887 w 1680456"/>
                  <a:gd name="connsiteY18" fmla="*/ 310546 h 3141402"/>
                  <a:gd name="connsiteX19" fmla="*/ 1326260 w 1680456"/>
                  <a:gd name="connsiteY19" fmla="*/ 321977 h 3141402"/>
                  <a:gd name="connsiteX20" fmla="*/ 1356729 w 1680456"/>
                  <a:gd name="connsiteY20" fmla="*/ 361987 h 3141402"/>
                  <a:gd name="connsiteX21" fmla="*/ 1360537 w 1680456"/>
                  <a:gd name="connsiteY21" fmla="*/ 382944 h 3141402"/>
                  <a:gd name="connsiteX22" fmla="*/ 1375771 w 1680456"/>
                  <a:gd name="connsiteY22" fmla="*/ 398185 h 3141402"/>
                  <a:gd name="connsiteX23" fmla="*/ 1371963 w 1680456"/>
                  <a:gd name="connsiteY23" fmla="*/ 422953 h 3141402"/>
                  <a:gd name="connsiteX24" fmla="*/ 1417666 w 1680456"/>
                  <a:gd name="connsiteY24" fmla="*/ 455341 h 3141402"/>
                  <a:gd name="connsiteX25" fmla="*/ 1430996 w 1680456"/>
                  <a:gd name="connsiteY25" fmla="*/ 522023 h 3141402"/>
                  <a:gd name="connsiteX26" fmla="*/ 1457655 w 1680456"/>
                  <a:gd name="connsiteY26" fmla="*/ 558221 h 3141402"/>
                  <a:gd name="connsiteX27" fmla="*/ 1488124 w 1680456"/>
                  <a:gd name="connsiteY27" fmla="*/ 577273 h 3141402"/>
                  <a:gd name="connsiteX28" fmla="*/ 1474794 w 1680456"/>
                  <a:gd name="connsiteY28" fmla="*/ 600136 h 3141402"/>
                  <a:gd name="connsiteX29" fmla="*/ 1488124 w 1680456"/>
                  <a:gd name="connsiteY29" fmla="*/ 611567 h 3141402"/>
                  <a:gd name="connsiteX30" fmla="*/ 1510975 w 1680456"/>
                  <a:gd name="connsiteY30" fmla="*/ 611567 h 3141402"/>
                  <a:gd name="connsiteX31" fmla="*/ 1535731 w 1680456"/>
                  <a:gd name="connsiteY31" fmla="*/ 619188 h 3141402"/>
                  <a:gd name="connsiteX32" fmla="*/ 1571912 w 1680456"/>
                  <a:gd name="connsiteY32" fmla="*/ 619188 h 3141402"/>
                  <a:gd name="connsiteX33" fmla="*/ 1573817 w 1680456"/>
                  <a:gd name="connsiteY33" fmla="*/ 634429 h 3141402"/>
                  <a:gd name="connsiteX34" fmla="*/ 1585242 w 1680456"/>
                  <a:gd name="connsiteY34" fmla="*/ 653481 h 3141402"/>
                  <a:gd name="connsiteX35" fmla="*/ 1589051 w 1680456"/>
                  <a:gd name="connsiteY35" fmla="*/ 706826 h 3141402"/>
                  <a:gd name="connsiteX36" fmla="*/ 1602381 w 1680456"/>
                  <a:gd name="connsiteY36" fmla="*/ 722068 h 3141402"/>
                  <a:gd name="connsiteX37" fmla="*/ 1634753 w 1680456"/>
                  <a:gd name="connsiteY37" fmla="*/ 758267 h 3141402"/>
                  <a:gd name="connsiteX38" fmla="*/ 1634753 w 1680456"/>
                  <a:gd name="connsiteY38" fmla="*/ 792560 h 3141402"/>
                  <a:gd name="connsiteX39" fmla="*/ 1680456 w 1680456"/>
                  <a:gd name="connsiteY39" fmla="*/ 821138 h 3141402"/>
                  <a:gd name="connsiteX40" fmla="*/ 1680456 w 1680456"/>
                  <a:gd name="connsiteY40" fmla="*/ 864957 h 3141402"/>
                  <a:gd name="connsiteX41" fmla="*/ 1665222 w 1680456"/>
                  <a:gd name="connsiteY41" fmla="*/ 910682 h 3141402"/>
                  <a:gd name="connsiteX42" fmla="*/ 1646179 w 1680456"/>
                  <a:gd name="connsiteY42" fmla="*/ 936085 h 3141402"/>
                  <a:gd name="connsiteX43" fmla="*/ 1625167 w 1680456"/>
                  <a:gd name="connsiteY43" fmla="*/ 936085 h 3141402"/>
                  <a:gd name="connsiteX44" fmla="*/ 1611677 w 1680456"/>
                  <a:gd name="connsiteY44" fmla="*/ 958437 h 3141402"/>
                  <a:gd name="connsiteX45" fmla="*/ 1638562 w 1680456"/>
                  <a:gd name="connsiteY45" fmla="*/ 981174 h 3141402"/>
                  <a:gd name="connsiteX46" fmla="*/ 1600476 w 1680456"/>
                  <a:gd name="connsiteY46" fmla="*/ 998321 h 3141402"/>
                  <a:gd name="connsiteX47" fmla="*/ 1581434 w 1680456"/>
                  <a:gd name="connsiteY47" fmla="*/ 1024994 h 3141402"/>
                  <a:gd name="connsiteX48" fmla="*/ 1562391 w 1680456"/>
                  <a:gd name="connsiteY48" fmla="*/ 1042140 h 3141402"/>
                  <a:gd name="connsiteX49" fmla="*/ 1541444 w 1680456"/>
                  <a:gd name="connsiteY49" fmla="*/ 1065003 h 3141402"/>
                  <a:gd name="connsiteX50" fmla="*/ 1522401 w 1680456"/>
                  <a:gd name="connsiteY50" fmla="*/ 1089770 h 3141402"/>
                  <a:gd name="connsiteX51" fmla="*/ 1530018 w 1680456"/>
                  <a:gd name="connsiteY51" fmla="*/ 1103107 h 3141402"/>
                  <a:gd name="connsiteX52" fmla="*/ 1501454 w 1680456"/>
                  <a:gd name="connsiteY52" fmla="*/ 1122158 h 3141402"/>
                  <a:gd name="connsiteX53" fmla="*/ 1484315 w 1680456"/>
                  <a:gd name="connsiteY53" fmla="*/ 1122158 h 3141402"/>
                  <a:gd name="connsiteX54" fmla="*/ 1447973 w 1680456"/>
                  <a:gd name="connsiteY54" fmla="*/ 1139430 h 3141402"/>
                  <a:gd name="connsiteX55" fmla="*/ 1432803 w 1680456"/>
                  <a:gd name="connsiteY55" fmla="*/ 1112819 h 3141402"/>
                  <a:gd name="connsiteX56" fmla="*/ 1405887 w 1680456"/>
                  <a:gd name="connsiteY56" fmla="*/ 1080369 h 3141402"/>
                  <a:gd name="connsiteX57" fmla="*/ 1383389 w 1680456"/>
                  <a:gd name="connsiteY57" fmla="*/ 1072623 h 3141402"/>
                  <a:gd name="connsiteX58" fmla="*/ 1379554 w 1680456"/>
                  <a:gd name="connsiteY58" fmla="*/ 1053443 h 3141402"/>
                  <a:gd name="connsiteX59" fmla="*/ 1373867 w 1680456"/>
                  <a:gd name="connsiteY59" fmla="*/ 1057382 h 3141402"/>
                  <a:gd name="connsiteX60" fmla="*/ 1358632 w 1680456"/>
                  <a:gd name="connsiteY60" fmla="*/ 1066908 h 3141402"/>
                  <a:gd name="connsiteX61" fmla="*/ 1356728 w 1680456"/>
                  <a:gd name="connsiteY61" fmla="*/ 1101202 h 3141402"/>
                  <a:gd name="connsiteX62" fmla="*/ 1343398 w 1680456"/>
                  <a:gd name="connsiteY62" fmla="*/ 1122159 h 3141402"/>
                  <a:gd name="connsiteX63" fmla="*/ 1328164 w 1680456"/>
                  <a:gd name="connsiteY63" fmla="*/ 1152642 h 3141402"/>
                  <a:gd name="connsiteX64" fmla="*/ 1362441 w 1680456"/>
                  <a:gd name="connsiteY64" fmla="*/ 1152642 h 3141402"/>
                  <a:gd name="connsiteX65" fmla="*/ 1347207 w 1680456"/>
                  <a:gd name="connsiteY65" fmla="*/ 1193286 h 3141402"/>
                  <a:gd name="connsiteX66" fmla="*/ 1349111 w 1680456"/>
                  <a:gd name="connsiteY66" fmla="*/ 1228850 h 3141402"/>
                  <a:gd name="connsiteX67" fmla="*/ 1362441 w 1680456"/>
                  <a:gd name="connsiteY67" fmla="*/ 1259333 h 3141402"/>
                  <a:gd name="connsiteX68" fmla="*/ 1352919 w 1680456"/>
                  <a:gd name="connsiteY68" fmla="*/ 1284100 h 3141402"/>
                  <a:gd name="connsiteX69" fmla="*/ 1370058 w 1680456"/>
                  <a:gd name="connsiteY69" fmla="*/ 1318394 h 3141402"/>
                  <a:gd name="connsiteX70" fmla="*/ 1362441 w 1680456"/>
                  <a:gd name="connsiteY70" fmla="*/ 1350782 h 3141402"/>
                  <a:gd name="connsiteX71" fmla="*/ 1335781 w 1680456"/>
                  <a:gd name="connsiteY71" fmla="*/ 1381265 h 3141402"/>
                  <a:gd name="connsiteX72" fmla="*/ 1322291 w 1680456"/>
                  <a:gd name="connsiteY72" fmla="*/ 1411144 h 3141402"/>
                  <a:gd name="connsiteX73" fmla="*/ 1299535 w 1680456"/>
                  <a:gd name="connsiteY73" fmla="*/ 1381421 h 3141402"/>
                  <a:gd name="connsiteX74" fmla="*/ 1286270 w 1680456"/>
                  <a:gd name="connsiteY74" fmla="*/ 1371739 h 3141402"/>
                  <a:gd name="connsiteX75" fmla="*/ 1259610 w 1680456"/>
                  <a:gd name="connsiteY75" fmla="*/ 1409208 h 3141402"/>
                  <a:gd name="connsiteX76" fmla="*/ 1271035 w 1680456"/>
                  <a:gd name="connsiteY76" fmla="*/ 1430800 h 3141402"/>
                  <a:gd name="connsiteX77" fmla="*/ 1250157 w 1680456"/>
                  <a:gd name="connsiteY77" fmla="*/ 1442405 h 3141402"/>
                  <a:gd name="connsiteX78" fmla="*/ 1249794 w 1680456"/>
                  <a:gd name="connsiteY78" fmla="*/ 1446390 h 3141402"/>
                  <a:gd name="connsiteX79" fmla="*/ 1255802 w 1680456"/>
                  <a:gd name="connsiteY79" fmla="*/ 1444136 h 3141402"/>
                  <a:gd name="connsiteX80" fmla="*/ 1255802 w 1680456"/>
                  <a:gd name="connsiteY80" fmla="*/ 1489861 h 3141402"/>
                  <a:gd name="connsiteX81" fmla="*/ 1276749 w 1680456"/>
                  <a:gd name="connsiteY81" fmla="*/ 1529870 h 3141402"/>
                  <a:gd name="connsiteX82" fmla="*/ 1274845 w 1680456"/>
                  <a:gd name="connsiteY82" fmla="*/ 1552732 h 3141402"/>
                  <a:gd name="connsiteX83" fmla="*/ 1274845 w 1680456"/>
                  <a:gd name="connsiteY83" fmla="*/ 1585756 h 3141402"/>
                  <a:gd name="connsiteX84" fmla="*/ 1288047 w 1680456"/>
                  <a:gd name="connsiteY84" fmla="*/ 1625348 h 3141402"/>
                  <a:gd name="connsiteX85" fmla="*/ 1299407 w 1680456"/>
                  <a:gd name="connsiteY85" fmla="*/ 1655675 h 3141402"/>
                  <a:gd name="connsiteX86" fmla="*/ 1293888 w 1680456"/>
                  <a:gd name="connsiteY86" fmla="*/ 1676570 h 3141402"/>
                  <a:gd name="connsiteX87" fmla="*/ 1267228 w 1680456"/>
                  <a:gd name="connsiteY87" fmla="*/ 1682285 h 3141402"/>
                  <a:gd name="connsiteX88" fmla="*/ 1227238 w 1680456"/>
                  <a:gd name="connsiteY88" fmla="*/ 1710863 h 3141402"/>
                  <a:gd name="connsiteX89" fmla="*/ 1200578 w 1680456"/>
                  <a:gd name="connsiteY89" fmla="*/ 1739441 h 3141402"/>
                  <a:gd name="connsiteX90" fmla="*/ 1173918 w 1680456"/>
                  <a:gd name="connsiteY90" fmla="*/ 1769924 h 3141402"/>
                  <a:gd name="connsiteX91" fmla="*/ 1149162 w 1680456"/>
                  <a:gd name="connsiteY91" fmla="*/ 1796597 h 3141402"/>
                  <a:gd name="connsiteX92" fmla="*/ 1111712 w 1680456"/>
                  <a:gd name="connsiteY92" fmla="*/ 1796597 h 3141402"/>
                  <a:gd name="connsiteX93" fmla="*/ 1069183 w 1680456"/>
                  <a:gd name="connsiteY93" fmla="*/ 1833431 h 3141402"/>
                  <a:gd name="connsiteX94" fmla="*/ 1063470 w 1680456"/>
                  <a:gd name="connsiteY94" fmla="*/ 1872805 h 3141402"/>
                  <a:gd name="connsiteX95" fmla="*/ 1040729 w 1680456"/>
                  <a:gd name="connsiteY95" fmla="*/ 1877071 h 3141402"/>
                  <a:gd name="connsiteX96" fmla="*/ 1040617 w 1680456"/>
                  <a:gd name="connsiteY96" fmla="*/ 1878520 h 3141402"/>
                  <a:gd name="connsiteX97" fmla="*/ 1034904 w 1680456"/>
                  <a:gd name="connsiteY97" fmla="*/ 1907097 h 3141402"/>
                  <a:gd name="connsiteX98" fmla="*/ 1032438 w 1680456"/>
                  <a:gd name="connsiteY98" fmla="*/ 1908136 h 3141402"/>
                  <a:gd name="connsiteX99" fmla="*/ 1034905 w 1680456"/>
                  <a:gd name="connsiteY99" fmla="*/ 1914719 h 3141402"/>
                  <a:gd name="connsiteX100" fmla="*/ 1040618 w 1680456"/>
                  <a:gd name="connsiteY100" fmla="*/ 1964254 h 3141402"/>
                  <a:gd name="connsiteX101" fmla="*/ 1040618 w 1680456"/>
                  <a:gd name="connsiteY101" fmla="*/ 2000453 h 3141402"/>
                  <a:gd name="connsiteX102" fmla="*/ 1040618 w 1680456"/>
                  <a:gd name="connsiteY102" fmla="*/ 2029031 h 3141402"/>
                  <a:gd name="connsiteX103" fmla="*/ 1063469 w 1680456"/>
                  <a:gd name="connsiteY103" fmla="*/ 2048083 h 3141402"/>
                  <a:gd name="connsiteX104" fmla="*/ 1067278 w 1680456"/>
                  <a:gd name="connsiteY104" fmla="*/ 2070945 h 3141402"/>
                  <a:gd name="connsiteX105" fmla="*/ 1092033 w 1680456"/>
                  <a:gd name="connsiteY105" fmla="*/ 2093807 h 3141402"/>
                  <a:gd name="connsiteX106" fmla="*/ 1076799 w 1680456"/>
                  <a:gd name="connsiteY106" fmla="*/ 2109049 h 3141402"/>
                  <a:gd name="connsiteX107" fmla="*/ 1088225 w 1680456"/>
                  <a:gd name="connsiteY107" fmla="*/ 2141437 h 3141402"/>
                  <a:gd name="connsiteX108" fmla="*/ 1033001 w 1680456"/>
                  <a:gd name="connsiteY108" fmla="*/ 2251939 h 3141402"/>
                  <a:gd name="connsiteX109" fmla="*/ 1010149 w 1680456"/>
                  <a:gd name="connsiteY109" fmla="*/ 2259559 h 3141402"/>
                  <a:gd name="connsiteX110" fmla="*/ 1029192 w 1680456"/>
                  <a:gd name="connsiteY110" fmla="*/ 2314810 h 3141402"/>
                  <a:gd name="connsiteX111" fmla="*/ 1010149 w 1680456"/>
                  <a:gd name="connsiteY111" fmla="*/ 2352914 h 3141402"/>
                  <a:gd name="connsiteX112" fmla="*/ 987298 w 1680456"/>
                  <a:gd name="connsiteY112" fmla="*/ 2402449 h 3141402"/>
                  <a:gd name="connsiteX113" fmla="*/ 960638 w 1680456"/>
                  <a:gd name="connsiteY113" fmla="*/ 2425311 h 3141402"/>
                  <a:gd name="connsiteX114" fmla="*/ 960638 w 1680456"/>
                  <a:gd name="connsiteY114" fmla="*/ 2446268 h 3141402"/>
                  <a:gd name="connsiteX115" fmla="*/ 975872 w 1680456"/>
                  <a:gd name="connsiteY115" fmla="*/ 2455794 h 3141402"/>
                  <a:gd name="connsiteX116" fmla="*/ 962542 w 1680456"/>
                  <a:gd name="connsiteY116" fmla="*/ 2493263 h 3141402"/>
                  <a:gd name="connsiteX117" fmla="*/ 953036 w 1680456"/>
                  <a:gd name="connsiteY117" fmla="*/ 2512737 h 3141402"/>
                  <a:gd name="connsiteX118" fmla="*/ 979681 w 1680456"/>
                  <a:gd name="connsiteY118" fmla="*/ 2528191 h 3141402"/>
                  <a:gd name="connsiteX119" fmla="*/ 949213 w 1680456"/>
                  <a:gd name="connsiteY119" fmla="*/ 2566295 h 3141402"/>
                  <a:gd name="connsiteX120" fmla="*/ 949213 w 1680456"/>
                  <a:gd name="connsiteY120" fmla="*/ 2608209 h 3141402"/>
                  <a:gd name="connsiteX121" fmla="*/ 924457 w 1680456"/>
                  <a:gd name="connsiteY121" fmla="*/ 2612020 h 3141402"/>
                  <a:gd name="connsiteX122" fmla="*/ 958734 w 1680456"/>
                  <a:gd name="connsiteY122" fmla="*/ 2640598 h 3141402"/>
                  <a:gd name="connsiteX123" fmla="*/ 935883 w 1680456"/>
                  <a:gd name="connsiteY123" fmla="*/ 2676796 h 3141402"/>
                  <a:gd name="connsiteX124" fmla="*/ 920649 w 1680456"/>
                  <a:gd name="connsiteY124" fmla="*/ 2701564 h 3141402"/>
                  <a:gd name="connsiteX125" fmla="*/ 907319 w 1680456"/>
                  <a:gd name="connsiteY125" fmla="*/ 2733952 h 3141402"/>
                  <a:gd name="connsiteX126" fmla="*/ 924457 w 1680456"/>
                  <a:gd name="connsiteY126" fmla="*/ 2756814 h 3141402"/>
                  <a:gd name="connsiteX127" fmla="*/ 907319 w 1680456"/>
                  <a:gd name="connsiteY127" fmla="*/ 2775866 h 3141402"/>
                  <a:gd name="connsiteX128" fmla="*/ 907319 w 1680456"/>
                  <a:gd name="connsiteY128" fmla="*/ 2789203 h 3141402"/>
                  <a:gd name="connsiteX129" fmla="*/ 897797 w 1680456"/>
                  <a:gd name="connsiteY129" fmla="*/ 2815875 h 3141402"/>
                  <a:gd name="connsiteX130" fmla="*/ 876850 w 1680456"/>
                  <a:gd name="connsiteY130" fmla="*/ 2841278 h 3141402"/>
                  <a:gd name="connsiteX131" fmla="*/ 840669 w 1680456"/>
                  <a:gd name="connsiteY131" fmla="*/ 2865410 h 3141402"/>
                  <a:gd name="connsiteX132" fmla="*/ 842573 w 1680456"/>
                  <a:gd name="connsiteY132" fmla="*/ 2891448 h 3141402"/>
                  <a:gd name="connsiteX133" fmla="*/ 841209 w 1680456"/>
                  <a:gd name="connsiteY133" fmla="*/ 2901908 h 3141402"/>
                  <a:gd name="connsiteX134" fmla="*/ 843186 w 1680456"/>
                  <a:gd name="connsiteY134" fmla="*/ 2902638 h 3141402"/>
                  <a:gd name="connsiteX135" fmla="*/ 842573 w 1680456"/>
                  <a:gd name="connsiteY135" fmla="*/ 2903224 h 3141402"/>
                  <a:gd name="connsiteX136" fmla="*/ 834953 w 1680456"/>
                  <a:gd name="connsiteY136" fmla="*/ 2918467 h 3141402"/>
                  <a:gd name="connsiteX137" fmla="*/ 842573 w 1680456"/>
                  <a:gd name="connsiteY137" fmla="*/ 2944508 h 3141402"/>
                  <a:gd name="connsiteX138" fmla="*/ 825428 w 1680456"/>
                  <a:gd name="connsiteY138" fmla="*/ 2960387 h 3141402"/>
                  <a:gd name="connsiteX139" fmla="*/ 813998 w 1680456"/>
                  <a:gd name="connsiteY139" fmla="*/ 2972455 h 3141402"/>
                  <a:gd name="connsiteX140" fmla="*/ 804473 w 1680456"/>
                  <a:gd name="connsiteY140" fmla="*/ 2958481 h 3141402"/>
                  <a:gd name="connsiteX141" fmla="*/ 779073 w 1680456"/>
                  <a:gd name="connsiteY141" fmla="*/ 2953400 h 3141402"/>
                  <a:gd name="connsiteX142" fmla="*/ 749228 w 1680456"/>
                  <a:gd name="connsiteY142" fmla="*/ 2959751 h 3141402"/>
                  <a:gd name="connsiteX143" fmla="*/ 714938 w 1680456"/>
                  <a:gd name="connsiteY143" fmla="*/ 2963562 h 3141402"/>
                  <a:gd name="connsiteX144" fmla="*/ 676838 w 1680456"/>
                  <a:gd name="connsiteY144" fmla="*/ 2958481 h 3141402"/>
                  <a:gd name="connsiteX145" fmla="*/ 647628 w 1680456"/>
                  <a:gd name="connsiteY145" fmla="*/ 2959751 h 3141402"/>
                  <a:gd name="connsiteX146" fmla="*/ 624133 w 1680456"/>
                  <a:gd name="connsiteY146" fmla="*/ 2969914 h 3141402"/>
                  <a:gd name="connsiteX147" fmla="*/ 596828 w 1680456"/>
                  <a:gd name="connsiteY147" fmla="*/ 2980076 h 3141402"/>
                  <a:gd name="connsiteX148" fmla="*/ 580318 w 1680456"/>
                  <a:gd name="connsiteY148" fmla="*/ 2973725 h 3141402"/>
                  <a:gd name="connsiteX149" fmla="*/ 586668 w 1680456"/>
                  <a:gd name="connsiteY149" fmla="*/ 3010563 h 3141402"/>
                  <a:gd name="connsiteX150" fmla="*/ 566983 w 1680456"/>
                  <a:gd name="connsiteY150" fmla="*/ 3037874 h 3141402"/>
                  <a:gd name="connsiteX151" fmla="*/ 542853 w 1680456"/>
                  <a:gd name="connsiteY151" fmla="*/ 3037874 h 3141402"/>
                  <a:gd name="connsiteX152" fmla="*/ 509833 w 1680456"/>
                  <a:gd name="connsiteY152" fmla="*/ 3035969 h 3141402"/>
                  <a:gd name="connsiteX153" fmla="*/ 490148 w 1680456"/>
                  <a:gd name="connsiteY153" fmla="*/ 3040415 h 3141402"/>
                  <a:gd name="connsiteX154" fmla="*/ 467288 w 1680456"/>
                  <a:gd name="connsiteY154" fmla="*/ 3046131 h 3141402"/>
                  <a:gd name="connsiteX155" fmla="*/ 472544 w 1680456"/>
                  <a:gd name="connsiteY155" fmla="*/ 3082928 h 3141402"/>
                  <a:gd name="connsiteX156" fmla="*/ 469193 w 1680456"/>
                  <a:gd name="connsiteY156" fmla="*/ 3082334 h 3141402"/>
                  <a:gd name="connsiteX157" fmla="*/ 467288 w 1680456"/>
                  <a:gd name="connsiteY157" fmla="*/ 3105199 h 3141402"/>
                  <a:gd name="connsiteX158" fmla="*/ 444428 w 1680456"/>
                  <a:gd name="connsiteY158" fmla="*/ 3107105 h 3141402"/>
                  <a:gd name="connsiteX159" fmla="*/ 446333 w 1680456"/>
                  <a:gd name="connsiteY159" fmla="*/ 3141402 h 3141402"/>
                  <a:gd name="connsiteX160" fmla="*/ 412043 w 1680456"/>
                  <a:gd name="connsiteY160" fmla="*/ 3141402 h 3141402"/>
                  <a:gd name="connsiteX161" fmla="*/ 410138 w 1680456"/>
                  <a:gd name="connsiteY161" fmla="*/ 3118537 h 3141402"/>
                  <a:gd name="connsiteX162" fmla="*/ 383468 w 1680456"/>
                  <a:gd name="connsiteY162" fmla="*/ 3093132 h 3141402"/>
                  <a:gd name="connsiteX163" fmla="*/ 343463 w 1680456"/>
                  <a:gd name="connsiteY163" fmla="*/ 3110916 h 3141402"/>
                  <a:gd name="connsiteX164" fmla="*/ 312983 w 1680456"/>
                  <a:gd name="connsiteY164" fmla="*/ 3112821 h 3141402"/>
                  <a:gd name="connsiteX165" fmla="*/ 295203 w 1680456"/>
                  <a:gd name="connsiteY165" fmla="*/ 3110916 h 3141402"/>
                  <a:gd name="connsiteX166" fmla="*/ 274248 w 1680456"/>
                  <a:gd name="connsiteY166" fmla="*/ 3072807 h 3141402"/>
                  <a:gd name="connsiteX167" fmla="*/ 269287 w 1680456"/>
                  <a:gd name="connsiteY167" fmla="*/ 3078283 h 3141402"/>
                  <a:gd name="connsiteX168" fmla="*/ 267580 w 1680456"/>
                  <a:gd name="connsiteY168" fmla="*/ 3076576 h 3141402"/>
                  <a:gd name="connsiteX169" fmla="*/ 266242 w 1680456"/>
                  <a:gd name="connsiteY169" fmla="*/ 3076153 h 3141402"/>
                  <a:gd name="connsiteX170" fmla="*/ 258373 w 1680456"/>
                  <a:gd name="connsiteY170" fmla="*/ 3059469 h 3141402"/>
                  <a:gd name="connsiteX171" fmla="*/ 202909 w 1680456"/>
                  <a:gd name="connsiteY171" fmla="*/ 3036087 h 3141402"/>
                  <a:gd name="connsiteX172" fmla="*/ 209171 w 1680456"/>
                  <a:gd name="connsiteY172" fmla="*/ 3033198 h 3141402"/>
                  <a:gd name="connsiteX173" fmla="*/ 210352 w 1680456"/>
                  <a:gd name="connsiteY173" fmla="*/ 3029257 h 3141402"/>
                  <a:gd name="connsiteX174" fmla="*/ 218000 w 1680456"/>
                  <a:gd name="connsiteY174" fmla="*/ 3025432 h 3141402"/>
                  <a:gd name="connsiteX175" fmla="*/ 210186 w 1680456"/>
                  <a:gd name="connsiteY175" fmla="*/ 3024056 h 3141402"/>
                  <a:gd name="connsiteX176" fmla="*/ 228559 w 1680456"/>
                  <a:gd name="connsiteY176" fmla="*/ 3016569 h 3141402"/>
                  <a:gd name="connsiteX177" fmla="*/ 243796 w 1680456"/>
                  <a:gd name="connsiteY177" fmla="*/ 2941004 h 3141402"/>
                  <a:gd name="connsiteX178" fmla="*/ 294587 w 1680456"/>
                  <a:gd name="connsiteY178" fmla="*/ 2889569 h 3141402"/>
                  <a:gd name="connsiteX179" fmla="*/ 294587 w 1680456"/>
                  <a:gd name="connsiteY179" fmla="*/ 2854644 h 3141402"/>
                  <a:gd name="connsiteX180" fmla="*/ 243796 w 1680456"/>
                  <a:gd name="connsiteY180" fmla="*/ 2857819 h 3141402"/>
                  <a:gd name="connsiteX181" fmla="*/ 243796 w 1680456"/>
                  <a:gd name="connsiteY181" fmla="*/ 2834324 h 3141402"/>
                  <a:gd name="connsiteX182" fmla="*/ 194275 w 1680456"/>
                  <a:gd name="connsiteY182" fmla="*/ 2846389 h 3141402"/>
                  <a:gd name="connsiteX183" fmla="*/ 220305 w 1680456"/>
                  <a:gd name="connsiteY183" fmla="*/ 2800034 h 3141402"/>
                  <a:gd name="connsiteX184" fmla="*/ 194275 w 1680456"/>
                  <a:gd name="connsiteY184" fmla="*/ 2791144 h 3141402"/>
                  <a:gd name="connsiteX185" fmla="*/ 162531 w 1680456"/>
                  <a:gd name="connsiteY185" fmla="*/ 2817179 h 3141402"/>
                  <a:gd name="connsiteX186" fmla="*/ 130786 w 1680456"/>
                  <a:gd name="connsiteY186" fmla="*/ 2817179 h 3141402"/>
                  <a:gd name="connsiteX187" fmla="*/ 68568 w 1680456"/>
                  <a:gd name="connsiteY187" fmla="*/ 2777174 h 3141402"/>
                  <a:gd name="connsiteX188" fmla="*/ 68568 w 1680456"/>
                  <a:gd name="connsiteY188" fmla="*/ 2721929 h 3141402"/>
                  <a:gd name="connsiteX189" fmla="*/ 177133 w 1680456"/>
                  <a:gd name="connsiteY189" fmla="*/ 2762569 h 3141402"/>
                  <a:gd name="connsiteX190" fmla="*/ 188561 w 1680456"/>
                  <a:gd name="connsiteY190" fmla="*/ 2699069 h 3141402"/>
                  <a:gd name="connsiteX191" fmla="*/ 182847 w 1680456"/>
                  <a:gd name="connsiteY191" fmla="*/ 2600644 h 3141402"/>
                  <a:gd name="connsiteX192" fmla="*/ 139675 w 1680456"/>
                  <a:gd name="connsiteY192" fmla="*/ 2600644 h 3141402"/>
                  <a:gd name="connsiteX193" fmla="*/ 136500 w 1680456"/>
                  <a:gd name="connsiteY193" fmla="*/ 2566354 h 3141402"/>
                  <a:gd name="connsiteX194" fmla="*/ 104756 w 1680456"/>
                  <a:gd name="connsiteY194" fmla="*/ 2528889 h 3141402"/>
                  <a:gd name="connsiteX195" fmla="*/ 68568 w 1680456"/>
                  <a:gd name="connsiteY195" fmla="*/ 2543494 h 3141402"/>
                  <a:gd name="connsiteX196" fmla="*/ 68568 w 1680456"/>
                  <a:gd name="connsiteY196" fmla="*/ 2427289 h 3141402"/>
                  <a:gd name="connsiteX197" fmla="*/ 68568 w 1680456"/>
                  <a:gd name="connsiteY197" fmla="*/ 2396174 h 3141402"/>
                  <a:gd name="connsiteX198" fmla="*/ 36189 w 1680456"/>
                  <a:gd name="connsiteY198" fmla="*/ 2401889 h 3141402"/>
                  <a:gd name="connsiteX199" fmla="*/ 52696 w 1680456"/>
                  <a:gd name="connsiteY199" fmla="*/ 2373314 h 3141402"/>
                  <a:gd name="connsiteX200" fmla="*/ 104756 w 1680456"/>
                  <a:gd name="connsiteY200" fmla="*/ 2370139 h 3141402"/>
                  <a:gd name="connsiteX201" fmla="*/ 104756 w 1680456"/>
                  <a:gd name="connsiteY201" fmla="*/ 2344104 h 3141402"/>
                  <a:gd name="connsiteX202" fmla="*/ 68568 w 1680456"/>
                  <a:gd name="connsiteY202" fmla="*/ 2338389 h 3141402"/>
                  <a:gd name="connsiteX203" fmla="*/ 68568 w 1680456"/>
                  <a:gd name="connsiteY203" fmla="*/ 2306639 h 3141402"/>
                  <a:gd name="connsiteX204" fmla="*/ 36189 w 1680456"/>
                  <a:gd name="connsiteY204" fmla="*/ 2300924 h 3141402"/>
                  <a:gd name="connsiteX205" fmla="*/ 36189 w 1680456"/>
                  <a:gd name="connsiteY205" fmla="*/ 2248854 h 3141402"/>
                  <a:gd name="connsiteX206" fmla="*/ 68568 w 1680456"/>
                  <a:gd name="connsiteY206" fmla="*/ 2240599 h 3141402"/>
                  <a:gd name="connsiteX207" fmla="*/ 104756 w 1680456"/>
                  <a:gd name="connsiteY207" fmla="*/ 2046924 h 3141402"/>
                  <a:gd name="connsiteX208" fmla="*/ 214591 w 1680456"/>
                  <a:gd name="connsiteY208" fmla="*/ 2038669 h 3141402"/>
                  <a:gd name="connsiteX209" fmla="*/ 243796 w 1680456"/>
                  <a:gd name="connsiteY209" fmla="*/ 1964374 h 3141402"/>
                  <a:gd name="connsiteX210" fmla="*/ 273635 w 1680456"/>
                  <a:gd name="connsiteY210" fmla="*/ 1923099 h 3141402"/>
                  <a:gd name="connsiteX211" fmla="*/ 309824 w 1680456"/>
                  <a:gd name="connsiteY211" fmla="*/ 1917384 h 3141402"/>
                  <a:gd name="connsiteX212" fmla="*/ 349822 w 1680456"/>
                  <a:gd name="connsiteY212" fmla="*/ 1865314 h 3141402"/>
                  <a:gd name="connsiteX213" fmla="*/ 329505 w 1680456"/>
                  <a:gd name="connsiteY213" fmla="*/ 1822769 h 3141402"/>
                  <a:gd name="connsiteX214" fmla="*/ 375852 w 1680456"/>
                  <a:gd name="connsiteY214" fmla="*/ 1822769 h 3141402"/>
                  <a:gd name="connsiteX215" fmla="*/ 396168 w 1680456"/>
                  <a:gd name="connsiteY215" fmla="*/ 1744029 h 3141402"/>
                  <a:gd name="connsiteX216" fmla="*/ 329505 w 1680456"/>
                  <a:gd name="connsiteY216" fmla="*/ 1755459 h 3141402"/>
                  <a:gd name="connsiteX217" fmla="*/ 294587 w 1680456"/>
                  <a:gd name="connsiteY217" fmla="*/ 1796734 h 3141402"/>
                  <a:gd name="connsiteX218" fmla="*/ 295222 w 1680456"/>
                  <a:gd name="connsiteY218" fmla="*/ 1698309 h 3141402"/>
                  <a:gd name="connsiteX219" fmla="*/ 243796 w 1680456"/>
                  <a:gd name="connsiteY219" fmla="*/ 1657669 h 3141402"/>
                  <a:gd name="connsiteX220" fmla="*/ 243796 w 1680456"/>
                  <a:gd name="connsiteY220" fmla="*/ 1674814 h 3141402"/>
                  <a:gd name="connsiteX221" fmla="*/ 243796 w 1680456"/>
                  <a:gd name="connsiteY221" fmla="*/ 1695134 h 3141402"/>
                  <a:gd name="connsiteX222" fmla="*/ 243796 w 1680456"/>
                  <a:gd name="connsiteY222" fmla="*/ 1732599 h 3141402"/>
                  <a:gd name="connsiteX223" fmla="*/ 194275 w 1680456"/>
                  <a:gd name="connsiteY223" fmla="*/ 1704024 h 3141402"/>
                  <a:gd name="connsiteX224" fmla="*/ 208877 w 1680456"/>
                  <a:gd name="connsiteY224" fmla="*/ 1758634 h 3141402"/>
                  <a:gd name="connsiteX225" fmla="*/ 194275 w 1680456"/>
                  <a:gd name="connsiteY225" fmla="*/ 1770064 h 3141402"/>
                  <a:gd name="connsiteX226" fmla="*/ 179673 w 1680456"/>
                  <a:gd name="connsiteY226" fmla="*/ 1813879 h 3141402"/>
                  <a:gd name="connsiteX227" fmla="*/ 160626 w 1680456"/>
                  <a:gd name="connsiteY227" fmla="*/ 1813879 h 3141402"/>
                  <a:gd name="connsiteX228" fmla="*/ 121898 w 1680456"/>
                  <a:gd name="connsiteY228" fmla="*/ 1712279 h 3141402"/>
                  <a:gd name="connsiteX229" fmla="*/ 104756 w 1680456"/>
                  <a:gd name="connsiteY229" fmla="*/ 1692594 h 3141402"/>
                  <a:gd name="connsiteX230" fmla="*/ 104756 w 1680456"/>
                  <a:gd name="connsiteY230" fmla="*/ 1651954 h 3141402"/>
                  <a:gd name="connsiteX231" fmla="*/ 68568 w 1680456"/>
                  <a:gd name="connsiteY231" fmla="*/ 1640524 h 3141402"/>
                  <a:gd name="connsiteX232" fmla="*/ 17142 w 1680456"/>
                  <a:gd name="connsiteY232" fmla="*/ 1643064 h 3141402"/>
                  <a:gd name="connsiteX233" fmla="*/ 17142 w 1680456"/>
                  <a:gd name="connsiteY233" fmla="*/ 1611949 h 3141402"/>
                  <a:gd name="connsiteX234" fmla="*/ 0 w 1680456"/>
                  <a:gd name="connsiteY234" fmla="*/ 1564324 h 3141402"/>
                  <a:gd name="connsiteX235" fmla="*/ 36189 w 1680456"/>
                  <a:gd name="connsiteY235" fmla="*/ 1547814 h 3141402"/>
                  <a:gd name="connsiteX236" fmla="*/ 68568 w 1680456"/>
                  <a:gd name="connsiteY236" fmla="*/ 1476059 h 3141402"/>
                  <a:gd name="connsiteX237" fmla="*/ 17142 w 1680456"/>
                  <a:gd name="connsiteY237" fmla="*/ 1415099 h 3141402"/>
                  <a:gd name="connsiteX238" fmla="*/ 36189 w 1680456"/>
                  <a:gd name="connsiteY238" fmla="*/ 1339534 h 3141402"/>
                  <a:gd name="connsiteX239" fmla="*/ 34053 w 1680456"/>
                  <a:gd name="connsiteY239" fmla="*/ 1335761 h 3141402"/>
                  <a:gd name="connsiteX240" fmla="*/ 53269 w 1680456"/>
                  <a:gd name="connsiteY240" fmla="*/ 1339851 h 3141402"/>
                  <a:gd name="connsiteX241" fmla="*/ 54270 w 1680456"/>
                  <a:gd name="connsiteY241" fmla="*/ 1340185 h 3141402"/>
                  <a:gd name="connsiteX242" fmla="*/ 56105 w 1680456"/>
                  <a:gd name="connsiteY242" fmla="*/ 1339350 h 3141402"/>
                  <a:gd name="connsiteX243" fmla="*/ 59914 w 1680456"/>
                  <a:gd name="connsiteY243" fmla="*/ 1327919 h 3141402"/>
                  <a:gd name="connsiteX244" fmla="*/ 86574 w 1680456"/>
                  <a:gd name="connsiteY244" fmla="*/ 1314583 h 3141402"/>
                  <a:gd name="connsiteX245" fmla="*/ 99904 w 1680456"/>
                  <a:gd name="connsiteY245" fmla="*/ 1310772 h 3141402"/>
                  <a:gd name="connsiteX246" fmla="*/ 126564 w 1680456"/>
                  <a:gd name="connsiteY246" fmla="*/ 1303152 h 3141402"/>
                  <a:gd name="connsiteX247" fmla="*/ 163380 w 1680456"/>
                  <a:gd name="connsiteY247" fmla="*/ 1297436 h 3141402"/>
                  <a:gd name="connsiteX248" fmla="*/ 195118 w 1680456"/>
                  <a:gd name="connsiteY248" fmla="*/ 1291721 h 3141402"/>
                  <a:gd name="connsiteX249" fmla="*/ 216700 w 1680456"/>
                  <a:gd name="connsiteY249" fmla="*/ 1284100 h 3141402"/>
                  <a:gd name="connsiteX250" fmla="*/ 227491 w 1680456"/>
                  <a:gd name="connsiteY250" fmla="*/ 1272669 h 3141402"/>
                  <a:gd name="connsiteX251" fmla="*/ 240821 w 1680456"/>
                  <a:gd name="connsiteY251" fmla="*/ 1263143 h 3141402"/>
                  <a:gd name="connsiteX252" fmla="*/ 259863 w 1680456"/>
                  <a:gd name="connsiteY252" fmla="*/ 1242186 h 3141402"/>
                  <a:gd name="connsiteX253" fmla="*/ 274463 w 1680456"/>
                  <a:gd name="connsiteY253" fmla="*/ 1226944 h 3141402"/>
                  <a:gd name="connsiteX254" fmla="*/ 284619 w 1680456"/>
                  <a:gd name="connsiteY254" fmla="*/ 1198366 h 3141402"/>
                  <a:gd name="connsiteX255" fmla="*/ 295411 w 1680456"/>
                  <a:gd name="connsiteY255" fmla="*/ 1198366 h 3141402"/>
                  <a:gd name="connsiteX256" fmla="*/ 364599 w 1680456"/>
                  <a:gd name="connsiteY256" fmla="*/ 1122159 h 3141402"/>
                  <a:gd name="connsiteX257" fmla="*/ 427440 w 1680456"/>
                  <a:gd name="connsiteY257" fmla="*/ 1063098 h 3141402"/>
                  <a:gd name="connsiteX258" fmla="*/ 417919 w 1680456"/>
                  <a:gd name="connsiteY258" fmla="*/ 1047856 h 3141402"/>
                  <a:gd name="connsiteX259" fmla="*/ 469335 w 1680456"/>
                  <a:gd name="connsiteY259" fmla="*/ 1023089 h 3141402"/>
                  <a:gd name="connsiteX260" fmla="*/ 497899 w 1680456"/>
                  <a:gd name="connsiteY260" fmla="*/ 996416 h 3141402"/>
                  <a:gd name="connsiteX261" fmla="*/ 509324 w 1680456"/>
                  <a:gd name="connsiteY261" fmla="*/ 1002132 h 3141402"/>
                  <a:gd name="connsiteX262" fmla="*/ 530272 w 1680456"/>
                  <a:gd name="connsiteY262" fmla="*/ 936085 h 3141402"/>
                  <a:gd name="connsiteX263" fmla="*/ 535479 w 1680456"/>
                  <a:gd name="connsiteY263" fmla="*/ 937564 h 3141402"/>
                  <a:gd name="connsiteX264" fmla="*/ 530271 w 1680456"/>
                  <a:gd name="connsiteY264" fmla="*/ 861147 h 3141402"/>
                  <a:gd name="connsiteX265" fmla="*/ 568357 w 1680456"/>
                  <a:gd name="connsiteY265" fmla="*/ 845906 h 3141402"/>
                  <a:gd name="connsiteX266" fmla="*/ 568357 w 1680456"/>
                  <a:gd name="connsiteY266" fmla="*/ 813517 h 3141402"/>
                  <a:gd name="connsiteX267" fmla="*/ 615964 w 1680456"/>
                  <a:gd name="connsiteY267" fmla="*/ 762077 h 3141402"/>
                  <a:gd name="connsiteX268" fmla="*/ 690231 w 1680456"/>
                  <a:gd name="connsiteY268" fmla="*/ 729689 h 3141402"/>
                  <a:gd name="connsiteX269" fmla="*/ 722604 w 1680456"/>
                  <a:gd name="connsiteY269" fmla="*/ 729689 h 3141402"/>
                  <a:gd name="connsiteX270" fmla="*/ 772115 w 1680456"/>
                  <a:gd name="connsiteY270" fmla="*/ 672533 h 3141402"/>
                  <a:gd name="connsiteX271" fmla="*/ 774019 w 1680456"/>
                  <a:gd name="connsiteY271" fmla="*/ 600136 h 3141402"/>
                  <a:gd name="connsiteX272" fmla="*/ 793062 w 1680456"/>
                  <a:gd name="connsiteY272" fmla="*/ 567747 h 3141402"/>
                  <a:gd name="connsiteX273" fmla="*/ 814009 w 1680456"/>
                  <a:gd name="connsiteY273" fmla="*/ 550601 h 3141402"/>
                  <a:gd name="connsiteX274" fmla="*/ 823530 w 1680456"/>
                  <a:gd name="connsiteY274" fmla="*/ 396280 h 3141402"/>
                  <a:gd name="connsiteX275" fmla="*/ 863520 w 1680456"/>
                  <a:gd name="connsiteY275" fmla="*/ 337219 h 3141402"/>
                  <a:gd name="connsiteX276" fmla="*/ 918744 w 1680456"/>
                  <a:gd name="connsiteY276" fmla="*/ 318167 h 3141402"/>
                  <a:gd name="connsiteX277" fmla="*/ 962543 w 1680456"/>
                  <a:gd name="connsiteY277" fmla="*/ 295305 h 3141402"/>
                  <a:gd name="connsiteX278" fmla="*/ 1044427 w 1680456"/>
                  <a:gd name="connsiteY278" fmla="*/ 165752 h 3141402"/>
                  <a:gd name="connsiteX279" fmla="*/ 1029193 w 1680456"/>
                  <a:gd name="connsiteY279" fmla="*/ 137174 h 3141402"/>
                  <a:gd name="connsiteX280" fmla="*/ 1076800 w 1680456"/>
                  <a:gd name="connsiteY280" fmla="*/ 80018 h 3141402"/>
                  <a:gd name="connsiteX281" fmla="*/ 1093938 w 1680456"/>
                  <a:gd name="connsiteY281" fmla="*/ 0 h 3141402"/>
                  <a:gd name="connsiteX0" fmla="*/ 1093938 w 1680456"/>
                  <a:gd name="connsiteY0" fmla="*/ 0 h 3141402"/>
                  <a:gd name="connsiteX1" fmla="*/ 1130119 w 1680456"/>
                  <a:gd name="connsiteY1" fmla="*/ 17147 h 3141402"/>
                  <a:gd name="connsiteX2" fmla="*/ 1145354 w 1680456"/>
                  <a:gd name="connsiteY2" fmla="*/ 33658 h 3141402"/>
                  <a:gd name="connsiteX3" fmla="*/ 1111711 w 1680456"/>
                  <a:gd name="connsiteY3" fmla="*/ 57156 h 3141402"/>
                  <a:gd name="connsiteX4" fmla="*/ 1130119 w 1680456"/>
                  <a:gd name="connsiteY4" fmla="*/ 93354 h 3141402"/>
                  <a:gd name="connsiteX5" fmla="*/ 1173918 w 1680456"/>
                  <a:gd name="connsiteY5" fmla="*/ 123837 h 3141402"/>
                  <a:gd name="connsiteX6" fmla="*/ 1196769 w 1680456"/>
                  <a:gd name="connsiteY6" fmla="*/ 123837 h 3141402"/>
                  <a:gd name="connsiteX7" fmla="*/ 1212003 w 1680456"/>
                  <a:gd name="connsiteY7" fmla="*/ 150510 h 3141402"/>
                  <a:gd name="connsiteX8" fmla="*/ 1198673 w 1680456"/>
                  <a:gd name="connsiteY8" fmla="*/ 180993 h 3141402"/>
                  <a:gd name="connsiteX9" fmla="*/ 1202482 w 1680456"/>
                  <a:gd name="connsiteY9" fmla="*/ 215287 h 3141402"/>
                  <a:gd name="connsiteX10" fmla="*/ 1232950 w 1680456"/>
                  <a:gd name="connsiteY10" fmla="*/ 224813 h 3141402"/>
                  <a:gd name="connsiteX11" fmla="*/ 1202482 w 1680456"/>
                  <a:gd name="connsiteY11" fmla="*/ 241959 h 3141402"/>
                  <a:gd name="connsiteX12" fmla="*/ 1194865 w 1680456"/>
                  <a:gd name="connsiteY12" fmla="*/ 257201 h 3141402"/>
                  <a:gd name="connsiteX13" fmla="*/ 1204386 w 1680456"/>
                  <a:gd name="connsiteY13" fmla="*/ 280063 h 3141402"/>
                  <a:gd name="connsiteX14" fmla="*/ 1210099 w 1680456"/>
                  <a:gd name="connsiteY14" fmla="*/ 292129 h 3141402"/>
                  <a:gd name="connsiteX15" fmla="*/ 1225333 w 1680456"/>
                  <a:gd name="connsiteY15" fmla="*/ 329598 h 3141402"/>
                  <a:gd name="connsiteX16" fmla="*/ 1232950 w 1680456"/>
                  <a:gd name="connsiteY16" fmla="*/ 348650 h 3141402"/>
                  <a:gd name="connsiteX17" fmla="*/ 1261515 w 1680456"/>
                  <a:gd name="connsiteY17" fmla="*/ 337219 h 3141402"/>
                  <a:gd name="connsiteX18" fmla="*/ 1293887 w 1680456"/>
                  <a:gd name="connsiteY18" fmla="*/ 310546 h 3141402"/>
                  <a:gd name="connsiteX19" fmla="*/ 1326260 w 1680456"/>
                  <a:gd name="connsiteY19" fmla="*/ 321977 h 3141402"/>
                  <a:gd name="connsiteX20" fmla="*/ 1356729 w 1680456"/>
                  <a:gd name="connsiteY20" fmla="*/ 361987 h 3141402"/>
                  <a:gd name="connsiteX21" fmla="*/ 1360537 w 1680456"/>
                  <a:gd name="connsiteY21" fmla="*/ 382944 h 3141402"/>
                  <a:gd name="connsiteX22" fmla="*/ 1375771 w 1680456"/>
                  <a:gd name="connsiteY22" fmla="*/ 398185 h 3141402"/>
                  <a:gd name="connsiteX23" fmla="*/ 1371963 w 1680456"/>
                  <a:gd name="connsiteY23" fmla="*/ 422953 h 3141402"/>
                  <a:gd name="connsiteX24" fmla="*/ 1417666 w 1680456"/>
                  <a:gd name="connsiteY24" fmla="*/ 455341 h 3141402"/>
                  <a:gd name="connsiteX25" fmla="*/ 1430996 w 1680456"/>
                  <a:gd name="connsiteY25" fmla="*/ 522023 h 3141402"/>
                  <a:gd name="connsiteX26" fmla="*/ 1457655 w 1680456"/>
                  <a:gd name="connsiteY26" fmla="*/ 558221 h 3141402"/>
                  <a:gd name="connsiteX27" fmla="*/ 1488124 w 1680456"/>
                  <a:gd name="connsiteY27" fmla="*/ 577273 h 3141402"/>
                  <a:gd name="connsiteX28" fmla="*/ 1474794 w 1680456"/>
                  <a:gd name="connsiteY28" fmla="*/ 600136 h 3141402"/>
                  <a:gd name="connsiteX29" fmla="*/ 1488124 w 1680456"/>
                  <a:gd name="connsiteY29" fmla="*/ 611567 h 3141402"/>
                  <a:gd name="connsiteX30" fmla="*/ 1510975 w 1680456"/>
                  <a:gd name="connsiteY30" fmla="*/ 611567 h 3141402"/>
                  <a:gd name="connsiteX31" fmla="*/ 1535731 w 1680456"/>
                  <a:gd name="connsiteY31" fmla="*/ 619188 h 3141402"/>
                  <a:gd name="connsiteX32" fmla="*/ 1571912 w 1680456"/>
                  <a:gd name="connsiteY32" fmla="*/ 619188 h 3141402"/>
                  <a:gd name="connsiteX33" fmla="*/ 1573817 w 1680456"/>
                  <a:gd name="connsiteY33" fmla="*/ 634429 h 3141402"/>
                  <a:gd name="connsiteX34" fmla="*/ 1585242 w 1680456"/>
                  <a:gd name="connsiteY34" fmla="*/ 653481 h 3141402"/>
                  <a:gd name="connsiteX35" fmla="*/ 1589051 w 1680456"/>
                  <a:gd name="connsiteY35" fmla="*/ 706826 h 3141402"/>
                  <a:gd name="connsiteX36" fmla="*/ 1602381 w 1680456"/>
                  <a:gd name="connsiteY36" fmla="*/ 722068 h 3141402"/>
                  <a:gd name="connsiteX37" fmla="*/ 1634753 w 1680456"/>
                  <a:gd name="connsiteY37" fmla="*/ 758267 h 3141402"/>
                  <a:gd name="connsiteX38" fmla="*/ 1634753 w 1680456"/>
                  <a:gd name="connsiteY38" fmla="*/ 792560 h 3141402"/>
                  <a:gd name="connsiteX39" fmla="*/ 1680456 w 1680456"/>
                  <a:gd name="connsiteY39" fmla="*/ 821138 h 3141402"/>
                  <a:gd name="connsiteX40" fmla="*/ 1680456 w 1680456"/>
                  <a:gd name="connsiteY40" fmla="*/ 864957 h 3141402"/>
                  <a:gd name="connsiteX41" fmla="*/ 1661349 w 1680456"/>
                  <a:gd name="connsiteY41" fmla="*/ 899064 h 3141402"/>
                  <a:gd name="connsiteX42" fmla="*/ 1646179 w 1680456"/>
                  <a:gd name="connsiteY42" fmla="*/ 936085 h 3141402"/>
                  <a:gd name="connsiteX43" fmla="*/ 1625167 w 1680456"/>
                  <a:gd name="connsiteY43" fmla="*/ 936085 h 3141402"/>
                  <a:gd name="connsiteX44" fmla="*/ 1611677 w 1680456"/>
                  <a:gd name="connsiteY44" fmla="*/ 958437 h 3141402"/>
                  <a:gd name="connsiteX45" fmla="*/ 1638562 w 1680456"/>
                  <a:gd name="connsiteY45" fmla="*/ 981174 h 3141402"/>
                  <a:gd name="connsiteX46" fmla="*/ 1600476 w 1680456"/>
                  <a:gd name="connsiteY46" fmla="*/ 998321 h 3141402"/>
                  <a:gd name="connsiteX47" fmla="*/ 1581434 w 1680456"/>
                  <a:gd name="connsiteY47" fmla="*/ 1024994 h 3141402"/>
                  <a:gd name="connsiteX48" fmla="*/ 1562391 w 1680456"/>
                  <a:gd name="connsiteY48" fmla="*/ 1042140 h 3141402"/>
                  <a:gd name="connsiteX49" fmla="*/ 1541444 w 1680456"/>
                  <a:gd name="connsiteY49" fmla="*/ 1065003 h 3141402"/>
                  <a:gd name="connsiteX50" fmla="*/ 1522401 w 1680456"/>
                  <a:gd name="connsiteY50" fmla="*/ 1089770 h 3141402"/>
                  <a:gd name="connsiteX51" fmla="*/ 1530018 w 1680456"/>
                  <a:gd name="connsiteY51" fmla="*/ 1103107 h 3141402"/>
                  <a:gd name="connsiteX52" fmla="*/ 1501454 w 1680456"/>
                  <a:gd name="connsiteY52" fmla="*/ 1122158 h 3141402"/>
                  <a:gd name="connsiteX53" fmla="*/ 1484315 w 1680456"/>
                  <a:gd name="connsiteY53" fmla="*/ 1122158 h 3141402"/>
                  <a:gd name="connsiteX54" fmla="*/ 1447973 w 1680456"/>
                  <a:gd name="connsiteY54" fmla="*/ 1139430 h 3141402"/>
                  <a:gd name="connsiteX55" fmla="*/ 1432803 w 1680456"/>
                  <a:gd name="connsiteY55" fmla="*/ 1112819 h 3141402"/>
                  <a:gd name="connsiteX56" fmla="*/ 1405887 w 1680456"/>
                  <a:gd name="connsiteY56" fmla="*/ 1080369 h 3141402"/>
                  <a:gd name="connsiteX57" fmla="*/ 1383389 w 1680456"/>
                  <a:gd name="connsiteY57" fmla="*/ 1072623 h 3141402"/>
                  <a:gd name="connsiteX58" fmla="*/ 1379554 w 1680456"/>
                  <a:gd name="connsiteY58" fmla="*/ 1053443 h 3141402"/>
                  <a:gd name="connsiteX59" fmla="*/ 1373867 w 1680456"/>
                  <a:gd name="connsiteY59" fmla="*/ 1057382 h 3141402"/>
                  <a:gd name="connsiteX60" fmla="*/ 1358632 w 1680456"/>
                  <a:gd name="connsiteY60" fmla="*/ 1066908 h 3141402"/>
                  <a:gd name="connsiteX61" fmla="*/ 1356728 w 1680456"/>
                  <a:gd name="connsiteY61" fmla="*/ 1101202 h 3141402"/>
                  <a:gd name="connsiteX62" fmla="*/ 1343398 w 1680456"/>
                  <a:gd name="connsiteY62" fmla="*/ 1122159 h 3141402"/>
                  <a:gd name="connsiteX63" fmla="*/ 1328164 w 1680456"/>
                  <a:gd name="connsiteY63" fmla="*/ 1152642 h 3141402"/>
                  <a:gd name="connsiteX64" fmla="*/ 1362441 w 1680456"/>
                  <a:gd name="connsiteY64" fmla="*/ 1152642 h 3141402"/>
                  <a:gd name="connsiteX65" fmla="*/ 1347207 w 1680456"/>
                  <a:gd name="connsiteY65" fmla="*/ 1193286 h 3141402"/>
                  <a:gd name="connsiteX66" fmla="*/ 1349111 w 1680456"/>
                  <a:gd name="connsiteY66" fmla="*/ 1228850 h 3141402"/>
                  <a:gd name="connsiteX67" fmla="*/ 1362441 w 1680456"/>
                  <a:gd name="connsiteY67" fmla="*/ 1259333 h 3141402"/>
                  <a:gd name="connsiteX68" fmla="*/ 1352919 w 1680456"/>
                  <a:gd name="connsiteY68" fmla="*/ 1284100 h 3141402"/>
                  <a:gd name="connsiteX69" fmla="*/ 1370058 w 1680456"/>
                  <a:gd name="connsiteY69" fmla="*/ 1318394 h 3141402"/>
                  <a:gd name="connsiteX70" fmla="*/ 1362441 w 1680456"/>
                  <a:gd name="connsiteY70" fmla="*/ 1350782 h 3141402"/>
                  <a:gd name="connsiteX71" fmla="*/ 1335781 w 1680456"/>
                  <a:gd name="connsiteY71" fmla="*/ 1381265 h 3141402"/>
                  <a:gd name="connsiteX72" fmla="*/ 1322291 w 1680456"/>
                  <a:gd name="connsiteY72" fmla="*/ 1411144 h 3141402"/>
                  <a:gd name="connsiteX73" fmla="*/ 1299535 w 1680456"/>
                  <a:gd name="connsiteY73" fmla="*/ 1381421 h 3141402"/>
                  <a:gd name="connsiteX74" fmla="*/ 1286270 w 1680456"/>
                  <a:gd name="connsiteY74" fmla="*/ 1371739 h 3141402"/>
                  <a:gd name="connsiteX75" fmla="*/ 1259610 w 1680456"/>
                  <a:gd name="connsiteY75" fmla="*/ 1409208 h 3141402"/>
                  <a:gd name="connsiteX76" fmla="*/ 1271035 w 1680456"/>
                  <a:gd name="connsiteY76" fmla="*/ 1430800 h 3141402"/>
                  <a:gd name="connsiteX77" fmla="*/ 1250157 w 1680456"/>
                  <a:gd name="connsiteY77" fmla="*/ 1442405 h 3141402"/>
                  <a:gd name="connsiteX78" fmla="*/ 1249794 w 1680456"/>
                  <a:gd name="connsiteY78" fmla="*/ 1446390 h 3141402"/>
                  <a:gd name="connsiteX79" fmla="*/ 1255802 w 1680456"/>
                  <a:gd name="connsiteY79" fmla="*/ 1444136 h 3141402"/>
                  <a:gd name="connsiteX80" fmla="*/ 1255802 w 1680456"/>
                  <a:gd name="connsiteY80" fmla="*/ 1489861 h 3141402"/>
                  <a:gd name="connsiteX81" fmla="*/ 1276749 w 1680456"/>
                  <a:gd name="connsiteY81" fmla="*/ 1529870 h 3141402"/>
                  <a:gd name="connsiteX82" fmla="*/ 1274845 w 1680456"/>
                  <a:gd name="connsiteY82" fmla="*/ 1552732 h 3141402"/>
                  <a:gd name="connsiteX83" fmla="*/ 1274845 w 1680456"/>
                  <a:gd name="connsiteY83" fmla="*/ 1585756 h 3141402"/>
                  <a:gd name="connsiteX84" fmla="*/ 1288047 w 1680456"/>
                  <a:gd name="connsiteY84" fmla="*/ 1625348 h 3141402"/>
                  <a:gd name="connsiteX85" fmla="*/ 1299407 w 1680456"/>
                  <a:gd name="connsiteY85" fmla="*/ 1655675 h 3141402"/>
                  <a:gd name="connsiteX86" fmla="*/ 1293888 w 1680456"/>
                  <a:gd name="connsiteY86" fmla="*/ 1676570 h 3141402"/>
                  <a:gd name="connsiteX87" fmla="*/ 1267228 w 1680456"/>
                  <a:gd name="connsiteY87" fmla="*/ 1682285 h 3141402"/>
                  <a:gd name="connsiteX88" fmla="*/ 1227238 w 1680456"/>
                  <a:gd name="connsiteY88" fmla="*/ 1710863 h 3141402"/>
                  <a:gd name="connsiteX89" fmla="*/ 1200578 w 1680456"/>
                  <a:gd name="connsiteY89" fmla="*/ 1739441 h 3141402"/>
                  <a:gd name="connsiteX90" fmla="*/ 1173918 w 1680456"/>
                  <a:gd name="connsiteY90" fmla="*/ 1769924 h 3141402"/>
                  <a:gd name="connsiteX91" fmla="*/ 1149162 w 1680456"/>
                  <a:gd name="connsiteY91" fmla="*/ 1796597 h 3141402"/>
                  <a:gd name="connsiteX92" fmla="*/ 1111712 w 1680456"/>
                  <a:gd name="connsiteY92" fmla="*/ 1796597 h 3141402"/>
                  <a:gd name="connsiteX93" fmla="*/ 1069183 w 1680456"/>
                  <a:gd name="connsiteY93" fmla="*/ 1833431 h 3141402"/>
                  <a:gd name="connsiteX94" fmla="*/ 1063470 w 1680456"/>
                  <a:gd name="connsiteY94" fmla="*/ 1872805 h 3141402"/>
                  <a:gd name="connsiteX95" fmla="*/ 1040729 w 1680456"/>
                  <a:gd name="connsiteY95" fmla="*/ 1877071 h 3141402"/>
                  <a:gd name="connsiteX96" fmla="*/ 1040617 w 1680456"/>
                  <a:gd name="connsiteY96" fmla="*/ 1878520 h 3141402"/>
                  <a:gd name="connsiteX97" fmla="*/ 1034904 w 1680456"/>
                  <a:gd name="connsiteY97" fmla="*/ 1907097 h 3141402"/>
                  <a:gd name="connsiteX98" fmla="*/ 1032438 w 1680456"/>
                  <a:gd name="connsiteY98" fmla="*/ 1908136 h 3141402"/>
                  <a:gd name="connsiteX99" fmla="*/ 1034905 w 1680456"/>
                  <a:gd name="connsiteY99" fmla="*/ 1914719 h 3141402"/>
                  <a:gd name="connsiteX100" fmla="*/ 1040618 w 1680456"/>
                  <a:gd name="connsiteY100" fmla="*/ 1964254 h 3141402"/>
                  <a:gd name="connsiteX101" fmla="*/ 1040618 w 1680456"/>
                  <a:gd name="connsiteY101" fmla="*/ 2000453 h 3141402"/>
                  <a:gd name="connsiteX102" fmla="*/ 1040618 w 1680456"/>
                  <a:gd name="connsiteY102" fmla="*/ 2029031 h 3141402"/>
                  <a:gd name="connsiteX103" fmla="*/ 1063469 w 1680456"/>
                  <a:gd name="connsiteY103" fmla="*/ 2048083 h 3141402"/>
                  <a:gd name="connsiteX104" fmla="*/ 1067278 w 1680456"/>
                  <a:gd name="connsiteY104" fmla="*/ 2070945 h 3141402"/>
                  <a:gd name="connsiteX105" fmla="*/ 1092033 w 1680456"/>
                  <a:gd name="connsiteY105" fmla="*/ 2093807 h 3141402"/>
                  <a:gd name="connsiteX106" fmla="*/ 1076799 w 1680456"/>
                  <a:gd name="connsiteY106" fmla="*/ 2109049 h 3141402"/>
                  <a:gd name="connsiteX107" fmla="*/ 1088225 w 1680456"/>
                  <a:gd name="connsiteY107" fmla="*/ 2141437 h 3141402"/>
                  <a:gd name="connsiteX108" fmla="*/ 1033001 w 1680456"/>
                  <a:gd name="connsiteY108" fmla="*/ 2251939 h 3141402"/>
                  <a:gd name="connsiteX109" fmla="*/ 1010149 w 1680456"/>
                  <a:gd name="connsiteY109" fmla="*/ 2259559 h 3141402"/>
                  <a:gd name="connsiteX110" fmla="*/ 1029192 w 1680456"/>
                  <a:gd name="connsiteY110" fmla="*/ 2314810 h 3141402"/>
                  <a:gd name="connsiteX111" fmla="*/ 1010149 w 1680456"/>
                  <a:gd name="connsiteY111" fmla="*/ 2352914 h 3141402"/>
                  <a:gd name="connsiteX112" fmla="*/ 987298 w 1680456"/>
                  <a:gd name="connsiteY112" fmla="*/ 2402449 h 3141402"/>
                  <a:gd name="connsiteX113" fmla="*/ 960638 w 1680456"/>
                  <a:gd name="connsiteY113" fmla="*/ 2425311 h 3141402"/>
                  <a:gd name="connsiteX114" fmla="*/ 960638 w 1680456"/>
                  <a:gd name="connsiteY114" fmla="*/ 2446268 h 3141402"/>
                  <a:gd name="connsiteX115" fmla="*/ 975872 w 1680456"/>
                  <a:gd name="connsiteY115" fmla="*/ 2455794 h 3141402"/>
                  <a:gd name="connsiteX116" fmla="*/ 962542 w 1680456"/>
                  <a:gd name="connsiteY116" fmla="*/ 2493263 h 3141402"/>
                  <a:gd name="connsiteX117" fmla="*/ 953036 w 1680456"/>
                  <a:gd name="connsiteY117" fmla="*/ 2512737 h 3141402"/>
                  <a:gd name="connsiteX118" fmla="*/ 979681 w 1680456"/>
                  <a:gd name="connsiteY118" fmla="*/ 2528191 h 3141402"/>
                  <a:gd name="connsiteX119" fmla="*/ 949213 w 1680456"/>
                  <a:gd name="connsiteY119" fmla="*/ 2566295 h 3141402"/>
                  <a:gd name="connsiteX120" fmla="*/ 949213 w 1680456"/>
                  <a:gd name="connsiteY120" fmla="*/ 2608209 h 3141402"/>
                  <a:gd name="connsiteX121" fmla="*/ 924457 w 1680456"/>
                  <a:gd name="connsiteY121" fmla="*/ 2612020 h 3141402"/>
                  <a:gd name="connsiteX122" fmla="*/ 958734 w 1680456"/>
                  <a:gd name="connsiteY122" fmla="*/ 2640598 h 3141402"/>
                  <a:gd name="connsiteX123" fmla="*/ 935883 w 1680456"/>
                  <a:gd name="connsiteY123" fmla="*/ 2676796 h 3141402"/>
                  <a:gd name="connsiteX124" fmla="*/ 920649 w 1680456"/>
                  <a:gd name="connsiteY124" fmla="*/ 2701564 h 3141402"/>
                  <a:gd name="connsiteX125" fmla="*/ 907319 w 1680456"/>
                  <a:gd name="connsiteY125" fmla="*/ 2733952 h 3141402"/>
                  <a:gd name="connsiteX126" fmla="*/ 924457 w 1680456"/>
                  <a:gd name="connsiteY126" fmla="*/ 2756814 h 3141402"/>
                  <a:gd name="connsiteX127" fmla="*/ 907319 w 1680456"/>
                  <a:gd name="connsiteY127" fmla="*/ 2775866 h 3141402"/>
                  <a:gd name="connsiteX128" fmla="*/ 907319 w 1680456"/>
                  <a:gd name="connsiteY128" fmla="*/ 2789203 h 3141402"/>
                  <a:gd name="connsiteX129" fmla="*/ 897797 w 1680456"/>
                  <a:gd name="connsiteY129" fmla="*/ 2815875 h 3141402"/>
                  <a:gd name="connsiteX130" fmla="*/ 876850 w 1680456"/>
                  <a:gd name="connsiteY130" fmla="*/ 2841278 h 3141402"/>
                  <a:gd name="connsiteX131" fmla="*/ 840669 w 1680456"/>
                  <a:gd name="connsiteY131" fmla="*/ 2865410 h 3141402"/>
                  <a:gd name="connsiteX132" fmla="*/ 842573 w 1680456"/>
                  <a:gd name="connsiteY132" fmla="*/ 2891448 h 3141402"/>
                  <a:gd name="connsiteX133" fmla="*/ 841209 w 1680456"/>
                  <a:gd name="connsiteY133" fmla="*/ 2901908 h 3141402"/>
                  <a:gd name="connsiteX134" fmla="*/ 843186 w 1680456"/>
                  <a:gd name="connsiteY134" fmla="*/ 2902638 h 3141402"/>
                  <a:gd name="connsiteX135" fmla="*/ 842573 w 1680456"/>
                  <a:gd name="connsiteY135" fmla="*/ 2903224 h 3141402"/>
                  <a:gd name="connsiteX136" fmla="*/ 834953 w 1680456"/>
                  <a:gd name="connsiteY136" fmla="*/ 2918467 h 3141402"/>
                  <a:gd name="connsiteX137" fmla="*/ 842573 w 1680456"/>
                  <a:gd name="connsiteY137" fmla="*/ 2944508 h 3141402"/>
                  <a:gd name="connsiteX138" fmla="*/ 825428 w 1680456"/>
                  <a:gd name="connsiteY138" fmla="*/ 2960387 h 3141402"/>
                  <a:gd name="connsiteX139" fmla="*/ 813998 w 1680456"/>
                  <a:gd name="connsiteY139" fmla="*/ 2972455 h 3141402"/>
                  <a:gd name="connsiteX140" fmla="*/ 804473 w 1680456"/>
                  <a:gd name="connsiteY140" fmla="*/ 2958481 h 3141402"/>
                  <a:gd name="connsiteX141" fmla="*/ 779073 w 1680456"/>
                  <a:gd name="connsiteY141" fmla="*/ 2953400 h 3141402"/>
                  <a:gd name="connsiteX142" fmla="*/ 749228 w 1680456"/>
                  <a:gd name="connsiteY142" fmla="*/ 2959751 h 3141402"/>
                  <a:gd name="connsiteX143" fmla="*/ 714938 w 1680456"/>
                  <a:gd name="connsiteY143" fmla="*/ 2963562 h 3141402"/>
                  <a:gd name="connsiteX144" fmla="*/ 676838 w 1680456"/>
                  <a:gd name="connsiteY144" fmla="*/ 2958481 h 3141402"/>
                  <a:gd name="connsiteX145" fmla="*/ 647628 w 1680456"/>
                  <a:gd name="connsiteY145" fmla="*/ 2959751 h 3141402"/>
                  <a:gd name="connsiteX146" fmla="*/ 624133 w 1680456"/>
                  <a:gd name="connsiteY146" fmla="*/ 2969914 h 3141402"/>
                  <a:gd name="connsiteX147" fmla="*/ 596828 w 1680456"/>
                  <a:gd name="connsiteY147" fmla="*/ 2980076 h 3141402"/>
                  <a:gd name="connsiteX148" fmla="*/ 580318 w 1680456"/>
                  <a:gd name="connsiteY148" fmla="*/ 2973725 h 3141402"/>
                  <a:gd name="connsiteX149" fmla="*/ 586668 w 1680456"/>
                  <a:gd name="connsiteY149" fmla="*/ 3010563 h 3141402"/>
                  <a:gd name="connsiteX150" fmla="*/ 566983 w 1680456"/>
                  <a:gd name="connsiteY150" fmla="*/ 3037874 h 3141402"/>
                  <a:gd name="connsiteX151" fmla="*/ 542853 w 1680456"/>
                  <a:gd name="connsiteY151" fmla="*/ 3037874 h 3141402"/>
                  <a:gd name="connsiteX152" fmla="*/ 509833 w 1680456"/>
                  <a:gd name="connsiteY152" fmla="*/ 3035969 h 3141402"/>
                  <a:gd name="connsiteX153" fmla="*/ 490148 w 1680456"/>
                  <a:gd name="connsiteY153" fmla="*/ 3040415 h 3141402"/>
                  <a:gd name="connsiteX154" fmla="*/ 467288 w 1680456"/>
                  <a:gd name="connsiteY154" fmla="*/ 3046131 h 3141402"/>
                  <a:gd name="connsiteX155" fmla="*/ 472544 w 1680456"/>
                  <a:gd name="connsiteY155" fmla="*/ 3082928 h 3141402"/>
                  <a:gd name="connsiteX156" fmla="*/ 469193 w 1680456"/>
                  <a:gd name="connsiteY156" fmla="*/ 3082334 h 3141402"/>
                  <a:gd name="connsiteX157" fmla="*/ 467288 w 1680456"/>
                  <a:gd name="connsiteY157" fmla="*/ 3105199 h 3141402"/>
                  <a:gd name="connsiteX158" fmla="*/ 444428 w 1680456"/>
                  <a:gd name="connsiteY158" fmla="*/ 3107105 h 3141402"/>
                  <a:gd name="connsiteX159" fmla="*/ 446333 w 1680456"/>
                  <a:gd name="connsiteY159" fmla="*/ 3141402 h 3141402"/>
                  <a:gd name="connsiteX160" fmla="*/ 412043 w 1680456"/>
                  <a:gd name="connsiteY160" fmla="*/ 3141402 h 3141402"/>
                  <a:gd name="connsiteX161" fmla="*/ 410138 w 1680456"/>
                  <a:gd name="connsiteY161" fmla="*/ 3118537 h 3141402"/>
                  <a:gd name="connsiteX162" fmla="*/ 383468 w 1680456"/>
                  <a:gd name="connsiteY162" fmla="*/ 3093132 h 3141402"/>
                  <a:gd name="connsiteX163" fmla="*/ 343463 w 1680456"/>
                  <a:gd name="connsiteY163" fmla="*/ 3110916 h 3141402"/>
                  <a:gd name="connsiteX164" fmla="*/ 312983 w 1680456"/>
                  <a:gd name="connsiteY164" fmla="*/ 3112821 h 3141402"/>
                  <a:gd name="connsiteX165" fmla="*/ 295203 w 1680456"/>
                  <a:gd name="connsiteY165" fmla="*/ 3110916 h 3141402"/>
                  <a:gd name="connsiteX166" fmla="*/ 274248 w 1680456"/>
                  <a:gd name="connsiteY166" fmla="*/ 3072807 h 3141402"/>
                  <a:gd name="connsiteX167" fmla="*/ 269287 w 1680456"/>
                  <a:gd name="connsiteY167" fmla="*/ 3078283 h 3141402"/>
                  <a:gd name="connsiteX168" fmla="*/ 267580 w 1680456"/>
                  <a:gd name="connsiteY168" fmla="*/ 3076576 h 3141402"/>
                  <a:gd name="connsiteX169" fmla="*/ 266242 w 1680456"/>
                  <a:gd name="connsiteY169" fmla="*/ 3076153 h 3141402"/>
                  <a:gd name="connsiteX170" fmla="*/ 258373 w 1680456"/>
                  <a:gd name="connsiteY170" fmla="*/ 3059469 h 3141402"/>
                  <a:gd name="connsiteX171" fmla="*/ 202909 w 1680456"/>
                  <a:gd name="connsiteY171" fmla="*/ 3036087 h 3141402"/>
                  <a:gd name="connsiteX172" fmla="*/ 209171 w 1680456"/>
                  <a:gd name="connsiteY172" fmla="*/ 3033198 h 3141402"/>
                  <a:gd name="connsiteX173" fmla="*/ 210352 w 1680456"/>
                  <a:gd name="connsiteY173" fmla="*/ 3029257 h 3141402"/>
                  <a:gd name="connsiteX174" fmla="*/ 218000 w 1680456"/>
                  <a:gd name="connsiteY174" fmla="*/ 3025432 h 3141402"/>
                  <a:gd name="connsiteX175" fmla="*/ 210186 w 1680456"/>
                  <a:gd name="connsiteY175" fmla="*/ 3024056 h 3141402"/>
                  <a:gd name="connsiteX176" fmla="*/ 228559 w 1680456"/>
                  <a:gd name="connsiteY176" fmla="*/ 3016569 h 3141402"/>
                  <a:gd name="connsiteX177" fmla="*/ 243796 w 1680456"/>
                  <a:gd name="connsiteY177" fmla="*/ 2941004 h 3141402"/>
                  <a:gd name="connsiteX178" fmla="*/ 294587 w 1680456"/>
                  <a:gd name="connsiteY178" fmla="*/ 2889569 h 3141402"/>
                  <a:gd name="connsiteX179" fmla="*/ 294587 w 1680456"/>
                  <a:gd name="connsiteY179" fmla="*/ 2854644 h 3141402"/>
                  <a:gd name="connsiteX180" fmla="*/ 243796 w 1680456"/>
                  <a:gd name="connsiteY180" fmla="*/ 2857819 h 3141402"/>
                  <a:gd name="connsiteX181" fmla="*/ 243796 w 1680456"/>
                  <a:gd name="connsiteY181" fmla="*/ 2834324 h 3141402"/>
                  <a:gd name="connsiteX182" fmla="*/ 194275 w 1680456"/>
                  <a:gd name="connsiteY182" fmla="*/ 2846389 h 3141402"/>
                  <a:gd name="connsiteX183" fmla="*/ 220305 w 1680456"/>
                  <a:gd name="connsiteY183" fmla="*/ 2800034 h 3141402"/>
                  <a:gd name="connsiteX184" fmla="*/ 194275 w 1680456"/>
                  <a:gd name="connsiteY184" fmla="*/ 2791144 h 3141402"/>
                  <a:gd name="connsiteX185" fmla="*/ 162531 w 1680456"/>
                  <a:gd name="connsiteY185" fmla="*/ 2817179 h 3141402"/>
                  <a:gd name="connsiteX186" fmla="*/ 130786 w 1680456"/>
                  <a:gd name="connsiteY186" fmla="*/ 2817179 h 3141402"/>
                  <a:gd name="connsiteX187" fmla="*/ 68568 w 1680456"/>
                  <a:gd name="connsiteY187" fmla="*/ 2777174 h 3141402"/>
                  <a:gd name="connsiteX188" fmla="*/ 68568 w 1680456"/>
                  <a:gd name="connsiteY188" fmla="*/ 2721929 h 3141402"/>
                  <a:gd name="connsiteX189" fmla="*/ 177133 w 1680456"/>
                  <a:gd name="connsiteY189" fmla="*/ 2762569 h 3141402"/>
                  <a:gd name="connsiteX190" fmla="*/ 188561 w 1680456"/>
                  <a:gd name="connsiteY190" fmla="*/ 2699069 h 3141402"/>
                  <a:gd name="connsiteX191" fmla="*/ 182847 w 1680456"/>
                  <a:gd name="connsiteY191" fmla="*/ 2600644 h 3141402"/>
                  <a:gd name="connsiteX192" fmla="*/ 139675 w 1680456"/>
                  <a:gd name="connsiteY192" fmla="*/ 2600644 h 3141402"/>
                  <a:gd name="connsiteX193" fmla="*/ 136500 w 1680456"/>
                  <a:gd name="connsiteY193" fmla="*/ 2566354 h 3141402"/>
                  <a:gd name="connsiteX194" fmla="*/ 104756 w 1680456"/>
                  <a:gd name="connsiteY194" fmla="*/ 2528889 h 3141402"/>
                  <a:gd name="connsiteX195" fmla="*/ 68568 w 1680456"/>
                  <a:gd name="connsiteY195" fmla="*/ 2543494 h 3141402"/>
                  <a:gd name="connsiteX196" fmla="*/ 68568 w 1680456"/>
                  <a:gd name="connsiteY196" fmla="*/ 2427289 h 3141402"/>
                  <a:gd name="connsiteX197" fmla="*/ 68568 w 1680456"/>
                  <a:gd name="connsiteY197" fmla="*/ 2396174 h 3141402"/>
                  <a:gd name="connsiteX198" fmla="*/ 36189 w 1680456"/>
                  <a:gd name="connsiteY198" fmla="*/ 2401889 h 3141402"/>
                  <a:gd name="connsiteX199" fmla="*/ 52696 w 1680456"/>
                  <a:gd name="connsiteY199" fmla="*/ 2373314 h 3141402"/>
                  <a:gd name="connsiteX200" fmla="*/ 104756 w 1680456"/>
                  <a:gd name="connsiteY200" fmla="*/ 2370139 h 3141402"/>
                  <a:gd name="connsiteX201" fmla="*/ 104756 w 1680456"/>
                  <a:gd name="connsiteY201" fmla="*/ 2344104 h 3141402"/>
                  <a:gd name="connsiteX202" fmla="*/ 68568 w 1680456"/>
                  <a:gd name="connsiteY202" fmla="*/ 2338389 h 3141402"/>
                  <a:gd name="connsiteX203" fmla="*/ 68568 w 1680456"/>
                  <a:gd name="connsiteY203" fmla="*/ 2306639 h 3141402"/>
                  <a:gd name="connsiteX204" fmla="*/ 36189 w 1680456"/>
                  <a:gd name="connsiteY204" fmla="*/ 2300924 h 3141402"/>
                  <a:gd name="connsiteX205" fmla="*/ 36189 w 1680456"/>
                  <a:gd name="connsiteY205" fmla="*/ 2248854 h 3141402"/>
                  <a:gd name="connsiteX206" fmla="*/ 68568 w 1680456"/>
                  <a:gd name="connsiteY206" fmla="*/ 2240599 h 3141402"/>
                  <a:gd name="connsiteX207" fmla="*/ 104756 w 1680456"/>
                  <a:gd name="connsiteY207" fmla="*/ 2046924 h 3141402"/>
                  <a:gd name="connsiteX208" fmla="*/ 214591 w 1680456"/>
                  <a:gd name="connsiteY208" fmla="*/ 2038669 h 3141402"/>
                  <a:gd name="connsiteX209" fmla="*/ 243796 w 1680456"/>
                  <a:gd name="connsiteY209" fmla="*/ 1964374 h 3141402"/>
                  <a:gd name="connsiteX210" fmla="*/ 273635 w 1680456"/>
                  <a:gd name="connsiteY210" fmla="*/ 1923099 h 3141402"/>
                  <a:gd name="connsiteX211" fmla="*/ 309824 w 1680456"/>
                  <a:gd name="connsiteY211" fmla="*/ 1917384 h 3141402"/>
                  <a:gd name="connsiteX212" fmla="*/ 349822 w 1680456"/>
                  <a:gd name="connsiteY212" fmla="*/ 1865314 h 3141402"/>
                  <a:gd name="connsiteX213" fmla="*/ 329505 w 1680456"/>
                  <a:gd name="connsiteY213" fmla="*/ 1822769 h 3141402"/>
                  <a:gd name="connsiteX214" fmla="*/ 375852 w 1680456"/>
                  <a:gd name="connsiteY214" fmla="*/ 1822769 h 3141402"/>
                  <a:gd name="connsiteX215" fmla="*/ 396168 w 1680456"/>
                  <a:gd name="connsiteY215" fmla="*/ 1744029 h 3141402"/>
                  <a:gd name="connsiteX216" fmla="*/ 329505 w 1680456"/>
                  <a:gd name="connsiteY216" fmla="*/ 1755459 h 3141402"/>
                  <a:gd name="connsiteX217" fmla="*/ 294587 w 1680456"/>
                  <a:gd name="connsiteY217" fmla="*/ 1796734 h 3141402"/>
                  <a:gd name="connsiteX218" fmla="*/ 295222 w 1680456"/>
                  <a:gd name="connsiteY218" fmla="*/ 1698309 h 3141402"/>
                  <a:gd name="connsiteX219" fmla="*/ 243796 w 1680456"/>
                  <a:gd name="connsiteY219" fmla="*/ 1657669 h 3141402"/>
                  <a:gd name="connsiteX220" fmla="*/ 243796 w 1680456"/>
                  <a:gd name="connsiteY220" fmla="*/ 1674814 h 3141402"/>
                  <a:gd name="connsiteX221" fmla="*/ 243796 w 1680456"/>
                  <a:gd name="connsiteY221" fmla="*/ 1695134 h 3141402"/>
                  <a:gd name="connsiteX222" fmla="*/ 243796 w 1680456"/>
                  <a:gd name="connsiteY222" fmla="*/ 1732599 h 3141402"/>
                  <a:gd name="connsiteX223" fmla="*/ 194275 w 1680456"/>
                  <a:gd name="connsiteY223" fmla="*/ 1704024 h 3141402"/>
                  <a:gd name="connsiteX224" fmla="*/ 208877 w 1680456"/>
                  <a:gd name="connsiteY224" fmla="*/ 1758634 h 3141402"/>
                  <a:gd name="connsiteX225" fmla="*/ 194275 w 1680456"/>
                  <a:gd name="connsiteY225" fmla="*/ 1770064 h 3141402"/>
                  <a:gd name="connsiteX226" fmla="*/ 179673 w 1680456"/>
                  <a:gd name="connsiteY226" fmla="*/ 1813879 h 3141402"/>
                  <a:gd name="connsiteX227" fmla="*/ 160626 w 1680456"/>
                  <a:gd name="connsiteY227" fmla="*/ 1813879 h 3141402"/>
                  <a:gd name="connsiteX228" fmla="*/ 121898 w 1680456"/>
                  <a:gd name="connsiteY228" fmla="*/ 1712279 h 3141402"/>
                  <a:gd name="connsiteX229" fmla="*/ 104756 w 1680456"/>
                  <a:gd name="connsiteY229" fmla="*/ 1692594 h 3141402"/>
                  <a:gd name="connsiteX230" fmla="*/ 104756 w 1680456"/>
                  <a:gd name="connsiteY230" fmla="*/ 1651954 h 3141402"/>
                  <a:gd name="connsiteX231" fmla="*/ 68568 w 1680456"/>
                  <a:gd name="connsiteY231" fmla="*/ 1640524 h 3141402"/>
                  <a:gd name="connsiteX232" fmla="*/ 17142 w 1680456"/>
                  <a:gd name="connsiteY232" fmla="*/ 1643064 h 3141402"/>
                  <a:gd name="connsiteX233" fmla="*/ 17142 w 1680456"/>
                  <a:gd name="connsiteY233" fmla="*/ 1611949 h 3141402"/>
                  <a:gd name="connsiteX234" fmla="*/ 0 w 1680456"/>
                  <a:gd name="connsiteY234" fmla="*/ 1564324 h 3141402"/>
                  <a:gd name="connsiteX235" fmla="*/ 36189 w 1680456"/>
                  <a:gd name="connsiteY235" fmla="*/ 1547814 h 3141402"/>
                  <a:gd name="connsiteX236" fmla="*/ 68568 w 1680456"/>
                  <a:gd name="connsiteY236" fmla="*/ 1476059 h 3141402"/>
                  <a:gd name="connsiteX237" fmla="*/ 17142 w 1680456"/>
                  <a:gd name="connsiteY237" fmla="*/ 1415099 h 3141402"/>
                  <a:gd name="connsiteX238" fmla="*/ 36189 w 1680456"/>
                  <a:gd name="connsiteY238" fmla="*/ 1339534 h 3141402"/>
                  <a:gd name="connsiteX239" fmla="*/ 34053 w 1680456"/>
                  <a:gd name="connsiteY239" fmla="*/ 1335761 h 3141402"/>
                  <a:gd name="connsiteX240" fmla="*/ 53269 w 1680456"/>
                  <a:gd name="connsiteY240" fmla="*/ 1339851 h 3141402"/>
                  <a:gd name="connsiteX241" fmla="*/ 54270 w 1680456"/>
                  <a:gd name="connsiteY241" fmla="*/ 1340185 h 3141402"/>
                  <a:gd name="connsiteX242" fmla="*/ 56105 w 1680456"/>
                  <a:gd name="connsiteY242" fmla="*/ 1339350 h 3141402"/>
                  <a:gd name="connsiteX243" fmla="*/ 59914 w 1680456"/>
                  <a:gd name="connsiteY243" fmla="*/ 1327919 h 3141402"/>
                  <a:gd name="connsiteX244" fmla="*/ 86574 w 1680456"/>
                  <a:gd name="connsiteY244" fmla="*/ 1314583 h 3141402"/>
                  <a:gd name="connsiteX245" fmla="*/ 99904 w 1680456"/>
                  <a:gd name="connsiteY245" fmla="*/ 1310772 h 3141402"/>
                  <a:gd name="connsiteX246" fmla="*/ 126564 w 1680456"/>
                  <a:gd name="connsiteY246" fmla="*/ 1303152 h 3141402"/>
                  <a:gd name="connsiteX247" fmla="*/ 163380 w 1680456"/>
                  <a:gd name="connsiteY247" fmla="*/ 1297436 h 3141402"/>
                  <a:gd name="connsiteX248" fmla="*/ 195118 w 1680456"/>
                  <a:gd name="connsiteY248" fmla="*/ 1291721 h 3141402"/>
                  <a:gd name="connsiteX249" fmla="*/ 216700 w 1680456"/>
                  <a:gd name="connsiteY249" fmla="*/ 1284100 h 3141402"/>
                  <a:gd name="connsiteX250" fmla="*/ 227491 w 1680456"/>
                  <a:gd name="connsiteY250" fmla="*/ 1272669 h 3141402"/>
                  <a:gd name="connsiteX251" fmla="*/ 240821 w 1680456"/>
                  <a:gd name="connsiteY251" fmla="*/ 1263143 h 3141402"/>
                  <a:gd name="connsiteX252" fmla="*/ 259863 w 1680456"/>
                  <a:gd name="connsiteY252" fmla="*/ 1242186 h 3141402"/>
                  <a:gd name="connsiteX253" fmla="*/ 274463 w 1680456"/>
                  <a:gd name="connsiteY253" fmla="*/ 1226944 h 3141402"/>
                  <a:gd name="connsiteX254" fmla="*/ 284619 w 1680456"/>
                  <a:gd name="connsiteY254" fmla="*/ 1198366 h 3141402"/>
                  <a:gd name="connsiteX255" fmla="*/ 295411 w 1680456"/>
                  <a:gd name="connsiteY255" fmla="*/ 1198366 h 3141402"/>
                  <a:gd name="connsiteX256" fmla="*/ 364599 w 1680456"/>
                  <a:gd name="connsiteY256" fmla="*/ 1122159 h 3141402"/>
                  <a:gd name="connsiteX257" fmla="*/ 427440 w 1680456"/>
                  <a:gd name="connsiteY257" fmla="*/ 1063098 h 3141402"/>
                  <a:gd name="connsiteX258" fmla="*/ 417919 w 1680456"/>
                  <a:gd name="connsiteY258" fmla="*/ 1047856 h 3141402"/>
                  <a:gd name="connsiteX259" fmla="*/ 469335 w 1680456"/>
                  <a:gd name="connsiteY259" fmla="*/ 1023089 h 3141402"/>
                  <a:gd name="connsiteX260" fmla="*/ 497899 w 1680456"/>
                  <a:gd name="connsiteY260" fmla="*/ 996416 h 3141402"/>
                  <a:gd name="connsiteX261" fmla="*/ 509324 w 1680456"/>
                  <a:gd name="connsiteY261" fmla="*/ 1002132 h 3141402"/>
                  <a:gd name="connsiteX262" fmla="*/ 530272 w 1680456"/>
                  <a:gd name="connsiteY262" fmla="*/ 936085 h 3141402"/>
                  <a:gd name="connsiteX263" fmla="*/ 535479 w 1680456"/>
                  <a:gd name="connsiteY263" fmla="*/ 937564 h 3141402"/>
                  <a:gd name="connsiteX264" fmla="*/ 530271 w 1680456"/>
                  <a:gd name="connsiteY264" fmla="*/ 861147 h 3141402"/>
                  <a:gd name="connsiteX265" fmla="*/ 568357 w 1680456"/>
                  <a:gd name="connsiteY265" fmla="*/ 845906 h 3141402"/>
                  <a:gd name="connsiteX266" fmla="*/ 568357 w 1680456"/>
                  <a:gd name="connsiteY266" fmla="*/ 813517 h 3141402"/>
                  <a:gd name="connsiteX267" fmla="*/ 615964 w 1680456"/>
                  <a:gd name="connsiteY267" fmla="*/ 762077 h 3141402"/>
                  <a:gd name="connsiteX268" fmla="*/ 690231 w 1680456"/>
                  <a:gd name="connsiteY268" fmla="*/ 729689 h 3141402"/>
                  <a:gd name="connsiteX269" fmla="*/ 722604 w 1680456"/>
                  <a:gd name="connsiteY269" fmla="*/ 729689 h 3141402"/>
                  <a:gd name="connsiteX270" fmla="*/ 772115 w 1680456"/>
                  <a:gd name="connsiteY270" fmla="*/ 672533 h 3141402"/>
                  <a:gd name="connsiteX271" fmla="*/ 774019 w 1680456"/>
                  <a:gd name="connsiteY271" fmla="*/ 600136 h 3141402"/>
                  <a:gd name="connsiteX272" fmla="*/ 793062 w 1680456"/>
                  <a:gd name="connsiteY272" fmla="*/ 567747 h 3141402"/>
                  <a:gd name="connsiteX273" fmla="*/ 814009 w 1680456"/>
                  <a:gd name="connsiteY273" fmla="*/ 550601 h 3141402"/>
                  <a:gd name="connsiteX274" fmla="*/ 823530 w 1680456"/>
                  <a:gd name="connsiteY274" fmla="*/ 396280 h 3141402"/>
                  <a:gd name="connsiteX275" fmla="*/ 863520 w 1680456"/>
                  <a:gd name="connsiteY275" fmla="*/ 337219 h 3141402"/>
                  <a:gd name="connsiteX276" fmla="*/ 918744 w 1680456"/>
                  <a:gd name="connsiteY276" fmla="*/ 318167 h 3141402"/>
                  <a:gd name="connsiteX277" fmla="*/ 962543 w 1680456"/>
                  <a:gd name="connsiteY277" fmla="*/ 295305 h 3141402"/>
                  <a:gd name="connsiteX278" fmla="*/ 1044427 w 1680456"/>
                  <a:gd name="connsiteY278" fmla="*/ 165752 h 3141402"/>
                  <a:gd name="connsiteX279" fmla="*/ 1029193 w 1680456"/>
                  <a:gd name="connsiteY279" fmla="*/ 137174 h 3141402"/>
                  <a:gd name="connsiteX280" fmla="*/ 1076800 w 1680456"/>
                  <a:gd name="connsiteY280" fmla="*/ 80018 h 3141402"/>
                  <a:gd name="connsiteX281" fmla="*/ 1093938 w 1680456"/>
                  <a:gd name="connsiteY281" fmla="*/ 0 h 3141402"/>
                  <a:gd name="connsiteX0" fmla="*/ 1093938 w 1680456"/>
                  <a:gd name="connsiteY0" fmla="*/ 0 h 3141402"/>
                  <a:gd name="connsiteX1" fmla="*/ 1130119 w 1680456"/>
                  <a:gd name="connsiteY1" fmla="*/ 17147 h 3141402"/>
                  <a:gd name="connsiteX2" fmla="*/ 1145354 w 1680456"/>
                  <a:gd name="connsiteY2" fmla="*/ 33658 h 3141402"/>
                  <a:gd name="connsiteX3" fmla="*/ 1111711 w 1680456"/>
                  <a:gd name="connsiteY3" fmla="*/ 57156 h 3141402"/>
                  <a:gd name="connsiteX4" fmla="*/ 1130119 w 1680456"/>
                  <a:gd name="connsiteY4" fmla="*/ 93354 h 3141402"/>
                  <a:gd name="connsiteX5" fmla="*/ 1173918 w 1680456"/>
                  <a:gd name="connsiteY5" fmla="*/ 123837 h 3141402"/>
                  <a:gd name="connsiteX6" fmla="*/ 1196769 w 1680456"/>
                  <a:gd name="connsiteY6" fmla="*/ 123837 h 3141402"/>
                  <a:gd name="connsiteX7" fmla="*/ 1212003 w 1680456"/>
                  <a:gd name="connsiteY7" fmla="*/ 150510 h 3141402"/>
                  <a:gd name="connsiteX8" fmla="*/ 1198673 w 1680456"/>
                  <a:gd name="connsiteY8" fmla="*/ 180993 h 3141402"/>
                  <a:gd name="connsiteX9" fmla="*/ 1202482 w 1680456"/>
                  <a:gd name="connsiteY9" fmla="*/ 215287 h 3141402"/>
                  <a:gd name="connsiteX10" fmla="*/ 1232950 w 1680456"/>
                  <a:gd name="connsiteY10" fmla="*/ 224813 h 3141402"/>
                  <a:gd name="connsiteX11" fmla="*/ 1202482 w 1680456"/>
                  <a:gd name="connsiteY11" fmla="*/ 241959 h 3141402"/>
                  <a:gd name="connsiteX12" fmla="*/ 1194865 w 1680456"/>
                  <a:gd name="connsiteY12" fmla="*/ 257201 h 3141402"/>
                  <a:gd name="connsiteX13" fmla="*/ 1204386 w 1680456"/>
                  <a:gd name="connsiteY13" fmla="*/ 280063 h 3141402"/>
                  <a:gd name="connsiteX14" fmla="*/ 1210099 w 1680456"/>
                  <a:gd name="connsiteY14" fmla="*/ 292129 h 3141402"/>
                  <a:gd name="connsiteX15" fmla="*/ 1225333 w 1680456"/>
                  <a:gd name="connsiteY15" fmla="*/ 329598 h 3141402"/>
                  <a:gd name="connsiteX16" fmla="*/ 1232950 w 1680456"/>
                  <a:gd name="connsiteY16" fmla="*/ 348650 h 3141402"/>
                  <a:gd name="connsiteX17" fmla="*/ 1261515 w 1680456"/>
                  <a:gd name="connsiteY17" fmla="*/ 337219 h 3141402"/>
                  <a:gd name="connsiteX18" fmla="*/ 1293887 w 1680456"/>
                  <a:gd name="connsiteY18" fmla="*/ 310546 h 3141402"/>
                  <a:gd name="connsiteX19" fmla="*/ 1326260 w 1680456"/>
                  <a:gd name="connsiteY19" fmla="*/ 321977 h 3141402"/>
                  <a:gd name="connsiteX20" fmla="*/ 1356729 w 1680456"/>
                  <a:gd name="connsiteY20" fmla="*/ 361987 h 3141402"/>
                  <a:gd name="connsiteX21" fmla="*/ 1360537 w 1680456"/>
                  <a:gd name="connsiteY21" fmla="*/ 382944 h 3141402"/>
                  <a:gd name="connsiteX22" fmla="*/ 1375771 w 1680456"/>
                  <a:gd name="connsiteY22" fmla="*/ 398185 h 3141402"/>
                  <a:gd name="connsiteX23" fmla="*/ 1371963 w 1680456"/>
                  <a:gd name="connsiteY23" fmla="*/ 422953 h 3141402"/>
                  <a:gd name="connsiteX24" fmla="*/ 1417666 w 1680456"/>
                  <a:gd name="connsiteY24" fmla="*/ 455341 h 3141402"/>
                  <a:gd name="connsiteX25" fmla="*/ 1430996 w 1680456"/>
                  <a:gd name="connsiteY25" fmla="*/ 522023 h 3141402"/>
                  <a:gd name="connsiteX26" fmla="*/ 1457655 w 1680456"/>
                  <a:gd name="connsiteY26" fmla="*/ 558221 h 3141402"/>
                  <a:gd name="connsiteX27" fmla="*/ 1488124 w 1680456"/>
                  <a:gd name="connsiteY27" fmla="*/ 577273 h 3141402"/>
                  <a:gd name="connsiteX28" fmla="*/ 1474794 w 1680456"/>
                  <a:gd name="connsiteY28" fmla="*/ 600136 h 3141402"/>
                  <a:gd name="connsiteX29" fmla="*/ 1488124 w 1680456"/>
                  <a:gd name="connsiteY29" fmla="*/ 611567 h 3141402"/>
                  <a:gd name="connsiteX30" fmla="*/ 1510975 w 1680456"/>
                  <a:gd name="connsiteY30" fmla="*/ 611567 h 3141402"/>
                  <a:gd name="connsiteX31" fmla="*/ 1535731 w 1680456"/>
                  <a:gd name="connsiteY31" fmla="*/ 619188 h 3141402"/>
                  <a:gd name="connsiteX32" fmla="*/ 1571912 w 1680456"/>
                  <a:gd name="connsiteY32" fmla="*/ 619188 h 3141402"/>
                  <a:gd name="connsiteX33" fmla="*/ 1573817 w 1680456"/>
                  <a:gd name="connsiteY33" fmla="*/ 634429 h 3141402"/>
                  <a:gd name="connsiteX34" fmla="*/ 1585242 w 1680456"/>
                  <a:gd name="connsiteY34" fmla="*/ 653481 h 3141402"/>
                  <a:gd name="connsiteX35" fmla="*/ 1589051 w 1680456"/>
                  <a:gd name="connsiteY35" fmla="*/ 706826 h 3141402"/>
                  <a:gd name="connsiteX36" fmla="*/ 1602381 w 1680456"/>
                  <a:gd name="connsiteY36" fmla="*/ 722068 h 3141402"/>
                  <a:gd name="connsiteX37" fmla="*/ 1634753 w 1680456"/>
                  <a:gd name="connsiteY37" fmla="*/ 758267 h 3141402"/>
                  <a:gd name="connsiteX38" fmla="*/ 1634753 w 1680456"/>
                  <a:gd name="connsiteY38" fmla="*/ 792560 h 3141402"/>
                  <a:gd name="connsiteX39" fmla="*/ 1680456 w 1680456"/>
                  <a:gd name="connsiteY39" fmla="*/ 821138 h 3141402"/>
                  <a:gd name="connsiteX40" fmla="*/ 1680456 w 1680456"/>
                  <a:gd name="connsiteY40" fmla="*/ 864957 h 3141402"/>
                  <a:gd name="connsiteX41" fmla="*/ 1661349 w 1680456"/>
                  <a:gd name="connsiteY41" fmla="*/ 899064 h 3141402"/>
                  <a:gd name="connsiteX42" fmla="*/ 1644243 w 1680456"/>
                  <a:gd name="connsiteY42" fmla="*/ 934149 h 3141402"/>
                  <a:gd name="connsiteX43" fmla="*/ 1625167 w 1680456"/>
                  <a:gd name="connsiteY43" fmla="*/ 936085 h 3141402"/>
                  <a:gd name="connsiteX44" fmla="*/ 1611677 w 1680456"/>
                  <a:gd name="connsiteY44" fmla="*/ 958437 h 3141402"/>
                  <a:gd name="connsiteX45" fmla="*/ 1638562 w 1680456"/>
                  <a:gd name="connsiteY45" fmla="*/ 981174 h 3141402"/>
                  <a:gd name="connsiteX46" fmla="*/ 1600476 w 1680456"/>
                  <a:gd name="connsiteY46" fmla="*/ 998321 h 3141402"/>
                  <a:gd name="connsiteX47" fmla="*/ 1581434 w 1680456"/>
                  <a:gd name="connsiteY47" fmla="*/ 1024994 h 3141402"/>
                  <a:gd name="connsiteX48" fmla="*/ 1562391 w 1680456"/>
                  <a:gd name="connsiteY48" fmla="*/ 1042140 h 3141402"/>
                  <a:gd name="connsiteX49" fmla="*/ 1541444 w 1680456"/>
                  <a:gd name="connsiteY49" fmla="*/ 1065003 h 3141402"/>
                  <a:gd name="connsiteX50" fmla="*/ 1522401 w 1680456"/>
                  <a:gd name="connsiteY50" fmla="*/ 1089770 h 3141402"/>
                  <a:gd name="connsiteX51" fmla="*/ 1530018 w 1680456"/>
                  <a:gd name="connsiteY51" fmla="*/ 1103107 h 3141402"/>
                  <a:gd name="connsiteX52" fmla="*/ 1501454 w 1680456"/>
                  <a:gd name="connsiteY52" fmla="*/ 1122158 h 3141402"/>
                  <a:gd name="connsiteX53" fmla="*/ 1484315 w 1680456"/>
                  <a:gd name="connsiteY53" fmla="*/ 1122158 h 3141402"/>
                  <a:gd name="connsiteX54" fmla="*/ 1447973 w 1680456"/>
                  <a:gd name="connsiteY54" fmla="*/ 1139430 h 3141402"/>
                  <a:gd name="connsiteX55" fmla="*/ 1432803 w 1680456"/>
                  <a:gd name="connsiteY55" fmla="*/ 1112819 h 3141402"/>
                  <a:gd name="connsiteX56" fmla="*/ 1405887 w 1680456"/>
                  <a:gd name="connsiteY56" fmla="*/ 1080369 h 3141402"/>
                  <a:gd name="connsiteX57" fmla="*/ 1383389 w 1680456"/>
                  <a:gd name="connsiteY57" fmla="*/ 1072623 h 3141402"/>
                  <a:gd name="connsiteX58" fmla="*/ 1379554 w 1680456"/>
                  <a:gd name="connsiteY58" fmla="*/ 1053443 h 3141402"/>
                  <a:gd name="connsiteX59" fmla="*/ 1373867 w 1680456"/>
                  <a:gd name="connsiteY59" fmla="*/ 1057382 h 3141402"/>
                  <a:gd name="connsiteX60" fmla="*/ 1358632 w 1680456"/>
                  <a:gd name="connsiteY60" fmla="*/ 1066908 h 3141402"/>
                  <a:gd name="connsiteX61" fmla="*/ 1356728 w 1680456"/>
                  <a:gd name="connsiteY61" fmla="*/ 1101202 h 3141402"/>
                  <a:gd name="connsiteX62" fmla="*/ 1343398 w 1680456"/>
                  <a:gd name="connsiteY62" fmla="*/ 1122159 h 3141402"/>
                  <a:gd name="connsiteX63" fmla="*/ 1328164 w 1680456"/>
                  <a:gd name="connsiteY63" fmla="*/ 1152642 h 3141402"/>
                  <a:gd name="connsiteX64" fmla="*/ 1362441 w 1680456"/>
                  <a:gd name="connsiteY64" fmla="*/ 1152642 h 3141402"/>
                  <a:gd name="connsiteX65" fmla="*/ 1347207 w 1680456"/>
                  <a:gd name="connsiteY65" fmla="*/ 1193286 h 3141402"/>
                  <a:gd name="connsiteX66" fmla="*/ 1349111 w 1680456"/>
                  <a:gd name="connsiteY66" fmla="*/ 1228850 h 3141402"/>
                  <a:gd name="connsiteX67" fmla="*/ 1362441 w 1680456"/>
                  <a:gd name="connsiteY67" fmla="*/ 1259333 h 3141402"/>
                  <a:gd name="connsiteX68" fmla="*/ 1352919 w 1680456"/>
                  <a:gd name="connsiteY68" fmla="*/ 1284100 h 3141402"/>
                  <a:gd name="connsiteX69" fmla="*/ 1370058 w 1680456"/>
                  <a:gd name="connsiteY69" fmla="*/ 1318394 h 3141402"/>
                  <a:gd name="connsiteX70" fmla="*/ 1362441 w 1680456"/>
                  <a:gd name="connsiteY70" fmla="*/ 1350782 h 3141402"/>
                  <a:gd name="connsiteX71" fmla="*/ 1335781 w 1680456"/>
                  <a:gd name="connsiteY71" fmla="*/ 1381265 h 3141402"/>
                  <a:gd name="connsiteX72" fmla="*/ 1322291 w 1680456"/>
                  <a:gd name="connsiteY72" fmla="*/ 1411144 h 3141402"/>
                  <a:gd name="connsiteX73" fmla="*/ 1299535 w 1680456"/>
                  <a:gd name="connsiteY73" fmla="*/ 1381421 h 3141402"/>
                  <a:gd name="connsiteX74" fmla="*/ 1286270 w 1680456"/>
                  <a:gd name="connsiteY74" fmla="*/ 1371739 h 3141402"/>
                  <a:gd name="connsiteX75" fmla="*/ 1259610 w 1680456"/>
                  <a:gd name="connsiteY75" fmla="*/ 1409208 h 3141402"/>
                  <a:gd name="connsiteX76" fmla="*/ 1271035 w 1680456"/>
                  <a:gd name="connsiteY76" fmla="*/ 1430800 h 3141402"/>
                  <a:gd name="connsiteX77" fmla="*/ 1250157 w 1680456"/>
                  <a:gd name="connsiteY77" fmla="*/ 1442405 h 3141402"/>
                  <a:gd name="connsiteX78" fmla="*/ 1249794 w 1680456"/>
                  <a:gd name="connsiteY78" fmla="*/ 1446390 h 3141402"/>
                  <a:gd name="connsiteX79" fmla="*/ 1255802 w 1680456"/>
                  <a:gd name="connsiteY79" fmla="*/ 1444136 h 3141402"/>
                  <a:gd name="connsiteX80" fmla="*/ 1255802 w 1680456"/>
                  <a:gd name="connsiteY80" fmla="*/ 1489861 h 3141402"/>
                  <a:gd name="connsiteX81" fmla="*/ 1276749 w 1680456"/>
                  <a:gd name="connsiteY81" fmla="*/ 1529870 h 3141402"/>
                  <a:gd name="connsiteX82" fmla="*/ 1274845 w 1680456"/>
                  <a:gd name="connsiteY82" fmla="*/ 1552732 h 3141402"/>
                  <a:gd name="connsiteX83" fmla="*/ 1274845 w 1680456"/>
                  <a:gd name="connsiteY83" fmla="*/ 1585756 h 3141402"/>
                  <a:gd name="connsiteX84" fmla="*/ 1288047 w 1680456"/>
                  <a:gd name="connsiteY84" fmla="*/ 1625348 h 3141402"/>
                  <a:gd name="connsiteX85" fmla="*/ 1299407 w 1680456"/>
                  <a:gd name="connsiteY85" fmla="*/ 1655675 h 3141402"/>
                  <a:gd name="connsiteX86" fmla="*/ 1293888 w 1680456"/>
                  <a:gd name="connsiteY86" fmla="*/ 1676570 h 3141402"/>
                  <a:gd name="connsiteX87" fmla="*/ 1267228 w 1680456"/>
                  <a:gd name="connsiteY87" fmla="*/ 1682285 h 3141402"/>
                  <a:gd name="connsiteX88" fmla="*/ 1227238 w 1680456"/>
                  <a:gd name="connsiteY88" fmla="*/ 1710863 h 3141402"/>
                  <a:gd name="connsiteX89" fmla="*/ 1200578 w 1680456"/>
                  <a:gd name="connsiteY89" fmla="*/ 1739441 h 3141402"/>
                  <a:gd name="connsiteX90" fmla="*/ 1173918 w 1680456"/>
                  <a:gd name="connsiteY90" fmla="*/ 1769924 h 3141402"/>
                  <a:gd name="connsiteX91" fmla="*/ 1149162 w 1680456"/>
                  <a:gd name="connsiteY91" fmla="*/ 1796597 h 3141402"/>
                  <a:gd name="connsiteX92" fmla="*/ 1111712 w 1680456"/>
                  <a:gd name="connsiteY92" fmla="*/ 1796597 h 3141402"/>
                  <a:gd name="connsiteX93" fmla="*/ 1069183 w 1680456"/>
                  <a:gd name="connsiteY93" fmla="*/ 1833431 h 3141402"/>
                  <a:gd name="connsiteX94" fmla="*/ 1063470 w 1680456"/>
                  <a:gd name="connsiteY94" fmla="*/ 1872805 h 3141402"/>
                  <a:gd name="connsiteX95" fmla="*/ 1040729 w 1680456"/>
                  <a:gd name="connsiteY95" fmla="*/ 1877071 h 3141402"/>
                  <a:gd name="connsiteX96" fmla="*/ 1040617 w 1680456"/>
                  <a:gd name="connsiteY96" fmla="*/ 1878520 h 3141402"/>
                  <a:gd name="connsiteX97" fmla="*/ 1034904 w 1680456"/>
                  <a:gd name="connsiteY97" fmla="*/ 1907097 h 3141402"/>
                  <a:gd name="connsiteX98" fmla="*/ 1032438 w 1680456"/>
                  <a:gd name="connsiteY98" fmla="*/ 1908136 h 3141402"/>
                  <a:gd name="connsiteX99" fmla="*/ 1034905 w 1680456"/>
                  <a:gd name="connsiteY99" fmla="*/ 1914719 h 3141402"/>
                  <a:gd name="connsiteX100" fmla="*/ 1040618 w 1680456"/>
                  <a:gd name="connsiteY100" fmla="*/ 1964254 h 3141402"/>
                  <a:gd name="connsiteX101" fmla="*/ 1040618 w 1680456"/>
                  <a:gd name="connsiteY101" fmla="*/ 2000453 h 3141402"/>
                  <a:gd name="connsiteX102" fmla="*/ 1040618 w 1680456"/>
                  <a:gd name="connsiteY102" fmla="*/ 2029031 h 3141402"/>
                  <a:gd name="connsiteX103" fmla="*/ 1063469 w 1680456"/>
                  <a:gd name="connsiteY103" fmla="*/ 2048083 h 3141402"/>
                  <a:gd name="connsiteX104" fmla="*/ 1067278 w 1680456"/>
                  <a:gd name="connsiteY104" fmla="*/ 2070945 h 3141402"/>
                  <a:gd name="connsiteX105" fmla="*/ 1092033 w 1680456"/>
                  <a:gd name="connsiteY105" fmla="*/ 2093807 h 3141402"/>
                  <a:gd name="connsiteX106" fmla="*/ 1076799 w 1680456"/>
                  <a:gd name="connsiteY106" fmla="*/ 2109049 h 3141402"/>
                  <a:gd name="connsiteX107" fmla="*/ 1088225 w 1680456"/>
                  <a:gd name="connsiteY107" fmla="*/ 2141437 h 3141402"/>
                  <a:gd name="connsiteX108" fmla="*/ 1033001 w 1680456"/>
                  <a:gd name="connsiteY108" fmla="*/ 2251939 h 3141402"/>
                  <a:gd name="connsiteX109" fmla="*/ 1010149 w 1680456"/>
                  <a:gd name="connsiteY109" fmla="*/ 2259559 h 3141402"/>
                  <a:gd name="connsiteX110" fmla="*/ 1029192 w 1680456"/>
                  <a:gd name="connsiteY110" fmla="*/ 2314810 h 3141402"/>
                  <a:gd name="connsiteX111" fmla="*/ 1010149 w 1680456"/>
                  <a:gd name="connsiteY111" fmla="*/ 2352914 h 3141402"/>
                  <a:gd name="connsiteX112" fmla="*/ 987298 w 1680456"/>
                  <a:gd name="connsiteY112" fmla="*/ 2402449 h 3141402"/>
                  <a:gd name="connsiteX113" fmla="*/ 960638 w 1680456"/>
                  <a:gd name="connsiteY113" fmla="*/ 2425311 h 3141402"/>
                  <a:gd name="connsiteX114" fmla="*/ 960638 w 1680456"/>
                  <a:gd name="connsiteY114" fmla="*/ 2446268 h 3141402"/>
                  <a:gd name="connsiteX115" fmla="*/ 975872 w 1680456"/>
                  <a:gd name="connsiteY115" fmla="*/ 2455794 h 3141402"/>
                  <a:gd name="connsiteX116" fmla="*/ 962542 w 1680456"/>
                  <a:gd name="connsiteY116" fmla="*/ 2493263 h 3141402"/>
                  <a:gd name="connsiteX117" fmla="*/ 953036 w 1680456"/>
                  <a:gd name="connsiteY117" fmla="*/ 2512737 h 3141402"/>
                  <a:gd name="connsiteX118" fmla="*/ 979681 w 1680456"/>
                  <a:gd name="connsiteY118" fmla="*/ 2528191 h 3141402"/>
                  <a:gd name="connsiteX119" fmla="*/ 949213 w 1680456"/>
                  <a:gd name="connsiteY119" fmla="*/ 2566295 h 3141402"/>
                  <a:gd name="connsiteX120" fmla="*/ 949213 w 1680456"/>
                  <a:gd name="connsiteY120" fmla="*/ 2608209 h 3141402"/>
                  <a:gd name="connsiteX121" fmla="*/ 924457 w 1680456"/>
                  <a:gd name="connsiteY121" fmla="*/ 2612020 h 3141402"/>
                  <a:gd name="connsiteX122" fmla="*/ 958734 w 1680456"/>
                  <a:gd name="connsiteY122" fmla="*/ 2640598 h 3141402"/>
                  <a:gd name="connsiteX123" fmla="*/ 935883 w 1680456"/>
                  <a:gd name="connsiteY123" fmla="*/ 2676796 h 3141402"/>
                  <a:gd name="connsiteX124" fmla="*/ 920649 w 1680456"/>
                  <a:gd name="connsiteY124" fmla="*/ 2701564 h 3141402"/>
                  <a:gd name="connsiteX125" fmla="*/ 907319 w 1680456"/>
                  <a:gd name="connsiteY125" fmla="*/ 2733952 h 3141402"/>
                  <a:gd name="connsiteX126" fmla="*/ 924457 w 1680456"/>
                  <a:gd name="connsiteY126" fmla="*/ 2756814 h 3141402"/>
                  <a:gd name="connsiteX127" fmla="*/ 907319 w 1680456"/>
                  <a:gd name="connsiteY127" fmla="*/ 2775866 h 3141402"/>
                  <a:gd name="connsiteX128" fmla="*/ 907319 w 1680456"/>
                  <a:gd name="connsiteY128" fmla="*/ 2789203 h 3141402"/>
                  <a:gd name="connsiteX129" fmla="*/ 897797 w 1680456"/>
                  <a:gd name="connsiteY129" fmla="*/ 2815875 h 3141402"/>
                  <a:gd name="connsiteX130" fmla="*/ 876850 w 1680456"/>
                  <a:gd name="connsiteY130" fmla="*/ 2841278 h 3141402"/>
                  <a:gd name="connsiteX131" fmla="*/ 840669 w 1680456"/>
                  <a:gd name="connsiteY131" fmla="*/ 2865410 h 3141402"/>
                  <a:gd name="connsiteX132" fmla="*/ 842573 w 1680456"/>
                  <a:gd name="connsiteY132" fmla="*/ 2891448 h 3141402"/>
                  <a:gd name="connsiteX133" fmla="*/ 841209 w 1680456"/>
                  <a:gd name="connsiteY133" fmla="*/ 2901908 h 3141402"/>
                  <a:gd name="connsiteX134" fmla="*/ 843186 w 1680456"/>
                  <a:gd name="connsiteY134" fmla="*/ 2902638 h 3141402"/>
                  <a:gd name="connsiteX135" fmla="*/ 842573 w 1680456"/>
                  <a:gd name="connsiteY135" fmla="*/ 2903224 h 3141402"/>
                  <a:gd name="connsiteX136" fmla="*/ 834953 w 1680456"/>
                  <a:gd name="connsiteY136" fmla="*/ 2918467 h 3141402"/>
                  <a:gd name="connsiteX137" fmla="*/ 842573 w 1680456"/>
                  <a:gd name="connsiteY137" fmla="*/ 2944508 h 3141402"/>
                  <a:gd name="connsiteX138" fmla="*/ 825428 w 1680456"/>
                  <a:gd name="connsiteY138" fmla="*/ 2960387 h 3141402"/>
                  <a:gd name="connsiteX139" fmla="*/ 813998 w 1680456"/>
                  <a:gd name="connsiteY139" fmla="*/ 2972455 h 3141402"/>
                  <a:gd name="connsiteX140" fmla="*/ 804473 w 1680456"/>
                  <a:gd name="connsiteY140" fmla="*/ 2958481 h 3141402"/>
                  <a:gd name="connsiteX141" fmla="*/ 779073 w 1680456"/>
                  <a:gd name="connsiteY141" fmla="*/ 2953400 h 3141402"/>
                  <a:gd name="connsiteX142" fmla="*/ 749228 w 1680456"/>
                  <a:gd name="connsiteY142" fmla="*/ 2959751 h 3141402"/>
                  <a:gd name="connsiteX143" fmla="*/ 714938 w 1680456"/>
                  <a:gd name="connsiteY143" fmla="*/ 2963562 h 3141402"/>
                  <a:gd name="connsiteX144" fmla="*/ 676838 w 1680456"/>
                  <a:gd name="connsiteY144" fmla="*/ 2958481 h 3141402"/>
                  <a:gd name="connsiteX145" fmla="*/ 647628 w 1680456"/>
                  <a:gd name="connsiteY145" fmla="*/ 2959751 h 3141402"/>
                  <a:gd name="connsiteX146" fmla="*/ 624133 w 1680456"/>
                  <a:gd name="connsiteY146" fmla="*/ 2969914 h 3141402"/>
                  <a:gd name="connsiteX147" fmla="*/ 596828 w 1680456"/>
                  <a:gd name="connsiteY147" fmla="*/ 2980076 h 3141402"/>
                  <a:gd name="connsiteX148" fmla="*/ 580318 w 1680456"/>
                  <a:gd name="connsiteY148" fmla="*/ 2973725 h 3141402"/>
                  <a:gd name="connsiteX149" fmla="*/ 586668 w 1680456"/>
                  <a:gd name="connsiteY149" fmla="*/ 3010563 h 3141402"/>
                  <a:gd name="connsiteX150" fmla="*/ 566983 w 1680456"/>
                  <a:gd name="connsiteY150" fmla="*/ 3037874 h 3141402"/>
                  <a:gd name="connsiteX151" fmla="*/ 542853 w 1680456"/>
                  <a:gd name="connsiteY151" fmla="*/ 3037874 h 3141402"/>
                  <a:gd name="connsiteX152" fmla="*/ 509833 w 1680456"/>
                  <a:gd name="connsiteY152" fmla="*/ 3035969 h 3141402"/>
                  <a:gd name="connsiteX153" fmla="*/ 490148 w 1680456"/>
                  <a:gd name="connsiteY153" fmla="*/ 3040415 h 3141402"/>
                  <a:gd name="connsiteX154" fmla="*/ 467288 w 1680456"/>
                  <a:gd name="connsiteY154" fmla="*/ 3046131 h 3141402"/>
                  <a:gd name="connsiteX155" fmla="*/ 472544 w 1680456"/>
                  <a:gd name="connsiteY155" fmla="*/ 3082928 h 3141402"/>
                  <a:gd name="connsiteX156" fmla="*/ 469193 w 1680456"/>
                  <a:gd name="connsiteY156" fmla="*/ 3082334 h 3141402"/>
                  <a:gd name="connsiteX157" fmla="*/ 467288 w 1680456"/>
                  <a:gd name="connsiteY157" fmla="*/ 3105199 h 3141402"/>
                  <a:gd name="connsiteX158" fmla="*/ 444428 w 1680456"/>
                  <a:gd name="connsiteY158" fmla="*/ 3107105 h 3141402"/>
                  <a:gd name="connsiteX159" fmla="*/ 446333 w 1680456"/>
                  <a:gd name="connsiteY159" fmla="*/ 3141402 h 3141402"/>
                  <a:gd name="connsiteX160" fmla="*/ 412043 w 1680456"/>
                  <a:gd name="connsiteY160" fmla="*/ 3141402 h 3141402"/>
                  <a:gd name="connsiteX161" fmla="*/ 410138 w 1680456"/>
                  <a:gd name="connsiteY161" fmla="*/ 3118537 h 3141402"/>
                  <a:gd name="connsiteX162" fmla="*/ 383468 w 1680456"/>
                  <a:gd name="connsiteY162" fmla="*/ 3093132 h 3141402"/>
                  <a:gd name="connsiteX163" fmla="*/ 343463 w 1680456"/>
                  <a:gd name="connsiteY163" fmla="*/ 3110916 h 3141402"/>
                  <a:gd name="connsiteX164" fmla="*/ 312983 w 1680456"/>
                  <a:gd name="connsiteY164" fmla="*/ 3112821 h 3141402"/>
                  <a:gd name="connsiteX165" fmla="*/ 295203 w 1680456"/>
                  <a:gd name="connsiteY165" fmla="*/ 3110916 h 3141402"/>
                  <a:gd name="connsiteX166" fmla="*/ 274248 w 1680456"/>
                  <a:gd name="connsiteY166" fmla="*/ 3072807 h 3141402"/>
                  <a:gd name="connsiteX167" fmla="*/ 269287 w 1680456"/>
                  <a:gd name="connsiteY167" fmla="*/ 3078283 h 3141402"/>
                  <a:gd name="connsiteX168" fmla="*/ 267580 w 1680456"/>
                  <a:gd name="connsiteY168" fmla="*/ 3076576 h 3141402"/>
                  <a:gd name="connsiteX169" fmla="*/ 266242 w 1680456"/>
                  <a:gd name="connsiteY169" fmla="*/ 3076153 h 3141402"/>
                  <a:gd name="connsiteX170" fmla="*/ 258373 w 1680456"/>
                  <a:gd name="connsiteY170" fmla="*/ 3059469 h 3141402"/>
                  <a:gd name="connsiteX171" fmla="*/ 202909 w 1680456"/>
                  <a:gd name="connsiteY171" fmla="*/ 3036087 h 3141402"/>
                  <a:gd name="connsiteX172" fmla="*/ 209171 w 1680456"/>
                  <a:gd name="connsiteY172" fmla="*/ 3033198 h 3141402"/>
                  <a:gd name="connsiteX173" fmla="*/ 210352 w 1680456"/>
                  <a:gd name="connsiteY173" fmla="*/ 3029257 h 3141402"/>
                  <a:gd name="connsiteX174" fmla="*/ 218000 w 1680456"/>
                  <a:gd name="connsiteY174" fmla="*/ 3025432 h 3141402"/>
                  <a:gd name="connsiteX175" fmla="*/ 210186 w 1680456"/>
                  <a:gd name="connsiteY175" fmla="*/ 3024056 h 3141402"/>
                  <a:gd name="connsiteX176" fmla="*/ 228559 w 1680456"/>
                  <a:gd name="connsiteY176" fmla="*/ 3016569 h 3141402"/>
                  <a:gd name="connsiteX177" fmla="*/ 243796 w 1680456"/>
                  <a:gd name="connsiteY177" fmla="*/ 2941004 h 3141402"/>
                  <a:gd name="connsiteX178" fmla="*/ 294587 w 1680456"/>
                  <a:gd name="connsiteY178" fmla="*/ 2889569 h 3141402"/>
                  <a:gd name="connsiteX179" fmla="*/ 294587 w 1680456"/>
                  <a:gd name="connsiteY179" fmla="*/ 2854644 h 3141402"/>
                  <a:gd name="connsiteX180" fmla="*/ 243796 w 1680456"/>
                  <a:gd name="connsiteY180" fmla="*/ 2857819 h 3141402"/>
                  <a:gd name="connsiteX181" fmla="*/ 243796 w 1680456"/>
                  <a:gd name="connsiteY181" fmla="*/ 2834324 h 3141402"/>
                  <a:gd name="connsiteX182" fmla="*/ 194275 w 1680456"/>
                  <a:gd name="connsiteY182" fmla="*/ 2846389 h 3141402"/>
                  <a:gd name="connsiteX183" fmla="*/ 220305 w 1680456"/>
                  <a:gd name="connsiteY183" fmla="*/ 2800034 h 3141402"/>
                  <a:gd name="connsiteX184" fmla="*/ 194275 w 1680456"/>
                  <a:gd name="connsiteY184" fmla="*/ 2791144 h 3141402"/>
                  <a:gd name="connsiteX185" fmla="*/ 162531 w 1680456"/>
                  <a:gd name="connsiteY185" fmla="*/ 2817179 h 3141402"/>
                  <a:gd name="connsiteX186" fmla="*/ 130786 w 1680456"/>
                  <a:gd name="connsiteY186" fmla="*/ 2817179 h 3141402"/>
                  <a:gd name="connsiteX187" fmla="*/ 68568 w 1680456"/>
                  <a:gd name="connsiteY187" fmla="*/ 2777174 h 3141402"/>
                  <a:gd name="connsiteX188" fmla="*/ 68568 w 1680456"/>
                  <a:gd name="connsiteY188" fmla="*/ 2721929 h 3141402"/>
                  <a:gd name="connsiteX189" fmla="*/ 177133 w 1680456"/>
                  <a:gd name="connsiteY189" fmla="*/ 2762569 h 3141402"/>
                  <a:gd name="connsiteX190" fmla="*/ 188561 w 1680456"/>
                  <a:gd name="connsiteY190" fmla="*/ 2699069 h 3141402"/>
                  <a:gd name="connsiteX191" fmla="*/ 182847 w 1680456"/>
                  <a:gd name="connsiteY191" fmla="*/ 2600644 h 3141402"/>
                  <a:gd name="connsiteX192" fmla="*/ 139675 w 1680456"/>
                  <a:gd name="connsiteY192" fmla="*/ 2600644 h 3141402"/>
                  <a:gd name="connsiteX193" fmla="*/ 136500 w 1680456"/>
                  <a:gd name="connsiteY193" fmla="*/ 2566354 h 3141402"/>
                  <a:gd name="connsiteX194" fmla="*/ 104756 w 1680456"/>
                  <a:gd name="connsiteY194" fmla="*/ 2528889 h 3141402"/>
                  <a:gd name="connsiteX195" fmla="*/ 68568 w 1680456"/>
                  <a:gd name="connsiteY195" fmla="*/ 2543494 h 3141402"/>
                  <a:gd name="connsiteX196" fmla="*/ 68568 w 1680456"/>
                  <a:gd name="connsiteY196" fmla="*/ 2427289 h 3141402"/>
                  <a:gd name="connsiteX197" fmla="*/ 68568 w 1680456"/>
                  <a:gd name="connsiteY197" fmla="*/ 2396174 h 3141402"/>
                  <a:gd name="connsiteX198" fmla="*/ 36189 w 1680456"/>
                  <a:gd name="connsiteY198" fmla="*/ 2401889 h 3141402"/>
                  <a:gd name="connsiteX199" fmla="*/ 52696 w 1680456"/>
                  <a:gd name="connsiteY199" fmla="*/ 2373314 h 3141402"/>
                  <a:gd name="connsiteX200" fmla="*/ 104756 w 1680456"/>
                  <a:gd name="connsiteY200" fmla="*/ 2370139 h 3141402"/>
                  <a:gd name="connsiteX201" fmla="*/ 104756 w 1680456"/>
                  <a:gd name="connsiteY201" fmla="*/ 2344104 h 3141402"/>
                  <a:gd name="connsiteX202" fmla="*/ 68568 w 1680456"/>
                  <a:gd name="connsiteY202" fmla="*/ 2338389 h 3141402"/>
                  <a:gd name="connsiteX203" fmla="*/ 68568 w 1680456"/>
                  <a:gd name="connsiteY203" fmla="*/ 2306639 h 3141402"/>
                  <a:gd name="connsiteX204" fmla="*/ 36189 w 1680456"/>
                  <a:gd name="connsiteY204" fmla="*/ 2300924 h 3141402"/>
                  <a:gd name="connsiteX205" fmla="*/ 36189 w 1680456"/>
                  <a:gd name="connsiteY205" fmla="*/ 2248854 h 3141402"/>
                  <a:gd name="connsiteX206" fmla="*/ 68568 w 1680456"/>
                  <a:gd name="connsiteY206" fmla="*/ 2240599 h 3141402"/>
                  <a:gd name="connsiteX207" fmla="*/ 104756 w 1680456"/>
                  <a:gd name="connsiteY207" fmla="*/ 2046924 h 3141402"/>
                  <a:gd name="connsiteX208" fmla="*/ 214591 w 1680456"/>
                  <a:gd name="connsiteY208" fmla="*/ 2038669 h 3141402"/>
                  <a:gd name="connsiteX209" fmla="*/ 243796 w 1680456"/>
                  <a:gd name="connsiteY209" fmla="*/ 1964374 h 3141402"/>
                  <a:gd name="connsiteX210" fmla="*/ 273635 w 1680456"/>
                  <a:gd name="connsiteY210" fmla="*/ 1923099 h 3141402"/>
                  <a:gd name="connsiteX211" fmla="*/ 309824 w 1680456"/>
                  <a:gd name="connsiteY211" fmla="*/ 1917384 h 3141402"/>
                  <a:gd name="connsiteX212" fmla="*/ 349822 w 1680456"/>
                  <a:gd name="connsiteY212" fmla="*/ 1865314 h 3141402"/>
                  <a:gd name="connsiteX213" fmla="*/ 329505 w 1680456"/>
                  <a:gd name="connsiteY213" fmla="*/ 1822769 h 3141402"/>
                  <a:gd name="connsiteX214" fmla="*/ 375852 w 1680456"/>
                  <a:gd name="connsiteY214" fmla="*/ 1822769 h 3141402"/>
                  <a:gd name="connsiteX215" fmla="*/ 396168 w 1680456"/>
                  <a:gd name="connsiteY215" fmla="*/ 1744029 h 3141402"/>
                  <a:gd name="connsiteX216" fmla="*/ 329505 w 1680456"/>
                  <a:gd name="connsiteY216" fmla="*/ 1755459 h 3141402"/>
                  <a:gd name="connsiteX217" fmla="*/ 294587 w 1680456"/>
                  <a:gd name="connsiteY217" fmla="*/ 1796734 h 3141402"/>
                  <a:gd name="connsiteX218" fmla="*/ 295222 w 1680456"/>
                  <a:gd name="connsiteY218" fmla="*/ 1698309 h 3141402"/>
                  <a:gd name="connsiteX219" fmla="*/ 243796 w 1680456"/>
                  <a:gd name="connsiteY219" fmla="*/ 1657669 h 3141402"/>
                  <a:gd name="connsiteX220" fmla="*/ 243796 w 1680456"/>
                  <a:gd name="connsiteY220" fmla="*/ 1674814 h 3141402"/>
                  <a:gd name="connsiteX221" fmla="*/ 243796 w 1680456"/>
                  <a:gd name="connsiteY221" fmla="*/ 1695134 h 3141402"/>
                  <a:gd name="connsiteX222" fmla="*/ 243796 w 1680456"/>
                  <a:gd name="connsiteY222" fmla="*/ 1732599 h 3141402"/>
                  <a:gd name="connsiteX223" fmla="*/ 194275 w 1680456"/>
                  <a:gd name="connsiteY223" fmla="*/ 1704024 h 3141402"/>
                  <a:gd name="connsiteX224" fmla="*/ 208877 w 1680456"/>
                  <a:gd name="connsiteY224" fmla="*/ 1758634 h 3141402"/>
                  <a:gd name="connsiteX225" fmla="*/ 194275 w 1680456"/>
                  <a:gd name="connsiteY225" fmla="*/ 1770064 h 3141402"/>
                  <a:gd name="connsiteX226" fmla="*/ 179673 w 1680456"/>
                  <a:gd name="connsiteY226" fmla="*/ 1813879 h 3141402"/>
                  <a:gd name="connsiteX227" fmla="*/ 160626 w 1680456"/>
                  <a:gd name="connsiteY227" fmla="*/ 1813879 h 3141402"/>
                  <a:gd name="connsiteX228" fmla="*/ 121898 w 1680456"/>
                  <a:gd name="connsiteY228" fmla="*/ 1712279 h 3141402"/>
                  <a:gd name="connsiteX229" fmla="*/ 104756 w 1680456"/>
                  <a:gd name="connsiteY229" fmla="*/ 1692594 h 3141402"/>
                  <a:gd name="connsiteX230" fmla="*/ 104756 w 1680456"/>
                  <a:gd name="connsiteY230" fmla="*/ 1651954 h 3141402"/>
                  <a:gd name="connsiteX231" fmla="*/ 68568 w 1680456"/>
                  <a:gd name="connsiteY231" fmla="*/ 1640524 h 3141402"/>
                  <a:gd name="connsiteX232" fmla="*/ 17142 w 1680456"/>
                  <a:gd name="connsiteY232" fmla="*/ 1643064 h 3141402"/>
                  <a:gd name="connsiteX233" fmla="*/ 17142 w 1680456"/>
                  <a:gd name="connsiteY233" fmla="*/ 1611949 h 3141402"/>
                  <a:gd name="connsiteX234" fmla="*/ 0 w 1680456"/>
                  <a:gd name="connsiteY234" fmla="*/ 1564324 h 3141402"/>
                  <a:gd name="connsiteX235" fmla="*/ 36189 w 1680456"/>
                  <a:gd name="connsiteY235" fmla="*/ 1547814 h 3141402"/>
                  <a:gd name="connsiteX236" fmla="*/ 68568 w 1680456"/>
                  <a:gd name="connsiteY236" fmla="*/ 1476059 h 3141402"/>
                  <a:gd name="connsiteX237" fmla="*/ 17142 w 1680456"/>
                  <a:gd name="connsiteY237" fmla="*/ 1415099 h 3141402"/>
                  <a:gd name="connsiteX238" fmla="*/ 36189 w 1680456"/>
                  <a:gd name="connsiteY238" fmla="*/ 1339534 h 3141402"/>
                  <a:gd name="connsiteX239" fmla="*/ 34053 w 1680456"/>
                  <a:gd name="connsiteY239" fmla="*/ 1335761 h 3141402"/>
                  <a:gd name="connsiteX240" fmla="*/ 53269 w 1680456"/>
                  <a:gd name="connsiteY240" fmla="*/ 1339851 h 3141402"/>
                  <a:gd name="connsiteX241" fmla="*/ 54270 w 1680456"/>
                  <a:gd name="connsiteY241" fmla="*/ 1340185 h 3141402"/>
                  <a:gd name="connsiteX242" fmla="*/ 56105 w 1680456"/>
                  <a:gd name="connsiteY242" fmla="*/ 1339350 h 3141402"/>
                  <a:gd name="connsiteX243" fmla="*/ 59914 w 1680456"/>
                  <a:gd name="connsiteY243" fmla="*/ 1327919 h 3141402"/>
                  <a:gd name="connsiteX244" fmla="*/ 86574 w 1680456"/>
                  <a:gd name="connsiteY244" fmla="*/ 1314583 h 3141402"/>
                  <a:gd name="connsiteX245" fmla="*/ 99904 w 1680456"/>
                  <a:gd name="connsiteY245" fmla="*/ 1310772 h 3141402"/>
                  <a:gd name="connsiteX246" fmla="*/ 126564 w 1680456"/>
                  <a:gd name="connsiteY246" fmla="*/ 1303152 h 3141402"/>
                  <a:gd name="connsiteX247" fmla="*/ 163380 w 1680456"/>
                  <a:gd name="connsiteY247" fmla="*/ 1297436 h 3141402"/>
                  <a:gd name="connsiteX248" fmla="*/ 195118 w 1680456"/>
                  <a:gd name="connsiteY248" fmla="*/ 1291721 h 3141402"/>
                  <a:gd name="connsiteX249" fmla="*/ 216700 w 1680456"/>
                  <a:gd name="connsiteY249" fmla="*/ 1284100 h 3141402"/>
                  <a:gd name="connsiteX250" fmla="*/ 227491 w 1680456"/>
                  <a:gd name="connsiteY250" fmla="*/ 1272669 h 3141402"/>
                  <a:gd name="connsiteX251" fmla="*/ 240821 w 1680456"/>
                  <a:gd name="connsiteY251" fmla="*/ 1263143 h 3141402"/>
                  <a:gd name="connsiteX252" fmla="*/ 259863 w 1680456"/>
                  <a:gd name="connsiteY252" fmla="*/ 1242186 h 3141402"/>
                  <a:gd name="connsiteX253" fmla="*/ 274463 w 1680456"/>
                  <a:gd name="connsiteY253" fmla="*/ 1226944 h 3141402"/>
                  <a:gd name="connsiteX254" fmla="*/ 284619 w 1680456"/>
                  <a:gd name="connsiteY254" fmla="*/ 1198366 h 3141402"/>
                  <a:gd name="connsiteX255" fmla="*/ 295411 w 1680456"/>
                  <a:gd name="connsiteY255" fmla="*/ 1198366 h 3141402"/>
                  <a:gd name="connsiteX256" fmla="*/ 364599 w 1680456"/>
                  <a:gd name="connsiteY256" fmla="*/ 1122159 h 3141402"/>
                  <a:gd name="connsiteX257" fmla="*/ 427440 w 1680456"/>
                  <a:gd name="connsiteY257" fmla="*/ 1063098 h 3141402"/>
                  <a:gd name="connsiteX258" fmla="*/ 417919 w 1680456"/>
                  <a:gd name="connsiteY258" fmla="*/ 1047856 h 3141402"/>
                  <a:gd name="connsiteX259" fmla="*/ 469335 w 1680456"/>
                  <a:gd name="connsiteY259" fmla="*/ 1023089 h 3141402"/>
                  <a:gd name="connsiteX260" fmla="*/ 497899 w 1680456"/>
                  <a:gd name="connsiteY260" fmla="*/ 996416 h 3141402"/>
                  <a:gd name="connsiteX261" fmla="*/ 509324 w 1680456"/>
                  <a:gd name="connsiteY261" fmla="*/ 1002132 h 3141402"/>
                  <a:gd name="connsiteX262" fmla="*/ 530272 w 1680456"/>
                  <a:gd name="connsiteY262" fmla="*/ 936085 h 3141402"/>
                  <a:gd name="connsiteX263" fmla="*/ 535479 w 1680456"/>
                  <a:gd name="connsiteY263" fmla="*/ 937564 h 3141402"/>
                  <a:gd name="connsiteX264" fmla="*/ 530271 w 1680456"/>
                  <a:gd name="connsiteY264" fmla="*/ 861147 h 3141402"/>
                  <a:gd name="connsiteX265" fmla="*/ 568357 w 1680456"/>
                  <a:gd name="connsiteY265" fmla="*/ 845906 h 3141402"/>
                  <a:gd name="connsiteX266" fmla="*/ 568357 w 1680456"/>
                  <a:gd name="connsiteY266" fmla="*/ 813517 h 3141402"/>
                  <a:gd name="connsiteX267" fmla="*/ 615964 w 1680456"/>
                  <a:gd name="connsiteY267" fmla="*/ 762077 h 3141402"/>
                  <a:gd name="connsiteX268" fmla="*/ 690231 w 1680456"/>
                  <a:gd name="connsiteY268" fmla="*/ 729689 h 3141402"/>
                  <a:gd name="connsiteX269" fmla="*/ 722604 w 1680456"/>
                  <a:gd name="connsiteY269" fmla="*/ 729689 h 3141402"/>
                  <a:gd name="connsiteX270" fmla="*/ 772115 w 1680456"/>
                  <a:gd name="connsiteY270" fmla="*/ 672533 h 3141402"/>
                  <a:gd name="connsiteX271" fmla="*/ 774019 w 1680456"/>
                  <a:gd name="connsiteY271" fmla="*/ 600136 h 3141402"/>
                  <a:gd name="connsiteX272" fmla="*/ 793062 w 1680456"/>
                  <a:gd name="connsiteY272" fmla="*/ 567747 h 3141402"/>
                  <a:gd name="connsiteX273" fmla="*/ 814009 w 1680456"/>
                  <a:gd name="connsiteY273" fmla="*/ 550601 h 3141402"/>
                  <a:gd name="connsiteX274" fmla="*/ 823530 w 1680456"/>
                  <a:gd name="connsiteY274" fmla="*/ 396280 h 3141402"/>
                  <a:gd name="connsiteX275" fmla="*/ 863520 w 1680456"/>
                  <a:gd name="connsiteY275" fmla="*/ 337219 h 3141402"/>
                  <a:gd name="connsiteX276" fmla="*/ 918744 w 1680456"/>
                  <a:gd name="connsiteY276" fmla="*/ 318167 h 3141402"/>
                  <a:gd name="connsiteX277" fmla="*/ 962543 w 1680456"/>
                  <a:gd name="connsiteY277" fmla="*/ 295305 h 3141402"/>
                  <a:gd name="connsiteX278" fmla="*/ 1044427 w 1680456"/>
                  <a:gd name="connsiteY278" fmla="*/ 165752 h 3141402"/>
                  <a:gd name="connsiteX279" fmla="*/ 1029193 w 1680456"/>
                  <a:gd name="connsiteY279" fmla="*/ 137174 h 3141402"/>
                  <a:gd name="connsiteX280" fmla="*/ 1076800 w 1680456"/>
                  <a:gd name="connsiteY280" fmla="*/ 80018 h 3141402"/>
                  <a:gd name="connsiteX281" fmla="*/ 1093938 w 1680456"/>
                  <a:gd name="connsiteY281" fmla="*/ 0 h 3141402"/>
                  <a:gd name="connsiteX0" fmla="*/ 1093938 w 1680456"/>
                  <a:gd name="connsiteY0" fmla="*/ 0 h 3141402"/>
                  <a:gd name="connsiteX1" fmla="*/ 1130119 w 1680456"/>
                  <a:gd name="connsiteY1" fmla="*/ 17147 h 3141402"/>
                  <a:gd name="connsiteX2" fmla="*/ 1145354 w 1680456"/>
                  <a:gd name="connsiteY2" fmla="*/ 33658 h 3141402"/>
                  <a:gd name="connsiteX3" fmla="*/ 1111711 w 1680456"/>
                  <a:gd name="connsiteY3" fmla="*/ 57156 h 3141402"/>
                  <a:gd name="connsiteX4" fmla="*/ 1130119 w 1680456"/>
                  <a:gd name="connsiteY4" fmla="*/ 93354 h 3141402"/>
                  <a:gd name="connsiteX5" fmla="*/ 1173918 w 1680456"/>
                  <a:gd name="connsiteY5" fmla="*/ 123837 h 3141402"/>
                  <a:gd name="connsiteX6" fmla="*/ 1196769 w 1680456"/>
                  <a:gd name="connsiteY6" fmla="*/ 123837 h 3141402"/>
                  <a:gd name="connsiteX7" fmla="*/ 1212003 w 1680456"/>
                  <a:gd name="connsiteY7" fmla="*/ 150510 h 3141402"/>
                  <a:gd name="connsiteX8" fmla="*/ 1198673 w 1680456"/>
                  <a:gd name="connsiteY8" fmla="*/ 180993 h 3141402"/>
                  <a:gd name="connsiteX9" fmla="*/ 1202482 w 1680456"/>
                  <a:gd name="connsiteY9" fmla="*/ 215287 h 3141402"/>
                  <a:gd name="connsiteX10" fmla="*/ 1232950 w 1680456"/>
                  <a:gd name="connsiteY10" fmla="*/ 224813 h 3141402"/>
                  <a:gd name="connsiteX11" fmla="*/ 1202482 w 1680456"/>
                  <a:gd name="connsiteY11" fmla="*/ 241959 h 3141402"/>
                  <a:gd name="connsiteX12" fmla="*/ 1194865 w 1680456"/>
                  <a:gd name="connsiteY12" fmla="*/ 257201 h 3141402"/>
                  <a:gd name="connsiteX13" fmla="*/ 1204386 w 1680456"/>
                  <a:gd name="connsiteY13" fmla="*/ 280063 h 3141402"/>
                  <a:gd name="connsiteX14" fmla="*/ 1210099 w 1680456"/>
                  <a:gd name="connsiteY14" fmla="*/ 292129 h 3141402"/>
                  <a:gd name="connsiteX15" fmla="*/ 1225333 w 1680456"/>
                  <a:gd name="connsiteY15" fmla="*/ 329598 h 3141402"/>
                  <a:gd name="connsiteX16" fmla="*/ 1232950 w 1680456"/>
                  <a:gd name="connsiteY16" fmla="*/ 348650 h 3141402"/>
                  <a:gd name="connsiteX17" fmla="*/ 1261515 w 1680456"/>
                  <a:gd name="connsiteY17" fmla="*/ 337219 h 3141402"/>
                  <a:gd name="connsiteX18" fmla="*/ 1293887 w 1680456"/>
                  <a:gd name="connsiteY18" fmla="*/ 310546 h 3141402"/>
                  <a:gd name="connsiteX19" fmla="*/ 1326260 w 1680456"/>
                  <a:gd name="connsiteY19" fmla="*/ 321977 h 3141402"/>
                  <a:gd name="connsiteX20" fmla="*/ 1356729 w 1680456"/>
                  <a:gd name="connsiteY20" fmla="*/ 361987 h 3141402"/>
                  <a:gd name="connsiteX21" fmla="*/ 1360537 w 1680456"/>
                  <a:gd name="connsiteY21" fmla="*/ 382944 h 3141402"/>
                  <a:gd name="connsiteX22" fmla="*/ 1375771 w 1680456"/>
                  <a:gd name="connsiteY22" fmla="*/ 398185 h 3141402"/>
                  <a:gd name="connsiteX23" fmla="*/ 1371963 w 1680456"/>
                  <a:gd name="connsiteY23" fmla="*/ 422953 h 3141402"/>
                  <a:gd name="connsiteX24" fmla="*/ 1417666 w 1680456"/>
                  <a:gd name="connsiteY24" fmla="*/ 455341 h 3141402"/>
                  <a:gd name="connsiteX25" fmla="*/ 1430996 w 1680456"/>
                  <a:gd name="connsiteY25" fmla="*/ 522023 h 3141402"/>
                  <a:gd name="connsiteX26" fmla="*/ 1457655 w 1680456"/>
                  <a:gd name="connsiteY26" fmla="*/ 558221 h 3141402"/>
                  <a:gd name="connsiteX27" fmla="*/ 1488124 w 1680456"/>
                  <a:gd name="connsiteY27" fmla="*/ 577273 h 3141402"/>
                  <a:gd name="connsiteX28" fmla="*/ 1474794 w 1680456"/>
                  <a:gd name="connsiteY28" fmla="*/ 600136 h 3141402"/>
                  <a:gd name="connsiteX29" fmla="*/ 1488124 w 1680456"/>
                  <a:gd name="connsiteY29" fmla="*/ 611567 h 3141402"/>
                  <a:gd name="connsiteX30" fmla="*/ 1510975 w 1680456"/>
                  <a:gd name="connsiteY30" fmla="*/ 611567 h 3141402"/>
                  <a:gd name="connsiteX31" fmla="*/ 1535731 w 1680456"/>
                  <a:gd name="connsiteY31" fmla="*/ 619188 h 3141402"/>
                  <a:gd name="connsiteX32" fmla="*/ 1550611 w 1680456"/>
                  <a:gd name="connsiteY32" fmla="*/ 617252 h 3141402"/>
                  <a:gd name="connsiteX33" fmla="*/ 1573817 w 1680456"/>
                  <a:gd name="connsiteY33" fmla="*/ 634429 h 3141402"/>
                  <a:gd name="connsiteX34" fmla="*/ 1585242 w 1680456"/>
                  <a:gd name="connsiteY34" fmla="*/ 653481 h 3141402"/>
                  <a:gd name="connsiteX35" fmla="*/ 1589051 w 1680456"/>
                  <a:gd name="connsiteY35" fmla="*/ 706826 h 3141402"/>
                  <a:gd name="connsiteX36" fmla="*/ 1602381 w 1680456"/>
                  <a:gd name="connsiteY36" fmla="*/ 722068 h 3141402"/>
                  <a:gd name="connsiteX37" fmla="*/ 1634753 w 1680456"/>
                  <a:gd name="connsiteY37" fmla="*/ 758267 h 3141402"/>
                  <a:gd name="connsiteX38" fmla="*/ 1634753 w 1680456"/>
                  <a:gd name="connsiteY38" fmla="*/ 792560 h 3141402"/>
                  <a:gd name="connsiteX39" fmla="*/ 1680456 w 1680456"/>
                  <a:gd name="connsiteY39" fmla="*/ 821138 h 3141402"/>
                  <a:gd name="connsiteX40" fmla="*/ 1680456 w 1680456"/>
                  <a:gd name="connsiteY40" fmla="*/ 864957 h 3141402"/>
                  <a:gd name="connsiteX41" fmla="*/ 1661349 w 1680456"/>
                  <a:gd name="connsiteY41" fmla="*/ 899064 h 3141402"/>
                  <a:gd name="connsiteX42" fmla="*/ 1644243 w 1680456"/>
                  <a:gd name="connsiteY42" fmla="*/ 934149 h 3141402"/>
                  <a:gd name="connsiteX43" fmla="*/ 1625167 w 1680456"/>
                  <a:gd name="connsiteY43" fmla="*/ 936085 h 3141402"/>
                  <a:gd name="connsiteX44" fmla="*/ 1611677 w 1680456"/>
                  <a:gd name="connsiteY44" fmla="*/ 958437 h 3141402"/>
                  <a:gd name="connsiteX45" fmla="*/ 1638562 w 1680456"/>
                  <a:gd name="connsiteY45" fmla="*/ 981174 h 3141402"/>
                  <a:gd name="connsiteX46" fmla="*/ 1600476 w 1680456"/>
                  <a:gd name="connsiteY46" fmla="*/ 998321 h 3141402"/>
                  <a:gd name="connsiteX47" fmla="*/ 1581434 w 1680456"/>
                  <a:gd name="connsiteY47" fmla="*/ 1024994 h 3141402"/>
                  <a:gd name="connsiteX48" fmla="*/ 1562391 w 1680456"/>
                  <a:gd name="connsiteY48" fmla="*/ 1042140 h 3141402"/>
                  <a:gd name="connsiteX49" fmla="*/ 1541444 w 1680456"/>
                  <a:gd name="connsiteY49" fmla="*/ 1065003 h 3141402"/>
                  <a:gd name="connsiteX50" fmla="*/ 1522401 w 1680456"/>
                  <a:gd name="connsiteY50" fmla="*/ 1089770 h 3141402"/>
                  <a:gd name="connsiteX51" fmla="*/ 1530018 w 1680456"/>
                  <a:gd name="connsiteY51" fmla="*/ 1103107 h 3141402"/>
                  <a:gd name="connsiteX52" fmla="*/ 1501454 w 1680456"/>
                  <a:gd name="connsiteY52" fmla="*/ 1122158 h 3141402"/>
                  <a:gd name="connsiteX53" fmla="*/ 1484315 w 1680456"/>
                  <a:gd name="connsiteY53" fmla="*/ 1122158 h 3141402"/>
                  <a:gd name="connsiteX54" fmla="*/ 1447973 w 1680456"/>
                  <a:gd name="connsiteY54" fmla="*/ 1139430 h 3141402"/>
                  <a:gd name="connsiteX55" fmla="*/ 1432803 w 1680456"/>
                  <a:gd name="connsiteY55" fmla="*/ 1112819 h 3141402"/>
                  <a:gd name="connsiteX56" fmla="*/ 1405887 w 1680456"/>
                  <a:gd name="connsiteY56" fmla="*/ 1080369 h 3141402"/>
                  <a:gd name="connsiteX57" fmla="*/ 1383389 w 1680456"/>
                  <a:gd name="connsiteY57" fmla="*/ 1072623 h 3141402"/>
                  <a:gd name="connsiteX58" fmla="*/ 1379554 w 1680456"/>
                  <a:gd name="connsiteY58" fmla="*/ 1053443 h 3141402"/>
                  <a:gd name="connsiteX59" fmla="*/ 1373867 w 1680456"/>
                  <a:gd name="connsiteY59" fmla="*/ 1057382 h 3141402"/>
                  <a:gd name="connsiteX60" fmla="*/ 1358632 w 1680456"/>
                  <a:gd name="connsiteY60" fmla="*/ 1066908 h 3141402"/>
                  <a:gd name="connsiteX61" fmla="*/ 1356728 w 1680456"/>
                  <a:gd name="connsiteY61" fmla="*/ 1101202 h 3141402"/>
                  <a:gd name="connsiteX62" fmla="*/ 1343398 w 1680456"/>
                  <a:gd name="connsiteY62" fmla="*/ 1122159 h 3141402"/>
                  <a:gd name="connsiteX63" fmla="*/ 1328164 w 1680456"/>
                  <a:gd name="connsiteY63" fmla="*/ 1152642 h 3141402"/>
                  <a:gd name="connsiteX64" fmla="*/ 1362441 w 1680456"/>
                  <a:gd name="connsiteY64" fmla="*/ 1152642 h 3141402"/>
                  <a:gd name="connsiteX65" fmla="*/ 1347207 w 1680456"/>
                  <a:gd name="connsiteY65" fmla="*/ 1193286 h 3141402"/>
                  <a:gd name="connsiteX66" fmla="*/ 1349111 w 1680456"/>
                  <a:gd name="connsiteY66" fmla="*/ 1228850 h 3141402"/>
                  <a:gd name="connsiteX67" fmla="*/ 1362441 w 1680456"/>
                  <a:gd name="connsiteY67" fmla="*/ 1259333 h 3141402"/>
                  <a:gd name="connsiteX68" fmla="*/ 1352919 w 1680456"/>
                  <a:gd name="connsiteY68" fmla="*/ 1284100 h 3141402"/>
                  <a:gd name="connsiteX69" fmla="*/ 1370058 w 1680456"/>
                  <a:gd name="connsiteY69" fmla="*/ 1318394 h 3141402"/>
                  <a:gd name="connsiteX70" fmla="*/ 1362441 w 1680456"/>
                  <a:gd name="connsiteY70" fmla="*/ 1350782 h 3141402"/>
                  <a:gd name="connsiteX71" fmla="*/ 1335781 w 1680456"/>
                  <a:gd name="connsiteY71" fmla="*/ 1381265 h 3141402"/>
                  <a:gd name="connsiteX72" fmla="*/ 1322291 w 1680456"/>
                  <a:gd name="connsiteY72" fmla="*/ 1411144 h 3141402"/>
                  <a:gd name="connsiteX73" fmla="*/ 1299535 w 1680456"/>
                  <a:gd name="connsiteY73" fmla="*/ 1381421 h 3141402"/>
                  <a:gd name="connsiteX74" fmla="*/ 1286270 w 1680456"/>
                  <a:gd name="connsiteY74" fmla="*/ 1371739 h 3141402"/>
                  <a:gd name="connsiteX75" fmla="*/ 1259610 w 1680456"/>
                  <a:gd name="connsiteY75" fmla="*/ 1409208 h 3141402"/>
                  <a:gd name="connsiteX76" fmla="*/ 1271035 w 1680456"/>
                  <a:gd name="connsiteY76" fmla="*/ 1430800 h 3141402"/>
                  <a:gd name="connsiteX77" fmla="*/ 1250157 w 1680456"/>
                  <a:gd name="connsiteY77" fmla="*/ 1442405 h 3141402"/>
                  <a:gd name="connsiteX78" fmla="*/ 1249794 w 1680456"/>
                  <a:gd name="connsiteY78" fmla="*/ 1446390 h 3141402"/>
                  <a:gd name="connsiteX79" fmla="*/ 1255802 w 1680456"/>
                  <a:gd name="connsiteY79" fmla="*/ 1444136 h 3141402"/>
                  <a:gd name="connsiteX80" fmla="*/ 1255802 w 1680456"/>
                  <a:gd name="connsiteY80" fmla="*/ 1489861 h 3141402"/>
                  <a:gd name="connsiteX81" fmla="*/ 1276749 w 1680456"/>
                  <a:gd name="connsiteY81" fmla="*/ 1529870 h 3141402"/>
                  <a:gd name="connsiteX82" fmla="*/ 1274845 w 1680456"/>
                  <a:gd name="connsiteY82" fmla="*/ 1552732 h 3141402"/>
                  <a:gd name="connsiteX83" fmla="*/ 1274845 w 1680456"/>
                  <a:gd name="connsiteY83" fmla="*/ 1585756 h 3141402"/>
                  <a:gd name="connsiteX84" fmla="*/ 1288047 w 1680456"/>
                  <a:gd name="connsiteY84" fmla="*/ 1625348 h 3141402"/>
                  <a:gd name="connsiteX85" fmla="*/ 1299407 w 1680456"/>
                  <a:gd name="connsiteY85" fmla="*/ 1655675 h 3141402"/>
                  <a:gd name="connsiteX86" fmla="*/ 1293888 w 1680456"/>
                  <a:gd name="connsiteY86" fmla="*/ 1676570 h 3141402"/>
                  <a:gd name="connsiteX87" fmla="*/ 1267228 w 1680456"/>
                  <a:gd name="connsiteY87" fmla="*/ 1682285 h 3141402"/>
                  <a:gd name="connsiteX88" fmla="*/ 1227238 w 1680456"/>
                  <a:gd name="connsiteY88" fmla="*/ 1710863 h 3141402"/>
                  <a:gd name="connsiteX89" fmla="*/ 1200578 w 1680456"/>
                  <a:gd name="connsiteY89" fmla="*/ 1739441 h 3141402"/>
                  <a:gd name="connsiteX90" fmla="*/ 1173918 w 1680456"/>
                  <a:gd name="connsiteY90" fmla="*/ 1769924 h 3141402"/>
                  <a:gd name="connsiteX91" fmla="*/ 1149162 w 1680456"/>
                  <a:gd name="connsiteY91" fmla="*/ 1796597 h 3141402"/>
                  <a:gd name="connsiteX92" fmla="*/ 1111712 w 1680456"/>
                  <a:gd name="connsiteY92" fmla="*/ 1796597 h 3141402"/>
                  <a:gd name="connsiteX93" fmla="*/ 1069183 w 1680456"/>
                  <a:gd name="connsiteY93" fmla="*/ 1833431 h 3141402"/>
                  <a:gd name="connsiteX94" fmla="*/ 1063470 w 1680456"/>
                  <a:gd name="connsiteY94" fmla="*/ 1872805 h 3141402"/>
                  <a:gd name="connsiteX95" fmla="*/ 1040729 w 1680456"/>
                  <a:gd name="connsiteY95" fmla="*/ 1877071 h 3141402"/>
                  <a:gd name="connsiteX96" fmla="*/ 1040617 w 1680456"/>
                  <a:gd name="connsiteY96" fmla="*/ 1878520 h 3141402"/>
                  <a:gd name="connsiteX97" fmla="*/ 1034904 w 1680456"/>
                  <a:gd name="connsiteY97" fmla="*/ 1907097 h 3141402"/>
                  <a:gd name="connsiteX98" fmla="*/ 1032438 w 1680456"/>
                  <a:gd name="connsiteY98" fmla="*/ 1908136 h 3141402"/>
                  <a:gd name="connsiteX99" fmla="*/ 1034905 w 1680456"/>
                  <a:gd name="connsiteY99" fmla="*/ 1914719 h 3141402"/>
                  <a:gd name="connsiteX100" fmla="*/ 1040618 w 1680456"/>
                  <a:gd name="connsiteY100" fmla="*/ 1964254 h 3141402"/>
                  <a:gd name="connsiteX101" fmla="*/ 1040618 w 1680456"/>
                  <a:gd name="connsiteY101" fmla="*/ 2000453 h 3141402"/>
                  <a:gd name="connsiteX102" fmla="*/ 1040618 w 1680456"/>
                  <a:gd name="connsiteY102" fmla="*/ 2029031 h 3141402"/>
                  <a:gd name="connsiteX103" fmla="*/ 1063469 w 1680456"/>
                  <a:gd name="connsiteY103" fmla="*/ 2048083 h 3141402"/>
                  <a:gd name="connsiteX104" fmla="*/ 1067278 w 1680456"/>
                  <a:gd name="connsiteY104" fmla="*/ 2070945 h 3141402"/>
                  <a:gd name="connsiteX105" fmla="*/ 1092033 w 1680456"/>
                  <a:gd name="connsiteY105" fmla="*/ 2093807 h 3141402"/>
                  <a:gd name="connsiteX106" fmla="*/ 1076799 w 1680456"/>
                  <a:gd name="connsiteY106" fmla="*/ 2109049 h 3141402"/>
                  <a:gd name="connsiteX107" fmla="*/ 1088225 w 1680456"/>
                  <a:gd name="connsiteY107" fmla="*/ 2141437 h 3141402"/>
                  <a:gd name="connsiteX108" fmla="*/ 1033001 w 1680456"/>
                  <a:gd name="connsiteY108" fmla="*/ 2251939 h 3141402"/>
                  <a:gd name="connsiteX109" fmla="*/ 1010149 w 1680456"/>
                  <a:gd name="connsiteY109" fmla="*/ 2259559 h 3141402"/>
                  <a:gd name="connsiteX110" fmla="*/ 1029192 w 1680456"/>
                  <a:gd name="connsiteY110" fmla="*/ 2314810 h 3141402"/>
                  <a:gd name="connsiteX111" fmla="*/ 1010149 w 1680456"/>
                  <a:gd name="connsiteY111" fmla="*/ 2352914 h 3141402"/>
                  <a:gd name="connsiteX112" fmla="*/ 987298 w 1680456"/>
                  <a:gd name="connsiteY112" fmla="*/ 2402449 h 3141402"/>
                  <a:gd name="connsiteX113" fmla="*/ 960638 w 1680456"/>
                  <a:gd name="connsiteY113" fmla="*/ 2425311 h 3141402"/>
                  <a:gd name="connsiteX114" fmla="*/ 960638 w 1680456"/>
                  <a:gd name="connsiteY114" fmla="*/ 2446268 h 3141402"/>
                  <a:gd name="connsiteX115" fmla="*/ 975872 w 1680456"/>
                  <a:gd name="connsiteY115" fmla="*/ 2455794 h 3141402"/>
                  <a:gd name="connsiteX116" fmla="*/ 962542 w 1680456"/>
                  <a:gd name="connsiteY116" fmla="*/ 2493263 h 3141402"/>
                  <a:gd name="connsiteX117" fmla="*/ 953036 w 1680456"/>
                  <a:gd name="connsiteY117" fmla="*/ 2512737 h 3141402"/>
                  <a:gd name="connsiteX118" fmla="*/ 979681 w 1680456"/>
                  <a:gd name="connsiteY118" fmla="*/ 2528191 h 3141402"/>
                  <a:gd name="connsiteX119" fmla="*/ 949213 w 1680456"/>
                  <a:gd name="connsiteY119" fmla="*/ 2566295 h 3141402"/>
                  <a:gd name="connsiteX120" fmla="*/ 949213 w 1680456"/>
                  <a:gd name="connsiteY120" fmla="*/ 2608209 h 3141402"/>
                  <a:gd name="connsiteX121" fmla="*/ 924457 w 1680456"/>
                  <a:gd name="connsiteY121" fmla="*/ 2612020 h 3141402"/>
                  <a:gd name="connsiteX122" fmla="*/ 958734 w 1680456"/>
                  <a:gd name="connsiteY122" fmla="*/ 2640598 h 3141402"/>
                  <a:gd name="connsiteX123" fmla="*/ 935883 w 1680456"/>
                  <a:gd name="connsiteY123" fmla="*/ 2676796 h 3141402"/>
                  <a:gd name="connsiteX124" fmla="*/ 920649 w 1680456"/>
                  <a:gd name="connsiteY124" fmla="*/ 2701564 h 3141402"/>
                  <a:gd name="connsiteX125" fmla="*/ 907319 w 1680456"/>
                  <a:gd name="connsiteY125" fmla="*/ 2733952 h 3141402"/>
                  <a:gd name="connsiteX126" fmla="*/ 924457 w 1680456"/>
                  <a:gd name="connsiteY126" fmla="*/ 2756814 h 3141402"/>
                  <a:gd name="connsiteX127" fmla="*/ 907319 w 1680456"/>
                  <a:gd name="connsiteY127" fmla="*/ 2775866 h 3141402"/>
                  <a:gd name="connsiteX128" fmla="*/ 907319 w 1680456"/>
                  <a:gd name="connsiteY128" fmla="*/ 2789203 h 3141402"/>
                  <a:gd name="connsiteX129" fmla="*/ 897797 w 1680456"/>
                  <a:gd name="connsiteY129" fmla="*/ 2815875 h 3141402"/>
                  <a:gd name="connsiteX130" fmla="*/ 876850 w 1680456"/>
                  <a:gd name="connsiteY130" fmla="*/ 2841278 h 3141402"/>
                  <a:gd name="connsiteX131" fmla="*/ 840669 w 1680456"/>
                  <a:gd name="connsiteY131" fmla="*/ 2865410 h 3141402"/>
                  <a:gd name="connsiteX132" fmla="*/ 842573 w 1680456"/>
                  <a:gd name="connsiteY132" fmla="*/ 2891448 h 3141402"/>
                  <a:gd name="connsiteX133" fmla="*/ 841209 w 1680456"/>
                  <a:gd name="connsiteY133" fmla="*/ 2901908 h 3141402"/>
                  <a:gd name="connsiteX134" fmla="*/ 843186 w 1680456"/>
                  <a:gd name="connsiteY134" fmla="*/ 2902638 h 3141402"/>
                  <a:gd name="connsiteX135" fmla="*/ 842573 w 1680456"/>
                  <a:gd name="connsiteY135" fmla="*/ 2903224 h 3141402"/>
                  <a:gd name="connsiteX136" fmla="*/ 834953 w 1680456"/>
                  <a:gd name="connsiteY136" fmla="*/ 2918467 h 3141402"/>
                  <a:gd name="connsiteX137" fmla="*/ 842573 w 1680456"/>
                  <a:gd name="connsiteY137" fmla="*/ 2944508 h 3141402"/>
                  <a:gd name="connsiteX138" fmla="*/ 825428 w 1680456"/>
                  <a:gd name="connsiteY138" fmla="*/ 2960387 h 3141402"/>
                  <a:gd name="connsiteX139" fmla="*/ 813998 w 1680456"/>
                  <a:gd name="connsiteY139" fmla="*/ 2972455 h 3141402"/>
                  <a:gd name="connsiteX140" fmla="*/ 804473 w 1680456"/>
                  <a:gd name="connsiteY140" fmla="*/ 2958481 h 3141402"/>
                  <a:gd name="connsiteX141" fmla="*/ 779073 w 1680456"/>
                  <a:gd name="connsiteY141" fmla="*/ 2953400 h 3141402"/>
                  <a:gd name="connsiteX142" fmla="*/ 749228 w 1680456"/>
                  <a:gd name="connsiteY142" fmla="*/ 2959751 h 3141402"/>
                  <a:gd name="connsiteX143" fmla="*/ 714938 w 1680456"/>
                  <a:gd name="connsiteY143" fmla="*/ 2963562 h 3141402"/>
                  <a:gd name="connsiteX144" fmla="*/ 676838 w 1680456"/>
                  <a:gd name="connsiteY144" fmla="*/ 2958481 h 3141402"/>
                  <a:gd name="connsiteX145" fmla="*/ 647628 w 1680456"/>
                  <a:gd name="connsiteY145" fmla="*/ 2959751 h 3141402"/>
                  <a:gd name="connsiteX146" fmla="*/ 624133 w 1680456"/>
                  <a:gd name="connsiteY146" fmla="*/ 2969914 h 3141402"/>
                  <a:gd name="connsiteX147" fmla="*/ 596828 w 1680456"/>
                  <a:gd name="connsiteY147" fmla="*/ 2980076 h 3141402"/>
                  <a:gd name="connsiteX148" fmla="*/ 580318 w 1680456"/>
                  <a:gd name="connsiteY148" fmla="*/ 2973725 h 3141402"/>
                  <a:gd name="connsiteX149" fmla="*/ 586668 w 1680456"/>
                  <a:gd name="connsiteY149" fmla="*/ 3010563 h 3141402"/>
                  <a:gd name="connsiteX150" fmla="*/ 566983 w 1680456"/>
                  <a:gd name="connsiteY150" fmla="*/ 3037874 h 3141402"/>
                  <a:gd name="connsiteX151" fmla="*/ 542853 w 1680456"/>
                  <a:gd name="connsiteY151" fmla="*/ 3037874 h 3141402"/>
                  <a:gd name="connsiteX152" fmla="*/ 509833 w 1680456"/>
                  <a:gd name="connsiteY152" fmla="*/ 3035969 h 3141402"/>
                  <a:gd name="connsiteX153" fmla="*/ 490148 w 1680456"/>
                  <a:gd name="connsiteY153" fmla="*/ 3040415 h 3141402"/>
                  <a:gd name="connsiteX154" fmla="*/ 467288 w 1680456"/>
                  <a:gd name="connsiteY154" fmla="*/ 3046131 h 3141402"/>
                  <a:gd name="connsiteX155" fmla="*/ 472544 w 1680456"/>
                  <a:gd name="connsiteY155" fmla="*/ 3082928 h 3141402"/>
                  <a:gd name="connsiteX156" fmla="*/ 469193 w 1680456"/>
                  <a:gd name="connsiteY156" fmla="*/ 3082334 h 3141402"/>
                  <a:gd name="connsiteX157" fmla="*/ 467288 w 1680456"/>
                  <a:gd name="connsiteY157" fmla="*/ 3105199 h 3141402"/>
                  <a:gd name="connsiteX158" fmla="*/ 444428 w 1680456"/>
                  <a:gd name="connsiteY158" fmla="*/ 3107105 h 3141402"/>
                  <a:gd name="connsiteX159" fmla="*/ 446333 w 1680456"/>
                  <a:gd name="connsiteY159" fmla="*/ 3141402 h 3141402"/>
                  <a:gd name="connsiteX160" fmla="*/ 412043 w 1680456"/>
                  <a:gd name="connsiteY160" fmla="*/ 3141402 h 3141402"/>
                  <a:gd name="connsiteX161" fmla="*/ 410138 w 1680456"/>
                  <a:gd name="connsiteY161" fmla="*/ 3118537 h 3141402"/>
                  <a:gd name="connsiteX162" fmla="*/ 383468 w 1680456"/>
                  <a:gd name="connsiteY162" fmla="*/ 3093132 h 3141402"/>
                  <a:gd name="connsiteX163" fmla="*/ 343463 w 1680456"/>
                  <a:gd name="connsiteY163" fmla="*/ 3110916 h 3141402"/>
                  <a:gd name="connsiteX164" fmla="*/ 312983 w 1680456"/>
                  <a:gd name="connsiteY164" fmla="*/ 3112821 h 3141402"/>
                  <a:gd name="connsiteX165" fmla="*/ 295203 w 1680456"/>
                  <a:gd name="connsiteY165" fmla="*/ 3110916 h 3141402"/>
                  <a:gd name="connsiteX166" fmla="*/ 274248 w 1680456"/>
                  <a:gd name="connsiteY166" fmla="*/ 3072807 h 3141402"/>
                  <a:gd name="connsiteX167" fmla="*/ 269287 w 1680456"/>
                  <a:gd name="connsiteY167" fmla="*/ 3078283 h 3141402"/>
                  <a:gd name="connsiteX168" fmla="*/ 267580 w 1680456"/>
                  <a:gd name="connsiteY168" fmla="*/ 3076576 h 3141402"/>
                  <a:gd name="connsiteX169" fmla="*/ 266242 w 1680456"/>
                  <a:gd name="connsiteY169" fmla="*/ 3076153 h 3141402"/>
                  <a:gd name="connsiteX170" fmla="*/ 258373 w 1680456"/>
                  <a:gd name="connsiteY170" fmla="*/ 3059469 h 3141402"/>
                  <a:gd name="connsiteX171" fmla="*/ 202909 w 1680456"/>
                  <a:gd name="connsiteY171" fmla="*/ 3036087 h 3141402"/>
                  <a:gd name="connsiteX172" fmla="*/ 209171 w 1680456"/>
                  <a:gd name="connsiteY172" fmla="*/ 3033198 h 3141402"/>
                  <a:gd name="connsiteX173" fmla="*/ 210352 w 1680456"/>
                  <a:gd name="connsiteY173" fmla="*/ 3029257 h 3141402"/>
                  <a:gd name="connsiteX174" fmla="*/ 218000 w 1680456"/>
                  <a:gd name="connsiteY174" fmla="*/ 3025432 h 3141402"/>
                  <a:gd name="connsiteX175" fmla="*/ 210186 w 1680456"/>
                  <a:gd name="connsiteY175" fmla="*/ 3024056 h 3141402"/>
                  <a:gd name="connsiteX176" fmla="*/ 228559 w 1680456"/>
                  <a:gd name="connsiteY176" fmla="*/ 3016569 h 3141402"/>
                  <a:gd name="connsiteX177" fmla="*/ 243796 w 1680456"/>
                  <a:gd name="connsiteY177" fmla="*/ 2941004 h 3141402"/>
                  <a:gd name="connsiteX178" fmla="*/ 294587 w 1680456"/>
                  <a:gd name="connsiteY178" fmla="*/ 2889569 h 3141402"/>
                  <a:gd name="connsiteX179" fmla="*/ 294587 w 1680456"/>
                  <a:gd name="connsiteY179" fmla="*/ 2854644 h 3141402"/>
                  <a:gd name="connsiteX180" fmla="*/ 243796 w 1680456"/>
                  <a:gd name="connsiteY180" fmla="*/ 2857819 h 3141402"/>
                  <a:gd name="connsiteX181" fmla="*/ 243796 w 1680456"/>
                  <a:gd name="connsiteY181" fmla="*/ 2834324 h 3141402"/>
                  <a:gd name="connsiteX182" fmla="*/ 194275 w 1680456"/>
                  <a:gd name="connsiteY182" fmla="*/ 2846389 h 3141402"/>
                  <a:gd name="connsiteX183" fmla="*/ 220305 w 1680456"/>
                  <a:gd name="connsiteY183" fmla="*/ 2800034 h 3141402"/>
                  <a:gd name="connsiteX184" fmla="*/ 194275 w 1680456"/>
                  <a:gd name="connsiteY184" fmla="*/ 2791144 h 3141402"/>
                  <a:gd name="connsiteX185" fmla="*/ 162531 w 1680456"/>
                  <a:gd name="connsiteY185" fmla="*/ 2817179 h 3141402"/>
                  <a:gd name="connsiteX186" fmla="*/ 130786 w 1680456"/>
                  <a:gd name="connsiteY186" fmla="*/ 2817179 h 3141402"/>
                  <a:gd name="connsiteX187" fmla="*/ 68568 w 1680456"/>
                  <a:gd name="connsiteY187" fmla="*/ 2777174 h 3141402"/>
                  <a:gd name="connsiteX188" fmla="*/ 68568 w 1680456"/>
                  <a:gd name="connsiteY188" fmla="*/ 2721929 h 3141402"/>
                  <a:gd name="connsiteX189" fmla="*/ 177133 w 1680456"/>
                  <a:gd name="connsiteY189" fmla="*/ 2762569 h 3141402"/>
                  <a:gd name="connsiteX190" fmla="*/ 188561 w 1680456"/>
                  <a:gd name="connsiteY190" fmla="*/ 2699069 h 3141402"/>
                  <a:gd name="connsiteX191" fmla="*/ 182847 w 1680456"/>
                  <a:gd name="connsiteY191" fmla="*/ 2600644 h 3141402"/>
                  <a:gd name="connsiteX192" fmla="*/ 139675 w 1680456"/>
                  <a:gd name="connsiteY192" fmla="*/ 2600644 h 3141402"/>
                  <a:gd name="connsiteX193" fmla="*/ 136500 w 1680456"/>
                  <a:gd name="connsiteY193" fmla="*/ 2566354 h 3141402"/>
                  <a:gd name="connsiteX194" fmla="*/ 104756 w 1680456"/>
                  <a:gd name="connsiteY194" fmla="*/ 2528889 h 3141402"/>
                  <a:gd name="connsiteX195" fmla="*/ 68568 w 1680456"/>
                  <a:gd name="connsiteY195" fmla="*/ 2543494 h 3141402"/>
                  <a:gd name="connsiteX196" fmla="*/ 68568 w 1680456"/>
                  <a:gd name="connsiteY196" fmla="*/ 2427289 h 3141402"/>
                  <a:gd name="connsiteX197" fmla="*/ 68568 w 1680456"/>
                  <a:gd name="connsiteY197" fmla="*/ 2396174 h 3141402"/>
                  <a:gd name="connsiteX198" fmla="*/ 36189 w 1680456"/>
                  <a:gd name="connsiteY198" fmla="*/ 2401889 h 3141402"/>
                  <a:gd name="connsiteX199" fmla="*/ 52696 w 1680456"/>
                  <a:gd name="connsiteY199" fmla="*/ 2373314 h 3141402"/>
                  <a:gd name="connsiteX200" fmla="*/ 104756 w 1680456"/>
                  <a:gd name="connsiteY200" fmla="*/ 2370139 h 3141402"/>
                  <a:gd name="connsiteX201" fmla="*/ 104756 w 1680456"/>
                  <a:gd name="connsiteY201" fmla="*/ 2344104 h 3141402"/>
                  <a:gd name="connsiteX202" fmla="*/ 68568 w 1680456"/>
                  <a:gd name="connsiteY202" fmla="*/ 2338389 h 3141402"/>
                  <a:gd name="connsiteX203" fmla="*/ 68568 w 1680456"/>
                  <a:gd name="connsiteY203" fmla="*/ 2306639 h 3141402"/>
                  <a:gd name="connsiteX204" fmla="*/ 36189 w 1680456"/>
                  <a:gd name="connsiteY204" fmla="*/ 2300924 h 3141402"/>
                  <a:gd name="connsiteX205" fmla="*/ 36189 w 1680456"/>
                  <a:gd name="connsiteY205" fmla="*/ 2248854 h 3141402"/>
                  <a:gd name="connsiteX206" fmla="*/ 68568 w 1680456"/>
                  <a:gd name="connsiteY206" fmla="*/ 2240599 h 3141402"/>
                  <a:gd name="connsiteX207" fmla="*/ 104756 w 1680456"/>
                  <a:gd name="connsiteY207" fmla="*/ 2046924 h 3141402"/>
                  <a:gd name="connsiteX208" fmla="*/ 214591 w 1680456"/>
                  <a:gd name="connsiteY208" fmla="*/ 2038669 h 3141402"/>
                  <a:gd name="connsiteX209" fmla="*/ 243796 w 1680456"/>
                  <a:gd name="connsiteY209" fmla="*/ 1964374 h 3141402"/>
                  <a:gd name="connsiteX210" fmla="*/ 273635 w 1680456"/>
                  <a:gd name="connsiteY210" fmla="*/ 1923099 h 3141402"/>
                  <a:gd name="connsiteX211" fmla="*/ 309824 w 1680456"/>
                  <a:gd name="connsiteY211" fmla="*/ 1917384 h 3141402"/>
                  <a:gd name="connsiteX212" fmla="*/ 349822 w 1680456"/>
                  <a:gd name="connsiteY212" fmla="*/ 1865314 h 3141402"/>
                  <a:gd name="connsiteX213" fmla="*/ 329505 w 1680456"/>
                  <a:gd name="connsiteY213" fmla="*/ 1822769 h 3141402"/>
                  <a:gd name="connsiteX214" fmla="*/ 375852 w 1680456"/>
                  <a:gd name="connsiteY214" fmla="*/ 1822769 h 3141402"/>
                  <a:gd name="connsiteX215" fmla="*/ 396168 w 1680456"/>
                  <a:gd name="connsiteY215" fmla="*/ 1744029 h 3141402"/>
                  <a:gd name="connsiteX216" fmla="*/ 329505 w 1680456"/>
                  <a:gd name="connsiteY216" fmla="*/ 1755459 h 3141402"/>
                  <a:gd name="connsiteX217" fmla="*/ 294587 w 1680456"/>
                  <a:gd name="connsiteY217" fmla="*/ 1796734 h 3141402"/>
                  <a:gd name="connsiteX218" fmla="*/ 295222 w 1680456"/>
                  <a:gd name="connsiteY218" fmla="*/ 1698309 h 3141402"/>
                  <a:gd name="connsiteX219" fmla="*/ 243796 w 1680456"/>
                  <a:gd name="connsiteY219" fmla="*/ 1657669 h 3141402"/>
                  <a:gd name="connsiteX220" fmla="*/ 243796 w 1680456"/>
                  <a:gd name="connsiteY220" fmla="*/ 1674814 h 3141402"/>
                  <a:gd name="connsiteX221" fmla="*/ 243796 w 1680456"/>
                  <a:gd name="connsiteY221" fmla="*/ 1695134 h 3141402"/>
                  <a:gd name="connsiteX222" fmla="*/ 243796 w 1680456"/>
                  <a:gd name="connsiteY222" fmla="*/ 1732599 h 3141402"/>
                  <a:gd name="connsiteX223" fmla="*/ 194275 w 1680456"/>
                  <a:gd name="connsiteY223" fmla="*/ 1704024 h 3141402"/>
                  <a:gd name="connsiteX224" fmla="*/ 208877 w 1680456"/>
                  <a:gd name="connsiteY224" fmla="*/ 1758634 h 3141402"/>
                  <a:gd name="connsiteX225" fmla="*/ 194275 w 1680456"/>
                  <a:gd name="connsiteY225" fmla="*/ 1770064 h 3141402"/>
                  <a:gd name="connsiteX226" fmla="*/ 179673 w 1680456"/>
                  <a:gd name="connsiteY226" fmla="*/ 1813879 h 3141402"/>
                  <a:gd name="connsiteX227" fmla="*/ 160626 w 1680456"/>
                  <a:gd name="connsiteY227" fmla="*/ 1813879 h 3141402"/>
                  <a:gd name="connsiteX228" fmla="*/ 121898 w 1680456"/>
                  <a:gd name="connsiteY228" fmla="*/ 1712279 h 3141402"/>
                  <a:gd name="connsiteX229" fmla="*/ 104756 w 1680456"/>
                  <a:gd name="connsiteY229" fmla="*/ 1692594 h 3141402"/>
                  <a:gd name="connsiteX230" fmla="*/ 104756 w 1680456"/>
                  <a:gd name="connsiteY230" fmla="*/ 1651954 h 3141402"/>
                  <a:gd name="connsiteX231" fmla="*/ 68568 w 1680456"/>
                  <a:gd name="connsiteY231" fmla="*/ 1640524 h 3141402"/>
                  <a:gd name="connsiteX232" fmla="*/ 17142 w 1680456"/>
                  <a:gd name="connsiteY232" fmla="*/ 1643064 h 3141402"/>
                  <a:gd name="connsiteX233" fmla="*/ 17142 w 1680456"/>
                  <a:gd name="connsiteY233" fmla="*/ 1611949 h 3141402"/>
                  <a:gd name="connsiteX234" fmla="*/ 0 w 1680456"/>
                  <a:gd name="connsiteY234" fmla="*/ 1564324 h 3141402"/>
                  <a:gd name="connsiteX235" fmla="*/ 36189 w 1680456"/>
                  <a:gd name="connsiteY235" fmla="*/ 1547814 h 3141402"/>
                  <a:gd name="connsiteX236" fmla="*/ 68568 w 1680456"/>
                  <a:gd name="connsiteY236" fmla="*/ 1476059 h 3141402"/>
                  <a:gd name="connsiteX237" fmla="*/ 17142 w 1680456"/>
                  <a:gd name="connsiteY237" fmla="*/ 1415099 h 3141402"/>
                  <a:gd name="connsiteX238" fmla="*/ 36189 w 1680456"/>
                  <a:gd name="connsiteY238" fmla="*/ 1339534 h 3141402"/>
                  <a:gd name="connsiteX239" fmla="*/ 34053 w 1680456"/>
                  <a:gd name="connsiteY239" fmla="*/ 1335761 h 3141402"/>
                  <a:gd name="connsiteX240" fmla="*/ 53269 w 1680456"/>
                  <a:gd name="connsiteY240" fmla="*/ 1339851 h 3141402"/>
                  <a:gd name="connsiteX241" fmla="*/ 54270 w 1680456"/>
                  <a:gd name="connsiteY241" fmla="*/ 1340185 h 3141402"/>
                  <a:gd name="connsiteX242" fmla="*/ 56105 w 1680456"/>
                  <a:gd name="connsiteY242" fmla="*/ 1339350 h 3141402"/>
                  <a:gd name="connsiteX243" fmla="*/ 59914 w 1680456"/>
                  <a:gd name="connsiteY243" fmla="*/ 1327919 h 3141402"/>
                  <a:gd name="connsiteX244" fmla="*/ 86574 w 1680456"/>
                  <a:gd name="connsiteY244" fmla="*/ 1314583 h 3141402"/>
                  <a:gd name="connsiteX245" fmla="*/ 99904 w 1680456"/>
                  <a:gd name="connsiteY245" fmla="*/ 1310772 h 3141402"/>
                  <a:gd name="connsiteX246" fmla="*/ 126564 w 1680456"/>
                  <a:gd name="connsiteY246" fmla="*/ 1303152 h 3141402"/>
                  <a:gd name="connsiteX247" fmla="*/ 163380 w 1680456"/>
                  <a:gd name="connsiteY247" fmla="*/ 1297436 h 3141402"/>
                  <a:gd name="connsiteX248" fmla="*/ 195118 w 1680456"/>
                  <a:gd name="connsiteY248" fmla="*/ 1291721 h 3141402"/>
                  <a:gd name="connsiteX249" fmla="*/ 216700 w 1680456"/>
                  <a:gd name="connsiteY249" fmla="*/ 1284100 h 3141402"/>
                  <a:gd name="connsiteX250" fmla="*/ 227491 w 1680456"/>
                  <a:gd name="connsiteY250" fmla="*/ 1272669 h 3141402"/>
                  <a:gd name="connsiteX251" fmla="*/ 240821 w 1680456"/>
                  <a:gd name="connsiteY251" fmla="*/ 1263143 h 3141402"/>
                  <a:gd name="connsiteX252" fmla="*/ 259863 w 1680456"/>
                  <a:gd name="connsiteY252" fmla="*/ 1242186 h 3141402"/>
                  <a:gd name="connsiteX253" fmla="*/ 274463 w 1680456"/>
                  <a:gd name="connsiteY253" fmla="*/ 1226944 h 3141402"/>
                  <a:gd name="connsiteX254" fmla="*/ 284619 w 1680456"/>
                  <a:gd name="connsiteY254" fmla="*/ 1198366 h 3141402"/>
                  <a:gd name="connsiteX255" fmla="*/ 295411 w 1680456"/>
                  <a:gd name="connsiteY255" fmla="*/ 1198366 h 3141402"/>
                  <a:gd name="connsiteX256" fmla="*/ 364599 w 1680456"/>
                  <a:gd name="connsiteY256" fmla="*/ 1122159 h 3141402"/>
                  <a:gd name="connsiteX257" fmla="*/ 427440 w 1680456"/>
                  <a:gd name="connsiteY257" fmla="*/ 1063098 h 3141402"/>
                  <a:gd name="connsiteX258" fmla="*/ 417919 w 1680456"/>
                  <a:gd name="connsiteY258" fmla="*/ 1047856 h 3141402"/>
                  <a:gd name="connsiteX259" fmla="*/ 469335 w 1680456"/>
                  <a:gd name="connsiteY259" fmla="*/ 1023089 h 3141402"/>
                  <a:gd name="connsiteX260" fmla="*/ 497899 w 1680456"/>
                  <a:gd name="connsiteY260" fmla="*/ 996416 h 3141402"/>
                  <a:gd name="connsiteX261" fmla="*/ 509324 w 1680456"/>
                  <a:gd name="connsiteY261" fmla="*/ 1002132 h 3141402"/>
                  <a:gd name="connsiteX262" fmla="*/ 530272 w 1680456"/>
                  <a:gd name="connsiteY262" fmla="*/ 936085 h 3141402"/>
                  <a:gd name="connsiteX263" fmla="*/ 535479 w 1680456"/>
                  <a:gd name="connsiteY263" fmla="*/ 937564 h 3141402"/>
                  <a:gd name="connsiteX264" fmla="*/ 530271 w 1680456"/>
                  <a:gd name="connsiteY264" fmla="*/ 861147 h 3141402"/>
                  <a:gd name="connsiteX265" fmla="*/ 568357 w 1680456"/>
                  <a:gd name="connsiteY265" fmla="*/ 845906 h 3141402"/>
                  <a:gd name="connsiteX266" fmla="*/ 568357 w 1680456"/>
                  <a:gd name="connsiteY266" fmla="*/ 813517 h 3141402"/>
                  <a:gd name="connsiteX267" fmla="*/ 615964 w 1680456"/>
                  <a:gd name="connsiteY267" fmla="*/ 762077 h 3141402"/>
                  <a:gd name="connsiteX268" fmla="*/ 690231 w 1680456"/>
                  <a:gd name="connsiteY268" fmla="*/ 729689 h 3141402"/>
                  <a:gd name="connsiteX269" fmla="*/ 722604 w 1680456"/>
                  <a:gd name="connsiteY269" fmla="*/ 729689 h 3141402"/>
                  <a:gd name="connsiteX270" fmla="*/ 772115 w 1680456"/>
                  <a:gd name="connsiteY270" fmla="*/ 672533 h 3141402"/>
                  <a:gd name="connsiteX271" fmla="*/ 774019 w 1680456"/>
                  <a:gd name="connsiteY271" fmla="*/ 600136 h 3141402"/>
                  <a:gd name="connsiteX272" fmla="*/ 793062 w 1680456"/>
                  <a:gd name="connsiteY272" fmla="*/ 567747 h 3141402"/>
                  <a:gd name="connsiteX273" fmla="*/ 814009 w 1680456"/>
                  <a:gd name="connsiteY273" fmla="*/ 550601 h 3141402"/>
                  <a:gd name="connsiteX274" fmla="*/ 823530 w 1680456"/>
                  <a:gd name="connsiteY274" fmla="*/ 396280 h 3141402"/>
                  <a:gd name="connsiteX275" fmla="*/ 863520 w 1680456"/>
                  <a:gd name="connsiteY275" fmla="*/ 337219 h 3141402"/>
                  <a:gd name="connsiteX276" fmla="*/ 918744 w 1680456"/>
                  <a:gd name="connsiteY276" fmla="*/ 318167 h 3141402"/>
                  <a:gd name="connsiteX277" fmla="*/ 962543 w 1680456"/>
                  <a:gd name="connsiteY277" fmla="*/ 295305 h 3141402"/>
                  <a:gd name="connsiteX278" fmla="*/ 1044427 w 1680456"/>
                  <a:gd name="connsiteY278" fmla="*/ 165752 h 3141402"/>
                  <a:gd name="connsiteX279" fmla="*/ 1029193 w 1680456"/>
                  <a:gd name="connsiteY279" fmla="*/ 137174 h 3141402"/>
                  <a:gd name="connsiteX280" fmla="*/ 1076800 w 1680456"/>
                  <a:gd name="connsiteY280" fmla="*/ 80018 h 3141402"/>
                  <a:gd name="connsiteX281" fmla="*/ 1093938 w 1680456"/>
                  <a:gd name="connsiteY281" fmla="*/ 0 h 3141402"/>
                  <a:gd name="connsiteX0" fmla="*/ 1093938 w 1680456"/>
                  <a:gd name="connsiteY0" fmla="*/ 0 h 3141402"/>
                  <a:gd name="connsiteX1" fmla="*/ 1130119 w 1680456"/>
                  <a:gd name="connsiteY1" fmla="*/ 17147 h 3141402"/>
                  <a:gd name="connsiteX2" fmla="*/ 1145354 w 1680456"/>
                  <a:gd name="connsiteY2" fmla="*/ 33658 h 3141402"/>
                  <a:gd name="connsiteX3" fmla="*/ 1111711 w 1680456"/>
                  <a:gd name="connsiteY3" fmla="*/ 57156 h 3141402"/>
                  <a:gd name="connsiteX4" fmla="*/ 1130119 w 1680456"/>
                  <a:gd name="connsiteY4" fmla="*/ 93354 h 3141402"/>
                  <a:gd name="connsiteX5" fmla="*/ 1173918 w 1680456"/>
                  <a:gd name="connsiteY5" fmla="*/ 123837 h 3141402"/>
                  <a:gd name="connsiteX6" fmla="*/ 1196769 w 1680456"/>
                  <a:gd name="connsiteY6" fmla="*/ 123837 h 3141402"/>
                  <a:gd name="connsiteX7" fmla="*/ 1212003 w 1680456"/>
                  <a:gd name="connsiteY7" fmla="*/ 150510 h 3141402"/>
                  <a:gd name="connsiteX8" fmla="*/ 1198673 w 1680456"/>
                  <a:gd name="connsiteY8" fmla="*/ 180993 h 3141402"/>
                  <a:gd name="connsiteX9" fmla="*/ 1202482 w 1680456"/>
                  <a:gd name="connsiteY9" fmla="*/ 215287 h 3141402"/>
                  <a:gd name="connsiteX10" fmla="*/ 1232950 w 1680456"/>
                  <a:gd name="connsiteY10" fmla="*/ 224813 h 3141402"/>
                  <a:gd name="connsiteX11" fmla="*/ 1202482 w 1680456"/>
                  <a:gd name="connsiteY11" fmla="*/ 241959 h 3141402"/>
                  <a:gd name="connsiteX12" fmla="*/ 1194865 w 1680456"/>
                  <a:gd name="connsiteY12" fmla="*/ 257201 h 3141402"/>
                  <a:gd name="connsiteX13" fmla="*/ 1204386 w 1680456"/>
                  <a:gd name="connsiteY13" fmla="*/ 280063 h 3141402"/>
                  <a:gd name="connsiteX14" fmla="*/ 1210099 w 1680456"/>
                  <a:gd name="connsiteY14" fmla="*/ 292129 h 3141402"/>
                  <a:gd name="connsiteX15" fmla="*/ 1225333 w 1680456"/>
                  <a:gd name="connsiteY15" fmla="*/ 329598 h 3141402"/>
                  <a:gd name="connsiteX16" fmla="*/ 1232950 w 1680456"/>
                  <a:gd name="connsiteY16" fmla="*/ 348650 h 3141402"/>
                  <a:gd name="connsiteX17" fmla="*/ 1261515 w 1680456"/>
                  <a:gd name="connsiteY17" fmla="*/ 337219 h 3141402"/>
                  <a:gd name="connsiteX18" fmla="*/ 1293887 w 1680456"/>
                  <a:gd name="connsiteY18" fmla="*/ 310546 h 3141402"/>
                  <a:gd name="connsiteX19" fmla="*/ 1326260 w 1680456"/>
                  <a:gd name="connsiteY19" fmla="*/ 321977 h 3141402"/>
                  <a:gd name="connsiteX20" fmla="*/ 1356729 w 1680456"/>
                  <a:gd name="connsiteY20" fmla="*/ 361987 h 3141402"/>
                  <a:gd name="connsiteX21" fmla="*/ 1360537 w 1680456"/>
                  <a:gd name="connsiteY21" fmla="*/ 382944 h 3141402"/>
                  <a:gd name="connsiteX22" fmla="*/ 1375771 w 1680456"/>
                  <a:gd name="connsiteY22" fmla="*/ 398185 h 3141402"/>
                  <a:gd name="connsiteX23" fmla="*/ 1371963 w 1680456"/>
                  <a:gd name="connsiteY23" fmla="*/ 422953 h 3141402"/>
                  <a:gd name="connsiteX24" fmla="*/ 1417666 w 1680456"/>
                  <a:gd name="connsiteY24" fmla="*/ 455341 h 3141402"/>
                  <a:gd name="connsiteX25" fmla="*/ 1430996 w 1680456"/>
                  <a:gd name="connsiteY25" fmla="*/ 522023 h 3141402"/>
                  <a:gd name="connsiteX26" fmla="*/ 1457655 w 1680456"/>
                  <a:gd name="connsiteY26" fmla="*/ 558221 h 3141402"/>
                  <a:gd name="connsiteX27" fmla="*/ 1488124 w 1680456"/>
                  <a:gd name="connsiteY27" fmla="*/ 577273 h 3141402"/>
                  <a:gd name="connsiteX28" fmla="*/ 1474794 w 1680456"/>
                  <a:gd name="connsiteY28" fmla="*/ 600136 h 3141402"/>
                  <a:gd name="connsiteX29" fmla="*/ 1488124 w 1680456"/>
                  <a:gd name="connsiteY29" fmla="*/ 611567 h 3141402"/>
                  <a:gd name="connsiteX30" fmla="*/ 1510975 w 1680456"/>
                  <a:gd name="connsiteY30" fmla="*/ 611567 h 3141402"/>
                  <a:gd name="connsiteX31" fmla="*/ 1535731 w 1680456"/>
                  <a:gd name="connsiteY31" fmla="*/ 619188 h 3141402"/>
                  <a:gd name="connsiteX32" fmla="*/ 1550611 w 1680456"/>
                  <a:gd name="connsiteY32" fmla="*/ 617252 h 3141402"/>
                  <a:gd name="connsiteX33" fmla="*/ 1568008 w 1680456"/>
                  <a:gd name="connsiteY33" fmla="*/ 636365 h 3141402"/>
                  <a:gd name="connsiteX34" fmla="*/ 1585242 w 1680456"/>
                  <a:gd name="connsiteY34" fmla="*/ 653481 h 3141402"/>
                  <a:gd name="connsiteX35" fmla="*/ 1589051 w 1680456"/>
                  <a:gd name="connsiteY35" fmla="*/ 706826 h 3141402"/>
                  <a:gd name="connsiteX36" fmla="*/ 1602381 w 1680456"/>
                  <a:gd name="connsiteY36" fmla="*/ 722068 h 3141402"/>
                  <a:gd name="connsiteX37" fmla="*/ 1634753 w 1680456"/>
                  <a:gd name="connsiteY37" fmla="*/ 758267 h 3141402"/>
                  <a:gd name="connsiteX38" fmla="*/ 1634753 w 1680456"/>
                  <a:gd name="connsiteY38" fmla="*/ 792560 h 3141402"/>
                  <a:gd name="connsiteX39" fmla="*/ 1680456 w 1680456"/>
                  <a:gd name="connsiteY39" fmla="*/ 821138 h 3141402"/>
                  <a:gd name="connsiteX40" fmla="*/ 1680456 w 1680456"/>
                  <a:gd name="connsiteY40" fmla="*/ 864957 h 3141402"/>
                  <a:gd name="connsiteX41" fmla="*/ 1661349 w 1680456"/>
                  <a:gd name="connsiteY41" fmla="*/ 899064 h 3141402"/>
                  <a:gd name="connsiteX42" fmla="*/ 1644243 w 1680456"/>
                  <a:gd name="connsiteY42" fmla="*/ 934149 h 3141402"/>
                  <a:gd name="connsiteX43" fmla="*/ 1625167 w 1680456"/>
                  <a:gd name="connsiteY43" fmla="*/ 936085 h 3141402"/>
                  <a:gd name="connsiteX44" fmla="*/ 1611677 w 1680456"/>
                  <a:gd name="connsiteY44" fmla="*/ 958437 h 3141402"/>
                  <a:gd name="connsiteX45" fmla="*/ 1638562 w 1680456"/>
                  <a:gd name="connsiteY45" fmla="*/ 981174 h 3141402"/>
                  <a:gd name="connsiteX46" fmla="*/ 1600476 w 1680456"/>
                  <a:gd name="connsiteY46" fmla="*/ 998321 h 3141402"/>
                  <a:gd name="connsiteX47" fmla="*/ 1581434 w 1680456"/>
                  <a:gd name="connsiteY47" fmla="*/ 1024994 h 3141402"/>
                  <a:gd name="connsiteX48" fmla="*/ 1562391 w 1680456"/>
                  <a:gd name="connsiteY48" fmla="*/ 1042140 h 3141402"/>
                  <a:gd name="connsiteX49" fmla="*/ 1541444 w 1680456"/>
                  <a:gd name="connsiteY49" fmla="*/ 1065003 h 3141402"/>
                  <a:gd name="connsiteX50" fmla="*/ 1522401 w 1680456"/>
                  <a:gd name="connsiteY50" fmla="*/ 1089770 h 3141402"/>
                  <a:gd name="connsiteX51" fmla="*/ 1530018 w 1680456"/>
                  <a:gd name="connsiteY51" fmla="*/ 1103107 h 3141402"/>
                  <a:gd name="connsiteX52" fmla="*/ 1501454 w 1680456"/>
                  <a:gd name="connsiteY52" fmla="*/ 1122158 h 3141402"/>
                  <a:gd name="connsiteX53" fmla="*/ 1484315 w 1680456"/>
                  <a:gd name="connsiteY53" fmla="*/ 1122158 h 3141402"/>
                  <a:gd name="connsiteX54" fmla="*/ 1447973 w 1680456"/>
                  <a:gd name="connsiteY54" fmla="*/ 1139430 h 3141402"/>
                  <a:gd name="connsiteX55" fmla="*/ 1432803 w 1680456"/>
                  <a:gd name="connsiteY55" fmla="*/ 1112819 h 3141402"/>
                  <a:gd name="connsiteX56" fmla="*/ 1405887 w 1680456"/>
                  <a:gd name="connsiteY56" fmla="*/ 1080369 h 3141402"/>
                  <a:gd name="connsiteX57" fmla="*/ 1383389 w 1680456"/>
                  <a:gd name="connsiteY57" fmla="*/ 1072623 h 3141402"/>
                  <a:gd name="connsiteX58" fmla="*/ 1379554 w 1680456"/>
                  <a:gd name="connsiteY58" fmla="*/ 1053443 h 3141402"/>
                  <a:gd name="connsiteX59" fmla="*/ 1373867 w 1680456"/>
                  <a:gd name="connsiteY59" fmla="*/ 1057382 h 3141402"/>
                  <a:gd name="connsiteX60" fmla="*/ 1358632 w 1680456"/>
                  <a:gd name="connsiteY60" fmla="*/ 1066908 h 3141402"/>
                  <a:gd name="connsiteX61" fmla="*/ 1356728 w 1680456"/>
                  <a:gd name="connsiteY61" fmla="*/ 1101202 h 3141402"/>
                  <a:gd name="connsiteX62" fmla="*/ 1343398 w 1680456"/>
                  <a:gd name="connsiteY62" fmla="*/ 1122159 h 3141402"/>
                  <a:gd name="connsiteX63" fmla="*/ 1328164 w 1680456"/>
                  <a:gd name="connsiteY63" fmla="*/ 1152642 h 3141402"/>
                  <a:gd name="connsiteX64" fmla="*/ 1362441 w 1680456"/>
                  <a:gd name="connsiteY64" fmla="*/ 1152642 h 3141402"/>
                  <a:gd name="connsiteX65" fmla="*/ 1347207 w 1680456"/>
                  <a:gd name="connsiteY65" fmla="*/ 1193286 h 3141402"/>
                  <a:gd name="connsiteX66" fmla="*/ 1349111 w 1680456"/>
                  <a:gd name="connsiteY66" fmla="*/ 1228850 h 3141402"/>
                  <a:gd name="connsiteX67" fmla="*/ 1362441 w 1680456"/>
                  <a:gd name="connsiteY67" fmla="*/ 1259333 h 3141402"/>
                  <a:gd name="connsiteX68" fmla="*/ 1352919 w 1680456"/>
                  <a:gd name="connsiteY68" fmla="*/ 1284100 h 3141402"/>
                  <a:gd name="connsiteX69" fmla="*/ 1370058 w 1680456"/>
                  <a:gd name="connsiteY69" fmla="*/ 1318394 h 3141402"/>
                  <a:gd name="connsiteX70" fmla="*/ 1362441 w 1680456"/>
                  <a:gd name="connsiteY70" fmla="*/ 1350782 h 3141402"/>
                  <a:gd name="connsiteX71" fmla="*/ 1335781 w 1680456"/>
                  <a:gd name="connsiteY71" fmla="*/ 1381265 h 3141402"/>
                  <a:gd name="connsiteX72" fmla="*/ 1322291 w 1680456"/>
                  <a:gd name="connsiteY72" fmla="*/ 1411144 h 3141402"/>
                  <a:gd name="connsiteX73" fmla="*/ 1299535 w 1680456"/>
                  <a:gd name="connsiteY73" fmla="*/ 1381421 h 3141402"/>
                  <a:gd name="connsiteX74" fmla="*/ 1286270 w 1680456"/>
                  <a:gd name="connsiteY74" fmla="*/ 1371739 h 3141402"/>
                  <a:gd name="connsiteX75" fmla="*/ 1259610 w 1680456"/>
                  <a:gd name="connsiteY75" fmla="*/ 1409208 h 3141402"/>
                  <a:gd name="connsiteX76" fmla="*/ 1271035 w 1680456"/>
                  <a:gd name="connsiteY76" fmla="*/ 1430800 h 3141402"/>
                  <a:gd name="connsiteX77" fmla="*/ 1250157 w 1680456"/>
                  <a:gd name="connsiteY77" fmla="*/ 1442405 h 3141402"/>
                  <a:gd name="connsiteX78" fmla="*/ 1249794 w 1680456"/>
                  <a:gd name="connsiteY78" fmla="*/ 1446390 h 3141402"/>
                  <a:gd name="connsiteX79" fmla="*/ 1255802 w 1680456"/>
                  <a:gd name="connsiteY79" fmla="*/ 1444136 h 3141402"/>
                  <a:gd name="connsiteX80" fmla="*/ 1255802 w 1680456"/>
                  <a:gd name="connsiteY80" fmla="*/ 1489861 h 3141402"/>
                  <a:gd name="connsiteX81" fmla="*/ 1276749 w 1680456"/>
                  <a:gd name="connsiteY81" fmla="*/ 1529870 h 3141402"/>
                  <a:gd name="connsiteX82" fmla="*/ 1274845 w 1680456"/>
                  <a:gd name="connsiteY82" fmla="*/ 1552732 h 3141402"/>
                  <a:gd name="connsiteX83" fmla="*/ 1274845 w 1680456"/>
                  <a:gd name="connsiteY83" fmla="*/ 1585756 h 3141402"/>
                  <a:gd name="connsiteX84" fmla="*/ 1288047 w 1680456"/>
                  <a:gd name="connsiteY84" fmla="*/ 1625348 h 3141402"/>
                  <a:gd name="connsiteX85" fmla="*/ 1299407 w 1680456"/>
                  <a:gd name="connsiteY85" fmla="*/ 1655675 h 3141402"/>
                  <a:gd name="connsiteX86" fmla="*/ 1293888 w 1680456"/>
                  <a:gd name="connsiteY86" fmla="*/ 1676570 h 3141402"/>
                  <a:gd name="connsiteX87" fmla="*/ 1267228 w 1680456"/>
                  <a:gd name="connsiteY87" fmla="*/ 1682285 h 3141402"/>
                  <a:gd name="connsiteX88" fmla="*/ 1227238 w 1680456"/>
                  <a:gd name="connsiteY88" fmla="*/ 1710863 h 3141402"/>
                  <a:gd name="connsiteX89" fmla="*/ 1200578 w 1680456"/>
                  <a:gd name="connsiteY89" fmla="*/ 1739441 h 3141402"/>
                  <a:gd name="connsiteX90" fmla="*/ 1173918 w 1680456"/>
                  <a:gd name="connsiteY90" fmla="*/ 1769924 h 3141402"/>
                  <a:gd name="connsiteX91" fmla="*/ 1149162 w 1680456"/>
                  <a:gd name="connsiteY91" fmla="*/ 1796597 h 3141402"/>
                  <a:gd name="connsiteX92" fmla="*/ 1111712 w 1680456"/>
                  <a:gd name="connsiteY92" fmla="*/ 1796597 h 3141402"/>
                  <a:gd name="connsiteX93" fmla="*/ 1069183 w 1680456"/>
                  <a:gd name="connsiteY93" fmla="*/ 1833431 h 3141402"/>
                  <a:gd name="connsiteX94" fmla="*/ 1063470 w 1680456"/>
                  <a:gd name="connsiteY94" fmla="*/ 1872805 h 3141402"/>
                  <a:gd name="connsiteX95" fmla="*/ 1040729 w 1680456"/>
                  <a:gd name="connsiteY95" fmla="*/ 1877071 h 3141402"/>
                  <a:gd name="connsiteX96" fmla="*/ 1040617 w 1680456"/>
                  <a:gd name="connsiteY96" fmla="*/ 1878520 h 3141402"/>
                  <a:gd name="connsiteX97" fmla="*/ 1034904 w 1680456"/>
                  <a:gd name="connsiteY97" fmla="*/ 1907097 h 3141402"/>
                  <a:gd name="connsiteX98" fmla="*/ 1032438 w 1680456"/>
                  <a:gd name="connsiteY98" fmla="*/ 1908136 h 3141402"/>
                  <a:gd name="connsiteX99" fmla="*/ 1034905 w 1680456"/>
                  <a:gd name="connsiteY99" fmla="*/ 1914719 h 3141402"/>
                  <a:gd name="connsiteX100" fmla="*/ 1040618 w 1680456"/>
                  <a:gd name="connsiteY100" fmla="*/ 1964254 h 3141402"/>
                  <a:gd name="connsiteX101" fmla="*/ 1040618 w 1680456"/>
                  <a:gd name="connsiteY101" fmla="*/ 2000453 h 3141402"/>
                  <a:gd name="connsiteX102" fmla="*/ 1040618 w 1680456"/>
                  <a:gd name="connsiteY102" fmla="*/ 2029031 h 3141402"/>
                  <a:gd name="connsiteX103" fmla="*/ 1063469 w 1680456"/>
                  <a:gd name="connsiteY103" fmla="*/ 2048083 h 3141402"/>
                  <a:gd name="connsiteX104" fmla="*/ 1067278 w 1680456"/>
                  <a:gd name="connsiteY104" fmla="*/ 2070945 h 3141402"/>
                  <a:gd name="connsiteX105" fmla="*/ 1092033 w 1680456"/>
                  <a:gd name="connsiteY105" fmla="*/ 2093807 h 3141402"/>
                  <a:gd name="connsiteX106" fmla="*/ 1076799 w 1680456"/>
                  <a:gd name="connsiteY106" fmla="*/ 2109049 h 3141402"/>
                  <a:gd name="connsiteX107" fmla="*/ 1088225 w 1680456"/>
                  <a:gd name="connsiteY107" fmla="*/ 2141437 h 3141402"/>
                  <a:gd name="connsiteX108" fmla="*/ 1033001 w 1680456"/>
                  <a:gd name="connsiteY108" fmla="*/ 2251939 h 3141402"/>
                  <a:gd name="connsiteX109" fmla="*/ 1010149 w 1680456"/>
                  <a:gd name="connsiteY109" fmla="*/ 2259559 h 3141402"/>
                  <a:gd name="connsiteX110" fmla="*/ 1029192 w 1680456"/>
                  <a:gd name="connsiteY110" fmla="*/ 2314810 h 3141402"/>
                  <a:gd name="connsiteX111" fmla="*/ 1010149 w 1680456"/>
                  <a:gd name="connsiteY111" fmla="*/ 2352914 h 3141402"/>
                  <a:gd name="connsiteX112" fmla="*/ 987298 w 1680456"/>
                  <a:gd name="connsiteY112" fmla="*/ 2402449 h 3141402"/>
                  <a:gd name="connsiteX113" fmla="*/ 960638 w 1680456"/>
                  <a:gd name="connsiteY113" fmla="*/ 2425311 h 3141402"/>
                  <a:gd name="connsiteX114" fmla="*/ 960638 w 1680456"/>
                  <a:gd name="connsiteY114" fmla="*/ 2446268 h 3141402"/>
                  <a:gd name="connsiteX115" fmla="*/ 975872 w 1680456"/>
                  <a:gd name="connsiteY115" fmla="*/ 2455794 h 3141402"/>
                  <a:gd name="connsiteX116" fmla="*/ 962542 w 1680456"/>
                  <a:gd name="connsiteY116" fmla="*/ 2493263 h 3141402"/>
                  <a:gd name="connsiteX117" fmla="*/ 953036 w 1680456"/>
                  <a:gd name="connsiteY117" fmla="*/ 2512737 h 3141402"/>
                  <a:gd name="connsiteX118" fmla="*/ 979681 w 1680456"/>
                  <a:gd name="connsiteY118" fmla="*/ 2528191 h 3141402"/>
                  <a:gd name="connsiteX119" fmla="*/ 949213 w 1680456"/>
                  <a:gd name="connsiteY119" fmla="*/ 2566295 h 3141402"/>
                  <a:gd name="connsiteX120" fmla="*/ 949213 w 1680456"/>
                  <a:gd name="connsiteY120" fmla="*/ 2608209 h 3141402"/>
                  <a:gd name="connsiteX121" fmla="*/ 924457 w 1680456"/>
                  <a:gd name="connsiteY121" fmla="*/ 2612020 h 3141402"/>
                  <a:gd name="connsiteX122" fmla="*/ 958734 w 1680456"/>
                  <a:gd name="connsiteY122" fmla="*/ 2640598 h 3141402"/>
                  <a:gd name="connsiteX123" fmla="*/ 935883 w 1680456"/>
                  <a:gd name="connsiteY123" fmla="*/ 2676796 h 3141402"/>
                  <a:gd name="connsiteX124" fmla="*/ 920649 w 1680456"/>
                  <a:gd name="connsiteY124" fmla="*/ 2701564 h 3141402"/>
                  <a:gd name="connsiteX125" fmla="*/ 907319 w 1680456"/>
                  <a:gd name="connsiteY125" fmla="*/ 2733952 h 3141402"/>
                  <a:gd name="connsiteX126" fmla="*/ 924457 w 1680456"/>
                  <a:gd name="connsiteY126" fmla="*/ 2756814 h 3141402"/>
                  <a:gd name="connsiteX127" fmla="*/ 907319 w 1680456"/>
                  <a:gd name="connsiteY127" fmla="*/ 2775866 h 3141402"/>
                  <a:gd name="connsiteX128" fmla="*/ 907319 w 1680456"/>
                  <a:gd name="connsiteY128" fmla="*/ 2789203 h 3141402"/>
                  <a:gd name="connsiteX129" fmla="*/ 897797 w 1680456"/>
                  <a:gd name="connsiteY129" fmla="*/ 2815875 h 3141402"/>
                  <a:gd name="connsiteX130" fmla="*/ 876850 w 1680456"/>
                  <a:gd name="connsiteY130" fmla="*/ 2841278 h 3141402"/>
                  <a:gd name="connsiteX131" fmla="*/ 840669 w 1680456"/>
                  <a:gd name="connsiteY131" fmla="*/ 2865410 h 3141402"/>
                  <a:gd name="connsiteX132" fmla="*/ 842573 w 1680456"/>
                  <a:gd name="connsiteY132" fmla="*/ 2891448 h 3141402"/>
                  <a:gd name="connsiteX133" fmla="*/ 841209 w 1680456"/>
                  <a:gd name="connsiteY133" fmla="*/ 2901908 h 3141402"/>
                  <a:gd name="connsiteX134" fmla="*/ 843186 w 1680456"/>
                  <a:gd name="connsiteY134" fmla="*/ 2902638 h 3141402"/>
                  <a:gd name="connsiteX135" fmla="*/ 842573 w 1680456"/>
                  <a:gd name="connsiteY135" fmla="*/ 2903224 h 3141402"/>
                  <a:gd name="connsiteX136" fmla="*/ 834953 w 1680456"/>
                  <a:gd name="connsiteY136" fmla="*/ 2918467 h 3141402"/>
                  <a:gd name="connsiteX137" fmla="*/ 842573 w 1680456"/>
                  <a:gd name="connsiteY137" fmla="*/ 2944508 h 3141402"/>
                  <a:gd name="connsiteX138" fmla="*/ 825428 w 1680456"/>
                  <a:gd name="connsiteY138" fmla="*/ 2960387 h 3141402"/>
                  <a:gd name="connsiteX139" fmla="*/ 813998 w 1680456"/>
                  <a:gd name="connsiteY139" fmla="*/ 2972455 h 3141402"/>
                  <a:gd name="connsiteX140" fmla="*/ 804473 w 1680456"/>
                  <a:gd name="connsiteY140" fmla="*/ 2958481 h 3141402"/>
                  <a:gd name="connsiteX141" fmla="*/ 779073 w 1680456"/>
                  <a:gd name="connsiteY141" fmla="*/ 2953400 h 3141402"/>
                  <a:gd name="connsiteX142" fmla="*/ 749228 w 1680456"/>
                  <a:gd name="connsiteY142" fmla="*/ 2959751 h 3141402"/>
                  <a:gd name="connsiteX143" fmla="*/ 714938 w 1680456"/>
                  <a:gd name="connsiteY143" fmla="*/ 2963562 h 3141402"/>
                  <a:gd name="connsiteX144" fmla="*/ 676838 w 1680456"/>
                  <a:gd name="connsiteY144" fmla="*/ 2958481 h 3141402"/>
                  <a:gd name="connsiteX145" fmla="*/ 647628 w 1680456"/>
                  <a:gd name="connsiteY145" fmla="*/ 2959751 h 3141402"/>
                  <a:gd name="connsiteX146" fmla="*/ 624133 w 1680456"/>
                  <a:gd name="connsiteY146" fmla="*/ 2969914 h 3141402"/>
                  <a:gd name="connsiteX147" fmla="*/ 596828 w 1680456"/>
                  <a:gd name="connsiteY147" fmla="*/ 2980076 h 3141402"/>
                  <a:gd name="connsiteX148" fmla="*/ 580318 w 1680456"/>
                  <a:gd name="connsiteY148" fmla="*/ 2973725 h 3141402"/>
                  <a:gd name="connsiteX149" fmla="*/ 586668 w 1680456"/>
                  <a:gd name="connsiteY149" fmla="*/ 3010563 h 3141402"/>
                  <a:gd name="connsiteX150" fmla="*/ 566983 w 1680456"/>
                  <a:gd name="connsiteY150" fmla="*/ 3037874 h 3141402"/>
                  <a:gd name="connsiteX151" fmla="*/ 542853 w 1680456"/>
                  <a:gd name="connsiteY151" fmla="*/ 3037874 h 3141402"/>
                  <a:gd name="connsiteX152" fmla="*/ 509833 w 1680456"/>
                  <a:gd name="connsiteY152" fmla="*/ 3035969 h 3141402"/>
                  <a:gd name="connsiteX153" fmla="*/ 490148 w 1680456"/>
                  <a:gd name="connsiteY153" fmla="*/ 3040415 h 3141402"/>
                  <a:gd name="connsiteX154" fmla="*/ 467288 w 1680456"/>
                  <a:gd name="connsiteY154" fmla="*/ 3046131 h 3141402"/>
                  <a:gd name="connsiteX155" fmla="*/ 472544 w 1680456"/>
                  <a:gd name="connsiteY155" fmla="*/ 3082928 h 3141402"/>
                  <a:gd name="connsiteX156" fmla="*/ 469193 w 1680456"/>
                  <a:gd name="connsiteY156" fmla="*/ 3082334 h 3141402"/>
                  <a:gd name="connsiteX157" fmla="*/ 467288 w 1680456"/>
                  <a:gd name="connsiteY157" fmla="*/ 3105199 h 3141402"/>
                  <a:gd name="connsiteX158" fmla="*/ 444428 w 1680456"/>
                  <a:gd name="connsiteY158" fmla="*/ 3107105 h 3141402"/>
                  <a:gd name="connsiteX159" fmla="*/ 446333 w 1680456"/>
                  <a:gd name="connsiteY159" fmla="*/ 3141402 h 3141402"/>
                  <a:gd name="connsiteX160" fmla="*/ 412043 w 1680456"/>
                  <a:gd name="connsiteY160" fmla="*/ 3141402 h 3141402"/>
                  <a:gd name="connsiteX161" fmla="*/ 410138 w 1680456"/>
                  <a:gd name="connsiteY161" fmla="*/ 3118537 h 3141402"/>
                  <a:gd name="connsiteX162" fmla="*/ 383468 w 1680456"/>
                  <a:gd name="connsiteY162" fmla="*/ 3093132 h 3141402"/>
                  <a:gd name="connsiteX163" fmla="*/ 343463 w 1680456"/>
                  <a:gd name="connsiteY163" fmla="*/ 3110916 h 3141402"/>
                  <a:gd name="connsiteX164" fmla="*/ 312983 w 1680456"/>
                  <a:gd name="connsiteY164" fmla="*/ 3112821 h 3141402"/>
                  <a:gd name="connsiteX165" fmla="*/ 295203 w 1680456"/>
                  <a:gd name="connsiteY165" fmla="*/ 3110916 h 3141402"/>
                  <a:gd name="connsiteX166" fmla="*/ 274248 w 1680456"/>
                  <a:gd name="connsiteY166" fmla="*/ 3072807 h 3141402"/>
                  <a:gd name="connsiteX167" fmla="*/ 269287 w 1680456"/>
                  <a:gd name="connsiteY167" fmla="*/ 3078283 h 3141402"/>
                  <a:gd name="connsiteX168" fmla="*/ 267580 w 1680456"/>
                  <a:gd name="connsiteY168" fmla="*/ 3076576 h 3141402"/>
                  <a:gd name="connsiteX169" fmla="*/ 266242 w 1680456"/>
                  <a:gd name="connsiteY169" fmla="*/ 3076153 h 3141402"/>
                  <a:gd name="connsiteX170" fmla="*/ 258373 w 1680456"/>
                  <a:gd name="connsiteY170" fmla="*/ 3059469 h 3141402"/>
                  <a:gd name="connsiteX171" fmla="*/ 202909 w 1680456"/>
                  <a:gd name="connsiteY171" fmla="*/ 3036087 h 3141402"/>
                  <a:gd name="connsiteX172" fmla="*/ 209171 w 1680456"/>
                  <a:gd name="connsiteY172" fmla="*/ 3033198 h 3141402"/>
                  <a:gd name="connsiteX173" fmla="*/ 210352 w 1680456"/>
                  <a:gd name="connsiteY173" fmla="*/ 3029257 h 3141402"/>
                  <a:gd name="connsiteX174" fmla="*/ 218000 w 1680456"/>
                  <a:gd name="connsiteY174" fmla="*/ 3025432 h 3141402"/>
                  <a:gd name="connsiteX175" fmla="*/ 210186 w 1680456"/>
                  <a:gd name="connsiteY175" fmla="*/ 3024056 h 3141402"/>
                  <a:gd name="connsiteX176" fmla="*/ 228559 w 1680456"/>
                  <a:gd name="connsiteY176" fmla="*/ 3016569 h 3141402"/>
                  <a:gd name="connsiteX177" fmla="*/ 243796 w 1680456"/>
                  <a:gd name="connsiteY177" fmla="*/ 2941004 h 3141402"/>
                  <a:gd name="connsiteX178" fmla="*/ 294587 w 1680456"/>
                  <a:gd name="connsiteY178" fmla="*/ 2889569 h 3141402"/>
                  <a:gd name="connsiteX179" fmla="*/ 294587 w 1680456"/>
                  <a:gd name="connsiteY179" fmla="*/ 2854644 h 3141402"/>
                  <a:gd name="connsiteX180" fmla="*/ 243796 w 1680456"/>
                  <a:gd name="connsiteY180" fmla="*/ 2857819 h 3141402"/>
                  <a:gd name="connsiteX181" fmla="*/ 243796 w 1680456"/>
                  <a:gd name="connsiteY181" fmla="*/ 2834324 h 3141402"/>
                  <a:gd name="connsiteX182" fmla="*/ 194275 w 1680456"/>
                  <a:gd name="connsiteY182" fmla="*/ 2846389 h 3141402"/>
                  <a:gd name="connsiteX183" fmla="*/ 220305 w 1680456"/>
                  <a:gd name="connsiteY183" fmla="*/ 2800034 h 3141402"/>
                  <a:gd name="connsiteX184" fmla="*/ 194275 w 1680456"/>
                  <a:gd name="connsiteY184" fmla="*/ 2791144 h 3141402"/>
                  <a:gd name="connsiteX185" fmla="*/ 162531 w 1680456"/>
                  <a:gd name="connsiteY185" fmla="*/ 2817179 h 3141402"/>
                  <a:gd name="connsiteX186" fmla="*/ 130786 w 1680456"/>
                  <a:gd name="connsiteY186" fmla="*/ 2817179 h 3141402"/>
                  <a:gd name="connsiteX187" fmla="*/ 68568 w 1680456"/>
                  <a:gd name="connsiteY187" fmla="*/ 2777174 h 3141402"/>
                  <a:gd name="connsiteX188" fmla="*/ 68568 w 1680456"/>
                  <a:gd name="connsiteY188" fmla="*/ 2721929 h 3141402"/>
                  <a:gd name="connsiteX189" fmla="*/ 177133 w 1680456"/>
                  <a:gd name="connsiteY189" fmla="*/ 2762569 h 3141402"/>
                  <a:gd name="connsiteX190" fmla="*/ 188561 w 1680456"/>
                  <a:gd name="connsiteY190" fmla="*/ 2699069 h 3141402"/>
                  <a:gd name="connsiteX191" fmla="*/ 182847 w 1680456"/>
                  <a:gd name="connsiteY191" fmla="*/ 2600644 h 3141402"/>
                  <a:gd name="connsiteX192" fmla="*/ 139675 w 1680456"/>
                  <a:gd name="connsiteY192" fmla="*/ 2600644 h 3141402"/>
                  <a:gd name="connsiteX193" fmla="*/ 136500 w 1680456"/>
                  <a:gd name="connsiteY193" fmla="*/ 2566354 h 3141402"/>
                  <a:gd name="connsiteX194" fmla="*/ 104756 w 1680456"/>
                  <a:gd name="connsiteY194" fmla="*/ 2528889 h 3141402"/>
                  <a:gd name="connsiteX195" fmla="*/ 68568 w 1680456"/>
                  <a:gd name="connsiteY195" fmla="*/ 2543494 h 3141402"/>
                  <a:gd name="connsiteX196" fmla="*/ 68568 w 1680456"/>
                  <a:gd name="connsiteY196" fmla="*/ 2427289 h 3141402"/>
                  <a:gd name="connsiteX197" fmla="*/ 68568 w 1680456"/>
                  <a:gd name="connsiteY197" fmla="*/ 2396174 h 3141402"/>
                  <a:gd name="connsiteX198" fmla="*/ 36189 w 1680456"/>
                  <a:gd name="connsiteY198" fmla="*/ 2401889 h 3141402"/>
                  <a:gd name="connsiteX199" fmla="*/ 52696 w 1680456"/>
                  <a:gd name="connsiteY199" fmla="*/ 2373314 h 3141402"/>
                  <a:gd name="connsiteX200" fmla="*/ 104756 w 1680456"/>
                  <a:gd name="connsiteY200" fmla="*/ 2370139 h 3141402"/>
                  <a:gd name="connsiteX201" fmla="*/ 104756 w 1680456"/>
                  <a:gd name="connsiteY201" fmla="*/ 2344104 h 3141402"/>
                  <a:gd name="connsiteX202" fmla="*/ 68568 w 1680456"/>
                  <a:gd name="connsiteY202" fmla="*/ 2338389 h 3141402"/>
                  <a:gd name="connsiteX203" fmla="*/ 68568 w 1680456"/>
                  <a:gd name="connsiteY203" fmla="*/ 2306639 h 3141402"/>
                  <a:gd name="connsiteX204" fmla="*/ 36189 w 1680456"/>
                  <a:gd name="connsiteY204" fmla="*/ 2300924 h 3141402"/>
                  <a:gd name="connsiteX205" fmla="*/ 36189 w 1680456"/>
                  <a:gd name="connsiteY205" fmla="*/ 2248854 h 3141402"/>
                  <a:gd name="connsiteX206" fmla="*/ 68568 w 1680456"/>
                  <a:gd name="connsiteY206" fmla="*/ 2240599 h 3141402"/>
                  <a:gd name="connsiteX207" fmla="*/ 104756 w 1680456"/>
                  <a:gd name="connsiteY207" fmla="*/ 2046924 h 3141402"/>
                  <a:gd name="connsiteX208" fmla="*/ 214591 w 1680456"/>
                  <a:gd name="connsiteY208" fmla="*/ 2038669 h 3141402"/>
                  <a:gd name="connsiteX209" fmla="*/ 243796 w 1680456"/>
                  <a:gd name="connsiteY209" fmla="*/ 1964374 h 3141402"/>
                  <a:gd name="connsiteX210" fmla="*/ 273635 w 1680456"/>
                  <a:gd name="connsiteY210" fmla="*/ 1923099 h 3141402"/>
                  <a:gd name="connsiteX211" fmla="*/ 309824 w 1680456"/>
                  <a:gd name="connsiteY211" fmla="*/ 1917384 h 3141402"/>
                  <a:gd name="connsiteX212" fmla="*/ 349822 w 1680456"/>
                  <a:gd name="connsiteY212" fmla="*/ 1865314 h 3141402"/>
                  <a:gd name="connsiteX213" fmla="*/ 329505 w 1680456"/>
                  <a:gd name="connsiteY213" fmla="*/ 1822769 h 3141402"/>
                  <a:gd name="connsiteX214" fmla="*/ 375852 w 1680456"/>
                  <a:gd name="connsiteY214" fmla="*/ 1822769 h 3141402"/>
                  <a:gd name="connsiteX215" fmla="*/ 396168 w 1680456"/>
                  <a:gd name="connsiteY215" fmla="*/ 1744029 h 3141402"/>
                  <a:gd name="connsiteX216" fmla="*/ 329505 w 1680456"/>
                  <a:gd name="connsiteY216" fmla="*/ 1755459 h 3141402"/>
                  <a:gd name="connsiteX217" fmla="*/ 294587 w 1680456"/>
                  <a:gd name="connsiteY217" fmla="*/ 1796734 h 3141402"/>
                  <a:gd name="connsiteX218" fmla="*/ 295222 w 1680456"/>
                  <a:gd name="connsiteY218" fmla="*/ 1698309 h 3141402"/>
                  <a:gd name="connsiteX219" fmla="*/ 243796 w 1680456"/>
                  <a:gd name="connsiteY219" fmla="*/ 1657669 h 3141402"/>
                  <a:gd name="connsiteX220" fmla="*/ 243796 w 1680456"/>
                  <a:gd name="connsiteY220" fmla="*/ 1674814 h 3141402"/>
                  <a:gd name="connsiteX221" fmla="*/ 243796 w 1680456"/>
                  <a:gd name="connsiteY221" fmla="*/ 1695134 h 3141402"/>
                  <a:gd name="connsiteX222" fmla="*/ 243796 w 1680456"/>
                  <a:gd name="connsiteY222" fmla="*/ 1732599 h 3141402"/>
                  <a:gd name="connsiteX223" fmla="*/ 194275 w 1680456"/>
                  <a:gd name="connsiteY223" fmla="*/ 1704024 h 3141402"/>
                  <a:gd name="connsiteX224" fmla="*/ 208877 w 1680456"/>
                  <a:gd name="connsiteY224" fmla="*/ 1758634 h 3141402"/>
                  <a:gd name="connsiteX225" fmla="*/ 194275 w 1680456"/>
                  <a:gd name="connsiteY225" fmla="*/ 1770064 h 3141402"/>
                  <a:gd name="connsiteX226" fmla="*/ 179673 w 1680456"/>
                  <a:gd name="connsiteY226" fmla="*/ 1813879 h 3141402"/>
                  <a:gd name="connsiteX227" fmla="*/ 160626 w 1680456"/>
                  <a:gd name="connsiteY227" fmla="*/ 1813879 h 3141402"/>
                  <a:gd name="connsiteX228" fmla="*/ 121898 w 1680456"/>
                  <a:gd name="connsiteY228" fmla="*/ 1712279 h 3141402"/>
                  <a:gd name="connsiteX229" fmla="*/ 104756 w 1680456"/>
                  <a:gd name="connsiteY229" fmla="*/ 1692594 h 3141402"/>
                  <a:gd name="connsiteX230" fmla="*/ 104756 w 1680456"/>
                  <a:gd name="connsiteY230" fmla="*/ 1651954 h 3141402"/>
                  <a:gd name="connsiteX231" fmla="*/ 68568 w 1680456"/>
                  <a:gd name="connsiteY231" fmla="*/ 1640524 h 3141402"/>
                  <a:gd name="connsiteX232" fmla="*/ 17142 w 1680456"/>
                  <a:gd name="connsiteY232" fmla="*/ 1643064 h 3141402"/>
                  <a:gd name="connsiteX233" fmla="*/ 17142 w 1680456"/>
                  <a:gd name="connsiteY233" fmla="*/ 1611949 h 3141402"/>
                  <a:gd name="connsiteX234" fmla="*/ 0 w 1680456"/>
                  <a:gd name="connsiteY234" fmla="*/ 1564324 h 3141402"/>
                  <a:gd name="connsiteX235" fmla="*/ 36189 w 1680456"/>
                  <a:gd name="connsiteY235" fmla="*/ 1547814 h 3141402"/>
                  <a:gd name="connsiteX236" fmla="*/ 68568 w 1680456"/>
                  <a:gd name="connsiteY236" fmla="*/ 1476059 h 3141402"/>
                  <a:gd name="connsiteX237" fmla="*/ 17142 w 1680456"/>
                  <a:gd name="connsiteY237" fmla="*/ 1415099 h 3141402"/>
                  <a:gd name="connsiteX238" fmla="*/ 36189 w 1680456"/>
                  <a:gd name="connsiteY238" fmla="*/ 1339534 h 3141402"/>
                  <a:gd name="connsiteX239" fmla="*/ 34053 w 1680456"/>
                  <a:gd name="connsiteY239" fmla="*/ 1335761 h 3141402"/>
                  <a:gd name="connsiteX240" fmla="*/ 53269 w 1680456"/>
                  <a:gd name="connsiteY240" fmla="*/ 1339851 h 3141402"/>
                  <a:gd name="connsiteX241" fmla="*/ 54270 w 1680456"/>
                  <a:gd name="connsiteY241" fmla="*/ 1340185 h 3141402"/>
                  <a:gd name="connsiteX242" fmla="*/ 56105 w 1680456"/>
                  <a:gd name="connsiteY242" fmla="*/ 1339350 h 3141402"/>
                  <a:gd name="connsiteX243" fmla="*/ 59914 w 1680456"/>
                  <a:gd name="connsiteY243" fmla="*/ 1327919 h 3141402"/>
                  <a:gd name="connsiteX244" fmla="*/ 86574 w 1680456"/>
                  <a:gd name="connsiteY244" fmla="*/ 1314583 h 3141402"/>
                  <a:gd name="connsiteX245" fmla="*/ 99904 w 1680456"/>
                  <a:gd name="connsiteY245" fmla="*/ 1310772 h 3141402"/>
                  <a:gd name="connsiteX246" fmla="*/ 126564 w 1680456"/>
                  <a:gd name="connsiteY246" fmla="*/ 1303152 h 3141402"/>
                  <a:gd name="connsiteX247" fmla="*/ 163380 w 1680456"/>
                  <a:gd name="connsiteY247" fmla="*/ 1297436 h 3141402"/>
                  <a:gd name="connsiteX248" fmla="*/ 195118 w 1680456"/>
                  <a:gd name="connsiteY248" fmla="*/ 1291721 h 3141402"/>
                  <a:gd name="connsiteX249" fmla="*/ 216700 w 1680456"/>
                  <a:gd name="connsiteY249" fmla="*/ 1284100 h 3141402"/>
                  <a:gd name="connsiteX250" fmla="*/ 227491 w 1680456"/>
                  <a:gd name="connsiteY250" fmla="*/ 1272669 h 3141402"/>
                  <a:gd name="connsiteX251" fmla="*/ 240821 w 1680456"/>
                  <a:gd name="connsiteY251" fmla="*/ 1263143 h 3141402"/>
                  <a:gd name="connsiteX252" fmla="*/ 259863 w 1680456"/>
                  <a:gd name="connsiteY252" fmla="*/ 1242186 h 3141402"/>
                  <a:gd name="connsiteX253" fmla="*/ 274463 w 1680456"/>
                  <a:gd name="connsiteY253" fmla="*/ 1226944 h 3141402"/>
                  <a:gd name="connsiteX254" fmla="*/ 284619 w 1680456"/>
                  <a:gd name="connsiteY254" fmla="*/ 1198366 h 3141402"/>
                  <a:gd name="connsiteX255" fmla="*/ 295411 w 1680456"/>
                  <a:gd name="connsiteY255" fmla="*/ 1198366 h 3141402"/>
                  <a:gd name="connsiteX256" fmla="*/ 364599 w 1680456"/>
                  <a:gd name="connsiteY256" fmla="*/ 1122159 h 3141402"/>
                  <a:gd name="connsiteX257" fmla="*/ 427440 w 1680456"/>
                  <a:gd name="connsiteY257" fmla="*/ 1063098 h 3141402"/>
                  <a:gd name="connsiteX258" fmla="*/ 417919 w 1680456"/>
                  <a:gd name="connsiteY258" fmla="*/ 1047856 h 3141402"/>
                  <a:gd name="connsiteX259" fmla="*/ 469335 w 1680456"/>
                  <a:gd name="connsiteY259" fmla="*/ 1023089 h 3141402"/>
                  <a:gd name="connsiteX260" fmla="*/ 497899 w 1680456"/>
                  <a:gd name="connsiteY260" fmla="*/ 996416 h 3141402"/>
                  <a:gd name="connsiteX261" fmla="*/ 509324 w 1680456"/>
                  <a:gd name="connsiteY261" fmla="*/ 1002132 h 3141402"/>
                  <a:gd name="connsiteX262" fmla="*/ 530272 w 1680456"/>
                  <a:gd name="connsiteY262" fmla="*/ 936085 h 3141402"/>
                  <a:gd name="connsiteX263" fmla="*/ 535479 w 1680456"/>
                  <a:gd name="connsiteY263" fmla="*/ 937564 h 3141402"/>
                  <a:gd name="connsiteX264" fmla="*/ 530271 w 1680456"/>
                  <a:gd name="connsiteY264" fmla="*/ 861147 h 3141402"/>
                  <a:gd name="connsiteX265" fmla="*/ 568357 w 1680456"/>
                  <a:gd name="connsiteY265" fmla="*/ 845906 h 3141402"/>
                  <a:gd name="connsiteX266" fmla="*/ 568357 w 1680456"/>
                  <a:gd name="connsiteY266" fmla="*/ 813517 h 3141402"/>
                  <a:gd name="connsiteX267" fmla="*/ 615964 w 1680456"/>
                  <a:gd name="connsiteY267" fmla="*/ 762077 h 3141402"/>
                  <a:gd name="connsiteX268" fmla="*/ 690231 w 1680456"/>
                  <a:gd name="connsiteY268" fmla="*/ 729689 h 3141402"/>
                  <a:gd name="connsiteX269" fmla="*/ 722604 w 1680456"/>
                  <a:gd name="connsiteY269" fmla="*/ 729689 h 3141402"/>
                  <a:gd name="connsiteX270" fmla="*/ 772115 w 1680456"/>
                  <a:gd name="connsiteY270" fmla="*/ 672533 h 3141402"/>
                  <a:gd name="connsiteX271" fmla="*/ 774019 w 1680456"/>
                  <a:gd name="connsiteY271" fmla="*/ 600136 h 3141402"/>
                  <a:gd name="connsiteX272" fmla="*/ 793062 w 1680456"/>
                  <a:gd name="connsiteY272" fmla="*/ 567747 h 3141402"/>
                  <a:gd name="connsiteX273" fmla="*/ 814009 w 1680456"/>
                  <a:gd name="connsiteY273" fmla="*/ 550601 h 3141402"/>
                  <a:gd name="connsiteX274" fmla="*/ 823530 w 1680456"/>
                  <a:gd name="connsiteY274" fmla="*/ 396280 h 3141402"/>
                  <a:gd name="connsiteX275" fmla="*/ 863520 w 1680456"/>
                  <a:gd name="connsiteY275" fmla="*/ 337219 h 3141402"/>
                  <a:gd name="connsiteX276" fmla="*/ 918744 w 1680456"/>
                  <a:gd name="connsiteY276" fmla="*/ 318167 h 3141402"/>
                  <a:gd name="connsiteX277" fmla="*/ 962543 w 1680456"/>
                  <a:gd name="connsiteY277" fmla="*/ 295305 h 3141402"/>
                  <a:gd name="connsiteX278" fmla="*/ 1044427 w 1680456"/>
                  <a:gd name="connsiteY278" fmla="*/ 165752 h 3141402"/>
                  <a:gd name="connsiteX279" fmla="*/ 1029193 w 1680456"/>
                  <a:gd name="connsiteY279" fmla="*/ 137174 h 3141402"/>
                  <a:gd name="connsiteX280" fmla="*/ 1076800 w 1680456"/>
                  <a:gd name="connsiteY280" fmla="*/ 80018 h 3141402"/>
                  <a:gd name="connsiteX281" fmla="*/ 1093938 w 1680456"/>
                  <a:gd name="connsiteY281" fmla="*/ 0 h 3141402"/>
                  <a:gd name="connsiteX0" fmla="*/ 1093938 w 1680456"/>
                  <a:gd name="connsiteY0" fmla="*/ 0 h 3141402"/>
                  <a:gd name="connsiteX1" fmla="*/ 1130119 w 1680456"/>
                  <a:gd name="connsiteY1" fmla="*/ 17147 h 3141402"/>
                  <a:gd name="connsiteX2" fmla="*/ 1145354 w 1680456"/>
                  <a:gd name="connsiteY2" fmla="*/ 33658 h 3141402"/>
                  <a:gd name="connsiteX3" fmla="*/ 1111711 w 1680456"/>
                  <a:gd name="connsiteY3" fmla="*/ 57156 h 3141402"/>
                  <a:gd name="connsiteX4" fmla="*/ 1130119 w 1680456"/>
                  <a:gd name="connsiteY4" fmla="*/ 93354 h 3141402"/>
                  <a:gd name="connsiteX5" fmla="*/ 1173918 w 1680456"/>
                  <a:gd name="connsiteY5" fmla="*/ 123837 h 3141402"/>
                  <a:gd name="connsiteX6" fmla="*/ 1196769 w 1680456"/>
                  <a:gd name="connsiteY6" fmla="*/ 123837 h 3141402"/>
                  <a:gd name="connsiteX7" fmla="*/ 1212003 w 1680456"/>
                  <a:gd name="connsiteY7" fmla="*/ 150510 h 3141402"/>
                  <a:gd name="connsiteX8" fmla="*/ 1198673 w 1680456"/>
                  <a:gd name="connsiteY8" fmla="*/ 180993 h 3141402"/>
                  <a:gd name="connsiteX9" fmla="*/ 1202482 w 1680456"/>
                  <a:gd name="connsiteY9" fmla="*/ 215287 h 3141402"/>
                  <a:gd name="connsiteX10" fmla="*/ 1232950 w 1680456"/>
                  <a:gd name="connsiteY10" fmla="*/ 224813 h 3141402"/>
                  <a:gd name="connsiteX11" fmla="*/ 1202482 w 1680456"/>
                  <a:gd name="connsiteY11" fmla="*/ 241959 h 3141402"/>
                  <a:gd name="connsiteX12" fmla="*/ 1194865 w 1680456"/>
                  <a:gd name="connsiteY12" fmla="*/ 257201 h 3141402"/>
                  <a:gd name="connsiteX13" fmla="*/ 1204386 w 1680456"/>
                  <a:gd name="connsiteY13" fmla="*/ 280063 h 3141402"/>
                  <a:gd name="connsiteX14" fmla="*/ 1210099 w 1680456"/>
                  <a:gd name="connsiteY14" fmla="*/ 292129 h 3141402"/>
                  <a:gd name="connsiteX15" fmla="*/ 1225333 w 1680456"/>
                  <a:gd name="connsiteY15" fmla="*/ 329598 h 3141402"/>
                  <a:gd name="connsiteX16" fmla="*/ 1232950 w 1680456"/>
                  <a:gd name="connsiteY16" fmla="*/ 348650 h 3141402"/>
                  <a:gd name="connsiteX17" fmla="*/ 1261515 w 1680456"/>
                  <a:gd name="connsiteY17" fmla="*/ 337219 h 3141402"/>
                  <a:gd name="connsiteX18" fmla="*/ 1293887 w 1680456"/>
                  <a:gd name="connsiteY18" fmla="*/ 310546 h 3141402"/>
                  <a:gd name="connsiteX19" fmla="*/ 1326260 w 1680456"/>
                  <a:gd name="connsiteY19" fmla="*/ 321977 h 3141402"/>
                  <a:gd name="connsiteX20" fmla="*/ 1356729 w 1680456"/>
                  <a:gd name="connsiteY20" fmla="*/ 361987 h 3141402"/>
                  <a:gd name="connsiteX21" fmla="*/ 1360537 w 1680456"/>
                  <a:gd name="connsiteY21" fmla="*/ 382944 h 3141402"/>
                  <a:gd name="connsiteX22" fmla="*/ 1375771 w 1680456"/>
                  <a:gd name="connsiteY22" fmla="*/ 398185 h 3141402"/>
                  <a:gd name="connsiteX23" fmla="*/ 1371963 w 1680456"/>
                  <a:gd name="connsiteY23" fmla="*/ 422953 h 3141402"/>
                  <a:gd name="connsiteX24" fmla="*/ 1417666 w 1680456"/>
                  <a:gd name="connsiteY24" fmla="*/ 455341 h 3141402"/>
                  <a:gd name="connsiteX25" fmla="*/ 1430996 w 1680456"/>
                  <a:gd name="connsiteY25" fmla="*/ 522023 h 3141402"/>
                  <a:gd name="connsiteX26" fmla="*/ 1457655 w 1680456"/>
                  <a:gd name="connsiteY26" fmla="*/ 558221 h 3141402"/>
                  <a:gd name="connsiteX27" fmla="*/ 1488124 w 1680456"/>
                  <a:gd name="connsiteY27" fmla="*/ 577273 h 3141402"/>
                  <a:gd name="connsiteX28" fmla="*/ 1474794 w 1680456"/>
                  <a:gd name="connsiteY28" fmla="*/ 600136 h 3141402"/>
                  <a:gd name="connsiteX29" fmla="*/ 1488124 w 1680456"/>
                  <a:gd name="connsiteY29" fmla="*/ 611567 h 3141402"/>
                  <a:gd name="connsiteX30" fmla="*/ 1510975 w 1680456"/>
                  <a:gd name="connsiteY30" fmla="*/ 611567 h 3141402"/>
                  <a:gd name="connsiteX31" fmla="*/ 1535731 w 1680456"/>
                  <a:gd name="connsiteY31" fmla="*/ 619188 h 3141402"/>
                  <a:gd name="connsiteX32" fmla="*/ 1550611 w 1680456"/>
                  <a:gd name="connsiteY32" fmla="*/ 617252 h 3141402"/>
                  <a:gd name="connsiteX33" fmla="*/ 1568008 w 1680456"/>
                  <a:gd name="connsiteY33" fmla="*/ 636365 h 3141402"/>
                  <a:gd name="connsiteX34" fmla="*/ 1571687 w 1680456"/>
                  <a:gd name="connsiteY34" fmla="*/ 661227 h 3141402"/>
                  <a:gd name="connsiteX35" fmla="*/ 1589051 w 1680456"/>
                  <a:gd name="connsiteY35" fmla="*/ 706826 h 3141402"/>
                  <a:gd name="connsiteX36" fmla="*/ 1602381 w 1680456"/>
                  <a:gd name="connsiteY36" fmla="*/ 722068 h 3141402"/>
                  <a:gd name="connsiteX37" fmla="*/ 1634753 w 1680456"/>
                  <a:gd name="connsiteY37" fmla="*/ 758267 h 3141402"/>
                  <a:gd name="connsiteX38" fmla="*/ 1634753 w 1680456"/>
                  <a:gd name="connsiteY38" fmla="*/ 792560 h 3141402"/>
                  <a:gd name="connsiteX39" fmla="*/ 1680456 w 1680456"/>
                  <a:gd name="connsiteY39" fmla="*/ 821138 h 3141402"/>
                  <a:gd name="connsiteX40" fmla="*/ 1680456 w 1680456"/>
                  <a:gd name="connsiteY40" fmla="*/ 864957 h 3141402"/>
                  <a:gd name="connsiteX41" fmla="*/ 1661349 w 1680456"/>
                  <a:gd name="connsiteY41" fmla="*/ 899064 h 3141402"/>
                  <a:gd name="connsiteX42" fmla="*/ 1644243 w 1680456"/>
                  <a:gd name="connsiteY42" fmla="*/ 934149 h 3141402"/>
                  <a:gd name="connsiteX43" fmla="*/ 1625167 w 1680456"/>
                  <a:gd name="connsiteY43" fmla="*/ 936085 h 3141402"/>
                  <a:gd name="connsiteX44" fmla="*/ 1611677 w 1680456"/>
                  <a:gd name="connsiteY44" fmla="*/ 958437 h 3141402"/>
                  <a:gd name="connsiteX45" fmla="*/ 1638562 w 1680456"/>
                  <a:gd name="connsiteY45" fmla="*/ 981174 h 3141402"/>
                  <a:gd name="connsiteX46" fmla="*/ 1600476 w 1680456"/>
                  <a:gd name="connsiteY46" fmla="*/ 998321 h 3141402"/>
                  <a:gd name="connsiteX47" fmla="*/ 1581434 w 1680456"/>
                  <a:gd name="connsiteY47" fmla="*/ 1024994 h 3141402"/>
                  <a:gd name="connsiteX48" fmla="*/ 1562391 w 1680456"/>
                  <a:gd name="connsiteY48" fmla="*/ 1042140 h 3141402"/>
                  <a:gd name="connsiteX49" fmla="*/ 1541444 w 1680456"/>
                  <a:gd name="connsiteY49" fmla="*/ 1065003 h 3141402"/>
                  <a:gd name="connsiteX50" fmla="*/ 1522401 w 1680456"/>
                  <a:gd name="connsiteY50" fmla="*/ 1089770 h 3141402"/>
                  <a:gd name="connsiteX51" fmla="*/ 1530018 w 1680456"/>
                  <a:gd name="connsiteY51" fmla="*/ 1103107 h 3141402"/>
                  <a:gd name="connsiteX52" fmla="*/ 1501454 w 1680456"/>
                  <a:gd name="connsiteY52" fmla="*/ 1122158 h 3141402"/>
                  <a:gd name="connsiteX53" fmla="*/ 1484315 w 1680456"/>
                  <a:gd name="connsiteY53" fmla="*/ 1122158 h 3141402"/>
                  <a:gd name="connsiteX54" fmla="*/ 1447973 w 1680456"/>
                  <a:gd name="connsiteY54" fmla="*/ 1139430 h 3141402"/>
                  <a:gd name="connsiteX55" fmla="*/ 1432803 w 1680456"/>
                  <a:gd name="connsiteY55" fmla="*/ 1112819 h 3141402"/>
                  <a:gd name="connsiteX56" fmla="*/ 1405887 w 1680456"/>
                  <a:gd name="connsiteY56" fmla="*/ 1080369 h 3141402"/>
                  <a:gd name="connsiteX57" fmla="*/ 1383389 w 1680456"/>
                  <a:gd name="connsiteY57" fmla="*/ 1072623 h 3141402"/>
                  <a:gd name="connsiteX58" fmla="*/ 1379554 w 1680456"/>
                  <a:gd name="connsiteY58" fmla="*/ 1053443 h 3141402"/>
                  <a:gd name="connsiteX59" fmla="*/ 1373867 w 1680456"/>
                  <a:gd name="connsiteY59" fmla="*/ 1057382 h 3141402"/>
                  <a:gd name="connsiteX60" fmla="*/ 1358632 w 1680456"/>
                  <a:gd name="connsiteY60" fmla="*/ 1066908 h 3141402"/>
                  <a:gd name="connsiteX61" fmla="*/ 1356728 w 1680456"/>
                  <a:gd name="connsiteY61" fmla="*/ 1101202 h 3141402"/>
                  <a:gd name="connsiteX62" fmla="*/ 1343398 w 1680456"/>
                  <a:gd name="connsiteY62" fmla="*/ 1122159 h 3141402"/>
                  <a:gd name="connsiteX63" fmla="*/ 1328164 w 1680456"/>
                  <a:gd name="connsiteY63" fmla="*/ 1152642 h 3141402"/>
                  <a:gd name="connsiteX64" fmla="*/ 1362441 w 1680456"/>
                  <a:gd name="connsiteY64" fmla="*/ 1152642 h 3141402"/>
                  <a:gd name="connsiteX65" fmla="*/ 1347207 w 1680456"/>
                  <a:gd name="connsiteY65" fmla="*/ 1193286 h 3141402"/>
                  <a:gd name="connsiteX66" fmla="*/ 1349111 w 1680456"/>
                  <a:gd name="connsiteY66" fmla="*/ 1228850 h 3141402"/>
                  <a:gd name="connsiteX67" fmla="*/ 1362441 w 1680456"/>
                  <a:gd name="connsiteY67" fmla="*/ 1259333 h 3141402"/>
                  <a:gd name="connsiteX68" fmla="*/ 1352919 w 1680456"/>
                  <a:gd name="connsiteY68" fmla="*/ 1284100 h 3141402"/>
                  <a:gd name="connsiteX69" fmla="*/ 1370058 w 1680456"/>
                  <a:gd name="connsiteY69" fmla="*/ 1318394 h 3141402"/>
                  <a:gd name="connsiteX70" fmla="*/ 1362441 w 1680456"/>
                  <a:gd name="connsiteY70" fmla="*/ 1350782 h 3141402"/>
                  <a:gd name="connsiteX71" fmla="*/ 1335781 w 1680456"/>
                  <a:gd name="connsiteY71" fmla="*/ 1381265 h 3141402"/>
                  <a:gd name="connsiteX72" fmla="*/ 1322291 w 1680456"/>
                  <a:gd name="connsiteY72" fmla="*/ 1411144 h 3141402"/>
                  <a:gd name="connsiteX73" fmla="*/ 1299535 w 1680456"/>
                  <a:gd name="connsiteY73" fmla="*/ 1381421 h 3141402"/>
                  <a:gd name="connsiteX74" fmla="*/ 1286270 w 1680456"/>
                  <a:gd name="connsiteY74" fmla="*/ 1371739 h 3141402"/>
                  <a:gd name="connsiteX75" fmla="*/ 1259610 w 1680456"/>
                  <a:gd name="connsiteY75" fmla="*/ 1409208 h 3141402"/>
                  <a:gd name="connsiteX76" fmla="*/ 1271035 w 1680456"/>
                  <a:gd name="connsiteY76" fmla="*/ 1430800 h 3141402"/>
                  <a:gd name="connsiteX77" fmla="*/ 1250157 w 1680456"/>
                  <a:gd name="connsiteY77" fmla="*/ 1442405 h 3141402"/>
                  <a:gd name="connsiteX78" fmla="*/ 1249794 w 1680456"/>
                  <a:gd name="connsiteY78" fmla="*/ 1446390 h 3141402"/>
                  <a:gd name="connsiteX79" fmla="*/ 1255802 w 1680456"/>
                  <a:gd name="connsiteY79" fmla="*/ 1444136 h 3141402"/>
                  <a:gd name="connsiteX80" fmla="*/ 1255802 w 1680456"/>
                  <a:gd name="connsiteY80" fmla="*/ 1489861 h 3141402"/>
                  <a:gd name="connsiteX81" fmla="*/ 1276749 w 1680456"/>
                  <a:gd name="connsiteY81" fmla="*/ 1529870 h 3141402"/>
                  <a:gd name="connsiteX82" fmla="*/ 1274845 w 1680456"/>
                  <a:gd name="connsiteY82" fmla="*/ 1552732 h 3141402"/>
                  <a:gd name="connsiteX83" fmla="*/ 1274845 w 1680456"/>
                  <a:gd name="connsiteY83" fmla="*/ 1585756 h 3141402"/>
                  <a:gd name="connsiteX84" fmla="*/ 1288047 w 1680456"/>
                  <a:gd name="connsiteY84" fmla="*/ 1625348 h 3141402"/>
                  <a:gd name="connsiteX85" fmla="*/ 1299407 w 1680456"/>
                  <a:gd name="connsiteY85" fmla="*/ 1655675 h 3141402"/>
                  <a:gd name="connsiteX86" fmla="*/ 1293888 w 1680456"/>
                  <a:gd name="connsiteY86" fmla="*/ 1676570 h 3141402"/>
                  <a:gd name="connsiteX87" fmla="*/ 1267228 w 1680456"/>
                  <a:gd name="connsiteY87" fmla="*/ 1682285 h 3141402"/>
                  <a:gd name="connsiteX88" fmla="*/ 1227238 w 1680456"/>
                  <a:gd name="connsiteY88" fmla="*/ 1710863 h 3141402"/>
                  <a:gd name="connsiteX89" fmla="*/ 1200578 w 1680456"/>
                  <a:gd name="connsiteY89" fmla="*/ 1739441 h 3141402"/>
                  <a:gd name="connsiteX90" fmla="*/ 1173918 w 1680456"/>
                  <a:gd name="connsiteY90" fmla="*/ 1769924 h 3141402"/>
                  <a:gd name="connsiteX91" fmla="*/ 1149162 w 1680456"/>
                  <a:gd name="connsiteY91" fmla="*/ 1796597 h 3141402"/>
                  <a:gd name="connsiteX92" fmla="*/ 1111712 w 1680456"/>
                  <a:gd name="connsiteY92" fmla="*/ 1796597 h 3141402"/>
                  <a:gd name="connsiteX93" fmla="*/ 1069183 w 1680456"/>
                  <a:gd name="connsiteY93" fmla="*/ 1833431 h 3141402"/>
                  <a:gd name="connsiteX94" fmla="*/ 1063470 w 1680456"/>
                  <a:gd name="connsiteY94" fmla="*/ 1872805 h 3141402"/>
                  <a:gd name="connsiteX95" fmla="*/ 1040729 w 1680456"/>
                  <a:gd name="connsiteY95" fmla="*/ 1877071 h 3141402"/>
                  <a:gd name="connsiteX96" fmla="*/ 1040617 w 1680456"/>
                  <a:gd name="connsiteY96" fmla="*/ 1878520 h 3141402"/>
                  <a:gd name="connsiteX97" fmla="*/ 1034904 w 1680456"/>
                  <a:gd name="connsiteY97" fmla="*/ 1907097 h 3141402"/>
                  <a:gd name="connsiteX98" fmla="*/ 1032438 w 1680456"/>
                  <a:gd name="connsiteY98" fmla="*/ 1908136 h 3141402"/>
                  <a:gd name="connsiteX99" fmla="*/ 1034905 w 1680456"/>
                  <a:gd name="connsiteY99" fmla="*/ 1914719 h 3141402"/>
                  <a:gd name="connsiteX100" fmla="*/ 1040618 w 1680456"/>
                  <a:gd name="connsiteY100" fmla="*/ 1964254 h 3141402"/>
                  <a:gd name="connsiteX101" fmla="*/ 1040618 w 1680456"/>
                  <a:gd name="connsiteY101" fmla="*/ 2000453 h 3141402"/>
                  <a:gd name="connsiteX102" fmla="*/ 1040618 w 1680456"/>
                  <a:gd name="connsiteY102" fmla="*/ 2029031 h 3141402"/>
                  <a:gd name="connsiteX103" fmla="*/ 1063469 w 1680456"/>
                  <a:gd name="connsiteY103" fmla="*/ 2048083 h 3141402"/>
                  <a:gd name="connsiteX104" fmla="*/ 1067278 w 1680456"/>
                  <a:gd name="connsiteY104" fmla="*/ 2070945 h 3141402"/>
                  <a:gd name="connsiteX105" fmla="*/ 1092033 w 1680456"/>
                  <a:gd name="connsiteY105" fmla="*/ 2093807 h 3141402"/>
                  <a:gd name="connsiteX106" fmla="*/ 1076799 w 1680456"/>
                  <a:gd name="connsiteY106" fmla="*/ 2109049 h 3141402"/>
                  <a:gd name="connsiteX107" fmla="*/ 1088225 w 1680456"/>
                  <a:gd name="connsiteY107" fmla="*/ 2141437 h 3141402"/>
                  <a:gd name="connsiteX108" fmla="*/ 1033001 w 1680456"/>
                  <a:gd name="connsiteY108" fmla="*/ 2251939 h 3141402"/>
                  <a:gd name="connsiteX109" fmla="*/ 1010149 w 1680456"/>
                  <a:gd name="connsiteY109" fmla="*/ 2259559 h 3141402"/>
                  <a:gd name="connsiteX110" fmla="*/ 1029192 w 1680456"/>
                  <a:gd name="connsiteY110" fmla="*/ 2314810 h 3141402"/>
                  <a:gd name="connsiteX111" fmla="*/ 1010149 w 1680456"/>
                  <a:gd name="connsiteY111" fmla="*/ 2352914 h 3141402"/>
                  <a:gd name="connsiteX112" fmla="*/ 987298 w 1680456"/>
                  <a:gd name="connsiteY112" fmla="*/ 2402449 h 3141402"/>
                  <a:gd name="connsiteX113" fmla="*/ 960638 w 1680456"/>
                  <a:gd name="connsiteY113" fmla="*/ 2425311 h 3141402"/>
                  <a:gd name="connsiteX114" fmla="*/ 960638 w 1680456"/>
                  <a:gd name="connsiteY114" fmla="*/ 2446268 h 3141402"/>
                  <a:gd name="connsiteX115" fmla="*/ 975872 w 1680456"/>
                  <a:gd name="connsiteY115" fmla="*/ 2455794 h 3141402"/>
                  <a:gd name="connsiteX116" fmla="*/ 962542 w 1680456"/>
                  <a:gd name="connsiteY116" fmla="*/ 2493263 h 3141402"/>
                  <a:gd name="connsiteX117" fmla="*/ 953036 w 1680456"/>
                  <a:gd name="connsiteY117" fmla="*/ 2512737 h 3141402"/>
                  <a:gd name="connsiteX118" fmla="*/ 979681 w 1680456"/>
                  <a:gd name="connsiteY118" fmla="*/ 2528191 h 3141402"/>
                  <a:gd name="connsiteX119" fmla="*/ 949213 w 1680456"/>
                  <a:gd name="connsiteY119" fmla="*/ 2566295 h 3141402"/>
                  <a:gd name="connsiteX120" fmla="*/ 949213 w 1680456"/>
                  <a:gd name="connsiteY120" fmla="*/ 2608209 h 3141402"/>
                  <a:gd name="connsiteX121" fmla="*/ 924457 w 1680456"/>
                  <a:gd name="connsiteY121" fmla="*/ 2612020 h 3141402"/>
                  <a:gd name="connsiteX122" fmla="*/ 958734 w 1680456"/>
                  <a:gd name="connsiteY122" fmla="*/ 2640598 h 3141402"/>
                  <a:gd name="connsiteX123" fmla="*/ 935883 w 1680456"/>
                  <a:gd name="connsiteY123" fmla="*/ 2676796 h 3141402"/>
                  <a:gd name="connsiteX124" fmla="*/ 920649 w 1680456"/>
                  <a:gd name="connsiteY124" fmla="*/ 2701564 h 3141402"/>
                  <a:gd name="connsiteX125" fmla="*/ 907319 w 1680456"/>
                  <a:gd name="connsiteY125" fmla="*/ 2733952 h 3141402"/>
                  <a:gd name="connsiteX126" fmla="*/ 924457 w 1680456"/>
                  <a:gd name="connsiteY126" fmla="*/ 2756814 h 3141402"/>
                  <a:gd name="connsiteX127" fmla="*/ 907319 w 1680456"/>
                  <a:gd name="connsiteY127" fmla="*/ 2775866 h 3141402"/>
                  <a:gd name="connsiteX128" fmla="*/ 907319 w 1680456"/>
                  <a:gd name="connsiteY128" fmla="*/ 2789203 h 3141402"/>
                  <a:gd name="connsiteX129" fmla="*/ 897797 w 1680456"/>
                  <a:gd name="connsiteY129" fmla="*/ 2815875 h 3141402"/>
                  <a:gd name="connsiteX130" fmla="*/ 876850 w 1680456"/>
                  <a:gd name="connsiteY130" fmla="*/ 2841278 h 3141402"/>
                  <a:gd name="connsiteX131" fmla="*/ 840669 w 1680456"/>
                  <a:gd name="connsiteY131" fmla="*/ 2865410 h 3141402"/>
                  <a:gd name="connsiteX132" fmla="*/ 842573 w 1680456"/>
                  <a:gd name="connsiteY132" fmla="*/ 2891448 h 3141402"/>
                  <a:gd name="connsiteX133" fmla="*/ 841209 w 1680456"/>
                  <a:gd name="connsiteY133" fmla="*/ 2901908 h 3141402"/>
                  <a:gd name="connsiteX134" fmla="*/ 843186 w 1680456"/>
                  <a:gd name="connsiteY134" fmla="*/ 2902638 h 3141402"/>
                  <a:gd name="connsiteX135" fmla="*/ 842573 w 1680456"/>
                  <a:gd name="connsiteY135" fmla="*/ 2903224 h 3141402"/>
                  <a:gd name="connsiteX136" fmla="*/ 834953 w 1680456"/>
                  <a:gd name="connsiteY136" fmla="*/ 2918467 h 3141402"/>
                  <a:gd name="connsiteX137" fmla="*/ 842573 w 1680456"/>
                  <a:gd name="connsiteY137" fmla="*/ 2944508 h 3141402"/>
                  <a:gd name="connsiteX138" fmla="*/ 825428 w 1680456"/>
                  <a:gd name="connsiteY138" fmla="*/ 2960387 h 3141402"/>
                  <a:gd name="connsiteX139" fmla="*/ 813998 w 1680456"/>
                  <a:gd name="connsiteY139" fmla="*/ 2972455 h 3141402"/>
                  <a:gd name="connsiteX140" fmla="*/ 804473 w 1680456"/>
                  <a:gd name="connsiteY140" fmla="*/ 2958481 h 3141402"/>
                  <a:gd name="connsiteX141" fmla="*/ 779073 w 1680456"/>
                  <a:gd name="connsiteY141" fmla="*/ 2953400 h 3141402"/>
                  <a:gd name="connsiteX142" fmla="*/ 749228 w 1680456"/>
                  <a:gd name="connsiteY142" fmla="*/ 2959751 h 3141402"/>
                  <a:gd name="connsiteX143" fmla="*/ 714938 w 1680456"/>
                  <a:gd name="connsiteY143" fmla="*/ 2963562 h 3141402"/>
                  <a:gd name="connsiteX144" fmla="*/ 676838 w 1680456"/>
                  <a:gd name="connsiteY144" fmla="*/ 2958481 h 3141402"/>
                  <a:gd name="connsiteX145" fmla="*/ 647628 w 1680456"/>
                  <a:gd name="connsiteY145" fmla="*/ 2959751 h 3141402"/>
                  <a:gd name="connsiteX146" fmla="*/ 624133 w 1680456"/>
                  <a:gd name="connsiteY146" fmla="*/ 2969914 h 3141402"/>
                  <a:gd name="connsiteX147" fmla="*/ 596828 w 1680456"/>
                  <a:gd name="connsiteY147" fmla="*/ 2980076 h 3141402"/>
                  <a:gd name="connsiteX148" fmla="*/ 580318 w 1680456"/>
                  <a:gd name="connsiteY148" fmla="*/ 2973725 h 3141402"/>
                  <a:gd name="connsiteX149" fmla="*/ 586668 w 1680456"/>
                  <a:gd name="connsiteY149" fmla="*/ 3010563 h 3141402"/>
                  <a:gd name="connsiteX150" fmla="*/ 566983 w 1680456"/>
                  <a:gd name="connsiteY150" fmla="*/ 3037874 h 3141402"/>
                  <a:gd name="connsiteX151" fmla="*/ 542853 w 1680456"/>
                  <a:gd name="connsiteY151" fmla="*/ 3037874 h 3141402"/>
                  <a:gd name="connsiteX152" fmla="*/ 509833 w 1680456"/>
                  <a:gd name="connsiteY152" fmla="*/ 3035969 h 3141402"/>
                  <a:gd name="connsiteX153" fmla="*/ 490148 w 1680456"/>
                  <a:gd name="connsiteY153" fmla="*/ 3040415 h 3141402"/>
                  <a:gd name="connsiteX154" fmla="*/ 467288 w 1680456"/>
                  <a:gd name="connsiteY154" fmla="*/ 3046131 h 3141402"/>
                  <a:gd name="connsiteX155" fmla="*/ 472544 w 1680456"/>
                  <a:gd name="connsiteY155" fmla="*/ 3082928 h 3141402"/>
                  <a:gd name="connsiteX156" fmla="*/ 469193 w 1680456"/>
                  <a:gd name="connsiteY156" fmla="*/ 3082334 h 3141402"/>
                  <a:gd name="connsiteX157" fmla="*/ 467288 w 1680456"/>
                  <a:gd name="connsiteY157" fmla="*/ 3105199 h 3141402"/>
                  <a:gd name="connsiteX158" fmla="*/ 444428 w 1680456"/>
                  <a:gd name="connsiteY158" fmla="*/ 3107105 h 3141402"/>
                  <a:gd name="connsiteX159" fmla="*/ 446333 w 1680456"/>
                  <a:gd name="connsiteY159" fmla="*/ 3141402 h 3141402"/>
                  <a:gd name="connsiteX160" fmla="*/ 412043 w 1680456"/>
                  <a:gd name="connsiteY160" fmla="*/ 3141402 h 3141402"/>
                  <a:gd name="connsiteX161" fmla="*/ 410138 w 1680456"/>
                  <a:gd name="connsiteY161" fmla="*/ 3118537 h 3141402"/>
                  <a:gd name="connsiteX162" fmla="*/ 383468 w 1680456"/>
                  <a:gd name="connsiteY162" fmla="*/ 3093132 h 3141402"/>
                  <a:gd name="connsiteX163" fmla="*/ 343463 w 1680456"/>
                  <a:gd name="connsiteY163" fmla="*/ 3110916 h 3141402"/>
                  <a:gd name="connsiteX164" fmla="*/ 312983 w 1680456"/>
                  <a:gd name="connsiteY164" fmla="*/ 3112821 h 3141402"/>
                  <a:gd name="connsiteX165" fmla="*/ 295203 w 1680456"/>
                  <a:gd name="connsiteY165" fmla="*/ 3110916 h 3141402"/>
                  <a:gd name="connsiteX166" fmla="*/ 274248 w 1680456"/>
                  <a:gd name="connsiteY166" fmla="*/ 3072807 h 3141402"/>
                  <a:gd name="connsiteX167" fmla="*/ 269287 w 1680456"/>
                  <a:gd name="connsiteY167" fmla="*/ 3078283 h 3141402"/>
                  <a:gd name="connsiteX168" fmla="*/ 267580 w 1680456"/>
                  <a:gd name="connsiteY168" fmla="*/ 3076576 h 3141402"/>
                  <a:gd name="connsiteX169" fmla="*/ 266242 w 1680456"/>
                  <a:gd name="connsiteY169" fmla="*/ 3076153 h 3141402"/>
                  <a:gd name="connsiteX170" fmla="*/ 258373 w 1680456"/>
                  <a:gd name="connsiteY170" fmla="*/ 3059469 h 3141402"/>
                  <a:gd name="connsiteX171" fmla="*/ 202909 w 1680456"/>
                  <a:gd name="connsiteY171" fmla="*/ 3036087 h 3141402"/>
                  <a:gd name="connsiteX172" fmla="*/ 209171 w 1680456"/>
                  <a:gd name="connsiteY172" fmla="*/ 3033198 h 3141402"/>
                  <a:gd name="connsiteX173" fmla="*/ 210352 w 1680456"/>
                  <a:gd name="connsiteY173" fmla="*/ 3029257 h 3141402"/>
                  <a:gd name="connsiteX174" fmla="*/ 218000 w 1680456"/>
                  <a:gd name="connsiteY174" fmla="*/ 3025432 h 3141402"/>
                  <a:gd name="connsiteX175" fmla="*/ 210186 w 1680456"/>
                  <a:gd name="connsiteY175" fmla="*/ 3024056 h 3141402"/>
                  <a:gd name="connsiteX176" fmla="*/ 228559 w 1680456"/>
                  <a:gd name="connsiteY176" fmla="*/ 3016569 h 3141402"/>
                  <a:gd name="connsiteX177" fmla="*/ 243796 w 1680456"/>
                  <a:gd name="connsiteY177" fmla="*/ 2941004 h 3141402"/>
                  <a:gd name="connsiteX178" fmla="*/ 294587 w 1680456"/>
                  <a:gd name="connsiteY178" fmla="*/ 2889569 h 3141402"/>
                  <a:gd name="connsiteX179" fmla="*/ 294587 w 1680456"/>
                  <a:gd name="connsiteY179" fmla="*/ 2854644 h 3141402"/>
                  <a:gd name="connsiteX180" fmla="*/ 243796 w 1680456"/>
                  <a:gd name="connsiteY180" fmla="*/ 2857819 h 3141402"/>
                  <a:gd name="connsiteX181" fmla="*/ 243796 w 1680456"/>
                  <a:gd name="connsiteY181" fmla="*/ 2834324 h 3141402"/>
                  <a:gd name="connsiteX182" fmla="*/ 194275 w 1680456"/>
                  <a:gd name="connsiteY182" fmla="*/ 2846389 h 3141402"/>
                  <a:gd name="connsiteX183" fmla="*/ 220305 w 1680456"/>
                  <a:gd name="connsiteY183" fmla="*/ 2800034 h 3141402"/>
                  <a:gd name="connsiteX184" fmla="*/ 194275 w 1680456"/>
                  <a:gd name="connsiteY184" fmla="*/ 2791144 h 3141402"/>
                  <a:gd name="connsiteX185" fmla="*/ 162531 w 1680456"/>
                  <a:gd name="connsiteY185" fmla="*/ 2817179 h 3141402"/>
                  <a:gd name="connsiteX186" fmla="*/ 130786 w 1680456"/>
                  <a:gd name="connsiteY186" fmla="*/ 2817179 h 3141402"/>
                  <a:gd name="connsiteX187" fmla="*/ 68568 w 1680456"/>
                  <a:gd name="connsiteY187" fmla="*/ 2777174 h 3141402"/>
                  <a:gd name="connsiteX188" fmla="*/ 68568 w 1680456"/>
                  <a:gd name="connsiteY188" fmla="*/ 2721929 h 3141402"/>
                  <a:gd name="connsiteX189" fmla="*/ 177133 w 1680456"/>
                  <a:gd name="connsiteY189" fmla="*/ 2762569 h 3141402"/>
                  <a:gd name="connsiteX190" fmla="*/ 188561 w 1680456"/>
                  <a:gd name="connsiteY190" fmla="*/ 2699069 h 3141402"/>
                  <a:gd name="connsiteX191" fmla="*/ 182847 w 1680456"/>
                  <a:gd name="connsiteY191" fmla="*/ 2600644 h 3141402"/>
                  <a:gd name="connsiteX192" fmla="*/ 139675 w 1680456"/>
                  <a:gd name="connsiteY192" fmla="*/ 2600644 h 3141402"/>
                  <a:gd name="connsiteX193" fmla="*/ 136500 w 1680456"/>
                  <a:gd name="connsiteY193" fmla="*/ 2566354 h 3141402"/>
                  <a:gd name="connsiteX194" fmla="*/ 104756 w 1680456"/>
                  <a:gd name="connsiteY194" fmla="*/ 2528889 h 3141402"/>
                  <a:gd name="connsiteX195" fmla="*/ 68568 w 1680456"/>
                  <a:gd name="connsiteY195" fmla="*/ 2543494 h 3141402"/>
                  <a:gd name="connsiteX196" fmla="*/ 68568 w 1680456"/>
                  <a:gd name="connsiteY196" fmla="*/ 2427289 h 3141402"/>
                  <a:gd name="connsiteX197" fmla="*/ 68568 w 1680456"/>
                  <a:gd name="connsiteY197" fmla="*/ 2396174 h 3141402"/>
                  <a:gd name="connsiteX198" fmla="*/ 36189 w 1680456"/>
                  <a:gd name="connsiteY198" fmla="*/ 2401889 h 3141402"/>
                  <a:gd name="connsiteX199" fmla="*/ 52696 w 1680456"/>
                  <a:gd name="connsiteY199" fmla="*/ 2373314 h 3141402"/>
                  <a:gd name="connsiteX200" fmla="*/ 104756 w 1680456"/>
                  <a:gd name="connsiteY200" fmla="*/ 2370139 h 3141402"/>
                  <a:gd name="connsiteX201" fmla="*/ 104756 w 1680456"/>
                  <a:gd name="connsiteY201" fmla="*/ 2344104 h 3141402"/>
                  <a:gd name="connsiteX202" fmla="*/ 68568 w 1680456"/>
                  <a:gd name="connsiteY202" fmla="*/ 2338389 h 3141402"/>
                  <a:gd name="connsiteX203" fmla="*/ 68568 w 1680456"/>
                  <a:gd name="connsiteY203" fmla="*/ 2306639 h 3141402"/>
                  <a:gd name="connsiteX204" fmla="*/ 36189 w 1680456"/>
                  <a:gd name="connsiteY204" fmla="*/ 2300924 h 3141402"/>
                  <a:gd name="connsiteX205" fmla="*/ 36189 w 1680456"/>
                  <a:gd name="connsiteY205" fmla="*/ 2248854 h 3141402"/>
                  <a:gd name="connsiteX206" fmla="*/ 68568 w 1680456"/>
                  <a:gd name="connsiteY206" fmla="*/ 2240599 h 3141402"/>
                  <a:gd name="connsiteX207" fmla="*/ 104756 w 1680456"/>
                  <a:gd name="connsiteY207" fmla="*/ 2046924 h 3141402"/>
                  <a:gd name="connsiteX208" fmla="*/ 214591 w 1680456"/>
                  <a:gd name="connsiteY208" fmla="*/ 2038669 h 3141402"/>
                  <a:gd name="connsiteX209" fmla="*/ 243796 w 1680456"/>
                  <a:gd name="connsiteY209" fmla="*/ 1964374 h 3141402"/>
                  <a:gd name="connsiteX210" fmla="*/ 273635 w 1680456"/>
                  <a:gd name="connsiteY210" fmla="*/ 1923099 h 3141402"/>
                  <a:gd name="connsiteX211" fmla="*/ 309824 w 1680456"/>
                  <a:gd name="connsiteY211" fmla="*/ 1917384 h 3141402"/>
                  <a:gd name="connsiteX212" fmla="*/ 349822 w 1680456"/>
                  <a:gd name="connsiteY212" fmla="*/ 1865314 h 3141402"/>
                  <a:gd name="connsiteX213" fmla="*/ 329505 w 1680456"/>
                  <a:gd name="connsiteY213" fmla="*/ 1822769 h 3141402"/>
                  <a:gd name="connsiteX214" fmla="*/ 375852 w 1680456"/>
                  <a:gd name="connsiteY214" fmla="*/ 1822769 h 3141402"/>
                  <a:gd name="connsiteX215" fmla="*/ 396168 w 1680456"/>
                  <a:gd name="connsiteY215" fmla="*/ 1744029 h 3141402"/>
                  <a:gd name="connsiteX216" fmla="*/ 329505 w 1680456"/>
                  <a:gd name="connsiteY216" fmla="*/ 1755459 h 3141402"/>
                  <a:gd name="connsiteX217" fmla="*/ 294587 w 1680456"/>
                  <a:gd name="connsiteY217" fmla="*/ 1796734 h 3141402"/>
                  <a:gd name="connsiteX218" fmla="*/ 295222 w 1680456"/>
                  <a:gd name="connsiteY218" fmla="*/ 1698309 h 3141402"/>
                  <a:gd name="connsiteX219" fmla="*/ 243796 w 1680456"/>
                  <a:gd name="connsiteY219" fmla="*/ 1657669 h 3141402"/>
                  <a:gd name="connsiteX220" fmla="*/ 243796 w 1680456"/>
                  <a:gd name="connsiteY220" fmla="*/ 1674814 h 3141402"/>
                  <a:gd name="connsiteX221" fmla="*/ 243796 w 1680456"/>
                  <a:gd name="connsiteY221" fmla="*/ 1695134 h 3141402"/>
                  <a:gd name="connsiteX222" fmla="*/ 243796 w 1680456"/>
                  <a:gd name="connsiteY222" fmla="*/ 1732599 h 3141402"/>
                  <a:gd name="connsiteX223" fmla="*/ 194275 w 1680456"/>
                  <a:gd name="connsiteY223" fmla="*/ 1704024 h 3141402"/>
                  <a:gd name="connsiteX224" fmla="*/ 208877 w 1680456"/>
                  <a:gd name="connsiteY224" fmla="*/ 1758634 h 3141402"/>
                  <a:gd name="connsiteX225" fmla="*/ 194275 w 1680456"/>
                  <a:gd name="connsiteY225" fmla="*/ 1770064 h 3141402"/>
                  <a:gd name="connsiteX226" fmla="*/ 179673 w 1680456"/>
                  <a:gd name="connsiteY226" fmla="*/ 1813879 h 3141402"/>
                  <a:gd name="connsiteX227" fmla="*/ 160626 w 1680456"/>
                  <a:gd name="connsiteY227" fmla="*/ 1813879 h 3141402"/>
                  <a:gd name="connsiteX228" fmla="*/ 121898 w 1680456"/>
                  <a:gd name="connsiteY228" fmla="*/ 1712279 h 3141402"/>
                  <a:gd name="connsiteX229" fmla="*/ 104756 w 1680456"/>
                  <a:gd name="connsiteY229" fmla="*/ 1692594 h 3141402"/>
                  <a:gd name="connsiteX230" fmla="*/ 104756 w 1680456"/>
                  <a:gd name="connsiteY230" fmla="*/ 1651954 h 3141402"/>
                  <a:gd name="connsiteX231" fmla="*/ 68568 w 1680456"/>
                  <a:gd name="connsiteY231" fmla="*/ 1640524 h 3141402"/>
                  <a:gd name="connsiteX232" fmla="*/ 17142 w 1680456"/>
                  <a:gd name="connsiteY232" fmla="*/ 1643064 h 3141402"/>
                  <a:gd name="connsiteX233" fmla="*/ 17142 w 1680456"/>
                  <a:gd name="connsiteY233" fmla="*/ 1611949 h 3141402"/>
                  <a:gd name="connsiteX234" fmla="*/ 0 w 1680456"/>
                  <a:gd name="connsiteY234" fmla="*/ 1564324 h 3141402"/>
                  <a:gd name="connsiteX235" fmla="*/ 36189 w 1680456"/>
                  <a:gd name="connsiteY235" fmla="*/ 1547814 h 3141402"/>
                  <a:gd name="connsiteX236" fmla="*/ 68568 w 1680456"/>
                  <a:gd name="connsiteY236" fmla="*/ 1476059 h 3141402"/>
                  <a:gd name="connsiteX237" fmla="*/ 17142 w 1680456"/>
                  <a:gd name="connsiteY237" fmla="*/ 1415099 h 3141402"/>
                  <a:gd name="connsiteX238" fmla="*/ 36189 w 1680456"/>
                  <a:gd name="connsiteY238" fmla="*/ 1339534 h 3141402"/>
                  <a:gd name="connsiteX239" fmla="*/ 34053 w 1680456"/>
                  <a:gd name="connsiteY239" fmla="*/ 1335761 h 3141402"/>
                  <a:gd name="connsiteX240" fmla="*/ 53269 w 1680456"/>
                  <a:gd name="connsiteY240" fmla="*/ 1339851 h 3141402"/>
                  <a:gd name="connsiteX241" fmla="*/ 54270 w 1680456"/>
                  <a:gd name="connsiteY241" fmla="*/ 1340185 h 3141402"/>
                  <a:gd name="connsiteX242" fmla="*/ 56105 w 1680456"/>
                  <a:gd name="connsiteY242" fmla="*/ 1339350 h 3141402"/>
                  <a:gd name="connsiteX243" fmla="*/ 59914 w 1680456"/>
                  <a:gd name="connsiteY243" fmla="*/ 1327919 h 3141402"/>
                  <a:gd name="connsiteX244" fmla="*/ 86574 w 1680456"/>
                  <a:gd name="connsiteY244" fmla="*/ 1314583 h 3141402"/>
                  <a:gd name="connsiteX245" fmla="*/ 99904 w 1680456"/>
                  <a:gd name="connsiteY245" fmla="*/ 1310772 h 3141402"/>
                  <a:gd name="connsiteX246" fmla="*/ 126564 w 1680456"/>
                  <a:gd name="connsiteY246" fmla="*/ 1303152 h 3141402"/>
                  <a:gd name="connsiteX247" fmla="*/ 163380 w 1680456"/>
                  <a:gd name="connsiteY247" fmla="*/ 1297436 h 3141402"/>
                  <a:gd name="connsiteX248" fmla="*/ 195118 w 1680456"/>
                  <a:gd name="connsiteY248" fmla="*/ 1291721 h 3141402"/>
                  <a:gd name="connsiteX249" fmla="*/ 216700 w 1680456"/>
                  <a:gd name="connsiteY249" fmla="*/ 1284100 h 3141402"/>
                  <a:gd name="connsiteX250" fmla="*/ 227491 w 1680456"/>
                  <a:gd name="connsiteY250" fmla="*/ 1272669 h 3141402"/>
                  <a:gd name="connsiteX251" fmla="*/ 240821 w 1680456"/>
                  <a:gd name="connsiteY251" fmla="*/ 1263143 h 3141402"/>
                  <a:gd name="connsiteX252" fmla="*/ 259863 w 1680456"/>
                  <a:gd name="connsiteY252" fmla="*/ 1242186 h 3141402"/>
                  <a:gd name="connsiteX253" fmla="*/ 274463 w 1680456"/>
                  <a:gd name="connsiteY253" fmla="*/ 1226944 h 3141402"/>
                  <a:gd name="connsiteX254" fmla="*/ 284619 w 1680456"/>
                  <a:gd name="connsiteY254" fmla="*/ 1198366 h 3141402"/>
                  <a:gd name="connsiteX255" fmla="*/ 295411 w 1680456"/>
                  <a:gd name="connsiteY255" fmla="*/ 1198366 h 3141402"/>
                  <a:gd name="connsiteX256" fmla="*/ 364599 w 1680456"/>
                  <a:gd name="connsiteY256" fmla="*/ 1122159 h 3141402"/>
                  <a:gd name="connsiteX257" fmla="*/ 427440 w 1680456"/>
                  <a:gd name="connsiteY257" fmla="*/ 1063098 h 3141402"/>
                  <a:gd name="connsiteX258" fmla="*/ 417919 w 1680456"/>
                  <a:gd name="connsiteY258" fmla="*/ 1047856 h 3141402"/>
                  <a:gd name="connsiteX259" fmla="*/ 469335 w 1680456"/>
                  <a:gd name="connsiteY259" fmla="*/ 1023089 h 3141402"/>
                  <a:gd name="connsiteX260" fmla="*/ 497899 w 1680456"/>
                  <a:gd name="connsiteY260" fmla="*/ 996416 h 3141402"/>
                  <a:gd name="connsiteX261" fmla="*/ 509324 w 1680456"/>
                  <a:gd name="connsiteY261" fmla="*/ 1002132 h 3141402"/>
                  <a:gd name="connsiteX262" fmla="*/ 530272 w 1680456"/>
                  <a:gd name="connsiteY262" fmla="*/ 936085 h 3141402"/>
                  <a:gd name="connsiteX263" fmla="*/ 535479 w 1680456"/>
                  <a:gd name="connsiteY263" fmla="*/ 937564 h 3141402"/>
                  <a:gd name="connsiteX264" fmla="*/ 530271 w 1680456"/>
                  <a:gd name="connsiteY264" fmla="*/ 861147 h 3141402"/>
                  <a:gd name="connsiteX265" fmla="*/ 568357 w 1680456"/>
                  <a:gd name="connsiteY265" fmla="*/ 845906 h 3141402"/>
                  <a:gd name="connsiteX266" fmla="*/ 568357 w 1680456"/>
                  <a:gd name="connsiteY266" fmla="*/ 813517 h 3141402"/>
                  <a:gd name="connsiteX267" fmla="*/ 615964 w 1680456"/>
                  <a:gd name="connsiteY267" fmla="*/ 762077 h 3141402"/>
                  <a:gd name="connsiteX268" fmla="*/ 690231 w 1680456"/>
                  <a:gd name="connsiteY268" fmla="*/ 729689 h 3141402"/>
                  <a:gd name="connsiteX269" fmla="*/ 722604 w 1680456"/>
                  <a:gd name="connsiteY269" fmla="*/ 729689 h 3141402"/>
                  <a:gd name="connsiteX270" fmla="*/ 772115 w 1680456"/>
                  <a:gd name="connsiteY270" fmla="*/ 672533 h 3141402"/>
                  <a:gd name="connsiteX271" fmla="*/ 774019 w 1680456"/>
                  <a:gd name="connsiteY271" fmla="*/ 600136 h 3141402"/>
                  <a:gd name="connsiteX272" fmla="*/ 793062 w 1680456"/>
                  <a:gd name="connsiteY272" fmla="*/ 567747 h 3141402"/>
                  <a:gd name="connsiteX273" fmla="*/ 814009 w 1680456"/>
                  <a:gd name="connsiteY273" fmla="*/ 550601 h 3141402"/>
                  <a:gd name="connsiteX274" fmla="*/ 823530 w 1680456"/>
                  <a:gd name="connsiteY274" fmla="*/ 396280 h 3141402"/>
                  <a:gd name="connsiteX275" fmla="*/ 863520 w 1680456"/>
                  <a:gd name="connsiteY275" fmla="*/ 337219 h 3141402"/>
                  <a:gd name="connsiteX276" fmla="*/ 918744 w 1680456"/>
                  <a:gd name="connsiteY276" fmla="*/ 318167 h 3141402"/>
                  <a:gd name="connsiteX277" fmla="*/ 962543 w 1680456"/>
                  <a:gd name="connsiteY277" fmla="*/ 295305 h 3141402"/>
                  <a:gd name="connsiteX278" fmla="*/ 1044427 w 1680456"/>
                  <a:gd name="connsiteY278" fmla="*/ 165752 h 3141402"/>
                  <a:gd name="connsiteX279" fmla="*/ 1029193 w 1680456"/>
                  <a:gd name="connsiteY279" fmla="*/ 137174 h 3141402"/>
                  <a:gd name="connsiteX280" fmla="*/ 1076800 w 1680456"/>
                  <a:gd name="connsiteY280" fmla="*/ 80018 h 3141402"/>
                  <a:gd name="connsiteX281" fmla="*/ 1093938 w 1680456"/>
                  <a:gd name="connsiteY281" fmla="*/ 0 h 3141402"/>
                  <a:gd name="connsiteX0" fmla="*/ 1093938 w 1680456"/>
                  <a:gd name="connsiteY0" fmla="*/ 0 h 3141402"/>
                  <a:gd name="connsiteX1" fmla="*/ 1130119 w 1680456"/>
                  <a:gd name="connsiteY1" fmla="*/ 17147 h 3141402"/>
                  <a:gd name="connsiteX2" fmla="*/ 1145354 w 1680456"/>
                  <a:gd name="connsiteY2" fmla="*/ 33658 h 3141402"/>
                  <a:gd name="connsiteX3" fmla="*/ 1111711 w 1680456"/>
                  <a:gd name="connsiteY3" fmla="*/ 57156 h 3141402"/>
                  <a:gd name="connsiteX4" fmla="*/ 1130119 w 1680456"/>
                  <a:gd name="connsiteY4" fmla="*/ 93354 h 3141402"/>
                  <a:gd name="connsiteX5" fmla="*/ 1173918 w 1680456"/>
                  <a:gd name="connsiteY5" fmla="*/ 123837 h 3141402"/>
                  <a:gd name="connsiteX6" fmla="*/ 1196769 w 1680456"/>
                  <a:gd name="connsiteY6" fmla="*/ 123837 h 3141402"/>
                  <a:gd name="connsiteX7" fmla="*/ 1212003 w 1680456"/>
                  <a:gd name="connsiteY7" fmla="*/ 150510 h 3141402"/>
                  <a:gd name="connsiteX8" fmla="*/ 1198673 w 1680456"/>
                  <a:gd name="connsiteY8" fmla="*/ 180993 h 3141402"/>
                  <a:gd name="connsiteX9" fmla="*/ 1202482 w 1680456"/>
                  <a:gd name="connsiteY9" fmla="*/ 215287 h 3141402"/>
                  <a:gd name="connsiteX10" fmla="*/ 1232950 w 1680456"/>
                  <a:gd name="connsiteY10" fmla="*/ 224813 h 3141402"/>
                  <a:gd name="connsiteX11" fmla="*/ 1202482 w 1680456"/>
                  <a:gd name="connsiteY11" fmla="*/ 241959 h 3141402"/>
                  <a:gd name="connsiteX12" fmla="*/ 1194865 w 1680456"/>
                  <a:gd name="connsiteY12" fmla="*/ 257201 h 3141402"/>
                  <a:gd name="connsiteX13" fmla="*/ 1204386 w 1680456"/>
                  <a:gd name="connsiteY13" fmla="*/ 280063 h 3141402"/>
                  <a:gd name="connsiteX14" fmla="*/ 1210099 w 1680456"/>
                  <a:gd name="connsiteY14" fmla="*/ 292129 h 3141402"/>
                  <a:gd name="connsiteX15" fmla="*/ 1225333 w 1680456"/>
                  <a:gd name="connsiteY15" fmla="*/ 329598 h 3141402"/>
                  <a:gd name="connsiteX16" fmla="*/ 1232950 w 1680456"/>
                  <a:gd name="connsiteY16" fmla="*/ 348650 h 3141402"/>
                  <a:gd name="connsiteX17" fmla="*/ 1261515 w 1680456"/>
                  <a:gd name="connsiteY17" fmla="*/ 337219 h 3141402"/>
                  <a:gd name="connsiteX18" fmla="*/ 1293887 w 1680456"/>
                  <a:gd name="connsiteY18" fmla="*/ 310546 h 3141402"/>
                  <a:gd name="connsiteX19" fmla="*/ 1326260 w 1680456"/>
                  <a:gd name="connsiteY19" fmla="*/ 321977 h 3141402"/>
                  <a:gd name="connsiteX20" fmla="*/ 1356729 w 1680456"/>
                  <a:gd name="connsiteY20" fmla="*/ 361987 h 3141402"/>
                  <a:gd name="connsiteX21" fmla="*/ 1360537 w 1680456"/>
                  <a:gd name="connsiteY21" fmla="*/ 382944 h 3141402"/>
                  <a:gd name="connsiteX22" fmla="*/ 1375771 w 1680456"/>
                  <a:gd name="connsiteY22" fmla="*/ 398185 h 3141402"/>
                  <a:gd name="connsiteX23" fmla="*/ 1371963 w 1680456"/>
                  <a:gd name="connsiteY23" fmla="*/ 422953 h 3141402"/>
                  <a:gd name="connsiteX24" fmla="*/ 1406047 w 1680456"/>
                  <a:gd name="connsiteY24" fmla="*/ 461151 h 3141402"/>
                  <a:gd name="connsiteX25" fmla="*/ 1430996 w 1680456"/>
                  <a:gd name="connsiteY25" fmla="*/ 522023 h 3141402"/>
                  <a:gd name="connsiteX26" fmla="*/ 1457655 w 1680456"/>
                  <a:gd name="connsiteY26" fmla="*/ 558221 h 3141402"/>
                  <a:gd name="connsiteX27" fmla="*/ 1488124 w 1680456"/>
                  <a:gd name="connsiteY27" fmla="*/ 577273 h 3141402"/>
                  <a:gd name="connsiteX28" fmla="*/ 1474794 w 1680456"/>
                  <a:gd name="connsiteY28" fmla="*/ 600136 h 3141402"/>
                  <a:gd name="connsiteX29" fmla="*/ 1488124 w 1680456"/>
                  <a:gd name="connsiteY29" fmla="*/ 611567 h 3141402"/>
                  <a:gd name="connsiteX30" fmla="*/ 1510975 w 1680456"/>
                  <a:gd name="connsiteY30" fmla="*/ 611567 h 3141402"/>
                  <a:gd name="connsiteX31" fmla="*/ 1535731 w 1680456"/>
                  <a:gd name="connsiteY31" fmla="*/ 619188 h 3141402"/>
                  <a:gd name="connsiteX32" fmla="*/ 1550611 w 1680456"/>
                  <a:gd name="connsiteY32" fmla="*/ 617252 h 3141402"/>
                  <a:gd name="connsiteX33" fmla="*/ 1568008 w 1680456"/>
                  <a:gd name="connsiteY33" fmla="*/ 636365 h 3141402"/>
                  <a:gd name="connsiteX34" fmla="*/ 1571687 w 1680456"/>
                  <a:gd name="connsiteY34" fmla="*/ 661227 h 3141402"/>
                  <a:gd name="connsiteX35" fmla="*/ 1589051 w 1680456"/>
                  <a:gd name="connsiteY35" fmla="*/ 706826 h 3141402"/>
                  <a:gd name="connsiteX36" fmla="*/ 1602381 w 1680456"/>
                  <a:gd name="connsiteY36" fmla="*/ 722068 h 3141402"/>
                  <a:gd name="connsiteX37" fmla="*/ 1634753 w 1680456"/>
                  <a:gd name="connsiteY37" fmla="*/ 758267 h 3141402"/>
                  <a:gd name="connsiteX38" fmla="*/ 1634753 w 1680456"/>
                  <a:gd name="connsiteY38" fmla="*/ 792560 h 3141402"/>
                  <a:gd name="connsiteX39" fmla="*/ 1680456 w 1680456"/>
                  <a:gd name="connsiteY39" fmla="*/ 821138 h 3141402"/>
                  <a:gd name="connsiteX40" fmla="*/ 1680456 w 1680456"/>
                  <a:gd name="connsiteY40" fmla="*/ 864957 h 3141402"/>
                  <a:gd name="connsiteX41" fmla="*/ 1661349 w 1680456"/>
                  <a:gd name="connsiteY41" fmla="*/ 899064 h 3141402"/>
                  <a:gd name="connsiteX42" fmla="*/ 1644243 w 1680456"/>
                  <a:gd name="connsiteY42" fmla="*/ 934149 h 3141402"/>
                  <a:gd name="connsiteX43" fmla="*/ 1625167 w 1680456"/>
                  <a:gd name="connsiteY43" fmla="*/ 936085 h 3141402"/>
                  <a:gd name="connsiteX44" fmla="*/ 1611677 w 1680456"/>
                  <a:gd name="connsiteY44" fmla="*/ 958437 h 3141402"/>
                  <a:gd name="connsiteX45" fmla="*/ 1638562 w 1680456"/>
                  <a:gd name="connsiteY45" fmla="*/ 981174 h 3141402"/>
                  <a:gd name="connsiteX46" fmla="*/ 1600476 w 1680456"/>
                  <a:gd name="connsiteY46" fmla="*/ 998321 h 3141402"/>
                  <a:gd name="connsiteX47" fmla="*/ 1581434 w 1680456"/>
                  <a:gd name="connsiteY47" fmla="*/ 1024994 h 3141402"/>
                  <a:gd name="connsiteX48" fmla="*/ 1562391 w 1680456"/>
                  <a:gd name="connsiteY48" fmla="*/ 1042140 h 3141402"/>
                  <a:gd name="connsiteX49" fmla="*/ 1541444 w 1680456"/>
                  <a:gd name="connsiteY49" fmla="*/ 1065003 h 3141402"/>
                  <a:gd name="connsiteX50" fmla="*/ 1522401 w 1680456"/>
                  <a:gd name="connsiteY50" fmla="*/ 1089770 h 3141402"/>
                  <a:gd name="connsiteX51" fmla="*/ 1530018 w 1680456"/>
                  <a:gd name="connsiteY51" fmla="*/ 1103107 h 3141402"/>
                  <a:gd name="connsiteX52" fmla="*/ 1501454 w 1680456"/>
                  <a:gd name="connsiteY52" fmla="*/ 1122158 h 3141402"/>
                  <a:gd name="connsiteX53" fmla="*/ 1484315 w 1680456"/>
                  <a:gd name="connsiteY53" fmla="*/ 1122158 h 3141402"/>
                  <a:gd name="connsiteX54" fmla="*/ 1447973 w 1680456"/>
                  <a:gd name="connsiteY54" fmla="*/ 1139430 h 3141402"/>
                  <a:gd name="connsiteX55" fmla="*/ 1432803 w 1680456"/>
                  <a:gd name="connsiteY55" fmla="*/ 1112819 h 3141402"/>
                  <a:gd name="connsiteX56" fmla="*/ 1405887 w 1680456"/>
                  <a:gd name="connsiteY56" fmla="*/ 1080369 h 3141402"/>
                  <a:gd name="connsiteX57" fmla="*/ 1383389 w 1680456"/>
                  <a:gd name="connsiteY57" fmla="*/ 1072623 h 3141402"/>
                  <a:gd name="connsiteX58" fmla="*/ 1379554 w 1680456"/>
                  <a:gd name="connsiteY58" fmla="*/ 1053443 h 3141402"/>
                  <a:gd name="connsiteX59" fmla="*/ 1373867 w 1680456"/>
                  <a:gd name="connsiteY59" fmla="*/ 1057382 h 3141402"/>
                  <a:gd name="connsiteX60" fmla="*/ 1358632 w 1680456"/>
                  <a:gd name="connsiteY60" fmla="*/ 1066908 h 3141402"/>
                  <a:gd name="connsiteX61" fmla="*/ 1356728 w 1680456"/>
                  <a:gd name="connsiteY61" fmla="*/ 1101202 h 3141402"/>
                  <a:gd name="connsiteX62" fmla="*/ 1343398 w 1680456"/>
                  <a:gd name="connsiteY62" fmla="*/ 1122159 h 3141402"/>
                  <a:gd name="connsiteX63" fmla="*/ 1328164 w 1680456"/>
                  <a:gd name="connsiteY63" fmla="*/ 1152642 h 3141402"/>
                  <a:gd name="connsiteX64" fmla="*/ 1362441 w 1680456"/>
                  <a:gd name="connsiteY64" fmla="*/ 1152642 h 3141402"/>
                  <a:gd name="connsiteX65" fmla="*/ 1347207 w 1680456"/>
                  <a:gd name="connsiteY65" fmla="*/ 1193286 h 3141402"/>
                  <a:gd name="connsiteX66" fmla="*/ 1349111 w 1680456"/>
                  <a:gd name="connsiteY66" fmla="*/ 1228850 h 3141402"/>
                  <a:gd name="connsiteX67" fmla="*/ 1362441 w 1680456"/>
                  <a:gd name="connsiteY67" fmla="*/ 1259333 h 3141402"/>
                  <a:gd name="connsiteX68" fmla="*/ 1352919 w 1680456"/>
                  <a:gd name="connsiteY68" fmla="*/ 1284100 h 3141402"/>
                  <a:gd name="connsiteX69" fmla="*/ 1370058 w 1680456"/>
                  <a:gd name="connsiteY69" fmla="*/ 1318394 h 3141402"/>
                  <a:gd name="connsiteX70" fmla="*/ 1362441 w 1680456"/>
                  <a:gd name="connsiteY70" fmla="*/ 1350782 h 3141402"/>
                  <a:gd name="connsiteX71" fmla="*/ 1335781 w 1680456"/>
                  <a:gd name="connsiteY71" fmla="*/ 1381265 h 3141402"/>
                  <a:gd name="connsiteX72" fmla="*/ 1322291 w 1680456"/>
                  <a:gd name="connsiteY72" fmla="*/ 1411144 h 3141402"/>
                  <a:gd name="connsiteX73" fmla="*/ 1299535 w 1680456"/>
                  <a:gd name="connsiteY73" fmla="*/ 1381421 h 3141402"/>
                  <a:gd name="connsiteX74" fmla="*/ 1286270 w 1680456"/>
                  <a:gd name="connsiteY74" fmla="*/ 1371739 h 3141402"/>
                  <a:gd name="connsiteX75" fmla="*/ 1259610 w 1680456"/>
                  <a:gd name="connsiteY75" fmla="*/ 1409208 h 3141402"/>
                  <a:gd name="connsiteX76" fmla="*/ 1271035 w 1680456"/>
                  <a:gd name="connsiteY76" fmla="*/ 1430800 h 3141402"/>
                  <a:gd name="connsiteX77" fmla="*/ 1250157 w 1680456"/>
                  <a:gd name="connsiteY77" fmla="*/ 1442405 h 3141402"/>
                  <a:gd name="connsiteX78" fmla="*/ 1249794 w 1680456"/>
                  <a:gd name="connsiteY78" fmla="*/ 1446390 h 3141402"/>
                  <a:gd name="connsiteX79" fmla="*/ 1255802 w 1680456"/>
                  <a:gd name="connsiteY79" fmla="*/ 1444136 h 3141402"/>
                  <a:gd name="connsiteX80" fmla="*/ 1255802 w 1680456"/>
                  <a:gd name="connsiteY80" fmla="*/ 1489861 h 3141402"/>
                  <a:gd name="connsiteX81" fmla="*/ 1276749 w 1680456"/>
                  <a:gd name="connsiteY81" fmla="*/ 1529870 h 3141402"/>
                  <a:gd name="connsiteX82" fmla="*/ 1274845 w 1680456"/>
                  <a:gd name="connsiteY82" fmla="*/ 1552732 h 3141402"/>
                  <a:gd name="connsiteX83" fmla="*/ 1274845 w 1680456"/>
                  <a:gd name="connsiteY83" fmla="*/ 1585756 h 3141402"/>
                  <a:gd name="connsiteX84" fmla="*/ 1288047 w 1680456"/>
                  <a:gd name="connsiteY84" fmla="*/ 1625348 h 3141402"/>
                  <a:gd name="connsiteX85" fmla="*/ 1299407 w 1680456"/>
                  <a:gd name="connsiteY85" fmla="*/ 1655675 h 3141402"/>
                  <a:gd name="connsiteX86" fmla="*/ 1293888 w 1680456"/>
                  <a:gd name="connsiteY86" fmla="*/ 1676570 h 3141402"/>
                  <a:gd name="connsiteX87" fmla="*/ 1267228 w 1680456"/>
                  <a:gd name="connsiteY87" fmla="*/ 1682285 h 3141402"/>
                  <a:gd name="connsiteX88" fmla="*/ 1227238 w 1680456"/>
                  <a:gd name="connsiteY88" fmla="*/ 1710863 h 3141402"/>
                  <a:gd name="connsiteX89" fmla="*/ 1200578 w 1680456"/>
                  <a:gd name="connsiteY89" fmla="*/ 1739441 h 3141402"/>
                  <a:gd name="connsiteX90" fmla="*/ 1173918 w 1680456"/>
                  <a:gd name="connsiteY90" fmla="*/ 1769924 h 3141402"/>
                  <a:gd name="connsiteX91" fmla="*/ 1149162 w 1680456"/>
                  <a:gd name="connsiteY91" fmla="*/ 1796597 h 3141402"/>
                  <a:gd name="connsiteX92" fmla="*/ 1111712 w 1680456"/>
                  <a:gd name="connsiteY92" fmla="*/ 1796597 h 3141402"/>
                  <a:gd name="connsiteX93" fmla="*/ 1069183 w 1680456"/>
                  <a:gd name="connsiteY93" fmla="*/ 1833431 h 3141402"/>
                  <a:gd name="connsiteX94" fmla="*/ 1063470 w 1680456"/>
                  <a:gd name="connsiteY94" fmla="*/ 1872805 h 3141402"/>
                  <a:gd name="connsiteX95" fmla="*/ 1040729 w 1680456"/>
                  <a:gd name="connsiteY95" fmla="*/ 1877071 h 3141402"/>
                  <a:gd name="connsiteX96" fmla="*/ 1040617 w 1680456"/>
                  <a:gd name="connsiteY96" fmla="*/ 1878520 h 3141402"/>
                  <a:gd name="connsiteX97" fmla="*/ 1034904 w 1680456"/>
                  <a:gd name="connsiteY97" fmla="*/ 1907097 h 3141402"/>
                  <a:gd name="connsiteX98" fmla="*/ 1032438 w 1680456"/>
                  <a:gd name="connsiteY98" fmla="*/ 1908136 h 3141402"/>
                  <a:gd name="connsiteX99" fmla="*/ 1034905 w 1680456"/>
                  <a:gd name="connsiteY99" fmla="*/ 1914719 h 3141402"/>
                  <a:gd name="connsiteX100" fmla="*/ 1040618 w 1680456"/>
                  <a:gd name="connsiteY100" fmla="*/ 1964254 h 3141402"/>
                  <a:gd name="connsiteX101" fmla="*/ 1040618 w 1680456"/>
                  <a:gd name="connsiteY101" fmla="*/ 2000453 h 3141402"/>
                  <a:gd name="connsiteX102" fmla="*/ 1040618 w 1680456"/>
                  <a:gd name="connsiteY102" fmla="*/ 2029031 h 3141402"/>
                  <a:gd name="connsiteX103" fmla="*/ 1063469 w 1680456"/>
                  <a:gd name="connsiteY103" fmla="*/ 2048083 h 3141402"/>
                  <a:gd name="connsiteX104" fmla="*/ 1067278 w 1680456"/>
                  <a:gd name="connsiteY104" fmla="*/ 2070945 h 3141402"/>
                  <a:gd name="connsiteX105" fmla="*/ 1092033 w 1680456"/>
                  <a:gd name="connsiteY105" fmla="*/ 2093807 h 3141402"/>
                  <a:gd name="connsiteX106" fmla="*/ 1076799 w 1680456"/>
                  <a:gd name="connsiteY106" fmla="*/ 2109049 h 3141402"/>
                  <a:gd name="connsiteX107" fmla="*/ 1088225 w 1680456"/>
                  <a:gd name="connsiteY107" fmla="*/ 2141437 h 3141402"/>
                  <a:gd name="connsiteX108" fmla="*/ 1033001 w 1680456"/>
                  <a:gd name="connsiteY108" fmla="*/ 2251939 h 3141402"/>
                  <a:gd name="connsiteX109" fmla="*/ 1010149 w 1680456"/>
                  <a:gd name="connsiteY109" fmla="*/ 2259559 h 3141402"/>
                  <a:gd name="connsiteX110" fmla="*/ 1029192 w 1680456"/>
                  <a:gd name="connsiteY110" fmla="*/ 2314810 h 3141402"/>
                  <a:gd name="connsiteX111" fmla="*/ 1010149 w 1680456"/>
                  <a:gd name="connsiteY111" fmla="*/ 2352914 h 3141402"/>
                  <a:gd name="connsiteX112" fmla="*/ 987298 w 1680456"/>
                  <a:gd name="connsiteY112" fmla="*/ 2402449 h 3141402"/>
                  <a:gd name="connsiteX113" fmla="*/ 960638 w 1680456"/>
                  <a:gd name="connsiteY113" fmla="*/ 2425311 h 3141402"/>
                  <a:gd name="connsiteX114" fmla="*/ 960638 w 1680456"/>
                  <a:gd name="connsiteY114" fmla="*/ 2446268 h 3141402"/>
                  <a:gd name="connsiteX115" fmla="*/ 975872 w 1680456"/>
                  <a:gd name="connsiteY115" fmla="*/ 2455794 h 3141402"/>
                  <a:gd name="connsiteX116" fmla="*/ 962542 w 1680456"/>
                  <a:gd name="connsiteY116" fmla="*/ 2493263 h 3141402"/>
                  <a:gd name="connsiteX117" fmla="*/ 953036 w 1680456"/>
                  <a:gd name="connsiteY117" fmla="*/ 2512737 h 3141402"/>
                  <a:gd name="connsiteX118" fmla="*/ 979681 w 1680456"/>
                  <a:gd name="connsiteY118" fmla="*/ 2528191 h 3141402"/>
                  <a:gd name="connsiteX119" fmla="*/ 949213 w 1680456"/>
                  <a:gd name="connsiteY119" fmla="*/ 2566295 h 3141402"/>
                  <a:gd name="connsiteX120" fmla="*/ 949213 w 1680456"/>
                  <a:gd name="connsiteY120" fmla="*/ 2608209 h 3141402"/>
                  <a:gd name="connsiteX121" fmla="*/ 924457 w 1680456"/>
                  <a:gd name="connsiteY121" fmla="*/ 2612020 h 3141402"/>
                  <a:gd name="connsiteX122" fmla="*/ 958734 w 1680456"/>
                  <a:gd name="connsiteY122" fmla="*/ 2640598 h 3141402"/>
                  <a:gd name="connsiteX123" fmla="*/ 935883 w 1680456"/>
                  <a:gd name="connsiteY123" fmla="*/ 2676796 h 3141402"/>
                  <a:gd name="connsiteX124" fmla="*/ 920649 w 1680456"/>
                  <a:gd name="connsiteY124" fmla="*/ 2701564 h 3141402"/>
                  <a:gd name="connsiteX125" fmla="*/ 907319 w 1680456"/>
                  <a:gd name="connsiteY125" fmla="*/ 2733952 h 3141402"/>
                  <a:gd name="connsiteX126" fmla="*/ 924457 w 1680456"/>
                  <a:gd name="connsiteY126" fmla="*/ 2756814 h 3141402"/>
                  <a:gd name="connsiteX127" fmla="*/ 907319 w 1680456"/>
                  <a:gd name="connsiteY127" fmla="*/ 2775866 h 3141402"/>
                  <a:gd name="connsiteX128" fmla="*/ 907319 w 1680456"/>
                  <a:gd name="connsiteY128" fmla="*/ 2789203 h 3141402"/>
                  <a:gd name="connsiteX129" fmla="*/ 897797 w 1680456"/>
                  <a:gd name="connsiteY129" fmla="*/ 2815875 h 3141402"/>
                  <a:gd name="connsiteX130" fmla="*/ 876850 w 1680456"/>
                  <a:gd name="connsiteY130" fmla="*/ 2841278 h 3141402"/>
                  <a:gd name="connsiteX131" fmla="*/ 840669 w 1680456"/>
                  <a:gd name="connsiteY131" fmla="*/ 2865410 h 3141402"/>
                  <a:gd name="connsiteX132" fmla="*/ 842573 w 1680456"/>
                  <a:gd name="connsiteY132" fmla="*/ 2891448 h 3141402"/>
                  <a:gd name="connsiteX133" fmla="*/ 841209 w 1680456"/>
                  <a:gd name="connsiteY133" fmla="*/ 2901908 h 3141402"/>
                  <a:gd name="connsiteX134" fmla="*/ 843186 w 1680456"/>
                  <a:gd name="connsiteY134" fmla="*/ 2902638 h 3141402"/>
                  <a:gd name="connsiteX135" fmla="*/ 842573 w 1680456"/>
                  <a:gd name="connsiteY135" fmla="*/ 2903224 h 3141402"/>
                  <a:gd name="connsiteX136" fmla="*/ 834953 w 1680456"/>
                  <a:gd name="connsiteY136" fmla="*/ 2918467 h 3141402"/>
                  <a:gd name="connsiteX137" fmla="*/ 842573 w 1680456"/>
                  <a:gd name="connsiteY137" fmla="*/ 2944508 h 3141402"/>
                  <a:gd name="connsiteX138" fmla="*/ 825428 w 1680456"/>
                  <a:gd name="connsiteY138" fmla="*/ 2960387 h 3141402"/>
                  <a:gd name="connsiteX139" fmla="*/ 813998 w 1680456"/>
                  <a:gd name="connsiteY139" fmla="*/ 2972455 h 3141402"/>
                  <a:gd name="connsiteX140" fmla="*/ 804473 w 1680456"/>
                  <a:gd name="connsiteY140" fmla="*/ 2958481 h 3141402"/>
                  <a:gd name="connsiteX141" fmla="*/ 779073 w 1680456"/>
                  <a:gd name="connsiteY141" fmla="*/ 2953400 h 3141402"/>
                  <a:gd name="connsiteX142" fmla="*/ 749228 w 1680456"/>
                  <a:gd name="connsiteY142" fmla="*/ 2959751 h 3141402"/>
                  <a:gd name="connsiteX143" fmla="*/ 714938 w 1680456"/>
                  <a:gd name="connsiteY143" fmla="*/ 2963562 h 3141402"/>
                  <a:gd name="connsiteX144" fmla="*/ 676838 w 1680456"/>
                  <a:gd name="connsiteY144" fmla="*/ 2958481 h 3141402"/>
                  <a:gd name="connsiteX145" fmla="*/ 647628 w 1680456"/>
                  <a:gd name="connsiteY145" fmla="*/ 2959751 h 3141402"/>
                  <a:gd name="connsiteX146" fmla="*/ 624133 w 1680456"/>
                  <a:gd name="connsiteY146" fmla="*/ 2969914 h 3141402"/>
                  <a:gd name="connsiteX147" fmla="*/ 596828 w 1680456"/>
                  <a:gd name="connsiteY147" fmla="*/ 2980076 h 3141402"/>
                  <a:gd name="connsiteX148" fmla="*/ 580318 w 1680456"/>
                  <a:gd name="connsiteY148" fmla="*/ 2973725 h 3141402"/>
                  <a:gd name="connsiteX149" fmla="*/ 586668 w 1680456"/>
                  <a:gd name="connsiteY149" fmla="*/ 3010563 h 3141402"/>
                  <a:gd name="connsiteX150" fmla="*/ 566983 w 1680456"/>
                  <a:gd name="connsiteY150" fmla="*/ 3037874 h 3141402"/>
                  <a:gd name="connsiteX151" fmla="*/ 542853 w 1680456"/>
                  <a:gd name="connsiteY151" fmla="*/ 3037874 h 3141402"/>
                  <a:gd name="connsiteX152" fmla="*/ 509833 w 1680456"/>
                  <a:gd name="connsiteY152" fmla="*/ 3035969 h 3141402"/>
                  <a:gd name="connsiteX153" fmla="*/ 490148 w 1680456"/>
                  <a:gd name="connsiteY153" fmla="*/ 3040415 h 3141402"/>
                  <a:gd name="connsiteX154" fmla="*/ 467288 w 1680456"/>
                  <a:gd name="connsiteY154" fmla="*/ 3046131 h 3141402"/>
                  <a:gd name="connsiteX155" fmla="*/ 472544 w 1680456"/>
                  <a:gd name="connsiteY155" fmla="*/ 3082928 h 3141402"/>
                  <a:gd name="connsiteX156" fmla="*/ 469193 w 1680456"/>
                  <a:gd name="connsiteY156" fmla="*/ 3082334 h 3141402"/>
                  <a:gd name="connsiteX157" fmla="*/ 467288 w 1680456"/>
                  <a:gd name="connsiteY157" fmla="*/ 3105199 h 3141402"/>
                  <a:gd name="connsiteX158" fmla="*/ 444428 w 1680456"/>
                  <a:gd name="connsiteY158" fmla="*/ 3107105 h 3141402"/>
                  <a:gd name="connsiteX159" fmla="*/ 446333 w 1680456"/>
                  <a:gd name="connsiteY159" fmla="*/ 3141402 h 3141402"/>
                  <a:gd name="connsiteX160" fmla="*/ 412043 w 1680456"/>
                  <a:gd name="connsiteY160" fmla="*/ 3141402 h 3141402"/>
                  <a:gd name="connsiteX161" fmla="*/ 410138 w 1680456"/>
                  <a:gd name="connsiteY161" fmla="*/ 3118537 h 3141402"/>
                  <a:gd name="connsiteX162" fmla="*/ 383468 w 1680456"/>
                  <a:gd name="connsiteY162" fmla="*/ 3093132 h 3141402"/>
                  <a:gd name="connsiteX163" fmla="*/ 343463 w 1680456"/>
                  <a:gd name="connsiteY163" fmla="*/ 3110916 h 3141402"/>
                  <a:gd name="connsiteX164" fmla="*/ 312983 w 1680456"/>
                  <a:gd name="connsiteY164" fmla="*/ 3112821 h 3141402"/>
                  <a:gd name="connsiteX165" fmla="*/ 295203 w 1680456"/>
                  <a:gd name="connsiteY165" fmla="*/ 3110916 h 3141402"/>
                  <a:gd name="connsiteX166" fmla="*/ 274248 w 1680456"/>
                  <a:gd name="connsiteY166" fmla="*/ 3072807 h 3141402"/>
                  <a:gd name="connsiteX167" fmla="*/ 269287 w 1680456"/>
                  <a:gd name="connsiteY167" fmla="*/ 3078283 h 3141402"/>
                  <a:gd name="connsiteX168" fmla="*/ 267580 w 1680456"/>
                  <a:gd name="connsiteY168" fmla="*/ 3076576 h 3141402"/>
                  <a:gd name="connsiteX169" fmla="*/ 266242 w 1680456"/>
                  <a:gd name="connsiteY169" fmla="*/ 3076153 h 3141402"/>
                  <a:gd name="connsiteX170" fmla="*/ 258373 w 1680456"/>
                  <a:gd name="connsiteY170" fmla="*/ 3059469 h 3141402"/>
                  <a:gd name="connsiteX171" fmla="*/ 202909 w 1680456"/>
                  <a:gd name="connsiteY171" fmla="*/ 3036087 h 3141402"/>
                  <a:gd name="connsiteX172" fmla="*/ 209171 w 1680456"/>
                  <a:gd name="connsiteY172" fmla="*/ 3033198 h 3141402"/>
                  <a:gd name="connsiteX173" fmla="*/ 210352 w 1680456"/>
                  <a:gd name="connsiteY173" fmla="*/ 3029257 h 3141402"/>
                  <a:gd name="connsiteX174" fmla="*/ 218000 w 1680456"/>
                  <a:gd name="connsiteY174" fmla="*/ 3025432 h 3141402"/>
                  <a:gd name="connsiteX175" fmla="*/ 210186 w 1680456"/>
                  <a:gd name="connsiteY175" fmla="*/ 3024056 h 3141402"/>
                  <a:gd name="connsiteX176" fmla="*/ 228559 w 1680456"/>
                  <a:gd name="connsiteY176" fmla="*/ 3016569 h 3141402"/>
                  <a:gd name="connsiteX177" fmla="*/ 243796 w 1680456"/>
                  <a:gd name="connsiteY177" fmla="*/ 2941004 h 3141402"/>
                  <a:gd name="connsiteX178" fmla="*/ 294587 w 1680456"/>
                  <a:gd name="connsiteY178" fmla="*/ 2889569 h 3141402"/>
                  <a:gd name="connsiteX179" fmla="*/ 294587 w 1680456"/>
                  <a:gd name="connsiteY179" fmla="*/ 2854644 h 3141402"/>
                  <a:gd name="connsiteX180" fmla="*/ 243796 w 1680456"/>
                  <a:gd name="connsiteY180" fmla="*/ 2857819 h 3141402"/>
                  <a:gd name="connsiteX181" fmla="*/ 243796 w 1680456"/>
                  <a:gd name="connsiteY181" fmla="*/ 2834324 h 3141402"/>
                  <a:gd name="connsiteX182" fmla="*/ 194275 w 1680456"/>
                  <a:gd name="connsiteY182" fmla="*/ 2846389 h 3141402"/>
                  <a:gd name="connsiteX183" fmla="*/ 220305 w 1680456"/>
                  <a:gd name="connsiteY183" fmla="*/ 2800034 h 3141402"/>
                  <a:gd name="connsiteX184" fmla="*/ 194275 w 1680456"/>
                  <a:gd name="connsiteY184" fmla="*/ 2791144 h 3141402"/>
                  <a:gd name="connsiteX185" fmla="*/ 162531 w 1680456"/>
                  <a:gd name="connsiteY185" fmla="*/ 2817179 h 3141402"/>
                  <a:gd name="connsiteX186" fmla="*/ 130786 w 1680456"/>
                  <a:gd name="connsiteY186" fmla="*/ 2817179 h 3141402"/>
                  <a:gd name="connsiteX187" fmla="*/ 68568 w 1680456"/>
                  <a:gd name="connsiteY187" fmla="*/ 2777174 h 3141402"/>
                  <a:gd name="connsiteX188" fmla="*/ 68568 w 1680456"/>
                  <a:gd name="connsiteY188" fmla="*/ 2721929 h 3141402"/>
                  <a:gd name="connsiteX189" fmla="*/ 177133 w 1680456"/>
                  <a:gd name="connsiteY189" fmla="*/ 2762569 h 3141402"/>
                  <a:gd name="connsiteX190" fmla="*/ 188561 w 1680456"/>
                  <a:gd name="connsiteY190" fmla="*/ 2699069 h 3141402"/>
                  <a:gd name="connsiteX191" fmla="*/ 182847 w 1680456"/>
                  <a:gd name="connsiteY191" fmla="*/ 2600644 h 3141402"/>
                  <a:gd name="connsiteX192" fmla="*/ 139675 w 1680456"/>
                  <a:gd name="connsiteY192" fmla="*/ 2600644 h 3141402"/>
                  <a:gd name="connsiteX193" fmla="*/ 136500 w 1680456"/>
                  <a:gd name="connsiteY193" fmla="*/ 2566354 h 3141402"/>
                  <a:gd name="connsiteX194" fmla="*/ 104756 w 1680456"/>
                  <a:gd name="connsiteY194" fmla="*/ 2528889 h 3141402"/>
                  <a:gd name="connsiteX195" fmla="*/ 68568 w 1680456"/>
                  <a:gd name="connsiteY195" fmla="*/ 2543494 h 3141402"/>
                  <a:gd name="connsiteX196" fmla="*/ 68568 w 1680456"/>
                  <a:gd name="connsiteY196" fmla="*/ 2427289 h 3141402"/>
                  <a:gd name="connsiteX197" fmla="*/ 68568 w 1680456"/>
                  <a:gd name="connsiteY197" fmla="*/ 2396174 h 3141402"/>
                  <a:gd name="connsiteX198" fmla="*/ 36189 w 1680456"/>
                  <a:gd name="connsiteY198" fmla="*/ 2401889 h 3141402"/>
                  <a:gd name="connsiteX199" fmla="*/ 52696 w 1680456"/>
                  <a:gd name="connsiteY199" fmla="*/ 2373314 h 3141402"/>
                  <a:gd name="connsiteX200" fmla="*/ 104756 w 1680456"/>
                  <a:gd name="connsiteY200" fmla="*/ 2370139 h 3141402"/>
                  <a:gd name="connsiteX201" fmla="*/ 104756 w 1680456"/>
                  <a:gd name="connsiteY201" fmla="*/ 2344104 h 3141402"/>
                  <a:gd name="connsiteX202" fmla="*/ 68568 w 1680456"/>
                  <a:gd name="connsiteY202" fmla="*/ 2338389 h 3141402"/>
                  <a:gd name="connsiteX203" fmla="*/ 68568 w 1680456"/>
                  <a:gd name="connsiteY203" fmla="*/ 2306639 h 3141402"/>
                  <a:gd name="connsiteX204" fmla="*/ 36189 w 1680456"/>
                  <a:gd name="connsiteY204" fmla="*/ 2300924 h 3141402"/>
                  <a:gd name="connsiteX205" fmla="*/ 36189 w 1680456"/>
                  <a:gd name="connsiteY205" fmla="*/ 2248854 h 3141402"/>
                  <a:gd name="connsiteX206" fmla="*/ 68568 w 1680456"/>
                  <a:gd name="connsiteY206" fmla="*/ 2240599 h 3141402"/>
                  <a:gd name="connsiteX207" fmla="*/ 104756 w 1680456"/>
                  <a:gd name="connsiteY207" fmla="*/ 2046924 h 3141402"/>
                  <a:gd name="connsiteX208" fmla="*/ 214591 w 1680456"/>
                  <a:gd name="connsiteY208" fmla="*/ 2038669 h 3141402"/>
                  <a:gd name="connsiteX209" fmla="*/ 243796 w 1680456"/>
                  <a:gd name="connsiteY209" fmla="*/ 1964374 h 3141402"/>
                  <a:gd name="connsiteX210" fmla="*/ 273635 w 1680456"/>
                  <a:gd name="connsiteY210" fmla="*/ 1923099 h 3141402"/>
                  <a:gd name="connsiteX211" fmla="*/ 309824 w 1680456"/>
                  <a:gd name="connsiteY211" fmla="*/ 1917384 h 3141402"/>
                  <a:gd name="connsiteX212" fmla="*/ 349822 w 1680456"/>
                  <a:gd name="connsiteY212" fmla="*/ 1865314 h 3141402"/>
                  <a:gd name="connsiteX213" fmla="*/ 329505 w 1680456"/>
                  <a:gd name="connsiteY213" fmla="*/ 1822769 h 3141402"/>
                  <a:gd name="connsiteX214" fmla="*/ 375852 w 1680456"/>
                  <a:gd name="connsiteY214" fmla="*/ 1822769 h 3141402"/>
                  <a:gd name="connsiteX215" fmla="*/ 396168 w 1680456"/>
                  <a:gd name="connsiteY215" fmla="*/ 1744029 h 3141402"/>
                  <a:gd name="connsiteX216" fmla="*/ 329505 w 1680456"/>
                  <a:gd name="connsiteY216" fmla="*/ 1755459 h 3141402"/>
                  <a:gd name="connsiteX217" fmla="*/ 294587 w 1680456"/>
                  <a:gd name="connsiteY217" fmla="*/ 1796734 h 3141402"/>
                  <a:gd name="connsiteX218" fmla="*/ 295222 w 1680456"/>
                  <a:gd name="connsiteY218" fmla="*/ 1698309 h 3141402"/>
                  <a:gd name="connsiteX219" fmla="*/ 243796 w 1680456"/>
                  <a:gd name="connsiteY219" fmla="*/ 1657669 h 3141402"/>
                  <a:gd name="connsiteX220" fmla="*/ 243796 w 1680456"/>
                  <a:gd name="connsiteY220" fmla="*/ 1674814 h 3141402"/>
                  <a:gd name="connsiteX221" fmla="*/ 243796 w 1680456"/>
                  <a:gd name="connsiteY221" fmla="*/ 1695134 h 3141402"/>
                  <a:gd name="connsiteX222" fmla="*/ 243796 w 1680456"/>
                  <a:gd name="connsiteY222" fmla="*/ 1732599 h 3141402"/>
                  <a:gd name="connsiteX223" fmla="*/ 194275 w 1680456"/>
                  <a:gd name="connsiteY223" fmla="*/ 1704024 h 3141402"/>
                  <a:gd name="connsiteX224" fmla="*/ 208877 w 1680456"/>
                  <a:gd name="connsiteY224" fmla="*/ 1758634 h 3141402"/>
                  <a:gd name="connsiteX225" fmla="*/ 194275 w 1680456"/>
                  <a:gd name="connsiteY225" fmla="*/ 1770064 h 3141402"/>
                  <a:gd name="connsiteX226" fmla="*/ 179673 w 1680456"/>
                  <a:gd name="connsiteY226" fmla="*/ 1813879 h 3141402"/>
                  <a:gd name="connsiteX227" fmla="*/ 160626 w 1680456"/>
                  <a:gd name="connsiteY227" fmla="*/ 1813879 h 3141402"/>
                  <a:gd name="connsiteX228" fmla="*/ 121898 w 1680456"/>
                  <a:gd name="connsiteY228" fmla="*/ 1712279 h 3141402"/>
                  <a:gd name="connsiteX229" fmla="*/ 104756 w 1680456"/>
                  <a:gd name="connsiteY229" fmla="*/ 1692594 h 3141402"/>
                  <a:gd name="connsiteX230" fmla="*/ 104756 w 1680456"/>
                  <a:gd name="connsiteY230" fmla="*/ 1651954 h 3141402"/>
                  <a:gd name="connsiteX231" fmla="*/ 68568 w 1680456"/>
                  <a:gd name="connsiteY231" fmla="*/ 1640524 h 3141402"/>
                  <a:gd name="connsiteX232" fmla="*/ 17142 w 1680456"/>
                  <a:gd name="connsiteY232" fmla="*/ 1643064 h 3141402"/>
                  <a:gd name="connsiteX233" fmla="*/ 17142 w 1680456"/>
                  <a:gd name="connsiteY233" fmla="*/ 1611949 h 3141402"/>
                  <a:gd name="connsiteX234" fmla="*/ 0 w 1680456"/>
                  <a:gd name="connsiteY234" fmla="*/ 1564324 h 3141402"/>
                  <a:gd name="connsiteX235" fmla="*/ 36189 w 1680456"/>
                  <a:gd name="connsiteY235" fmla="*/ 1547814 h 3141402"/>
                  <a:gd name="connsiteX236" fmla="*/ 68568 w 1680456"/>
                  <a:gd name="connsiteY236" fmla="*/ 1476059 h 3141402"/>
                  <a:gd name="connsiteX237" fmla="*/ 17142 w 1680456"/>
                  <a:gd name="connsiteY237" fmla="*/ 1415099 h 3141402"/>
                  <a:gd name="connsiteX238" fmla="*/ 36189 w 1680456"/>
                  <a:gd name="connsiteY238" fmla="*/ 1339534 h 3141402"/>
                  <a:gd name="connsiteX239" fmla="*/ 34053 w 1680456"/>
                  <a:gd name="connsiteY239" fmla="*/ 1335761 h 3141402"/>
                  <a:gd name="connsiteX240" fmla="*/ 53269 w 1680456"/>
                  <a:gd name="connsiteY240" fmla="*/ 1339851 h 3141402"/>
                  <a:gd name="connsiteX241" fmla="*/ 54270 w 1680456"/>
                  <a:gd name="connsiteY241" fmla="*/ 1340185 h 3141402"/>
                  <a:gd name="connsiteX242" fmla="*/ 56105 w 1680456"/>
                  <a:gd name="connsiteY242" fmla="*/ 1339350 h 3141402"/>
                  <a:gd name="connsiteX243" fmla="*/ 59914 w 1680456"/>
                  <a:gd name="connsiteY243" fmla="*/ 1327919 h 3141402"/>
                  <a:gd name="connsiteX244" fmla="*/ 86574 w 1680456"/>
                  <a:gd name="connsiteY244" fmla="*/ 1314583 h 3141402"/>
                  <a:gd name="connsiteX245" fmla="*/ 99904 w 1680456"/>
                  <a:gd name="connsiteY245" fmla="*/ 1310772 h 3141402"/>
                  <a:gd name="connsiteX246" fmla="*/ 126564 w 1680456"/>
                  <a:gd name="connsiteY246" fmla="*/ 1303152 h 3141402"/>
                  <a:gd name="connsiteX247" fmla="*/ 163380 w 1680456"/>
                  <a:gd name="connsiteY247" fmla="*/ 1297436 h 3141402"/>
                  <a:gd name="connsiteX248" fmla="*/ 195118 w 1680456"/>
                  <a:gd name="connsiteY248" fmla="*/ 1291721 h 3141402"/>
                  <a:gd name="connsiteX249" fmla="*/ 216700 w 1680456"/>
                  <a:gd name="connsiteY249" fmla="*/ 1284100 h 3141402"/>
                  <a:gd name="connsiteX250" fmla="*/ 227491 w 1680456"/>
                  <a:gd name="connsiteY250" fmla="*/ 1272669 h 3141402"/>
                  <a:gd name="connsiteX251" fmla="*/ 240821 w 1680456"/>
                  <a:gd name="connsiteY251" fmla="*/ 1263143 h 3141402"/>
                  <a:gd name="connsiteX252" fmla="*/ 259863 w 1680456"/>
                  <a:gd name="connsiteY252" fmla="*/ 1242186 h 3141402"/>
                  <a:gd name="connsiteX253" fmla="*/ 274463 w 1680456"/>
                  <a:gd name="connsiteY253" fmla="*/ 1226944 h 3141402"/>
                  <a:gd name="connsiteX254" fmla="*/ 284619 w 1680456"/>
                  <a:gd name="connsiteY254" fmla="*/ 1198366 h 3141402"/>
                  <a:gd name="connsiteX255" fmla="*/ 295411 w 1680456"/>
                  <a:gd name="connsiteY255" fmla="*/ 1198366 h 3141402"/>
                  <a:gd name="connsiteX256" fmla="*/ 364599 w 1680456"/>
                  <a:gd name="connsiteY256" fmla="*/ 1122159 h 3141402"/>
                  <a:gd name="connsiteX257" fmla="*/ 427440 w 1680456"/>
                  <a:gd name="connsiteY257" fmla="*/ 1063098 h 3141402"/>
                  <a:gd name="connsiteX258" fmla="*/ 417919 w 1680456"/>
                  <a:gd name="connsiteY258" fmla="*/ 1047856 h 3141402"/>
                  <a:gd name="connsiteX259" fmla="*/ 469335 w 1680456"/>
                  <a:gd name="connsiteY259" fmla="*/ 1023089 h 3141402"/>
                  <a:gd name="connsiteX260" fmla="*/ 497899 w 1680456"/>
                  <a:gd name="connsiteY260" fmla="*/ 996416 h 3141402"/>
                  <a:gd name="connsiteX261" fmla="*/ 509324 w 1680456"/>
                  <a:gd name="connsiteY261" fmla="*/ 1002132 h 3141402"/>
                  <a:gd name="connsiteX262" fmla="*/ 530272 w 1680456"/>
                  <a:gd name="connsiteY262" fmla="*/ 936085 h 3141402"/>
                  <a:gd name="connsiteX263" fmla="*/ 535479 w 1680456"/>
                  <a:gd name="connsiteY263" fmla="*/ 937564 h 3141402"/>
                  <a:gd name="connsiteX264" fmla="*/ 530271 w 1680456"/>
                  <a:gd name="connsiteY264" fmla="*/ 861147 h 3141402"/>
                  <a:gd name="connsiteX265" fmla="*/ 568357 w 1680456"/>
                  <a:gd name="connsiteY265" fmla="*/ 845906 h 3141402"/>
                  <a:gd name="connsiteX266" fmla="*/ 568357 w 1680456"/>
                  <a:gd name="connsiteY266" fmla="*/ 813517 h 3141402"/>
                  <a:gd name="connsiteX267" fmla="*/ 615964 w 1680456"/>
                  <a:gd name="connsiteY267" fmla="*/ 762077 h 3141402"/>
                  <a:gd name="connsiteX268" fmla="*/ 690231 w 1680456"/>
                  <a:gd name="connsiteY268" fmla="*/ 729689 h 3141402"/>
                  <a:gd name="connsiteX269" fmla="*/ 722604 w 1680456"/>
                  <a:gd name="connsiteY269" fmla="*/ 729689 h 3141402"/>
                  <a:gd name="connsiteX270" fmla="*/ 772115 w 1680456"/>
                  <a:gd name="connsiteY270" fmla="*/ 672533 h 3141402"/>
                  <a:gd name="connsiteX271" fmla="*/ 774019 w 1680456"/>
                  <a:gd name="connsiteY271" fmla="*/ 600136 h 3141402"/>
                  <a:gd name="connsiteX272" fmla="*/ 793062 w 1680456"/>
                  <a:gd name="connsiteY272" fmla="*/ 567747 h 3141402"/>
                  <a:gd name="connsiteX273" fmla="*/ 814009 w 1680456"/>
                  <a:gd name="connsiteY273" fmla="*/ 550601 h 3141402"/>
                  <a:gd name="connsiteX274" fmla="*/ 823530 w 1680456"/>
                  <a:gd name="connsiteY274" fmla="*/ 396280 h 3141402"/>
                  <a:gd name="connsiteX275" fmla="*/ 863520 w 1680456"/>
                  <a:gd name="connsiteY275" fmla="*/ 337219 h 3141402"/>
                  <a:gd name="connsiteX276" fmla="*/ 918744 w 1680456"/>
                  <a:gd name="connsiteY276" fmla="*/ 318167 h 3141402"/>
                  <a:gd name="connsiteX277" fmla="*/ 962543 w 1680456"/>
                  <a:gd name="connsiteY277" fmla="*/ 295305 h 3141402"/>
                  <a:gd name="connsiteX278" fmla="*/ 1044427 w 1680456"/>
                  <a:gd name="connsiteY278" fmla="*/ 165752 h 3141402"/>
                  <a:gd name="connsiteX279" fmla="*/ 1029193 w 1680456"/>
                  <a:gd name="connsiteY279" fmla="*/ 137174 h 3141402"/>
                  <a:gd name="connsiteX280" fmla="*/ 1076800 w 1680456"/>
                  <a:gd name="connsiteY280" fmla="*/ 80018 h 3141402"/>
                  <a:gd name="connsiteX281" fmla="*/ 1093938 w 1680456"/>
                  <a:gd name="connsiteY281" fmla="*/ 0 h 31414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</a:cxnLst>
                <a:rect l="l" t="t" r="r" b="b"/>
                <a:pathLst>
                  <a:path w="1680456" h="3141402">
                    <a:moveTo>
                      <a:pt x="1093938" y="0"/>
                    </a:moveTo>
                    <a:lnTo>
                      <a:pt x="1130119" y="17147"/>
                    </a:lnTo>
                    <a:lnTo>
                      <a:pt x="1145354" y="33658"/>
                    </a:lnTo>
                    <a:lnTo>
                      <a:pt x="1111711" y="57156"/>
                    </a:lnTo>
                    <a:lnTo>
                      <a:pt x="1130119" y="93354"/>
                    </a:lnTo>
                    <a:lnTo>
                      <a:pt x="1173918" y="123837"/>
                    </a:lnTo>
                    <a:lnTo>
                      <a:pt x="1196769" y="123837"/>
                    </a:lnTo>
                    <a:lnTo>
                      <a:pt x="1212003" y="150510"/>
                    </a:lnTo>
                    <a:lnTo>
                      <a:pt x="1198673" y="180993"/>
                    </a:lnTo>
                    <a:lnTo>
                      <a:pt x="1202482" y="215287"/>
                    </a:lnTo>
                    <a:lnTo>
                      <a:pt x="1232950" y="224813"/>
                    </a:lnTo>
                    <a:lnTo>
                      <a:pt x="1202482" y="241959"/>
                    </a:lnTo>
                    <a:lnTo>
                      <a:pt x="1194865" y="257201"/>
                    </a:lnTo>
                    <a:lnTo>
                      <a:pt x="1204386" y="280063"/>
                    </a:lnTo>
                    <a:lnTo>
                      <a:pt x="1210099" y="292129"/>
                    </a:lnTo>
                    <a:lnTo>
                      <a:pt x="1225333" y="329598"/>
                    </a:lnTo>
                    <a:lnTo>
                      <a:pt x="1232950" y="348650"/>
                    </a:lnTo>
                    <a:lnTo>
                      <a:pt x="1261515" y="337219"/>
                    </a:lnTo>
                    <a:lnTo>
                      <a:pt x="1293887" y="310546"/>
                    </a:lnTo>
                    <a:lnTo>
                      <a:pt x="1326260" y="321977"/>
                    </a:lnTo>
                    <a:lnTo>
                      <a:pt x="1356729" y="361987"/>
                    </a:lnTo>
                    <a:lnTo>
                      <a:pt x="1360537" y="382944"/>
                    </a:lnTo>
                    <a:lnTo>
                      <a:pt x="1375771" y="398185"/>
                    </a:lnTo>
                    <a:lnTo>
                      <a:pt x="1371963" y="422953"/>
                    </a:lnTo>
                    <a:lnTo>
                      <a:pt x="1406047" y="461151"/>
                    </a:lnTo>
                    <a:lnTo>
                      <a:pt x="1430996" y="522023"/>
                    </a:lnTo>
                    <a:lnTo>
                      <a:pt x="1457655" y="558221"/>
                    </a:lnTo>
                    <a:lnTo>
                      <a:pt x="1488124" y="577273"/>
                    </a:lnTo>
                    <a:lnTo>
                      <a:pt x="1474794" y="600136"/>
                    </a:lnTo>
                    <a:lnTo>
                      <a:pt x="1488124" y="611567"/>
                    </a:lnTo>
                    <a:lnTo>
                      <a:pt x="1510975" y="611567"/>
                    </a:lnTo>
                    <a:lnTo>
                      <a:pt x="1535731" y="619188"/>
                    </a:lnTo>
                    <a:lnTo>
                      <a:pt x="1550611" y="617252"/>
                    </a:lnTo>
                    <a:lnTo>
                      <a:pt x="1568008" y="636365"/>
                    </a:lnTo>
                    <a:lnTo>
                      <a:pt x="1571687" y="661227"/>
                    </a:lnTo>
                    <a:lnTo>
                      <a:pt x="1589051" y="706826"/>
                    </a:lnTo>
                    <a:lnTo>
                      <a:pt x="1602381" y="722068"/>
                    </a:lnTo>
                    <a:lnTo>
                      <a:pt x="1634753" y="758267"/>
                    </a:lnTo>
                    <a:lnTo>
                      <a:pt x="1634753" y="792560"/>
                    </a:lnTo>
                    <a:lnTo>
                      <a:pt x="1680456" y="821138"/>
                    </a:lnTo>
                    <a:lnTo>
                      <a:pt x="1680456" y="864957"/>
                    </a:lnTo>
                    <a:lnTo>
                      <a:pt x="1661349" y="899064"/>
                    </a:lnTo>
                    <a:lnTo>
                      <a:pt x="1644243" y="934149"/>
                    </a:lnTo>
                    <a:lnTo>
                      <a:pt x="1625167" y="936085"/>
                    </a:lnTo>
                    <a:lnTo>
                      <a:pt x="1611677" y="958437"/>
                    </a:lnTo>
                    <a:lnTo>
                      <a:pt x="1638562" y="981174"/>
                    </a:lnTo>
                    <a:lnTo>
                      <a:pt x="1600476" y="998321"/>
                    </a:lnTo>
                    <a:lnTo>
                      <a:pt x="1581434" y="1024994"/>
                    </a:lnTo>
                    <a:lnTo>
                      <a:pt x="1562391" y="1042140"/>
                    </a:lnTo>
                    <a:lnTo>
                      <a:pt x="1541444" y="1065003"/>
                    </a:lnTo>
                    <a:lnTo>
                      <a:pt x="1522401" y="1089770"/>
                    </a:lnTo>
                    <a:lnTo>
                      <a:pt x="1530018" y="1103107"/>
                    </a:lnTo>
                    <a:lnTo>
                      <a:pt x="1501454" y="1122158"/>
                    </a:lnTo>
                    <a:lnTo>
                      <a:pt x="1484315" y="1122158"/>
                    </a:lnTo>
                    <a:lnTo>
                      <a:pt x="1447973" y="1139430"/>
                    </a:lnTo>
                    <a:lnTo>
                      <a:pt x="1432803" y="1112819"/>
                    </a:lnTo>
                    <a:lnTo>
                      <a:pt x="1405887" y="1080369"/>
                    </a:lnTo>
                    <a:lnTo>
                      <a:pt x="1383389" y="1072623"/>
                    </a:lnTo>
                    <a:lnTo>
                      <a:pt x="1379554" y="1053443"/>
                    </a:lnTo>
                    <a:lnTo>
                      <a:pt x="1373867" y="1057382"/>
                    </a:lnTo>
                    <a:lnTo>
                      <a:pt x="1358632" y="1066908"/>
                    </a:lnTo>
                    <a:lnTo>
                      <a:pt x="1356728" y="1101202"/>
                    </a:lnTo>
                    <a:lnTo>
                      <a:pt x="1343398" y="1122159"/>
                    </a:lnTo>
                    <a:lnTo>
                      <a:pt x="1328164" y="1152642"/>
                    </a:lnTo>
                    <a:lnTo>
                      <a:pt x="1362441" y="1152642"/>
                    </a:lnTo>
                    <a:lnTo>
                      <a:pt x="1347207" y="1193286"/>
                    </a:lnTo>
                    <a:lnTo>
                      <a:pt x="1349111" y="1228850"/>
                    </a:lnTo>
                    <a:lnTo>
                      <a:pt x="1362441" y="1259333"/>
                    </a:lnTo>
                    <a:lnTo>
                      <a:pt x="1352919" y="1284100"/>
                    </a:lnTo>
                    <a:lnTo>
                      <a:pt x="1370058" y="1318394"/>
                    </a:lnTo>
                    <a:lnTo>
                      <a:pt x="1362441" y="1350782"/>
                    </a:lnTo>
                    <a:lnTo>
                      <a:pt x="1335781" y="1381265"/>
                    </a:lnTo>
                    <a:lnTo>
                      <a:pt x="1322291" y="1411144"/>
                    </a:lnTo>
                    <a:lnTo>
                      <a:pt x="1299535" y="1381421"/>
                    </a:lnTo>
                    <a:lnTo>
                      <a:pt x="1286270" y="1371739"/>
                    </a:lnTo>
                    <a:lnTo>
                      <a:pt x="1259610" y="1409208"/>
                    </a:lnTo>
                    <a:lnTo>
                      <a:pt x="1271035" y="1430800"/>
                    </a:lnTo>
                    <a:lnTo>
                      <a:pt x="1250157" y="1442405"/>
                    </a:lnTo>
                    <a:lnTo>
                      <a:pt x="1249794" y="1446390"/>
                    </a:lnTo>
                    <a:lnTo>
                      <a:pt x="1255802" y="1444136"/>
                    </a:lnTo>
                    <a:lnTo>
                      <a:pt x="1255802" y="1489861"/>
                    </a:lnTo>
                    <a:lnTo>
                      <a:pt x="1276749" y="1529870"/>
                    </a:lnTo>
                    <a:lnTo>
                      <a:pt x="1274845" y="1552732"/>
                    </a:lnTo>
                    <a:lnTo>
                      <a:pt x="1274845" y="1585756"/>
                    </a:lnTo>
                    <a:lnTo>
                      <a:pt x="1288047" y="1625348"/>
                    </a:lnTo>
                    <a:lnTo>
                      <a:pt x="1299407" y="1655675"/>
                    </a:lnTo>
                    <a:lnTo>
                      <a:pt x="1293888" y="1676570"/>
                    </a:lnTo>
                    <a:lnTo>
                      <a:pt x="1267228" y="1682285"/>
                    </a:lnTo>
                    <a:lnTo>
                      <a:pt x="1227238" y="1710863"/>
                    </a:lnTo>
                    <a:lnTo>
                      <a:pt x="1200578" y="1739441"/>
                    </a:lnTo>
                    <a:lnTo>
                      <a:pt x="1173918" y="1769924"/>
                    </a:lnTo>
                    <a:lnTo>
                      <a:pt x="1149162" y="1796597"/>
                    </a:lnTo>
                    <a:lnTo>
                      <a:pt x="1111712" y="1796597"/>
                    </a:lnTo>
                    <a:lnTo>
                      <a:pt x="1069183" y="1833431"/>
                    </a:lnTo>
                    <a:lnTo>
                      <a:pt x="1063470" y="1872805"/>
                    </a:lnTo>
                    <a:lnTo>
                      <a:pt x="1040729" y="1877071"/>
                    </a:lnTo>
                    <a:cubicBezTo>
                      <a:pt x="1040692" y="1877554"/>
                      <a:pt x="1040654" y="1878037"/>
                      <a:pt x="1040617" y="1878520"/>
                    </a:cubicBezTo>
                    <a:lnTo>
                      <a:pt x="1034904" y="1907097"/>
                    </a:lnTo>
                    <a:lnTo>
                      <a:pt x="1032438" y="1908136"/>
                    </a:lnTo>
                    <a:lnTo>
                      <a:pt x="1034905" y="1914719"/>
                    </a:lnTo>
                    <a:lnTo>
                      <a:pt x="1040618" y="1964254"/>
                    </a:lnTo>
                    <a:lnTo>
                      <a:pt x="1040618" y="2000453"/>
                    </a:lnTo>
                    <a:lnTo>
                      <a:pt x="1040618" y="2029031"/>
                    </a:lnTo>
                    <a:lnTo>
                      <a:pt x="1063469" y="2048083"/>
                    </a:lnTo>
                    <a:lnTo>
                      <a:pt x="1067278" y="2070945"/>
                    </a:lnTo>
                    <a:lnTo>
                      <a:pt x="1092033" y="2093807"/>
                    </a:lnTo>
                    <a:lnTo>
                      <a:pt x="1076799" y="2109049"/>
                    </a:lnTo>
                    <a:lnTo>
                      <a:pt x="1088225" y="2141437"/>
                    </a:lnTo>
                    <a:lnTo>
                      <a:pt x="1033001" y="2251939"/>
                    </a:lnTo>
                    <a:lnTo>
                      <a:pt x="1010149" y="2259559"/>
                    </a:lnTo>
                    <a:lnTo>
                      <a:pt x="1029192" y="2314810"/>
                    </a:lnTo>
                    <a:lnTo>
                      <a:pt x="1010149" y="2352914"/>
                    </a:lnTo>
                    <a:lnTo>
                      <a:pt x="987298" y="2402449"/>
                    </a:lnTo>
                    <a:lnTo>
                      <a:pt x="960638" y="2425311"/>
                    </a:lnTo>
                    <a:lnTo>
                      <a:pt x="960638" y="2446268"/>
                    </a:lnTo>
                    <a:lnTo>
                      <a:pt x="975872" y="2455794"/>
                    </a:lnTo>
                    <a:lnTo>
                      <a:pt x="962542" y="2493263"/>
                    </a:lnTo>
                    <a:lnTo>
                      <a:pt x="953036" y="2512737"/>
                    </a:lnTo>
                    <a:lnTo>
                      <a:pt x="979681" y="2528191"/>
                    </a:lnTo>
                    <a:lnTo>
                      <a:pt x="949213" y="2566295"/>
                    </a:lnTo>
                    <a:lnTo>
                      <a:pt x="949213" y="2608209"/>
                    </a:lnTo>
                    <a:lnTo>
                      <a:pt x="924457" y="2612020"/>
                    </a:lnTo>
                    <a:lnTo>
                      <a:pt x="958734" y="2640598"/>
                    </a:lnTo>
                    <a:lnTo>
                      <a:pt x="935883" y="2676796"/>
                    </a:lnTo>
                    <a:lnTo>
                      <a:pt x="920649" y="2701564"/>
                    </a:lnTo>
                    <a:lnTo>
                      <a:pt x="907319" y="2733952"/>
                    </a:lnTo>
                    <a:lnTo>
                      <a:pt x="924457" y="2756814"/>
                    </a:lnTo>
                    <a:lnTo>
                      <a:pt x="907319" y="2775866"/>
                    </a:lnTo>
                    <a:lnTo>
                      <a:pt x="907319" y="2789203"/>
                    </a:lnTo>
                    <a:lnTo>
                      <a:pt x="897797" y="2815875"/>
                    </a:lnTo>
                    <a:lnTo>
                      <a:pt x="876850" y="2841278"/>
                    </a:lnTo>
                    <a:lnTo>
                      <a:pt x="840669" y="2865410"/>
                    </a:lnTo>
                    <a:lnTo>
                      <a:pt x="842573" y="2891448"/>
                    </a:lnTo>
                    <a:lnTo>
                      <a:pt x="841209" y="2901908"/>
                    </a:lnTo>
                    <a:lnTo>
                      <a:pt x="843186" y="2902638"/>
                    </a:lnTo>
                    <a:lnTo>
                      <a:pt x="842573" y="2903224"/>
                    </a:lnTo>
                    <a:lnTo>
                      <a:pt x="834953" y="2918467"/>
                    </a:lnTo>
                    <a:lnTo>
                      <a:pt x="842573" y="2944508"/>
                    </a:lnTo>
                    <a:lnTo>
                      <a:pt x="825428" y="2960387"/>
                    </a:lnTo>
                    <a:lnTo>
                      <a:pt x="813998" y="2972455"/>
                    </a:lnTo>
                    <a:lnTo>
                      <a:pt x="804473" y="2958481"/>
                    </a:lnTo>
                    <a:lnTo>
                      <a:pt x="779073" y="2953400"/>
                    </a:lnTo>
                    <a:lnTo>
                      <a:pt x="749228" y="2959751"/>
                    </a:lnTo>
                    <a:lnTo>
                      <a:pt x="714938" y="2963562"/>
                    </a:lnTo>
                    <a:lnTo>
                      <a:pt x="676838" y="2958481"/>
                    </a:lnTo>
                    <a:lnTo>
                      <a:pt x="647628" y="2959751"/>
                    </a:lnTo>
                    <a:lnTo>
                      <a:pt x="624133" y="2969914"/>
                    </a:lnTo>
                    <a:lnTo>
                      <a:pt x="596828" y="2980076"/>
                    </a:lnTo>
                    <a:lnTo>
                      <a:pt x="580318" y="2973725"/>
                    </a:lnTo>
                    <a:lnTo>
                      <a:pt x="586668" y="3010563"/>
                    </a:lnTo>
                    <a:lnTo>
                      <a:pt x="566983" y="3037874"/>
                    </a:lnTo>
                    <a:lnTo>
                      <a:pt x="542853" y="3037874"/>
                    </a:lnTo>
                    <a:lnTo>
                      <a:pt x="509833" y="3035969"/>
                    </a:lnTo>
                    <a:lnTo>
                      <a:pt x="490148" y="3040415"/>
                    </a:lnTo>
                    <a:lnTo>
                      <a:pt x="467288" y="3046131"/>
                    </a:lnTo>
                    <a:lnTo>
                      <a:pt x="472544" y="3082928"/>
                    </a:lnTo>
                    <a:lnTo>
                      <a:pt x="469193" y="3082334"/>
                    </a:lnTo>
                    <a:lnTo>
                      <a:pt x="467288" y="3105199"/>
                    </a:lnTo>
                    <a:lnTo>
                      <a:pt x="444428" y="3107105"/>
                    </a:lnTo>
                    <a:lnTo>
                      <a:pt x="446333" y="3141402"/>
                    </a:lnTo>
                    <a:lnTo>
                      <a:pt x="412043" y="3141402"/>
                    </a:lnTo>
                    <a:lnTo>
                      <a:pt x="410138" y="3118537"/>
                    </a:lnTo>
                    <a:lnTo>
                      <a:pt x="383468" y="3093132"/>
                    </a:lnTo>
                    <a:lnTo>
                      <a:pt x="343463" y="3110916"/>
                    </a:lnTo>
                    <a:lnTo>
                      <a:pt x="312983" y="3112821"/>
                    </a:lnTo>
                    <a:lnTo>
                      <a:pt x="295203" y="3110916"/>
                    </a:lnTo>
                    <a:lnTo>
                      <a:pt x="274248" y="3072807"/>
                    </a:lnTo>
                    <a:lnTo>
                      <a:pt x="269287" y="3078283"/>
                    </a:lnTo>
                    <a:lnTo>
                      <a:pt x="267580" y="3076576"/>
                    </a:lnTo>
                    <a:lnTo>
                      <a:pt x="266242" y="3076153"/>
                    </a:lnTo>
                    <a:lnTo>
                      <a:pt x="258373" y="3059469"/>
                    </a:lnTo>
                    <a:lnTo>
                      <a:pt x="202909" y="3036087"/>
                    </a:lnTo>
                    <a:lnTo>
                      <a:pt x="209171" y="3033198"/>
                    </a:lnTo>
                    <a:lnTo>
                      <a:pt x="210352" y="3029257"/>
                    </a:lnTo>
                    <a:lnTo>
                      <a:pt x="218000" y="3025432"/>
                    </a:lnTo>
                    <a:lnTo>
                      <a:pt x="210186" y="3024056"/>
                    </a:lnTo>
                    <a:lnTo>
                      <a:pt x="228559" y="3016569"/>
                    </a:lnTo>
                    <a:lnTo>
                      <a:pt x="243796" y="2941004"/>
                    </a:lnTo>
                    <a:lnTo>
                      <a:pt x="294587" y="2889569"/>
                    </a:lnTo>
                    <a:lnTo>
                      <a:pt x="294587" y="2854644"/>
                    </a:lnTo>
                    <a:lnTo>
                      <a:pt x="243796" y="2857819"/>
                    </a:lnTo>
                    <a:lnTo>
                      <a:pt x="243796" y="2834324"/>
                    </a:lnTo>
                    <a:lnTo>
                      <a:pt x="194275" y="2846389"/>
                    </a:lnTo>
                    <a:lnTo>
                      <a:pt x="220305" y="2800034"/>
                    </a:lnTo>
                    <a:lnTo>
                      <a:pt x="194275" y="2791144"/>
                    </a:lnTo>
                    <a:lnTo>
                      <a:pt x="162531" y="2817179"/>
                    </a:lnTo>
                    <a:lnTo>
                      <a:pt x="130786" y="2817179"/>
                    </a:lnTo>
                    <a:lnTo>
                      <a:pt x="68568" y="2777174"/>
                    </a:lnTo>
                    <a:lnTo>
                      <a:pt x="68568" y="2721929"/>
                    </a:lnTo>
                    <a:lnTo>
                      <a:pt x="177133" y="2762569"/>
                    </a:lnTo>
                    <a:lnTo>
                      <a:pt x="188561" y="2699069"/>
                    </a:lnTo>
                    <a:lnTo>
                      <a:pt x="182847" y="2600644"/>
                    </a:lnTo>
                    <a:lnTo>
                      <a:pt x="139675" y="2600644"/>
                    </a:lnTo>
                    <a:lnTo>
                      <a:pt x="136500" y="2566354"/>
                    </a:lnTo>
                    <a:lnTo>
                      <a:pt x="104756" y="2528889"/>
                    </a:lnTo>
                    <a:lnTo>
                      <a:pt x="68568" y="2543494"/>
                    </a:lnTo>
                    <a:lnTo>
                      <a:pt x="68568" y="2427289"/>
                    </a:lnTo>
                    <a:lnTo>
                      <a:pt x="68568" y="2396174"/>
                    </a:lnTo>
                    <a:lnTo>
                      <a:pt x="36189" y="2401889"/>
                    </a:lnTo>
                    <a:lnTo>
                      <a:pt x="52696" y="2373314"/>
                    </a:lnTo>
                    <a:lnTo>
                      <a:pt x="104756" y="2370139"/>
                    </a:lnTo>
                    <a:lnTo>
                      <a:pt x="104756" y="2344104"/>
                    </a:lnTo>
                    <a:lnTo>
                      <a:pt x="68568" y="2338389"/>
                    </a:lnTo>
                    <a:lnTo>
                      <a:pt x="68568" y="2306639"/>
                    </a:lnTo>
                    <a:lnTo>
                      <a:pt x="36189" y="2300924"/>
                    </a:lnTo>
                    <a:lnTo>
                      <a:pt x="36189" y="2248854"/>
                    </a:lnTo>
                    <a:lnTo>
                      <a:pt x="68568" y="2240599"/>
                    </a:lnTo>
                    <a:lnTo>
                      <a:pt x="104756" y="2046924"/>
                    </a:lnTo>
                    <a:lnTo>
                      <a:pt x="214591" y="2038669"/>
                    </a:lnTo>
                    <a:lnTo>
                      <a:pt x="243796" y="1964374"/>
                    </a:lnTo>
                    <a:lnTo>
                      <a:pt x="273635" y="1923099"/>
                    </a:lnTo>
                    <a:lnTo>
                      <a:pt x="309824" y="1917384"/>
                    </a:lnTo>
                    <a:lnTo>
                      <a:pt x="349822" y="1865314"/>
                    </a:lnTo>
                    <a:lnTo>
                      <a:pt x="329505" y="1822769"/>
                    </a:lnTo>
                    <a:lnTo>
                      <a:pt x="375852" y="1822769"/>
                    </a:lnTo>
                    <a:lnTo>
                      <a:pt x="396168" y="1744029"/>
                    </a:lnTo>
                    <a:lnTo>
                      <a:pt x="329505" y="1755459"/>
                    </a:lnTo>
                    <a:lnTo>
                      <a:pt x="294587" y="1796734"/>
                    </a:lnTo>
                    <a:cubicBezTo>
                      <a:pt x="294799" y="1763926"/>
                      <a:pt x="295010" y="1731117"/>
                      <a:pt x="295222" y="1698309"/>
                    </a:cubicBezTo>
                    <a:lnTo>
                      <a:pt x="243796" y="1657669"/>
                    </a:lnTo>
                    <a:lnTo>
                      <a:pt x="243796" y="1674814"/>
                    </a:lnTo>
                    <a:lnTo>
                      <a:pt x="243796" y="1695134"/>
                    </a:lnTo>
                    <a:lnTo>
                      <a:pt x="243796" y="1732599"/>
                    </a:lnTo>
                    <a:lnTo>
                      <a:pt x="194275" y="1704024"/>
                    </a:lnTo>
                    <a:lnTo>
                      <a:pt x="208877" y="1758634"/>
                    </a:lnTo>
                    <a:lnTo>
                      <a:pt x="194275" y="1770064"/>
                    </a:lnTo>
                    <a:lnTo>
                      <a:pt x="179673" y="1813879"/>
                    </a:lnTo>
                    <a:lnTo>
                      <a:pt x="160626" y="1813879"/>
                    </a:lnTo>
                    <a:lnTo>
                      <a:pt x="121898" y="1712279"/>
                    </a:lnTo>
                    <a:lnTo>
                      <a:pt x="104756" y="1692594"/>
                    </a:lnTo>
                    <a:lnTo>
                      <a:pt x="104756" y="1651954"/>
                    </a:lnTo>
                    <a:lnTo>
                      <a:pt x="68568" y="1640524"/>
                    </a:lnTo>
                    <a:lnTo>
                      <a:pt x="17142" y="1643064"/>
                    </a:lnTo>
                    <a:lnTo>
                      <a:pt x="17142" y="1611949"/>
                    </a:lnTo>
                    <a:lnTo>
                      <a:pt x="0" y="1564324"/>
                    </a:lnTo>
                    <a:lnTo>
                      <a:pt x="36189" y="1547814"/>
                    </a:lnTo>
                    <a:lnTo>
                      <a:pt x="68568" y="1476059"/>
                    </a:lnTo>
                    <a:lnTo>
                      <a:pt x="17142" y="1415099"/>
                    </a:lnTo>
                    <a:lnTo>
                      <a:pt x="36189" y="1339534"/>
                    </a:lnTo>
                    <a:lnTo>
                      <a:pt x="34053" y="1335761"/>
                    </a:lnTo>
                    <a:lnTo>
                      <a:pt x="53269" y="1339851"/>
                    </a:lnTo>
                    <a:lnTo>
                      <a:pt x="54270" y="1340185"/>
                    </a:lnTo>
                    <a:lnTo>
                      <a:pt x="56105" y="1339350"/>
                    </a:lnTo>
                    <a:lnTo>
                      <a:pt x="59914" y="1327919"/>
                    </a:lnTo>
                    <a:lnTo>
                      <a:pt x="86574" y="1314583"/>
                    </a:lnTo>
                    <a:lnTo>
                      <a:pt x="99904" y="1310772"/>
                    </a:lnTo>
                    <a:lnTo>
                      <a:pt x="126564" y="1303152"/>
                    </a:lnTo>
                    <a:lnTo>
                      <a:pt x="163380" y="1297436"/>
                    </a:lnTo>
                    <a:lnTo>
                      <a:pt x="195118" y="1291721"/>
                    </a:lnTo>
                    <a:lnTo>
                      <a:pt x="216700" y="1284100"/>
                    </a:lnTo>
                    <a:lnTo>
                      <a:pt x="227491" y="1272669"/>
                    </a:lnTo>
                    <a:lnTo>
                      <a:pt x="240821" y="1263143"/>
                    </a:lnTo>
                    <a:lnTo>
                      <a:pt x="259863" y="1242186"/>
                    </a:lnTo>
                    <a:lnTo>
                      <a:pt x="274463" y="1226944"/>
                    </a:lnTo>
                    <a:lnTo>
                      <a:pt x="284619" y="1198366"/>
                    </a:lnTo>
                    <a:lnTo>
                      <a:pt x="295411" y="1198366"/>
                    </a:lnTo>
                    <a:lnTo>
                      <a:pt x="364599" y="1122159"/>
                    </a:lnTo>
                    <a:lnTo>
                      <a:pt x="427440" y="1063098"/>
                    </a:lnTo>
                    <a:lnTo>
                      <a:pt x="417919" y="1047856"/>
                    </a:lnTo>
                    <a:lnTo>
                      <a:pt x="469335" y="1023089"/>
                    </a:lnTo>
                    <a:lnTo>
                      <a:pt x="497899" y="996416"/>
                    </a:lnTo>
                    <a:lnTo>
                      <a:pt x="509324" y="1002132"/>
                    </a:lnTo>
                    <a:lnTo>
                      <a:pt x="530272" y="936085"/>
                    </a:lnTo>
                    <a:lnTo>
                      <a:pt x="535479" y="937564"/>
                    </a:lnTo>
                    <a:lnTo>
                      <a:pt x="530271" y="861147"/>
                    </a:lnTo>
                    <a:lnTo>
                      <a:pt x="568357" y="845906"/>
                    </a:lnTo>
                    <a:lnTo>
                      <a:pt x="568357" y="813517"/>
                    </a:lnTo>
                    <a:lnTo>
                      <a:pt x="615964" y="762077"/>
                    </a:lnTo>
                    <a:lnTo>
                      <a:pt x="690231" y="729689"/>
                    </a:lnTo>
                    <a:lnTo>
                      <a:pt x="722604" y="729689"/>
                    </a:lnTo>
                    <a:lnTo>
                      <a:pt x="772115" y="672533"/>
                    </a:lnTo>
                    <a:cubicBezTo>
                      <a:pt x="772750" y="648401"/>
                      <a:pt x="773384" y="624268"/>
                      <a:pt x="774019" y="600136"/>
                    </a:cubicBezTo>
                    <a:lnTo>
                      <a:pt x="793062" y="567747"/>
                    </a:lnTo>
                    <a:lnTo>
                      <a:pt x="814009" y="550601"/>
                    </a:lnTo>
                    <a:lnTo>
                      <a:pt x="823530" y="396280"/>
                    </a:lnTo>
                    <a:lnTo>
                      <a:pt x="863520" y="337219"/>
                    </a:lnTo>
                    <a:lnTo>
                      <a:pt x="918744" y="318167"/>
                    </a:lnTo>
                    <a:lnTo>
                      <a:pt x="962543" y="295305"/>
                    </a:lnTo>
                    <a:lnTo>
                      <a:pt x="1044427" y="165752"/>
                    </a:lnTo>
                    <a:lnTo>
                      <a:pt x="1029193" y="137174"/>
                    </a:lnTo>
                    <a:lnTo>
                      <a:pt x="1076800" y="80018"/>
                    </a:lnTo>
                    <a:lnTo>
                      <a:pt x="1093938" y="0"/>
                    </a:lnTo>
                    <a:close/>
                  </a:path>
                </a:pathLst>
              </a:custGeom>
              <a:solidFill>
                <a:srgbClr val="FFC000">
                  <a:alpha val="20000"/>
                </a:srgbClr>
              </a:solidFill>
              <a:ln w="19050" cap="flat" cmpd="sng">
                <a:solidFill>
                  <a:schemeClr val="accent3">
                    <a:lumMod val="50000"/>
                    <a:alpha val="96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</p:txBody>
          </p:sp>
          <p:sp>
            <p:nvSpPr>
              <p:cNvPr id="73" name="フリーフォーム 72"/>
              <p:cNvSpPr>
                <a:spLocks noChangeAspect="1"/>
              </p:cNvSpPr>
              <p:nvPr/>
            </p:nvSpPr>
            <p:spPr bwMode="auto">
              <a:xfrm>
                <a:off x="2280435" y="163513"/>
                <a:ext cx="3048803" cy="3378200"/>
              </a:xfrm>
              <a:custGeom>
                <a:avLst/>
                <a:gdLst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23290 w 3038475"/>
                  <a:gd name="connsiteY3" fmla="*/ 1861844 h 3378200"/>
                  <a:gd name="connsiteX4" fmla="*/ 923290 w 3038475"/>
                  <a:gd name="connsiteY4" fmla="*/ 1869440 h 3378200"/>
                  <a:gd name="connsiteX5" fmla="*/ 939800 w 3038475"/>
                  <a:gd name="connsiteY5" fmla="*/ 1869440 h 3378200"/>
                  <a:gd name="connsiteX6" fmla="*/ 939800 w 3038475"/>
                  <a:gd name="connsiteY6" fmla="*/ 1866214 h 3378200"/>
                  <a:gd name="connsiteX7" fmla="*/ 937895 w 3038475"/>
                  <a:gd name="connsiteY7" fmla="*/ 1866900 h 3378200"/>
                  <a:gd name="connsiteX8" fmla="*/ 2604770 w 3038475"/>
                  <a:gd name="connsiteY8" fmla="*/ 1367155 h 3378200"/>
                  <a:gd name="connsiteX9" fmla="*/ 2601046 w 3038475"/>
                  <a:gd name="connsiteY9" fmla="*/ 1370879 h 3378200"/>
                  <a:gd name="connsiteX10" fmla="*/ 2601746 w 3038475"/>
                  <a:gd name="connsiteY10" fmla="*/ 1377875 h 3378200"/>
                  <a:gd name="connsiteX11" fmla="*/ 2604135 w 3038475"/>
                  <a:gd name="connsiteY11" fmla="*/ 1376680 h 3378200"/>
                  <a:gd name="connsiteX12" fmla="*/ 1328162 w 3038475"/>
                  <a:gd name="connsiteY12" fmla="*/ 1109545 h 3378200"/>
                  <a:gd name="connsiteX13" fmla="*/ 1314957 w 3038475"/>
                  <a:gd name="connsiteY13" fmla="*/ 1117370 h 3378200"/>
                  <a:gd name="connsiteX14" fmla="*/ 1316037 w 3038475"/>
                  <a:gd name="connsiteY14" fmla="*/ 1119187 h 3378200"/>
                  <a:gd name="connsiteX15" fmla="*/ 1317049 w 3038475"/>
                  <a:gd name="connsiteY15" fmla="*/ 1121684 h 3378200"/>
                  <a:gd name="connsiteX16" fmla="*/ 1320800 w 3038475"/>
                  <a:gd name="connsiteY16" fmla="*/ 1118870 h 3378200"/>
                  <a:gd name="connsiteX17" fmla="*/ 1379220 w 3038475"/>
                  <a:gd name="connsiteY17" fmla="*/ 885825 h 3378200"/>
                  <a:gd name="connsiteX18" fmla="*/ 1393190 w 3038475"/>
                  <a:gd name="connsiteY18" fmla="*/ 887730 h 3378200"/>
                  <a:gd name="connsiteX19" fmla="*/ 1374899 w 3038475"/>
                  <a:gd name="connsiteY19" fmla="*/ 888706 h 3378200"/>
                  <a:gd name="connsiteX20" fmla="*/ 157480 w 3038475"/>
                  <a:gd name="connsiteY20" fmla="*/ 0 h 3378200"/>
                  <a:gd name="connsiteX21" fmla="*/ 204470 w 3038475"/>
                  <a:gd name="connsiteY21" fmla="*/ 10795 h 3378200"/>
                  <a:gd name="connsiteX22" fmla="*/ 249555 w 3038475"/>
                  <a:gd name="connsiteY22" fmla="*/ 10795 h 3378200"/>
                  <a:gd name="connsiteX23" fmla="*/ 283210 w 3038475"/>
                  <a:gd name="connsiteY23" fmla="*/ 67310 h 3378200"/>
                  <a:gd name="connsiteX24" fmla="*/ 335280 w 3038475"/>
                  <a:gd name="connsiteY24" fmla="*/ 83185 h 3378200"/>
                  <a:gd name="connsiteX25" fmla="*/ 375920 w 3038475"/>
                  <a:gd name="connsiteY25" fmla="*/ 62230 h 3378200"/>
                  <a:gd name="connsiteX26" fmla="*/ 398780 w 3038475"/>
                  <a:gd name="connsiteY26" fmla="*/ 106045 h 3378200"/>
                  <a:gd name="connsiteX27" fmla="*/ 429260 w 3038475"/>
                  <a:gd name="connsiteY27" fmla="*/ 140970 h 3378200"/>
                  <a:gd name="connsiteX28" fmla="*/ 429260 w 3038475"/>
                  <a:gd name="connsiteY28" fmla="*/ 188595 h 3378200"/>
                  <a:gd name="connsiteX29" fmla="*/ 453390 w 3038475"/>
                  <a:gd name="connsiteY29" fmla="*/ 266700 h 3378200"/>
                  <a:gd name="connsiteX30" fmla="*/ 436245 w 3038475"/>
                  <a:gd name="connsiteY30" fmla="*/ 309245 h 3378200"/>
                  <a:gd name="connsiteX31" fmla="*/ 398780 w 3038475"/>
                  <a:gd name="connsiteY31" fmla="*/ 330200 h 3378200"/>
                  <a:gd name="connsiteX32" fmla="*/ 429260 w 3038475"/>
                  <a:gd name="connsiteY32" fmla="*/ 391160 h 3378200"/>
                  <a:gd name="connsiteX33" fmla="*/ 428684 w 3038475"/>
                  <a:gd name="connsiteY33" fmla="*/ 428615 h 3378200"/>
                  <a:gd name="connsiteX34" fmla="*/ 428625 w 3038475"/>
                  <a:gd name="connsiteY34" fmla="*/ 428626 h 3378200"/>
                  <a:gd name="connsiteX35" fmla="*/ 428625 w 3038475"/>
                  <a:gd name="connsiteY35" fmla="*/ 432436 h 3378200"/>
                  <a:gd name="connsiteX36" fmla="*/ 428684 w 3038475"/>
                  <a:gd name="connsiteY36" fmla="*/ 428615 h 3378200"/>
                  <a:gd name="connsiteX37" fmla="*/ 460375 w 3038475"/>
                  <a:gd name="connsiteY37" fmla="*/ 422911 h 3378200"/>
                  <a:gd name="connsiteX38" fmla="*/ 513715 w 3038475"/>
                  <a:gd name="connsiteY38" fmla="*/ 422911 h 3378200"/>
                  <a:gd name="connsiteX39" fmla="*/ 546100 w 3038475"/>
                  <a:gd name="connsiteY39" fmla="*/ 452756 h 3378200"/>
                  <a:gd name="connsiteX40" fmla="*/ 581660 w 3038475"/>
                  <a:gd name="connsiteY40" fmla="*/ 430530 h 3378200"/>
                  <a:gd name="connsiteX41" fmla="*/ 627380 w 3038475"/>
                  <a:gd name="connsiteY41" fmla="*/ 469265 h 3378200"/>
                  <a:gd name="connsiteX42" fmla="*/ 685165 w 3038475"/>
                  <a:gd name="connsiteY42" fmla="*/ 409575 h 3378200"/>
                  <a:gd name="connsiteX43" fmla="*/ 743585 w 3038475"/>
                  <a:gd name="connsiteY43" fmla="*/ 474345 h 3378200"/>
                  <a:gd name="connsiteX44" fmla="*/ 756920 w 3038475"/>
                  <a:gd name="connsiteY44" fmla="*/ 508636 h 3378200"/>
                  <a:gd name="connsiteX45" fmla="*/ 796290 w 3038475"/>
                  <a:gd name="connsiteY45" fmla="*/ 529590 h 3378200"/>
                  <a:gd name="connsiteX46" fmla="*/ 824865 w 3038475"/>
                  <a:gd name="connsiteY46" fmla="*/ 495300 h 3378200"/>
                  <a:gd name="connsiteX47" fmla="*/ 911225 w 3038475"/>
                  <a:gd name="connsiteY47" fmla="*/ 452756 h 3378200"/>
                  <a:gd name="connsiteX48" fmla="*/ 962025 w 3038475"/>
                  <a:gd name="connsiteY48" fmla="*/ 469265 h 3378200"/>
                  <a:gd name="connsiteX49" fmla="*/ 986790 w 3038475"/>
                  <a:gd name="connsiteY49" fmla="*/ 492125 h 3378200"/>
                  <a:gd name="connsiteX50" fmla="*/ 1033145 w 3038475"/>
                  <a:gd name="connsiteY50" fmla="*/ 508636 h 3378200"/>
                  <a:gd name="connsiteX51" fmla="*/ 1058545 w 3038475"/>
                  <a:gd name="connsiteY51" fmla="*/ 535941 h 3378200"/>
                  <a:gd name="connsiteX52" fmla="*/ 1120140 w 3038475"/>
                  <a:gd name="connsiteY52" fmla="*/ 508636 h 3378200"/>
                  <a:gd name="connsiteX53" fmla="*/ 1226820 w 3038475"/>
                  <a:gd name="connsiteY53" fmla="*/ 600710 h 3378200"/>
                  <a:gd name="connsiteX54" fmla="*/ 1300480 w 3038475"/>
                  <a:gd name="connsiteY54" fmla="*/ 603250 h 3378200"/>
                  <a:gd name="connsiteX55" fmla="*/ 1409700 w 3038475"/>
                  <a:gd name="connsiteY55" fmla="*/ 668655 h 3378200"/>
                  <a:gd name="connsiteX56" fmla="*/ 1344295 w 3038475"/>
                  <a:gd name="connsiteY56" fmla="*/ 706120 h 3378200"/>
                  <a:gd name="connsiteX57" fmla="*/ 1331595 w 3038475"/>
                  <a:gd name="connsiteY57" fmla="*/ 739775 h 3378200"/>
                  <a:gd name="connsiteX58" fmla="*/ 1346835 w 3038475"/>
                  <a:gd name="connsiteY58" fmla="*/ 816610 h 3378200"/>
                  <a:gd name="connsiteX59" fmla="*/ 1345565 w 3038475"/>
                  <a:gd name="connsiteY59" fmla="*/ 890270 h 3378200"/>
                  <a:gd name="connsiteX60" fmla="*/ 1374899 w 3038475"/>
                  <a:gd name="connsiteY60" fmla="*/ 888706 h 3378200"/>
                  <a:gd name="connsiteX61" fmla="*/ 1362075 w 3038475"/>
                  <a:gd name="connsiteY61" fmla="*/ 897255 h 3378200"/>
                  <a:gd name="connsiteX62" fmla="*/ 1357630 w 3038475"/>
                  <a:gd name="connsiteY62" fmla="*/ 925195 h 3378200"/>
                  <a:gd name="connsiteX63" fmla="*/ 1311275 w 3038475"/>
                  <a:gd name="connsiteY63" fmla="*/ 922655 h 3378200"/>
                  <a:gd name="connsiteX64" fmla="*/ 1295400 w 3038475"/>
                  <a:gd name="connsiteY64" fmla="*/ 945516 h 3378200"/>
                  <a:gd name="connsiteX65" fmla="*/ 1346835 w 3038475"/>
                  <a:gd name="connsiteY65" fmla="*/ 996950 h 3378200"/>
                  <a:gd name="connsiteX66" fmla="*/ 1313815 w 3038475"/>
                  <a:gd name="connsiteY66" fmla="*/ 1075055 h 3378200"/>
                  <a:gd name="connsiteX67" fmla="*/ 1339215 w 3038475"/>
                  <a:gd name="connsiteY67" fmla="*/ 1102995 h 3378200"/>
                  <a:gd name="connsiteX68" fmla="*/ 1332786 w 3038475"/>
                  <a:gd name="connsiteY68" fmla="*/ 1106805 h 3378200"/>
                  <a:gd name="connsiteX69" fmla="*/ 1358900 w 3038475"/>
                  <a:gd name="connsiteY69" fmla="*/ 1106805 h 3378200"/>
                  <a:gd name="connsiteX70" fmla="*/ 1366520 w 3038475"/>
                  <a:gd name="connsiteY70" fmla="*/ 1130300 h 3378200"/>
                  <a:gd name="connsiteX71" fmla="*/ 1374140 w 3038475"/>
                  <a:gd name="connsiteY71" fmla="*/ 1155065 h 3378200"/>
                  <a:gd name="connsiteX72" fmla="*/ 1409700 w 3038475"/>
                  <a:gd name="connsiteY72" fmla="*/ 1160780 h 3378200"/>
                  <a:gd name="connsiteX73" fmla="*/ 1440815 w 3038475"/>
                  <a:gd name="connsiteY73" fmla="*/ 1170305 h 3378200"/>
                  <a:gd name="connsiteX74" fmla="*/ 1459865 w 3038475"/>
                  <a:gd name="connsiteY74" fmla="*/ 1164590 h 3378200"/>
                  <a:gd name="connsiteX75" fmla="*/ 1473200 w 3038475"/>
                  <a:gd name="connsiteY75" fmla="*/ 1145541 h 3378200"/>
                  <a:gd name="connsiteX76" fmla="*/ 1482725 w 3038475"/>
                  <a:gd name="connsiteY76" fmla="*/ 1106805 h 3378200"/>
                  <a:gd name="connsiteX77" fmla="*/ 1511300 w 3038475"/>
                  <a:gd name="connsiteY77" fmla="*/ 1106805 h 3378200"/>
                  <a:gd name="connsiteX78" fmla="*/ 1520825 w 3038475"/>
                  <a:gd name="connsiteY78" fmla="*/ 1126490 h 3378200"/>
                  <a:gd name="connsiteX79" fmla="*/ 1539875 w 3038475"/>
                  <a:gd name="connsiteY79" fmla="*/ 1126490 h 3378200"/>
                  <a:gd name="connsiteX80" fmla="*/ 1558925 w 3038475"/>
                  <a:gd name="connsiteY80" fmla="*/ 1143635 h 3378200"/>
                  <a:gd name="connsiteX81" fmla="*/ 1583690 w 3038475"/>
                  <a:gd name="connsiteY81" fmla="*/ 1143635 h 3378200"/>
                  <a:gd name="connsiteX82" fmla="*/ 1593215 w 3038475"/>
                  <a:gd name="connsiteY82" fmla="*/ 1126490 h 3378200"/>
                  <a:gd name="connsiteX83" fmla="*/ 1579880 w 3038475"/>
                  <a:gd name="connsiteY83" fmla="*/ 1170305 h 3378200"/>
                  <a:gd name="connsiteX84" fmla="*/ 1597025 w 3038475"/>
                  <a:gd name="connsiteY84" fmla="*/ 1189356 h 3378200"/>
                  <a:gd name="connsiteX85" fmla="*/ 1600835 w 3038475"/>
                  <a:gd name="connsiteY85" fmla="*/ 1217930 h 3378200"/>
                  <a:gd name="connsiteX86" fmla="*/ 1612265 w 3038475"/>
                  <a:gd name="connsiteY86" fmla="*/ 1240155 h 3378200"/>
                  <a:gd name="connsiteX87" fmla="*/ 1628140 w 3038475"/>
                  <a:gd name="connsiteY87" fmla="*/ 1240155 h 3378200"/>
                  <a:gd name="connsiteX88" fmla="*/ 1648460 w 3038475"/>
                  <a:gd name="connsiteY88" fmla="*/ 1240155 h 3378200"/>
                  <a:gd name="connsiteX89" fmla="*/ 1654175 w 3038475"/>
                  <a:gd name="connsiteY89" fmla="*/ 1265555 h 3378200"/>
                  <a:gd name="connsiteX90" fmla="*/ 1678940 w 3038475"/>
                  <a:gd name="connsiteY90" fmla="*/ 1290320 h 3378200"/>
                  <a:gd name="connsiteX91" fmla="*/ 1682257 w 3038475"/>
                  <a:gd name="connsiteY91" fmla="*/ 1310221 h 3378200"/>
                  <a:gd name="connsiteX92" fmla="*/ 1685925 w 3038475"/>
                  <a:gd name="connsiteY92" fmla="*/ 1295400 h 3378200"/>
                  <a:gd name="connsiteX93" fmla="*/ 1708785 w 3038475"/>
                  <a:gd name="connsiteY93" fmla="*/ 1310640 h 3378200"/>
                  <a:gd name="connsiteX94" fmla="*/ 1715770 w 3038475"/>
                  <a:gd name="connsiteY94" fmla="*/ 1314450 h 3378200"/>
                  <a:gd name="connsiteX95" fmla="*/ 1737360 w 3038475"/>
                  <a:gd name="connsiteY95" fmla="*/ 1314450 h 3378200"/>
                  <a:gd name="connsiteX96" fmla="*/ 1758315 w 3038475"/>
                  <a:gd name="connsiteY96" fmla="*/ 1314450 h 3378200"/>
                  <a:gd name="connsiteX97" fmla="*/ 1795145 w 3038475"/>
                  <a:gd name="connsiteY97" fmla="*/ 1336675 h 3378200"/>
                  <a:gd name="connsiteX98" fmla="*/ 1772285 w 3038475"/>
                  <a:gd name="connsiteY98" fmla="*/ 1349375 h 3378200"/>
                  <a:gd name="connsiteX99" fmla="*/ 1772285 w 3038475"/>
                  <a:gd name="connsiteY99" fmla="*/ 1364615 h 3378200"/>
                  <a:gd name="connsiteX100" fmla="*/ 1758315 w 3038475"/>
                  <a:gd name="connsiteY100" fmla="*/ 1384935 h 3378200"/>
                  <a:gd name="connsiteX101" fmla="*/ 1779905 w 3038475"/>
                  <a:gd name="connsiteY101" fmla="*/ 1402715 h 3378200"/>
                  <a:gd name="connsiteX102" fmla="*/ 1795145 w 3038475"/>
                  <a:gd name="connsiteY102" fmla="*/ 1428750 h 3378200"/>
                  <a:gd name="connsiteX103" fmla="*/ 1823720 w 3038475"/>
                  <a:gd name="connsiteY103" fmla="*/ 1438910 h 3378200"/>
                  <a:gd name="connsiteX104" fmla="*/ 1851660 w 3038475"/>
                  <a:gd name="connsiteY104" fmla="*/ 1418590 h 3378200"/>
                  <a:gd name="connsiteX105" fmla="*/ 1869440 w 3038475"/>
                  <a:gd name="connsiteY105" fmla="*/ 1426210 h 3378200"/>
                  <a:gd name="connsiteX106" fmla="*/ 1884680 w 3038475"/>
                  <a:gd name="connsiteY106" fmla="*/ 1397635 h 3378200"/>
                  <a:gd name="connsiteX107" fmla="*/ 1908810 w 3038475"/>
                  <a:gd name="connsiteY107" fmla="*/ 1410970 h 3378200"/>
                  <a:gd name="connsiteX108" fmla="*/ 1908810 w 3038475"/>
                  <a:gd name="connsiteY108" fmla="*/ 1431290 h 3378200"/>
                  <a:gd name="connsiteX109" fmla="*/ 1931035 w 3038475"/>
                  <a:gd name="connsiteY109" fmla="*/ 1446530 h 3378200"/>
                  <a:gd name="connsiteX110" fmla="*/ 1947545 w 3038475"/>
                  <a:gd name="connsiteY110" fmla="*/ 1413510 h 3378200"/>
                  <a:gd name="connsiteX111" fmla="*/ 1978660 w 3038475"/>
                  <a:gd name="connsiteY111" fmla="*/ 1410970 h 3378200"/>
                  <a:gd name="connsiteX112" fmla="*/ 2021205 w 3038475"/>
                  <a:gd name="connsiteY112" fmla="*/ 1410970 h 3378200"/>
                  <a:gd name="connsiteX113" fmla="*/ 2047240 w 3038475"/>
                  <a:gd name="connsiteY113" fmla="*/ 1431290 h 3378200"/>
                  <a:gd name="connsiteX114" fmla="*/ 2075704 w 3038475"/>
                  <a:gd name="connsiteY114" fmla="*/ 1424444 h 3378200"/>
                  <a:gd name="connsiteX115" fmla="*/ 2071370 w 3038475"/>
                  <a:gd name="connsiteY115" fmla="*/ 1421130 h 3378200"/>
                  <a:gd name="connsiteX116" fmla="*/ 2112645 w 3038475"/>
                  <a:gd name="connsiteY116" fmla="*/ 1396365 h 3378200"/>
                  <a:gd name="connsiteX117" fmla="*/ 2154555 w 3038475"/>
                  <a:gd name="connsiteY117" fmla="*/ 1369695 h 3378200"/>
                  <a:gd name="connsiteX118" fmla="*/ 2152650 w 3038475"/>
                  <a:gd name="connsiteY118" fmla="*/ 1338580 h 3378200"/>
                  <a:gd name="connsiteX119" fmla="*/ 2164080 w 3038475"/>
                  <a:gd name="connsiteY119" fmla="*/ 1247775 h 3378200"/>
                  <a:gd name="connsiteX120" fmla="*/ 2182495 w 3038475"/>
                  <a:gd name="connsiteY120" fmla="*/ 1230630 h 3378200"/>
                  <a:gd name="connsiteX121" fmla="*/ 2103120 w 3038475"/>
                  <a:gd name="connsiteY121" fmla="*/ 1189355 h 3378200"/>
                  <a:gd name="connsiteX122" fmla="*/ 2069465 w 3038475"/>
                  <a:gd name="connsiteY122" fmla="*/ 1189355 h 3378200"/>
                  <a:gd name="connsiteX123" fmla="*/ 2040255 w 3038475"/>
                  <a:gd name="connsiteY123" fmla="*/ 1211580 h 3378200"/>
                  <a:gd name="connsiteX124" fmla="*/ 2019300 w 3038475"/>
                  <a:gd name="connsiteY124" fmla="*/ 1253490 h 3378200"/>
                  <a:gd name="connsiteX125" fmla="*/ 2011680 w 3038475"/>
                  <a:gd name="connsiteY125" fmla="*/ 1245870 h 3378200"/>
                  <a:gd name="connsiteX126" fmla="*/ 1994535 w 3038475"/>
                  <a:gd name="connsiteY126" fmla="*/ 1243965 h 3378200"/>
                  <a:gd name="connsiteX127" fmla="*/ 2038350 w 3038475"/>
                  <a:gd name="connsiteY127" fmla="*/ 1186815 h 3378200"/>
                  <a:gd name="connsiteX128" fmla="*/ 2013585 w 3038475"/>
                  <a:gd name="connsiteY128" fmla="*/ 1146810 h 3378200"/>
                  <a:gd name="connsiteX129" fmla="*/ 1994535 w 3038475"/>
                  <a:gd name="connsiteY129" fmla="*/ 1200150 h 3378200"/>
                  <a:gd name="connsiteX130" fmla="*/ 1979295 w 3038475"/>
                  <a:gd name="connsiteY130" fmla="*/ 1209675 h 3378200"/>
                  <a:gd name="connsiteX131" fmla="*/ 1983105 w 3038475"/>
                  <a:gd name="connsiteY131" fmla="*/ 1236345 h 3378200"/>
                  <a:gd name="connsiteX132" fmla="*/ 1945005 w 3038475"/>
                  <a:gd name="connsiteY132" fmla="*/ 1230630 h 3378200"/>
                  <a:gd name="connsiteX133" fmla="*/ 1945005 w 3038475"/>
                  <a:gd name="connsiteY133" fmla="*/ 1211580 h 3378200"/>
                  <a:gd name="connsiteX134" fmla="*/ 1977390 w 3038475"/>
                  <a:gd name="connsiteY134" fmla="*/ 1151255 h 3378200"/>
                  <a:gd name="connsiteX135" fmla="*/ 2000250 w 3038475"/>
                  <a:gd name="connsiteY135" fmla="*/ 1135380 h 3378200"/>
                  <a:gd name="connsiteX136" fmla="*/ 1986915 w 3038475"/>
                  <a:gd name="connsiteY136" fmla="*/ 1074420 h 3378200"/>
                  <a:gd name="connsiteX137" fmla="*/ 2013585 w 3038475"/>
                  <a:gd name="connsiteY137" fmla="*/ 1033780 h 3378200"/>
                  <a:gd name="connsiteX138" fmla="*/ 2103120 w 3038475"/>
                  <a:gd name="connsiteY138" fmla="*/ 1017905 h 3378200"/>
                  <a:gd name="connsiteX139" fmla="*/ 2152650 w 3038475"/>
                  <a:gd name="connsiteY139" fmla="*/ 1005205 h 3378200"/>
                  <a:gd name="connsiteX140" fmla="*/ 2134870 w 3038475"/>
                  <a:gd name="connsiteY140" fmla="*/ 954405 h 3378200"/>
                  <a:gd name="connsiteX141" fmla="*/ 2101215 w 3038475"/>
                  <a:gd name="connsiteY141" fmla="*/ 963931 h 3378200"/>
                  <a:gd name="connsiteX142" fmla="*/ 2069465 w 3038475"/>
                  <a:gd name="connsiteY142" fmla="*/ 938530 h 3378200"/>
                  <a:gd name="connsiteX143" fmla="*/ 2071370 w 3038475"/>
                  <a:gd name="connsiteY143" fmla="*/ 859155 h 3378200"/>
                  <a:gd name="connsiteX144" fmla="*/ 2118995 w 3038475"/>
                  <a:gd name="connsiteY144" fmla="*/ 824230 h 3378200"/>
                  <a:gd name="connsiteX145" fmla="*/ 2182495 w 3038475"/>
                  <a:gd name="connsiteY145" fmla="*/ 805180 h 3378200"/>
                  <a:gd name="connsiteX146" fmla="*/ 2203450 w 3038475"/>
                  <a:gd name="connsiteY146" fmla="*/ 849630 h 3378200"/>
                  <a:gd name="connsiteX147" fmla="*/ 2220595 w 3038475"/>
                  <a:gd name="connsiteY147" fmla="*/ 881380 h 3378200"/>
                  <a:gd name="connsiteX148" fmla="*/ 2265045 w 3038475"/>
                  <a:gd name="connsiteY148" fmla="*/ 903605 h 3378200"/>
                  <a:gd name="connsiteX149" fmla="*/ 2265045 w 3038475"/>
                  <a:gd name="connsiteY149" fmla="*/ 878205 h 3378200"/>
                  <a:gd name="connsiteX150" fmla="*/ 2357120 w 3038475"/>
                  <a:gd name="connsiteY150" fmla="*/ 849630 h 3378200"/>
                  <a:gd name="connsiteX151" fmla="*/ 2392680 w 3038475"/>
                  <a:gd name="connsiteY151" fmla="*/ 862965 h 3378200"/>
                  <a:gd name="connsiteX152" fmla="*/ 2423160 w 3038475"/>
                  <a:gd name="connsiteY152" fmla="*/ 847725 h 3378200"/>
                  <a:gd name="connsiteX153" fmla="*/ 2446020 w 3038475"/>
                  <a:gd name="connsiteY153" fmla="*/ 872490 h 3378200"/>
                  <a:gd name="connsiteX154" fmla="*/ 2434590 w 3038475"/>
                  <a:gd name="connsiteY154" fmla="*/ 889635 h 3378200"/>
                  <a:gd name="connsiteX155" fmla="*/ 2459355 w 3038475"/>
                  <a:gd name="connsiteY155" fmla="*/ 901065 h 3378200"/>
                  <a:gd name="connsiteX156" fmla="*/ 2447925 w 3038475"/>
                  <a:gd name="connsiteY156" fmla="*/ 910590 h 3378200"/>
                  <a:gd name="connsiteX157" fmla="*/ 2458720 w 3038475"/>
                  <a:gd name="connsiteY157" fmla="*/ 922655 h 3378200"/>
                  <a:gd name="connsiteX158" fmla="*/ 2484120 w 3038475"/>
                  <a:gd name="connsiteY158" fmla="*/ 986155 h 3378200"/>
                  <a:gd name="connsiteX159" fmla="*/ 2447925 w 3038475"/>
                  <a:gd name="connsiteY159" fmla="*/ 1038225 h 3378200"/>
                  <a:gd name="connsiteX160" fmla="*/ 2461260 w 3038475"/>
                  <a:gd name="connsiteY160" fmla="*/ 1068705 h 3378200"/>
                  <a:gd name="connsiteX161" fmla="*/ 2438400 w 3038475"/>
                  <a:gd name="connsiteY161" fmla="*/ 1106805 h 3378200"/>
                  <a:gd name="connsiteX162" fmla="*/ 2438400 w 3038475"/>
                  <a:gd name="connsiteY162" fmla="*/ 1132206 h 3378200"/>
                  <a:gd name="connsiteX163" fmla="*/ 2417445 w 3038475"/>
                  <a:gd name="connsiteY163" fmla="*/ 1141095 h 3378200"/>
                  <a:gd name="connsiteX164" fmla="*/ 2421255 w 3038475"/>
                  <a:gd name="connsiteY164" fmla="*/ 1163955 h 3378200"/>
                  <a:gd name="connsiteX165" fmla="*/ 2377440 w 3038475"/>
                  <a:gd name="connsiteY165" fmla="*/ 1198880 h 3378200"/>
                  <a:gd name="connsiteX166" fmla="*/ 2374265 w 3038475"/>
                  <a:gd name="connsiteY166" fmla="*/ 1230630 h 3378200"/>
                  <a:gd name="connsiteX167" fmla="*/ 2335530 w 3038475"/>
                  <a:gd name="connsiteY167" fmla="*/ 1239520 h 3378200"/>
                  <a:gd name="connsiteX168" fmla="*/ 2335530 w 3038475"/>
                  <a:gd name="connsiteY168" fmla="*/ 1295400 h 3378200"/>
                  <a:gd name="connsiteX169" fmla="*/ 2374265 w 3038475"/>
                  <a:gd name="connsiteY169" fmla="*/ 1314451 h 3378200"/>
                  <a:gd name="connsiteX170" fmla="*/ 2420620 w 3038475"/>
                  <a:gd name="connsiteY170" fmla="*/ 1295400 h 3378200"/>
                  <a:gd name="connsiteX171" fmla="*/ 2461895 w 3038475"/>
                  <a:gd name="connsiteY171" fmla="*/ 1295400 h 3378200"/>
                  <a:gd name="connsiteX172" fmla="*/ 2526030 w 3038475"/>
                  <a:gd name="connsiteY172" fmla="*/ 1239520 h 3378200"/>
                  <a:gd name="connsiteX173" fmla="*/ 2560320 w 3038475"/>
                  <a:gd name="connsiteY173" fmla="*/ 1239520 h 3378200"/>
                  <a:gd name="connsiteX174" fmla="*/ 2563319 w 3038475"/>
                  <a:gd name="connsiteY174" fmla="*/ 1251314 h 3378200"/>
                  <a:gd name="connsiteX175" fmla="*/ 2563382 w 3038475"/>
                  <a:gd name="connsiteY175" fmla="*/ 1251335 h 3378200"/>
                  <a:gd name="connsiteX176" fmla="*/ 2569845 w 3038475"/>
                  <a:gd name="connsiteY176" fmla="*/ 1241425 h 3378200"/>
                  <a:gd name="connsiteX177" fmla="*/ 2591435 w 3038475"/>
                  <a:gd name="connsiteY177" fmla="*/ 1241425 h 3378200"/>
                  <a:gd name="connsiteX178" fmla="*/ 2616835 w 3038475"/>
                  <a:gd name="connsiteY178" fmla="*/ 1264285 h 3378200"/>
                  <a:gd name="connsiteX179" fmla="*/ 2629535 w 3038475"/>
                  <a:gd name="connsiteY179" fmla="*/ 1275715 h 3378200"/>
                  <a:gd name="connsiteX180" fmla="*/ 2643505 w 3038475"/>
                  <a:gd name="connsiteY180" fmla="*/ 1284605 h 3378200"/>
                  <a:gd name="connsiteX181" fmla="*/ 2651760 w 3038475"/>
                  <a:gd name="connsiteY181" fmla="*/ 1273175 h 3378200"/>
                  <a:gd name="connsiteX182" fmla="*/ 2670810 w 3038475"/>
                  <a:gd name="connsiteY182" fmla="*/ 1275715 h 3378200"/>
                  <a:gd name="connsiteX183" fmla="*/ 2688590 w 3038475"/>
                  <a:gd name="connsiteY183" fmla="*/ 1285875 h 3378200"/>
                  <a:gd name="connsiteX184" fmla="*/ 2692400 w 3038475"/>
                  <a:gd name="connsiteY184" fmla="*/ 1297940 h 3378200"/>
                  <a:gd name="connsiteX185" fmla="*/ 2706370 w 3038475"/>
                  <a:gd name="connsiteY185" fmla="*/ 1314451 h 3378200"/>
                  <a:gd name="connsiteX186" fmla="*/ 2705100 w 3038475"/>
                  <a:gd name="connsiteY186" fmla="*/ 1324610 h 3378200"/>
                  <a:gd name="connsiteX187" fmla="*/ 2726690 w 3038475"/>
                  <a:gd name="connsiteY187" fmla="*/ 1325880 h 3378200"/>
                  <a:gd name="connsiteX188" fmla="*/ 2726690 w 3038475"/>
                  <a:gd name="connsiteY188" fmla="*/ 1334770 h 3378200"/>
                  <a:gd name="connsiteX189" fmla="*/ 2752725 w 3038475"/>
                  <a:gd name="connsiteY189" fmla="*/ 1347470 h 3378200"/>
                  <a:gd name="connsiteX190" fmla="*/ 2750185 w 3038475"/>
                  <a:gd name="connsiteY190" fmla="*/ 1357630 h 3378200"/>
                  <a:gd name="connsiteX191" fmla="*/ 2765425 w 3038475"/>
                  <a:gd name="connsiteY191" fmla="*/ 1370330 h 3378200"/>
                  <a:gd name="connsiteX192" fmla="*/ 2756535 w 3038475"/>
                  <a:gd name="connsiteY192" fmla="*/ 1386205 h 3378200"/>
                  <a:gd name="connsiteX193" fmla="*/ 2756535 w 3038475"/>
                  <a:gd name="connsiteY193" fmla="*/ 1400175 h 3378200"/>
                  <a:gd name="connsiteX194" fmla="*/ 2766695 w 3038475"/>
                  <a:gd name="connsiteY194" fmla="*/ 1415415 h 3378200"/>
                  <a:gd name="connsiteX195" fmla="*/ 2783205 w 3038475"/>
                  <a:gd name="connsiteY195" fmla="*/ 1423036 h 3378200"/>
                  <a:gd name="connsiteX196" fmla="*/ 2783205 w 3038475"/>
                  <a:gd name="connsiteY196" fmla="*/ 1440815 h 3378200"/>
                  <a:gd name="connsiteX197" fmla="*/ 2761615 w 3038475"/>
                  <a:gd name="connsiteY197" fmla="*/ 1435735 h 3378200"/>
                  <a:gd name="connsiteX198" fmla="*/ 2752725 w 3038475"/>
                  <a:gd name="connsiteY198" fmla="*/ 1439545 h 3378200"/>
                  <a:gd name="connsiteX199" fmla="*/ 2743200 w 3038475"/>
                  <a:gd name="connsiteY199" fmla="*/ 1431925 h 3378200"/>
                  <a:gd name="connsiteX200" fmla="*/ 2740660 w 3038475"/>
                  <a:gd name="connsiteY200" fmla="*/ 1508760 h 3378200"/>
                  <a:gd name="connsiteX201" fmla="*/ 2762885 w 3038475"/>
                  <a:gd name="connsiteY201" fmla="*/ 1512570 h 3378200"/>
                  <a:gd name="connsiteX202" fmla="*/ 2773045 w 3038475"/>
                  <a:gd name="connsiteY202" fmla="*/ 1504950 h 3378200"/>
                  <a:gd name="connsiteX203" fmla="*/ 2797175 w 3038475"/>
                  <a:gd name="connsiteY203" fmla="*/ 1525270 h 3378200"/>
                  <a:gd name="connsiteX204" fmla="*/ 2821305 w 3038475"/>
                  <a:gd name="connsiteY204" fmla="*/ 1554481 h 3378200"/>
                  <a:gd name="connsiteX205" fmla="*/ 2841625 w 3038475"/>
                  <a:gd name="connsiteY205" fmla="*/ 1553210 h 3378200"/>
                  <a:gd name="connsiteX206" fmla="*/ 2858770 w 3038475"/>
                  <a:gd name="connsiteY206" fmla="*/ 1565910 h 3378200"/>
                  <a:gd name="connsiteX207" fmla="*/ 2876550 w 3038475"/>
                  <a:gd name="connsiteY207" fmla="*/ 1551940 h 3378200"/>
                  <a:gd name="connsiteX208" fmla="*/ 2887980 w 3038475"/>
                  <a:gd name="connsiteY208" fmla="*/ 1565910 h 3378200"/>
                  <a:gd name="connsiteX209" fmla="*/ 2910840 w 3038475"/>
                  <a:gd name="connsiteY209" fmla="*/ 1554481 h 3378200"/>
                  <a:gd name="connsiteX210" fmla="*/ 2927350 w 3038475"/>
                  <a:gd name="connsiteY210" fmla="*/ 1575435 h 3378200"/>
                  <a:gd name="connsiteX211" fmla="*/ 2961005 w 3038475"/>
                  <a:gd name="connsiteY211" fmla="*/ 1602105 h 3378200"/>
                  <a:gd name="connsiteX212" fmla="*/ 2971165 w 3038475"/>
                  <a:gd name="connsiteY212" fmla="*/ 1602105 h 3378200"/>
                  <a:gd name="connsiteX213" fmla="*/ 2966085 w 3038475"/>
                  <a:gd name="connsiteY213" fmla="*/ 1614805 h 3378200"/>
                  <a:gd name="connsiteX214" fmla="*/ 2971165 w 3038475"/>
                  <a:gd name="connsiteY214" fmla="*/ 1632585 h 3378200"/>
                  <a:gd name="connsiteX215" fmla="*/ 2976245 w 3038475"/>
                  <a:gd name="connsiteY215" fmla="*/ 1663700 h 3378200"/>
                  <a:gd name="connsiteX216" fmla="*/ 2990215 w 3038475"/>
                  <a:gd name="connsiteY216" fmla="*/ 1659255 h 3378200"/>
                  <a:gd name="connsiteX217" fmla="*/ 3000375 w 3038475"/>
                  <a:gd name="connsiteY217" fmla="*/ 1685290 h 3378200"/>
                  <a:gd name="connsiteX218" fmla="*/ 3038475 w 3038475"/>
                  <a:gd name="connsiteY218" fmla="*/ 1729740 h 3378200"/>
                  <a:gd name="connsiteX219" fmla="*/ 3016401 w 3038475"/>
                  <a:gd name="connsiteY219" fmla="*/ 1798723 h 3378200"/>
                  <a:gd name="connsiteX220" fmla="*/ 3002819 w 3038475"/>
                  <a:gd name="connsiteY220" fmla="*/ 1792286 h 3378200"/>
                  <a:gd name="connsiteX221" fmla="*/ 2985681 w 3038475"/>
                  <a:gd name="connsiteY221" fmla="*/ 1872304 h 3378200"/>
                  <a:gd name="connsiteX222" fmla="*/ 2938074 w 3038475"/>
                  <a:gd name="connsiteY222" fmla="*/ 1929460 h 3378200"/>
                  <a:gd name="connsiteX223" fmla="*/ 2953308 w 3038475"/>
                  <a:gd name="connsiteY223" fmla="*/ 1958038 h 3378200"/>
                  <a:gd name="connsiteX224" fmla="*/ 2871424 w 3038475"/>
                  <a:gd name="connsiteY224" fmla="*/ 2087591 h 3378200"/>
                  <a:gd name="connsiteX225" fmla="*/ 2827625 w 3038475"/>
                  <a:gd name="connsiteY225" fmla="*/ 2110453 h 3378200"/>
                  <a:gd name="connsiteX226" fmla="*/ 2772401 w 3038475"/>
                  <a:gd name="connsiteY226" fmla="*/ 2129505 h 3378200"/>
                  <a:gd name="connsiteX227" fmla="*/ 2732411 w 3038475"/>
                  <a:gd name="connsiteY227" fmla="*/ 2188566 h 3378200"/>
                  <a:gd name="connsiteX228" fmla="*/ 2722890 w 3038475"/>
                  <a:gd name="connsiteY228" fmla="*/ 2342887 h 3378200"/>
                  <a:gd name="connsiteX229" fmla="*/ 2701943 w 3038475"/>
                  <a:gd name="connsiteY229" fmla="*/ 2360033 h 3378200"/>
                  <a:gd name="connsiteX230" fmla="*/ 2682900 w 3038475"/>
                  <a:gd name="connsiteY230" fmla="*/ 2392422 h 3378200"/>
                  <a:gd name="connsiteX231" fmla="*/ 2680996 w 3038475"/>
                  <a:gd name="connsiteY231" fmla="*/ 2464819 h 3378200"/>
                  <a:gd name="connsiteX232" fmla="*/ 2631485 w 3038475"/>
                  <a:gd name="connsiteY232" fmla="*/ 2521975 h 3378200"/>
                  <a:gd name="connsiteX233" fmla="*/ 2599112 w 3038475"/>
                  <a:gd name="connsiteY233" fmla="*/ 2521975 h 3378200"/>
                  <a:gd name="connsiteX234" fmla="*/ 2524845 w 3038475"/>
                  <a:gd name="connsiteY234" fmla="*/ 2554363 h 3378200"/>
                  <a:gd name="connsiteX235" fmla="*/ 2477238 w 3038475"/>
                  <a:gd name="connsiteY235" fmla="*/ 2605803 h 3378200"/>
                  <a:gd name="connsiteX236" fmla="*/ 2477238 w 3038475"/>
                  <a:gd name="connsiteY236" fmla="*/ 2638192 h 3378200"/>
                  <a:gd name="connsiteX237" fmla="*/ 2439152 w 3038475"/>
                  <a:gd name="connsiteY237" fmla="*/ 2653433 h 3378200"/>
                  <a:gd name="connsiteX238" fmla="*/ 2444360 w 3038475"/>
                  <a:gd name="connsiteY238" fmla="*/ 2729850 h 3378200"/>
                  <a:gd name="connsiteX239" fmla="*/ 2439153 w 3038475"/>
                  <a:gd name="connsiteY239" fmla="*/ 2728371 h 3378200"/>
                  <a:gd name="connsiteX240" fmla="*/ 2418205 w 3038475"/>
                  <a:gd name="connsiteY240" fmla="*/ 2794418 h 3378200"/>
                  <a:gd name="connsiteX241" fmla="*/ 2406780 w 3038475"/>
                  <a:gd name="connsiteY241" fmla="*/ 2788702 h 3378200"/>
                  <a:gd name="connsiteX242" fmla="*/ 2378216 w 3038475"/>
                  <a:gd name="connsiteY242" fmla="*/ 2815375 h 3378200"/>
                  <a:gd name="connsiteX243" fmla="*/ 2326800 w 3038475"/>
                  <a:gd name="connsiteY243" fmla="*/ 2840142 h 3378200"/>
                  <a:gd name="connsiteX244" fmla="*/ 2336321 w 3038475"/>
                  <a:gd name="connsiteY244" fmla="*/ 2855384 h 3378200"/>
                  <a:gd name="connsiteX245" fmla="*/ 2273480 w 3038475"/>
                  <a:gd name="connsiteY245" fmla="*/ 2914445 h 3378200"/>
                  <a:gd name="connsiteX246" fmla="*/ 2204292 w 3038475"/>
                  <a:gd name="connsiteY246" fmla="*/ 2990652 h 3378200"/>
                  <a:gd name="connsiteX247" fmla="*/ 2193500 w 3038475"/>
                  <a:gd name="connsiteY247" fmla="*/ 2990652 h 3378200"/>
                  <a:gd name="connsiteX248" fmla="*/ 2183344 w 3038475"/>
                  <a:gd name="connsiteY248" fmla="*/ 3019230 h 3378200"/>
                  <a:gd name="connsiteX249" fmla="*/ 2168744 w 3038475"/>
                  <a:gd name="connsiteY249" fmla="*/ 3034472 h 3378200"/>
                  <a:gd name="connsiteX250" fmla="*/ 2149702 w 3038475"/>
                  <a:gd name="connsiteY250" fmla="*/ 3055429 h 3378200"/>
                  <a:gd name="connsiteX251" fmla="*/ 2136372 w 3038475"/>
                  <a:gd name="connsiteY251" fmla="*/ 3064955 h 3378200"/>
                  <a:gd name="connsiteX252" fmla="*/ 2125581 w 3038475"/>
                  <a:gd name="connsiteY252" fmla="*/ 3076386 h 3378200"/>
                  <a:gd name="connsiteX253" fmla="*/ 2103999 w 3038475"/>
                  <a:gd name="connsiteY253" fmla="*/ 3084007 h 3378200"/>
                  <a:gd name="connsiteX254" fmla="*/ 2072261 w 3038475"/>
                  <a:gd name="connsiteY254" fmla="*/ 3089722 h 3378200"/>
                  <a:gd name="connsiteX255" fmla="*/ 2035445 w 3038475"/>
                  <a:gd name="connsiteY255" fmla="*/ 3095438 h 3378200"/>
                  <a:gd name="connsiteX256" fmla="*/ 2008785 w 3038475"/>
                  <a:gd name="connsiteY256" fmla="*/ 3103058 h 3378200"/>
                  <a:gd name="connsiteX257" fmla="*/ 1995455 w 3038475"/>
                  <a:gd name="connsiteY257" fmla="*/ 3106869 h 3378200"/>
                  <a:gd name="connsiteX258" fmla="*/ 1968795 w 3038475"/>
                  <a:gd name="connsiteY258" fmla="*/ 3120205 h 3378200"/>
                  <a:gd name="connsiteX259" fmla="*/ 1964986 w 3038475"/>
                  <a:gd name="connsiteY259" fmla="*/ 3131636 h 3378200"/>
                  <a:gd name="connsiteX260" fmla="*/ 1963151 w 3038475"/>
                  <a:gd name="connsiteY260" fmla="*/ 3132471 h 3378200"/>
                  <a:gd name="connsiteX261" fmla="*/ 1962150 w 3038475"/>
                  <a:gd name="connsiteY261" fmla="*/ 3132137 h 3378200"/>
                  <a:gd name="connsiteX262" fmla="*/ 1942935 w 3038475"/>
                  <a:gd name="connsiteY262" fmla="*/ 3128047 h 3378200"/>
                  <a:gd name="connsiteX263" fmla="*/ 1926023 w 3038475"/>
                  <a:gd name="connsiteY263" fmla="*/ 3098165 h 3378200"/>
                  <a:gd name="connsiteX264" fmla="*/ 1908881 w 3038475"/>
                  <a:gd name="connsiteY264" fmla="*/ 3094990 h 3378200"/>
                  <a:gd name="connsiteX265" fmla="*/ 1889835 w 3038475"/>
                  <a:gd name="connsiteY265" fmla="*/ 3054985 h 3378200"/>
                  <a:gd name="connsiteX266" fmla="*/ 1880946 w 3038475"/>
                  <a:gd name="connsiteY266" fmla="*/ 2962275 h 3378200"/>
                  <a:gd name="connsiteX267" fmla="*/ 1837774 w 3038475"/>
                  <a:gd name="connsiteY267" fmla="*/ 2971165 h 3378200"/>
                  <a:gd name="connsiteX268" fmla="*/ 1806030 w 3038475"/>
                  <a:gd name="connsiteY268" fmla="*/ 3023235 h 3378200"/>
                  <a:gd name="connsiteX269" fmla="*/ 1806030 w 3038475"/>
                  <a:gd name="connsiteY269" fmla="*/ 3046095 h 3378200"/>
                  <a:gd name="connsiteX270" fmla="*/ 1737462 w 3038475"/>
                  <a:gd name="connsiteY270" fmla="*/ 3057525 h 3378200"/>
                  <a:gd name="connsiteX271" fmla="*/ 1712702 w 3038475"/>
                  <a:gd name="connsiteY271" fmla="*/ 3131820 h 3378200"/>
                  <a:gd name="connsiteX272" fmla="*/ 1737462 w 3038475"/>
                  <a:gd name="connsiteY272" fmla="*/ 3131820 h 3378200"/>
                  <a:gd name="connsiteX273" fmla="*/ 1696195 w 3038475"/>
                  <a:gd name="connsiteY273" fmla="*/ 3181985 h 3378200"/>
                  <a:gd name="connsiteX274" fmla="*/ 1608983 w 3038475"/>
                  <a:gd name="connsiteY274" fmla="*/ 3171817 h 3378200"/>
                  <a:gd name="connsiteX275" fmla="*/ 1621913 w 3038475"/>
                  <a:gd name="connsiteY275" fmla="*/ 3164205 h 3378200"/>
                  <a:gd name="connsiteX276" fmla="*/ 1592709 w 3038475"/>
                  <a:gd name="connsiteY276" fmla="*/ 3169920 h 3378200"/>
                  <a:gd name="connsiteX277" fmla="*/ 1608983 w 3038475"/>
                  <a:gd name="connsiteY277" fmla="*/ 3171817 h 3378200"/>
                  <a:gd name="connsiteX278" fmla="*/ 1521602 w 3038475"/>
                  <a:gd name="connsiteY278" fmla="*/ 3223260 h 3378200"/>
                  <a:gd name="connsiteX279" fmla="*/ 1432083 w 3038475"/>
                  <a:gd name="connsiteY279" fmla="*/ 3195955 h 3378200"/>
                  <a:gd name="connsiteX280" fmla="*/ 1432083 w 3038475"/>
                  <a:gd name="connsiteY280" fmla="*/ 3164205 h 3378200"/>
                  <a:gd name="connsiteX281" fmla="*/ 1403513 w 3038475"/>
                  <a:gd name="connsiteY281" fmla="*/ 3164205 h 3378200"/>
                  <a:gd name="connsiteX282" fmla="*/ 1373674 w 3038475"/>
                  <a:gd name="connsiteY282" fmla="*/ 3147060 h 3378200"/>
                  <a:gd name="connsiteX283" fmla="*/ 1306376 w 3038475"/>
                  <a:gd name="connsiteY283" fmla="*/ 3199130 h 3378200"/>
                  <a:gd name="connsiteX284" fmla="*/ 1291774 w 3038475"/>
                  <a:gd name="connsiteY284" fmla="*/ 3223260 h 3378200"/>
                  <a:gd name="connsiteX285" fmla="*/ 1291774 w 3038475"/>
                  <a:gd name="connsiteY285" fmla="*/ 3253740 h 3378200"/>
                  <a:gd name="connsiteX286" fmla="*/ 1291774 w 3038475"/>
                  <a:gd name="connsiteY286" fmla="*/ 3291205 h 3378200"/>
                  <a:gd name="connsiteX287" fmla="*/ 1254950 w 3038475"/>
                  <a:gd name="connsiteY287" fmla="*/ 3296920 h 3378200"/>
                  <a:gd name="connsiteX288" fmla="*/ 1217492 w 3038475"/>
                  <a:gd name="connsiteY288" fmla="*/ 3328670 h 3378200"/>
                  <a:gd name="connsiteX289" fmla="*/ 1177494 w 3038475"/>
                  <a:gd name="connsiteY289" fmla="*/ 3378200 h 3378200"/>
                  <a:gd name="connsiteX290" fmla="*/ 1159718 w 3038475"/>
                  <a:gd name="connsiteY290" fmla="*/ 3356610 h 3378200"/>
                  <a:gd name="connsiteX291" fmla="*/ 1094222 w 3038475"/>
                  <a:gd name="connsiteY291" fmla="*/ 3335507 h 3378200"/>
                  <a:gd name="connsiteX292" fmla="*/ 1101725 w 3038475"/>
                  <a:gd name="connsiteY292" fmla="*/ 3321685 h 3378200"/>
                  <a:gd name="connsiteX293" fmla="*/ 1089660 w 3038475"/>
                  <a:gd name="connsiteY293" fmla="*/ 3319145 h 3378200"/>
                  <a:gd name="connsiteX294" fmla="*/ 1089660 w 3038475"/>
                  <a:gd name="connsiteY294" fmla="*/ 3260090 h 3378200"/>
                  <a:gd name="connsiteX295" fmla="*/ 1101725 w 3038475"/>
                  <a:gd name="connsiteY295" fmla="*/ 3256280 h 3378200"/>
                  <a:gd name="connsiteX296" fmla="*/ 1089660 w 3038475"/>
                  <a:gd name="connsiteY296" fmla="*/ 3175000 h 3378200"/>
                  <a:gd name="connsiteX297" fmla="*/ 1089660 w 3038475"/>
                  <a:gd name="connsiteY297" fmla="*/ 3160395 h 3378200"/>
                  <a:gd name="connsiteX298" fmla="*/ 1089660 w 3038475"/>
                  <a:gd name="connsiteY298" fmla="*/ 3146425 h 3378200"/>
                  <a:gd name="connsiteX299" fmla="*/ 1069340 w 3038475"/>
                  <a:gd name="connsiteY299" fmla="*/ 3156585 h 3378200"/>
                  <a:gd name="connsiteX300" fmla="*/ 1064895 w 3038475"/>
                  <a:gd name="connsiteY300" fmla="*/ 3128010 h 3378200"/>
                  <a:gd name="connsiteX301" fmla="*/ 1061085 w 3038475"/>
                  <a:gd name="connsiteY301" fmla="*/ 3095625 h 3378200"/>
                  <a:gd name="connsiteX302" fmla="*/ 1074420 w 3038475"/>
                  <a:gd name="connsiteY302" fmla="*/ 3057525 h 3378200"/>
                  <a:gd name="connsiteX303" fmla="*/ 1036320 w 3038475"/>
                  <a:gd name="connsiteY303" fmla="*/ 3076575 h 3378200"/>
                  <a:gd name="connsiteX304" fmla="*/ 1013460 w 3038475"/>
                  <a:gd name="connsiteY304" fmla="*/ 3068955 h 3378200"/>
                  <a:gd name="connsiteX305" fmla="*/ 1024890 w 3038475"/>
                  <a:gd name="connsiteY305" fmla="*/ 3048000 h 3378200"/>
                  <a:gd name="connsiteX306" fmla="*/ 1013460 w 3038475"/>
                  <a:gd name="connsiteY306" fmla="*/ 3011805 h 3378200"/>
                  <a:gd name="connsiteX307" fmla="*/ 1011555 w 3038475"/>
                  <a:gd name="connsiteY307" fmla="*/ 2975610 h 3378200"/>
                  <a:gd name="connsiteX308" fmla="*/ 990600 w 3038475"/>
                  <a:gd name="connsiteY308" fmla="*/ 2967990 h 3378200"/>
                  <a:gd name="connsiteX309" fmla="*/ 962025 w 3038475"/>
                  <a:gd name="connsiteY309" fmla="*/ 2971800 h 3378200"/>
                  <a:gd name="connsiteX310" fmla="*/ 973455 w 3038475"/>
                  <a:gd name="connsiteY310" fmla="*/ 2920365 h 3378200"/>
                  <a:gd name="connsiteX311" fmla="*/ 990600 w 3038475"/>
                  <a:gd name="connsiteY311" fmla="*/ 2891790 h 3378200"/>
                  <a:gd name="connsiteX312" fmla="*/ 971550 w 3038475"/>
                  <a:gd name="connsiteY312" fmla="*/ 2861310 h 3378200"/>
                  <a:gd name="connsiteX313" fmla="*/ 971550 w 3038475"/>
                  <a:gd name="connsiteY313" fmla="*/ 2842260 h 3378200"/>
                  <a:gd name="connsiteX314" fmla="*/ 962025 w 3038475"/>
                  <a:gd name="connsiteY314" fmla="*/ 2819400 h 3378200"/>
                  <a:gd name="connsiteX315" fmla="*/ 948690 w 3038475"/>
                  <a:gd name="connsiteY315" fmla="*/ 2785110 h 3378200"/>
                  <a:gd name="connsiteX316" fmla="*/ 935355 w 3038475"/>
                  <a:gd name="connsiteY316" fmla="*/ 2747010 h 3378200"/>
                  <a:gd name="connsiteX317" fmla="*/ 937895 w 3038475"/>
                  <a:gd name="connsiteY317" fmla="*/ 2728595 h 3378200"/>
                  <a:gd name="connsiteX318" fmla="*/ 937895 w 3038475"/>
                  <a:gd name="connsiteY318" fmla="*/ 2716978 h 3378200"/>
                  <a:gd name="connsiteX319" fmla="*/ 923290 w 3038475"/>
                  <a:gd name="connsiteY319" fmla="*/ 2728595 h 3378200"/>
                  <a:gd name="connsiteX320" fmla="*/ 883920 w 3038475"/>
                  <a:gd name="connsiteY320" fmla="*/ 2684145 h 3378200"/>
                  <a:gd name="connsiteX321" fmla="*/ 855345 w 3038475"/>
                  <a:gd name="connsiteY321" fmla="*/ 2665095 h 3378200"/>
                  <a:gd name="connsiteX322" fmla="*/ 826770 w 3038475"/>
                  <a:gd name="connsiteY322" fmla="*/ 2610485 h 3378200"/>
                  <a:gd name="connsiteX323" fmla="*/ 797560 w 3038475"/>
                  <a:gd name="connsiteY323" fmla="*/ 2608580 h 3378200"/>
                  <a:gd name="connsiteX324" fmla="*/ 781685 w 3038475"/>
                  <a:gd name="connsiteY324" fmla="*/ 2620645 h 3378200"/>
                  <a:gd name="connsiteX325" fmla="*/ 767715 w 3038475"/>
                  <a:gd name="connsiteY325" fmla="*/ 2571750 h 3378200"/>
                  <a:gd name="connsiteX326" fmla="*/ 767715 w 3038475"/>
                  <a:gd name="connsiteY326" fmla="*/ 2543175 h 3378200"/>
                  <a:gd name="connsiteX327" fmla="*/ 750570 w 3038475"/>
                  <a:gd name="connsiteY327" fmla="*/ 2514600 h 3378200"/>
                  <a:gd name="connsiteX328" fmla="*/ 714375 w 3038475"/>
                  <a:gd name="connsiteY328" fmla="*/ 2458085 h 3378200"/>
                  <a:gd name="connsiteX329" fmla="*/ 720725 w 3038475"/>
                  <a:gd name="connsiteY329" fmla="*/ 2426970 h 3378200"/>
                  <a:gd name="connsiteX330" fmla="*/ 786130 w 3038475"/>
                  <a:gd name="connsiteY330" fmla="*/ 2334260 h 3378200"/>
                  <a:gd name="connsiteX331" fmla="*/ 797560 w 3038475"/>
                  <a:gd name="connsiteY331" fmla="*/ 2284730 h 3378200"/>
                  <a:gd name="connsiteX332" fmla="*/ 797560 w 3038475"/>
                  <a:gd name="connsiteY332" fmla="*/ 2242185 h 3378200"/>
                  <a:gd name="connsiteX333" fmla="*/ 797560 w 3038475"/>
                  <a:gd name="connsiteY333" fmla="*/ 2211070 h 3378200"/>
                  <a:gd name="connsiteX334" fmla="*/ 797560 w 3038475"/>
                  <a:gd name="connsiteY334" fmla="*/ 2193290 h 3378200"/>
                  <a:gd name="connsiteX335" fmla="*/ 743585 w 3038475"/>
                  <a:gd name="connsiteY335" fmla="*/ 2092960 h 3378200"/>
                  <a:gd name="connsiteX336" fmla="*/ 779780 w 3038475"/>
                  <a:gd name="connsiteY336" fmla="*/ 2103755 h 3378200"/>
                  <a:gd name="connsiteX337" fmla="*/ 797560 w 3038475"/>
                  <a:gd name="connsiteY337" fmla="*/ 2077085 h 3378200"/>
                  <a:gd name="connsiteX338" fmla="*/ 843280 w 3038475"/>
                  <a:gd name="connsiteY338" fmla="*/ 2072640 h 3378200"/>
                  <a:gd name="connsiteX339" fmla="*/ 863600 w 3038475"/>
                  <a:gd name="connsiteY339" fmla="*/ 2042160 h 3378200"/>
                  <a:gd name="connsiteX340" fmla="*/ 847090 w 3038475"/>
                  <a:gd name="connsiteY340" fmla="*/ 1997710 h 3378200"/>
                  <a:gd name="connsiteX341" fmla="*/ 871220 w 3038475"/>
                  <a:gd name="connsiteY341" fmla="*/ 1981200 h 3378200"/>
                  <a:gd name="connsiteX342" fmla="*/ 865505 w 3038475"/>
                  <a:gd name="connsiteY342" fmla="*/ 1952625 h 3378200"/>
                  <a:gd name="connsiteX343" fmla="*/ 889635 w 3038475"/>
                  <a:gd name="connsiteY343" fmla="*/ 1897380 h 3378200"/>
                  <a:gd name="connsiteX344" fmla="*/ 887730 w 3038475"/>
                  <a:gd name="connsiteY344" fmla="*/ 1885315 h 3378200"/>
                  <a:gd name="connsiteX345" fmla="*/ 891540 w 3038475"/>
                  <a:gd name="connsiteY345" fmla="*/ 1869440 h 3378200"/>
                  <a:gd name="connsiteX346" fmla="*/ 902970 w 3038475"/>
                  <a:gd name="connsiteY346" fmla="*/ 1844675 h 3378200"/>
                  <a:gd name="connsiteX347" fmla="*/ 902970 w 3038475"/>
                  <a:gd name="connsiteY347" fmla="*/ 1826260 h 3378200"/>
                  <a:gd name="connsiteX348" fmla="*/ 913345 w 3038475"/>
                  <a:gd name="connsiteY348" fmla="*/ 1832744 h 3378200"/>
                  <a:gd name="connsiteX349" fmla="*/ 902970 w 3038475"/>
                  <a:gd name="connsiteY349" fmla="*/ 1823085 h 3378200"/>
                  <a:gd name="connsiteX350" fmla="*/ 910590 w 3038475"/>
                  <a:gd name="connsiteY350" fmla="*/ 1805940 h 3378200"/>
                  <a:gd name="connsiteX351" fmla="*/ 921385 w 3038475"/>
                  <a:gd name="connsiteY351" fmla="*/ 1767840 h 3378200"/>
                  <a:gd name="connsiteX352" fmla="*/ 921385 w 3038475"/>
                  <a:gd name="connsiteY352" fmla="*/ 1751330 h 3378200"/>
                  <a:gd name="connsiteX353" fmla="*/ 937895 w 3038475"/>
                  <a:gd name="connsiteY353" fmla="*/ 1751330 h 3378200"/>
                  <a:gd name="connsiteX354" fmla="*/ 937895 w 3038475"/>
                  <a:gd name="connsiteY354" fmla="*/ 1714500 h 3378200"/>
                  <a:gd name="connsiteX355" fmla="*/ 942975 w 3038475"/>
                  <a:gd name="connsiteY355" fmla="*/ 1680210 h 3378200"/>
                  <a:gd name="connsiteX356" fmla="*/ 963930 w 3038475"/>
                  <a:gd name="connsiteY356" fmla="*/ 1671955 h 3378200"/>
                  <a:gd name="connsiteX357" fmla="*/ 977265 w 3038475"/>
                  <a:gd name="connsiteY357" fmla="*/ 1651000 h 3378200"/>
                  <a:gd name="connsiteX358" fmla="*/ 983601 w 3038475"/>
                  <a:gd name="connsiteY358" fmla="*/ 1644465 h 3378200"/>
                  <a:gd name="connsiteX359" fmla="*/ 985520 w 3038475"/>
                  <a:gd name="connsiteY359" fmla="*/ 1640840 h 3378200"/>
                  <a:gd name="connsiteX360" fmla="*/ 987425 w 3038475"/>
                  <a:gd name="connsiteY360" fmla="*/ 1614805 h 3378200"/>
                  <a:gd name="connsiteX361" fmla="*/ 962025 w 3038475"/>
                  <a:gd name="connsiteY361" fmla="*/ 1602740 h 3378200"/>
                  <a:gd name="connsiteX362" fmla="*/ 951230 w 3038475"/>
                  <a:gd name="connsiteY362" fmla="*/ 1614805 h 3378200"/>
                  <a:gd name="connsiteX363" fmla="*/ 929640 w 3038475"/>
                  <a:gd name="connsiteY363" fmla="*/ 1625600 h 3378200"/>
                  <a:gd name="connsiteX364" fmla="*/ 894715 w 3038475"/>
                  <a:gd name="connsiteY364" fmla="*/ 1637030 h 3378200"/>
                  <a:gd name="connsiteX365" fmla="*/ 882015 w 3038475"/>
                  <a:gd name="connsiteY365" fmla="*/ 1672590 h 3378200"/>
                  <a:gd name="connsiteX366" fmla="*/ 859790 w 3038475"/>
                  <a:gd name="connsiteY366" fmla="*/ 1651635 h 3378200"/>
                  <a:gd name="connsiteX367" fmla="*/ 861060 w 3038475"/>
                  <a:gd name="connsiteY367" fmla="*/ 1627505 h 3378200"/>
                  <a:gd name="connsiteX368" fmla="*/ 861060 w 3038475"/>
                  <a:gd name="connsiteY368" fmla="*/ 1614805 h 3378200"/>
                  <a:gd name="connsiteX369" fmla="*/ 859790 w 3038475"/>
                  <a:gd name="connsiteY369" fmla="*/ 1580515 h 3378200"/>
                  <a:gd name="connsiteX370" fmla="*/ 848360 w 3038475"/>
                  <a:gd name="connsiteY370" fmla="*/ 1553210 h 3378200"/>
                  <a:gd name="connsiteX371" fmla="*/ 819785 w 3038475"/>
                  <a:gd name="connsiteY371" fmla="*/ 1517015 h 3378200"/>
                  <a:gd name="connsiteX372" fmla="*/ 803910 w 3038475"/>
                  <a:gd name="connsiteY372" fmla="*/ 1526540 h 3378200"/>
                  <a:gd name="connsiteX373" fmla="*/ 774065 w 3038475"/>
                  <a:gd name="connsiteY373" fmla="*/ 1524635 h 3378200"/>
                  <a:gd name="connsiteX374" fmla="*/ 756920 w 3038475"/>
                  <a:gd name="connsiteY374" fmla="*/ 1507490 h 3378200"/>
                  <a:gd name="connsiteX375" fmla="*/ 743585 w 3038475"/>
                  <a:gd name="connsiteY375" fmla="*/ 1496061 h 3378200"/>
                  <a:gd name="connsiteX376" fmla="*/ 774065 w 3038475"/>
                  <a:gd name="connsiteY376" fmla="*/ 1484630 h 3378200"/>
                  <a:gd name="connsiteX377" fmla="*/ 803910 w 3038475"/>
                  <a:gd name="connsiteY377" fmla="*/ 1478915 h 3378200"/>
                  <a:gd name="connsiteX378" fmla="*/ 803910 w 3038475"/>
                  <a:gd name="connsiteY378" fmla="*/ 1464945 h 3378200"/>
                  <a:gd name="connsiteX379" fmla="*/ 803910 w 3038475"/>
                  <a:gd name="connsiteY379" fmla="*/ 1450340 h 3378200"/>
                  <a:gd name="connsiteX380" fmla="*/ 830580 w 3038475"/>
                  <a:gd name="connsiteY380" fmla="*/ 1437005 h 3378200"/>
                  <a:gd name="connsiteX381" fmla="*/ 861060 w 3038475"/>
                  <a:gd name="connsiteY381" fmla="*/ 1423670 h 3378200"/>
                  <a:gd name="connsiteX382" fmla="*/ 887095 w 3038475"/>
                  <a:gd name="connsiteY382" fmla="*/ 1417955 h 3378200"/>
                  <a:gd name="connsiteX383" fmla="*/ 905510 w 3038475"/>
                  <a:gd name="connsiteY383" fmla="*/ 1410335 h 3378200"/>
                  <a:gd name="connsiteX384" fmla="*/ 918845 w 3038475"/>
                  <a:gd name="connsiteY384" fmla="*/ 1398905 h 3378200"/>
                  <a:gd name="connsiteX385" fmla="*/ 929640 w 3038475"/>
                  <a:gd name="connsiteY385" fmla="*/ 1386840 h 3378200"/>
                  <a:gd name="connsiteX386" fmla="*/ 962025 w 3038475"/>
                  <a:gd name="connsiteY386" fmla="*/ 1386840 h 3378200"/>
                  <a:gd name="connsiteX387" fmla="*/ 1010285 w 3038475"/>
                  <a:gd name="connsiteY387" fmla="*/ 1386840 h 3378200"/>
                  <a:gd name="connsiteX388" fmla="*/ 1010285 w 3038475"/>
                  <a:gd name="connsiteY388" fmla="*/ 1398905 h 3378200"/>
                  <a:gd name="connsiteX389" fmla="*/ 1033145 w 3038475"/>
                  <a:gd name="connsiteY389" fmla="*/ 1374140 h 3378200"/>
                  <a:gd name="connsiteX390" fmla="*/ 1044575 w 3038475"/>
                  <a:gd name="connsiteY390" fmla="*/ 1386840 h 3378200"/>
                  <a:gd name="connsiteX391" fmla="*/ 1058545 w 3038475"/>
                  <a:gd name="connsiteY391" fmla="*/ 1386840 h 3378200"/>
                  <a:gd name="connsiteX392" fmla="*/ 1075055 w 3038475"/>
                  <a:gd name="connsiteY392" fmla="*/ 1402715 h 3378200"/>
                  <a:gd name="connsiteX393" fmla="*/ 1086485 w 3038475"/>
                  <a:gd name="connsiteY393" fmla="*/ 1412240 h 3378200"/>
                  <a:gd name="connsiteX394" fmla="*/ 1097915 w 3038475"/>
                  <a:gd name="connsiteY394" fmla="*/ 1400810 h 3378200"/>
                  <a:gd name="connsiteX395" fmla="*/ 1120140 w 3038475"/>
                  <a:gd name="connsiteY395" fmla="*/ 1386840 h 3378200"/>
                  <a:gd name="connsiteX396" fmla="*/ 1139825 w 3038475"/>
                  <a:gd name="connsiteY396" fmla="*/ 1386840 h 3378200"/>
                  <a:gd name="connsiteX397" fmla="*/ 1156970 w 3038475"/>
                  <a:gd name="connsiteY397" fmla="*/ 1386840 h 3378200"/>
                  <a:gd name="connsiteX398" fmla="*/ 1170305 w 3038475"/>
                  <a:gd name="connsiteY398" fmla="*/ 1360805 h 3378200"/>
                  <a:gd name="connsiteX399" fmla="*/ 1166495 w 3038475"/>
                  <a:gd name="connsiteY399" fmla="*/ 1330325 h 3378200"/>
                  <a:gd name="connsiteX400" fmla="*/ 1172210 w 3038475"/>
                  <a:gd name="connsiteY400" fmla="*/ 1313180 h 3378200"/>
                  <a:gd name="connsiteX401" fmla="*/ 1174115 w 3038475"/>
                  <a:gd name="connsiteY401" fmla="*/ 1309371 h 3378200"/>
                  <a:gd name="connsiteX402" fmla="*/ 1169622 w 3038475"/>
                  <a:gd name="connsiteY402" fmla="*/ 1295891 h 3378200"/>
                  <a:gd name="connsiteX403" fmla="*/ 1136015 w 3038475"/>
                  <a:gd name="connsiteY403" fmla="*/ 1314451 h 3378200"/>
                  <a:gd name="connsiteX404" fmla="*/ 1097915 w 3038475"/>
                  <a:gd name="connsiteY404" fmla="*/ 1285875 h 3378200"/>
                  <a:gd name="connsiteX405" fmla="*/ 1058545 w 3038475"/>
                  <a:gd name="connsiteY405" fmla="*/ 1288415 h 3378200"/>
                  <a:gd name="connsiteX406" fmla="*/ 1004570 w 3038475"/>
                  <a:gd name="connsiteY406" fmla="*/ 1241425 h 3378200"/>
                  <a:gd name="connsiteX407" fmla="*/ 962025 w 3038475"/>
                  <a:gd name="connsiteY407" fmla="*/ 1184910 h 3378200"/>
                  <a:gd name="connsiteX408" fmla="*/ 911225 w 3038475"/>
                  <a:gd name="connsiteY408" fmla="*/ 1203325 h 3378200"/>
                  <a:gd name="connsiteX409" fmla="*/ 894715 w 3038475"/>
                  <a:gd name="connsiteY409" fmla="*/ 1198245 h 3378200"/>
                  <a:gd name="connsiteX410" fmla="*/ 836930 w 3038475"/>
                  <a:gd name="connsiteY410" fmla="*/ 1219200 h 3378200"/>
                  <a:gd name="connsiteX411" fmla="*/ 774065 w 3038475"/>
                  <a:gd name="connsiteY411" fmla="*/ 1241425 h 3378200"/>
                  <a:gd name="connsiteX412" fmla="*/ 756920 w 3038475"/>
                  <a:gd name="connsiteY412" fmla="*/ 1241425 h 3378200"/>
                  <a:gd name="connsiteX413" fmla="*/ 743585 w 3038475"/>
                  <a:gd name="connsiteY413" fmla="*/ 1162050 h 3378200"/>
                  <a:gd name="connsiteX414" fmla="*/ 710565 w 3038475"/>
                  <a:gd name="connsiteY414" fmla="*/ 1184910 h 3378200"/>
                  <a:gd name="connsiteX415" fmla="*/ 685165 w 3038475"/>
                  <a:gd name="connsiteY415" fmla="*/ 1177290 h 3378200"/>
                  <a:gd name="connsiteX416" fmla="*/ 661035 w 3038475"/>
                  <a:gd name="connsiteY416" fmla="*/ 1146810 h 3378200"/>
                  <a:gd name="connsiteX417" fmla="*/ 645160 w 3038475"/>
                  <a:gd name="connsiteY417" fmla="*/ 1128395 h 3378200"/>
                  <a:gd name="connsiteX418" fmla="*/ 617220 w 3038475"/>
                  <a:gd name="connsiteY418" fmla="*/ 1128395 h 3378200"/>
                  <a:gd name="connsiteX419" fmla="*/ 595630 w 3038475"/>
                  <a:gd name="connsiteY419" fmla="*/ 1123315 h 3378200"/>
                  <a:gd name="connsiteX420" fmla="*/ 567055 w 3038475"/>
                  <a:gd name="connsiteY420" fmla="*/ 1123315 h 3378200"/>
                  <a:gd name="connsiteX421" fmla="*/ 551180 w 3038475"/>
                  <a:gd name="connsiteY421" fmla="*/ 1149350 h 3378200"/>
                  <a:gd name="connsiteX422" fmla="*/ 524510 w 3038475"/>
                  <a:gd name="connsiteY422" fmla="*/ 1164590 h 3378200"/>
                  <a:gd name="connsiteX423" fmla="*/ 502285 w 3038475"/>
                  <a:gd name="connsiteY423" fmla="*/ 1128395 h 3378200"/>
                  <a:gd name="connsiteX424" fmla="*/ 485140 w 3038475"/>
                  <a:gd name="connsiteY424" fmla="*/ 1108075 h 3378200"/>
                  <a:gd name="connsiteX425" fmla="*/ 485140 w 3038475"/>
                  <a:gd name="connsiteY425" fmla="*/ 1075055 h 3378200"/>
                  <a:gd name="connsiteX426" fmla="*/ 485140 w 3038475"/>
                  <a:gd name="connsiteY426" fmla="*/ 1056640 h 3378200"/>
                  <a:gd name="connsiteX427" fmla="*/ 471170 w 3038475"/>
                  <a:gd name="connsiteY427" fmla="*/ 1015365 h 3378200"/>
                  <a:gd name="connsiteX428" fmla="*/ 434340 w 3038475"/>
                  <a:gd name="connsiteY428" fmla="*/ 1017905 h 3378200"/>
                  <a:gd name="connsiteX429" fmla="*/ 429260 w 3038475"/>
                  <a:gd name="connsiteY429" fmla="*/ 996950 h 3378200"/>
                  <a:gd name="connsiteX430" fmla="*/ 398780 w 3038475"/>
                  <a:gd name="connsiteY430" fmla="*/ 1015365 h 3378200"/>
                  <a:gd name="connsiteX431" fmla="*/ 375920 w 3038475"/>
                  <a:gd name="connsiteY431" fmla="*/ 1017905 h 3378200"/>
                  <a:gd name="connsiteX432" fmla="*/ 347345 w 3038475"/>
                  <a:gd name="connsiteY432" fmla="*/ 1028065 h 3378200"/>
                  <a:gd name="connsiteX433" fmla="*/ 315595 w 3038475"/>
                  <a:gd name="connsiteY433" fmla="*/ 1010285 h 3378200"/>
                  <a:gd name="connsiteX434" fmla="*/ 304800 w 3038475"/>
                  <a:gd name="connsiteY434" fmla="*/ 984250 h 3378200"/>
                  <a:gd name="connsiteX435" fmla="*/ 283210 w 3038475"/>
                  <a:gd name="connsiteY435" fmla="*/ 984250 h 3378200"/>
                  <a:gd name="connsiteX436" fmla="*/ 262255 w 3038475"/>
                  <a:gd name="connsiteY436" fmla="*/ 958215 h 3378200"/>
                  <a:gd name="connsiteX437" fmla="*/ 241935 w 3038475"/>
                  <a:gd name="connsiteY437" fmla="*/ 958215 h 3378200"/>
                  <a:gd name="connsiteX438" fmla="*/ 231775 w 3038475"/>
                  <a:gd name="connsiteY438" fmla="*/ 974090 h 3378200"/>
                  <a:gd name="connsiteX439" fmla="*/ 209550 w 3038475"/>
                  <a:gd name="connsiteY439" fmla="*/ 991870 h 3378200"/>
                  <a:gd name="connsiteX440" fmla="*/ 204470 w 3038475"/>
                  <a:gd name="connsiteY440" fmla="*/ 974090 h 3378200"/>
                  <a:gd name="connsiteX441" fmla="*/ 177800 w 3038475"/>
                  <a:gd name="connsiteY441" fmla="*/ 974090 h 3378200"/>
                  <a:gd name="connsiteX442" fmla="*/ 187960 w 3038475"/>
                  <a:gd name="connsiteY442" fmla="*/ 920116 h 3378200"/>
                  <a:gd name="connsiteX443" fmla="*/ 157480 w 3038475"/>
                  <a:gd name="connsiteY443" fmla="*/ 920116 h 3378200"/>
                  <a:gd name="connsiteX444" fmla="*/ 133985 w 3038475"/>
                  <a:gd name="connsiteY444" fmla="*/ 873761 h 3378200"/>
                  <a:gd name="connsiteX445" fmla="*/ 157480 w 3038475"/>
                  <a:gd name="connsiteY445" fmla="*/ 845185 h 3378200"/>
                  <a:gd name="connsiteX446" fmla="*/ 157480 w 3038475"/>
                  <a:gd name="connsiteY446" fmla="*/ 808990 h 3378200"/>
                  <a:gd name="connsiteX447" fmla="*/ 149225 w 3038475"/>
                  <a:gd name="connsiteY447" fmla="*/ 795020 h 3378200"/>
                  <a:gd name="connsiteX448" fmla="*/ 157480 w 3038475"/>
                  <a:gd name="connsiteY448" fmla="*/ 747395 h 3378200"/>
                  <a:gd name="connsiteX449" fmla="*/ 175260 w 3038475"/>
                  <a:gd name="connsiteY449" fmla="*/ 760095 h 3378200"/>
                  <a:gd name="connsiteX450" fmla="*/ 249555 w 3038475"/>
                  <a:gd name="connsiteY450" fmla="*/ 726440 h 3378200"/>
                  <a:gd name="connsiteX451" fmla="*/ 209550 w 3038475"/>
                  <a:gd name="connsiteY451" fmla="*/ 693420 h 3378200"/>
                  <a:gd name="connsiteX452" fmla="*/ 182880 w 3038475"/>
                  <a:gd name="connsiteY452" fmla="*/ 652780 h 3378200"/>
                  <a:gd name="connsiteX453" fmla="*/ 204470 w 3038475"/>
                  <a:gd name="connsiteY453" fmla="*/ 633730 h 3378200"/>
                  <a:gd name="connsiteX454" fmla="*/ 172720 w 3038475"/>
                  <a:gd name="connsiteY454" fmla="*/ 610870 h 3378200"/>
                  <a:gd name="connsiteX455" fmla="*/ 187960 w 3038475"/>
                  <a:gd name="connsiteY455" fmla="*/ 551815 h 3378200"/>
                  <a:gd name="connsiteX456" fmla="*/ 185420 w 3038475"/>
                  <a:gd name="connsiteY456" fmla="*/ 508636 h 3378200"/>
                  <a:gd name="connsiteX457" fmla="*/ 157480 w 3038475"/>
                  <a:gd name="connsiteY457" fmla="*/ 489585 h 3378200"/>
                  <a:gd name="connsiteX458" fmla="*/ 204470 w 3038475"/>
                  <a:gd name="connsiteY458" fmla="*/ 481965 h 3378200"/>
                  <a:gd name="connsiteX459" fmla="*/ 192405 w 3038475"/>
                  <a:gd name="connsiteY459" fmla="*/ 422911 h 3378200"/>
                  <a:gd name="connsiteX460" fmla="*/ 192405 w 3038475"/>
                  <a:gd name="connsiteY460" fmla="*/ 398145 h 3378200"/>
                  <a:gd name="connsiteX461" fmla="*/ 204470 w 3038475"/>
                  <a:gd name="connsiteY461" fmla="*/ 391160 h 3378200"/>
                  <a:gd name="connsiteX462" fmla="*/ 213360 w 3038475"/>
                  <a:gd name="connsiteY462" fmla="*/ 377191 h 3378200"/>
                  <a:gd name="connsiteX463" fmla="*/ 209550 w 3038475"/>
                  <a:gd name="connsiteY463" fmla="*/ 350520 h 3378200"/>
                  <a:gd name="connsiteX464" fmla="*/ 204470 w 3038475"/>
                  <a:gd name="connsiteY464" fmla="*/ 296545 h 3378200"/>
                  <a:gd name="connsiteX465" fmla="*/ 172720 w 3038475"/>
                  <a:gd name="connsiteY465" fmla="*/ 265430 h 3378200"/>
                  <a:gd name="connsiteX466" fmla="*/ 149225 w 3038475"/>
                  <a:gd name="connsiteY466" fmla="*/ 255270 h 3378200"/>
                  <a:gd name="connsiteX467" fmla="*/ 115570 w 3038475"/>
                  <a:gd name="connsiteY467" fmla="*/ 257810 h 3378200"/>
                  <a:gd name="connsiteX468" fmla="*/ 110490 w 3038475"/>
                  <a:gd name="connsiteY468" fmla="*/ 285115 h 3378200"/>
                  <a:gd name="connsiteX469" fmla="*/ 88900 w 3038475"/>
                  <a:gd name="connsiteY469" fmla="*/ 270510 h 3378200"/>
                  <a:gd name="connsiteX470" fmla="*/ 74930 w 3038475"/>
                  <a:gd name="connsiteY470" fmla="*/ 247650 h 3378200"/>
                  <a:gd name="connsiteX471" fmla="*/ 48260 w 3038475"/>
                  <a:gd name="connsiteY471" fmla="*/ 213995 h 3378200"/>
                  <a:gd name="connsiteX472" fmla="*/ 48260 w 3038475"/>
                  <a:gd name="connsiteY472" fmla="*/ 182880 h 3378200"/>
                  <a:gd name="connsiteX473" fmla="*/ 33655 w 3038475"/>
                  <a:gd name="connsiteY473" fmla="*/ 172720 h 3378200"/>
                  <a:gd name="connsiteX474" fmla="*/ 0 w 3038475"/>
                  <a:gd name="connsiteY474" fmla="*/ 172720 h 3378200"/>
                  <a:gd name="connsiteX475" fmla="*/ 33655 w 3038475"/>
                  <a:gd name="connsiteY475" fmla="*/ 116205 h 3378200"/>
                  <a:gd name="connsiteX476" fmla="*/ 48260 w 3038475"/>
                  <a:gd name="connsiteY476" fmla="*/ 111125 h 3378200"/>
                  <a:gd name="connsiteX477" fmla="*/ 48260 w 3038475"/>
                  <a:gd name="connsiteY477" fmla="*/ 85725 h 3378200"/>
                  <a:gd name="connsiteX478" fmla="*/ 110490 w 3038475"/>
                  <a:gd name="connsiteY478" fmla="*/ 85725 h 3378200"/>
                  <a:gd name="connsiteX479" fmla="*/ 110490 w 3038475"/>
                  <a:gd name="connsiteY479" fmla="*/ 64770 h 3378200"/>
                  <a:gd name="connsiteX480" fmla="*/ 149225 w 3038475"/>
                  <a:gd name="connsiteY480" fmla="*/ 62230 h 3378200"/>
                  <a:gd name="connsiteX481" fmla="*/ 157480 w 3038475"/>
                  <a:gd name="connsiteY481" fmla="*/ 28575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20140 w 3038475"/>
                  <a:gd name="connsiteY57" fmla="*/ 508636 h 3378200"/>
                  <a:gd name="connsiteX58" fmla="*/ 1226820 w 3038475"/>
                  <a:gd name="connsiteY58" fmla="*/ 600710 h 3378200"/>
                  <a:gd name="connsiteX59" fmla="*/ 1300480 w 3038475"/>
                  <a:gd name="connsiteY59" fmla="*/ 603250 h 3378200"/>
                  <a:gd name="connsiteX60" fmla="*/ 1409700 w 3038475"/>
                  <a:gd name="connsiteY60" fmla="*/ 668655 h 3378200"/>
                  <a:gd name="connsiteX61" fmla="*/ 1344295 w 3038475"/>
                  <a:gd name="connsiteY61" fmla="*/ 706120 h 3378200"/>
                  <a:gd name="connsiteX62" fmla="*/ 1331595 w 3038475"/>
                  <a:gd name="connsiteY62" fmla="*/ 739775 h 3378200"/>
                  <a:gd name="connsiteX63" fmla="*/ 1346835 w 3038475"/>
                  <a:gd name="connsiteY63" fmla="*/ 816610 h 3378200"/>
                  <a:gd name="connsiteX64" fmla="*/ 1345565 w 3038475"/>
                  <a:gd name="connsiteY64" fmla="*/ 890270 h 3378200"/>
                  <a:gd name="connsiteX65" fmla="*/ 1374899 w 3038475"/>
                  <a:gd name="connsiteY65" fmla="*/ 888706 h 3378200"/>
                  <a:gd name="connsiteX66" fmla="*/ 1362075 w 3038475"/>
                  <a:gd name="connsiteY66" fmla="*/ 897255 h 3378200"/>
                  <a:gd name="connsiteX67" fmla="*/ 1357630 w 3038475"/>
                  <a:gd name="connsiteY67" fmla="*/ 925195 h 3378200"/>
                  <a:gd name="connsiteX68" fmla="*/ 1311275 w 3038475"/>
                  <a:gd name="connsiteY68" fmla="*/ 922655 h 3378200"/>
                  <a:gd name="connsiteX69" fmla="*/ 1295400 w 3038475"/>
                  <a:gd name="connsiteY69" fmla="*/ 945516 h 3378200"/>
                  <a:gd name="connsiteX70" fmla="*/ 1346835 w 3038475"/>
                  <a:gd name="connsiteY70" fmla="*/ 996950 h 3378200"/>
                  <a:gd name="connsiteX71" fmla="*/ 1313815 w 3038475"/>
                  <a:gd name="connsiteY71" fmla="*/ 1075055 h 3378200"/>
                  <a:gd name="connsiteX72" fmla="*/ 1339215 w 3038475"/>
                  <a:gd name="connsiteY72" fmla="*/ 1102995 h 3378200"/>
                  <a:gd name="connsiteX73" fmla="*/ 1332786 w 3038475"/>
                  <a:gd name="connsiteY73" fmla="*/ 1106805 h 3378200"/>
                  <a:gd name="connsiteX74" fmla="*/ 1358900 w 3038475"/>
                  <a:gd name="connsiteY74" fmla="*/ 1106805 h 3378200"/>
                  <a:gd name="connsiteX75" fmla="*/ 1366520 w 3038475"/>
                  <a:gd name="connsiteY75" fmla="*/ 1130300 h 3378200"/>
                  <a:gd name="connsiteX76" fmla="*/ 1374140 w 3038475"/>
                  <a:gd name="connsiteY76" fmla="*/ 1155065 h 3378200"/>
                  <a:gd name="connsiteX77" fmla="*/ 1409700 w 3038475"/>
                  <a:gd name="connsiteY77" fmla="*/ 1160780 h 3378200"/>
                  <a:gd name="connsiteX78" fmla="*/ 1440815 w 3038475"/>
                  <a:gd name="connsiteY78" fmla="*/ 1170305 h 3378200"/>
                  <a:gd name="connsiteX79" fmla="*/ 1459865 w 3038475"/>
                  <a:gd name="connsiteY79" fmla="*/ 1164590 h 3378200"/>
                  <a:gd name="connsiteX80" fmla="*/ 1473200 w 3038475"/>
                  <a:gd name="connsiteY80" fmla="*/ 1145541 h 3378200"/>
                  <a:gd name="connsiteX81" fmla="*/ 1482725 w 3038475"/>
                  <a:gd name="connsiteY81" fmla="*/ 1106805 h 3378200"/>
                  <a:gd name="connsiteX82" fmla="*/ 1511300 w 3038475"/>
                  <a:gd name="connsiteY82" fmla="*/ 1106805 h 3378200"/>
                  <a:gd name="connsiteX83" fmla="*/ 1520825 w 3038475"/>
                  <a:gd name="connsiteY83" fmla="*/ 1126490 h 3378200"/>
                  <a:gd name="connsiteX84" fmla="*/ 1539875 w 3038475"/>
                  <a:gd name="connsiteY84" fmla="*/ 1126490 h 3378200"/>
                  <a:gd name="connsiteX85" fmla="*/ 1558925 w 3038475"/>
                  <a:gd name="connsiteY85" fmla="*/ 1143635 h 3378200"/>
                  <a:gd name="connsiteX86" fmla="*/ 1583690 w 3038475"/>
                  <a:gd name="connsiteY86" fmla="*/ 1143635 h 3378200"/>
                  <a:gd name="connsiteX87" fmla="*/ 1593215 w 3038475"/>
                  <a:gd name="connsiteY87" fmla="*/ 1126490 h 3378200"/>
                  <a:gd name="connsiteX88" fmla="*/ 1579880 w 3038475"/>
                  <a:gd name="connsiteY88" fmla="*/ 1170305 h 3378200"/>
                  <a:gd name="connsiteX89" fmla="*/ 1597025 w 3038475"/>
                  <a:gd name="connsiteY89" fmla="*/ 1189356 h 3378200"/>
                  <a:gd name="connsiteX90" fmla="*/ 1600835 w 3038475"/>
                  <a:gd name="connsiteY90" fmla="*/ 1217930 h 3378200"/>
                  <a:gd name="connsiteX91" fmla="*/ 1612265 w 3038475"/>
                  <a:gd name="connsiteY91" fmla="*/ 1240155 h 3378200"/>
                  <a:gd name="connsiteX92" fmla="*/ 1628140 w 3038475"/>
                  <a:gd name="connsiteY92" fmla="*/ 1240155 h 3378200"/>
                  <a:gd name="connsiteX93" fmla="*/ 1648460 w 3038475"/>
                  <a:gd name="connsiteY93" fmla="*/ 1240155 h 3378200"/>
                  <a:gd name="connsiteX94" fmla="*/ 1654175 w 3038475"/>
                  <a:gd name="connsiteY94" fmla="*/ 1265555 h 3378200"/>
                  <a:gd name="connsiteX95" fmla="*/ 1678940 w 3038475"/>
                  <a:gd name="connsiteY95" fmla="*/ 1290320 h 3378200"/>
                  <a:gd name="connsiteX96" fmla="*/ 1682257 w 3038475"/>
                  <a:gd name="connsiteY96" fmla="*/ 1310221 h 3378200"/>
                  <a:gd name="connsiteX97" fmla="*/ 1685925 w 3038475"/>
                  <a:gd name="connsiteY97" fmla="*/ 1295400 h 3378200"/>
                  <a:gd name="connsiteX98" fmla="*/ 1708785 w 3038475"/>
                  <a:gd name="connsiteY98" fmla="*/ 1310640 h 3378200"/>
                  <a:gd name="connsiteX99" fmla="*/ 1715770 w 3038475"/>
                  <a:gd name="connsiteY99" fmla="*/ 1314450 h 3378200"/>
                  <a:gd name="connsiteX100" fmla="*/ 1737360 w 3038475"/>
                  <a:gd name="connsiteY100" fmla="*/ 1314450 h 3378200"/>
                  <a:gd name="connsiteX101" fmla="*/ 1758315 w 3038475"/>
                  <a:gd name="connsiteY101" fmla="*/ 1314450 h 3378200"/>
                  <a:gd name="connsiteX102" fmla="*/ 1795145 w 3038475"/>
                  <a:gd name="connsiteY102" fmla="*/ 1336675 h 3378200"/>
                  <a:gd name="connsiteX103" fmla="*/ 1772285 w 3038475"/>
                  <a:gd name="connsiteY103" fmla="*/ 1349375 h 3378200"/>
                  <a:gd name="connsiteX104" fmla="*/ 1772285 w 3038475"/>
                  <a:gd name="connsiteY104" fmla="*/ 1364615 h 3378200"/>
                  <a:gd name="connsiteX105" fmla="*/ 1758315 w 3038475"/>
                  <a:gd name="connsiteY105" fmla="*/ 1384935 h 3378200"/>
                  <a:gd name="connsiteX106" fmla="*/ 1779905 w 3038475"/>
                  <a:gd name="connsiteY106" fmla="*/ 1402715 h 3378200"/>
                  <a:gd name="connsiteX107" fmla="*/ 1795145 w 3038475"/>
                  <a:gd name="connsiteY107" fmla="*/ 1428750 h 3378200"/>
                  <a:gd name="connsiteX108" fmla="*/ 1823720 w 3038475"/>
                  <a:gd name="connsiteY108" fmla="*/ 1438910 h 3378200"/>
                  <a:gd name="connsiteX109" fmla="*/ 1851660 w 3038475"/>
                  <a:gd name="connsiteY109" fmla="*/ 1418590 h 3378200"/>
                  <a:gd name="connsiteX110" fmla="*/ 1869440 w 3038475"/>
                  <a:gd name="connsiteY110" fmla="*/ 1426210 h 3378200"/>
                  <a:gd name="connsiteX111" fmla="*/ 1884680 w 3038475"/>
                  <a:gd name="connsiteY111" fmla="*/ 1397635 h 3378200"/>
                  <a:gd name="connsiteX112" fmla="*/ 1908810 w 3038475"/>
                  <a:gd name="connsiteY112" fmla="*/ 1410970 h 3378200"/>
                  <a:gd name="connsiteX113" fmla="*/ 1908810 w 3038475"/>
                  <a:gd name="connsiteY113" fmla="*/ 1431290 h 3378200"/>
                  <a:gd name="connsiteX114" fmla="*/ 1931035 w 3038475"/>
                  <a:gd name="connsiteY114" fmla="*/ 1446530 h 3378200"/>
                  <a:gd name="connsiteX115" fmla="*/ 1947545 w 3038475"/>
                  <a:gd name="connsiteY115" fmla="*/ 1413510 h 3378200"/>
                  <a:gd name="connsiteX116" fmla="*/ 1978660 w 3038475"/>
                  <a:gd name="connsiteY116" fmla="*/ 1410970 h 3378200"/>
                  <a:gd name="connsiteX117" fmla="*/ 2021205 w 3038475"/>
                  <a:gd name="connsiteY117" fmla="*/ 1410970 h 3378200"/>
                  <a:gd name="connsiteX118" fmla="*/ 2047240 w 3038475"/>
                  <a:gd name="connsiteY118" fmla="*/ 1431290 h 3378200"/>
                  <a:gd name="connsiteX119" fmla="*/ 2075704 w 3038475"/>
                  <a:gd name="connsiteY119" fmla="*/ 1424444 h 3378200"/>
                  <a:gd name="connsiteX120" fmla="*/ 2071370 w 3038475"/>
                  <a:gd name="connsiteY120" fmla="*/ 1421130 h 3378200"/>
                  <a:gd name="connsiteX121" fmla="*/ 2112645 w 3038475"/>
                  <a:gd name="connsiteY121" fmla="*/ 1396365 h 3378200"/>
                  <a:gd name="connsiteX122" fmla="*/ 2154555 w 3038475"/>
                  <a:gd name="connsiteY122" fmla="*/ 1369695 h 3378200"/>
                  <a:gd name="connsiteX123" fmla="*/ 2152650 w 3038475"/>
                  <a:gd name="connsiteY123" fmla="*/ 1338580 h 3378200"/>
                  <a:gd name="connsiteX124" fmla="*/ 2164080 w 3038475"/>
                  <a:gd name="connsiteY124" fmla="*/ 1247775 h 3378200"/>
                  <a:gd name="connsiteX125" fmla="*/ 2182495 w 3038475"/>
                  <a:gd name="connsiteY125" fmla="*/ 1230630 h 3378200"/>
                  <a:gd name="connsiteX126" fmla="*/ 2103120 w 3038475"/>
                  <a:gd name="connsiteY126" fmla="*/ 1189355 h 3378200"/>
                  <a:gd name="connsiteX127" fmla="*/ 2069465 w 3038475"/>
                  <a:gd name="connsiteY127" fmla="*/ 1189355 h 3378200"/>
                  <a:gd name="connsiteX128" fmla="*/ 2040255 w 3038475"/>
                  <a:gd name="connsiteY128" fmla="*/ 1211580 h 3378200"/>
                  <a:gd name="connsiteX129" fmla="*/ 2019300 w 3038475"/>
                  <a:gd name="connsiteY129" fmla="*/ 1253490 h 3378200"/>
                  <a:gd name="connsiteX130" fmla="*/ 2011680 w 3038475"/>
                  <a:gd name="connsiteY130" fmla="*/ 1245870 h 3378200"/>
                  <a:gd name="connsiteX131" fmla="*/ 1994535 w 3038475"/>
                  <a:gd name="connsiteY131" fmla="*/ 1243965 h 3378200"/>
                  <a:gd name="connsiteX132" fmla="*/ 2038350 w 3038475"/>
                  <a:gd name="connsiteY132" fmla="*/ 1186815 h 3378200"/>
                  <a:gd name="connsiteX133" fmla="*/ 2013585 w 3038475"/>
                  <a:gd name="connsiteY133" fmla="*/ 1146810 h 3378200"/>
                  <a:gd name="connsiteX134" fmla="*/ 1994535 w 3038475"/>
                  <a:gd name="connsiteY134" fmla="*/ 1200150 h 3378200"/>
                  <a:gd name="connsiteX135" fmla="*/ 1979295 w 3038475"/>
                  <a:gd name="connsiteY135" fmla="*/ 1209675 h 3378200"/>
                  <a:gd name="connsiteX136" fmla="*/ 1983105 w 3038475"/>
                  <a:gd name="connsiteY136" fmla="*/ 1236345 h 3378200"/>
                  <a:gd name="connsiteX137" fmla="*/ 1945005 w 3038475"/>
                  <a:gd name="connsiteY137" fmla="*/ 1230630 h 3378200"/>
                  <a:gd name="connsiteX138" fmla="*/ 1945005 w 3038475"/>
                  <a:gd name="connsiteY138" fmla="*/ 1211580 h 3378200"/>
                  <a:gd name="connsiteX139" fmla="*/ 1977390 w 3038475"/>
                  <a:gd name="connsiteY139" fmla="*/ 1151255 h 3378200"/>
                  <a:gd name="connsiteX140" fmla="*/ 2000250 w 3038475"/>
                  <a:gd name="connsiteY140" fmla="*/ 1135380 h 3378200"/>
                  <a:gd name="connsiteX141" fmla="*/ 1986915 w 3038475"/>
                  <a:gd name="connsiteY141" fmla="*/ 1074420 h 3378200"/>
                  <a:gd name="connsiteX142" fmla="*/ 2013585 w 3038475"/>
                  <a:gd name="connsiteY142" fmla="*/ 1033780 h 3378200"/>
                  <a:gd name="connsiteX143" fmla="*/ 2103120 w 3038475"/>
                  <a:gd name="connsiteY143" fmla="*/ 1017905 h 3378200"/>
                  <a:gd name="connsiteX144" fmla="*/ 2152650 w 3038475"/>
                  <a:gd name="connsiteY144" fmla="*/ 1005205 h 3378200"/>
                  <a:gd name="connsiteX145" fmla="*/ 2134870 w 3038475"/>
                  <a:gd name="connsiteY145" fmla="*/ 954405 h 3378200"/>
                  <a:gd name="connsiteX146" fmla="*/ 2101215 w 3038475"/>
                  <a:gd name="connsiteY146" fmla="*/ 963931 h 3378200"/>
                  <a:gd name="connsiteX147" fmla="*/ 2069465 w 3038475"/>
                  <a:gd name="connsiteY147" fmla="*/ 938530 h 3378200"/>
                  <a:gd name="connsiteX148" fmla="*/ 2071370 w 3038475"/>
                  <a:gd name="connsiteY148" fmla="*/ 859155 h 3378200"/>
                  <a:gd name="connsiteX149" fmla="*/ 2118995 w 3038475"/>
                  <a:gd name="connsiteY149" fmla="*/ 824230 h 3378200"/>
                  <a:gd name="connsiteX150" fmla="*/ 2182495 w 3038475"/>
                  <a:gd name="connsiteY150" fmla="*/ 805180 h 3378200"/>
                  <a:gd name="connsiteX151" fmla="*/ 2203450 w 3038475"/>
                  <a:gd name="connsiteY151" fmla="*/ 849630 h 3378200"/>
                  <a:gd name="connsiteX152" fmla="*/ 2220595 w 3038475"/>
                  <a:gd name="connsiteY152" fmla="*/ 881380 h 3378200"/>
                  <a:gd name="connsiteX153" fmla="*/ 2265045 w 3038475"/>
                  <a:gd name="connsiteY153" fmla="*/ 903605 h 3378200"/>
                  <a:gd name="connsiteX154" fmla="*/ 2265045 w 3038475"/>
                  <a:gd name="connsiteY154" fmla="*/ 878205 h 3378200"/>
                  <a:gd name="connsiteX155" fmla="*/ 2357120 w 3038475"/>
                  <a:gd name="connsiteY155" fmla="*/ 849630 h 3378200"/>
                  <a:gd name="connsiteX156" fmla="*/ 2392680 w 3038475"/>
                  <a:gd name="connsiteY156" fmla="*/ 862965 h 3378200"/>
                  <a:gd name="connsiteX157" fmla="*/ 2423160 w 3038475"/>
                  <a:gd name="connsiteY157" fmla="*/ 847725 h 3378200"/>
                  <a:gd name="connsiteX158" fmla="*/ 2446020 w 3038475"/>
                  <a:gd name="connsiteY158" fmla="*/ 872490 h 3378200"/>
                  <a:gd name="connsiteX159" fmla="*/ 2434590 w 3038475"/>
                  <a:gd name="connsiteY159" fmla="*/ 889635 h 3378200"/>
                  <a:gd name="connsiteX160" fmla="*/ 2459355 w 3038475"/>
                  <a:gd name="connsiteY160" fmla="*/ 901065 h 3378200"/>
                  <a:gd name="connsiteX161" fmla="*/ 2447925 w 3038475"/>
                  <a:gd name="connsiteY161" fmla="*/ 910590 h 3378200"/>
                  <a:gd name="connsiteX162" fmla="*/ 2458720 w 3038475"/>
                  <a:gd name="connsiteY162" fmla="*/ 922655 h 3378200"/>
                  <a:gd name="connsiteX163" fmla="*/ 2484120 w 3038475"/>
                  <a:gd name="connsiteY163" fmla="*/ 986155 h 3378200"/>
                  <a:gd name="connsiteX164" fmla="*/ 2447925 w 3038475"/>
                  <a:gd name="connsiteY164" fmla="*/ 1038225 h 3378200"/>
                  <a:gd name="connsiteX165" fmla="*/ 2461260 w 3038475"/>
                  <a:gd name="connsiteY165" fmla="*/ 1068705 h 3378200"/>
                  <a:gd name="connsiteX166" fmla="*/ 2438400 w 3038475"/>
                  <a:gd name="connsiteY166" fmla="*/ 1106805 h 3378200"/>
                  <a:gd name="connsiteX167" fmla="*/ 2438400 w 3038475"/>
                  <a:gd name="connsiteY167" fmla="*/ 1132206 h 3378200"/>
                  <a:gd name="connsiteX168" fmla="*/ 2417445 w 3038475"/>
                  <a:gd name="connsiteY168" fmla="*/ 1141095 h 3378200"/>
                  <a:gd name="connsiteX169" fmla="*/ 2421255 w 3038475"/>
                  <a:gd name="connsiteY169" fmla="*/ 1163955 h 3378200"/>
                  <a:gd name="connsiteX170" fmla="*/ 2377440 w 3038475"/>
                  <a:gd name="connsiteY170" fmla="*/ 1198880 h 3378200"/>
                  <a:gd name="connsiteX171" fmla="*/ 2374265 w 3038475"/>
                  <a:gd name="connsiteY171" fmla="*/ 1230630 h 3378200"/>
                  <a:gd name="connsiteX172" fmla="*/ 2335530 w 3038475"/>
                  <a:gd name="connsiteY172" fmla="*/ 1239520 h 3378200"/>
                  <a:gd name="connsiteX173" fmla="*/ 2335530 w 3038475"/>
                  <a:gd name="connsiteY173" fmla="*/ 1295400 h 3378200"/>
                  <a:gd name="connsiteX174" fmla="*/ 2374265 w 3038475"/>
                  <a:gd name="connsiteY174" fmla="*/ 1314451 h 3378200"/>
                  <a:gd name="connsiteX175" fmla="*/ 2420620 w 3038475"/>
                  <a:gd name="connsiteY175" fmla="*/ 1295400 h 3378200"/>
                  <a:gd name="connsiteX176" fmla="*/ 2461895 w 3038475"/>
                  <a:gd name="connsiteY176" fmla="*/ 1295400 h 3378200"/>
                  <a:gd name="connsiteX177" fmla="*/ 2526030 w 3038475"/>
                  <a:gd name="connsiteY177" fmla="*/ 1239520 h 3378200"/>
                  <a:gd name="connsiteX178" fmla="*/ 2560320 w 3038475"/>
                  <a:gd name="connsiteY178" fmla="*/ 1239520 h 3378200"/>
                  <a:gd name="connsiteX179" fmla="*/ 2563319 w 3038475"/>
                  <a:gd name="connsiteY179" fmla="*/ 1251314 h 3378200"/>
                  <a:gd name="connsiteX180" fmla="*/ 2563382 w 3038475"/>
                  <a:gd name="connsiteY180" fmla="*/ 1251335 h 3378200"/>
                  <a:gd name="connsiteX181" fmla="*/ 2569845 w 3038475"/>
                  <a:gd name="connsiteY181" fmla="*/ 1241425 h 3378200"/>
                  <a:gd name="connsiteX182" fmla="*/ 2591435 w 3038475"/>
                  <a:gd name="connsiteY182" fmla="*/ 1241425 h 3378200"/>
                  <a:gd name="connsiteX183" fmla="*/ 2616835 w 3038475"/>
                  <a:gd name="connsiteY183" fmla="*/ 1264285 h 3378200"/>
                  <a:gd name="connsiteX184" fmla="*/ 2629535 w 3038475"/>
                  <a:gd name="connsiteY184" fmla="*/ 1275715 h 3378200"/>
                  <a:gd name="connsiteX185" fmla="*/ 2643505 w 3038475"/>
                  <a:gd name="connsiteY185" fmla="*/ 1284605 h 3378200"/>
                  <a:gd name="connsiteX186" fmla="*/ 2651760 w 3038475"/>
                  <a:gd name="connsiteY186" fmla="*/ 1273175 h 3378200"/>
                  <a:gd name="connsiteX187" fmla="*/ 2670810 w 3038475"/>
                  <a:gd name="connsiteY187" fmla="*/ 1275715 h 3378200"/>
                  <a:gd name="connsiteX188" fmla="*/ 2688590 w 3038475"/>
                  <a:gd name="connsiteY188" fmla="*/ 1285875 h 3378200"/>
                  <a:gd name="connsiteX189" fmla="*/ 2692400 w 3038475"/>
                  <a:gd name="connsiteY189" fmla="*/ 1297940 h 3378200"/>
                  <a:gd name="connsiteX190" fmla="*/ 2706370 w 3038475"/>
                  <a:gd name="connsiteY190" fmla="*/ 1314451 h 3378200"/>
                  <a:gd name="connsiteX191" fmla="*/ 2705100 w 3038475"/>
                  <a:gd name="connsiteY191" fmla="*/ 1324610 h 3378200"/>
                  <a:gd name="connsiteX192" fmla="*/ 2726690 w 3038475"/>
                  <a:gd name="connsiteY192" fmla="*/ 1325880 h 3378200"/>
                  <a:gd name="connsiteX193" fmla="*/ 2726690 w 3038475"/>
                  <a:gd name="connsiteY193" fmla="*/ 1334770 h 3378200"/>
                  <a:gd name="connsiteX194" fmla="*/ 2752725 w 3038475"/>
                  <a:gd name="connsiteY194" fmla="*/ 1347470 h 3378200"/>
                  <a:gd name="connsiteX195" fmla="*/ 2750185 w 3038475"/>
                  <a:gd name="connsiteY195" fmla="*/ 1357630 h 3378200"/>
                  <a:gd name="connsiteX196" fmla="*/ 2765425 w 3038475"/>
                  <a:gd name="connsiteY196" fmla="*/ 1370330 h 3378200"/>
                  <a:gd name="connsiteX197" fmla="*/ 2756535 w 3038475"/>
                  <a:gd name="connsiteY197" fmla="*/ 1386205 h 3378200"/>
                  <a:gd name="connsiteX198" fmla="*/ 2756535 w 3038475"/>
                  <a:gd name="connsiteY198" fmla="*/ 1400175 h 3378200"/>
                  <a:gd name="connsiteX199" fmla="*/ 2766695 w 3038475"/>
                  <a:gd name="connsiteY199" fmla="*/ 1415415 h 3378200"/>
                  <a:gd name="connsiteX200" fmla="*/ 2783205 w 3038475"/>
                  <a:gd name="connsiteY200" fmla="*/ 1423036 h 3378200"/>
                  <a:gd name="connsiteX201" fmla="*/ 2783205 w 3038475"/>
                  <a:gd name="connsiteY201" fmla="*/ 1440815 h 3378200"/>
                  <a:gd name="connsiteX202" fmla="*/ 2761615 w 3038475"/>
                  <a:gd name="connsiteY202" fmla="*/ 1435735 h 3378200"/>
                  <a:gd name="connsiteX203" fmla="*/ 2752725 w 3038475"/>
                  <a:gd name="connsiteY203" fmla="*/ 1439545 h 3378200"/>
                  <a:gd name="connsiteX204" fmla="*/ 2743200 w 3038475"/>
                  <a:gd name="connsiteY204" fmla="*/ 1431925 h 3378200"/>
                  <a:gd name="connsiteX205" fmla="*/ 2740660 w 3038475"/>
                  <a:gd name="connsiteY205" fmla="*/ 1508760 h 3378200"/>
                  <a:gd name="connsiteX206" fmla="*/ 2762885 w 3038475"/>
                  <a:gd name="connsiteY206" fmla="*/ 1512570 h 3378200"/>
                  <a:gd name="connsiteX207" fmla="*/ 2773045 w 3038475"/>
                  <a:gd name="connsiteY207" fmla="*/ 1504950 h 3378200"/>
                  <a:gd name="connsiteX208" fmla="*/ 2797175 w 3038475"/>
                  <a:gd name="connsiteY208" fmla="*/ 1525270 h 3378200"/>
                  <a:gd name="connsiteX209" fmla="*/ 2821305 w 3038475"/>
                  <a:gd name="connsiteY209" fmla="*/ 1554481 h 3378200"/>
                  <a:gd name="connsiteX210" fmla="*/ 2841625 w 3038475"/>
                  <a:gd name="connsiteY210" fmla="*/ 1553210 h 3378200"/>
                  <a:gd name="connsiteX211" fmla="*/ 2858770 w 3038475"/>
                  <a:gd name="connsiteY211" fmla="*/ 1565910 h 3378200"/>
                  <a:gd name="connsiteX212" fmla="*/ 2876550 w 3038475"/>
                  <a:gd name="connsiteY212" fmla="*/ 1551940 h 3378200"/>
                  <a:gd name="connsiteX213" fmla="*/ 2887980 w 3038475"/>
                  <a:gd name="connsiteY213" fmla="*/ 1565910 h 3378200"/>
                  <a:gd name="connsiteX214" fmla="*/ 2910840 w 3038475"/>
                  <a:gd name="connsiteY214" fmla="*/ 1554481 h 3378200"/>
                  <a:gd name="connsiteX215" fmla="*/ 2927350 w 3038475"/>
                  <a:gd name="connsiteY215" fmla="*/ 1575435 h 3378200"/>
                  <a:gd name="connsiteX216" fmla="*/ 2961005 w 3038475"/>
                  <a:gd name="connsiteY216" fmla="*/ 1602105 h 3378200"/>
                  <a:gd name="connsiteX217" fmla="*/ 2971165 w 3038475"/>
                  <a:gd name="connsiteY217" fmla="*/ 1602105 h 3378200"/>
                  <a:gd name="connsiteX218" fmla="*/ 2966085 w 3038475"/>
                  <a:gd name="connsiteY218" fmla="*/ 1614805 h 3378200"/>
                  <a:gd name="connsiteX219" fmla="*/ 2971165 w 3038475"/>
                  <a:gd name="connsiteY219" fmla="*/ 1632585 h 3378200"/>
                  <a:gd name="connsiteX220" fmla="*/ 2976245 w 3038475"/>
                  <a:gd name="connsiteY220" fmla="*/ 1663700 h 3378200"/>
                  <a:gd name="connsiteX221" fmla="*/ 2990215 w 3038475"/>
                  <a:gd name="connsiteY221" fmla="*/ 1659255 h 3378200"/>
                  <a:gd name="connsiteX222" fmla="*/ 3000375 w 3038475"/>
                  <a:gd name="connsiteY222" fmla="*/ 1685290 h 3378200"/>
                  <a:gd name="connsiteX223" fmla="*/ 3038475 w 3038475"/>
                  <a:gd name="connsiteY223" fmla="*/ 1729740 h 3378200"/>
                  <a:gd name="connsiteX224" fmla="*/ 3016401 w 3038475"/>
                  <a:gd name="connsiteY224" fmla="*/ 1798723 h 3378200"/>
                  <a:gd name="connsiteX225" fmla="*/ 3002819 w 3038475"/>
                  <a:gd name="connsiteY225" fmla="*/ 1792286 h 3378200"/>
                  <a:gd name="connsiteX226" fmla="*/ 2985681 w 3038475"/>
                  <a:gd name="connsiteY226" fmla="*/ 1872304 h 3378200"/>
                  <a:gd name="connsiteX227" fmla="*/ 2938074 w 3038475"/>
                  <a:gd name="connsiteY227" fmla="*/ 1929460 h 3378200"/>
                  <a:gd name="connsiteX228" fmla="*/ 2953308 w 3038475"/>
                  <a:gd name="connsiteY228" fmla="*/ 1958038 h 3378200"/>
                  <a:gd name="connsiteX229" fmla="*/ 2871424 w 3038475"/>
                  <a:gd name="connsiteY229" fmla="*/ 2087591 h 3378200"/>
                  <a:gd name="connsiteX230" fmla="*/ 2827625 w 3038475"/>
                  <a:gd name="connsiteY230" fmla="*/ 2110453 h 3378200"/>
                  <a:gd name="connsiteX231" fmla="*/ 2772401 w 3038475"/>
                  <a:gd name="connsiteY231" fmla="*/ 2129505 h 3378200"/>
                  <a:gd name="connsiteX232" fmla="*/ 2732411 w 3038475"/>
                  <a:gd name="connsiteY232" fmla="*/ 2188566 h 3378200"/>
                  <a:gd name="connsiteX233" fmla="*/ 2722890 w 3038475"/>
                  <a:gd name="connsiteY233" fmla="*/ 2342887 h 3378200"/>
                  <a:gd name="connsiteX234" fmla="*/ 2701943 w 3038475"/>
                  <a:gd name="connsiteY234" fmla="*/ 2360033 h 3378200"/>
                  <a:gd name="connsiteX235" fmla="*/ 2682900 w 3038475"/>
                  <a:gd name="connsiteY235" fmla="*/ 2392422 h 3378200"/>
                  <a:gd name="connsiteX236" fmla="*/ 2680996 w 3038475"/>
                  <a:gd name="connsiteY236" fmla="*/ 2464819 h 3378200"/>
                  <a:gd name="connsiteX237" fmla="*/ 2631485 w 3038475"/>
                  <a:gd name="connsiteY237" fmla="*/ 2521975 h 3378200"/>
                  <a:gd name="connsiteX238" fmla="*/ 2599112 w 3038475"/>
                  <a:gd name="connsiteY238" fmla="*/ 2521975 h 3378200"/>
                  <a:gd name="connsiteX239" fmla="*/ 2524845 w 3038475"/>
                  <a:gd name="connsiteY239" fmla="*/ 2554363 h 3378200"/>
                  <a:gd name="connsiteX240" fmla="*/ 2477238 w 3038475"/>
                  <a:gd name="connsiteY240" fmla="*/ 2605803 h 3378200"/>
                  <a:gd name="connsiteX241" fmla="*/ 2477238 w 3038475"/>
                  <a:gd name="connsiteY241" fmla="*/ 2638192 h 3378200"/>
                  <a:gd name="connsiteX242" fmla="*/ 2439152 w 3038475"/>
                  <a:gd name="connsiteY242" fmla="*/ 2653433 h 3378200"/>
                  <a:gd name="connsiteX243" fmla="*/ 2444360 w 3038475"/>
                  <a:gd name="connsiteY243" fmla="*/ 2729850 h 3378200"/>
                  <a:gd name="connsiteX244" fmla="*/ 2439153 w 3038475"/>
                  <a:gd name="connsiteY244" fmla="*/ 2728371 h 3378200"/>
                  <a:gd name="connsiteX245" fmla="*/ 2418205 w 3038475"/>
                  <a:gd name="connsiteY245" fmla="*/ 2794418 h 3378200"/>
                  <a:gd name="connsiteX246" fmla="*/ 2406780 w 3038475"/>
                  <a:gd name="connsiteY246" fmla="*/ 2788702 h 3378200"/>
                  <a:gd name="connsiteX247" fmla="*/ 2378216 w 3038475"/>
                  <a:gd name="connsiteY247" fmla="*/ 2815375 h 3378200"/>
                  <a:gd name="connsiteX248" fmla="*/ 2326800 w 3038475"/>
                  <a:gd name="connsiteY248" fmla="*/ 2840142 h 3378200"/>
                  <a:gd name="connsiteX249" fmla="*/ 2336321 w 3038475"/>
                  <a:gd name="connsiteY249" fmla="*/ 2855384 h 3378200"/>
                  <a:gd name="connsiteX250" fmla="*/ 2273480 w 3038475"/>
                  <a:gd name="connsiteY250" fmla="*/ 2914445 h 3378200"/>
                  <a:gd name="connsiteX251" fmla="*/ 2204292 w 3038475"/>
                  <a:gd name="connsiteY251" fmla="*/ 2990652 h 3378200"/>
                  <a:gd name="connsiteX252" fmla="*/ 2193500 w 3038475"/>
                  <a:gd name="connsiteY252" fmla="*/ 2990652 h 3378200"/>
                  <a:gd name="connsiteX253" fmla="*/ 2183344 w 3038475"/>
                  <a:gd name="connsiteY253" fmla="*/ 3019230 h 3378200"/>
                  <a:gd name="connsiteX254" fmla="*/ 2168744 w 3038475"/>
                  <a:gd name="connsiteY254" fmla="*/ 3034472 h 3378200"/>
                  <a:gd name="connsiteX255" fmla="*/ 2149702 w 3038475"/>
                  <a:gd name="connsiteY255" fmla="*/ 3055429 h 3378200"/>
                  <a:gd name="connsiteX256" fmla="*/ 2136372 w 3038475"/>
                  <a:gd name="connsiteY256" fmla="*/ 3064955 h 3378200"/>
                  <a:gd name="connsiteX257" fmla="*/ 2125581 w 3038475"/>
                  <a:gd name="connsiteY257" fmla="*/ 3076386 h 3378200"/>
                  <a:gd name="connsiteX258" fmla="*/ 2103999 w 3038475"/>
                  <a:gd name="connsiteY258" fmla="*/ 3084007 h 3378200"/>
                  <a:gd name="connsiteX259" fmla="*/ 2072261 w 3038475"/>
                  <a:gd name="connsiteY259" fmla="*/ 3089722 h 3378200"/>
                  <a:gd name="connsiteX260" fmla="*/ 2035445 w 3038475"/>
                  <a:gd name="connsiteY260" fmla="*/ 3095438 h 3378200"/>
                  <a:gd name="connsiteX261" fmla="*/ 2008785 w 3038475"/>
                  <a:gd name="connsiteY261" fmla="*/ 3103058 h 3378200"/>
                  <a:gd name="connsiteX262" fmla="*/ 1995455 w 3038475"/>
                  <a:gd name="connsiteY262" fmla="*/ 3106869 h 3378200"/>
                  <a:gd name="connsiteX263" fmla="*/ 1968795 w 3038475"/>
                  <a:gd name="connsiteY263" fmla="*/ 3120205 h 3378200"/>
                  <a:gd name="connsiteX264" fmla="*/ 1964986 w 3038475"/>
                  <a:gd name="connsiteY264" fmla="*/ 3131636 h 3378200"/>
                  <a:gd name="connsiteX265" fmla="*/ 1963151 w 3038475"/>
                  <a:gd name="connsiteY265" fmla="*/ 3132471 h 3378200"/>
                  <a:gd name="connsiteX266" fmla="*/ 1962150 w 3038475"/>
                  <a:gd name="connsiteY266" fmla="*/ 3132137 h 3378200"/>
                  <a:gd name="connsiteX267" fmla="*/ 1942935 w 3038475"/>
                  <a:gd name="connsiteY267" fmla="*/ 3128047 h 3378200"/>
                  <a:gd name="connsiteX268" fmla="*/ 1926023 w 3038475"/>
                  <a:gd name="connsiteY268" fmla="*/ 3098165 h 3378200"/>
                  <a:gd name="connsiteX269" fmla="*/ 1908881 w 3038475"/>
                  <a:gd name="connsiteY269" fmla="*/ 3094990 h 3378200"/>
                  <a:gd name="connsiteX270" fmla="*/ 1889835 w 3038475"/>
                  <a:gd name="connsiteY270" fmla="*/ 3054985 h 3378200"/>
                  <a:gd name="connsiteX271" fmla="*/ 1880946 w 3038475"/>
                  <a:gd name="connsiteY271" fmla="*/ 2962275 h 3378200"/>
                  <a:gd name="connsiteX272" fmla="*/ 1837774 w 3038475"/>
                  <a:gd name="connsiteY272" fmla="*/ 2971165 h 3378200"/>
                  <a:gd name="connsiteX273" fmla="*/ 1806030 w 3038475"/>
                  <a:gd name="connsiteY273" fmla="*/ 3023235 h 3378200"/>
                  <a:gd name="connsiteX274" fmla="*/ 1806030 w 3038475"/>
                  <a:gd name="connsiteY274" fmla="*/ 3046095 h 3378200"/>
                  <a:gd name="connsiteX275" fmla="*/ 1737462 w 3038475"/>
                  <a:gd name="connsiteY275" fmla="*/ 3057525 h 3378200"/>
                  <a:gd name="connsiteX276" fmla="*/ 1712702 w 3038475"/>
                  <a:gd name="connsiteY276" fmla="*/ 3131820 h 3378200"/>
                  <a:gd name="connsiteX277" fmla="*/ 1737462 w 3038475"/>
                  <a:gd name="connsiteY277" fmla="*/ 3131820 h 3378200"/>
                  <a:gd name="connsiteX278" fmla="*/ 1696195 w 3038475"/>
                  <a:gd name="connsiteY278" fmla="*/ 3181985 h 3378200"/>
                  <a:gd name="connsiteX279" fmla="*/ 1608983 w 3038475"/>
                  <a:gd name="connsiteY279" fmla="*/ 3171817 h 3378200"/>
                  <a:gd name="connsiteX280" fmla="*/ 1621913 w 3038475"/>
                  <a:gd name="connsiteY280" fmla="*/ 3164205 h 3378200"/>
                  <a:gd name="connsiteX281" fmla="*/ 1592709 w 3038475"/>
                  <a:gd name="connsiteY281" fmla="*/ 3169920 h 3378200"/>
                  <a:gd name="connsiteX282" fmla="*/ 1608983 w 3038475"/>
                  <a:gd name="connsiteY282" fmla="*/ 3171817 h 3378200"/>
                  <a:gd name="connsiteX283" fmla="*/ 1521602 w 3038475"/>
                  <a:gd name="connsiteY283" fmla="*/ 3223260 h 3378200"/>
                  <a:gd name="connsiteX284" fmla="*/ 1432083 w 3038475"/>
                  <a:gd name="connsiteY284" fmla="*/ 3195955 h 3378200"/>
                  <a:gd name="connsiteX285" fmla="*/ 1432083 w 3038475"/>
                  <a:gd name="connsiteY285" fmla="*/ 3164205 h 3378200"/>
                  <a:gd name="connsiteX286" fmla="*/ 1403513 w 3038475"/>
                  <a:gd name="connsiteY286" fmla="*/ 3164205 h 3378200"/>
                  <a:gd name="connsiteX287" fmla="*/ 1373674 w 3038475"/>
                  <a:gd name="connsiteY287" fmla="*/ 3147060 h 3378200"/>
                  <a:gd name="connsiteX288" fmla="*/ 1306376 w 3038475"/>
                  <a:gd name="connsiteY288" fmla="*/ 3199130 h 3378200"/>
                  <a:gd name="connsiteX289" fmla="*/ 1291774 w 3038475"/>
                  <a:gd name="connsiteY289" fmla="*/ 3223260 h 3378200"/>
                  <a:gd name="connsiteX290" fmla="*/ 1291774 w 3038475"/>
                  <a:gd name="connsiteY290" fmla="*/ 3253740 h 3378200"/>
                  <a:gd name="connsiteX291" fmla="*/ 1291774 w 3038475"/>
                  <a:gd name="connsiteY291" fmla="*/ 3291205 h 3378200"/>
                  <a:gd name="connsiteX292" fmla="*/ 1254950 w 3038475"/>
                  <a:gd name="connsiteY292" fmla="*/ 3296920 h 3378200"/>
                  <a:gd name="connsiteX293" fmla="*/ 1217492 w 3038475"/>
                  <a:gd name="connsiteY293" fmla="*/ 3328670 h 3378200"/>
                  <a:gd name="connsiteX294" fmla="*/ 1177494 w 3038475"/>
                  <a:gd name="connsiteY294" fmla="*/ 3378200 h 3378200"/>
                  <a:gd name="connsiteX295" fmla="*/ 1159718 w 3038475"/>
                  <a:gd name="connsiteY295" fmla="*/ 3356610 h 3378200"/>
                  <a:gd name="connsiteX296" fmla="*/ 1094222 w 3038475"/>
                  <a:gd name="connsiteY296" fmla="*/ 3335507 h 3378200"/>
                  <a:gd name="connsiteX297" fmla="*/ 1101725 w 3038475"/>
                  <a:gd name="connsiteY297" fmla="*/ 3321685 h 3378200"/>
                  <a:gd name="connsiteX298" fmla="*/ 1089660 w 3038475"/>
                  <a:gd name="connsiteY298" fmla="*/ 3319145 h 3378200"/>
                  <a:gd name="connsiteX299" fmla="*/ 1089660 w 3038475"/>
                  <a:gd name="connsiteY299" fmla="*/ 3260090 h 3378200"/>
                  <a:gd name="connsiteX300" fmla="*/ 1101725 w 3038475"/>
                  <a:gd name="connsiteY300" fmla="*/ 3256280 h 3378200"/>
                  <a:gd name="connsiteX301" fmla="*/ 1089660 w 3038475"/>
                  <a:gd name="connsiteY301" fmla="*/ 3175000 h 3378200"/>
                  <a:gd name="connsiteX302" fmla="*/ 1089660 w 3038475"/>
                  <a:gd name="connsiteY302" fmla="*/ 3160395 h 3378200"/>
                  <a:gd name="connsiteX303" fmla="*/ 1089660 w 3038475"/>
                  <a:gd name="connsiteY303" fmla="*/ 3146425 h 3378200"/>
                  <a:gd name="connsiteX304" fmla="*/ 1069340 w 3038475"/>
                  <a:gd name="connsiteY304" fmla="*/ 3156585 h 3378200"/>
                  <a:gd name="connsiteX305" fmla="*/ 1064895 w 3038475"/>
                  <a:gd name="connsiteY305" fmla="*/ 3128010 h 3378200"/>
                  <a:gd name="connsiteX306" fmla="*/ 1061085 w 3038475"/>
                  <a:gd name="connsiteY306" fmla="*/ 3095625 h 3378200"/>
                  <a:gd name="connsiteX307" fmla="*/ 1074420 w 3038475"/>
                  <a:gd name="connsiteY307" fmla="*/ 3057525 h 3378200"/>
                  <a:gd name="connsiteX308" fmla="*/ 1036320 w 3038475"/>
                  <a:gd name="connsiteY308" fmla="*/ 3076575 h 3378200"/>
                  <a:gd name="connsiteX309" fmla="*/ 1013460 w 3038475"/>
                  <a:gd name="connsiteY309" fmla="*/ 3068955 h 3378200"/>
                  <a:gd name="connsiteX310" fmla="*/ 1024890 w 3038475"/>
                  <a:gd name="connsiteY310" fmla="*/ 3048000 h 3378200"/>
                  <a:gd name="connsiteX311" fmla="*/ 1013460 w 3038475"/>
                  <a:gd name="connsiteY311" fmla="*/ 3011805 h 3378200"/>
                  <a:gd name="connsiteX312" fmla="*/ 1011555 w 3038475"/>
                  <a:gd name="connsiteY312" fmla="*/ 2975610 h 3378200"/>
                  <a:gd name="connsiteX313" fmla="*/ 990600 w 3038475"/>
                  <a:gd name="connsiteY313" fmla="*/ 2967990 h 3378200"/>
                  <a:gd name="connsiteX314" fmla="*/ 962025 w 3038475"/>
                  <a:gd name="connsiteY314" fmla="*/ 2971800 h 3378200"/>
                  <a:gd name="connsiteX315" fmla="*/ 973455 w 3038475"/>
                  <a:gd name="connsiteY315" fmla="*/ 2920365 h 3378200"/>
                  <a:gd name="connsiteX316" fmla="*/ 990600 w 3038475"/>
                  <a:gd name="connsiteY316" fmla="*/ 2891790 h 3378200"/>
                  <a:gd name="connsiteX317" fmla="*/ 971550 w 3038475"/>
                  <a:gd name="connsiteY317" fmla="*/ 2861310 h 3378200"/>
                  <a:gd name="connsiteX318" fmla="*/ 971550 w 3038475"/>
                  <a:gd name="connsiteY318" fmla="*/ 2842260 h 3378200"/>
                  <a:gd name="connsiteX319" fmla="*/ 962025 w 3038475"/>
                  <a:gd name="connsiteY319" fmla="*/ 2819400 h 3378200"/>
                  <a:gd name="connsiteX320" fmla="*/ 948690 w 3038475"/>
                  <a:gd name="connsiteY320" fmla="*/ 2785110 h 3378200"/>
                  <a:gd name="connsiteX321" fmla="*/ 935355 w 3038475"/>
                  <a:gd name="connsiteY321" fmla="*/ 2747010 h 3378200"/>
                  <a:gd name="connsiteX322" fmla="*/ 937895 w 3038475"/>
                  <a:gd name="connsiteY322" fmla="*/ 2728595 h 3378200"/>
                  <a:gd name="connsiteX323" fmla="*/ 937895 w 3038475"/>
                  <a:gd name="connsiteY323" fmla="*/ 2716978 h 3378200"/>
                  <a:gd name="connsiteX324" fmla="*/ 923290 w 3038475"/>
                  <a:gd name="connsiteY324" fmla="*/ 2728595 h 3378200"/>
                  <a:gd name="connsiteX325" fmla="*/ 883920 w 3038475"/>
                  <a:gd name="connsiteY325" fmla="*/ 2684145 h 3378200"/>
                  <a:gd name="connsiteX326" fmla="*/ 855345 w 3038475"/>
                  <a:gd name="connsiteY326" fmla="*/ 2665095 h 3378200"/>
                  <a:gd name="connsiteX327" fmla="*/ 826770 w 3038475"/>
                  <a:gd name="connsiteY327" fmla="*/ 2610485 h 3378200"/>
                  <a:gd name="connsiteX328" fmla="*/ 797560 w 3038475"/>
                  <a:gd name="connsiteY328" fmla="*/ 2608580 h 3378200"/>
                  <a:gd name="connsiteX329" fmla="*/ 781685 w 3038475"/>
                  <a:gd name="connsiteY329" fmla="*/ 2620645 h 3378200"/>
                  <a:gd name="connsiteX330" fmla="*/ 767715 w 3038475"/>
                  <a:gd name="connsiteY330" fmla="*/ 2571750 h 3378200"/>
                  <a:gd name="connsiteX331" fmla="*/ 767715 w 3038475"/>
                  <a:gd name="connsiteY331" fmla="*/ 2543175 h 3378200"/>
                  <a:gd name="connsiteX332" fmla="*/ 738951 w 3038475"/>
                  <a:gd name="connsiteY332" fmla="*/ 2518473 h 3378200"/>
                  <a:gd name="connsiteX333" fmla="*/ 714375 w 3038475"/>
                  <a:gd name="connsiteY333" fmla="*/ 2458085 h 3378200"/>
                  <a:gd name="connsiteX334" fmla="*/ 720725 w 3038475"/>
                  <a:gd name="connsiteY334" fmla="*/ 2426970 h 3378200"/>
                  <a:gd name="connsiteX335" fmla="*/ 786130 w 3038475"/>
                  <a:gd name="connsiteY335" fmla="*/ 2334260 h 3378200"/>
                  <a:gd name="connsiteX336" fmla="*/ 797560 w 3038475"/>
                  <a:gd name="connsiteY336" fmla="*/ 2284730 h 3378200"/>
                  <a:gd name="connsiteX337" fmla="*/ 797560 w 3038475"/>
                  <a:gd name="connsiteY337" fmla="*/ 2242185 h 3378200"/>
                  <a:gd name="connsiteX338" fmla="*/ 797560 w 3038475"/>
                  <a:gd name="connsiteY338" fmla="*/ 2211070 h 3378200"/>
                  <a:gd name="connsiteX339" fmla="*/ 797560 w 3038475"/>
                  <a:gd name="connsiteY339" fmla="*/ 2193290 h 3378200"/>
                  <a:gd name="connsiteX340" fmla="*/ 743585 w 3038475"/>
                  <a:gd name="connsiteY340" fmla="*/ 2092960 h 3378200"/>
                  <a:gd name="connsiteX341" fmla="*/ 779780 w 3038475"/>
                  <a:gd name="connsiteY341" fmla="*/ 2103755 h 3378200"/>
                  <a:gd name="connsiteX342" fmla="*/ 797560 w 3038475"/>
                  <a:gd name="connsiteY342" fmla="*/ 2077085 h 3378200"/>
                  <a:gd name="connsiteX343" fmla="*/ 843280 w 3038475"/>
                  <a:gd name="connsiteY343" fmla="*/ 2072640 h 3378200"/>
                  <a:gd name="connsiteX344" fmla="*/ 863600 w 3038475"/>
                  <a:gd name="connsiteY344" fmla="*/ 2042160 h 3378200"/>
                  <a:gd name="connsiteX345" fmla="*/ 847090 w 3038475"/>
                  <a:gd name="connsiteY345" fmla="*/ 1997710 h 3378200"/>
                  <a:gd name="connsiteX346" fmla="*/ 871220 w 3038475"/>
                  <a:gd name="connsiteY346" fmla="*/ 1981200 h 3378200"/>
                  <a:gd name="connsiteX347" fmla="*/ 865505 w 3038475"/>
                  <a:gd name="connsiteY347" fmla="*/ 1952625 h 3378200"/>
                  <a:gd name="connsiteX348" fmla="*/ 889635 w 3038475"/>
                  <a:gd name="connsiteY348" fmla="*/ 1897380 h 3378200"/>
                  <a:gd name="connsiteX349" fmla="*/ 887730 w 3038475"/>
                  <a:gd name="connsiteY349" fmla="*/ 1885315 h 3378200"/>
                  <a:gd name="connsiteX350" fmla="*/ 891540 w 3038475"/>
                  <a:gd name="connsiteY350" fmla="*/ 1869440 h 3378200"/>
                  <a:gd name="connsiteX351" fmla="*/ 902970 w 3038475"/>
                  <a:gd name="connsiteY351" fmla="*/ 1844675 h 3378200"/>
                  <a:gd name="connsiteX352" fmla="*/ 902970 w 3038475"/>
                  <a:gd name="connsiteY352" fmla="*/ 1826260 h 3378200"/>
                  <a:gd name="connsiteX353" fmla="*/ 913345 w 3038475"/>
                  <a:gd name="connsiteY353" fmla="*/ 1832744 h 3378200"/>
                  <a:gd name="connsiteX354" fmla="*/ 902970 w 3038475"/>
                  <a:gd name="connsiteY354" fmla="*/ 1823085 h 3378200"/>
                  <a:gd name="connsiteX355" fmla="*/ 910590 w 3038475"/>
                  <a:gd name="connsiteY355" fmla="*/ 1805940 h 3378200"/>
                  <a:gd name="connsiteX356" fmla="*/ 921385 w 3038475"/>
                  <a:gd name="connsiteY356" fmla="*/ 1767840 h 3378200"/>
                  <a:gd name="connsiteX357" fmla="*/ 921385 w 3038475"/>
                  <a:gd name="connsiteY357" fmla="*/ 1751330 h 3378200"/>
                  <a:gd name="connsiteX358" fmla="*/ 937895 w 3038475"/>
                  <a:gd name="connsiteY358" fmla="*/ 1751330 h 3378200"/>
                  <a:gd name="connsiteX359" fmla="*/ 937895 w 3038475"/>
                  <a:gd name="connsiteY359" fmla="*/ 1714500 h 3378200"/>
                  <a:gd name="connsiteX360" fmla="*/ 942975 w 3038475"/>
                  <a:gd name="connsiteY360" fmla="*/ 1680210 h 3378200"/>
                  <a:gd name="connsiteX361" fmla="*/ 963930 w 3038475"/>
                  <a:gd name="connsiteY361" fmla="*/ 1671955 h 3378200"/>
                  <a:gd name="connsiteX362" fmla="*/ 977265 w 3038475"/>
                  <a:gd name="connsiteY362" fmla="*/ 1651000 h 3378200"/>
                  <a:gd name="connsiteX363" fmla="*/ 983601 w 3038475"/>
                  <a:gd name="connsiteY363" fmla="*/ 1644465 h 3378200"/>
                  <a:gd name="connsiteX364" fmla="*/ 985520 w 3038475"/>
                  <a:gd name="connsiteY364" fmla="*/ 1640840 h 3378200"/>
                  <a:gd name="connsiteX365" fmla="*/ 987425 w 3038475"/>
                  <a:gd name="connsiteY365" fmla="*/ 1614805 h 3378200"/>
                  <a:gd name="connsiteX366" fmla="*/ 962025 w 3038475"/>
                  <a:gd name="connsiteY366" fmla="*/ 1602740 h 3378200"/>
                  <a:gd name="connsiteX367" fmla="*/ 951230 w 3038475"/>
                  <a:gd name="connsiteY367" fmla="*/ 1614805 h 3378200"/>
                  <a:gd name="connsiteX368" fmla="*/ 929640 w 3038475"/>
                  <a:gd name="connsiteY368" fmla="*/ 1625600 h 3378200"/>
                  <a:gd name="connsiteX369" fmla="*/ 894715 w 3038475"/>
                  <a:gd name="connsiteY369" fmla="*/ 1637030 h 3378200"/>
                  <a:gd name="connsiteX370" fmla="*/ 882015 w 3038475"/>
                  <a:gd name="connsiteY370" fmla="*/ 1672590 h 3378200"/>
                  <a:gd name="connsiteX371" fmla="*/ 859790 w 3038475"/>
                  <a:gd name="connsiteY371" fmla="*/ 1651635 h 3378200"/>
                  <a:gd name="connsiteX372" fmla="*/ 861060 w 3038475"/>
                  <a:gd name="connsiteY372" fmla="*/ 1627505 h 3378200"/>
                  <a:gd name="connsiteX373" fmla="*/ 861060 w 3038475"/>
                  <a:gd name="connsiteY373" fmla="*/ 1614805 h 3378200"/>
                  <a:gd name="connsiteX374" fmla="*/ 859790 w 3038475"/>
                  <a:gd name="connsiteY374" fmla="*/ 1580515 h 3378200"/>
                  <a:gd name="connsiteX375" fmla="*/ 848360 w 3038475"/>
                  <a:gd name="connsiteY375" fmla="*/ 1553210 h 3378200"/>
                  <a:gd name="connsiteX376" fmla="*/ 819785 w 3038475"/>
                  <a:gd name="connsiteY376" fmla="*/ 1517015 h 3378200"/>
                  <a:gd name="connsiteX377" fmla="*/ 803910 w 3038475"/>
                  <a:gd name="connsiteY377" fmla="*/ 1526540 h 3378200"/>
                  <a:gd name="connsiteX378" fmla="*/ 774065 w 3038475"/>
                  <a:gd name="connsiteY378" fmla="*/ 1524635 h 3378200"/>
                  <a:gd name="connsiteX379" fmla="*/ 756920 w 3038475"/>
                  <a:gd name="connsiteY379" fmla="*/ 1507490 h 3378200"/>
                  <a:gd name="connsiteX380" fmla="*/ 743585 w 3038475"/>
                  <a:gd name="connsiteY380" fmla="*/ 1496061 h 3378200"/>
                  <a:gd name="connsiteX381" fmla="*/ 774065 w 3038475"/>
                  <a:gd name="connsiteY381" fmla="*/ 1484630 h 3378200"/>
                  <a:gd name="connsiteX382" fmla="*/ 803910 w 3038475"/>
                  <a:gd name="connsiteY382" fmla="*/ 1478915 h 3378200"/>
                  <a:gd name="connsiteX383" fmla="*/ 803910 w 3038475"/>
                  <a:gd name="connsiteY383" fmla="*/ 1464945 h 3378200"/>
                  <a:gd name="connsiteX384" fmla="*/ 803910 w 3038475"/>
                  <a:gd name="connsiteY384" fmla="*/ 1450340 h 3378200"/>
                  <a:gd name="connsiteX385" fmla="*/ 830580 w 3038475"/>
                  <a:gd name="connsiteY385" fmla="*/ 1437005 h 3378200"/>
                  <a:gd name="connsiteX386" fmla="*/ 861060 w 3038475"/>
                  <a:gd name="connsiteY386" fmla="*/ 1423670 h 3378200"/>
                  <a:gd name="connsiteX387" fmla="*/ 887095 w 3038475"/>
                  <a:gd name="connsiteY387" fmla="*/ 1417955 h 3378200"/>
                  <a:gd name="connsiteX388" fmla="*/ 905510 w 3038475"/>
                  <a:gd name="connsiteY388" fmla="*/ 1410335 h 3378200"/>
                  <a:gd name="connsiteX389" fmla="*/ 918845 w 3038475"/>
                  <a:gd name="connsiteY389" fmla="*/ 1398905 h 3378200"/>
                  <a:gd name="connsiteX390" fmla="*/ 929640 w 3038475"/>
                  <a:gd name="connsiteY390" fmla="*/ 1386840 h 3378200"/>
                  <a:gd name="connsiteX391" fmla="*/ 962025 w 3038475"/>
                  <a:gd name="connsiteY391" fmla="*/ 1386840 h 3378200"/>
                  <a:gd name="connsiteX392" fmla="*/ 1010285 w 3038475"/>
                  <a:gd name="connsiteY392" fmla="*/ 1386840 h 3378200"/>
                  <a:gd name="connsiteX393" fmla="*/ 1010285 w 3038475"/>
                  <a:gd name="connsiteY393" fmla="*/ 1398905 h 3378200"/>
                  <a:gd name="connsiteX394" fmla="*/ 1033145 w 3038475"/>
                  <a:gd name="connsiteY394" fmla="*/ 1374140 h 3378200"/>
                  <a:gd name="connsiteX395" fmla="*/ 1044575 w 3038475"/>
                  <a:gd name="connsiteY395" fmla="*/ 1386840 h 3378200"/>
                  <a:gd name="connsiteX396" fmla="*/ 1058545 w 3038475"/>
                  <a:gd name="connsiteY396" fmla="*/ 1386840 h 3378200"/>
                  <a:gd name="connsiteX397" fmla="*/ 1075055 w 3038475"/>
                  <a:gd name="connsiteY397" fmla="*/ 1402715 h 3378200"/>
                  <a:gd name="connsiteX398" fmla="*/ 1086485 w 3038475"/>
                  <a:gd name="connsiteY398" fmla="*/ 1412240 h 3378200"/>
                  <a:gd name="connsiteX399" fmla="*/ 1097915 w 3038475"/>
                  <a:gd name="connsiteY399" fmla="*/ 1400810 h 3378200"/>
                  <a:gd name="connsiteX400" fmla="*/ 1120140 w 3038475"/>
                  <a:gd name="connsiteY400" fmla="*/ 1386840 h 3378200"/>
                  <a:gd name="connsiteX401" fmla="*/ 1139825 w 3038475"/>
                  <a:gd name="connsiteY401" fmla="*/ 1386840 h 3378200"/>
                  <a:gd name="connsiteX402" fmla="*/ 1156970 w 3038475"/>
                  <a:gd name="connsiteY402" fmla="*/ 1386840 h 3378200"/>
                  <a:gd name="connsiteX403" fmla="*/ 1170305 w 3038475"/>
                  <a:gd name="connsiteY403" fmla="*/ 1360805 h 3378200"/>
                  <a:gd name="connsiteX404" fmla="*/ 1166495 w 3038475"/>
                  <a:gd name="connsiteY404" fmla="*/ 1330325 h 3378200"/>
                  <a:gd name="connsiteX405" fmla="*/ 1172210 w 3038475"/>
                  <a:gd name="connsiteY405" fmla="*/ 1313180 h 3378200"/>
                  <a:gd name="connsiteX406" fmla="*/ 1174115 w 3038475"/>
                  <a:gd name="connsiteY406" fmla="*/ 1309371 h 3378200"/>
                  <a:gd name="connsiteX407" fmla="*/ 1169622 w 3038475"/>
                  <a:gd name="connsiteY407" fmla="*/ 1295891 h 3378200"/>
                  <a:gd name="connsiteX408" fmla="*/ 1136015 w 3038475"/>
                  <a:gd name="connsiteY408" fmla="*/ 1314451 h 3378200"/>
                  <a:gd name="connsiteX409" fmla="*/ 1097915 w 3038475"/>
                  <a:gd name="connsiteY409" fmla="*/ 1285875 h 3378200"/>
                  <a:gd name="connsiteX410" fmla="*/ 1058545 w 3038475"/>
                  <a:gd name="connsiteY410" fmla="*/ 1288415 h 3378200"/>
                  <a:gd name="connsiteX411" fmla="*/ 1004570 w 3038475"/>
                  <a:gd name="connsiteY411" fmla="*/ 1241425 h 3378200"/>
                  <a:gd name="connsiteX412" fmla="*/ 962025 w 3038475"/>
                  <a:gd name="connsiteY412" fmla="*/ 1184910 h 3378200"/>
                  <a:gd name="connsiteX413" fmla="*/ 911225 w 3038475"/>
                  <a:gd name="connsiteY413" fmla="*/ 1203325 h 3378200"/>
                  <a:gd name="connsiteX414" fmla="*/ 894715 w 3038475"/>
                  <a:gd name="connsiteY414" fmla="*/ 1198245 h 3378200"/>
                  <a:gd name="connsiteX415" fmla="*/ 836930 w 3038475"/>
                  <a:gd name="connsiteY415" fmla="*/ 1219200 h 3378200"/>
                  <a:gd name="connsiteX416" fmla="*/ 774065 w 3038475"/>
                  <a:gd name="connsiteY416" fmla="*/ 1241425 h 3378200"/>
                  <a:gd name="connsiteX417" fmla="*/ 756920 w 3038475"/>
                  <a:gd name="connsiteY417" fmla="*/ 1241425 h 3378200"/>
                  <a:gd name="connsiteX418" fmla="*/ 743585 w 3038475"/>
                  <a:gd name="connsiteY418" fmla="*/ 1162050 h 3378200"/>
                  <a:gd name="connsiteX419" fmla="*/ 710565 w 3038475"/>
                  <a:gd name="connsiteY419" fmla="*/ 1184910 h 3378200"/>
                  <a:gd name="connsiteX420" fmla="*/ 685165 w 3038475"/>
                  <a:gd name="connsiteY420" fmla="*/ 1177290 h 3378200"/>
                  <a:gd name="connsiteX421" fmla="*/ 661035 w 3038475"/>
                  <a:gd name="connsiteY421" fmla="*/ 1146810 h 3378200"/>
                  <a:gd name="connsiteX422" fmla="*/ 645160 w 3038475"/>
                  <a:gd name="connsiteY422" fmla="*/ 1128395 h 3378200"/>
                  <a:gd name="connsiteX423" fmla="*/ 617220 w 3038475"/>
                  <a:gd name="connsiteY423" fmla="*/ 1128395 h 3378200"/>
                  <a:gd name="connsiteX424" fmla="*/ 595630 w 3038475"/>
                  <a:gd name="connsiteY424" fmla="*/ 1123315 h 3378200"/>
                  <a:gd name="connsiteX425" fmla="*/ 567055 w 3038475"/>
                  <a:gd name="connsiteY425" fmla="*/ 1123315 h 3378200"/>
                  <a:gd name="connsiteX426" fmla="*/ 551180 w 3038475"/>
                  <a:gd name="connsiteY426" fmla="*/ 1149350 h 3378200"/>
                  <a:gd name="connsiteX427" fmla="*/ 524510 w 3038475"/>
                  <a:gd name="connsiteY427" fmla="*/ 1164590 h 3378200"/>
                  <a:gd name="connsiteX428" fmla="*/ 502285 w 3038475"/>
                  <a:gd name="connsiteY428" fmla="*/ 1128395 h 3378200"/>
                  <a:gd name="connsiteX429" fmla="*/ 485140 w 3038475"/>
                  <a:gd name="connsiteY429" fmla="*/ 1108075 h 3378200"/>
                  <a:gd name="connsiteX430" fmla="*/ 485140 w 3038475"/>
                  <a:gd name="connsiteY430" fmla="*/ 1075055 h 3378200"/>
                  <a:gd name="connsiteX431" fmla="*/ 485140 w 3038475"/>
                  <a:gd name="connsiteY431" fmla="*/ 1056640 h 3378200"/>
                  <a:gd name="connsiteX432" fmla="*/ 471170 w 3038475"/>
                  <a:gd name="connsiteY432" fmla="*/ 1015365 h 3378200"/>
                  <a:gd name="connsiteX433" fmla="*/ 434340 w 3038475"/>
                  <a:gd name="connsiteY433" fmla="*/ 1017905 h 3378200"/>
                  <a:gd name="connsiteX434" fmla="*/ 429260 w 3038475"/>
                  <a:gd name="connsiteY434" fmla="*/ 996950 h 3378200"/>
                  <a:gd name="connsiteX435" fmla="*/ 398780 w 3038475"/>
                  <a:gd name="connsiteY435" fmla="*/ 1015365 h 3378200"/>
                  <a:gd name="connsiteX436" fmla="*/ 375920 w 3038475"/>
                  <a:gd name="connsiteY436" fmla="*/ 1017905 h 3378200"/>
                  <a:gd name="connsiteX437" fmla="*/ 347345 w 3038475"/>
                  <a:gd name="connsiteY437" fmla="*/ 1028065 h 3378200"/>
                  <a:gd name="connsiteX438" fmla="*/ 315595 w 3038475"/>
                  <a:gd name="connsiteY438" fmla="*/ 1010285 h 3378200"/>
                  <a:gd name="connsiteX439" fmla="*/ 304800 w 3038475"/>
                  <a:gd name="connsiteY439" fmla="*/ 984250 h 3378200"/>
                  <a:gd name="connsiteX440" fmla="*/ 283210 w 3038475"/>
                  <a:gd name="connsiteY440" fmla="*/ 984250 h 3378200"/>
                  <a:gd name="connsiteX441" fmla="*/ 262255 w 3038475"/>
                  <a:gd name="connsiteY441" fmla="*/ 958215 h 3378200"/>
                  <a:gd name="connsiteX442" fmla="*/ 241935 w 3038475"/>
                  <a:gd name="connsiteY442" fmla="*/ 958215 h 3378200"/>
                  <a:gd name="connsiteX443" fmla="*/ 231775 w 3038475"/>
                  <a:gd name="connsiteY443" fmla="*/ 974090 h 3378200"/>
                  <a:gd name="connsiteX444" fmla="*/ 209550 w 3038475"/>
                  <a:gd name="connsiteY444" fmla="*/ 991870 h 3378200"/>
                  <a:gd name="connsiteX445" fmla="*/ 204470 w 3038475"/>
                  <a:gd name="connsiteY445" fmla="*/ 974090 h 3378200"/>
                  <a:gd name="connsiteX446" fmla="*/ 177800 w 3038475"/>
                  <a:gd name="connsiteY446" fmla="*/ 974090 h 3378200"/>
                  <a:gd name="connsiteX447" fmla="*/ 187960 w 3038475"/>
                  <a:gd name="connsiteY447" fmla="*/ 920116 h 3378200"/>
                  <a:gd name="connsiteX448" fmla="*/ 157480 w 3038475"/>
                  <a:gd name="connsiteY448" fmla="*/ 920116 h 3378200"/>
                  <a:gd name="connsiteX449" fmla="*/ 133985 w 3038475"/>
                  <a:gd name="connsiteY449" fmla="*/ 873761 h 3378200"/>
                  <a:gd name="connsiteX450" fmla="*/ 157480 w 3038475"/>
                  <a:gd name="connsiteY450" fmla="*/ 845185 h 3378200"/>
                  <a:gd name="connsiteX451" fmla="*/ 157480 w 3038475"/>
                  <a:gd name="connsiteY451" fmla="*/ 808990 h 3378200"/>
                  <a:gd name="connsiteX452" fmla="*/ 149225 w 3038475"/>
                  <a:gd name="connsiteY452" fmla="*/ 795020 h 3378200"/>
                  <a:gd name="connsiteX453" fmla="*/ 157480 w 3038475"/>
                  <a:gd name="connsiteY453" fmla="*/ 747395 h 3378200"/>
                  <a:gd name="connsiteX454" fmla="*/ 175260 w 3038475"/>
                  <a:gd name="connsiteY454" fmla="*/ 760095 h 3378200"/>
                  <a:gd name="connsiteX455" fmla="*/ 249555 w 3038475"/>
                  <a:gd name="connsiteY455" fmla="*/ 726440 h 3378200"/>
                  <a:gd name="connsiteX456" fmla="*/ 209550 w 3038475"/>
                  <a:gd name="connsiteY456" fmla="*/ 693420 h 3378200"/>
                  <a:gd name="connsiteX457" fmla="*/ 182880 w 3038475"/>
                  <a:gd name="connsiteY457" fmla="*/ 652780 h 3378200"/>
                  <a:gd name="connsiteX458" fmla="*/ 204470 w 3038475"/>
                  <a:gd name="connsiteY458" fmla="*/ 633730 h 3378200"/>
                  <a:gd name="connsiteX459" fmla="*/ 172720 w 3038475"/>
                  <a:gd name="connsiteY459" fmla="*/ 610870 h 3378200"/>
                  <a:gd name="connsiteX460" fmla="*/ 187960 w 3038475"/>
                  <a:gd name="connsiteY460" fmla="*/ 551815 h 3378200"/>
                  <a:gd name="connsiteX461" fmla="*/ 185420 w 3038475"/>
                  <a:gd name="connsiteY461" fmla="*/ 508636 h 3378200"/>
                  <a:gd name="connsiteX462" fmla="*/ 157480 w 3038475"/>
                  <a:gd name="connsiteY462" fmla="*/ 489585 h 3378200"/>
                  <a:gd name="connsiteX463" fmla="*/ 204470 w 3038475"/>
                  <a:gd name="connsiteY463" fmla="*/ 481965 h 3378200"/>
                  <a:gd name="connsiteX464" fmla="*/ 192405 w 3038475"/>
                  <a:gd name="connsiteY464" fmla="*/ 422911 h 3378200"/>
                  <a:gd name="connsiteX465" fmla="*/ 192405 w 3038475"/>
                  <a:gd name="connsiteY465" fmla="*/ 398145 h 3378200"/>
                  <a:gd name="connsiteX466" fmla="*/ 204470 w 3038475"/>
                  <a:gd name="connsiteY466" fmla="*/ 391160 h 3378200"/>
                  <a:gd name="connsiteX467" fmla="*/ 213360 w 3038475"/>
                  <a:gd name="connsiteY467" fmla="*/ 377191 h 3378200"/>
                  <a:gd name="connsiteX468" fmla="*/ 209550 w 3038475"/>
                  <a:gd name="connsiteY468" fmla="*/ 350520 h 3378200"/>
                  <a:gd name="connsiteX469" fmla="*/ 204470 w 3038475"/>
                  <a:gd name="connsiteY469" fmla="*/ 296545 h 3378200"/>
                  <a:gd name="connsiteX470" fmla="*/ 172720 w 3038475"/>
                  <a:gd name="connsiteY470" fmla="*/ 265430 h 3378200"/>
                  <a:gd name="connsiteX471" fmla="*/ 149225 w 3038475"/>
                  <a:gd name="connsiteY471" fmla="*/ 255270 h 3378200"/>
                  <a:gd name="connsiteX472" fmla="*/ 115570 w 3038475"/>
                  <a:gd name="connsiteY472" fmla="*/ 257810 h 3378200"/>
                  <a:gd name="connsiteX473" fmla="*/ 110490 w 3038475"/>
                  <a:gd name="connsiteY473" fmla="*/ 285115 h 3378200"/>
                  <a:gd name="connsiteX474" fmla="*/ 88900 w 3038475"/>
                  <a:gd name="connsiteY474" fmla="*/ 270510 h 3378200"/>
                  <a:gd name="connsiteX475" fmla="*/ 74930 w 3038475"/>
                  <a:gd name="connsiteY475" fmla="*/ 247650 h 3378200"/>
                  <a:gd name="connsiteX476" fmla="*/ 48260 w 3038475"/>
                  <a:gd name="connsiteY476" fmla="*/ 213995 h 3378200"/>
                  <a:gd name="connsiteX477" fmla="*/ 48260 w 3038475"/>
                  <a:gd name="connsiteY477" fmla="*/ 182880 h 3378200"/>
                  <a:gd name="connsiteX478" fmla="*/ 33655 w 3038475"/>
                  <a:gd name="connsiteY478" fmla="*/ 172720 h 3378200"/>
                  <a:gd name="connsiteX479" fmla="*/ 0 w 3038475"/>
                  <a:gd name="connsiteY479" fmla="*/ 172720 h 3378200"/>
                  <a:gd name="connsiteX480" fmla="*/ 33655 w 3038475"/>
                  <a:gd name="connsiteY480" fmla="*/ 116205 h 3378200"/>
                  <a:gd name="connsiteX481" fmla="*/ 48260 w 3038475"/>
                  <a:gd name="connsiteY481" fmla="*/ 111125 h 3378200"/>
                  <a:gd name="connsiteX482" fmla="*/ 48260 w 3038475"/>
                  <a:gd name="connsiteY482" fmla="*/ 85725 h 3378200"/>
                  <a:gd name="connsiteX483" fmla="*/ 110490 w 3038475"/>
                  <a:gd name="connsiteY483" fmla="*/ 85725 h 3378200"/>
                  <a:gd name="connsiteX484" fmla="*/ 110490 w 3038475"/>
                  <a:gd name="connsiteY484" fmla="*/ 64770 h 3378200"/>
                  <a:gd name="connsiteX485" fmla="*/ 149225 w 3038475"/>
                  <a:gd name="connsiteY485" fmla="*/ 62230 h 3378200"/>
                  <a:gd name="connsiteX486" fmla="*/ 157480 w 3038475"/>
                  <a:gd name="connsiteY486" fmla="*/ 28575 h 3378200"/>
                  <a:gd name="connsiteX487" fmla="*/ 157480 w 3038475"/>
                  <a:gd name="connsiteY487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20140 w 3038475"/>
                  <a:gd name="connsiteY57" fmla="*/ 508636 h 3378200"/>
                  <a:gd name="connsiteX58" fmla="*/ 1226820 w 3038475"/>
                  <a:gd name="connsiteY58" fmla="*/ 600710 h 3378200"/>
                  <a:gd name="connsiteX59" fmla="*/ 1300480 w 3038475"/>
                  <a:gd name="connsiteY59" fmla="*/ 603250 h 3378200"/>
                  <a:gd name="connsiteX60" fmla="*/ 1409700 w 3038475"/>
                  <a:gd name="connsiteY60" fmla="*/ 668655 h 3378200"/>
                  <a:gd name="connsiteX61" fmla="*/ 1344295 w 3038475"/>
                  <a:gd name="connsiteY61" fmla="*/ 706120 h 3378200"/>
                  <a:gd name="connsiteX62" fmla="*/ 1331595 w 3038475"/>
                  <a:gd name="connsiteY62" fmla="*/ 739775 h 3378200"/>
                  <a:gd name="connsiteX63" fmla="*/ 1346835 w 3038475"/>
                  <a:gd name="connsiteY63" fmla="*/ 816610 h 3378200"/>
                  <a:gd name="connsiteX64" fmla="*/ 1345565 w 3038475"/>
                  <a:gd name="connsiteY64" fmla="*/ 890270 h 3378200"/>
                  <a:gd name="connsiteX65" fmla="*/ 1374899 w 3038475"/>
                  <a:gd name="connsiteY65" fmla="*/ 888706 h 3378200"/>
                  <a:gd name="connsiteX66" fmla="*/ 1362075 w 3038475"/>
                  <a:gd name="connsiteY66" fmla="*/ 897255 h 3378200"/>
                  <a:gd name="connsiteX67" fmla="*/ 1357630 w 3038475"/>
                  <a:gd name="connsiteY67" fmla="*/ 925195 h 3378200"/>
                  <a:gd name="connsiteX68" fmla="*/ 1311275 w 3038475"/>
                  <a:gd name="connsiteY68" fmla="*/ 922655 h 3378200"/>
                  <a:gd name="connsiteX69" fmla="*/ 1295400 w 3038475"/>
                  <a:gd name="connsiteY69" fmla="*/ 945516 h 3378200"/>
                  <a:gd name="connsiteX70" fmla="*/ 1346835 w 3038475"/>
                  <a:gd name="connsiteY70" fmla="*/ 996950 h 3378200"/>
                  <a:gd name="connsiteX71" fmla="*/ 1313815 w 3038475"/>
                  <a:gd name="connsiteY71" fmla="*/ 1075055 h 3378200"/>
                  <a:gd name="connsiteX72" fmla="*/ 1339215 w 3038475"/>
                  <a:gd name="connsiteY72" fmla="*/ 1102995 h 3378200"/>
                  <a:gd name="connsiteX73" fmla="*/ 1332786 w 3038475"/>
                  <a:gd name="connsiteY73" fmla="*/ 1106805 h 3378200"/>
                  <a:gd name="connsiteX74" fmla="*/ 1358900 w 3038475"/>
                  <a:gd name="connsiteY74" fmla="*/ 1106805 h 3378200"/>
                  <a:gd name="connsiteX75" fmla="*/ 1366520 w 3038475"/>
                  <a:gd name="connsiteY75" fmla="*/ 1130300 h 3378200"/>
                  <a:gd name="connsiteX76" fmla="*/ 1374140 w 3038475"/>
                  <a:gd name="connsiteY76" fmla="*/ 1155065 h 3378200"/>
                  <a:gd name="connsiteX77" fmla="*/ 1409700 w 3038475"/>
                  <a:gd name="connsiteY77" fmla="*/ 1160780 h 3378200"/>
                  <a:gd name="connsiteX78" fmla="*/ 1440815 w 3038475"/>
                  <a:gd name="connsiteY78" fmla="*/ 1170305 h 3378200"/>
                  <a:gd name="connsiteX79" fmla="*/ 1459865 w 3038475"/>
                  <a:gd name="connsiteY79" fmla="*/ 1164590 h 3378200"/>
                  <a:gd name="connsiteX80" fmla="*/ 1473200 w 3038475"/>
                  <a:gd name="connsiteY80" fmla="*/ 1145541 h 3378200"/>
                  <a:gd name="connsiteX81" fmla="*/ 1482725 w 3038475"/>
                  <a:gd name="connsiteY81" fmla="*/ 1106805 h 3378200"/>
                  <a:gd name="connsiteX82" fmla="*/ 1511300 w 3038475"/>
                  <a:gd name="connsiteY82" fmla="*/ 1106805 h 3378200"/>
                  <a:gd name="connsiteX83" fmla="*/ 1520825 w 3038475"/>
                  <a:gd name="connsiteY83" fmla="*/ 1126490 h 3378200"/>
                  <a:gd name="connsiteX84" fmla="*/ 1539875 w 3038475"/>
                  <a:gd name="connsiteY84" fmla="*/ 1126490 h 3378200"/>
                  <a:gd name="connsiteX85" fmla="*/ 1558925 w 3038475"/>
                  <a:gd name="connsiteY85" fmla="*/ 1143635 h 3378200"/>
                  <a:gd name="connsiteX86" fmla="*/ 1583690 w 3038475"/>
                  <a:gd name="connsiteY86" fmla="*/ 1143635 h 3378200"/>
                  <a:gd name="connsiteX87" fmla="*/ 1593215 w 3038475"/>
                  <a:gd name="connsiteY87" fmla="*/ 1126490 h 3378200"/>
                  <a:gd name="connsiteX88" fmla="*/ 1579880 w 3038475"/>
                  <a:gd name="connsiteY88" fmla="*/ 1170305 h 3378200"/>
                  <a:gd name="connsiteX89" fmla="*/ 1597025 w 3038475"/>
                  <a:gd name="connsiteY89" fmla="*/ 1189356 h 3378200"/>
                  <a:gd name="connsiteX90" fmla="*/ 1600835 w 3038475"/>
                  <a:gd name="connsiteY90" fmla="*/ 1217930 h 3378200"/>
                  <a:gd name="connsiteX91" fmla="*/ 1612265 w 3038475"/>
                  <a:gd name="connsiteY91" fmla="*/ 1240155 h 3378200"/>
                  <a:gd name="connsiteX92" fmla="*/ 1628140 w 3038475"/>
                  <a:gd name="connsiteY92" fmla="*/ 1240155 h 3378200"/>
                  <a:gd name="connsiteX93" fmla="*/ 1648460 w 3038475"/>
                  <a:gd name="connsiteY93" fmla="*/ 1240155 h 3378200"/>
                  <a:gd name="connsiteX94" fmla="*/ 1654175 w 3038475"/>
                  <a:gd name="connsiteY94" fmla="*/ 1265555 h 3378200"/>
                  <a:gd name="connsiteX95" fmla="*/ 1678940 w 3038475"/>
                  <a:gd name="connsiteY95" fmla="*/ 1290320 h 3378200"/>
                  <a:gd name="connsiteX96" fmla="*/ 1682257 w 3038475"/>
                  <a:gd name="connsiteY96" fmla="*/ 1310221 h 3378200"/>
                  <a:gd name="connsiteX97" fmla="*/ 1685925 w 3038475"/>
                  <a:gd name="connsiteY97" fmla="*/ 1295400 h 3378200"/>
                  <a:gd name="connsiteX98" fmla="*/ 1708785 w 3038475"/>
                  <a:gd name="connsiteY98" fmla="*/ 1310640 h 3378200"/>
                  <a:gd name="connsiteX99" fmla="*/ 1715770 w 3038475"/>
                  <a:gd name="connsiteY99" fmla="*/ 1314450 h 3378200"/>
                  <a:gd name="connsiteX100" fmla="*/ 1737360 w 3038475"/>
                  <a:gd name="connsiteY100" fmla="*/ 1314450 h 3378200"/>
                  <a:gd name="connsiteX101" fmla="*/ 1758315 w 3038475"/>
                  <a:gd name="connsiteY101" fmla="*/ 1314450 h 3378200"/>
                  <a:gd name="connsiteX102" fmla="*/ 1795145 w 3038475"/>
                  <a:gd name="connsiteY102" fmla="*/ 1336675 h 3378200"/>
                  <a:gd name="connsiteX103" fmla="*/ 1772285 w 3038475"/>
                  <a:gd name="connsiteY103" fmla="*/ 1349375 h 3378200"/>
                  <a:gd name="connsiteX104" fmla="*/ 1772285 w 3038475"/>
                  <a:gd name="connsiteY104" fmla="*/ 1364615 h 3378200"/>
                  <a:gd name="connsiteX105" fmla="*/ 1758315 w 3038475"/>
                  <a:gd name="connsiteY105" fmla="*/ 1384935 h 3378200"/>
                  <a:gd name="connsiteX106" fmla="*/ 1779905 w 3038475"/>
                  <a:gd name="connsiteY106" fmla="*/ 1402715 h 3378200"/>
                  <a:gd name="connsiteX107" fmla="*/ 1795145 w 3038475"/>
                  <a:gd name="connsiteY107" fmla="*/ 1428750 h 3378200"/>
                  <a:gd name="connsiteX108" fmla="*/ 1823720 w 3038475"/>
                  <a:gd name="connsiteY108" fmla="*/ 1438910 h 3378200"/>
                  <a:gd name="connsiteX109" fmla="*/ 1851660 w 3038475"/>
                  <a:gd name="connsiteY109" fmla="*/ 1418590 h 3378200"/>
                  <a:gd name="connsiteX110" fmla="*/ 1869440 w 3038475"/>
                  <a:gd name="connsiteY110" fmla="*/ 1426210 h 3378200"/>
                  <a:gd name="connsiteX111" fmla="*/ 1884680 w 3038475"/>
                  <a:gd name="connsiteY111" fmla="*/ 1397635 h 3378200"/>
                  <a:gd name="connsiteX112" fmla="*/ 1908810 w 3038475"/>
                  <a:gd name="connsiteY112" fmla="*/ 1410970 h 3378200"/>
                  <a:gd name="connsiteX113" fmla="*/ 1908810 w 3038475"/>
                  <a:gd name="connsiteY113" fmla="*/ 1431290 h 3378200"/>
                  <a:gd name="connsiteX114" fmla="*/ 1931035 w 3038475"/>
                  <a:gd name="connsiteY114" fmla="*/ 1446530 h 3378200"/>
                  <a:gd name="connsiteX115" fmla="*/ 1947545 w 3038475"/>
                  <a:gd name="connsiteY115" fmla="*/ 1413510 h 3378200"/>
                  <a:gd name="connsiteX116" fmla="*/ 1978660 w 3038475"/>
                  <a:gd name="connsiteY116" fmla="*/ 1410970 h 3378200"/>
                  <a:gd name="connsiteX117" fmla="*/ 2021205 w 3038475"/>
                  <a:gd name="connsiteY117" fmla="*/ 1410970 h 3378200"/>
                  <a:gd name="connsiteX118" fmla="*/ 2047240 w 3038475"/>
                  <a:gd name="connsiteY118" fmla="*/ 1431290 h 3378200"/>
                  <a:gd name="connsiteX119" fmla="*/ 2075704 w 3038475"/>
                  <a:gd name="connsiteY119" fmla="*/ 1424444 h 3378200"/>
                  <a:gd name="connsiteX120" fmla="*/ 2071370 w 3038475"/>
                  <a:gd name="connsiteY120" fmla="*/ 1421130 h 3378200"/>
                  <a:gd name="connsiteX121" fmla="*/ 2112645 w 3038475"/>
                  <a:gd name="connsiteY121" fmla="*/ 1396365 h 3378200"/>
                  <a:gd name="connsiteX122" fmla="*/ 2154555 w 3038475"/>
                  <a:gd name="connsiteY122" fmla="*/ 1369695 h 3378200"/>
                  <a:gd name="connsiteX123" fmla="*/ 2152650 w 3038475"/>
                  <a:gd name="connsiteY123" fmla="*/ 1338580 h 3378200"/>
                  <a:gd name="connsiteX124" fmla="*/ 2164080 w 3038475"/>
                  <a:gd name="connsiteY124" fmla="*/ 1247775 h 3378200"/>
                  <a:gd name="connsiteX125" fmla="*/ 2182495 w 3038475"/>
                  <a:gd name="connsiteY125" fmla="*/ 1230630 h 3378200"/>
                  <a:gd name="connsiteX126" fmla="*/ 2103120 w 3038475"/>
                  <a:gd name="connsiteY126" fmla="*/ 1189355 h 3378200"/>
                  <a:gd name="connsiteX127" fmla="*/ 2069465 w 3038475"/>
                  <a:gd name="connsiteY127" fmla="*/ 1189355 h 3378200"/>
                  <a:gd name="connsiteX128" fmla="*/ 2040255 w 3038475"/>
                  <a:gd name="connsiteY128" fmla="*/ 1211580 h 3378200"/>
                  <a:gd name="connsiteX129" fmla="*/ 2019300 w 3038475"/>
                  <a:gd name="connsiteY129" fmla="*/ 1253490 h 3378200"/>
                  <a:gd name="connsiteX130" fmla="*/ 2011680 w 3038475"/>
                  <a:gd name="connsiteY130" fmla="*/ 1245870 h 3378200"/>
                  <a:gd name="connsiteX131" fmla="*/ 1994535 w 3038475"/>
                  <a:gd name="connsiteY131" fmla="*/ 1243965 h 3378200"/>
                  <a:gd name="connsiteX132" fmla="*/ 2038350 w 3038475"/>
                  <a:gd name="connsiteY132" fmla="*/ 1186815 h 3378200"/>
                  <a:gd name="connsiteX133" fmla="*/ 2013585 w 3038475"/>
                  <a:gd name="connsiteY133" fmla="*/ 1146810 h 3378200"/>
                  <a:gd name="connsiteX134" fmla="*/ 1994535 w 3038475"/>
                  <a:gd name="connsiteY134" fmla="*/ 1200150 h 3378200"/>
                  <a:gd name="connsiteX135" fmla="*/ 1979295 w 3038475"/>
                  <a:gd name="connsiteY135" fmla="*/ 1209675 h 3378200"/>
                  <a:gd name="connsiteX136" fmla="*/ 1983105 w 3038475"/>
                  <a:gd name="connsiteY136" fmla="*/ 1236345 h 3378200"/>
                  <a:gd name="connsiteX137" fmla="*/ 1945005 w 3038475"/>
                  <a:gd name="connsiteY137" fmla="*/ 1230630 h 3378200"/>
                  <a:gd name="connsiteX138" fmla="*/ 1945005 w 3038475"/>
                  <a:gd name="connsiteY138" fmla="*/ 1211580 h 3378200"/>
                  <a:gd name="connsiteX139" fmla="*/ 1977390 w 3038475"/>
                  <a:gd name="connsiteY139" fmla="*/ 1151255 h 3378200"/>
                  <a:gd name="connsiteX140" fmla="*/ 2000250 w 3038475"/>
                  <a:gd name="connsiteY140" fmla="*/ 1135380 h 3378200"/>
                  <a:gd name="connsiteX141" fmla="*/ 1986915 w 3038475"/>
                  <a:gd name="connsiteY141" fmla="*/ 1074420 h 3378200"/>
                  <a:gd name="connsiteX142" fmla="*/ 2013585 w 3038475"/>
                  <a:gd name="connsiteY142" fmla="*/ 1033780 h 3378200"/>
                  <a:gd name="connsiteX143" fmla="*/ 2103120 w 3038475"/>
                  <a:gd name="connsiteY143" fmla="*/ 1017905 h 3378200"/>
                  <a:gd name="connsiteX144" fmla="*/ 2152650 w 3038475"/>
                  <a:gd name="connsiteY144" fmla="*/ 1005205 h 3378200"/>
                  <a:gd name="connsiteX145" fmla="*/ 2134870 w 3038475"/>
                  <a:gd name="connsiteY145" fmla="*/ 954405 h 3378200"/>
                  <a:gd name="connsiteX146" fmla="*/ 2101215 w 3038475"/>
                  <a:gd name="connsiteY146" fmla="*/ 963931 h 3378200"/>
                  <a:gd name="connsiteX147" fmla="*/ 2069465 w 3038475"/>
                  <a:gd name="connsiteY147" fmla="*/ 938530 h 3378200"/>
                  <a:gd name="connsiteX148" fmla="*/ 2071370 w 3038475"/>
                  <a:gd name="connsiteY148" fmla="*/ 859155 h 3378200"/>
                  <a:gd name="connsiteX149" fmla="*/ 2118995 w 3038475"/>
                  <a:gd name="connsiteY149" fmla="*/ 824230 h 3378200"/>
                  <a:gd name="connsiteX150" fmla="*/ 2182495 w 3038475"/>
                  <a:gd name="connsiteY150" fmla="*/ 805180 h 3378200"/>
                  <a:gd name="connsiteX151" fmla="*/ 2203450 w 3038475"/>
                  <a:gd name="connsiteY151" fmla="*/ 849630 h 3378200"/>
                  <a:gd name="connsiteX152" fmla="*/ 2220595 w 3038475"/>
                  <a:gd name="connsiteY152" fmla="*/ 881380 h 3378200"/>
                  <a:gd name="connsiteX153" fmla="*/ 2265045 w 3038475"/>
                  <a:gd name="connsiteY153" fmla="*/ 903605 h 3378200"/>
                  <a:gd name="connsiteX154" fmla="*/ 2265045 w 3038475"/>
                  <a:gd name="connsiteY154" fmla="*/ 878205 h 3378200"/>
                  <a:gd name="connsiteX155" fmla="*/ 2357120 w 3038475"/>
                  <a:gd name="connsiteY155" fmla="*/ 849630 h 3378200"/>
                  <a:gd name="connsiteX156" fmla="*/ 2392680 w 3038475"/>
                  <a:gd name="connsiteY156" fmla="*/ 862965 h 3378200"/>
                  <a:gd name="connsiteX157" fmla="*/ 2423160 w 3038475"/>
                  <a:gd name="connsiteY157" fmla="*/ 847725 h 3378200"/>
                  <a:gd name="connsiteX158" fmla="*/ 2446020 w 3038475"/>
                  <a:gd name="connsiteY158" fmla="*/ 872490 h 3378200"/>
                  <a:gd name="connsiteX159" fmla="*/ 2434590 w 3038475"/>
                  <a:gd name="connsiteY159" fmla="*/ 889635 h 3378200"/>
                  <a:gd name="connsiteX160" fmla="*/ 2459355 w 3038475"/>
                  <a:gd name="connsiteY160" fmla="*/ 901065 h 3378200"/>
                  <a:gd name="connsiteX161" fmla="*/ 2447925 w 3038475"/>
                  <a:gd name="connsiteY161" fmla="*/ 910590 h 3378200"/>
                  <a:gd name="connsiteX162" fmla="*/ 2458720 w 3038475"/>
                  <a:gd name="connsiteY162" fmla="*/ 922655 h 3378200"/>
                  <a:gd name="connsiteX163" fmla="*/ 2484120 w 3038475"/>
                  <a:gd name="connsiteY163" fmla="*/ 986155 h 3378200"/>
                  <a:gd name="connsiteX164" fmla="*/ 2447925 w 3038475"/>
                  <a:gd name="connsiteY164" fmla="*/ 1038225 h 3378200"/>
                  <a:gd name="connsiteX165" fmla="*/ 2461260 w 3038475"/>
                  <a:gd name="connsiteY165" fmla="*/ 1068705 h 3378200"/>
                  <a:gd name="connsiteX166" fmla="*/ 2438400 w 3038475"/>
                  <a:gd name="connsiteY166" fmla="*/ 1106805 h 3378200"/>
                  <a:gd name="connsiteX167" fmla="*/ 2438400 w 3038475"/>
                  <a:gd name="connsiteY167" fmla="*/ 1132206 h 3378200"/>
                  <a:gd name="connsiteX168" fmla="*/ 2417445 w 3038475"/>
                  <a:gd name="connsiteY168" fmla="*/ 1141095 h 3378200"/>
                  <a:gd name="connsiteX169" fmla="*/ 2421255 w 3038475"/>
                  <a:gd name="connsiteY169" fmla="*/ 1163955 h 3378200"/>
                  <a:gd name="connsiteX170" fmla="*/ 2377440 w 3038475"/>
                  <a:gd name="connsiteY170" fmla="*/ 1198880 h 3378200"/>
                  <a:gd name="connsiteX171" fmla="*/ 2374265 w 3038475"/>
                  <a:gd name="connsiteY171" fmla="*/ 1230630 h 3378200"/>
                  <a:gd name="connsiteX172" fmla="*/ 2335530 w 3038475"/>
                  <a:gd name="connsiteY172" fmla="*/ 1239520 h 3378200"/>
                  <a:gd name="connsiteX173" fmla="*/ 2335530 w 3038475"/>
                  <a:gd name="connsiteY173" fmla="*/ 1295400 h 3378200"/>
                  <a:gd name="connsiteX174" fmla="*/ 2374265 w 3038475"/>
                  <a:gd name="connsiteY174" fmla="*/ 1314451 h 3378200"/>
                  <a:gd name="connsiteX175" fmla="*/ 2420620 w 3038475"/>
                  <a:gd name="connsiteY175" fmla="*/ 1295400 h 3378200"/>
                  <a:gd name="connsiteX176" fmla="*/ 2461895 w 3038475"/>
                  <a:gd name="connsiteY176" fmla="*/ 1295400 h 3378200"/>
                  <a:gd name="connsiteX177" fmla="*/ 2526030 w 3038475"/>
                  <a:gd name="connsiteY177" fmla="*/ 1239520 h 3378200"/>
                  <a:gd name="connsiteX178" fmla="*/ 2560320 w 3038475"/>
                  <a:gd name="connsiteY178" fmla="*/ 1239520 h 3378200"/>
                  <a:gd name="connsiteX179" fmla="*/ 2563319 w 3038475"/>
                  <a:gd name="connsiteY179" fmla="*/ 1251314 h 3378200"/>
                  <a:gd name="connsiteX180" fmla="*/ 2563382 w 3038475"/>
                  <a:gd name="connsiteY180" fmla="*/ 1251335 h 3378200"/>
                  <a:gd name="connsiteX181" fmla="*/ 2569845 w 3038475"/>
                  <a:gd name="connsiteY181" fmla="*/ 1241425 h 3378200"/>
                  <a:gd name="connsiteX182" fmla="*/ 2591435 w 3038475"/>
                  <a:gd name="connsiteY182" fmla="*/ 1241425 h 3378200"/>
                  <a:gd name="connsiteX183" fmla="*/ 2616835 w 3038475"/>
                  <a:gd name="connsiteY183" fmla="*/ 1264285 h 3378200"/>
                  <a:gd name="connsiteX184" fmla="*/ 2629535 w 3038475"/>
                  <a:gd name="connsiteY184" fmla="*/ 1275715 h 3378200"/>
                  <a:gd name="connsiteX185" fmla="*/ 2643505 w 3038475"/>
                  <a:gd name="connsiteY185" fmla="*/ 1284605 h 3378200"/>
                  <a:gd name="connsiteX186" fmla="*/ 2651760 w 3038475"/>
                  <a:gd name="connsiteY186" fmla="*/ 1273175 h 3378200"/>
                  <a:gd name="connsiteX187" fmla="*/ 2670810 w 3038475"/>
                  <a:gd name="connsiteY187" fmla="*/ 1275715 h 3378200"/>
                  <a:gd name="connsiteX188" fmla="*/ 2688590 w 3038475"/>
                  <a:gd name="connsiteY188" fmla="*/ 1285875 h 3378200"/>
                  <a:gd name="connsiteX189" fmla="*/ 2692400 w 3038475"/>
                  <a:gd name="connsiteY189" fmla="*/ 1297940 h 3378200"/>
                  <a:gd name="connsiteX190" fmla="*/ 2706370 w 3038475"/>
                  <a:gd name="connsiteY190" fmla="*/ 1314451 h 3378200"/>
                  <a:gd name="connsiteX191" fmla="*/ 2705100 w 3038475"/>
                  <a:gd name="connsiteY191" fmla="*/ 1324610 h 3378200"/>
                  <a:gd name="connsiteX192" fmla="*/ 2726690 w 3038475"/>
                  <a:gd name="connsiteY192" fmla="*/ 1325880 h 3378200"/>
                  <a:gd name="connsiteX193" fmla="*/ 2726690 w 3038475"/>
                  <a:gd name="connsiteY193" fmla="*/ 1334770 h 3378200"/>
                  <a:gd name="connsiteX194" fmla="*/ 2752725 w 3038475"/>
                  <a:gd name="connsiteY194" fmla="*/ 1347470 h 3378200"/>
                  <a:gd name="connsiteX195" fmla="*/ 2750185 w 3038475"/>
                  <a:gd name="connsiteY195" fmla="*/ 1357630 h 3378200"/>
                  <a:gd name="connsiteX196" fmla="*/ 2765425 w 3038475"/>
                  <a:gd name="connsiteY196" fmla="*/ 1370330 h 3378200"/>
                  <a:gd name="connsiteX197" fmla="*/ 2756535 w 3038475"/>
                  <a:gd name="connsiteY197" fmla="*/ 1386205 h 3378200"/>
                  <a:gd name="connsiteX198" fmla="*/ 2756535 w 3038475"/>
                  <a:gd name="connsiteY198" fmla="*/ 1400175 h 3378200"/>
                  <a:gd name="connsiteX199" fmla="*/ 2766695 w 3038475"/>
                  <a:gd name="connsiteY199" fmla="*/ 1415415 h 3378200"/>
                  <a:gd name="connsiteX200" fmla="*/ 2783205 w 3038475"/>
                  <a:gd name="connsiteY200" fmla="*/ 1423036 h 3378200"/>
                  <a:gd name="connsiteX201" fmla="*/ 2783205 w 3038475"/>
                  <a:gd name="connsiteY201" fmla="*/ 1440815 h 3378200"/>
                  <a:gd name="connsiteX202" fmla="*/ 2761615 w 3038475"/>
                  <a:gd name="connsiteY202" fmla="*/ 1435735 h 3378200"/>
                  <a:gd name="connsiteX203" fmla="*/ 2752725 w 3038475"/>
                  <a:gd name="connsiteY203" fmla="*/ 1439545 h 3378200"/>
                  <a:gd name="connsiteX204" fmla="*/ 2743200 w 3038475"/>
                  <a:gd name="connsiteY204" fmla="*/ 1431925 h 3378200"/>
                  <a:gd name="connsiteX205" fmla="*/ 2740660 w 3038475"/>
                  <a:gd name="connsiteY205" fmla="*/ 1508760 h 3378200"/>
                  <a:gd name="connsiteX206" fmla="*/ 2762885 w 3038475"/>
                  <a:gd name="connsiteY206" fmla="*/ 1512570 h 3378200"/>
                  <a:gd name="connsiteX207" fmla="*/ 2773045 w 3038475"/>
                  <a:gd name="connsiteY207" fmla="*/ 1504950 h 3378200"/>
                  <a:gd name="connsiteX208" fmla="*/ 2797175 w 3038475"/>
                  <a:gd name="connsiteY208" fmla="*/ 1525270 h 3378200"/>
                  <a:gd name="connsiteX209" fmla="*/ 2821305 w 3038475"/>
                  <a:gd name="connsiteY209" fmla="*/ 1554481 h 3378200"/>
                  <a:gd name="connsiteX210" fmla="*/ 2841625 w 3038475"/>
                  <a:gd name="connsiteY210" fmla="*/ 1553210 h 3378200"/>
                  <a:gd name="connsiteX211" fmla="*/ 2858770 w 3038475"/>
                  <a:gd name="connsiteY211" fmla="*/ 1565910 h 3378200"/>
                  <a:gd name="connsiteX212" fmla="*/ 2876550 w 3038475"/>
                  <a:gd name="connsiteY212" fmla="*/ 1551940 h 3378200"/>
                  <a:gd name="connsiteX213" fmla="*/ 2887980 w 3038475"/>
                  <a:gd name="connsiteY213" fmla="*/ 1565910 h 3378200"/>
                  <a:gd name="connsiteX214" fmla="*/ 2910840 w 3038475"/>
                  <a:gd name="connsiteY214" fmla="*/ 1554481 h 3378200"/>
                  <a:gd name="connsiteX215" fmla="*/ 2927350 w 3038475"/>
                  <a:gd name="connsiteY215" fmla="*/ 1575435 h 3378200"/>
                  <a:gd name="connsiteX216" fmla="*/ 2961005 w 3038475"/>
                  <a:gd name="connsiteY216" fmla="*/ 1602105 h 3378200"/>
                  <a:gd name="connsiteX217" fmla="*/ 2971165 w 3038475"/>
                  <a:gd name="connsiteY217" fmla="*/ 1602105 h 3378200"/>
                  <a:gd name="connsiteX218" fmla="*/ 2966085 w 3038475"/>
                  <a:gd name="connsiteY218" fmla="*/ 1614805 h 3378200"/>
                  <a:gd name="connsiteX219" fmla="*/ 2971165 w 3038475"/>
                  <a:gd name="connsiteY219" fmla="*/ 1632585 h 3378200"/>
                  <a:gd name="connsiteX220" fmla="*/ 2976245 w 3038475"/>
                  <a:gd name="connsiteY220" fmla="*/ 1663700 h 3378200"/>
                  <a:gd name="connsiteX221" fmla="*/ 2990215 w 3038475"/>
                  <a:gd name="connsiteY221" fmla="*/ 1659255 h 3378200"/>
                  <a:gd name="connsiteX222" fmla="*/ 3000375 w 3038475"/>
                  <a:gd name="connsiteY222" fmla="*/ 1685290 h 3378200"/>
                  <a:gd name="connsiteX223" fmla="*/ 3038475 w 3038475"/>
                  <a:gd name="connsiteY223" fmla="*/ 1729740 h 3378200"/>
                  <a:gd name="connsiteX224" fmla="*/ 3016401 w 3038475"/>
                  <a:gd name="connsiteY224" fmla="*/ 1798723 h 3378200"/>
                  <a:gd name="connsiteX225" fmla="*/ 3002819 w 3038475"/>
                  <a:gd name="connsiteY225" fmla="*/ 1792286 h 3378200"/>
                  <a:gd name="connsiteX226" fmla="*/ 2985681 w 3038475"/>
                  <a:gd name="connsiteY226" fmla="*/ 1872304 h 3378200"/>
                  <a:gd name="connsiteX227" fmla="*/ 2938074 w 3038475"/>
                  <a:gd name="connsiteY227" fmla="*/ 1929460 h 3378200"/>
                  <a:gd name="connsiteX228" fmla="*/ 2953308 w 3038475"/>
                  <a:gd name="connsiteY228" fmla="*/ 1958038 h 3378200"/>
                  <a:gd name="connsiteX229" fmla="*/ 2871424 w 3038475"/>
                  <a:gd name="connsiteY229" fmla="*/ 2087591 h 3378200"/>
                  <a:gd name="connsiteX230" fmla="*/ 2827625 w 3038475"/>
                  <a:gd name="connsiteY230" fmla="*/ 2110453 h 3378200"/>
                  <a:gd name="connsiteX231" fmla="*/ 2772401 w 3038475"/>
                  <a:gd name="connsiteY231" fmla="*/ 2129505 h 3378200"/>
                  <a:gd name="connsiteX232" fmla="*/ 2732411 w 3038475"/>
                  <a:gd name="connsiteY232" fmla="*/ 2188566 h 3378200"/>
                  <a:gd name="connsiteX233" fmla="*/ 2722890 w 3038475"/>
                  <a:gd name="connsiteY233" fmla="*/ 2342887 h 3378200"/>
                  <a:gd name="connsiteX234" fmla="*/ 2701943 w 3038475"/>
                  <a:gd name="connsiteY234" fmla="*/ 2360033 h 3378200"/>
                  <a:gd name="connsiteX235" fmla="*/ 2682900 w 3038475"/>
                  <a:gd name="connsiteY235" fmla="*/ 2392422 h 3378200"/>
                  <a:gd name="connsiteX236" fmla="*/ 2680996 w 3038475"/>
                  <a:gd name="connsiteY236" fmla="*/ 2464819 h 3378200"/>
                  <a:gd name="connsiteX237" fmla="*/ 2631485 w 3038475"/>
                  <a:gd name="connsiteY237" fmla="*/ 2521975 h 3378200"/>
                  <a:gd name="connsiteX238" fmla="*/ 2599112 w 3038475"/>
                  <a:gd name="connsiteY238" fmla="*/ 2521975 h 3378200"/>
                  <a:gd name="connsiteX239" fmla="*/ 2524845 w 3038475"/>
                  <a:gd name="connsiteY239" fmla="*/ 2554363 h 3378200"/>
                  <a:gd name="connsiteX240" fmla="*/ 2477238 w 3038475"/>
                  <a:gd name="connsiteY240" fmla="*/ 2605803 h 3378200"/>
                  <a:gd name="connsiteX241" fmla="*/ 2477238 w 3038475"/>
                  <a:gd name="connsiteY241" fmla="*/ 2638192 h 3378200"/>
                  <a:gd name="connsiteX242" fmla="*/ 2439152 w 3038475"/>
                  <a:gd name="connsiteY242" fmla="*/ 2653433 h 3378200"/>
                  <a:gd name="connsiteX243" fmla="*/ 2444360 w 3038475"/>
                  <a:gd name="connsiteY243" fmla="*/ 2729850 h 3378200"/>
                  <a:gd name="connsiteX244" fmla="*/ 2439153 w 3038475"/>
                  <a:gd name="connsiteY244" fmla="*/ 2728371 h 3378200"/>
                  <a:gd name="connsiteX245" fmla="*/ 2418205 w 3038475"/>
                  <a:gd name="connsiteY245" fmla="*/ 2794418 h 3378200"/>
                  <a:gd name="connsiteX246" fmla="*/ 2406780 w 3038475"/>
                  <a:gd name="connsiteY246" fmla="*/ 2788702 h 3378200"/>
                  <a:gd name="connsiteX247" fmla="*/ 2378216 w 3038475"/>
                  <a:gd name="connsiteY247" fmla="*/ 2815375 h 3378200"/>
                  <a:gd name="connsiteX248" fmla="*/ 2326800 w 3038475"/>
                  <a:gd name="connsiteY248" fmla="*/ 2840142 h 3378200"/>
                  <a:gd name="connsiteX249" fmla="*/ 2336321 w 3038475"/>
                  <a:gd name="connsiteY249" fmla="*/ 2855384 h 3378200"/>
                  <a:gd name="connsiteX250" fmla="*/ 2273480 w 3038475"/>
                  <a:gd name="connsiteY250" fmla="*/ 2914445 h 3378200"/>
                  <a:gd name="connsiteX251" fmla="*/ 2204292 w 3038475"/>
                  <a:gd name="connsiteY251" fmla="*/ 2990652 h 3378200"/>
                  <a:gd name="connsiteX252" fmla="*/ 2193500 w 3038475"/>
                  <a:gd name="connsiteY252" fmla="*/ 2990652 h 3378200"/>
                  <a:gd name="connsiteX253" fmla="*/ 2183344 w 3038475"/>
                  <a:gd name="connsiteY253" fmla="*/ 3019230 h 3378200"/>
                  <a:gd name="connsiteX254" fmla="*/ 2168744 w 3038475"/>
                  <a:gd name="connsiteY254" fmla="*/ 3034472 h 3378200"/>
                  <a:gd name="connsiteX255" fmla="*/ 2149702 w 3038475"/>
                  <a:gd name="connsiteY255" fmla="*/ 3055429 h 3378200"/>
                  <a:gd name="connsiteX256" fmla="*/ 2136372 w 3038475"/>
                  <a:gd name="connsiteY256" fmla="*/ 3064955 h 3378200"/>
                  <a:gd name="connsiteX257" fmla="*/ 2125581 w 3038475"/>
                  <a:gd name="connsiteY257" fmla="*/ 3076386 h 3378200"/>
                  <a:gd name="connsiteX258" fmla="*/ 2103999 w 3038475"/>
                  <a:gd name="connsiteY258" fmla="*/ 3084007 h 3378200"/>
                  <a:gd name="connsiteX259" fmla="*/ 2072261 w 3038475"/>
                  <a:gd name="connsiteY259" fmla="*/ 3089722 h 3378200"/>
                  <a:gd name="connsiteX260" fmla="*/ 2035445 w 3038475"/>
                  <a:gd name="connsiteY260" fmla="*/ 3095438 h 3378200"/>
                  <a:gd name="connsiteX261" fmla="*/ 2008785 w 3038475"/>
                  <a:gd name="connsiteY261" fmla="*/ 3103058 h 3378200"/>
                  <a:gd name="connsiteX262" fmla="*/ 1995455 w 3038475"/>
                  <a:gd name="connsiteY262" fmla="*/ 3106869 h 3378200"/>
                  <a:gd name="connsiteX263" fmla="*/ 1968795 w 3038475"/>
                  <a:gd name="connsiteY263" fmla="*/ 3120205 h 3378200"/>
                  <a:gd name="connsiteX264" fmla="*/ 1964986 w 3038475"/>
                  <a:gd name="connsiteY264" fmla="*/ 3131636 h 3378200"/>
                  <a:gd name="connsiteX265" fmla="*/ 1963151 w 3038475"/>
                  <a:gd name="connsiteY265" fmla="*/ 3132471 h 3378200"/>
                  <a:gd name="connsiteX266" fmla="*/ 1962150 w 3038475"/>
                  <a:gd name="connsiteY266" fmla="*/ 3132137 h 3378200"/>
                  <a:gd name="connsiteX267" fmla="*/ 1942935 w 3038475"/>
                  <a:gd name="connsiteY267" fmla="*/ 3128047 h 3378200"/>
                  <a:gd name="connsiteX268" fmla="*/ 1926023 w 3038475"/>
                  <a:gd name="connsiteY268" fmla="*/ 3098165 h 3378200"/>
                  <a:gd name="connsiteX269" fmla="*/ 1908881 w 3038475"/>
                  <a:gd name="connsiteY269" fmla="*/ 3094990 h 3378200"/>
                  <a:gd name="connsiteX270" fmla="*/ 1889835 w 3038475"/>
                  <a:gd name="connsiteY270" fmla="*/ 3054985 h 3378200"/>
                  <a:gd name="connsiteX271" fmla="*/ 1880946 w 3038475"/>
                  <a:gd name="connsiteY271" fmla="*/ 2962275 h 3378200"/>
                  <a:gd name="connsiteX272" fmla="*/ 1837774 w 3038475"/>
                  <a:gd name="connsiteY272" fmla="*/ 2971165 h 3378200"/>
                  <a:gd name="connsiteX273" fmla="*/ 1806030 w 3038475"/>
                  <a:gd name="connsiteY273" fmla="*/ 3023235 h 3378200"/>
                  <a:gd name="connsiteX274" fmla="*/ 1806030 w 3038475"/>
                  <a:gd name="connsiteY274" fmla="*/ 3046095 h 3378200"/>
                  <a:gd name="connsiteX275" fmla="*/ 1737462 w 3038475"/>
                  <a:gd name="connsiteY275" fmla="*/ 3057525 h 3378200"/>
                  <a:gd name="connsiteX276" fmla="*/ 1712702 w 3038475"/>
                  <a:gd name="connsiteY276" fmla="*/ 3131820 h 3378200"/>
                  <a:gd name="connsiteX277" fmla="*/ 1737462 w 3038475"/>
                  <a:gd name="connsiteY277" fmla="*/ 3131820 h 3378200"/>
                  <a:gd name="connsiteX278" fmla="*/ 1696195 w 3038475"/>
                  <a:gd name="connsiteY278" fmla="*/ 3181985 h 3378200"/>
                  <a:gd name="connsiteX279" fmla="*/ 1608983 w 3038475"/>
                  <a:gd name="connsiteY279" fmla="*/ 3171817 h 3378200"/>
                  <a:gd name="connsiteX280" fmla="*/ 1621913 w 3038475"/>
                  <a:gd name="connsiteY280" fmla="*/ 3164205 h 3378200"/>
                  <a:gd name="connsiteX281" fmla="*/ 1592709 w 3038475"/>
                  <a:gd name="connsiteY281" fmla="*/ 3169920 h 3378200"/>
                  <a:gd name="connsiteX282" fmla="*/ 1608983 w 3038475"/>
                  <a:gd name="connsiteY282" fmla="*/ 3171817 h 3378200"/>
                  <a:gd name="connsiteX283" fmla="*/ 1521602 w 3038475"/>
                  <a:gd name="connsiteY283" fmla="*/ 3223260 h 3378200"/>
                  <a:gd name="connsiteX284" fmla="*/ 1432083 w 3038475"/>
                  <a:gd name="connsiteY284" fmla="*/ 3195955 h 3378200"/>
                  <a:gd name="connsiteX285" fmla="*/ 1432083 w 3038475"/>
                  <a:gd name="connsiteY285" fmla="*/ 3164205 h 3378200"/>
                  <a:gd name="connsiteX286" fmla="*/ 1403513 w 3038475"/>
                  <a:gd name="connsiteY286" fmla="*/ 3164205 h 3378200"/>
                  <a:gd name="connsiteX287" fmla="*/ 1373674 w 3038475"/>
                  <a:gd name="connsiteY287" fmla="*/ 3147060 h 3378200"/>
                  <a:gd name="connsiteX288" fmla="*/ 1306376 w 3038475"/>
                  <a:gd name="connsiteY288" fmla="*/ 3199130 h 3378200"/>
                  <a:gd name="connsiteX289" fmla="*/ 1291774 w 3038475"/>
                  <a:gd name="connsiteY289" fmla="*/ 3223260 h 3378200"/>
                  <a:gd name="connsiteX290" fmla="*/ 1291774 w 3038475"/>
                  <a:gd name="connsiteY290" fmla="*/ 3253740 h 3378200"/>
                  <a:gd name="connsiteX291" fmla="*/ 1291774 w 3038475"/>
                  <a:gd name="connsiteY291" fmla="*/ 3291205 h 3378200"/>
                  <a:gd name="connsiteX292" fmla="*/ 1254950 w 3038475"/>
                  <a:gd name="connsiteY292" fmla="*/ 3296920 h 3378200"/>
                  <a:gd name="connsiteX293" fmla="*/ 1217492 w 3038475"/>
                  <a:gd name="connsiteY293" fmla="*/ 3328670 h 3378200"/>
                  <a:gd name="connsiteX294" fmla="*/ 1177494 w 3038475"/>
                  <a:gd name="connsiteY294" fmla="*/ 3378200 h 3378200"/>
                  <a:gd name="connsiteX295" fmla="*/ 1159718 w 3038475"/>
                  <a:gd name="connsiteY295" fmla="*/ 3356610 h 3378200"/>
                  <a:gd name="connsiteX296" fmla="*/ 1094222 w 3038475"/>
                  <a:gd name="connsiteY296" fmla="*/ 3335507 h 3378200"/>
                  <a:gd name="connsiteX297" fmla="*/ 1101725 w 3038475"/>
                  <a:gd name="connsiteY297" fmla="*/ 3321685 h 3378200"/>
                  <a:gd name="connsiteX298" fmla="*/ 1089660 w 3038475"/>
                  <a:gd name="connsiteY298" fmla="*/ 3319145 h 3378200"/>
                  <a:gd name="connsiteX299" fmla="*/ 1089660 w 3038475"/>
                  <a:gd name="connsiteY299" fmla="*/ 3260090 h 3378200"/>
                  <a:gd name="connsiteX300" fmla="*/ 1101725 w 3038475"/>
                  <a:gd name="connsiteY300" fmla="*/ 3256280 h 3378200"/>
                  <a:gd name="connsiteX301" fmla="*/ 1089660 w 3038475"/>
                  <a:gd name="connsiteY301" fmla="*/ 3175000 h 3378200"/>
                  <a:gd name="connsiteX302" fmla="*/ 1089660 w 3038475"/>
                  <a:gd name="connsiteY302" fmla="*/ 3160395 h 3378200"/>
                  <a:gd name="connsiteX303" fmla="*/ 1089660 w 3038475"/>
                  <a:gd name="connsiteY303" fmla="*/ 3146425 h 3378200"/>
                  <a:gd name="connsiteX304" fmla="*/ 1069340 w 3038475"/>
                  <a:gd name="connsiteY304" fmla="*/ 3156585 h 3378200"/>
                  <a:gd name="connsiteX305" fmla="*/ 1064895 w 3038475"/>
                  <a:gd name="connsiteY305" fmla="*/ 3128010 h 3378200"/>
                  <a:gd name="connsiteX306" fmla="*/ 1061085 w 3038475"/>
                  <a:gd name="connsiteY306" fmla="*/ 3095625 h 3378200"/>
                  <a:gd name="connsiteX307" fmla="*/ 1074420 w 3038475"/>
                  <a:gd name="connsiteY307" fmla="*/ 3057525 h 3378200"/>
                  <a:gd name="connsiteX308" fmla="*/ 1036320 w 3038475"/>
                  <a:gd name="connsiteY308" fmla="*/ 3076575 h 3378200"/>
                  <a:gd name="connsiteX309" fmla="*/ 1013460 w 3038475"/>
                  <a:gd name="connsiteY309" fmla="*/ 3068955 h 3378200"/>
                  <a:gd name="connsiteX310" fmla="*/ 1024890 w 3038475"/>
                  <a:gd name="connsiteY310" fmla="*/ 3048000 h 3378200"/>
                  <a:gd name="connsiteX311" fmla="*/ 1013460 w 3038475"/>
                  <a:gd name="connsiteY311" fmla="*/ 3011805 h 3378200"/>
                  <a:gd name="connsiteX312" fmla="*/ 1011555 w 3038475"/>
                  <a:gd name="connsiteY312" fmla="*/ 2975610 h 3378200"/>
                  <a:gd name="connsiteX313" fmla="*/ 990600 w 3038475"/>
                  <a:gd name="connsiteY313" fmla="*/ 2967990 h 3378200"/>
                  <a:gd name="connsiteX314" fmla="*/ 962025 w 3038475"/>
                  <a:gd name="connsiteY314" fmla="*/ 2971800 h 3378200"/>
                  <a:gd name="connsiteX315" fmla="*/ 973455 w 3038475"/>
                  <a:gd name="connsiteY315" fmla="*/ 2920365 h 3378200"/>
                  <a:gd name="connsiteX316" fmla="*/ 990600 w 3038475"/>
                  <a:gd name="connsiteY316" fmla="*/ 2891790 h 3378200"/>
                  <a:gd name="connsiteX317" fmla="*/ 971550 w 3038475"/>
                  <a:gd name="connsiteY317" fmla="*/ 2861310 h 3378200"/>
                  <a:gd name="connsiteX318" fmla="*/ 971550 w 3038475"/>
                  <a:gd name="connsiteY318" fmla="*/ 2842260 h 3378200"/>
                  <a:gd name="connsiteX319" fmla="*/ 962025 w 3038475"/>
                  <a:gd name="connsiteY319" fmla="*/ 2819400 h 3378200"/>
                  <a:gd name="connsiteX320" fmla="*/ 948690 w 3038475"/>
                  <a:gd name="connsiteY320" fmla="*/ 2785110 h 3378200"/>
                  <a:gd name="connsiteX321" fmla="*/ 935355 w 3038475"/>
                  <a:gd name="connsiteY321" fmla="*/ 2747010 h 3378200"/>
                  <a:gd name="connsiteX322" fmla="*/ 937895 w 3038475"/>
                  <a:gd name="connsiteY322" fmla="*/ 2728595 h 3378200"/>
                  <a:gd name="connsiteX323" fmla="*/ 937895 w 3038475"/>
                  <a:gd name="connsiteY323" fmla="*/ 2716978 h 3378200"/>
                  <a:gd name="connsiteX324" fmla="*/ 923290 w 3038475"/>
                  <a:gd name="connsiteY324" fmla="*/ 2728595 h 3378200"/>
                  <a:gd name="connsiteX325" fmla="*/ 883920 w 3038475"/>
                  <a:gd name="connsiteY325" fmla="*/ 2684145 h 3378200"/>
                  <a:gd name="connsiteX326" fmla="*/ 855345 w 3038475"/>
                  <a:gd name="connsiteY326" fmla="*/ 2665095 h 3378200"/>
                  <a:gd name="connsiteX327" fmla="*/ 826770 w 3038475"/>
                  <a:gd name="connsiteY327" fmla="*/ 2610485 h 3378200"/>
                  <a:gd name="connsiteX328" fmla="*/ 797560 w 3038475"/>
                  <a:gd name="connsiteY328" fmla="*/ 2608580 h 3378200"/>
                  <a:gd name="connsiteX329" fmla="*/ 781685 w 3038475"/>
                  <a:gd name="connsiteY329" fmla="*/ 2620645 h 3378200"/>
                  <a:gd name="connsiteX330" fmla="*/ 767715 w 3038475"/>
                  <a:gd name="connsiteY330" fmla="*/ 2571750 h 3378200"/>
                  <a:gd name="connsiteX331" fmla="*/ 767715 w 3038475"/>
                  <a:gd name="connsiteY331" fmla="*/ 2543175 h 3378200"/>
                  <a:gd name="connsiteX332" fmla="*/ 738951 w 3038475"/>
                  <a:gd name="connsiteY332" fmla="*/ 2518473 h 3378200"/>
                  <a:gd name="connsiteX333" fmla="*/ 714375 w 3038475"/>
                  <a:gd name="connsiteY333" fmla="*/ 2458085 h 3378200"/>
                  <a:gd name="connsiteX334" fmla="*/ 720725 w 3038475"/>
                  <a:gd name="connsiteY334" fmla="*/ 2426970 h 3378200"/>
                  <a:gd name="connsiteX335" fmla="*/ 786130 w 3038475"/>
                  <a:gd name="connsiteY335" fmla="*/ 2334260 h 3378200"/>
                  <a:gd name="connsiteX336" fmla="*/ 797560 w 3038475"/>
                  <a:gd name="connsiteY336" fmla="*/ 2284730 h 3378200"/>
                  <a:gd name="connsiteX337" fmla="*/ 797560 w 3038475"/>
                  <a:gd name="connsiteY337" fmla="*/ 2242185 h 3378200"/>
                  <a:gd name="connsiteX338" fmla="*/ 797560 w 3038475"/>
                  <a:gd name="connsiteY338" fmla="*/ 2211070 h 3378200"/>
                  <a:gd name="connsiteX339" fmla="*/ 797560 w 3038475"/>
                  <a:gd name="connsiteY339" fmla="*/ 2193290 h 3378200"/>
                  <a:gd name="connsiteX340" fmla="*/ 743585 w 3038475"/>
                  <a:gd name="connsiteY340" fmla="*/ 2092960 h 3378200"/>
                  <a:gd name="connsiteX341" fmla="*/ 779780 w 3038475"/>
                  <a:gd name="connsiteY341" fmla="*/ 2103755 h 3378200"/>
                  <a:gd name="connsiteX342" fmla="*/ 797560 w 3038475"/>
                  <a:gd name="connsiteY342" fmla="*/ 2077085 h 3378200"/>
                  <a:gd name="connsiteX343" fmla="*/ 843280 w 3038475"/>
                  <a:gd name="connsiteY343" fmla="*/ 2072640 h 3378200"/>
                  <a:gd name="connsiteX344" fmla="*/ 863600 w 3038475"/>
                  <a:gd name="connsiteY344" fmla="*/ 2042160 h 3378200"/>
                  <a:gd name="connsiteX345" fmla="*/ 847090 w 3038475"/>
                  <a:gd name="connsiteY345" fmla="*/ 1997710 h 3378200"/>
                  <a:gd name="connsiteX346" fmla="*/ 871220 w 3038475"/>
                  <a:gd name="connsiteY346" fmla="*/ 1981200 h 3378200"/>
                  <a:gd name="connsiteX347" fmla="*/ 865505 w 3038475"/>
                  <a:gd name="connsiteY347" fmla="*/ 1952625 h 3378200"/>
                  <a:gd name="connsiteX348" fmla="*/ 889635 w 3038475"/>
                  <a:gd name="connsiteY348" fmla="*/ 1897380 h 3378200"/>
                  <a:gd name="connsiteX349" fmla="*/ 887730 w 3038475"/>
                  <a:gd name="connsiteY349" fmla="*/ 1885315 h 3378200"/>
                  <a:gd name="connsiteX350" fmla="*/ 891540 w 3038475"/>
                  <a:gd name="connsiteY350" fmla="*/ 1869440 h 3378200"/>
                  <a:gd name="connsiteX351" fmla="*/ 902970 w 3038475"/>
                  <a:gd name="connsiteY351" fmla="*/ 1844675 h 3378200"/>
                  <a:gd name="connsiteX352" fmla="*/ 902970 w 3038475"/>
                  <a:gd name="connsiteY352" fmla="*/ 1826260 h 3378200"/>
                  <a:gd name="connsiteX353" fmla="*/ 913345 w 3038475"/>
                  <a:gd name="connsiteY353" fmla="*/ 1832744 h 3378200"/>
                  <a:gd name="connsiteX354" fmla="*/ 902970 w 3038475"/>
                  <a:gd name="connsiteY354" fmla="*/ 1823085 h 3378200"/>
                  <a:gd name="connsiteX355" fmla="*/ 910590 w 3038475"/>
                  <a:gd name="connsiteY355" fmla="*/ 1805940 h 3378200"/>
                  <a:gd name="connsiteX356" fmla="*/ 921385 w 3038475"/>
                  <a:gd name="connsiteY356" fmla="*/ 1767840 h 3378200"/>
                  <a:gd name="connsiteX357" fmla="*/ 921385 w 3038475"/>
                  <a:gd name="connsiteY357" fmla="*/ 1751330 h 3378200"/>
                  <a:gd name="connsiteX358" fmla="*/ 937895 w 3038475"/>
                  <a:gd name="connsiteY358" fmla="*/ 1751330 h 3378200"/>
                  <a:gd name="connsiteX359" fmla="*/ 937895 w 3038475"/>
                  <a:gd name="connsiteY359" fmla="*/ 1714500 h 3378200"/>
                  <a:gd name="connsiteX360" fmla="*/ 942975 w 3038475"/>
                  <a:gd name="connsiteY360" fmla="*/ 1680210 h 3378200"/>
                  <a:gd name="connsiteX361" fmla="*/ 963930 w 3038475"/>
                  <a:gd name="connsiteY361" fmla="*/ 1671955 h 3378200"/>
                  <a:gd name="connsiteX362" fmla="*/ 977265 w 3038475"/>
                  <a:gd name="connsiteY362" fmla="*/ 1651000 h 3378200"/>
                  <a:gd name="connsiteX363" fmla="*/ 983601 w 3038475"/>
                  <a:gd name="connsiteY363" fmla="*/ 1644465 h 3378200"/>
                  <a:gd name="connsiteX364" fmla="*/ 985520 w 3038475"/>
                  <a:gd name="connsiteY364" fmla="*/ 1640840 h 3378200"/>
                  <a:gd name="connsiteX365" fmla="*/ 987425 w 3038475"/>
                  <a:gd name="connsiteY365" fmla="*/ 1614805 h 3378200"/>
                  <a:gd name="connsiteX366" fmla="*/ 962025 w 3038475"/>
                  <a:gd name="connsiteY366" fmla="*/ 1602740 h 3378200"/>
                  <a:gd name="connsiteX367" fmla="*/ 951230 w 3038475"/>
                  <a:gd name="connsiteY367" fmla="*/ 1614805 h 3378200"/>
                  <a:gd name="connsiteX368" fmla="*/ 929640 w 3038475"/>
                  <a:gd name="connsiteY368" fmla="*/ 1625600 h 3378200"/>
                  <a:gd name="connsiteX369" fmla="*/ 894715 w 3038475"/>
                  <a:gd name="connsiteY369" fmla="*/ 1637030 h 3378200"/>
                  <a:gd name="connsiteX370" fmla="*/ 882015 w 3038475"/>
                  <a:gd name="connsiteY370" fmla="*/ 1672590 h 3378200"/>
                  <a:gd name="connsiteX371" fmla="*/ 859790 w 3038475"/>
                  <a:gd name="connsiteY371" fmla="*/ 1651635 h 3378200"/>
                  <a:gd name="connsiteX372" fmla="*/ 861060 w 3038475"/>
                  <a:gd name="connsiteY372" fmla="*/ 1627505 h 3378200"/>
                  <a:gd name="connsiteX373" fmla="*/ 861060 w 3038475"/>
                  <a:gd name="connsiteY373" fmla="*/ 1614805 h 3378200"/>
                  <a:gd name="connsiteX374" fmla="*/ 859790 w 3038475"/>
                  <a:gd name="connsiteY374" fmla="*/ 1580515 h 3378200"/>
                  <a:gd name="connsiteX375" fmla="*/ 828996 w 3038475"/>
                  <a:gd name="connsiteY375" fmla="*/ 1564829 h 3378200"/>
                  <a:gd name="connsiteX376" fmla="*/ 819785 w 3038475"/>
                  <a:gd name="connsiteY376" fmla="*/ 1517015 h 3378200"/>
                  <a:gd name="connsiteX377" fmla="*/ 803910 w 3038475"/>
                  <a:gd name="connsiteY377" fmla="*/ 1526540 h 3378200"/>
                  <a:gd name="connsiteX378" fmla="*/ 774065 w 3038475"/>
                  <a:gd name="connsiteY378" fmla="*/ 1524635 h 3378200"/>
                  <a:gd name="connsiteX379" fmla="*/ 756920 w 3038475"/>
                  <a:gd name="connsiteY379" fmla="*/ 1507490 h 3378200"/>
                  <a:gd name="connsiteX380" fmla="*/ 743585 w 3038475"/>
                  <a:gd name="connsiteY380" fmla="*/ 1496061 h 3378200"/>
                  <a:gd name="connsiteX381" fmla="*/ 774065 w 3038475"/>
                  <a:gd name="connsiteY381" fmla="*/ 1484630 h 3378200"/>
                  <a:gd name="connsiteX382" fmla="*/ 803910 w 3038475"/>
                  <a:gd name="connsiteY382" fmla="*/ 1478915 h 3378200"/>
                  <a:gd name="connsiteX383" fmla="*/ 803910 w 3038475"/>
                  <a:gd name="connsiteY383" fmla="*/ 1464945 h 3378200"/>
                  <a:gd name="connsiteX384" fmla="*/ 803910 w 3038475"/>
                  <a:gd name="connsiteY384" fmla="*/ 1450340 h 3378200"/>
                  <a:gd name="connsiteX385" fmla="*/ 830580 w 3038475"/>
                  <a:gd name="connsiteY385" fmla="*/ 1437005 h 3378200"/>
                  <a:gd name="connsiteX386" fmla="*/ 861060 w 3038475"/>
                  <a:gd name="connsiteY386" fmla="*/ 1423670 h 3378200"/>
                  <a:gd name="connsiteX387" fmla="*/ 887095 w 3038475"/>
                  <a:gd name="connsiteY387" fmla="*/ 1417955 h 3378200"/>
                  <a:gd name="connsiteX388" fmla="*/ 905510 w 3038475"/>
                  <a:gd name="connsiteY388" fmla="*/ 1410335 h 3378200"/>
                  <a:gd name="connsiteX389" fmla="*/ 918845 w 3038475"/>
                  <a:gd name="connsiteY389" fmla="*/ 1398905 h 3378200"/>
                  <a:gd name="connsiteX390" fmla="*/ 929640 w 3038475"/>
                  <a:gd name="connsiteY390" fmla="*/ 1386840 h 3378200"/>
                  <a:gd name="connsiteX391" fmla="*/ 962025 w 3038475"/>
                  <a:gd name="connsiteY391" fmla="*/ 1386840 h 3378200"/>
                  <a:gd name="connsiteX392" fmla="*/ 1010285 w 3038475"/>
                  <a:gd name="connsiteY392" fmla="*/ 1386840 h 3378200"/>
                  <a:gd name="connsiteX393" fmla="*/ 1010285 w 3038475"/>
                  <a:gd name="connsiteY393" fmla="*/ 1398905 h 3378200"/>
                  <a:gd name="connsiteX394" fmla="*/ 1033145 w 3038475"/>
                  <a:gd name="connsiteY394" fmla="*/ 1374140 h 3378200"/>
                  <a:gd name="connsiteX395" fmla="*/ 1044575 w 3038475"/>
                  <a:gd name="connsiteY395" fmla="*/ 1386840 h 3378200"/>
                  <a:gd name="connsiteX396" fmla="*/ 1058545 w 3038475"/>
                  <a:gd name="connsiteY396" fmla="*/ 1386840 h 3378200"/>
                  <a:gd name="connsiteX397" fmla="*/ 1075055 w 3038475"/>
                  <a:gd name="connsiteY397" fmla="*/ 1402715 h 3378200"/>
                  <a:gd name="connsiteX398" fmla="*/ 1086485 w 3038475"/>
                  <a:gd name="connsiteY398" fmla="*/ 1412240 h 3378200"/>
                  <a:gd name="connsiteX399" fmla="*/ 1097915 w 3038475"/>
                  <a:gd name="connsiteY399" fmla="*/ 1400810 h 3378200"/>
                  <a:gd name="connsiteX400" fmla="*/ 1120140 w 3038475"/>
                  <a:gd name="connsiteY400" fmla="*/ 1386840 h 3378200"/>
                  <a:gd name="connsiteX401" fmla="*/ 1139825 w 3038475"/>
                  <a:gd name="connsiteY401" fmla="*/ 1386840 h 3378200"/>
                  <a:gd name="connsiteX402" fmla="*/ 1156970 w 3038475"/>
                  <a:gd name="connsiteY402" fmla="*/ 1386840 h 3378200"/>
                  <a:gd name="connsiteX403" fmla="*/ 1170305 w 3038475"/>
                  <a:gd name="connsiteY403" fmla="*/ 1360805 h 3378200"/>
                  <a:gd name="connsiteX404" fmla="*/ 1166495 w 3038475"/>
                  <a:gd name="connsiteY404" fmla="*/ 1330325 h 3378200"/>
                  <a:gd name="connsiteX405" fmla="*/ 1172210 w 3038475"/>
                  <a:gd name="connsiteY405" fmla="*/ 1313180 h 3378200"/>
                  <a:gd name="connsiteX406" fmla="*/ 1174115 w 3038475"/>
                  <a:gd name="connsiteY406" fmla="*/ 1309371 h 3378200"/>
                  <a:gd name="connsiteX407" fmla="*/ 1169622 w 3038475"/>
                  <a:gd name="connsiteY407" fmla="*/ 1295891 h 3378200"/>
                  <a:gd name="connsiteX408" fmla="*/ 1136015 w 3038475"/>
                  <a:gd name="connsiteY408" fmla="*/ 1314451 h 3378200"/>
                  <a:gd name="connsiteX409" fmla="*/ 1097915 w 3038475"/>
                  <a:gd name="connsiteY409" fmla="*/ 1285875 h 3378200"/>
                  <a:gd name="connsiteX410" fmla="*/ 1058545 w 3038475"/>
                  <a:gd name="connsiteY410" fmla="*/ 1288415 h 3378200"/>
                  <a:gd name="connsiteX411" fmla="*/ 1004570 w 3038475"/>
                  <a:gd name="connsiteY411" fmla="*/ 1241425 h 3378200"/>
                  <a:gd name="connsiteX412" fmla="*/ 962025 w 3038475"/>
                  <a:gd name="connsiteY412" fmla="*/ 1184910 h 3378200"/>
                  <a:gd name="connsiteX413" fmla="*/ 911225 w 3038475"/>
                  <a:gd name="connsiteY413" fmla="*/ 1203325 h 3378200"/>
                  <a:gd name="connsiteX414" fmla="*/ 894715 w 3038475"/>
                  <a:gd name="connsiteY414" fmla="*/ 1198245 h 3378200"/>
                  <a:gd name="connsiteX415" fmla="*/ 836930 w 3038475"/>
                  <a:gd name="connsiteY415" fmla="*/ 1219200 h 3378200"/>
                  <a:gd name="connsiteX416" fmla="*/ 774065 w 3038475"/>
                  <a:gd name="connsiteY416" fmla="*/ 1241425 h 3378200"/>
                  <a:gd name="connsiteX417" fmla="*/ 756920 w 3038475"/>
                  <a:gd name="connsiteY417" fmla="*/ 1241425 h 3378200"/>
                  <a:gd name="connsiteX418" fmla="*/ 743585 w 3038475"/>
                  <a:gd name="connsiteY418" fmla="*/ 1162050 h 3378200"/>
                  <a:gd name="connsiteX419" fmla="*/ 710565 w 3038475"/>
                  <a:gd name="connsiteY419" fmla="*/ 1184910 h 3378200"/>
                  <a:gd name="connsiteX420" fmla="*/ 685165 w 3038475"/>
                  <a:gd name="connsiteY420" fmla="*/ 1177290 h 3378200"/>
                  <a:gd name="connsiteX421" fmla="*/ 661035 w 3038475"/>
                  <a:gd name="connsiteY421" fmla="*/ 1146810 h 3378200"/>
                  <a:gd name="connsiteX422" fmla="*/ 645160 w 3038475"/>
                  <a:gd name="connsiteY422" fmla="*/ 1128395 h 3378200"/>
                  <a:gd name="connsiteX423" fmla="*/ 617220 w 3038475"/>
                  <a:gd name="connsiteY423" fmla="*/ 1128395 h 3378200"/>
                  <a:gd name="connsiteX424" fmla="*/ 595630 w 3038475"/>
                  <a:gd name="connsiteY424" fmla="*/ 1123315 h 3378200"/>
                  <a:gd name="connsiteX425" fmla="*/ 567055 w 3038475"/>
                  <a:gd name="connsiteY425" fmla="*/ 1123315 h 3378200"/>
                  <a:gd name="connsiteX426" fmla="*/ 551180 w 3038475"/>
                  <a:gd name="connsiteY426" fmla="*/ 1149350 h 3378200"/>
                  <a:gd name="connsiteX427" fmla="*/ 524510 w 3038475"/>
                  <a:gd name="connsiteY427" fmla="*/ 1164590 h 3378200"/>
                  <a:gd name="connsiteX428" fmla="*/ 502285 w 3038475"/>
                  <a:gd name="connsiteY428" fmla="*/ 1128395 h 3378200"/>
                  <a:gd name="connsiteX429" fmla="*/ 485140 w 3038475"/>
                  <a:gd name="connsiteY429" fmla="*/ 1108075 h 3378200"/>
                  <a:gd name="connsiteX430" fmla="*/ 485140 w 3038475"/>
                  <a:gd name="connsiteY430" fmla="*/ 1075055 h 3378200"/>
                  <a:gd name="connsiteX431" fmla="*/ 485140 w 3038475"/>
                  <a:gd name="connsiteY431" fmla="*/ 1056640 h 3378200"/>
                  <a:gd name="connsiteX432" fmla="*/ 471170 w 3038475"/>
                  <a:gd name="connsiteY432" fmla="*/ 1015365 h 3378200"/>
                  <a:gd name="connsiteX433" fmla="*/ 434340 w 3038475"/>
                  <a:gd name="connsiteY433" fmla="*/ 1017905 h 3378200"/>
                  <a:gd name="connsiteX434" fmla="*/ 429260 w 3038475"/>
                  <a:gd name="connsiteY434" fmla="*/ 996950 h 3378200"/>
                  <a:gd name="connsiteX435" fmla="*/ 398780 w 3038475"/>
                  <a:gd name="connsiteY435" fmla="*/ 1015365 h 3378200"/>
                  <a:gd name="connsiteX436" fmla="*/ 375920 w 3038475"/>
                  <a:gd name="connsiteY436" fmla="*/ 1017905 h 3378200"/>
                  <a:gd name="connsiteX437" fmla="*/ 347345 w 3038475"/>
                  <a:gd name="connsiteY437" fmla="*/ 1028065 h 3378200"/>
                  <a:gd name="connsiteX438" fmla="*/ 315595 w 3038475"/>
                  <a:gd name="connsiteY438" fmla="*/ 1010285 h 3378200"/>
                  <a:gd name="connsiteX439" fmla="*/ 304800 w 3038475"/>
                  <a:gd name="connsiteY439" fmla="*/ 984250 h 3378200"/>
                  <a:gd name="connsiteX440" fmla="*/ 283210 w 3038475"/>
                  <a:gd name="connsiteY440" fmla="*/ 984250 h 3378200"/>
                  <a:gd name="connsiteX441" fmla="*/ 262255 w 3038475"/>
                  <a:gd name="connsiteY441" fmla="*/ 958215 h 3378200"/>
                  <a:gd name="connsiteX442" fmla="*/ 241935 w 3038475"/>
                  <a:gd name="connsiteY442" fmla="*/ 958215 h 3378200"/>
                  <a:gd name="connsiteX443" fmla="*/ 231775 w 3038475"/>
                  <a:gd name="connsiteY443" fmla="*/ 974090 h 3378200"/>
                  <a:gd name="connsiteX444" fmla="*/ 209550 w 3038475"/>
                  <a:gd name="connsiteY444" fmla="*/ 991870 h 3378200"/>
                  <a:gd name="connsiteX445" fmla="*/ 204470 w 3038475"/>
                  <a:gd name="connsiteY445" fmla="*/ 974090 h 3378200"/>
                  <a:gd name="connsiteX446" fmla="*/ 177800 w 3038475"/>
                  <a:gd name="connsiteY446" fmla="*/ 974090 h 3378200"/>
                  <a:gd name="connsiteX447" fmla="*/ 187960 w 3038475"/>
                  <a:gd name="connsiteY447" fmla="*/ 920116 h 3378200"/>
                  <a:gd name="connsiteX448" fmla="*/ 157480 w 3038475"/>
                  <a:gd name="connsiteY448" fmla="*/ 920116 h 3378200"/>
                  <a:gd name="connsiteX449" fmla="*/ 133985 w 3038475"/>
                  <a:gd name="connsiteY449" fmla="*/ 873761 h 3378200"/>
                  <a:gd name="connsiteX450" fmla="*/ 157480 w 3038475"/>
                  <a:gd name="connsiteY450" fmla="*/ 845185 h 3378200"/>
                  <a:gd name="connsiteX451" fmla="*/ 157480 w 3038475"/>
                  <a:gd name="connsiteY451" fmla="*/ 808990 h 3378200"/>
                  <a:gd name="connsiteX452" fmla="*/ 149225 w 3038475"/>
                  <a:gd name="connsiteY452" fmla="*/ 795020 h 3378200"/>
                  <a:gd name="connsiteX453" fmla="*/ 157480 w 3038475"/>
                  <a:gd name="connsiteY453" fmla="*/ 747395 h 3378200"/>
                  <a:gd name="connsiteX454" fmla="*/ 175260 w 3038475"/>
                  <a:gd name="connsiteY454" fmla="*/ 760095 h 3378200"/>
                  <a:gd name="connsiteX455" fmla="*/ 249555 w 3038475"/>
                  <a:gd name="connsiteY455" fmla="*/ 726440 h 3378200"/>
                  <a:gd name="connsiteX456" fmla="*/ 209550 w 3038475"/>
                  <a:gd name="connsiteY456" fmla="*/ 693420 h 3378200"/>
                  <a:gd name="connsiteX457" fmla="*/ 182880 w 3038475"/>
                  <a:gd name="connsiteY457" fmla="*/ 652780 h 3378200"/>
                  <a:gd name="connsiteX458" fmla="*/ 204470 w 3038475"/>
                  <a:gd name="connsiteY458" fmla="*/ 633730 h 3378200"/>
                  <a:gd name="connsiteX459" fmla="*/ 172720 w 3038475"/>
                  <a:gd name="connsiteY459" fmla="*/ 610870 h 3378200"/>
                  <a:gd name="connsiteX460" fmla="*/ 187960 w 3038475"/>
                  <a:gd name="connsiteY460" fmla="*/ 551815 h 3378200"/>
                  <a:gd name="connsiteX461" fmla="*/ 185420 w 3038475"/>
                  <a:gd name="connsiteY461" fmla="*/ 508636 h 3378200"/>
                  <a:gd name="connsiteX462" fmla="*/ 157480 w 3038475"/>
                  <a:gd name="connsiteY462" fmla="*/ 489585 h 3378200"/>
                  <a:gd name="connsiteX463" fmla="*/ 204470 w 3038475"/>
                  <a:gd name="connsiteY463" fmla="*/ 481965 h 3378200"/>
                  <a:gd name="connsiteX464" fmla="*/ 192405 w 3038475"/>
                  <a:gd name="connsiteY464" fmla="*/ 422911 h 3378200"/>
                  <a:gd name="connsiteX465" fmla="*/ 192405 w 3038475"/>
                  <a:gd name="connsiteY465" fmla="*/ 398145 h 3378200"/>
                  <a:gd name="connsiteX466" fmla="*/ 204470 w 3038475"/>
                  <a:gd name="connsiteY466" fmla="*/ 391160 h 3378200"/>
                  <a:gd name="connsiteX467" fmla="*/ 213360 w 3038475"/>
                  <a:gd name="connsiteY467" fmla="*/ 377191 h 3378200"/>
                  <a:gd name="connsiteX468" fmla="*/ 209550 w 3038475"/>
                  <a:gd name="connsiteY468" fmla="*/ 350520 h 3378200"/>
                  <a:gd name="connsiteX469" fmla="*/ 204470 w 3038475"/>
                  <a:gd name="connsiteY469" fmla="*/ 296545 h 3378200"/>
                  <a:gd name="connsiteX470" fmla="*/ 172720 w 3038475"/>
                  <a:gd name="connsiteY470" fmla="*/ 265430 h 3378200"/>
                  <a:gd name="connsiteX471" fmla="*/ 149225 w 3038475"/>
                  <a:gd name="connsiteY471" fmla="*/ 255270 h 3378200"/>
                  <a:gd name="connsiteX472" fmla="*/ 115570 w 3038475"/>
                  <a:gd name="connsiteY472" fmla="*/ 257810 h 3378200"/>
                  <a:gd name="connsiteX473" fmla="*/ 110490 w 3038475"/>
                  <a:gd name="connsiteY473" fmla="*/ 285115 h 3378200"/>
                  <a:gd name="connsiteX474" fmla="*/ 88900 w 3038475"/>
                  <a:gd name="connsiteY474" fmla="*/ 270510 h 3378200"/>
                  <a:gd name="connsiteX475" fmla="*/ 74930 w 3038475"/>
                  <a:gd name="connsiteY475" fmla="*/ 247650 h 3378200"/>
                  <a:gd name="connsiteX476" fmla="*/ 48260 w 3038475"/>
                  <a:gd name="connsiteY476" fmla="*/ 213995 h 3378200"/>
                  <a:gd name="connsiteX477" fmla="*/ 48260 w 3038475"/>
                  <a:gd name="connsiteY477" fmla="*/ 182880 h 3378200"/>
                  <a:gd name="connsiteX478" fmla="*/ 33655 w 3038475"/>
                  <a:gd name="connsiteY478" fmla="*/ 172720 h 3378200"/>
                  <a:gd name="connsiteX479" fmla="*/ 0 w 3038475"/>
                  <a:gd name="connsiteY479" fmla="*/ 172720 h 3378200"/>
                  <a:gd name="connsiteX480" fmla="*/ 33655 w 3038475"/>
                  <a:gd name="connsiteY480" fmla="*/ 116205 h 3378200"/>
                  <a:gd name="connsiteX481" fmla="*/ 48260 w 3038475"/>
                  <a:gd name="connsiteY481" fmla="*/ 111125 h 3378200"/>
                  <a:gd name="connsiteX482" fmla="*/ 48260 w 3038475"/>
                  <a:gd name="connsiteY482" fmla="*/ 85725 h 3378200"/>
                  <a:gd name="connsiteX483" fmla="*/ 110490 w 3038475"/>
                  <a:gd name="connsiteY483" fmla="*/ 85725 h 3378200"/>
                  <a:gd name="connsiteX484" fmla="*/ 110490 w 3038475"/>
                  <a:gd name="connsiteY484" fmla="*/ 64770 h 3378200"/>
                  <a:gd name="connsiteX485" fmla="*/ 149225 w 3038475"/>
                  <a:gd name="connsiteY485" fmla="*/ 62230 h 3378200"/>
                  <a:gd name="connsiteX486" fmla="*/ 157480 w 3038475"/>
                  <a:gd name="connsiteY486" fmla="*/ 28575 h 3378200"/>
                  <a:gd name="connsiteX487" fmla="*/ 157480 w 3038475"/>
                  <a:gd name="connsiteY487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20140 w 3038475"/>
                  <a:gd name="connsiteY57" fmla="*/ 508636 h 3378200"/>
                  <a:gd name="connsiteX58" fmla="*/ 1226820 w 3038475"/>
                  <a:gd name="connsiteY58" fmla="*/ 600710 h 3378200"/>
                  <a:gd name="connsiteX59" fmla="*/ 1300480 w 3038475"/>
                  <a:gd name="connsiteY59" fmla="*/ 603250 h 3378200"/>
                  <a:gd name="connsiteX60" fmla="*/ 1409700 w 3038475"/>
                  <a:gd name="connsiteY60" fmla="*/ 668655 h 3378200"/>
                  <a:gd name="connsiteX61" fmla="*/ 1344295 w 3038475"/>
                  <a:gd name="connsiteY61" fmla="*/ 706120 h 3378200"/>
                  <a:gd name="connsiteX62" fmla="*/ 1331595 w 3038475"/>
                  <a:gd name="connsiteY62" fmla="*/ 739775 h 3378200"/>
                  <a:gd name="connsiteX63" fmla="*/ 1346835 w 3038475"/>
                  <a:gd name="connsiteY63" fmla="*/ 816610 h 3378200"/>
                  <a:gd name="connsiteX64" fmla="*/ 1345565 w 3038475"/>
                  <a:gd name="connsiteY64" fmla="*/ 890270 h 3378200"/>
                  <a:gd name="connsiteX65" fmla="*/ 1374899 w 3038475"/>
                  <a:gd name="connsiteY65" fmla="*/ 888706 h 3378200"/>
                  <a:gd name="connsiteX66" fmla="*/ 1362075 w 3038475"/>
                  <a:gd name="connsiteY66" fmla="*/ 897255 h 3378200"/>
                  <a:gd name="connsiteX67" fmla="*/ 1357630 w 3038475"/>
                  <a:gd name="connsiteY67" fmla="*/ 925195 h 3378200"/>
                  <a:gd name="connsiteX68" fmla="*/ 1311275 w 3038475"/>
                  <a:gd name="connsiteY68" fmla="*/ 922655 h 3378200"/>
                  <a:gd name="connsiteX69" fmla="*/ 1295400 w 3038475"/>
                  <a:gd name="connsiteY69" fmla="*/ 945516 h 3378200"/>
                  <a:gd name="connsiteX70" fmla="*/ 1346835 w 3038475"/>
                  <a:gd name="connsiteY70" fmla="*/ 996950 h 3378200"/>
                  <a:gd name="connsiteX71" fmla="*/ 1313815 w 3038475"/>
                  <a:gd name="connsiteY71" fmla="*/ 1075055 h 3378200"/>
                  <a:gd name="connsiteX72" fmla="*/ 1339215 w 3038475"/>
                  <a:gd name="connsiteY72" fmla="*/ 1102995 h 3378200"/>
                  <a:gd name="connsiteX73" fmla="*/ 1332786 w 3038475"/>
                  <a:gd name="connsiteY73" fmla="*/ 1106805 h 3378200"/>
                  <a:gd name="connsiteX74" fmla="*/ 1358900 w 3038475"/>
                  <a:gd name="connsiteY74" fmla="*/ 1106805 h 3378200"/>
                  <a:gd name="connsiteX75" fmla="*/ 1366520 w 3038475"/>
                  <a:gd name="connsiteY75" fmla="*/ 1130300 h 3378200"/>
                  <a:gd name="connsiteX76" fmla="*/ 1374140 w 3038475"/>
                  <a:gd name="connsiteY76" fmla="*/ 1155065 h 3378200"/>
                  <a:gd name="connsiteX77" fmla="*/ 1409700 w 3038475"/>
                  <a:gd name="connsiteY77" fmla="*/ 1160780 h 3378200"/>
                  <a:gd name="connsiteX78" fmla="*/ 1440815 w 3038475"/>
                  <a:gd name="connsiteY78" fmla="*/ 1170305 h 3378200"/>
                  <a:gd name="connsiteX79" fmla="*/ 1459865 w 3038475"/>
                  <a:gd name="connsiteY79" fmla="*/ 1164590 h 3378200"/>
                  <a:gd name="connsiteX80" fmla="*/ 1473200 w 3038475"/>
                  <a:gd name="connsiteY80" fmla="*/ 1145541 h 3378200"/>
                  <a:gd name="connsiteX81" fmla="*/ 1482725 w 3038475"/>
                  <a:gd name="connsiteY81" fmla="*/ 1106805 h 3378200"/>
                  <a:gd name="connsiteX82" fmla="*/ 1511300 w 3038475"/>
                  <a:gd name="connsiteY82" fmla="*/ 1106805 h 3378200"/>
                  <a:gd name="connsiteX83" fmla="*/ 1520825 w 3038475"/>
                  <a:gd name="connsiteY83" fmla="*/ 1126490 h 3378200"/>
                  <a:gd name="connsiteX84" fmla="*/ 1539875 w 3038475"/>
                  <a:gd name="connsiteY84" fmla="*/ 1126490 h 3378200"/>
                  <a:gd name="connsiteX85" fmla="*/ 1558925 w 3038475"/>
                  <a:gd name="connsiteY85" fmla="*/ 1143635 h 3378200"/>
                  <a:gd name="connsiteX86" fmla="*/ 1583690 w 3038475"/>
                  <a:gd name="connsiteY86" fmla="*/ 1143635 h 3378200"/>
                  <a:gd name="connsiteX87" fmla="*/ 1593215 w 3038475"/>
                  <a:gd name="connsiteY87" fmla="*/ 1126490 h 3378200"/>
                  <a:gd name="connsiteX88" fmla="*/ 1579880 w 3038475"/>
                  <a:gd name="connsiteY88" fmla="*/ 1170305 h 3378200"/>
                  <a:gd name="connsiteX89" fmla="*/ 1597025 w 3038475"/>
                  <a:gd name="connsiteY89" fmla="*/ 1189356 h 3378200"/>
                  <a:gd name="connsiteX90" fmla="*/ 1600835 w 3038475"/>
                  <a:gd name="connsiteY90" fmla="*/ 1217930 h 3378200"/>
                  <a:gd name="connsiteX91" fmla="*/ 1612265 w 3038475"/>
                  <a:gd name="connsiteY91" fmla="*/ 1240155 h 3378200"/>
                  <a:gd name="connsiteX92" fmla="*/ 1628140 w 3038475"/>
                  <a:gd name="connsiteY92" fmla="*/ 1240155 h 3378200"/>
                  <a:gd name="connsiteX93" fmla="*/ 1648460 w 3038475"/>
                  <a:gd name="connsiteY93" fmla="*/ 1240155 h 3378200"/>
                  <a:gd name="connsiteX94" fmla="*/ 1654175 w 3038475"/>
                  <a:gd name="connsiteY94" fmla="*/ 1265555 h 3378200"/>
                  <a:gd name="connsiteX95" fmla="*/ 1678940 w 3038475"/>
                  <a:gd name="connsiteY95" fmla="*/ 1290320 h 3378200"/>
                  <a:gd name="connsiteX96" fmla="*/ 1682257 w 3038475"/>
                  <a:gd name="connsiteY96" fmla="*/ 1310221 h 3378200"/>
                  <a:gd name="connsiteX97" fmla="*/ 1685925 w 3038475"/>
                  <a:gd name="connsiteY97" fmla="*/ 1295400 h 3378200"/>
                  <a:gd name="connsiteX98" fmla="*/ 1708785 w 3038475"/>
                  <a:gd name="connsiteY98" fmla="*/ 1310640 h 3378200"/>
                  <a:gd name="connsiteX99" fmla="*/ 1715770 w 3038475"/>
                  <a:gd name="connsiteY99" fmla="*/ 1314450 h 3378200"/>
                  <a:gd name="connsiteX100" fmla="*/ 1737360 w 3038475"/>
                  <a:gd name="connsiteY100" fmla="*/ 1314450 h 3378200"/>
                  <a:gd name="connsiteX101" fmla="*/ 1758315 w 3038475"/>
                  <a:gd name="connsiteY101" fmla="*/ 1314450 h 3378200"/>
                  <a:gd name="connsiteX102" fmla="*/ 1795145 w 3038475"/>
                  <a:gd name="connsiteY102" fmla="*/ 1336675 h 3378200"/>
                  <a:gd name="connsiteX103" fmla="*/ 1772285 w 3038475"/>
                  <a:gd name="connsiteY103" fmla="*/ 1349375 h 3378200"/>
                  <a:gd name="connsiteX104" fmla="*/ 1772285 w 3038475"/>
                  <a:gd name="connsiteY104" fmla="*/ 1364615 h 3378200"/>
                  <a:gd name="connsiteX105" fmla="*/ 1758315 w 3038475"/>
                  <a:gd name="connsiteY105" fmla="*/ 1384935 h 3378200"/>
                  <a:gd name="connsiteX106" fmla="*/ 1779905 w 3038475"/>
                  <a:gd name="connsiteY106" fmla="*/ 1402715 h 3378200"/>
                  <a:gd name="connsiteX107" fmla="*/ 1795145 w 3038475"/>
                  <a:gd name="connsiteY107" fmla="*/ 1428750 h 3378200"/>
                  <a:gd name="connsiteX108" fmla="*/ 1823720 w 3038475"/>
                  <a:gd name="connsiteY108" fmla="*/ 1438910 h 3378200"/>
                  <a:gd name="connsiteX109" fmla="*/ 1851660 w 3038475"/>
                  <a:gd name="connsiteY109" fmla="*/ 1418590 h 3378200"/>
                  <a:gd name="connsiteX110" fmla="*/ 1869440 w 3038475"/>
                  <a:gd name="connsiteY110" fmla="*/ 1426210 h 3378200"/>
                  <a:gd name="connsiteX111" fmla="*/ 1884680 w 3038475"/>
                  <a:gd name="connsiteY111" fmla="*/ 1397635 h 3378200"/>
                  <a:gd name="connsiteX112" fmla="*/ 1908810 w 3038475"/>
                  <a:gd name="connsiteY112" fmla="*/ 1410970 h 3378200"/>
                  <a:gd name="connsiteX113" fmla="*/ 1908810 w 3038475"/>
                  <a:gd name="connsiteY113" fmla="*/ 1431290 h 3378200"/>
                  <a:gd name="connsiteX114" fmla="*/ 1931035 w 3038475"/>
                  <a:gd name="connsiteY114" fmla="*/ 1446530 h 3378200"/>
                  <a:gd name="connsiteX115" fmla="*/ 1947545 w 3038475"/>
                  <a:gd name="connsiteY115" fmla="*/ 1413510 h 3378200"/>
                  <a:gd name="connsiteX116" fmla="*/ 1978660 w 3038475"/>
                  <a:gd name="connsiteY116" fmla="*/ 1410970 h 3378200"/>
                  <a:gd name="connsiteX117" fmla="*/ 2021205 w 3038475"/>
                  <a:gd name="connsiteY117" fmla="*/ 1410970 h 3378200"/>
                  <a:gd name="connsiteX118" fmla="*/ 2047240 w 3038475"/>
                  <a:gd name="connsiteY118" fmla="*/ 1431290 h 3378200"/>
                  <a:gd name="connsiteX119" fmla="*/ 2075704 w 3038475"/>
                  <a:gd name="connsiteY119" fmla="*/ 1424444 h 3378200"/>
                  <a:gd name="connsiteX120" fmla="*/ 2071370 w 3038475"/>
                  <a:gd name="connsiteY120" fmla="*/ 1421130 h 3378200"/>
                  <a:gd name="connsiteX121" fmla="*/ 2112645 w 3038475"/>
                  <a:gd name="connsiteY121" fmla="*/ 1396365 h 3378200"/>
                  <a:gd name="connsiteX122" fmla="*/ 2154555 w 3038475"/>
                  <a:gd name="connsiteY122" fmla="*/ 1369695 h 3378200"/>
                  <a:gd name="connsiteX123" fmla="*/ 2152650 w 3038475"/>
                  <a:gd name="connsiteY123" fmla="*/ 1338580 h 3378200"/>
                  <a:gd name="connsiteX124" fmla="*/ 2164080 w 3038475"/>
                  <a:gd name="connsiteY124" fmla="*/ 1247775 h 3378200"/>
                  <a:gd name="connsiteX125" fmla="*/ 2182495 w 3038475"/>
                  <a:gd name="connsiteY125" fmla="*/ 1230630 h 3378200"/>
                  <a:gd name="connsiteX126" fmla="*/ 2103120 w 3038475"/>
                  <a:gd name="connsiteY126" fmla="*/ 1189355 h 3378200"/>
                  <a:gd name="connsiteX127" fmla="*/ 2069465 w 3038475"/>
                  <a:gd name="connsiteY127" fmla="*/ 1189355 h 3378200"/>
                  <a:gd name="connsiteX128" fmla="*/ 2040255 w 3038475"/>
                  <a:gd name="connsiteY128" fmla="*/ 1211580 h 3378200"/>
                  <a:gd name="connsiteX129" fmla="*/ 2019300 w 3038475"/>
                  <a:gd name="connsiteY129" fmla="*/ 1253490 h 3378200"/>
                  <a:gd name="connsiteX130" fmla="*/ 2011680 w 3038475"/>
                  <a:gd name="connsiteY130" fmla="*/ 1245870 h 3378200"/>
                  <a:gd name="connsiteX131" fmla="*/ 1994535 w 3038475"/>
                  <a:gd name="connsiteY131" fmla="*/ 1243965 h 3378200"/>
                  <a:gd name="connsiteX132" fmla="*/ 2038350 w 3038475"/>
                  <a:gd name="connsiteY132" fmla="*/ 1186815 h 3378200"/>
                  <a:gd name="connsiteX133" fmla="*/ 2013585 w 3038475"/>
                  <a:gd name="connsiteY133" fmla="*/ 1146810 h 3378200"/>
                  <a:gd name="connsiteX134" fmla="*/ 1994535 w 3038475"/>
                  <a:gd name="connsiteY134" fmla="*/ 1200150 h 3378200"/>
                  <a:gd name="connsiteX135" fmla="*/ 1979295 w 3038475"/>
                  <a:gd name="connsiteY135" fmla="*/ 1209675 h 3378200"/>
                  <a:gd name="connsiteX136" fmla="*/ 1983105 w 3038475"/>
                  <a:gd name="connsiteY136" fmla="*/ 1236345 h 3378200"/>
                  <a:gd name="connsiteX137" fmla="*/ 1945005 w 3038475"/>
                  <a:gd name="connsiteY137" fmla="*/ 1230630 h 3378200"/>
                  <a:gd name="connsiteX138" fmla="*/ 1945005 w 3038475"/>
                  <a:gd name="connsiteY138" fmla="*/ 1211580 h 3378200"/>
                  <a:gd name="connsiteX139" fmla="*/ 1977390 w 3038475"/>
                  <a:gd name="connsiteY139" fmla="*/ 1151255 h 3378200"/>
                  <a:gd name="connsiteX140" fmla="*/ 2000250 w 3038475"/>
                  <a:gd name="connsiteY140" fmla="*/ 1135380 h 3378200"/>
                  <a:gd name="connsiteX141" fmla="*/ 1986915 w 3038475"/>
                  <a:gd name="connsiteY141" fmla="*/ 1074420 h 3378200"/>
                  <a:gd name="connsiteX142" fmla="*/ 2013585 w 3038475"/>
                  <a:gd name="connsiteY142" fmla="*/ 1033780 h 3378200"/>
                  <a:gd name="connsiteX143" fmla="*/ 2103120 w 3038475"/>
                  <a:gd name="connsiteY143" fmla="*/ 1017905 h 3378200"/>
                  <a:gd name="connsiteX144" fmla="*/ 2152650 w 3038475"/>
                  <a:gd name="connsiteY144" fmla="*/ 1005205 h 3378200"/>
                  <a:gd name="connsiteX145" fmla="*/ 2134870 w 3038475"/>
                  <a:gd name="connsiteY145" fmla="*/ 954405 h 3378200"/>
                  <a:gd name="connsiteX146" fmla="*/ 2101215 w 3038475"/>
                  <a:gd name="connsiteY146" fmla="*/ 963931 h 3378200"/>
                  <a:gd name="connsiteX147" fmla="*/ 2069465 w 3038475"/>
                  <a:gd name="connsiteY147" fmla="*/ 938530 h 3378200"/>
                  <a:gd name="connsiteX148" fmla="*/ 2071370 w 3038475"/>
                  <a:gd name="connsiteY148" fmla="*/ 859155 h 3378200"/>
                  <a:gd name="connsiteX149" fmla="*/ 2118995 w 3038475"/>
                  <a:gd name="connsiteY149" fmla="*/ 824230 h 3378200"/>
                  <a:gd name="connsiteX150" fmla="*/ 2182495 w 3038475"/>
                  <a:gd name="connsiteY150" fmla="*/ 805180 h 3378200"/>
                  <a:gd name="connsiteX151" fmla="*/ 2203450 w 3038475"/>
                  <a:gd name="connsiteY151" fmla="*/ 849630 h 3378200"/>
                  <a:gd name="connsiteX152" fmla="*/ 2220595 w 3038475"/>
                  <a:gd name="connsiteY152" fmla="*/ 881380 h 3378200"/>
                  <a:gd name="connsiteX153" fmla="*/ 2265045 w 3038475"/>
                  <a:gd name="connsiteY153" fmla="*/ 903605 h 3378200"/>
                  <a:gd name="connsiteX154" fmla="*/ 2265045 w 3038475"/>
                  <a:gd name="connsiteY154" fmla="*/ 878205 h 3378200"/>
                  <a:gd name="connsiteX155" fmla="*/ 2357120 w 3038475"/>
                  <a:gd name="connsiteY155" fmla="*/ 849630 h 3378200"/>
                  <a:gd name="connsiteX156" fmla="*/ 2392680 w 3038475"/>
                  <a:gd name="connsiteY156" fmla="*/ 862965 h 3378200"/>
                  <a:gd name="connsiteX157" fmla="*/ 2423160 w 3038475"/>
                  <a:gd name="connsiteY157" fmla="*/ 847725 h 3378200"/>
                  <a:gd name="connsiteX158" fmla="*/ 2446020 w 3038475"/>
                  <a:gd name="connsiteY158" fmla="*/ 872490 h 3378200"/>
                  <a:gd name="connsiteX159" fmla="*/ 2434590 w 3038475"/>
                  <a:gd name="connsiteY159" fmla="*/ 889635 h 3378200"/>
                  <a:gd name="connsiteX160" fmla="*/ 2459355 w 3038475"/>
                  <a:gd name="connsiteY160" fmla="*/ 901065 h 3378200"/>
                  <a:gd name="connsiteX161" fmla="*/ 2447925 w 3038475"/>
                  <a:gd name="connsiteY161" fmla="*/ 910590 h 3378200"/>
                  <a:gd name="connsiteX162" fmla="*/ 2458720 w 3038475"/>
                  <a:gd name="connsiteY162" fmla="*/ 922655 h 3378200"/>
                  <a:gd name="connsiteX163" fmla="*/ 2484120 w 3038475"/>
                  <a:gd name="connsiteY163" fmla="*/ 986155 h 3378200"/>
                  <a:gd name="connsiteX164" fmla="*/ 2447925 w 3038475"/>
                  <a:gd name="connsiteY164" fmla="*/ 1038225 h 3378200"/>
                  <a:gd name="connsiteX165" fmla="*/ 2461260 w 3038475"/>
                  <a:gd name="connsiteY165" fmla="*/ 1068705 h 3378200"/>
                  <a:gd name="connsiteX166" fmla="*/ 2438400 w 3038475"/>
                  <a:gd name="connsiteY166" fmla="*/ 1106805 h 3378200"/>
                  <a:gd name="connsiteX167" fmla="*/ 2438400 w 3038475"/>
                  <a:gd name="connsiteY167" fmla="*/ 1132206 h 3378200"/>
                  <a:gd name="connsiteX168" fmla="*/ 2417445 w 3038475"/>
                  <a:gd name="connsiteY168" fmla="*/ 1141095 h 3378200"/>
                  <a:gd name="connsiteX169" fmla="*/ 2421255 w 3038475"/>
                  <a:gd name="connsiteY169" fmla="*/ 1163955 h 3378200"/>
                  <a:gd name="connsiteX170" fmla="*/ 2377440 w 3038475"/>
                  <a:gd name="connsiteY170" fmla="*/ 1198880 h 3378200"/>
                  <a:gd name="connsiteX171" fmla="*/ 2374265 w 3038475"/>
                  <a:gd name="connsiteY171" fmla="*/ 1230630 h 3378200"/>
                  <a:gd name="connsiteX172" fmla="*/ 2335530 w 3038475"/>
                  <a:gd name="connsiteY172" fmla="*/ 1239520 h 3378200"/>
                  <a:gd name="connsiteX173" fmla="*/ 2335530 w 3038475"/>
                  <a:gd name="connsiteY173" fmla="*/ 1295400 h 3378200"/>
                  <a:gd name="connsiteX174" fmla="*/ 2374265 w 3038475"/>
                  <a:gd name="connsiteY174" fmla="*/ 1314451 h 3378200"/>
                  <a:gd name="connsiteX175" fmla="*/ 2420620 w 3038475"/>
                  <a:gd name="connsiteY175" fmla="*/ 1295400 h 3378200"/>
                  <a:gd name="connsiteX176" fmla="*/ 2461895 w 3038475"/>
                  <a:gd name="connsiteY176" fmla="*/ 1295400 h 3378200"/>
                  <a:gd name="connsiteX177" fmla="*/ 2526030 w 3038475"/>
                  <a:gd name="connsiteY177" fmla="*/ 1239520 h 3378200"/>
                  <a:gd name="connsiteX178" fmla="*/ 2560320 w 3038475"/>
                  <a:gd name="connsiteY178" fmla="*/ 1239520 h 3378200"/>
                  <a:gd name="connsiteX179" fmla="*/ 2563319 w 3038475"/>
                  <a:gd name="connsiteY179" fmla="*/ 1251314 h 3378200"/>
                  <a:gd name="connsiteX180" fmla="*/ 2563382 w 3038475"/>
                  <a:gd name="connsiteY180" fmla="*/ 1251335 h 3378200"/>
                  <a:gd name="connsiteX181" fmla="*/ 2569845 w 3038475"/>
                  <a:gd name="connsiteY181" fmla="*/ 1241425 h 3378200"/>
                  <a:gd name="connsiteX182" fmla="*/ 2591435 w 3038475"/>
                  <a:gd name="connsiteY182" fmla="*/ 1241425 h 3378200"/>
                  <a:gd name="connsiteX183" fmla="*/ 2616835 w 3038475"/>
                  <a:gd name="connsiteY183" fmla="*/ 1264285 h 3378200"/>
                  <a:gd name="connsiteX184" fmla="*/ 2629535 w 3038475"/>
                  <a:gd name="connsiteY184" fmla="*/ 1275715 h 3378200"/>
                  <a:gd name="connsiteX185" fmla="*/ 2643505 w 3038475"/>
                  <a:gd name="connsiteY185" fmla="*/ 1284605 h 3378200"/>
                  <a:gd name="connsiteX186" fmla="*/ 2651760 w 3038475"/>
                  <a:gd name="connsiteY186" fmla="*/ 1273175 h 3378200"/>
                  <a:gd name="connsiteX187" fmla="*/ 2670810 w 3038475"/>
                  <a:gd name="connsiteY187" fmla="*/ 1275715 h 3378200"/>
                  <a:gd name="connsiteX188" fmla="*/ 2688590 w 3038475"/>
                  <a:gd name="connsiteY188" fmla="*/ 1285875 h 3378200"/>
                  <a:gd name="connsiteX189" fmla="*/ 2692400 w 3038475"/>
                  <a:gd name="connsiteY189" fmla="*/ 1297940 h 3378200"/>
                  <a:gd name="connsiteX190" fmla="*/ 2706370 w 3038475"/>
                  <a:gd name="connsiteY190" fmla="*/ 1314451 h 3378200"/>
                  <a:gd name="connsiteX191" fmla="*/ 2705100 w 3038475"/>
                  <a:gd name="connsiteY191" fmla="*/ 1324610 h 3378200"/>
                  <a:gd name="connsiteX192" fmla="*/ 2726690 w 3038475"/>
                  <a:gd name="connsiteY192" fmla="*/ 1325880 h 3378200"/>
                  <a:gd name="connsiteX193" fmla="*/ 2726690 w 3038475"/>
                  <a:gd name="connsiteY193" fmla="*/ 1334770 h 3378200"/>
                  <a:gd name="connsiteX194" fmla="*/ 2752725 w 3038475"/>
                  <a:gd name="connsiteY194" fmla="*/ 1347470 h 3378200"/>
                  <a:gd name="connsiteX195" fmla="*/ 2750185 w 3038475"/>
                  <a:gd name="connsiteY195" fmla="*/ 1357630 h 3378200"/>
                  <a:gd name="connsiteX196" fmla="*/ 2765425 w 3038475"/>
                  <a:gd name="connsiteY196" fmla="*/ 1370330 h 3378200"/>
                  <a:gd name="connsiteX197" fmla="*/ 2756535 w 3038475"/>
                  <a:gd name="connsiteY197" fmla="*/ 1386205 h 3378200"/>
                  <a:gd name="connsiteX198" fmla="*/ 2756535 w 3038475"/>
                  <a:gd name="connsiteY198" fmla="*/ 1400175 h 3378200"/>
                  <a:gd name="connsiteX199" fmla="*/ 2766695 w 3038475"/>
                  <a:gd name="connsiteY199" fmla="*/ 1415415 h 3378200"/>
                  <a:gd name="connsiteX200" fmla="*/ 2783205 w 3038475"/>
                  <a:gd name="connsiteY200" fmla="*/ 1423036 h 3378200"/>
                  <a:gd name="connsiteX201" fmla="*/ 2783205 w 3038475"/>
                  <a:gd name="connsiteY201" fmla="*/ 1440815 h 3378200"/>
                  <a:gd name="connsiteX202" fmla="*/ 2761615 w 3038475"/>
                  <a:gd name="connsiteY202" fmla="*/ 1435735 h 3378200"/>
                  <a:gd name="connsiteX203" fmla="*/ 2752725 w 3038475"/>
                  <a:gd name="connsiteY203" fmla="*/ 1439545 h 3378200"/>
                  <a:gd name="connsiteX204" fmla="*/ 2743200 w 3038475"/>
                  <a:gd name="connsiteY204" fmla="*/ 1431925 h 3378200"/>
                  <a:gd name="connsiteX205" fmla="*/ 2740660 w 3038475"/>
                  <a:gd name="connsiteY205" fmla="*/ 1508760 h 3378200"/>
                  <a:gd name="connsiteX206" fmla="*/ 2762885 w 3038475"/>
                  <a:gd name="connsiteY206" fmla="*/ 1512570 h 3378200"/>
                  <a:gd name="connsiteX207" fmla="*/ 2773045 w 3038475"/>
                  <a:gd name="connsiteY207" fmla="*/ 1504950 h 3378200"/>
                  <a:gd name="connsiteX208" fmla="*/ 2797175 w 3038475"/>
                  <a:gd name="connsiteY208" fmla="*/ 1525270 h 3378200"/>
                  <a:gd name="connsiteX209" fmla="*/ 2821305 w 3038475"/>
                  <a:gd name="connsiteY209" fmla="*/ 1554481 h 3378200"/>
                  <a:gd name="connsiteX210" fmla="*/ 2841625 w 3038475"/>
                  <a:gd name="connsiteY210" fmla="*/ 1553210 h 3378200"/>
                  <a:gd name="connsiteX211" fmla="*/ 2858770 w 3038475"/>
                  <a:gd name="connsiteY211" fmla="*/ 1565910 h 3378200"/>
                  <a:gd name="connsiteX212" fmla="*/ 2876550 w 3038475"/>
                  <a:gd name="connsiteY212" fmla="*/ 1551940 h 3378200"/>
                  <a:gd name="connsiteX213" fmla="*/ 2887980 w 3038475"/>
                  <a:gd name="connsiteY213" fmla="*/ 1565910 h 3378200"/>
                  <a:gd name="connsiteX214" fmla="*/ 2910840 w 3038475"/>
                  <a:gd name="connsiteY214" fmla="*/ 1554481 h 3378200"/>
                  <a:gd name="connsiteX215" fmla="*/ 2927350 w 3038475"/>
                  <a:gd name="connsiteY215" fmla="*/ 1575435 h 3378200"/>
                  <a:gd name="connsiteX216" fmla="*/ 2961005 w 3038475"/>
                  <a:gd name="connsiteY216" fmla="*/ 1602105 h 3378200"/>
                  <a:gd name="connsiteX217" fmla="*/ 2971165 w 3038475"/>
                  <a:gd name="connsiteY217" fmla="*/ 1602105 h 3378200"/>
                  <a:gd name="connsiteX218" fmla="*/ 2966085 w 3038475"/>
                  <a:gd name="connsiteY218" fmla="*/ 1614805 h 3378200"/>
                  <a:gd name="connsiteX219" fmla="*/ 2971165 w 3038475"/>
                  <a:gd name="connsiteY219" fmla="*/ 1632585 h 3378200"/>
                  <a:gd name="connsiteX220" fmla="*/ 2976245 w 3038475"/>
                  <a:gd name="connsiteY220" fmla="*/ 1663700 h 3378200"/>
                  <a:gd name="connsiteX221" fmla="*/ 2990215 w 3038475"/>
                  <a:gd name="connsiteY221" fmla="*/ 1659255 h 3378200"/>
                  <a:gd name="connsiteX222" fmla="*/ 3000375 w 3038475"/>
                  <a:gd name="connsiteY222" fmla="*/ 1685290 h 3378200"/>
                  <a:gd name="connsiteX223" fmla="*/ 3038475 w 3038475"/>
                  <a:gd name="connsiteY223" fmla="*/ 1729740 h 3378200"/>
                  <a:gd name="connsiteX224" fmla="*/ 3016401 w 3038475"/>
                  <a:gd name="connsiteY224" fmla="*/ 1798723 h 3378200"/>
                  <a:gd name="connsiteX225" fmla="*/ 3002819 w 3038475"/>
                  <a:gd name="connsiteY225" fmla="*/ 1792286 h 3378200"/>
                  <a:gd name="connsiteX226" fmla="*/ 2985681 w 3038475"/>
                  <a:gd name="connsiteY226" fmla="*/ 1872304 h 3378200"/>
                  <a:gd name="connsiteX227" fmla="*/ 2938074 w 3038475"/>
                  <a:gd name="connsiteY227" fmla="*/ 1929460 h 3378200"/>
                  <a:gd name="connsiteX228" fmla="*/ 2953308 w 3038475"/>
                  <a:gd name="connsiteY228" fmla="*/ 1958038 h 3378200"/>
                  <a:gd name="connsiteX229" fmla="*/ 2871424 w 3038475"/>
                  <a:gd name="connsiteY229" fmla="*/ 2087591 h 3378200"/>
                  <a:gd name="connsiteX230" fmla="*/ 2827625 w 3038475"/>
                  <a:gd name="connsiteY230" fmla="*/ 2110453 h 3378200"/>
                  <a:gd name="connsiteX231" fmla="*/ 2772401 w 3038475"/>
                  <a:gd name="connsiteY231" fmla="*/ 2129505 h 3378200"/>
                  <a:gd name="connsiteX232" fmla="*/ 2732411 w 3038475"/>
                  <a:gd name="connsiteY232" fmla="*/ 2188566 h 3378200"/>
                  <a:gd name="connsiteX233" fmla="*/ 2722890 w 3038475"/>
                  <a:gd name="connsiteY233" fmla="*/ 2342887 h 3378200"/>
                  <a:gd name="connsiteX234" fmla="*/ 2701943 w 3038475"/>
                  <a:gd name="connsiteY234" fmla="*/ 2360033 h 3378200"/>
                  <a:gd name="connsiteX235" fmla="*/ 2682900 w 3038475"/>
                  <a:gd name="connsiteY235" fmla="*/ 2392422 h 3378200"/>
                  <a:gd name="connsiteX236" fmla="*/ 2680996 w 3038475"/>
                  <a:gd name="connsiteY236" fmla="*/ 2464819 h 3378200"/>
                  <a:gd name="connsiteX237" fmla="*/ 2631485 w 3038475"/>
                  <a:gd name="connsiteY237" fmla="*/ 2521975 h 3378200"/>
                  <a:gd name="connsiteX238" fmla="*/ 2599112 w 3038475"/>
                  <a:gd name="connsiteY238" fmla="*/ 2521975 h 3378200"/>
                  <a:gd name="connsiteX239" fmla="*/ 2524845 w 3038475"/>
                  <a:gd name="connsiteY239" fmla="*/ 2554363 h 3378200"/>
                  <a:gd name="connsiteX240" fmla="*/ 2477238 w 3038475"/>
                  <a:gd name="connsiteY240" fmla="*/ 2605803 h 3378200"/>
                  <a:gd name="connsiteX241" fmla="*/ 2477238 w 3038475"/>
                  <a:gd name="connsiteY241" fmla="*/ 2638192 h 3378200"/>
                  <a:gd name="connsiteX242" fmla="*/ 2439152 w 3038475"/>
                  <a:gd name="connsiteY242" fmla="*/ 2653433 h 3378200"/>
                  <a:gd name="connsiteX243" fmla="*/ 2444360 w 3038475"/>
                  <a:gd name="connsiteY243" fmla="*/ 2729850 h 3378200"/>
                  <a:gd name="connsiteX244" fmla="*/ 2439153 w 3038475"/>
                  <a:gd name="connsiteY244" fmla="*/ 2728371 h 3378200"/>
                  <a:gd name="connsiteX245" fmla="*/ 2418205 w 3038475"/>
                  <a:gd name="connsiteY245" fmla="*/ 2794418 h 3378200"/>
                  <a:gd name="connsiteX246" fmla="*/ 2406780 w 3038475"/>
                  <a:gd name="connsiteY246" fmla="*/ 2788702 h 3378200"/>
                  <a:gd name="connsiteX247" fmla="*/ 2378216 w 3038475"/>
                  <a:gd name="connsiteY247" fmla="*/ 2815375 h 3378200"/>
                  <a:gd name="connsiteX248" fmla="*/ 2326800 w 3038475"/>
                  <a:gd name="connsiteY248" fmla="*/ 2840142 h 3378200"/>
                  <a:gd name="connsiteX249" fmla="*/ 2336321 w 3038475"/>
                  <a:gd name="connsiteY249" fmla="*/ 2855384 h 3378200"/>
                  <a:gd name="connsiteX250" fmla="*/ 2273480 w 3038475"/>
                  <a:gd name="connsiteY250" fmla="*/ 2914445 h 3378200"/>
                  <a:gd name="connsiteX251" fmla="*/ 2204292 w 3038475"/>
                  <a:gd name="connsiteY251" fmla="*/ 2990652 h 3378200"/>
                  <a:gd name="connsiteX252" fmla="*/ 2193500 w 3038475"/>
                  <a:gd name="connsiteY252" fmla="*/ 2990652 h 3378200"/>
                  <a:gd name="connsiteX253" fmla="*/ 2183344 w 3038475"/>
                  <a:gd name="connsiteY253" fmla="*/ 3019230 h 3378200"/>
                  <a:gd name="connsiteX254" fmla="*/ 2168744 w 3038475"/>
                  <a:gd name="connsiteY254" fmla="*/ 3034472 h 3378200"/>
                  <a:gd name="connsiteX255" fmla="*/ 2149702 w 3038475"/>
                  <a:gd name="connsiteY255" fmla="*/ 3055429 h 3378200"/>
                  <a:gd name="connsiteX256" fmla="*/ 2136372 w 3038475"/>
                  <a:gd name="connsiteY256" fmla="*/ 3064955 h 3378200"/>
                  <a:gd name="connsiteX257" fmla="*/ 2125581 w 3038475"/>
                  <a:gd name="connsiteY257" fmla="*/ 3076386 h 3378200"/>
                  <a:gd name="connsiteX258" fmla="*/ 2103999 w 3038475"/>
                  <a:gd name="connsiteY258" fmla="*/ 3084007 h 3378200"/>
                  <a:gd name="connsiteX259" fmla="*/ 2072261 w 3038475"/>
                  <a:gd name="connsiteY259" fmla="*/ 3089722 h 3378200"/>
                  <a:gd name="connsiteX260" fmla="*/ 2035445 w 3038475"/>
                  <a:gd name="connsiteY260" fmla="*/ 3095438 h 3378200"/>
                  <a:gd name="connsiteX261" fmla="*/ 2008785 w 3038475"/>
                  <a:gd name="connsiteY261" fmla="*/ 3103058 h 3378200"/>
                  <a:gd name="connsiteX262" fmla="*/ 1995455 w 3038475"/>
                  <a:gd name="connsiteY262" fmla="*/ 3106869 h 3378200"/>
                  <a:gd name="connsiteX263" fmla="*/ 1968795 w 3038475"/>
                  <a:gd name="connsiteY263" fmla="*/ 3120205 h 3378200"/>
                  <a:gd name="connsiteX264" fmla="*/ 1964986 w 3038475"/>
                  <a:gd name="connsiteY264" fmla="*/ 3131636 h 3378200"/>
                  <a:gd name="connsiteX265" fmla="*/ 1963151 w 3038475"/>
                  <a:gd name="connsiteY265" fmla="*/ 3132471 h 3378200"/>
                  <a:gd name="connsiteX266" fmla="*/ 1962150 w 3038475"/>
                  <a:gd name="connsiteY266" fmla="*/ 3132137 h 3378200"/>
                  <a:gd name="connsiteX267" fmla="*/ 1942935 w 3038475"/>
                  <a:gd name="connsiteY267" fmla="*/ 3128047 h 3378200"/>
                  <a:gd name="connsiteX268" fmla="*/ 1926023 w 3038475"/>
                  <a:gd name="connsiteY268" fmla="*/ 3098165 h 3378200"/>
                  <a:gd name="connsiteX269" fmla="*/ 1908881 w 3038475"/>
                  <a:gd name="connsiteY269" fmla="*/ 3094990 h 3378200"/>
                  <a:gd name="connsiteX270" fmla="*/ 1889835 w 3038475"/>
                  <a:gd name="connsiteY270" fmla="*/ 3054985 h 3378200"/>
                  <a:gd name="connsiteX271" fmla="*/ 1880946 w 3038475"/>
                  <a:gd name="connsiteY271" fmla="*/ 2962275 h 3378200"/>
                  <a:gd name="connsiteX272" fmla="*/ 1837774 w 3038475"/>
                  <a:gd name="connsiteY272" fmla="*/ 2971165 h 3378200"/>
                  <a:gd name="connsiteX273" fmla="*/ 1806030 w 3038475"/>
                  <a:gd name="connsiteY273" fmla="*/ 3023235 h 3378200"/>
                  <a:gd name="connsiteX274" fmla="*/ 1806030 w 3038475"/>
                  <a:gd name="connsiteY274" fmla="*/ 3046095 h 3378200"/>
                  <a:gd name="connsiteX275" fmla="*/ 1737462 w 3038475"/>
                  <a:gd name="connsiteY275" fmla="*/ 3057525 h 3378200"/>
                  <a:gd name="connsiteX276" fmla="*/ 1712702 w 3038475"/>
                  <a:gd name="connsiteY276" fmla="*/ 3131820 h 3378200"/>
                  <a:gd name="connsiteX277" fmla="*/ 1737462 w 3038475"/>
                  <a:gd name="connsiteY277" fmla="*/ 3131820 h 3378200"/>
                  <a:gd name="connsiteX278" fmla="*/ 1696195 w 3038475"/>
                  <a:gd name="connsiteY278" fmla="*/ 3181985 h 3378200"/>
                  <a:gd name="connsiteX279" fmla="*/ 1608983 w 3038475"/>
                  <a:gd name="connsiteY279" fmla="*/ 3171817 h 3378200"/>
                  <a:gd name="connsiteX280" fmla="*/ 1621913 w 3038475"/>
                  <a:gd name="connsiteY280" fmla="*/ 3164205 h 3378200"/>
                  <a:gd name="connsiteX281" fmla="*/ 1592709 w 3038475"/>
                  <a:gd name="connsiteY281" fmla="*/ 3169920 h 3378200"/>
                  <a:gd name="connsiteX282" fmla="*/ 1608983 w 3038475"/>
                  <a:gd name="connsiteY282" fmla="*/ 3171817 h 3378200"/>
                  <a:gd name="connsiteX283" fmla="*/ 1521602 w 3038475"/>
                  <a:gd name="connsiteY283" fmla="*/ 3223260 h 3378200"/>
                  <a:gd name="connsiteX284" fmla="*/ 1432083 w 3038475"/>
                  <a:gd name="connsiteY284" fmla="*/ 3195955 h 3378200"/>
                  <a:gd name="connsiteX285" fmla="*/ 1432083 w 3038475"/>
                  <a:gd name="connsiteY285" fmla="*/ 3164205 h 3378200"/>
                  <a:gd name="connsiteX286" fmla="*/ 1403513 w 3038475"/>
                  <a:gd name="connsiteY286" fmla="*/ 3164205 h 3378200"/>
                  <a:gd name="connsiteX287" fmla="*/ 1373674 w 3038475"/>
                  <a:gd name="connsiteY287" fmla="*/ 3147060 h 3378200"/>
                  <a:gd name="connsiteX288" fmla="*/ 1306376 w 3038475"/>
                  <a:gd name="connsiteY288" fmla="*/ 3199130 h 3378200"/>
                  <a:gd name="connsiteX289" fmla="*/ 1291774 w 3038475"/>
                  <a:gd name="connsiteY289" fmla="*/ 3223260 h 3378200"/>
                  <a:gd name="connsiteX290" fmla="*/ 1291774 w 3038475"/>
                  <a:gd name="connsiteY290" fmla="*/ 3253740 h 3378200"/>
                  <a:gd name="connsiteX291" fmla="*/ 1291774 w 3038475"/>
                  <a:gd name="connsiteY291" fmla="*/ 3291205 h 3378200"/>
                  <a:gd name="connsiteX292" fmla="*/ 1254950 w 3038475"/>
                  <a:gd name="connsiteY292" fmla="*/ 3296920 h 3378200"/>
                  <a:gd name="connsiteX293" fmla="*/ 1217492 w 3038475"/>
                  <a:gd name="connsiteY293" fmla="*/ 3328670 h 3378200"/>
                  <a:gd name="connsiteX294" fmla="*/ 1177494 w 3038475"/>
                  <a:gd name="connsiteY294" fmla="*/ 3378200 h 3378200"/>
                  <a:gd name="connsiteX295" fmla="*/ 1159718 w 3038475"/>
                  <a:gd name="connsiteY295" fmla="*/ 3356610 h 3378200"/>
                  <a:gd name="connsiteX296" fmla="*/ 1094222 w 3038475"/>
                  <a:gd name="connsiteY296" fmla="*/ 3335507 h 3378200"/>
                  <a:gd name="connsiteX297" fmla="*/ 1101725 w 3038475"/>
                  <a:gd name="connsiteY297" fmla="*/ 3321685 h 3378200"/>
                  <a:gd name="connsiteX298" fmla="*/ 1089660 w 3038475"/>
                  <a:gd name="connsiteY298" fmla="*/ 3319145 h 3378200"/>
                  <a:gd name="connsiteX299" fmla="*/ 1089660 w 3038475"/>
                  <a:gd name="connsiteY299" fmla="*/ 3260090 h 3378200"/>
                  <a:gd name="connsiteX300" fmla="*/ 1101725 w 3038475"/>
                  <a:gd name="connsiteY300" fmla="*/ 3256280 h 3378200"/>
                  <a:gd name="connsiteX301" fmla="*/ 1089660 w 3038475"/>
                  <a:gd name="connsiteY301" fmla="*/ 3175000 h 3378200"/>
                  <a:gd name="connsiteX302" fmla="*/ 1089660 w 3038475"/>
                  <a:gd name="connsiteY302" fmla="*/ 3160395 h 3378200"/>
                  <a:gd name="connsiteX303" fmla="*/ 1089660 w 3038475"/>
                  <a:gd name="connsiteY303" fmla="*/ 3146425 h 3378200"/>
                  <a:gd name="connsiteX304" fmla="*/ 1069340 w 3038475"/>
                  <a:gd name="connsiteY304" fmla="*/ 3156585 h 3378200"/>
                  <a:gd name="connsiteX305" fmla="*/ 1064895 w 3038475"/>
                  <a:gd name="connsiteY305" fmla="*/ 3128010 h 3378200"/>
                  <a:gd name="connsiteX306" fmla="*/ 1061085 w 3038475"/>
                  <a:gd name="connsiteY306" fmla="*/ 3095625 h 3378200"/>
                  <a:gd name="connsiteX307" fmla="*/ 1074420 w 3038475"/>
                  <a:gd name="connsiteY307" fmla="*/ 3057525 h 3378200"/>
                  <a:gd name="connsiteX308" fmla="*/ 1036320 w 3038475"/>
                  <a:gd name="connsiteY308" fmla="*/ 3076575 h 3378200"/>
                  <a:gd name="connsiteX309" fmla="*/ 1013460 w 3038475"/>
                  <a:gd name="connsiteY309" fmla="*/ 3068955 h 3378200"/>
                  <a:gd name="connsiteX310" fmla="*/ 1024890 w 3038475"/>
                  <a:gd name="connsiteY310" fmla="*/ 3048000 h 3378200"/>
                  <a:gd name="connsiteX311" fmla="*/ 1013460 w 3038475"/>
                  <a:gd name="connsiteY311" fmla="*/ 3011805 h 3378200"/>
                  <a:gd name="connsiteX312" fmla="*/ 1011555 w 3038475"/>
                  <a:gd name="connsiteY312" fmla="*/ 2975610 h 3378200"/>
                  <a:gd name="connsiteX313" fmla="*/ 990600 w 3038475"/>
                  <a:gd name="connsiteY313" fmla="*/ 2967990 h 3378200"/>
                  <a:gd name="connsiteX314" fmla="*/ 962025 w 3038475"/>
                  <a:gd name="connsiteY314" fmla="*/ 2971800 h 3378200"/>
                  <a:gd name="connsiteX315" fmla="*/ 973455 w 3038475"/>
                  <a:gd name="connsiteY315" fmla="*/ 2920365 h 3378200"/>
                  <a:gd name="connsiteX316" fmla="*/ 990600 w 3038475"/>
                  <a:gd name="connsiteY316" fmla="*/ 2891790 h 3378200"/>
                  <a:gd name="connsiteX317" fmla="*/ 971550 w 3038475"/>
                  <a:gd name="connsiteY317" fmla="*/ 2861310 h 3378200"/>
                  <a:gd name="connsiteX318" fmla="*/ 971550 w 3038475"/>
                  <a:gd name="connsiteY318" fmla="*/ 2842260 h 3378200"/>
                  <a:gd name="connsiteX319" fmla="*/ 962025 w 3038475"/>
                  <a:gd name="connsiteY319" fmla="*/ 2819400 h 3378200"/>
                  <a:gd name="connsiteX320" fmla="*/ 948690 w 3038475"/>
                  <a:gd name="connsiteY320" fmla="*/ 2785110 h 3378200"/>
                  <a:gd name="connsiteX321" fmla="*/ 935355 w 3038475"/>
                  <a:gd name="connsiteY321" fmla="*/ 2747010 h 3378200"/>
                  <a:gd name="connsiteX322" fmla="*/ 937895 w 3038475"/>
                  <a:gd name="connsiteY322" fmla="*/ 2728595 h 3378200"/>
                  <a:gd name="connsiteX323" fmla="*/ 937895 w 3038475"/>
                  <a:gd name="connsiteY323" fmla="*/ 2716978 h 3378200"/>
                  <a:gd name="connsiteX324" fmla="*/ 923290 w 3038475"/>
                  <a:gd name="connsiteY324" fmla="*/ 2728595 h 3378200"/>
                  <a:gd name="connsiteX325" fmla="*/ 883920 w 3038475"/>
                  <a:gd name="connsiteY325" fmla="*/ 2684145 h 3378200"/>
                  <a:gd name="connsiteX326" fmla="*/ 855345 w 3038475"/>
                  <a:gd name="connsiteY326" fmla="*/ 2665095 h 3378200"/>
                  <a:gd name="connsiteX327" fmla="*/ 826770 w 3038475"/>
                  <a:gd name="connsiteY327" fmla="*/ 2610485 h 3378200"/>
                  <a:gd name="connsiteX328" fmla="*/ 797560 w 3038475"/>
                  <a:gd name="connsiteY328" fmla="*/ 2608580 h 3378200"/>
                  <a:gd name="connsiteX329" fmla="*/ 781685 w 3038475"/>
                  <a:gd name="connsiteY329" fmla="*/ 2620645 h 3378200"/>
                  <a:gd name="connsiteX330" fmla="*/ 767715 w 3038475"/>
                  <a:gd name="connsiteY330" fmla="*/ 2571750 h 3378200"/>
                  <a:gd name="connsiteX331" fmla="*/ 767715 w 3038475"/>
                  <a:gd name="connsiteY331" fmla="*/ 2543175 h 3378200"/>
                  <a:gd name="connsiteX332" fmla="*/ 738951 w 3038475"/>
                  <a:gd name="connsiteY332" fmla="*/ 2518473 h 3378200"/>
                  <a:gd name="connsiteX333" fmla="*/ 714375 w 3038475"/>
                  <a:gd name="connsiteY333" fmla="*/ 2458085 h 3378200"/>
                  <a:gd name="connsiteX334" fmla="*/ 720725 w 3038475"/>
                  <a:gd name="connsiteY334" fmla="*/ 2426970 h 3378200"/>
                  <a:gd name="connsiteX335" fmla="*/ 786130 w 3038475"/>
                  <a:gd name="connsiteY335" fmla="*/ 2334260 h 3378200"/>
                  <a:gd name="connsiteX336" fmla="*/ 797560 w 3038475"/>
                  <a:gd name="connsiteY336" fmla="*/ 2284730 h 3378200"/>
                  <a:gd name="connsiteX337" fmla="*/ 797560 w 3038475"/>
                  <a:gd name="connsiteY337" fmla="*/ 2242185 h 3378200"/>
                  <a:gd name="connsiteX338" fmla="*/ 797560 w 3038475"/>
                  <a:gd name="connsiteY338" fmla="*/ 2211070 h 3378200"/>
                  <a:gd name="connsiteX339" fmla="*/ 797560 w 3038475"/>
                  <a:gd name="connsiteY339" fmla="*/ 2193290 h 3378200"/>
                  <a:gd name="connsiteX340" fmla="*/ 743585 w 3038475"/>
                  <a:gd name="connsiteY340" fmla="*/ 2092960 h 3378200"/>
                  <a:gd name="connsiteX341" fmla="*/ 779780 w 3038475"/>
                  <a:gd name="connsiteY341" fmla="*/ 2103755 h 3378200"/>
                  <a:gd name="connsiteX342" fmla="*/ 797560 w 3038475"/>
                  <a:gd name="connsiteY342" fmla="*/ 2077085 h 3378200"/>
                  <a:gd name="connsiteX343" fmla="*/ 843280 w 3038475"/>
                  <a:gd name="connsiteY343" fmla="*/ 2072640 h 3378200"/>
                  <a:gd name="connsiteX344" fmla="*/ 863600 w 3038475"/>
                  <a:gd name="connsiteY344" fmla="*/ 2042160 h 3378200"/>
                  <a:gd name="connsiteX345" fmla="*/ 847090 w 3038475"/>
                  <a:gd name="connsiteY345" fmla="*/ 1997710 h 3378200"/>
                  <a:gd name="connsiteX346" fmla="*/ 871220 w 3038475"/>
                  <a:gd name="connsiteY346" fmla="*/ 1981200 h 3378200"/>
                  <a:gd name="connsiteX347" fmla="*/ 865505 w 3038475"/>
                  <a:gd name="connsiteY347" fmla="*/ 1952625 h 3378200"/>
                  <a:gd name="connsiteX348" fmla="*/ 889635 w 3038475"/>
                  <a:gd name="connsiteY348" fmla="*/ 1897380 h 3378200"/>
                  <a:gd name="connsiteX349" fmla="*/ 887730 w 3038475"/>
                  <a:gd name="connsiteY349" fmla="*/ 1885315 h 3378200"/>
                  <a:gd name="connsiteX350" fmla="*/ 891540 w 3038475"/>
                  <a:gd name="connsiteY350" fmla="*/ 1869440 h 3378200"/>
                  <a:gd name="connsiteX351" fmla="*/ 902970 w 3038475"/>
                  <a:gd name="connsiteY351" fmla="*/ 1844675 h 3378200"/>
                  <a:gd name="connsiteX352" fmla="*/ 902970 w 3038475"/>
                  <a:gd name="connsiteY352" fmla="*/ 1826260 h 3378200"/>
                  <a:gd name="connsiteX353" fmla="*/ 913345 w 3038475"/>
                  <a:gd name="connsiteY353" fmla="*/ 1832744 h 3378200"/>
                  <a:gd name="connsiteX354" fmla="*/ 902970 w 3038475"/>
                  <a:gd name="connsiteY354" fmla="*/ 1823085 h 3378200"/>
                  <a:gd name="connsiteX355" fmla="*/ 910590 w 3038475"/>
                  <a:gd name="connsiteY355" fmla="*/ 1805940 h 3378200"/>
                  <a:gd name="connsiteX356" fmla="*/ 921385 w 3038475"/>
                  <a:gd name="connsiteY356" fmla="*/ 1767840 h 3378200"/>
                  <a:gd name="connsiteX357" fmla="*/ 921385 w 3038475"/>
                  <a:gd name="connsiteY357" fmla="*/ 1751330 h 3378200"/>
                  <a:gd name="connsiteX358" fmla="*/ 937895 w 3038475"/>
                  <a:gd name="connsiteY358" fmla="*/ 1751330 h 3378200"/>
                  <a:gd name="connsiteX359" fmla="*/ 937895 w 3038475"/>
                  <a:gd name="connsiteY359" fmla="*/ 1714500 h 3378200"/>
                  <a:gd name="connsiteX360" fmla="*/ 942975 w 3038475"/>
                  <a:gd name="connsiteY360" fmla="*/ 1680210 h 3378200"/>
                  <a:gd name="connsiteX361" fmla="*/ 963930 w 3038475"/>
                  <a:gd name="connsiteY361" fmla="*/ 1671955 h 3378200"/>
                  <a:gd name="connsiteX362" fmla="*/ 977265 w 3038475"/>
                  <a:gd name="connsiteY362" fmla="*/ 1651000 h 3378200"/>
                  <a:gd name="connsiteX363" fmla="*/ 983601 w 3038475"/>
                  <a:gd name="connsiteY363" fmla="*/ 1644465 h 3378200"/>
                  <a:gd name="connsiteX364" fmla="*/ 985520 w 3038475"/>
                  <a:gd name="connsiteY364" fmla="*/ 1640840 h 3378200"/>
                  <a:gd name="connsiteX365" fmla="*/ 987425 w 3038475"/>
                  <a:gd name="connsiteY365" fmla="*/ 1614805 h 3378200"/>
                  <a:gd name="connsiteX366" fmla="*/ 962025 w 3038475"/>
                  <a:gd name="connsiteY366" fmla="*/ 1602740 h 3378200"/>
                  <a:gd name="connsiteX367" fmla="*/ 951230 w 3038475"/>
                  <a:gd name="connsiteY367" fmla="*/ 1614805 h 3378200"/>
                  <a:gd name="connsiteX368" fmla="*/ 929640 w 3038475"/>
                  <a:gd name="connsiteY368" fmla="*/ 1625600 h 3378200"/>
                  <a:gd name="connsiteX369" fmla="*/ 894715 w 3038475"/>
                  <a:gd name="connsiteY369" fmla="*/ 1637030 h 3378200"/>
                  <a:gd name="connsiteX370" fmla="*/ 882015 w 3038475"/>
                  <a:gd name="connsiteY370" fmla="*/ 1672590 h 3378200"/>
                  <a:gd name="connsiteX371" fmla="*/ 859790 w 3038475"/>
                  <a:gd name="connsiteY371" fmla="*/ 1651635 h 3378200"/>
                  <a:gd name="connsiteX372" fmla="*/ 861060 w 3038475"/>
                  <a:gd name="connsiteY372" fmla="*/ 1627505 h 3378200"/>
                  <a:gd name="connsiteX373" fmla="*/ 861060 w 3038475"/>
                  <a:gd name="connsiteY373" fmla="*/ 1614805 h 3378200"/>
                  <a:gd name="connsiteX374" fmla="*/ 859790 w 3038475"/>
                  <a:gd name="connsiteY374" fmla="*/ 1580515 h 3378200"/>
                  <a:gd name="connsiteX375" fmla="*/ 828996 w 3038475"/>
                  <a:gd name="connsiteY375" fmla="*/ 1564829 h 3378200"/>
                  <a:gd name="connsiteX376" fmla="*/ 804294 w 3038475"/>
                  <a:gd name="connsiteY376" fmla="*/ 1524761 h 3378200"/>
                  <a:gd name="connsiteX377" fmla="*/ 803910 w 3038475"/>
                  <a:gd name="connsiteY377" fmla="*/ 1526540 h 3378200"/>
                  <a:gd name="connsiteX378" fmla="*/ 774065 w 3038475"/>
                  <a:gd name="connsiteY378" fmla="*/ 1524635 h 3378200"/>
                  <a:gd name="connsiteX379" fmla="*/ 756920 w 3038475"/>
                  <a:gd name="connsiteY379" fmla="*/ 1507490 h 3378200"/>
                  <a:gd name="connsiteX380" fmla="*/ 743585 w 3038475"/>
                  <a:gd name="connsiteY380" fmla="*/ 1496061 h 3378200"/>
                  <a:gd name="connsiteX381" fmla="*/ 774065 w 3038475"/>
                  <a:gd name="connsiteY381" fmla="*/ 1484630 h 3378200"/>
                  <a:gd name="connsiteX382" fmla="*/ 803910 w 3038475"/>
                  <a:gd name="connsiteY382" fmla="*/ 1478915 h 3378200"/>
                  <a:gd name="connsiteX383" fmla="*/ 803910 w 3038475"/>
                  <a:gd name="connsiteY383" fmla="*/ 1464945 h 3378200"/>
                  <a:gd name="connsiteX384" fmla="*/ 803910 w 3038475"/>
                  <a:gd name="connsiteY384" fmla="*/ 1450340 h 3378200"/>
                  <a:gd name="connsiteX385" fmla="*/ 830580 w 3038475"/>
                  <a:gd name="connsiteY385" fmla="*/ 1437005 h 3378200"/>
                  <a:gd name="connsiteX386" fmla="*/ 861060 w 3038475"/>
                  <a:gd name="connsiteY386" fmla="*/ 1423670 h 3378200"/>
                  <a:gd name="connsiteX387" fmla="*/ 887095 w 3038475"/>
                  <a:gd name="connsiteY387" fmla="*/ 1417955 h 3378200"/>
                  <a:gd name="connsiteX388" fmla="*/ 905510 w 3038475"/>
                  <a:gd name="connsiteY388" fmla="*/ 1410335 h 3378200"/>
                  <a:gd name="connsiteX389" fmla="*/ 918845 w 3038475"/>
                  <a:gd name="connsiteY389" fmla="*/ 1398905 h 3378200"/>
                  <a:gd name="connsiteX390" fmla="*/ 929640 w 3038475"/>
                  <a:gd name="connsiteY390" fmla="*/ 1386840 h 3378200"/>
                  <a:gd name="connsiteX391" fmla="*/ 962025 w 3038475"/>
                  <a:gd name="connsiteY391" fmla="*/ 1386840 h 3378200"/>
                  <a:gd name="connsiteX392" fmla="*/ 1010285 w 3038475"/>
                  <a:gd name="connsiteY392" fmla="*/ 1386840 h 3378200"/>
                  <a:gd name="connsiteX393" fmla="*/ 1010285 w 3038475"/>
                  <a:gd name="connsiteY393" fmla="*/ 1398905 h 3378200"/>
                  <a:gd name="connsiteX394" fmla="*/ 1033145 w 3038475"/>
                  <a:gd name="connsiteY394" fmla="*/ 1374140 h 3378200"/>
                  <a:gd name="connsiteX395" fmla="*/ 1044575 w 3038475"/>
                  <a:gd name="connsiteY395" fmla="*/ 1386840 h 3378200"/>
                  <a:gd name="connsiteX396" fmla="*/ 1058545 w 3038475"/>
                  <a:gd name="connsiteY396" fmla="*/ 1386840 h 3378200"/>
                  <a:gd name="connsiteX397" fmla="*/ 1075055 w 3038475"/>
                  <a:gd name="connsiteY397" fmla="*/ 1402715 h 3378200"/>
                  <a:gd name="connsiteX398" fmla="*/ 1086485 w 3038475"/>
                  <a:gd name="connsiteY398" fmla="*/ 1412240 h 3378200"/>
                  <a:gd name="connsiteX399" fmla="*/ 1097915 w 3038475"/>
                  <a:gd name="connsiteY399" fmla="*/ 1400810 h 3378200"/>
                  <a:gd name="connsiteX400" fmla="*/ 1120140 w 3038475"/>
                  <a:gd name="connsiteY400" fmla="*/ 1386840 h 3378200"/>
                  <a:gd name="connsiteX401" fmla="*/ 1139825 w 3038475"/>
                  <a:gd name="connsiteY401" fmla="*/ 1386840 h 3378200"/>
                  <a:gd name="connsiteX402" fmla="*/ 1156970 w 3038475"/>
                  <a:gd name="connsiteY402" fmla="*/ 1386840 h 3378200"/>
                  <a:gd name="connsiteX403" fmla="*/ 1170305 w 3038475"/>
                  <a:gd name="connsiteY403" fmla="*/ 1360805 h 3378200"/>
                  <a:gd name="connsiteX404" fmla="*/ 1166495 w 3038475"/>
                  <a:gd name="connsiteY404" fmla="*/ 1330325 h 3378200"/>
                  <a:gd name="connsiteX405" fmla="*/ 1172210 w 3038475"/>
                  <a:gd name="connsiteY405" fmla="*/ 1313180 h 3378200"/>
                  <a:gd name="connsiteX406" fmla="*/ 1174115 w 3038475"/>
                  <a:gd name="connsiteY406" fmla="*/ 1309371 h 3378200"/>
                  <a:gd name="connsiteX407" fmla="*/ 1169622 w 3038475"/>
                  <a:gd name="connsiteY407" fmla="*/ 1295891 h 3378200"/>
                  <a:gd name="connsiteX408" fmla="*/ 1136015 w 3038475"/>
                  <a:gd name="connsiteY408" fmla="*/ 1314451 h 3378200"/>
                  <a:gd name="connsiteX409" fmla="*/ 1097915 w 3038475"/>
                  <a:gd name="connsiteY409" fmla="*/ 1285875 h 3378200"/>
                  <a:gd name="connsiteX410" fmla="*/ 1058545 w 3038475"/>
                  <a:gd name="connsiteY410" fmla="*/ 1288415 h 3378200"/>
                  <a:gd name="connsiteX411" fmla="*/ 1004570 w 3038475"/>
                  <a:gd name="connsiteY411" fmla="*/ 1241425 h 3378200"/>
                  <a:gd name="connsiteX412" fmla="*/ 962025 w 3038475"/>
                  <a:gd name="connsiteY412" fmla="*/ 1184910 h 3378200"/>
                  <a:gd name="connsiteX413" fmla="*/ 911225 w 3038475"/>
                  <a:gd name="connsiteY413" fmla="*/ 1203325 h 3378200"/>
                  <a:gd name="connsiteX414" fmla="*/ 894715 w 3038475"/>
                  <a:gd name="connsiteY414" fmla="*/ 1198245 h 3378200"/>
                  <a:gd name="connsiteX415" fmla="*/ 836930 w 3038475"/>
                  <a:gd name="connsiteY415" fmla="*/ 1219200 h 3378200"/>
                  <a:gd name="connsiteX416" fmla="*/ 774065 w 3038475"/>
                  <a:gd name="connsiteY416" fmla="*/ 1241425 h 3378200"/>
                  <a:gd name="connsiteX417" fmla="*/ 756920 w 3038475"/>
                  <a:gd name="connsiteY417" fmla="*/ 1241425 h 3378200"/>
                  <a:gd name="connsiteX418" fmla="*/ 743585 w 3038475"/>
                  <a:gd name="connsiteY418" fmla="*/ 1162050 h 3378200"/>
                  <a:gd name="connsiteX419" fmla="*/ 710565 w 3038475"/>
                  <a:gd name="connsiteY419" fmla="*/ 1184910 h 3378200"/>
                  <a:gd name="connsiteX420" fmla="*/ 685165 w 3038475"/>
                  <a:gd name="connsiteY420" fmla="*/ 1177290 h 3378200"/>
                  <a:gd name="connsiteX421" fmla="*/ 661035 w 3038475"/>
                  <a:gd name="connsiteY421" fmla="*/ 1146810 h 3378200"/>
                  <a:gd name="connsiteX422" fmla="*/ 645160 w 3038475"/>
                  <a:gd name="connsiteY422" fmla="*/ 1128395 h 3378200"/>
                  <a:gd name="connsiteX423" fmla="*/ 617220 w 3038475"/>
                  <a:gd name="connsiteY423" fmla="*/ 1128395 h 3378200"/>
                  <a:gd name="connsiteX424" fmla="*/ 595630 w 3038475"/>
                  <a:gd name="connsiteY424" fmla="*/ 1123315 h 3378200"/>
                  <a:gd name="connsiteX425" fmla="*/ 567055 w 3038475"/>
                  <a:gd name="connsiteY425" fmla="*/ 1123315 h 3378200"/>
                  <a:gd name="connsiteX426" fmla="*/ 551180 w 3038475"/>
                  <a:gd name="connsiteY426" fmla="*/ 1149350 h 3378200"/>
                  <a:gd name="connsiteX427" fmla="*/ 524510 w 3038475"/>
                  <a:gd name="connsiteY427" fmla="*/ 1164590 h 3378200"/>
                  <a:gd name="connsiteX428" fmla="*/ 502285 w 3038475"/>
                  <a:gd name="connsiteY428" fmla="*/ 1128395 h 3378200"/>
                  <a:gd name="connsiteX429" fmla="*/ 485140 w 3038475"/>
                  <a:gd name="connsiteY429" fmla="*/ 1108075 h 3378200"/>
                  <a:gd name="connsiteX430" fmla="*/ 485140 w 3038475"/>
                  <a:gd name="connsiteY430" fmla="*/ 1075055 h 3378200"/>
                  <a:gd name="connsiteX431" fmla="*/ 485140 w 3038475"/>
                  <a:gd name="connsiteY431" fmla="*/ 1056640 h 3378200"/>
                  <a:gd name="connsiteX432" fmla="*/ 471170 w 3038475"/>
                  <a:gd name="connsiteY432" fmla="*/ 1015365 h 3378200"/>
                  <a:gd name="connsiteX433" fmla="*/ 434340 w 3038475"/>
                  <a:gd name="connsiteY433" fmla="*/ 1017905 h 3378200"/>
                  <a:gd name="connsiteX434" fmla="*/ 429260 w 3038475"/>
                  <a:gd name="connsiteY434" fmla="*/ 996950 h 3378200"/>
                  <a:gd name="connsiteX435" fmla="*/ 398780 w 3038475"/>
                  <a:gd name="connsiteY435" fmla="*/ 1015365 h 3378200"/>
                  <a:gd name="connsiteX436" fmla="*/ 375920 w 3038475"/>
                  <a:gd name="connsiteY436" fmla="*/ 1017905 h 3378200"/>
                  <a:gd name="connsiteX437" fmla="*/ 347345 w 3038475"/>
                  <a:gd name="connsiteY437" fmla="*/ 1028065 h 3378200"/>
                  <a:gd name="connsiteX438" fmla="*/ 315595 w 3038475"/>
                  <a:gd name="connsiteY438" fmla="*/ 1010285 h 3378200"/>
                  <a:gd name="connsiteX439" fmla="*/ 304800 w 3038475"/>
                  <a:gd name="connsiteY439" fmla="*/ 984250 h 3378200"/>
                  <a:gd name="connsiteX440" fmla="*/ 283210 w 3038475"/>
                  <a:gd name="connsiteY440" fmla="*/ 984250 h 3378200"/>
                  <a:gd name="connsiteX441" fmla="*/ 262255 w 3038475"/>
                  <a:gd name="connsiteY441" fmla="*/ 958215 h 3378200"/>
                  <a:gd name="connsiteX442" fmla="*/ 241935 w 3038475"/>
                  <a:gd name="connsiteY442" fmla="*/ 958215 h 3378200"/>
                  <a:gd name="connsiteX443" fmla="*/ 231775 w 3038475"/>
                  <a:gd name="connsiteY443" fmla="*/ 974090 h 3378200"/>
                  <a:gd name="connsiteX444" fmla="*/ 209550 w 3038475"/>
                  <a:gd name="connsiteY444" fmla="*/ 991870 h 3378200"/>
                  <a:gd name="connsiteX445" fmla="*/ 204470 w 3038475"/>
                  <a:gd name="connsiteY445" fmla="*/ 974090 h 3378200"/>
                  <a:gd name="connsiteX446" fmla="*/ 177800 w 3038475"/>
                  <a:gd name="connsiteY446" fmla="*/ 974090 h 3378200"/>
                  <a:gd name="connsiteX447" fmla="*/ 187960 w 3038475"/>
                  <a:gd name="connsiteY447" fmla="*/ 920116 h 3378200"/>
                  <a:gd name="connsiteX448" fmla="*/ 157480 w 3038475"/>
                  <a:gd name="connsiteY448" fmla="*/ 920116 h 3378200"/>
                  <a:gd name="connsiteX449" fmla="*/ 133985 w 3038475"/>
                  <a:gd name="connsiteY449" fmla="*/ 873761 h 3378200"/>
                  <a:gd name="connsiteX450" fmla="*/ 157480 w 3038475"/>
                  <a:gd name="connsiteY450" fmla="*/ 845185 h 3378200"/>
                  <a:gd name="connsiteX451" fmla="*/ 157480 w 3038475"/>
                  <a:gd name="connsiteY451" fmla="*/ 808990 h 3378200"/>
                  <a:gd name="connsiteX452" fmla="*/ 149225 w 3038475"/>
                  <a:gd name="connsiteY452" fmla="*/ 795020 h 3378200"/>
                  <a:gd name="connsiteX453" fmla="*/ 157480 w 3038475"/>
                  <a:gd name="connsiteY453" fmla="*/ 747395 h 3378200"/>
                  <a:gd name="connsiteX454" fmla="*/ 175260 w 3038475"/>
                  <a:gd name="connsiteY454" fmla="*/ 760095 h 3378200"/>
                  <a:gd name="connsiteX455" fmla="*/ 249555 w 3038475"/>
                  <a:gd name="connsiteY455" fmla="*/ 726440 h 3378200"/>
                  <a:gd name="connsiteX456" fmla="*/ 209550 w 3038475"/>
                  <a:gd name="connsiteY456" fmla="*/ 693420 h 3378200"/>
                  <a:gd name="connsiteX457" fmla="*/ 182880 w 3038475"/>
                  <a:gd name="connsiteY457" fmla="*/ 652780 h 3378200"/>
                  <a:gd name="connsiteX458" fmla="*/ 204470 w 3038475"/>
                  <a:gd name="connsiteY458" fmla="*/ 633730 h 3378200"/>
                  <a:gd name="connsiteX459" fmla="*/ 172720 w 3038475"/>
                  <a:gd name="connsiteY459" fmla="*/ 610870 h 3378200"/>
                  <a:gd name="connsiteX460" fmla="*/ 187960 w 3038475"/>
                  <a:gd name="connsiteY460" fmla="*/ 551815 h 3378200"/>
                  <a:gd name="connsiteX461" fmla="*/ 185420 w 3038475"/>
                  <a:gd name="connsiteY461" fmla="*/ 508636 h 3378200"/>
                  <a:gd name="connsiteX462" fmla="*/ 157480 w 3038475"/>
                  <a:gd name="connsiteY462" fmla="*/ 489585 h 3378200"/>
                  <a:gd name="connsiteX463" fmla="*/ 204470 w 3038475"/>
                  <a:gd name="connsiteY463" fmla="*/ 481965 h 3378200"/>
                  <a:gd name="connsiteX464" fmla="*/ 192405 w 3038475"/>
                  <a:gd name="connsiteY464" fmla="*/ 422911 h 3378200"/>
                  <a:gd name="connsiteX465" fmla="*/ 192405 w 3038475"/>
                  <a:gd name="connsiteY465" fmla="*/ 398145 h 3378200"/>
                  <a:gd name="connsiteX466" fmla="*/ 204470 w 3038475"/>
                  <a:gd name="connsiteY466" fmla="*/ 391160 h 3378200"/>
                  <a:gd name="connsiteX467" fmla="*/ 213360 w 3038475"/>
                  <a:gd name="connsiteY467" fmla="*/ 377191 h 3378200"/>
                  <a:gd name="connsiteX468" fmla="*/ 209550 w 3038475"/>
                  <a:gd name="connsiteY468" fmla="*/ 350520 h 3378200"/>
                  <a:gd name="connsiteX469" fmla="*/ 204470 w 3038475"/>
                  <a:gd name="connsiteY469" fmla="*/ 296545 h 3378200"/>
                  <a:gd name="connsiteX470" fmla="*/ 172720 w 3038475"/>
                  <a:gd name="connsiteY470" fmla="*/ 265430 h 3378200"/>
                  <a:gd name="connsiteX471" fmla="*/ 149225 w 3038475"/>
                  <a:gd name="connsiteY471" fmla="*/ 255270 h 3378200"/>
                  <a:gd name="connsiteX472" fmla="*/ 115570 w 3038475"/>
                  <a:gd name="connsiteY472" fmla="*/ 257810 h 3378200"/>
                  <a:gd name="connsiteX473" fmla="*/ 110490 w 3038475"/>
                  <a:gd name="connsiteY473" fmla="*/ 285115 h 3378200"/>
                  <a:gd name="connsiteX474" fmla="*/ 88900 w 3038475"/>
                  <a:gd name="connsiteY474" fmla="*/ 270510 h 3378200"/>
                  <a:gd name="connsiteX475" fmla="*/ 74930 w 3038475"/>
                  <a:gd name="connsiteY475" fmla="*/ 247650 h 3378200"/>
                  <a:gd name="connsiteX476" fmla="*/ 48260 w 3038475"/>
                  <a:gd name="connsiteY476" fmla="*/ 213995 h 3378200"/>
                  <a:gd name="connsiteX477" fmla="*/ 48260 w 3038475"/>
                  <a:gd name="connsiteY477" fmla="*/ 182880 h 3378200"/>
                  <a:gd name="connsiteX478" fmla="*/ 33655 w 3038475"/>
                  <a:gd name="connsiteY478" fmla="*/ 172720 h 3378200"/>
                  <a:gd name="connsiteX479" fmla="*/ 0 w 3038475"/>
                  <a:gd name="connsiteY479" fmla="*/ 172720 h 3378200"/>
                  <a:gd name="connsiteX480" fmla="*/ 33655 w 3038475"/>
                  <a:gd name="connsiteY480" fmla="*/ 116205 h 3378200"/>
                  <a:gd name="connsiteX481" fmla="*/ 48260 w 3038475"/>
                  <a:gd name="connsiteY481" fmla="*/ 111125 h 3378200"/>
                  <a:gd name="connsiteX482" fmla="*/ 48260 w 3038475"/>
                  <a:gd name="connsiteY482" fmla="*/ 85725 h 3378200"/>
                  <a:gd name="connsiteX483" fmla="*/ 110490 w 3038475"/>
                  <a:gd name="connsiteY483" fmla="*/ 85725 h 3378200"/>
                  <a:gd name="connsiteX484" fmla="*/ 110490 w 3038475"/>
                  <a:gd name="connsiteY484" fmla="*/ 64770 h 3378200"/>
                  <a:gd name="connsiteX485" fmla="*/ 149225 w 3038475"/>
                  <a:gd name="connsiteY485" fmla="*/ 62230 h 3378200"/>
                  <a:gd name="connsiteX486" fmla="*/ 157480 w 3038475"/>
                  <a:gd name="connsiteY486" fmla="*/ 28575 h 3378200"/>
                  <a:gd name="connsiteX487" fmla="*/ 157480 w 3038475"/>
                  <a:gd name="connsiteY487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20140 w 3038475"/>
                  <a:gd name="connsiteY57" fmla="*/ 508636 h 3378200"/>
                  <a:gd name="connsiteX58" fmla="*/ 1226820 w 3038475"/>
                  <a:gd name="connsiteY58" fmla="*/ 600710 h 3378200"/>
                  <a:gd name="connsiteX59" fmla="*/ 1300480 w 3038475"/>
                  <a:gd name="connsiteY59" fmla="*/ 603250 h 3378200"/>
                  <a:gd name="connsiteX60" fmla="*/ 1409700 w 3038475"/>
                  <a:gd name="connsiteY60" fmla="*/ 668655 h 3378200"/>
                  <a:gd name="connsiteX61" fmla="*/ 1344295 w 3038475"/>
                  <a:gd name="connsiteY61" fmla="*/ 706120 h 3378200"/>
                  <a:gd name="connsiteX62" fmla="*/ 1331595 w 3038475"/>
                  <a:gd name="connsiteY62" fmla="*/ 739775 h 3378200"/>
                  <a:gd name="connsiteX63" fmla="*/ 1346835 w 3038475"/>
                  <a:gd name="connsiteY63" fmla="*/ 816610 h 3378200"/>
                  <a:gd name="connsiteX64" fmla="*/ 1345565 w 3038475"/>
                  <a:gd name="connsiteY64" fmla="*/ 890270 h 3378200"/>
                  <a:gd name="connsiteX65" fmla="*/ 1374899 w 3038475"/>
                  <a:gd name="connsiteY65" fmla="*/ 888706 h 3378200"/>
                  <a:gd name="connsiteX66" fmla="*/ 1362075 w 3038475"/>
                  <a:gd name="connsiteY66" fmla="*/ 897255 h 3378200"/>
                  <a:gd name="connsiteX67" fmla="*/ 1357630 w 3038475"/>
                  <a:gd name="connsiteY67" fmla="*/ 925195 h 3378200"/>
                  <a:gd name="connsiteX68" fmla="*/ 1311275 w 3038475"/>
                  <a:gd name="connsiteY68" fmla="*/ 922655 h 3378200"/>
                  <a:gd name="connsiteX69" fmla="*/ 1295400 w 3038475"/>
                  <a:gd name="connsiteY69" fmla="*/ 945516 h 3378200"/>
                  <a:gd name="connsiteX70" fmla="*/ 1346835 w 3038475"/>
                  <a:gd name="connsiteY70" fmla="*/ 996950 h 3378200"/>
                  <a:gd name="connsiteX71" fmla="*/ 1313815 w 3038475"/>
                  <a:gd name="connsiteY71" fmla="*/ 1075055 h 3378200"/>
                  <a:gd name="connsiteX72" fmla="*/ 1339215 w 3038475"/>
                  <a:gd name="connsiteY72" fmla="*/ 1102995 h 3378200"/>
                  <a:gd name="connsiteX73" fmla="*/ 1332786 w 3038475"/>
                  <a:gd name="connsiteY73" fmla="*/ 1106805 h 3378200"/>
                  <a:gd name="connsiteX74" fmla="*/ 1358900 w 3038475"/>
                  <a:gd name="connsiteY74" fmla="*/ 1106805 h 3378200"/>
                  <a:gd name="connsiteX75" fmla="*/ 1366520 w 3038475"/>
                  <a:gd name="connsiteY75" fmla="*/ 1130300 h 3378200"/>
                  <a:gd name="connsiteX76" fmla="*/ 1374140 w 3038475"/>
                  <a:gd name="connsiteY76" fmla="*/ 1155065 h 3378200"/>
                  <a:gd name="connsiteX77" fmla="*/ 1409700 w 3038475"/>
                  <a:gd name="connsiteY77" fmla="*/ 1160780 h 3378200"/>
                  <a:gd name="connsiteX78" fmla="*/ 1440815 w 3038475"/>
                  <a:gd name="connsiteY78" fmla="*/ 1170305 h 3378200"/>
                  <a:gd name="connsiteX79" fmla="*/ 1459865 w 3038475"/>
                  <a:gd name="connsiteY79" fmla="*/ 1164590 h 3378200"/>
                  <a:gd name="connsiteX80" fmla="*/ 1473200 w 3038475"/>
                  <a:gd name="connsiteY80" fmla="*/ 1145541 h 3378200"/>
                  <a:gd name="connsiteX81" fmla="*/ 1482725 w 3038475"/>
                  <a:gd name="connsiteY81" fmla="*/ 1106805 h 3378200"/>
                  <a:gd name="connsiteX82" fmla="*/ 1511300 w 3038475"/>
                  <a:gd name="connsiteY82" fmla="*/ 1106805 h 3378200"/>
                  <a:gd name="connsiteX83" fmla="*/ 1520825 w 3038475"/>
                  <a:gd name="connsiteY83" fmla="*/ 1126490 h 3378200"/>
                  <a:gd name="connsiteX84" fmla="*/ 1539875 w 3038475"/>
                  <a:gd name="connsiteY84" fmla="*/ 1126490 h 3378200"/>
                  <a:gd name="connsiteX85" fmla="*/ 1558925 w 3038475"/>
                  <a:gd name="connsiteY85" fmla="*/ 1143635 h 3378200"/>
                  <a:gd name="connsiteX86" fmla="*/ 1583690 w 3038475"/>
                  <a:gd name="connsiteY86" fmla="*/ 1143635 h 3378200"/>
                  <a:gd name="connsiteX87" fmla="*/ 1593215 w 3038475"/>
                  <a:gd name="connsiteY87" fmla="*/ 1126490 h 3378200"/>
                  <a:gd name="connsiteX88" fmla="*/ 1579880 w 3038475"/>
                  <a:gd name="connsiteY88" fmla="*/ 1170305 h 3378200"/>
                  <a:gd name="connsiteX89" fmla="*/ 1597025 w 3038475"/>
                  <a:gd name="connsiteY89" fmla="*/ 1189356 h 3378200"/>
                  <a:gd name="connsiteX90" fmla="*/ 1600835 w 3038475"/>
                  <a:gd name="connsiteY90" fmla="*/ 1217930 h 3378200"/>
                  <a:gd name="connsiteX91" fmla="*/ 1612265 w 3038475"/>
                  <a:gd name="connsiteY91" fmla="*/ 1240155 h 3378200"/>
                  <a:gd name="connsiteX92" fmla="*/ 1628140 w 3038475"/>
                  <a:gd name="connsiteY92" fmla="*/ 1240155 h 3378200"/>
                  <a:gd name="connsiteX93" fmla="*/ 1648460 w 3038475"/>
                  <a:gd name="connsiteY93" fmla="*/ 1240155 h 3378200"/>
                  <a:gd name="connsiteX94" fmla="*/ 1654175 w 3038475"/>
                  <a:gd name="connsiteY94" fmla="*/ 1265555 h 3378200"/>
                  <a:gd name="connsiteX95" fmla="*/ 1678940 w 3038475"/>
                  <a:gd name="connsiteY95" fmla="*/ 1290320 h 3378200"/>
                  <a:gd name="connsiteX96" fmla="*/ 1682257 w 3038475"/>
                  <a:gd name="connsiteY96" fmla="*/ 1310221 h 3378200"/>
                  <a:gd name="connsiteX97" fmla="*/ 1685925 w 3038475"/>
                  <a:gd name="connsiteY97" fmla="*/ 1295400 h 3378200"/>
                  <a:gd name="connsiteX98" fmla="*/ 1708785 w 3038475"/>
                  <a:gd name="connsiteY98" fmla="*/ 1310640 h 3378200"/>
                  <a:gd name="connsiteX99" fmla="*/ 1715770 w 3038475"/>
                  <a:gd name="connsiteY99" fmla="*/ 1314450 h 3378200"/>
                  <a:gd name="connsiteX100" fmla="*/ 1737360 w 3038475"/>
                  <a:gd name="connsiteY100" fmla="*/ 1314450 h 3378200"/>
                  <a:gd name="connsiteX101" fmla="*/ 1758315 w 3038475"/>
                  <a:gd name="connsiteY101" fmla="*/ 1314450 h 3378200"/>
                  <a:gd name="connsiteX102" fmla="*/ 1795145 w 3038475"/>
                  <a:gd name="connsiteY102" fmla="*/ 1336675 h 3378200"/>
                  <a:gd name="connsiteX103" fmla="*/ 1772285 w 3038475"/>
                  <a:gd name="connsiteY103" fmla="*/ 1349375 h 3378200"/>
                  <a:gd name="connsiteX104" fmla="*/ 1772285 w 3038475"/>
                  <a:gd name="connsiteY104" fmla="*/ 1364615 h 3378200"/>
                  <a:gd name="connsiteX105" fmla="*/ 1758315 w 3038475"/>
                  <a:gd name="connsiteY105" fmla="*/ 1384935 h 3378200"/>
                  <a:gd name="connsiteX106" fmla="*/ 1779905 w 3038475"/>
                  <a:gd name="connsiteY106" fmla="*/ 1402715 h 3378200"/>
                  <a:gd name="connsiteX107" fmla="*/ 1795145 w 3038475"/>
                  <a:gd name="connsiteY107" fmla="*/ 1428750 h 3378200"/>
                  <a:gd name="connsiteX108" fmla="*/ 1823720 w 3038475"/>
                  <a:gd name="connsiteY108" fmla="*/ 1438910 h 3378200"/>
                  <a:gd name="connsiteX109" fmla="*/ 1851660 w 3038475"/>
                  <a:gd name="connsiteY109" fmla="*/ 1418590 h 3378200"/>
                  <a:gd name="connsiteX110" fmla="*/ 1869440 w 3038475"/>
                  <a:gd name="connsiteY110" fmla="*/ 1426210 h 3378200"/>
                  <a:gd name="connsiteX111" fmla="*/ 1884680 w 3038475"/>
                  <a:gd name="connsiteY111" fmla="*/ 1397635 h 3378200"/>
                  <a:gd name="connsiteX112" fmla="*/ 1908810 w 3038475"/>
                  <a:gd name="connsiteY112" fmla="*/ 1410970 h 3378200"/>
                  <a:gd name="connsiteX113" fmla="*/ 1908810 w 3038475"/>
                  <a:gd name="connsiteY113" fmla="*/ 1431290 h 3378200"/>
                  <a:gd name="connsiteX114" fmla="*/ 1931035 w 3038475"/>
                  <a:gd name="connsiteY114" fmla="*/ 1446530 h 3378200"/>
                  <a:gd name="connsiteX115" fmla="*/ 1947545 w 3038475"/>
                  <a:gd name="connsiteY115" fmla="*/ 1413510 h 3378200"/>
                  <a:gd name="connsiteX116" fmla="*/ 1978660 w 3038475"/>
                  <a:gd name="connsiteY116" fmla="*/ 1410970 h 3378200"/>
                  <a:gd name="connsiteX117" fmla="*/ 2021205 w 3038475"/>
                  <a:gd name="connsiteY117" fmla="*/ 1410970 h 3378200"/>
                  <a:gd name="connsiteX118" fmla="*/ 2047240 w 3038475"/>
                  <a:gd name="connsiteY118" fmla="*/ 1431290 h 3378200"/>
                  <a:gd name="connsiteX119" fmla="*/ 2075704 w 3038475"/>
                  <a:gd name="connsiteY119" fmla="*/ 1424444 h 3378200"/>
                  <a:gd name="connsiteX120" fmla="*/ 2071370 w 3038475"/>
                  <a:gd name="connsiteY120" fmla="*/ 1421130 h 3378200"/>
                  <a:gd name="connsiteX121" fmla="*/ 2112645 w 3038475"/>
                  <a:gd name="connsiteY121" fmla="*/ 1396365 h 3378200"/>
                  <a:gd name="connsiteX122" fmla="*/ 2154555 w 3038475"/>
                  <a:gd name="connsiteY122" fmla="*/ 1369695 h 3378200"/>
                  <a:gd name="connsiteX123" fmla="*/ 2152650 w 3038475"/>
                  <a:gd name="connsiteY123" fmla="*/ 1338580 h 3378200"/>
                  <a:gd name="connsiteX124" fmla="*/ 2164080 w 3038475"/>
                  <a:gd name="connsiteY124" fmla="*/ 1247775 h 3378200"/>
                  <a:gd name="connsiteX125" fmla="*/ 2182495 w 3038475"/>
                  <a:gd name="connsiteY125" fmla="*/ 1230630 h 3378200"/>
                  <a:gd name="connsiteX126" fmla="*/ 2103120 w 3038475"/>
                  <a:gd name="connsiteY126" fmla="*/ 1189355 h 3378200"/>
                  <a:gd name="connsiteX127" fmla="*/ 2069465 w 3038475"/>
                  <a:gd name="connsiteY127" fmla="*/ 1189355 h 3378200"/>
                  <a:gd name="connsiteX128" fmla="*/ 2040255 w 3038475"/>
                  <a:gd name="connsiteY128" fmla="*/ 1211580 h 3378200"/>
                  <a:gd name="connsiteX129" fmla="*/ 2019300 w 3038475"/>
                  <a:gd name="connsiteY129" fmla="*/ 1253490 h 3378200"/>
                  <a:gd name="connsiteX130" fmla="*/ 2011680 w 3038475"/>
                  <a:gd name="connsiteY130" fmla="*/ 1245870 h 3378200"/>
                  <a:gd name="connsiteX131" fmla="*/ 1994535 w 3038475"/>
                  <a:gd name="connsiteY131" fmla="*/ 1243965 h 3378200"/>
                  <a:gd name="connsiteX132" fmla="*/ 2038350 w 3038475"/>
                  <a:gd name="connsiteY132" fmla="*/ 1186815 h 3378200"/>
                  <a:gd name="connsiteX133" fmla="*/ 2013585 w 3038475"/>
                  <a:gd name="connsiteY133" fmla="*/ 1146810 h 3378200"/>
                  <a:gd name="connsiteX134" fmla="*/ 1994535 w 3038475"/>
                  <a:gd name="connsiteY134" fmla="*/ 1200150 h 3378200"/>
                  <a:gd name="connsiteX135" fmla="*/ 1979295 w 3038475"/>
                  <a:gd name="connsiteY135" fmla="*/ 1209675 h 3378200"/>
                  <a:gd name="connsiteX136" fmla="*/ 1983105 w 3038475"/>
                  <a:gd name="connsiteY136" fmla="*/ 1236345 h 3378200"/>
                  <a:gd name="connsiteX137" fmla="*/ 1945005 w 3038475"/>
                  <a:gd name="connsiteY137" fmla="*/ 1230630 h 3378200"/>
                  <a:gd name="connsiteX138" fmla="*/ 1945005 w 3038475"/>
                  <a:gd name="connsiteY138" fmla="*/ 1211580 h 3378200"/>
                  <a:gd name="connsiteX139" fmla="*/ 1977390 w 3038475"/>
                  <a:gd name="connsiteY139" fmla="*/ 1151255 h 3378200"/>
                  <a:gd name="connsiteX140" fmla="*/ 2000250 w 3038475"/>
                  <a:gd name="connsiteY140" fmla="*/ 1135380 h 3378200"/>
                  <a:gd name="connsiteX141" fmla="*/ 1986915 w 3038475"/>
                  <a:gd name="connsiteY141" fmla="*/ 1074420 h 3378200"/>
                  <a:gd name="connsiteX142" fmla="*/ 2013585 w 3038475"/>
                  <a:gd name="connsiteY142" fmla="*/ 1033780 h 3378200"/>
                  <a:gd name="connsiteX143" fmla="*/ 2103120 w 3038475"/>
                  <a:gd name="connsiteY143" fmla="*/ 1017905 h 3378200"/>
                  <a:gd name="connsiteX144" fmla="*/ 2152650 w 3038475"/>
                  <a:gd name="connsiteY144" fmla="*/ 1005205 h 3378200"/>
                  <a:gd name="connsiteX145" fmla="*/ 2134870 w 3038475"/>
                  <a:gd name="connsiteY145" fmla="*/ 954405 h 3378200"/>
                  <a:gd name="connsiteX146" fmla="*/ 2101215 w 3038475"/>
                  <a:gd name="connsiteY146" fmla="*/ 963931 h 3378200"/>
                  <a:gd name="connsiteX147" fmla="*/ 2069465 w 3038475"/>
                  <a:gd name="connsiteY147" fmla="*/ 938530 h 3378200"/>
                  <a:gd name="connsiteX148" fmla="*/ 2071370 w 3038475"/>
                  <a:gd name="connsiteY148" fmla="*/ 859155 h 3378200"/>
                  <a:gd name="connsiteX149" fmla="*/ 2118995 w 3038475"/>
                  <a:gd name="connsiteY149" fmla="*/ 824230 h 3378200"/>
                  <a:gd name="connsiteX150" fmla="*/ 2182495 w 3038475"/>
                  <a:gd name="connsiteY150" fmla="*/ 805180 h 3378200"/>
                  <a:gd name="connsiteX151" fmla="*/ 2203450 w 3038475"/>
                  <a:gd name="connsiteY151" fmla="*/ 849630 h 3378200"/>
                  <a:gd name="connsiteX152" fmla="*/ 2220595 w 3038475"/>
                  <a:gd name="connsiteY152" fmla="*/ 881380 h 3378200"/>
                  <a:gd name="connsiteX153" fmla="*/ 2265045 w 3038475"/>
                  <a:gd name="connsiteY153" fmla="*/ 903605 h 3378200"/>
                  <a:gd name="connsiteX154" fmla="*/ 2265045 w 3038475"/>
                  <a:gd name="connsiteY154" fmla="*/ 878205 h 3378200"/>
                  <a:gd name="connsiteX155" fmla="*/ 2357120 w 3038475"/>
                  <a:gd name="connsiteY155" fmla="*/ 849630 h 3378200"/>
                  <a:gd name="connsiteX156" fmla="*/ 2392680 w 3038475"/>
                  <a:gd name="connsiteY156" fmla="*/ 862965 h 3378200"/>
                  <a:gd name="connsiteX157" fmla="*/ 2423160 w 3038475"/>
                  <a:gd name="connsiteY157" fmla="*/ 847725 h 3378200"/>
                  <a:gd name="connsiteX158" fmla="*/ 2446020 w 3038475"/>
                  <a:gd name="connsiteY158" fmla="*/ 872490 h 3378200"/>
                  <a:gd name="connsiteX159" fmla="*/ 2434590 w 3038475"/>
                  <a:gd name="connsiteY159" fmla="*/ 889635 h 3378200"/>
                  <a:gd name="connsiteX160" fmla="*/ 2459355 w 3038475"/>
                  <a:gd name="connsiteY160" fmla="*/ 901065 h 3378200"/>
                  <a:gd name="connsiteX161" fmla="*/ 2447925 w 3038475"/>
                  <a:gd name="connsiteY161" fmla="*/ 910590 h 3378200"/>
                  <a:gd name="connsiteX162" fmla="*/ 2458720 w 3038475"/>
                  <a:gd name="connsiteY162" fmla="*/ 922655 h 3378200"/>
                  <a:gd name="connsiteX163" fmla="*/ 2484120 w 3038475"/>
                  <a:gd name="connsiteY163" fmla="*/ 986155 h 3378200"/>
                  <a:gd name="connsiteX164" fmla="*/ 2447925 w 3038475"/>
                  <a:gd name="connsiteY164" fmla="*/ 1038225 h 3378200"/>
                  <a:gd name="connsiteX165" fmla="*/ 2461260 w 3038475"/>
                  <a:gd name="connsiteY165" fmla="*/ 1068705 h 3378200"/>
                  <a:gd name="connsiteX166" fmla="*/ 2438400 w 3038475"/>
                  <a:gd name="connsiteY166" fmla="*/ 1106805 h 3378200"/>
                  <a:gd name="connsiteX167" fmla="*/ 2438400 w 3038475"/>
                  <a:gd name="connsiteY167" fmla="*/ 1132206 h 3378200"/>
                  <a:gd name="connsiteX168" fmla="*/ 2417445 w 3038475"/>
                  <a:gd name="connsiteY168" fmla="*/ 1141095 h 3378200"/>
                  <a:gd name="connsiteX169" fmla="*/ 2421255 w 3038475"/>
                  <a:gd name="connsiteY169" fmla="*/ 1163955 h 3378200"/>
                  <a:gd name="connsiteX170" fmla="*/ 2377440 w 3038475"/>
                  <a:gd name="connsiteY170" fmla="*/ 1198880 h 3378200"/>
                  <a:gd name="connsiteX171" fmla="*/ 2374265 w 3038475"/>
                  <a:gd name="connsiteY171" fmla="*/ 1230630 h 3378200"/>
                  <a:gd name="connsiteX172" fmla="*/ 2335530 w 3038475"/>
                  <a:gd name="connsiteY172" fmla="*/ 1239520 h 3378200"/>
                  <a:gd name="connsiteX173" fmla="*/ 2335530 w 3038475"/>
                  <a:gd name="connsiteY173" fmla="*/ 1295400 h 3378200"/>
                  <a:gd name="connsiteX174" fmla="*/ 2374265 w 3038475"/>
                  <a:gd name="connsiteY174" fmla="*/ 1314451 h 3378200"/>
                  <a:gd name="connsiteX175" fmla="*/ 2420620 w 3038475"/>
                  <a:gd name="connsiteY175" fmla="*/ 1295400 h 3378200"/>
                  <a:gd name="connsiteX176" fmla="*/ 2461895 w 3038475"/>
                  <a:gd name="connsiteY176" fmla="*/ 1295400 h 3378200"/>
                  <a:gd name="connsiteX177" fmla="*/ 2526030 w 3038475"/>
                  <a:gd name="connsiteY177" fmla="*/ 1239520 h 3378200"/>
                  <a:gd name="connsiteX178" fmla="*/ 2560320 w 3038475"/>
                  <a:gd name="connsiteY178" fmla="*/ 1239520 h 3378200"/>
                  <a:gd name="connsiteX179" fmla="*/ 2563319 w 3038475"/>
                  <a:gd name="connsiteY179" fmla="*/ 1251314 h 3378200"/>
                  <a:gd name="connsiteX180" fmla="*/ 2563382 w 3038475"/>
                  <a:gd name="connsiteY180" fmla="*/ 1251335 h 3378200"/>
                  <a:gd name="connsiteX181" fmla="*/ 2569845 w 3038475"/>
                  <a:gd name="connsiteY181" fmla="*/ 1241425 h 3378200"/>
                  <a:gd name="connsiteX182" fmla="*/ 2591435 w 3038475"/>
                  <a:gd name="connsiteY182" fmla="*/ 1241425 h 3378200"/>
                  <a:gd name="connsiteX183" fmla="*/ 2616835 w 3038475"/>
                  <a:gd name="connsiteY183" fmla="*/ 1264285 h 3378200"/>
                  <a:gd name="connsiteX184" fmla="*/ 2629535 w 3038475"/>
                  <a:gd name="connsiteY184" fmla="*/ 1275715 h 3378200"/>
                  <a:gd name="connsiteX185" fmla="*/ 2643505 w 3038475"/>
                  <a:gd name="connsiteY185" fmla="*/ 1284605 h 3378200"/>
                  <a:gd name="connsiteX186" fmla="*/ 2651760 w 3038475"/>
                  <a:gd name="connsiteY186" fmla="*/ 1273175 h 3378200"/>
                  <a:gd name="connsiteX187" fmla="*/ 2670810 w 3038475"/>
                  <a:gd name="connsiteY187" fmla="*/ 1275715 h 3378200"/>
                  <a:gd name="connsiteX188" fmla="*/ 2688590 w 3038475"/>
                  <a:gd name="connsiteY188" fmla="*/ 1285875 h 3378200"/>
                  <a:gd name="connsiteX189" fmla="*/ 2692400 w 3038475"/>
                  <a:gd name="connsiteY189" fmla="*/ 1297940 h 3378200"/>
                  <a:gd name="connsiteX190" fmla="*/ 2706370 w 3038475"/>
                  <a:gd name="connsiteY190" fmla="*/ 1314451 h 3378200"/>
                  <a:gd name="connsiteX191" fmla="*/ 2705100 w 3038475"/>
                  <a:gd name="connsiteY191" fmla="*/ 1324610 h 3378200"/>
                  <a:gd name="connsiteX192" fmla="*/ 2726690 w 3038475"/>
                  <a:gd name="connsiteY192" fmla="*/ 1325880 h 3378200"/>
                  <a:gd name="connsiteX193" fmla="*/ 2726690 w 3038475"/>
                  <a:gd name="connsiteY193" fmla="*/ 1334770 h 3378200"/>
                  <a:gd name="connsiteX194" fmla="*/ 2752725 w 3038475"/>
                  <a:gd name="connsiteY194" fmla="*/ 1347470 h 3378200"/>
                  <a:gd name="connsiteX195" fmla="*/ 2750185 w 3038475"/>
                  <a:gd name="connsiteY195" fmla="*/ 1357630 h 3378200"/>
                  <a:gd name="connsiteX196" fmla="*/ 2765425 w 3038475"/>
                  <a:gd name="connsiteY196" fmla="*/ 1370330 h 3378200"/>
                  <a:gd name="connsiteX197" fmla="*/ 2756535 w 3038475"/>
                  <a:gd name="connsiteY197" fmla="*/ 1386205 h 3378200"/>
                  <a:gd name="connsiteX198" fmla="*/ 2756535 w 3038475"/>
                  <a:gd name="connsiteY198" fmla="*/ 1400175 h 3378200"/>
                  <a:gd name="connsiteX199" fmla="*/ 2766695 w 3038475"/>
                  <a:gd name="connsiteY199" fmla="*/ 1415415 h 3378200"/>
                  <a:gd name="connsiteX200" fmla="*/ 2783205 w 3038475"/>
                  <a:gd name="connsiteY200" fmla="*/ 1423036 h 3378200"/>
                  <a:gd name="connsiteX201" fmla="*/ 2783205 w 3038475"/>
                  <a:gd name="connsiteY201" fmla="*/ 1440815 h 3378200"/>
                  <a:gd name="connsiteX202" fmla="*/ 2761615 w 3038475"/>
                  <a:gd name="connsiteY202" fmla="*/ 1435735 h 3378200"/>
                  <a:gd name="connsiteX203" fmla="*/ 2752725 w 3038475"/>
                  <a:gd name="connsiteY203" fmla="*/ 1439545 h 3378200"/>
                  <a:gd name="connsiteX204" fmla="*/ 2743200 w 3038475"/>
                  <a:gd name="connsiteY204" fmla="*/ 1431925 h 3378200"/>
                  <a:gd name="connsiteX205" fmla="*/ 2740660 w 3038475"/>
                  <a:gd name="connsiteY205" fmla="*/ 1508760 h 3378200"/>
                  <a:gd name="connsiteX206" fmla="*/ 2762885 w 3038475"/>
                  <a:gd name="connsiteY206" fmla="*/ 1512570 h 3378200"/>
                  <a:gd name="connsiteX207" fmla="*/ 2773045 w 3038475"/>
                  <a:gd name="connsiteY207" fmla="*/ 1504950 h 3378200"/>
                  <a:gd name="connsiteX208" fmla="*/ 2797175 w 3038475"/>
                  <a:gd name="connsiteY208" fmla="*/ 1525270 h 3378200"/>
                  <a:gd name="connsiteX209" fmla="*/ 2821305 w 3038475"/>
                  <a:gd name="connsiteY209" fmla="*/ 1554481 h 3378200"/>
                  <a:gd name="connsiteX210" fmla="*/ 2841625 w 3038475"/>
                  <a:gd name="connsiteY210" fmla="*/ 1553210 h 3378200"/>
                  <a:gd name="connsiteX211" fmla="*/ 2858770 w 3038475"/>
                  <a:gd name="connsiteY211" fmla="*/ 1565910 h 3378200"/>
                  <a:gd name="connsiteX212" fmla="*/ 2876550 w 3038475"/>
                  <a:gd name="connsiteY212" fmla="*/ 1551940 h 3378200"/>
                  <a:gd name="connsiteX213" fmla="*/ 2887980 w 3038475"/>
                  <a:gd name="connsiteY213" fmla="*/ 1565910 h 3378200"/>
                  <a:gd name="connsiteX214" fmla="*/ 2910840 w 3038475"/>
                  <a:gd name="connsiteY214" fmla="*/ 1554481 h 3378200"/>
                  <a:gd name="connsiteX215" fmla="*/ 2927350 w 3038475"/>
                  <a:gd name="connsiteY215" fmla="*/ 1575435 h 3378200"/>
                  <a:gd name="connsiteX216" fmla="*/ 2961005 w 3038475"/>
                  <a:gd name="connsiteY216" fmla="*/ 1602105 h 3378200"/>
                  <a:gd name="connsiteX217" fmla="*/ 2971165 w 3038475"/>
                  <a:gd name="connsiteY217" fmla="*/ 1602105 h 3378200"/>
                  <a:gd name="connsiteX218" fmla="*/ 2966085 w 3038475"/>
                  <a:gd name="connsiteY218" fmla="*/ 1614805 h 3378200"/>
                  <a:gd name="connsiteX219" fmla="*/ 2971165 w 3038475"/>
                  <a:gd name="connsiteY219" fmla="*/ 1632585 h 3378200"/>
                  <a:gd name="connsiteX220" fmla="*/ 2976245 w 3038475"/>
                  <a:gd name="connsiteY220" fmla="*/ 1663700 h 3378200"/>
                  <a:gd name="connsiteX221" fmla="*/ 2990215 w 3038475"/>
                  <a:gd name="connsiteY221" fmla="*/ 1659255 h 3378200"/>
                  <a:gd name="connsiteX222" fmla="*/ 3000375 w 3038475"/>
                  <a:gd name="connsiteY222" fmla="*/ 1685290 h 3378200"/>
                  <a:gd name="connsiteX223" fmla="*/ 3038475 w 3038475"/>
                  <a:gd name="connsiteY223" fmla="*/ 1729740 h 3378200"/>
                  <a:gd name="connsiteX224" fmla="*/ 3016401 w 3038475"/>
                  <a:gd name="connsiteY224" fmla="*/ 1798723 h 3378200"/>
                  <a:gd name="connsiteX225" fmla="*/ 3002819 w 3038475"/>
                  <a:gd name="connsiteY225" fmla="*/ 1792286 h 3378200"/>
                  <a:gd name="connsiteX226" fmla="*/ 2985681 w 3038475"/>
                  <a:gd name="connsiteY226" fmla="*/ 1872304 h 3378200"/>
                  <a:gd name="connsiteX227" fmla="*/ 2938074 w 3038475"/>
                  <a:gd name="connsiteY227" fmla="*/ 1929460 h 3378200"/>
                  <a:gd name="connsiteX228" fmla="*/ 2953308 w 3038475"/>
                  <a:gd name="connsiteY228" fmla="*/ 1958038 h 3378200"/>
                  <a:gd name="connsiteX229" fmla="*/ 2871424 w 3038475"/>
                  <a:gd name="connsiteY229" fmla="*/ 2087591 h 3378200"/>
                  <a:gd name="connsiteX230" fmla="*/ 2827625 w 3038475"/>
                  <a:gd name="connsiteY230" fmla="*/ 2110453 h 3378200"/>
                  <a:gd name="connsiteX231" fmla="*/ 2772401 w 3038475"/>
                  <a:gd name="connsiteY231" fmla="*/ 2129505 h 3378200"/>
                  <a:gd name="connsiteX232" fmla="*/ 2732411 w 3038475"/>
                  <a:gd name="connsiteY232" fmla="*/ 2188566 h 3378200"/>
                  <a:gd name="connsiteX233" fmla="*/ 2722890 w 3038475"/>
                  <a:gd name="connsiteY233" fmla="*/ 2342887 h 3378200"/>
                  <a:gd name="connsiteX234" fmla="*/ 2701943 w 3038475"/>
                  <a:gd name="connsiteY234" fmla="*/ 2360033 h 3378200"/>
                  <a:gd name="connsiteX235" fmla="*/ 2682900 w 3038475"/>
                  <a:gd name="connsiteY235" fmla="*/ 2392422 h 3378200"/>
                  <a:gd name="connsiteX236" fmla="*/ 2680996 w 3038475"/>
                  <a:gd name="connsiteY236" fmla="*/ 2464819 h 3378200"/>
                  <a:gd name="connsiteX237" fmla="*/ 2631485 w 3038475"/>
                  <a:gd name="connsiteY237" fmla="*/ 2521975 h 3378200"/>
                  <a:gd name="connsiteX238" fmla="*/ 2599112 w 3038475"/>
                  <a:gd name="connsiteY238" fmla="*/ 2521975 h 3378200"/>
                  <a:gd name="connsiteX239" fmla="*/ 2524845 w 3038475"/>
                  <a:gd name="connsiteY239" fmla="*/ 2554363 h 3378200"/>
                  <a:gd name="connsiteX240" fmla="*/ 2477238 w 3038475"/>
                  <a:gd name="connsiteY240" fmla="*/ 2605803 h 3378200"/>
                  <a:gd name="connsiteX241" fmla="*/ 2477238 w 3038475"/>
                  <a:gd name="connsiteY241" fmla="*/ 2638192 h 3378200"/>
                  <a:gd name="connsiteX242" fmla="*/ 2439152 w 3038475"/>
                  <a:gd name="connsiteY242" fmla="*/ 2653433 h 3378200"/>
                  <a:gd name="connsiteX243" fmla="*/ 2444360 w 3038475"/>
                  <a:gd name="connsiteY243" fmla="*/ 2729850 h 3378200"/>
                  <a:gd name="connsiteX244" fmla="*/ 2439153 w 3038475"/>
                  <a:gd name="connsiteY244" fmla="*/ 2728371 h 3378200"/>
                  <a:gd name="connsiteX245" fmla="*/ 2418205 w 3038475"/>
                  <a:gd name="connsiteY245" fmla="*/ 2794418 h 3378200"/>
                  <a:gd name="connsiteX246" fmla="*/ 2406780 w 3038475"/>
                  <a:gd name="connsiteY246" fmla="*/ 2788702 h 3378200"/>
                  <a:gd name="connsiteX247" fmla="*/ 2378216 w 3038475"/>
                  <a:gd name="connsiteY247" fmla="*/ 2815375 h 3378200"/>
                  <a:gd name="connsiteX248" fmla="*/ 2326800 w 3038475"/>
                  <a:gd name="connsiteY248" fmla="*/ 2840142 h 3378200"/>
                  <a:gd name="connsiteX249" fmla="*/ 2336321 w 3038475"/>
                  <a:gd name="connsiteY249" fmla="*/ 2855384 h 3378200"/>
                  <a:gd name="connsiteX250" fmla="*/ 2273480 w 3038475"/>
                  <a:gd name="connsiteY250" fmla="*/ 2914445 h 3378200"/>
                  <a:gd name="connsiteX251" fmla="*/ 2204292 w 3038475"/>
                  <a:gd name="connsiteY251" fmla="*/ 2990652 h 3378200"/>
                  <a:gd name="connsiteX252" fmla="*/ 2193500 w 3038475"/>
                  <a:gd name="connsiteY252" fmla="*/ 2990652 h 3378200"/>
                  <a:gd name="connsiteX253" fmla="*/ 2183344 w 3038475"/>
                  <a:gd name="connsiteY253" fmla="*/ 3019230 h 3378200"/>
                  <a:gd name="connsiteX254" fmla="*/ 2168744 w 3038475"/>
                  <a:gd name="connsiteY254" fmla="*/ 3034472 h 3378200"/>
                  <a:gd name="connsiteX255" fmla="*/ 2149702 w 3038475"/>
                  <a:gd name="connsiteY255" fmla="*/ 3055429 h 3378200"/>
                  <a:gd name="connsiteX256" fmla="*/ 2136372 w 3038475"/>
                  <a:gd name="connsiteY256" fmla="*/ 3064955 h 3378200"/>
                  <a:gd name="connsiteX257" fmla="*/ 2125581 w 3038475"/>
                  <a:gd name="connsiteY257" fmla="*/ 3076386 h 3378200"/>
                  <a:gd name="connsiteX258" fmla="*/ 2103999 w 3038475"/>
                  <a:gd name="connsiteY258" fmla="*/ 3084007 h 3378200"/>
                  <a:gd name="connsiteX259" fmla="*/ 2072261 w 3038475"/>
                  <a:gd name="connsiteY259" fmla="*/ 3089722 h 3378200"/>
                  <a:gd name="connsiteX260" fmla="*/ 2035445 w 3038475"/>
                  <a:gd name="connsiteY260" fmla="*/ 3095438 h 3378200"/>
                  <a:gd name="connsiteX261" fmla="*/ 2008785 w 3038475"/>
                  <a:gd name="connsiteY261" fmla="*/ 3103058 h 3378200"/>
                  <a:gd name="connsiteX262" fmla="*/ 1995455 w 3038475"/>
                  <a:gd name="connsiteY262" fmla="*/ 3106869 h 3378200"/>
                  <a:gd name="connsiteX263" fmla="*/ 1968795 w 3038475"/>
                  <a:gd name="connsiteY263" fmla="*/ 3120205 h 3378200"/>
                  <a:gd name="connsiteX264" fmla="*/ 1964986 w 3038475"/>
                  <a:gd name="connsiteY264" fmla="*/ 3131636 h 3378200"/>
                  <a:gd name="connsiteX265" fmla="*/ 1963151 w 3038475"/>
                  <a:gd name="connsiteY265" fmla="*/ 3132471 h 3378200"/>
                  <a:gd name="connsiteX266" fmla="*/ 1962150 w 3038475"/>
                  <a:gd name="connsiteY266" fmla="*/ 3132137 h 3378200"/>
                  <a:gd name="connsiteX267" fmla="*/ 1942935 w 3038475"/>
                  <a:gd name="connsiteY267" fmla="*/ 3128047 h 3378200"/>
                  <a:gd name="connsiteX268" fmla="*/ 1926023 w 3038475"/>
                  <a:gd name="connsiteY268" fmla="*/ 3098165 h 3378200"/>
                  <a:gd name="connsiteX269" fmla="*/ 1908881 w 3038475"/>
                  <a:gd name="connsiteY269" fmla="*/ 3094990 h 3378200"/>
                  <a:gd name="connsiteX270" fmla="*/ 1889835 w 3038475"/>
                  <a:gd name="connsiteY270" fmla="*/ 3054985 h 3378200"/>
                  <a:gd name="connsiteX271" fmla="*/ 1880946 w 3038475"/>
                  <a:gd name="connsiteY271" fmla="*/ 2962275 h 3378200"/>
                  <a:gd name="connsiteX272" fmla="*/ 1837774 w 3038475"/>
                  <a:gd name="connsiteY272" fmla="*/ 2971165 h 3378200"/>
                  <a:gd name="connsiteX273" fmla="*/ 1806030 w 3038475"/>
                  <a:gd name="connsiteY273" fmla="*/ 3023235 h 3378200"/>
                  <a:gd name="connsiteX274" fmla="*/ 1806030 w 3038475"/>
                  <a:gd name="connsiteY274" fmla="*/ 3046095 h 3378200"/>
                  <a:gd name="connsiteX275" fmla="*/ 1737462 w 3038475"/>
                  <a:gd name="connsiteY275" fmla="*/ 3057525 h 3378200"/>
                  <a:gd name="connsiteX276" fmla="*/ 1712702 w 3038475"/>
                  <a:gd name="connsiteY276" fmla="*/ 3131820 h 3378200"/>
                  <a:gd name="connsiteX277" fmla="*/ 1737462 w 3038475"/>
                  <a:gd name="connsiteY277" fmla="*/ 3131820 h 3378200"/>
                  <a:gd name="connsiteX278" fmla="*/ 1696195 w 3038475"/>
                  <a:gd name="connsiteY278" fmla="*/ 3181985 h 3378200"/>
                  <a:gd name="connsiteX279" fmla="*/ 1608983 w 3038475"/>
                  <a:gd name="connsiteY279" fmla="*/ 3171817 h 3378200"/>
                  <a:gd name="connsiteX280" fmla="*/ 1621913 w 3038475"/>
                  <a:gd name="connsiteY280" fmla="*/ 3164205 h 3378200"/>
                  <a:gd name="connsiteX281" fmla="*/ 1592709 w 3038475"/>
                  <a:gd name="connsiteY281" fmla="*/ 3169920 h 3378200"/>
                  <a:gd name="connsiteX282" fmla="*/ 1608983 w 3038475"/>
                  <a:gd name="connsiteY282" fmla="*/ 3171817 h 3378200"/>
                  <a:gd name="connsiteX283" fmla="*/ 1521602 w 3038475"/>
                  <a:gd name="connsiteY283" fmla="*/ 3223260 h 3378200"/>
                  <a:gd name="connsiteX284" fmla="*/ 1432083 w 3038475"/>
                  <a:gd name="connsiteY284" fmla="*/ 3195955 h 3378200"/>
                  <a:gd name="connsiteX285" fmla="*/ 1432083 w 3038475"/>
                  <a:gd name="connsiteY285" fmla="*/ 3164205 h 3378200"/>
                  <a:gd name="connsiteX286" fmla="*/ 1403513 w 3038475"/>
                  <a:gd name="connsiteY286" fmla="*/ 3164205 h 3378200"/>
                  <a:gd name="connsiteX287" fmla="*/ 1373674 w 3038475"/>
                  <a:gd name="connsiteY287" fmla="*/ 3147060 h 3378200"/>
                  <a:gd name="connsiteX288" fmla="*/ 1306376 w 3038475"/>
                  <a:gd name="connsiteY288" fmla="*/ 3199130 h 3378200"/>
                  <a:gd name="connsiteX289" fmla="*/ 1291774 w 3038475"/>
                  <a:gd name="connsiteY289" fmla="*/ 3223260 h 3378200"/>
                  <a:gd name="connsiteX290" fmla="*/ 1291774 w 3038475"/>
                  <a:gd name="connsiteY290" fmla="*/ 3253740 h 3378200"/>
                  <a:gd name="connsiteX291" fmla="*/ 1291774 w 3038475"/>
                  <a:gd name="connsiteY291" fmla="*/ 3291205 h 3378200"/>
                  <a:gd name="connsiteX292" fmla="*/ 1254950 w 3038475"/>
                  <a:gd name="connsiteY292" fmla="*/ 3296920 h 3378200"/>
                  <a:gd name="connsiteX293" fmla="*/ 1217492 w 3038475"/>
                  <a:gd name="connsiteY293" fmla="*/ 3328670 h 3378200"/>
                  <a:gd name="connsiteX294" fmla="*/ 1177494 w 3038475"/>
                  <a:gd name="connsiteY294" fmla="*/ 3378200 h 3378200"/>
                  <a:gd name="connsiteX295" fmla="*/ 1159718 w 3038475"/>
                  <a:gd name="connsiteY295" fmla="*/ 3356610 h 3378200"/>
                  <a:gd name="connsiteX296" fmla="*/ 1094222 w 3038475"/>
                  <a:gd name="connsiteY296" fmla="*/ 3335507 h 3378200"/>
                  <a:gd name="connsiteX297" fmla="*/ 1101725 w 3038475"/>
                  <a:gd name="connsiteY297" fmla="*/ 3321685 h 3378200"/>
                  <a:gd name="connsiteX298" fmla="*/ 1089660 w 3038475"/>
                  <a:gd name="connsiteY298" fmla="*/ 3319145 h 3378200"/>
                  <a:gd name="connsiteX299" fmla="*/ 1089660 w 3038475"/>
                  <a:gd name="connsiteY299" fmla="*/ 3260090 h 3378200"/>
                  <a:gd name="connsiteX300" fmla="*/ 1101725 w 3038475"/>
                  <a:gd name="connsiteY300" fmla="*/ 3256280 h 3378200"/>
                  <a:gd name="connsiteX301" fmla="*/ 1089660 w 3038475"/>
                  <a:gd name="connsiteY301" fmla="*/ 3175000 h 3378200"/>
                  <a:gd name="connsiteX302" fmla="*/ 1089660 w 3038475"/>
                  <a:gd name="connsiteY302" fmla="*/ 3160395 h 3378200"/>
                  <a:gd name="connsiteX303" fmla="*/ 1089660 w 3038475"/>
                  <a:gd name="connsiteY303" fmla="*/ 3146425 h 3378200"/>
                  <a:gd name="connsiteX304" fmla="*/ 1069340 w 3038475"/>
                  <a:gd name="connsiteY304" fmla="*/ 3156585 h 3378200"/>
                  <a:gd name="connsiteX305" fmla="*/ 1064895 w 3038475"/>
                  <a:gd name="connsiteY305" fmla="*/ 3128010 h 3378200"/>
                  <a:gd name="connsiteX306" fmla="*/ 1061085 w 3038475"/>
                  <a:gd name="connsiteY306" fmla="*/ 3095625 h 3378200"/>
                  <a:gd name="connsiteX307" fmla="*/ 1074420 w 3038475"/>
                  <a:gd name="connsiteY307" fmla="*/ 3057525 h 3378200"/>
                  <a:gd name="connsiteX308" fmla="*/ 1036320 w 3038475"/>
                  <a:gd name="connsiteY308" fmla="*/ 3076575 h 3378200"/>
                  <a:gd name="connsiteX309" fmla="*/ 1013460 w 3038475"/>
                  <a:gd name="connsiteY309" fmla="*/ 3068955 h 3378200"/>
                  <a:gd name="connsiteX310" fmla="*/ 1024890 w 3038475"/>
                  <a:gd name="connsiteY310" fmla="*/ 3048000 h 3378200"/>
                  <a:gd name="connsiteX311" fmla="*/ 1013460 w 3038475"/>
                  <a:gd name="connsiteY311" fmla="*/ 3011805 h 3378200"/>
                  <a:gd name="connsiteX312" fmla="*/ 1011555 w 3038475"/>
                  <a:gd name="connsiteY312" fmla="*/ 2975610 h 3378200"/>
                  <a:gd name="connsiteX313" fmla="*/ 990600 w 3038475"/>
                  <a:gd name="connsiteY313" fmla="*/ 2967990 h 3378200"/>
                  <a:gd name="connsiteX314" fmla="*/ 962025 w 3038475"/>
                  <a:gd name="connsiteY314" fmla="*/ 2971800 h 3378200"/>
                  <a:gd name="connsiteX315" fmla="*/ 973455 w 3038475"/>
                  <a:gd name="connsiteY315" fmla="*/ 2920365 h 3378200"/>
                  <a:gd name="connsiteX316" fmla="*/ 990600 w 3038475"/>
                  <a:gd name="connsiteY316" fmla="*/ 2891790 h 3378200"/>
                  <a:gd name="connsiteX317" fmla="*/ 971550 w 3038475"/>
                  <a:gd name="connsiteY317" fmla="*/ 2861310 h 3378200"/>
                  <a:gd name="connsiteX318" fmla="*/ 971550 w 3038475"/>
                  <a:gd name="connsiteY318" fmla="*/ 2842260 h 3378200"/>
                  <a:gd name="connsiteX319" fmla="*/ 962025 w 3038475"/>
                  <a:gd name="connsiteY319" fmla="*/ 2819400 h 3378200"/>
                  <a:gd name="connsiteX320" fmla="*/ 948690 w 3038475"/>
                  <a:gd name="connsiteY320" fmla="*/ 2785110 h 3378200"/>
                  <a:gd name="connsiteX321" fmla="*/ 935355 w 3038475"/>
                  <a:gd name="connsiteY321" fmla="*/ 2747010 h 3378200"/>
                  <a:gd name="connsiteX322" fmla="*/ 937895 w 3038475"/>
                  <a:gd name="connsiteY322" fmla="*/ 2728595 h 3378200"/>
                  <a:gd name="connsiteX323" fmla="*/ 937895 w 3038475"/>
                  <a:gd name="connsiteY323" fmla="*/ 2716978 h 3378200"/>
                  <a:gd name="connsiteX324" fmla="*/ 923290 w 3038475"/>
                  <a:gd name="connsiteY324" fmla="*/ 2728595 h 3378200"/>
                  <a:gd name="connsiteX325" fmla="*/ 883920 w 3038475"/>
                  <a:gd name="connsiteY325" fmla="*/ 2684145 h 3378200"/>
                  <a:gd name="connsiteX326" fmla="*/ 855345 w 3038475"/>
                  <a:gd name="connsiteY326" fmla="*/ 2665095 h 3378200"/>
                  <a:gd name="connsiteX327" fmla="*/ 826770 w 3038475"/>
                  <a:gd name="connsiteY327" fmla="*/ 2610485 h 3378200"/>
                  <a:gd name="connsiteX328" fmla="*/ 797560 w 3038475"/>
                  <a:gd name="connsiteY328" fmla="*/ 2608580 h 3378200"/>
                  <a:gd name="connsiteX329" fmla="*/ 781685 w 3038475"/>
                  <a:gd name="connsiteY329" fmla="*/ 2620645 h 3378200"/>
                  <a:gd name="connsiteX330" fmla="*/ 767715 w 3038475"/>
                  <a:gd name="connsiteY330" fmla="*/ 2571750 h 3378200"/>
                  <a:gd name="connsiteX331" fmla="*/ 767715 w 3038475"/>
                  <a:gd name="connsiteY331" fmla="*/ 2543175 h 3378200"/>
                  <a:gd name="connsiteX332" fmla="*/ 738951 w 3038475"/>
                  <a:gd name="connsiteY332" fmla="*/ 2518473 h 3378200"/>
                  <a:gd name="connsiteX333" fmla="*/ 714375 w 3038475"/>
                  <a:gd name="connsiteY333" fmla="*/ 2458085 h 3378200"/>
                  <a:gd name="connsiteX334" fmla="*/ 720725 w 3038475"/>
                  <a:gd name="connsiteY334" fmla="*/ 2426970 h 3378200"/>
                  <a:gd name="connsiteX335" fmla="*/ 786130 w 3038475"/>
                  <a:gd name="connsiteY335" fmla="*/ 2334260 h 3378200"/>
                  <a:gd name="connsiteX336" fmla="*/ 797560 w 3038475"/>
                  <a:gd name="connsiteY336" fmla="*/ 2284730 h 3378200"/>
                  <a:gd name="connsiteX337" fmla="*/ 797560 w 3038475"/>
                  <a:gd name="connsiteY337" fmla="*/ 2242185 h 3378200"/>
                  <a:gd name="connsiteX338" fmla="*/ 797560 w 3038475"/>
                  <a:gd name="connsiteY338" fmla="*/ 2211070 h 3378200"/>
                  <a:gd name="connsiteX339" fmla="*/ 797560 w 3038475"/>
                  <a:gd name="connsiteY339" fmla="*/ 2193290 h 3378200"/>
                  <a:gd name="connsiteX340" fmla="*/ 743585 w 3038475"/>
                  <a:gd name="connsiteY340" fmla="*/ 2092960 h 3378200"/>
                  <a:gd name="connsiteX341" fmla="*/ 779780 w 3038475"/>
                  <a:gd name="connsiteY341" fmla="*/ 2103755 h 3378200"/>
                  <a:gd name="connsiteX342" fmla="*/ 797560 w 3038475"/>
                  <a:gd name="connsiteY342" fmla="*/ 2077085 h 3378200"/>
                  <a:gd name="connsiteX343" fmla="*/ 843280 w 3038475"/>
                  <a:gd name="connsiteY343" fmla="*/ 2072640 h 3378200"/>
                  <a:gd name="connsiteX344" fmla="*/ 863600 w 3038475"/>
                  <a:gd name="connsiteY344" fmla="*/ 2042160 h 3378200"/>
                  <a:gd name="connsiteX345" fmla="*/ 847090 w 3038475"/>
                  <a:gd name="connsiteY345" fmla="*/ 1997710 h 3378200"/>
                  <a:gd name="connsiteX346" fmla="*/ 871220 w 3038475"/>
                  <a:gd name="connsiteY346" fmla="*/ 1981200 h 3378200"/>
                  <a:gd name="connsiteX347" fmla="*/ 865505 w 3038475"/>
                  <a:gd name="connsiteY347" fmla="*/ 1952625 h 3378200"/>
                  <a:gd name="connsiteX348" fmla="*/ 889635 w 3038475"/>
                  <a:gd name="connsiteY348" fmla="*/ 1897380 h 3378200"/>
                  <a:gd name="connsiteX349" fmla="*/ 887730 w 3038475"/>
                  <a:gd name="connsiteY349" fmla="*/ 1885315 h 3378200"/>
                  <a:gd name="connsiteX350" fmla="*/ 891540 w 3038475"/>
                  <a:gd name="connsiteY350" fmla="*/ 1869440 h 3378200"/>
                  <a:gd name="connsiteX351" fmla="*/ 902970 w 3038475"/>
                  <a:gd name="connsiteY351" fmla="*/ 1844675 h 3378200"/>
                  <a:gd name="connsiteX352" fmla="*/ 902970 w 3038475"/>
                  <a:gd name="connsiteY352" fmla="*/ 1826260 h 3378200"/>
                  <a:gd name="connsiteX353" fmla="*/ 913345 w 3038475"/>
                  <a:gd name="connsiteY353" fmla="*/ 1832744 h 3378200"/>
                  <a:gd name="connsiteX354" fmla="*/ 902970 w 3038475"/>
                  <a:gd name="connsiteY354" fmla="*/ 1823085 h 3378200"/>
                  <a:gd name="connsiteX355" fmla="*/ 910590 w 3038475"/>
                  <a:gd name="connsiteY355" fmla="*/ 1805940 h 3378200"/>
                  <a:gd name="connsiteX356" fmla="*/ 921385 w 3038475"/>
                  <a:gd name="connsiteY356" fmla="*/ 1767840 h 3378200"/>
                  <a:gd name="connsiteX357" fmla="*/ 921385 w 3038475"/>
                  <a:gd name="connsiteY357" fmla="*/ 1751330 h 3378200"/>
                  <a:gd name="connsiteX358" fmla="*/ 937895 w 3038475"/>
                  <a:gd name="connsiteY358" fmla="*/ 1751330 h 3378200"/>
                  <a:gd name="connsiteX359" fmla="*/ 937895 w 3038475"/>
                  <a:gd name="connsiteY359" fmla="*/ 1714500 h 3378200"/>
                  <a:gd name="connsiteX360" fmla="*/ 942975 w 3038475"/>
                  <a:gd name="connsiteY360" fmla="*/ 1680210 h 3378200"/>
                  <a:gd name="connsiteX361" fmla="*/ 963930 w 3038475"/>
                  <a:gd name="connsiteY361" fmla="*/ 1671955 h 3378200"/>
                  <a:gd name="connsiteX362" fmla="*/ 977265 w 3038475"/>
                  <a:gd name="connsiteY362" fmla="*/ 1651000 h 3378200"/>
                  <a:gd name="connsiteX363" fmla="*/ 983601 w 3038475"/>
                  <a:gd name="connsiteY363" fmla="*/ 1644465 h 3378200"/>
                  <a:gd name="connsiteX364" fmla="*/ 985520 w 3038475"/>
                  <a:gd name="connsiteY364" fmla="*/ 1640840 h 3378200"/>
                  <a:gd name="connsiteX365" fmla="*/ 987425 w 3038475"/>
                  <a:gd name="connsiteY365" fmla="*/ 1614805 h 3378200"/>
                  <a:gd name="connsiteX366" fmla="*/ 962025 w 3038475"/>
                  <a:gd name="connsiteY366" fmla="*/ 1602740 h 3378200"/>
                  <a:gd name="connsiteX367" fmla="*/ 951230 w 3038475"/>
                  <a:gd name="connsiteY367" fmla="*/ 1614805 h 3378200"/>
                  <a:gd name="connsiteX368" fmla="*/ 929640 w 3038475"/>
                  <a:gd name="connsiteY368" fmla="*/ 1625600 h 3378200"/>
                  <a:gd name="connsiteX369" fmla="*/ 894715 w 3038475"/>
                  <a:gd name="connsiteY369" fmla="*/ 1637030 h 3378200"/>
                  <a:gd name="connsiteX370" fmla="*/ 882015 w 3038475"/>
                  <a:gd name="connsiteY370" fmla="*/ 1672590 h 3378200"/>
                  <a:gd name="connsiteX371" fmla="*/ 859790 w 3038475"/>
                  <a:gd name="connsiteY371" fmla="*/ 1651635 h 3378200"/>
                  <a:gd name="connsiteX372" fmla="*/ 861060 w 3038475"/>
                  <a:gd name="connsiteY372" fmla="*/ 1627505 h 3378200"/>
                  <a:gd name="connsiteX373" fmla="*/ 861060 w 3038475"/>
                  <a:gd name="connsiteY373" fmla="*/ 1614805 h 3378200"/>
                  <a:gd name="connsiteX374" fmla="*/ 844298 w 3038475"/>
                  <a:gd name="connsiteY374" fmla="*/ 1588260 h 3378200"/>
                  <a:gd name="connsiteX375" fmla="*/ 828996 w 3038475"/>
                  <a:gd name="connsiteY375" fmla="*/ 1564829 h 3378200"/>
                  <a:gd name="connsiteX376" fmla="*/ 804294 w 3038475"/>
                  <a:gd name="connsiteY376" fmla="*/ 1524761 h 3378200"/>
                  <a:gd name="connsiteX377" fmla="*/ 803910 w 3038475"/>
                  <a:gd name="connsiteY377" fmla="*/ 1526540 h 3378200"/>
                  <a:gd name="connsiteX378" fmla="*/ 774065 w 3038475"/>
                  <a:gd name="connsiteY378" fmla="*/ 1524635 h 3378200"/>
                  <a:gd name="connsiteX379" fmla="*/ 756920 w 3038475"/>
                  <a:gd name="connsiteY379" fmla="*/ 1507490 h 3378200"/>
                  <a:gd name="connsiteX380" fmla="*/ 743585 w 3038475"/>
                  <a:gd name="connsiteY380" fmla="*/ 1496061 h 3378200"/>
                  <a:gd name="connsiteX381" fmla="*/ 774065 w 3038475"/>
                  <a:gd name="connsiteY381" fmla="*/ 1484630 h 3378200"/>
                  <a:gd name="connsiteX382" fmla="*/ 803910 w 3038475"/>
                  <a:gd name="connsiteY382" fmla="*/ 1478915 h 3378200"/>
                  <a:gd name="connsiteX383" fmla="*/ 803910 w 3038475"/>
                  <a:gd name="connsiteY383" fmla="*/ 1464945 h 3378200"/>
                  <a:gd name="connsiteX384" fmla="*/ 803910 w 3038475"/>
                  <a:gd name="connsiteY384" fmla="*/ 1450340 h 3378200"/>
                  <a:gd name="connsiteX385" fmla="*/ 830580 w 3038475"/>
                  <a:gd name="connsiteY385" fmla="*/ 1437005 h 3378200"/>
                  <a:gd name="connsiteX386" fmla="*/ 861060 w 3038475"/>
                  <a:gd name="connsiteY386" fmla="*/ 1423670 h 3378200"/>
                  <a:gd name="connsiteX387" fmla="*/ 887095 w 3038475"/>
                  <a:gd name="connsiteY387" fmla="*/ 1417955 h 3378200"/>
                  <a:gd name="connsiteX388" fmla="*/ 905510 w 3038475"/>
                  <a:gd name="connsiteY388" fmla="*/ 1410335 h 3378200"/>
                  <a:gd name="connsiteX389" fmla="*/ 918845 w 3038475"/>
                  <a:gd name="connsiteY389" fmla="*/ 1398905 h 3378200"/>
                  <a:gd name="connsiteX390" fmla="*/ 929640 w 3038475"/>
                  <a:gd name="connsiteY390" fmla="*/ 1386840 h 3378200"/>
                  <a:gd name="connsiteX391" fmla="*/ 962025 w 3038475"/>
                  <a:gd name="connsiteY391" fmla="*/ 1386840 h 3378200"/>
                  <a:gd name="connsiteX392" fmla="*/ 1010285 w 3038475"/>
                  <a:gd name="connsiteY392" fmla="*/ 1386840 h 3378200"/>
                  <a:gd name="connsiteX393" fmla="*/ 1010285 w 3038475"/>
                  <a:gd name="connsiteY393" fmla="*/ 1398905 h 3378200"/>
                  <a:gd name="connsiteX394" fmla="*/ 1033145 w 3038475"/>
                  <a:gd name="connsiteY394" fmla="*/ 1374140 h 3378200"/>
                  <a:gd name="connsiteX395" fmla="*/ 1044575 w 3038475"/>
                  <a:gd name="connsiteY395" fmla="*/ 1386840 h 3378200"/>
                  <a:gd name="connsiteX396" fmla="*/ 1058545 w 3038475"/>
                  <a:gd name="connsiteY396" fmla="*/ 1386840 h 3378200"/>
                  <a:gd name="connsiteX397" fmla="*/ 1075055 w 3038475"/>
                  <a:gd name="connsiteY397" fmla="*/ 1402715 h 3378200"/>
                  <a:gd name="connsiteX398" fmla="*/ 1086485 w 3038475"/>
                  <a:gd name="connsiteY398" fmla="*/ 1412240 h 3378200"/>
                  <a:gd name="connsiteX399" fmla="*/ 1097915 w 3038475"/>
                  <a:gd name="connsiteY399" fmla="*/ 1400810 h 3378200"/>
                  <a:gd name="connsiteX400" fmla="*/ 1120140 w 3038475"/>
                  <a:gd name="connsiteY400" fmla="*/ 1386840 h 3378200"/>
                  <a:gd name="connsiteX401" fmla="*/ 1139825 w 3038475"/>
                  <a:gd name="connsiteY401" fmla="*/ 1386840 h 3378200"/>
                  <a:gd name="connsiteX402" fmla="*/ 1156970 w 3038475"/>
                  <a:gd name="connsiteY402" fmla="*/ 1386840 h 3378200"/>
                  <a:gd name="connsiteX403" fmla="*/ 1170305 w 3038475"/>
                  <a:gd name="connsiteY403" fmla="*/ 1360805 h 3378200"/>
                  <a:gd name="connsiteX404" fmla="*/ 1166495 w 3038475"/>
                  <a:gd name="connsiteY404" fmla="*/ 1330325 h 3378200"/>
                  <a:gd name="connsiteX405" fmla="*/ 1172210 w 3038475"/>
                  <a:gd name="connsiteY405" fmla="*/ 1313180 h 3378200"/>
                  <a:gd name="connsiteX406" fmla="*/ 1174115 w 3038475"/>
                  <a:gd name="connsiteY406" fmla="*/ 1309371 h 3378200"/>
                  <a:gd name="connsiteX407" fmla="*/ 1169622 w 3038475"/>
                  <a:gd name="connsiteY407" fmla="*/ 1295891 h 3378200"/>
                  <a:gd name="connsiteX408" fmla="*/ 1136015 w 3038475"/>
                  <a:gd name="connsiteY408" fmla="*/ 1314451 h 3378200"/>
                  <a:gd name="connsiteX409" fmla="*/ 1097915 w 3038475"/>
                  <a:gd name="connsiteY409" fmla="*/ 1285875 h 3378200"/>
                  <a:gd name="connsiteX410" fmla="*/ 1058545 w 3038475"/>
                  <a:gd name="connsiteY410" fmla="*/ 1288415 h 3378200"/>
                  <a:gd name="connsiteX411" fmla="*/ 1004570 w 3038475"/>
                  <a:gd name="connsiteY411" fmla="*/ 1241425 h 3378200"/>
                  <a:gd name="connsiteX412" fmla="*/ 962025 w 3038475"/>
                  <a:gd name="connsiteY412" fmla="*/ 1184910 h 3378200"/>
                  <a:gd name="connsiteX413" fmla="*/ 911225 w 3038475"/>
                  <a:gd name="connsiteY413" fmla="*/ 1203325 h 3378200"/>
                  <a:gd name="connsiteX414" fmla="*/ 894715 w 3038475"/>
                  <a:gd name="connsiteY414" fmla="*/ 1198245 h 3378200"/>
                  <a:gd name="connsiteX415" fmla="*/ 836930 w 3038475"/>
                  <a:gd name="connsiteY415" fmla="*/ 1219200 h 3378200"/>
                  <a:gd name="connsiteX416" fmla="*/ 774065 w 3038475"/>
                  <a:gd name="connsiteY416" fmla="*/ 1241425 h 3378200"/>
                  <a:gd name="connsiteX417" fmla="*/ 756920 w 3038475"/>
                  <a:gd name="connsiteY417" fmla="*/ 1241425 h 3378200"/>
                  <a:gd name="connsiteX418" fmla="*/ 743585 w 3038475"/>
                  <a:gd name="connsiteY418" fmla="*/ 1162050 h 3378200"/>
                  <a:gd name="connsiteX419" fmla="*/ 710565 w 3038475"/>
                  <a:gd name="connsiteY419" fmla="*/ 1184910 h 3378200"/>
                  <a:gd name="connsiteX420" fmla="*/ 685165 w 3038475"/>
                  <a:gd name="connsiteY420" fmla="*/ 1177290 h 3378200"/>
                  <a:gd name="connsiteX421" fmla="*/ 661035 w 3038475"/>
                  <a:gd name="connsiteY421" fmla="*/ 1146810 h 3378200"/>
                  <a:gd name="connsiteX422" fmla="*/ 645160 w 3038475"/>
                  <a:gd name="connsiteY422" fmla="*/ 1128395 h 3378200"/>
                  <a:gd name="connsiteX423" fmla="*/ 617220 w 3038475"/>
                  <a:gd name="connsiteY423" fmla="*/ 1128395 h 3378200"/>
                  <a:gd name="connsiteX424" fmla="*/ 595630 w 3038475"/>
                  <a:gd name="connsiteY424" fmla="*/ 1123315 h 3378200"/>
                  <a:gd name="connsiteX425" fmla="*/ 567055 w 3038475"/>
                  <a:gd name="connsiteY425" fmla="*/ 1123315 h 3378200"/>
                  <a:gd name="connsiteX426" fmla="*/ 551180 w 3038475"/>
                  <a:gd name="connsiteY426" fmla="*/ 1149350 h 3378200"/>
                  <a:gd name="connsiteX427" fmla="*/ 524510 w 3038475"/>
                  <a:gd name="connsiteY427" fmla="*/ 1164590 h 3378200"/>
                  <a:gd name="connsiteX428" fmla="*/ 502285 w 3038475"/>
                  <a:gd name="connsiteY428" fmla="*/ 1128395 h 3378200"/>
                  <a:gd name="connsiteX429" fmla="*/ 485140 w 3038475"/>
                  <a:gd name="connsiteY429" fmla="*/ 1108075 h 3378200"/>
                  <a:gd name="connsiteX430" fmla="*/ 485140 w 3038475"/>
                  <a:gd name="connsiteY430" fmla="*/ 1075055 h 3378200"/>
                  <a:gd name="connsiteX431" fmla="*/ 485140 w 3038475"/>
                  <a:gd name="connsiteY431" fmla="*/ 1056640 h 3378200"/>
                  <a:gd name="connsiteX432" fmla="*/ 471170 w 3038475"/>
                  <a:gd name="connsiteY432" fmla="*/ 1015365 h 3378200"/>
                  <a:gd name="connsiteX433" fmla="*/ 434340 w 3038475"/>
                  <a:gd name="connsiteY433" fmla="*/ 1017905 h 3378200"/>
                  <a:gd name="connsiteX434" fmla="*/ 429260 w 3038475"/>
                  <a:gd name="connsiteY434" fmla="*/ 996950 h 3378200"/>
                  <a:gd name="connsiteX435" fmla="*/ 398780 w 3038475"/>
                  <a:gd name="connsiteY435" fmla="*/ 1015365 h 3378200"/>
                  <a:gd name="connsiteX436" fmla="*/ 375920 w 3038475"/>
                  <a:gd name="connsiteY436" fmla="*/ 1017905 h 3378200"/>
                  <a:gd name="connsiteX437" fmla="*/ 347345 w 3038475"/>
                  <a:gd name="connsiteY437" fmla="*/ 1028065 h 3378200"/>
                  <a:gd name="connsiteX438" fmla="*/ 315595 w 3038475"/>
                  <a:gd name="connsiteY438" fmla="*/ 1010285 h 3378200"/>
                  <a:gd name="connsiteX439" fmla="*/ 304800 w 3038475"/>
                  <a:gd name="connsiteY439" fmla="*/ 984250 h 3378200"/>
                  <a:gd name="connsiteX440" fmla="*/ 283210 w 3038475"/>
                  <a:gd name="connsiteY440" fmla="*/ 984250 h 3378200"/>
                  <a:gd name="connsiteX441" fmla="*/ 262255 w 3038475"/>
                  <a:gd name="connsiteY441" fmla="*/ 958215 h 3378200"/>
                  <a:gd name="connsiteX442" fmla="*/ 241935 w 3038475"/>
                  <a:gd name="connsiteY442" fmla="*/ 958215 h 3378200"/>
                  <a:gd name="connsiteX443" fmla="*/ 231775 w 3038475"/>
                  <a:gd name="connsiteY443" fmla="*/ 974090 h 3378200"/>
                  <a:gd name="connsiteX444" fmla="*/ 209550 w 3038475"/>
                  <a:gd name="connsiteY444" fmla="*/ 991870 h 3378200"/>
                  <a:gd name="connsiteX445" fmla="*/ 204470 w 3038475"/>
                  <a:gd name="connsiteY445" fmla="*/ 974090 h 3378200"/>
                  <a:gd name="connsiteX446" fmla="*/ 177800 w 3038475"/>
                  <a:gd name="connsiteY446" fmla="*/ 974090 h 3378200"/>
                  <a:gd name="connsiteX447" fmla="*/ 187960 w 3038475"/>
                  <a:gd name="connsiteY447" fmla="*/ 920116 h 3378200"/>
                  <a:gd name="connsiteX448" fmla="*/ 157480 w 3038475"/>
                  <a:gd name="connsiteY448" fmla="*/ 920116 h 3378200"/>
                  <a:gd name="connsiteX449" fmla="*/ 133985 w 3038475"/>
                  <a:gd name="connsiteY449" fmla="*/ 873761 h 3378200"/>
                  <a:gd name="connsiteX450" fmla="*/ 157480 w 3038475"/>
                  <a:gd name="connsiteY450" fmla="*/ 845185 h 3378200"/>
                  <a:gd name="connsiteX451" fmla="*/ 157480 w 3038475"/>
                  <a:gd name="connsiteY451" fmla="*/ 808990 h 3378200"/>
                  <a:gd name="connsiteX452" fmla="*/ 149225 w 3038475"/>
                  <a:gd name="connsiteY452" fmla="*/ 795020 h 3378200"/>
                  <a:gd name="connsiteX453" fmla="*/ 157480 w 3038475"/>
                  <a:gd name="connsiteY453" fmla="*/ 747395 h 3378200"/>
                  <a:gd name="connsiteX454" fmla="*/ 175260 w 3038475"/>
                  <a:gd name="connsiteY454" fmla="*/ 760095 h 3378200"/>
                  <a:gd name="connsiteX455" fmla="*/ 249555 w 3038475"/>
                  <a:gd name="connsiteY455" fmla="*/ 726440 h 3378200"/>
                  <a:gd name="connsiteX456" fmla="*/ 209550 w 3038475"/>
                  <a:gd name="connsiteY456" fmla="*/ 693420 h 3378200"/>
                  <a:gd name="connsiteX457" fmla="*/ 182880 w 3038475"/>
                  <a:gd name="connsiteY457" fmla="*/ 652780 h 3378200"/>
                  <a:gd name="connsiteX458" fmla="*/ 204470 w 3038475"/>
                  <a:gd name="connsiteY458" fmla="*/ 633730 h 3378200"/>
                  <a:gd name="connsiteX459" fmla="*/ 172720 w 3038475"/>
                  <a:gd name="connsiteY459" fmla="*/ 610870 h 3378200"/>
                  <a:gd name="connsiteX460" fmla="*/ 187960 w 3038475"/>
                  <a:gd name="connsiteY460" fmla="*/ 551815 h 3378200"/>
                  <a:gd name="connsiteX461" fmla="*/ 185420 w 3038475"/>
                  <a:gd name="connsiteY461" fmla="*/ 508636 h 3378200"/>
                  <a:gd name="connsiteX462" fmla="*/ 157480 w 3038475"/>
                  <a:gd name="connsiteY462" fmla="*/ 489585 h 3378200"/>
                  <a:gd name="connsiteX463" fmla="*/ 204470 w 3038475"/>
                  <a:gd name="connsiteY463" fmla="*/ 481965 h 3378200"/>
                  <a:gd name="connsiteX464" fmla="*/ 192405 w 3038475"/>
                  <a:gd name="connsiteY464" fmla="*/ 422911 h 3378200"/>
                  <a:gd name="connsiteX465" fmla="*/ 192405 w 3038475"/>
                  <a:gd name="connsiteY465" fmla="*/ 398145 h 3378200"/>
                  <a:gd name="connsiteX466" fmla="*/ 204470 w 3038475"/>
                  <a:gd name="connsiteY466" fmla="*/ 391160 h 3378200"/>
                  <a:gd name="connsiteX467" fmla="*/ 213360 w 3038475"/>
                  <a:gd name="connsiteY467" fmla="*/ 377191 h 3378200"/>
                  <a:gd name="connsiteX468" fmla="*/ 209550 w 3038475"/>
                  <a:gd name="connsiteY468" fmla="*/ 350520 h 3378200"/>
                  <a:gd name="connsiteX469" fmla="*/ 204470 w 3038475"/>
                  <a:gd name="connsiteY469" fmla="*/ 296545 h 3378200"/>
                  <a:gd name="connsiteX470" fmla="*/ 172720 w 3038475"/>
                  <a:gd name="connsiteY470" fmla="*/ 265430 h 3378200"/>
                  <a:gd name="connsiteX471" fmla="*/ 149225 w 3038475"/>
                  <a:gd name="connsiteY471" fmla="*/ 255270 h 3378200"/>
                  <a:gd name="connsiteX472" fmla="*/ 115570 w 3038475"/>
                  <a:gd name="connsiteY472" fmla="*/ 257810 h 3378200"/>
                  <a:gd name="connsiteX473" fmla="*/ 110490 w 3038475"/>
                  <a:gd name="connsiteY473" fmla="*/ 285115 h 3378200"/>
                  <a:gd name="connsiteX474" fmla="*/ 88900 w 3038475"/>
                  <a:gd name="connsiteY474" fmla="*/ 270510 h 3378200"/>
                  <a:gd name="connsiteX475" fmla="*/ 74930 w 3038475"/>
                  <a:gd name="connsiteY475" fmla="*/ 247650 h 3378200"/>
                  <a:gd name="connsiteX476" fmla="*/ 48260 w 3038475"/>
                  <a:gd name="connsiteY476" fmla="*/ 213995 h 3378200"/>
                  <a:gd name="connsiteX477" fmla="*/ 48260 w 3038475"/>
                  <a:gd name="connsiteY477" fmla="*/ 182880 h 3378200"/>
                  <a:gd name="connsiteX478" fmla="*/ 33655 w 3038475"/>
                  <a:gd name="connsiteY478" fmla="*/ 172720 h 3378200"/>
                  <a:gd name="connsiteX479" fmla="*/ 0 w 3038475"/>
                  <a:gd name="connsiteY479" fmla="*/ 172720 h 3378200"/>
                  <a:gd name="connsiteX480" fmla="*/ 33655 w 3038475"/>
                  <a:gd name="connsiteY480" fmla="*/ 116205 h 3378200"/>
                  <a:gd name="connsiteX481" fmla="*/ 48260 w 3038475"/>
                  <a:gd name="connsiteY481" fmla="*/ 111125 h 3378200"/>
                  <a:gd name="connsiteX482" fmla="*/ 48260 w 3038475"/>
                  <a:gd name="connsiteY482" fmla="*/ 85725 h 3378200"/>
                  <a:gd name="connsiteX483" fmla="*/ 110490 w 3038475"/>
                  <a:gd name="connsiteY483" fmla="*/ 85725 h 3378200"/>
                  <a:gd name="connsiteX484" fmla="*/ 110490 w 3038475"/>
                  <a:gd name="connsiteY484" fmla="*/ 64770 h 3378200"/>
                  <a:gd name="connsiteX485" fmla="*/ 149225 w 3038475"/>
                  <a:gd name="connsiteY485" fmla="*/ 62230 h 3378200"/>
                  <a:gd name="connsiteX486" fmla="*/ 157480 w 3038475"/>
                  <a:gd name="connsiteY486" fmla="*/ 28575 h 3378200"/>
                  <a:gd name="connsiteX487" fmla="*/ 157480 w 3038475"/>
                  <a:gd name="connsiteY487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20140 w 3038475"/>
                  <a:gd name="connsiteY57" fmla="*/ 508636 h 3378200"/>
                  <a:gd name="connsiteX58" fmla="*/ 1226820 w 3038475"/>
                  <a:gd name="connsiteY58" fmla="*/ 600710 h 3378200"/>
                  <a:gd name="connsiteX59" fmla="*/ 1300480 w 3038475"/>
                  <a:gd name="connsiteY59" fmla="*/ 603250 h 3378200"/>
                  <a:gd name="connsiteX60" fmla="*/ 1409700 w 3038475"/>
                  <a:gd name="connsiteY60" fmla="*/ 668655 h 3378200"/>
                  <a:gd name="connsiteX61" fmla="*/ 1344295 w 3038475"/>
                  <a:gd name="connsiteY61" fmla="*/ 706120 h 3378200"/>
                  <a:gd name="connsiteX62" fmla="*/ 1331595 w 3038475"/>
                  <a:gd name="connsiteY62" fmla="*/ 739775 h 3378200"/>
                  <a:gd name="connsiteX63" fmla="*/ 1346835 w 3038475"/>
                  <a:gd name="connsiteY63" fmla="*/ 816610 h 3378200"/>
                  <a:gd name="connsiteX64" fmla="*/ 1345565 w 3038475"/>
                  <a:gd name="connsiteY64" fmla="*/ 890270 h 3378200"/>
                  <a:gd name="connsiteX65" fmla="*/ 1374899 w 3038475"/>
                  <a:gd name="connsiteY65" fmla="*/ 888706 h 3378200"/>
                  <a:gd name="connsiteX66" fmla="*/ 1362075 w 3038475"/>
                  <a:gd name="connsiteY66" fmla="*/ 897255 h 3378200"/>
                  <a:gd name="connsiteX67" fmla="*/ 1357630 w 3038475"/>
                  <a:gd name="connsiteY67" fmla="*/ 925195 h 3378200"/>
                  <a:gd name="connsiteX68" fmla="*/ 1311275 w 3038475"/>
                  <a:gd name="connsiteY68" fmla="*/ 922655 h 3378200"/>
                  <a:gd name="connsiteX69" fmla="*/ 1295400 w 3038475"/>
                  <a:gd name="connsiteY69" fmla="*/ 945516 h 3378200"/>
                  <a:gd name="connsiteX70" fmla="*/ 1346835 w 3038475"/>
                  <a:gd name="connsiteY70" fmla="*/ 996950 h 3378200"/>
                  <a:gd name="connsiteX71" fmla="*/ 1313815 w 3038475"/>
                  <a:gd name="connsiteY71" fmla="*/ 1075055 h 3378200"/>
                  <a:gd name="connsiteX72" fmla="*/ 1339215 w 3038475"/>
                  <a:gd name="connsiteY72" fmla="*/ 1102995 h 3378200"/>
                  <a:gd name="connsiteX73" fmla="*/ 1332786 w 3038475"/>
                  <a:gd name="connsiteY73" fmla="*/ 1106805 h 3378200"/>
                  <a:gd name="connsiteX74" fmla="*/ 1358900 w 3038475"/>
                  <a:gd name="connsiteY74" fmla="*/ 1106805 h 3378200"/>
                  <a:gd name="connsiteX75" fmla="*/ 1366520 w 3038475"/>
                  <a:gd name="connsiteY75" fmla="*/ 1130300 h 3378200"/>
                  <a:gd name="connsiteX76" fmla="*/ 1374140 w 3038475"/>
                  <a:gd name="connsiteY76" fmla="*/ 1155065 h 3378200"/>
                  <a:gd name="connsiteX77" fmla="*/ 1409700 w 3038475"/>
                  <a:gd name="connsiteY77" fmla="*/ 1160780 h 3378200"/>
                  <a:gd name="connsiteX78" fmla="*/ 1440815 w 3038475"/>
                  <a:gd name="connsiteY78" fmla="*/ 1170305 h 3378200"/>
                  <a:gd name="connsiteX79" fmla="*/ 1459865 w 3038475"/>
                  <a:gd name="connsiteY79" fmla="*/ 1164590 h 3378200"/>
                  <a:gd name="connsiteX80" fmla="*/ 1473200 w 3038475"/>
                  <a:gd name="connsiteY80" fmla="*/ 1145541 h 3378200"/>
                  <a:gd name="connsiteX81" fmla="*/ 1482725 w 3038475"/>
                  <a:gd name="connsiteY81" fmla="*/ 1106805 h 3378200"/>
                  <a:gd name="connsiteX82" fmla="*/ 1511300 w 3038475"/>
                  <a:gd name="connsiteY82" fmla="*/ 1106805 h 3378200"/>
                  <a:gd name="connsiteX83" fmla="*/ 1520825 w 3038475"/>
                  <a:gd name="connsiteY83" fmla="*/ 1126490 h 3378200"/>
                  <a:gd name="connsiteX84" fmla="*/ 1539875 w 3038475"/>
                  <a:gd name="connsiteY84" fmla="*/ 1126490 h 3378200"/>
                  <a:gd name="connsiteX85" fmla="*/ 1558925 w 3038475"/>
                  <a:gd name="connsiteY85" fmla="*/ 1143635 h 3378200"/>
                  <a:gd name="connsiteX86" fmla="*/ 1583690 w 3038475"/>
                  <a:gd name="connsiteY86" fmla="*/ 1143635 h 3378200"/>
                  <a:gd name="connsiteX87" fmla="*/ 1593215 w 3038475"/>
                  <a:gd name="connsiteY87" fmla="*/ 1126490 h 3378200"/>
                  <a:gd name="connsiteX88" fmla="*/ 1579880 w 3038475"/>
                  <a:gd name="connsiteY88" fmla="*/ 1170305 h 3378200"/>
                  <a:gd name="connsiteX89" fmla="*/ 1597025 w 3038475"/>
                  <a:gd name="connsiteY89" fmla="*/ 1189356 h 3378200"/>
                  <a:gd name="connsiteX90" fmla="*/ 1600835 w 3038475"/>
                  <a:gd name="connsiteY90" fmla="*/ 1217930 h 3378200"/>
                  <a:gd name="connsiteX91" fmla="*/ 1612265 w 3038475"/>
                  <a:gd name="connsiteY91" fmla="*/ 1240155 h 3378200"/>
                  <a:gd name="connsiteX92" fmla="*/ 1628140 w 3038475"/>
                  <a:gd name="connsiteY92" fmla="*/ 1240155 h 3378200"/>
                  <a:gd name="connsiteX93" fmla="*/ 1648460 w 3038475"/>
                  <a:gd name="connsiteY93" fmla="*/ 1240155 h 3378200"/>
                  <a:gd name="connsiteX94" fmla="*/ 1654175 w 3038475"/>
                  <a:gd name="connsiteY94" fmla="*/ 1265555 h 3378200"/>
                  <a:gd name="connsiteX95" fmla="*/ 1678940 w 3038475"/>
                  <a:gd name="connsiteY95" fmla="*/ 1290320 h 3378200"/>
                  <a:gd name="connsiteX96" fmla="*/ 1682257 w 3038475"/>
                  <a:gd name="connsiteY96" fmla="*/ 1310221 h 3378200"/>
                  <a:gd name="connsiteX97" fmla="*/ 1685925 w 3038475"/>
                  <a:gd name="connsiteY97" fmla="*/ 1295400 h 3378200"/>
                  <a:gd name="connsiteX98" fmla="*/ 1708785 w 3038475"/>
                  <a:gd name="connsiteY98" fmla="*/ 1310640 h 3378200"/>
                  <a:gd name="connsiteX99" fmla="*/ 1715770 w 3038475"/>
                  <a:gd name="connsiteY99" fmla="*/ 1314450 h 3378200"/>
                  <a:gd name="connsiteX100" fmla="*/ 1737360 w 3038475"/>
                  <a:gd name="connsiteY100" fmla="*/ 1314450 h 3378200"/>
                  <a:gd name="connsiteX101" fmla="*/ 1758315 w 3038475"/>
                  <a:gd name="connsiteY101" fmla="*/ 1314450 h 3378200"/>
                  <a:gd name="connsiteX102" fmla="*/ 1795145 w 3038475"/>
                  <a:gd name="connsiteY102" fmla="*/ 1336675 h 3378200"/>
                  <a:gd name="connsiteX103" fmla="*/ 1772285 w 3038475"/>
                  <a:gd name="connsiteY103" fmla="*/ 1349375 h 3378200"/>
                  <a:gd name="connsiteX104" fmla="*/ 1772285 w 3038475"/>
                  <a:gd name="connsiteY104" fmla="*/ 1364615 h 3378200"/>
                  <a:gd name="connsiteX105" fmla="*/ 1758315 w 3038475"/>
                  <a:gd name="connsiteY105" fmla="*/ 1384935 h 3378200"/>
                  <a:gd name="connsiteX106" fmla="*/ 1779905 w 3038475"/>
                  <a:gd name="connsiteY106" fmla="*/ 1402715 h 3378200"/>
                  <a:gd name="connsiteX107" fmla="*/ 1795145 w 3038475"/>
                  <a:gd name="connsiteY107" fmla="*/ 1428750 h 3378200"/>
                  <a:gd name="connsiteX108" fmla="*/ 1823720 w 3038475"/>
                  <a:gd name="connsiteY108" fmla="*/ 1438910 h 3378200"/>
                  <a:gd name="connsiteX109" fmla="*/ 1851660 w 3038475"/>
                  <a:gd name="connsiteY109" fmla="*/ 1418590 h 3378200"/>
                  <a:gd name="connsiteX110" fmla="*/ 1869440 w 3038475"/>
                  <a:gd name="connsiteY110" fmla="*/ 1426210 h 3378200"/>
                  <a:gd name="connsiteX111" fmla="*/ 1884680 w 3038475"/>
                  <a:gd name="connsiteY111" fmla="*/ 1397635 h 3378200"/>
                  <a:gd name="connsiteX112" fmla="*/ 1908810 w 3038475"/>
                  <a:gd name="connsiteY112" fmla="*/ 1410970 h 3378200"/>
                  <a:gd name="connsiteX113" fmla="*/ 1908810 w 3038475"/>
                  <a:gd name="connsiteY113" fmla="*/ 1431290 h 3378200"/>
                  <a:gd name="connsiteX114" fmla="*/ 1931035 w 3038475"/>
                  <a:gd name="connsiteY114" fmla="*/ 1446530 h 3378200"/>
                  <a:gd name="connsiteX115" fmla="*/ 1947545 w 3038475"/>
                  <a:gd name="connsiteY115" fmla="*/ 1413510 h 3378200"/>
                  <a:gd name="connsiteX116" fmla="*/ 1978660 w 3038475"/>
                  <a:gd name="connsiteY116" fmla="*/ 1410970 h 3378200"/>
                  <a:gd name="connsiteX117" fmla="*/ 2021205 w 3038475"/>
                  <a:gd name="connsiteY117" fmla="*/ 1410970 h 3378200"/>
                  <a:gd name="connsiteX118" fmla="*/ 2047240 w 3038475"/>
                  <a:gd name="connsiteY118" fmla="*/ 1431290 h 3378200"/>
                  <a:gd name="connsiteX119" fmla="*/ 2075704 w 3038475"/>
                  <a:gd name="connsiteY119" fmla="*/ 1424444 h 3378200"/>
                  <a:gd name="connsiteX120" fmla="*/ 2071370 w 3038475"/>
                  <a:gd name="connsiteY120" fmla="*/ 1421130 h 3378200"/>
                  <a:gd name="connsiteX121" fmla="*/ 2112645 w 3038475"/>
                  <a:gd name="connsiteY121" fmla="*/ 1396365 h 3378200"/>
                  <a:gd name="connsiteX122" fmla="*/ 2154555 w 3038475"/>
                  <a:gd name="connsiteY122" fmla="*/ 1369695 h 3378200"/>
                  <a:gd name="connsiteX123" fmla="*/ 2152650 w 3038475"/>
                  <a:gd name="connsiteY123" fmla="*/ 1338580 h 3378200"/>
                  <a:gd name="connsiteX124" fmla="*/ 2164080 w 3038475"/>
                  <a:gd name="connsiteY124" fmla="*/ 1247775 h 3378200"/>
                  <a:gd name="connsiteX125" fmla="*/ 2182495 w 3038475"/>
                  <a:gd name="connsiteY125" fmla="*/ 1230630 h 3378200"/>
                  <a:gd name="connsiteX126" fmla="*/ 2103120 w 3038475"/>
                  <a:gd name="connsiteY126" fmla="*/ 1189355 h 3378200"/>
                  <a:gd name="connsiteX127" fmla="*/ 2069465 w 3038475"/>
                  <a:gd name="connsiteY127" fmla="*/ 1189355 h 3378200"/>
                  <a:gd name="connsiteX128" fmla="*/ 2040255 w 3038475"/>
                  <a:gd name="connsiteY128" fmla="*/ 1211580 h 3378200"/>
                  <a:gd name="connsiteX129" fmla="*/ 2019300 w 3038475"/>
                  <a:gd name="connsiteY129" fmla="*/ 1253490 h 3378200"/>
                  <a:gd name="connsiteX130" fmla="*/ 2011680 w 3038475"/>
                  <a:gd name="connsiteY130" fmla="*/ 1245870 h 3378200"/>
                  <a:gd name="connsiteX131" fmla="*/ 1994535 w 3038475"/>
                  <a:gd name="connsiteY131" fmla="*/ 1243965 h 3378200"/>
                  <a:gd name="connsiteX132" fmla="*/ 2038350 w 3038475"/>
                  <a:gd name="connsiteY132" fmla="*/ 1186815 h 3378200"/>
                  <a:gd name="connsiteX133" fmla="*/ 2013585 w 3038475"/>
                  <a:gd name="connsiteY133" fmla="*/ 1146810 h 3378200"/>
                  <a:gd name="connsiteX134" fmla="*/ 1994535 w 3038475"/>
                  <a:gd name="connsiteY134" fmla="*/ 1200150 h 3378200"/>
                  <a:gd name="connsiteX135" fmla="*/ 1979295 w 3038475"/>
                  <a:gd name="connsiteY135" fmla="*/ 1209675 h 3378200"/>
                  <a:gd name="connsiteX136" fmla="*/ 1983105 w 3038475"/>
                  <a:gd name="connsiteY136" fmla="*/ 1236345 h 3378200"/>
                  <a:gd name="connsiteX137" fmla="*/ 1945005 w 3038475"/>
                  <a:gd name="connsiteY137" fmla="*/ 1230630 h 3378200"/>
                  <a:gd name="connsiteX138" fmla="*/ 1945005 w 3038475"/>
                  <a:gd name="connsiteY138" fmla="*/ 1211580 h 3378200"/>
                  <a:gd name="connsiteX139" fmla="*/ 1977390 w 3038475"/>
                  <a:gd name="connsiteY139" fmla="*/ 1151255 h 3378200"/>
                  <a:gd name="connsiteX140" fmla="*/ 2000250 w 3038475"/>
                  <a:gd name="connsiteY140" fmla="*/ 1135380 h 3378200"/>
                  <a:gd name="connsiteX141" fmla="*/ 1986915 w 3038475"/>
                  <a:gd name="connsiteY141" fmla="*/ 1074420 h 3378200"/>
                  <a:gd name="connsiteX142" fmla="*/ 2013585 w 3038475"/>
                  <a:gd name="connsiteY142" fmla="*/ 1033780 h 3378200"/>
                  <a:gd name="connsiteX143" fmla="*/ 2103120 w 3038475"/>
                  <a:gd name="connsiteY143" fmla="*/ 1017905 h 3378200"/>
                  <a:gd name="connsiteX144" fmla="*/ 2152650 w 3038475"/>
                  <a:gd name="connsiteY144" fmla="*/ 1005205 h 3378200"/>
                  <a:gd name="connsiteX145" fmla="*/ 2134870 w 3038475"/>
                  <a:gd name="connsiteY145" fmla="*/ 954405 h 3378200"/>
                  <a:gd name="connsiteX146" fmla="*/ 2101215 w 3038475"/>
                  <a:gd name="connsiteY146" fmla="*/ 963931 h 3378200"/>
                  <a:gd name="connsiteX147" fmla="*/ 2069465 w 3038475"/>
                  <a:gd name="connsiteY147" fmla="*/ 938530 h 3378200"/>
                  <a:gd name="connsiteX148" fmla="*/ 2071370 w 3038475"/>
                  <a:gd name="connsiteY148" fmla="*/ 859155 h 3378200"/>
                  <a:gd name="connsiteX149" fmla="*/ 2118995 w 3038475"/>
                  <a:gd name="connsiteY149" fmla="*/ 824230 h 3378200"/>
                  <a:gd name="connsiteX150" fmla="*/ 2182495 w 3038475"/>
                  <a:gd name="connsiteY150" fmla="*/ 805180 h 3378200"/>
                  <a:gd name="connsiteX151" fmla="*/ 2203450 w 3038475"/>
                  <a:gd name="connsiteY151" fmla="*/ 849630 h 3378200"/>
                  <a:gd name="connsiteX152" fmla="*/ 2220595 w 3038475"/>
                  <a:gd name="connsiteY152" fmla="*/ 881380 h 3378200"/>
                  <a:gd name="connsiteX153" fmla="*/ 2265045 w 3038475"/>
                  <a:gd name="connsiteY153" fmla="*/ 903605 h 3378200"/>
                  <a:gd name="connsiteX154" fmla="*/ 2265045 w 3038475"/>
                  <a:gd name="connsiteY154" fmla="*/ 878205 h 3378200"/>
                  <a:gd name="connsiteX155" fmla="*/ 2357120 w 3038475"/>
                  <a:gd name="connsiteY155" fmla="*/ 849630 h 3378200"/>
                  <a:gd name="connsiteX156" fmla="*/ 2392680 w 3038475"/>
                  <a:gd name="connsiteY156" fmla="*/ 862965 h 3378200"/>
                  <a:gd name="connsiteX157" fmla="*/ 2423160 w 3038475"/>
                  <a:gd name="connsiteY157" fmla="*/ 847725 h 3378200"/>
                  <a:gd name="connsiteX158" fmla="*/ 2446020 w 3038475"/>
                  <a:gd name="connsiteY158" fmla="*/ 872490 h 3378200"/>
                  <a:gd name="connsiteX159" fmla="*/ 2434590 w 3038475"/>
                  <a:gd name="connsiteY159" fmla="*/ 889635 h 3378200"/>
                  <a:gd name="connsiteX160" fmla="*/ 2459355 w 3038475"/>
                  <a:gd name="connsiteY160" fmla="*/ 901065 h 3378200"/>
                  <a:gd name="connsiteX161" fmla="*/ 2447925 w 3038475"/>
                  <a:gd name="connsiteY161" fmla="*/ 910590 h 3378200"/>
                  <a:gd name="connsiteX162" fmla="*/ 2458720 w 3038475"/>
                  <a:gd name="connsiteY162" fmla="*/ 922655 h 3378200"/>
                  <a:gd name="connsiteX163" fmla="*/ 2484120 w 3038475"/>
                  <a:gd name="connsiteY163" fmla="*/ 986155 h 3378200"/>
                  <a:gd name="connsiteX164" fmla="*/ 2447925 w 3038475"/>
                  <a:gd name="connsiteY164" fmla="*/ 1038225 h 3378200"/>
                  <a:gd name="connsiteX165" fmla="*/ 2461260 w 3038475"/>
                  <a:gd name="connsiteY165" fmla="*/ 1068705 h 3378200"/>
                  <a:gd name="connsiteX166" fmla="*/ 2438400 w 3038475"/>
                  <a:gd name="connsiteY166" fmla="*/ 1106805 h 3378200"/>
                  <a:gd name="connsiteX167" fmla="*/ 2438400 w 3038475"/>
                  <a:gd name="connsiteY167" fmla="*/ 1132206 h 3378200"/>
                  <a:gd name="connsiteX168" fmla="*/ 2417445 w 3038475"/>
                  <a:gd name="connsiteY168" fmla="*/ 1141095 h 3378200"/>
                  <a:gd name="connsiteX169" fmla="*/ 2421255 w 3038475"/>
                  <a:gd name="connsiteY169" fmla="*/ 1163955 h 3378200"/>
                  <a:gd name="connsiteX170" fmla="*/ 2377440 w 3038475"/>
                  <a:gd name="connsiteY170" fmla="*/ 1198880 h 3378200"/>
                  <a:gd name="connsiteX171" fmla="*/ 2374265 w 3038475"/>
                  <a:gd name="connsiteY171" fmla="*/ 1230630 h 3378200"/>
                  <a:gd name="connsiteX172" fmla="*/ 2335530 w 3038475"/>
                  <a:gd name="connsiteY172" fmla="*/ 1239520 h 3378200"/>
                  <a:gd name="connsiteX173" fmla="*/ 2335530 w 3038475"/>
                  <a:gd name="connsiteY173" fmla="*/ 1295400 h 3378200"/>
                  <a:gd name="connsiteX174" fmla="*/ 2374265 w 3038475"/>
                  <a:gd name="connsiteY174" fmla="*/ 1314451 h 3378200"/>
                  <a:gd name="connsiteX175" fmla="*/ 2420620 w 3038475"/>
                  <a:gd name="connsiteY175" fmla="*/ 1295400 h 3378200"/>
                  <a:gd name="connsiteX176" fmla="*/ 2461895 w 3038475"/>
                  <a:gd name="connsiteY176" fmla="*/ 1295400 h 3378200"/>
                  <a:gd name="connsiteX177" fmla="*/ 2526030 w 3038475"/>
                  <a:gd name="connsiteY177" fmla="*/ 1239520 h 3378200"/>
                  <a:gd name="connsiteX178" fmla="*/ 2560320 w 3038475"/>
                  <a:gd name="connsiteY178" fmla="*/ 1239520 h 3378200"/>
                  <a:gd name="connsiteX179" fmla="*/ 2563319 w 3038475"/>
                  <a:gd name="connsiteY179" fmla="*/ 1251314 h 3378200"/>
                  <a:gd name="connsiteX180" fmla="*/ 2563382 w 3038475"/>
                  <a:gd name="connsiteY180" fmla="*/ 1251335 h 3378200"/>
                  <a:gd name="connsiteX181" fmla="*/ 2569845 w 3038475"/>
                  <a:gd name="connsiteY181" fmla="*/ 1241425 h 3378200"/>
                  <a:gd name="connsiteX182" fmla="*/ 2591435 w 3038475"/>
                  <a:gd name="connsiteY182" fmla="*/ 1241425 h 3378200"/>
                  <a:gd name="connsiteX183" fmla="*/ 2616835 w 3038475"/>
                  <a:gd name="connsiteY183" fmla="*/ 1264285 h 3378200"/>
                  <a:gd name="connsiteX184" fmla="*/ 2629535 w 3038475"/>
                  <a:gd name="connsiteY184" fmla="*/ 1275715 h 3378200"/>
                  <a:gd name="connsiteX185" fmla="*/ 2643505 w 3038475"/>
                  <a:gd name="connsiteY185" fmla="*/ 1284605 h 3378200"/>
                  <a:gd name="connsiteX186" fmla="*/ 2651760 w 3038475"/>
                  <a:gd name="connsiteY186" fmla="*/ 1273175 h 3378200"/>
                  <a:gd name="connsiteX187" fmla="*/ 2670810 w 3038475"/>
                  <a:gd name="connsiteY187" fmla="*/ 1275715 h 3378200"/>
                  <a:gd name="connsiteX188" fmla="*/ 2688590 w 3038475"/>
                  <a:gd name="connsiteY188" fmla="*/ 1285875 h 3378200"/>
                  <a:gd name="connsiteX189" fmla="*/ 2692400 w 3038475"/>
                  <a:gd name="connsiteY189" fmla="*/ 1297940 h 3378200"/>
                  <a:gd name="connsiteX190" fmla="*/ 2706370 w 3038475"/>
                  <a:gd name="connsiteY190" fmla="*/ 1314451 h 3378200"/>
                  <a:gd name="connsiteX191" fmla="*/ 2705100 w 3038475"/>
                  <a:gd name="connsiteY191" fmla="*/ 1324610 h 3378200"/>
                  <a:gd name="connsiteX192" fmla="*/ 2726690 w 3038475"/>
                  <a:gd name="connsiteY192" fmla="*/ 1325880 h 3378200"/>
                  <a:gd name="connsiteX193" fmla="*/ 2726690 w 3038475"/>
                  <a:gd name="connsiteY193" fmla="*/ 1334770 h 3378200"/>
                  <a:gd name="connsiteX194" fmla="*/ 2752725 w 3038475"/>
                  <a:gd name="connsiteY194" fmla="*/ 1347470 h 3378200"/>
                  <a:gd name="connsiteX195" fmla="*/ 2750185 w 3038475"/>
                  <a:gd name="connsiteY195" fmla="*/ 1357630 h 3378200"/>
                  <a:gd name="connsiteX196" fmla="*/ 2765425 w 3038475"/>
                  <a:gd name="connsiteY196" fmla="*/ 1370330 h 3378200"/>
                  <a:gd name="connsiteX197" fmla="*/ 2756535 w 3038475"/>
                  <a:gd name="connsiteY197" fmla="*/ 1386205 h 3378200"/>
                  <a:gd name="connsiteX198" fmla="*/ 2756535 w 3038475"/>
                  <a:gd name="connsiteY198" fmla="*/ 1400175 h 3378200"/>
                  <a:gd name="connsiteX199" fmla="*/ 2766695 w 3038475"/>
                  <a:gd name="connsiteY199" fmla="*/ 1415415 h 3378200"/>
                  <a:gd name="connsiteX200" fmla="*/ 2783205 w 3038475"/>
                  <a:gd name="connsiteY200" fmla="*/ 1423036 h 3378200"/>
                  <a:gd name="connsiteX201" fmla="*/ 2783205 w 3038475"/>
                  <a:gd name="connsiteY201" fmla="*/ 1440815 h 3378200"/>
                  <a:gd name="connsiteX202" fmla="*/ 2761615 w 3038475"/>
                  <a:gd name="connsiteY202" fmla="*/ 1435735 h 3378200"/>
                  <a:gd name="connsiteX203" fmla="*/ 2752725 w 3038475"/>
                  <a:gd name="connsiteY203" fmla="*/ 1439545 h 3378200"/>
                  <a:gd name="connsiteX204" fmla="*/ 2743200 w 3038475"/>
                  <a:gd name="connsiteY204" fmla="*/ 1431925 h 3378200"/>
                  <a:gd name="connsiteX205" fmla="*/ 2740660 w 3038475"/>
                  <a:gd name="connsiteY205" fmla="*/ 1508760 h 3378200"/>
                  <a:gd name="connsiteX206" fmla="*/ 2762885 w 3038475"/>
                  <a:gd name="connsiteY206" fmla="*/ 1512570 h 3378200"/>
                  <a:gd name="connsiteX207" fmla="*/ 2773045 w 3038475"/>
                  <a:gd name="connsiteY207" fmla="*/ 1504950 h 3378200"/>
                  <a:gd name="connsiteX208" fmla="*/ 2797175 w 3038475"/>
                  <a:gd name="connsiteY208" fmla="*/ 1525270 h 3378200"/>
                  <a:gd name="connsiteX209" fmla="*/ 2821305 w 3038475"/>
                  <a:gd name="connsiteY209" fmla="*/ 1554481 h 3378200"/>
                  <a:gd name="connsiteX210" fmla="*/ 2841625 w 3038475"/>
                  <a:gd name="connsiteY210" fmla="*/ 1553210 h 3378200"/>
                  <a:gd name="connsiteX211" fmla="*/ 2858770 w 3038475"/>
                  <a:gd name="connsiteY211" fmla="*/ 1565910 h 3378200"/>
                  <a:gd name="connsiteX212" fmla="*/ 2876550 w 3038475"/>
                  <a:gd name="connsiteY212" fmla="*/ 1551940 h 3378200"/>
                  <a:gd name="connsiteX213" fmla="*/ 2887980 w 3038475"/>
                  <a:gd name="connsiteY213" fmla="*/ 1565910 h 3378200"/>
                  <a:gd name="connsiteX214" fmla="*/ 2910840 w 3038475"/>
                  <a:gd name="connsiteY214" fmla="*/ 1554481 h 3378200"/>
                  <a:gd name="connsiteX215" fmla="*/ 2927350 w 3038475"/>
                  <a:gd name="connsiteY215" fmla="*/ 1575435 h 3378200"/>
                  <a:gd name="connsiteX216" fmla="*/ 2961005 w 3038475"/>
                  <a:gd name="connsiteY216" fmla="*/ 1602105 h 3378200"/>
                  <a:gd name="connsiteX217" fmla="*/ 2971165 w 3038475"/>
                  <a:gd name="connsiteY217" fmla="*/ 1602105 h 3378200"/>
                  <a:gd name="connsiteX218" fmla="*/ 2966085 w 3038475"/>
                  <a:gd name="connsiteY218" fmla="*/ 1614805 h 3378200"/>
                  <a:gd name="connsiteX219" fmla="*/ 2971165 w 3038475"/>
                  <a:gd name="connsiteY219" fmla="*/ 1632585 h 3378200"/>
                  <a:gd name="connsiteX220" fmla="*/ 2976245 w 3038475"/>
                  <a:gd name="connsiteY220" fmla="*/ 1663700 h 3378200"/>
                  <a:gd name="connsiteX221" fmla="*/ 2990215 w 3038475"/>
                  <a:gd name="connsiteY221" fmla="*/ 1659255 h 3378200"/>
                  <a:gd name="connsiteX222" fmla="*/ 3000375 w 3038475"/>
                  <a:gd name="connsiteY222" fmla="*/ 1685290 h 3378200"/>
                  <a:gd name="connsiteX223" fmla="*/ 3038475 w 3038475"/>
                  <a:gd name="connsiteY223" fmla="*/ 1729740 h 3378200"/>
                  <a:gd name="connsiteX224" fmla="*/ 3016401 w 3038475"/>
                  <a:gd name="connsiteY224" fmla="*/ 1798723 h 3378200"/>
                  <a:gd name="connsiteX225" fmla="*/ 3002819 w 3038475"/>
                  <a:gd name="connsiteY225" fmla="*/ 1792286 h 3378200"/>
                  <a:gd name="connsiteX226" fmla="*/ 2985681 w 3038475"/>
                  <a:gd name="connsiteY226" fmla="*/ 1872304 h 3378200"/>
                  <a:gd name="connsiteX227" fmla="*/ 2938074 w 3038475"/>
                  <a:gd name="connsiteY227" fmla="*/ 1929460 h 3378200"/>
                  <a:gd name="connsiteX228" fmla="*/ 2953308 w 3038475"/>
                  <a:gd name="connsiteY228" fmla="*/ 1958038 h 3378200"/>
                  <a:gd name="connsiteX229" fmla="*/ 2871424 w 3038475"/>
                  <a:gd name="connsiteY229" fmla="*/ 2087591 h 3378200"/>
                  <a:gd name="connsiteX230" fmla="*/ 2827625 w 3038475"/>
                  <a:gd name="connsiteY230" fmla="*/ 2110453 h 3378200"/>
                  <a:gd name="connsiteX231" fmla="*/ 2772401 w 3038475"/>
                  <a:gd name="connsiteY231" fmla="*/ 2129505 h 3378200"/>
                  <a:gd name="connsiteX232" fmla="*/ 2732411 w 3038475"/>
                  <a:gd name="connsiteY232" fmla="*/ 2188566 h 3378200"/>
                  <a:gd name="connsiteX233" fmla="*/ 2722890 w 3038475"/>
                  <a:gd name="connsiteY233" fmla="*/ 2342887 h 3378200"/>
                  <a:gd name="connsiteX234" fmla="*/ 2701943 w 3038475"/>
                  <a:gd name="connsiteY234" fmla="*/ 2360033 h 3378200"/>
                  <a:gd name="connsiteX235" fmla="*/ 2682900 w 3038475"/>
                  <a:gd name="connsiteY235" fmla="*/ 2392422 h 3378200"/>
                  <a:gd name="connsiteX236" fmla="*/ 2680996 w 3038475"/>
                  <a:gd name="connsiteY236" fmla="*/ 2464819 h 3378200"/>
                  <a:gd name="connsiteX237" fmla="*/ 2631485 w 3038475"/>
                  <a:gd name="connsiteY237" fmla="*/ 2521975 h 3378200"/>
                  <a:gd name="connsiteX238" fmla="*/ 2599112 w 3038475"/>
                  <a:gd name="connsiteY238" fmla="*/ 2521975 h 3378200"/>
                  <a:gd name="connsiteX239" fmla="*/ 2524845 w 3038475"/>
                  <a:gd name="connsiteY239" fmla="*/ 2554363 h 3378200"/>
                  <a:gd name="connsiteX240" fmla="*/ 2477238 w 3038475"/>
                  <a:gd name="connsiteY240" fmla="*/ 2605803 h 3378200"/>
                  <a:gd name="connsiteX241" fmla="*/ 2477238 w 3038475"/>
                  <a:gd name="connsiteY241" fmla="*/ 2638192 h 3378200"/>
                  <a:gd name="connsiteX242" fmla="*/ 2439152 w 3038475"/>
                  <a:gd name="connsiteY242" fmla="*/ 2653433 h 3378200"/>
                  <a:gd name="connsiteX243" fmla="*/ 2444360 w 3038475"/>
                  <a:gd name="connsiteY243" fmla="*/ 2729850 h 3378200"/>
                  <a:gd name="connsiteX244" fmla="*/ 2439153 w 3038475"/>
                  <a:gd name="connsiteY244" fmla="*/ 2728371 h 3378200"/>
                  <a:gd name="connsiteX245" fmla="*/ 2418205 w 3038475"/>
                  <a:gd name="connsiteY245" fmla="*/ 2794418 h 3378200"/>
                  <a:gd name="connsiteX246" fmla="*/ 2406780 w 3038475"/>
                  <a:gd name="connsiteY246" fmla="*/ 2788702 h 3378200"/>
                  <a:gd name="connsiteX247" fmla="*/ 2378216 w 3038475"/>
                  <a:gd name="connsiteY247" fmla="*/ 2815375 h 3378200"/>
                  <a:gd name="connsiteX248" fmla="*/ 2326800 w 3038475"/>
                  <a:gd name="connsiteY248" fmla="*/ 2840142 h 3378200"/>
                  <a:gd name="connsiteX249" fmla="*/ 2336321 w 3038475"/>
                  <a:gd name="connsiteY249" fmla="*/ 2855384 h 3378200"/>
                  <a:gd name="connsiteX250" fmla="*/ 2273480 w 3038475"/>
                  <a:gd name="connsiteY250" fmla="*/ 2914445 h 3378200"/>
                  <a:gd name="connsiteX251" fmla="*/ 2204292 w 3038475"/>
                  <a:gd name="connsiteY251" fmla="*/ 2990652 h 3378200"/>
                  <a:gd name="connsiteX252" fmla="*/ 2193500 w 3038475"/>
                  <a:gd name="connsiteY252" fmla="*/ 2990652 h 3378200"/>
                  <a:gd name="connsiteX253" fmla="*/ 2183344 w 3038475"/>
                  <a:gd name="connsiteY253" fmla="*/ 3019230 h 3378200"/>
                  <a:gd name="connsiteX254" fmla="*/ 2168744 w 3038475"/>
                  <a:gd name="connsiteY254" fmla="*/ 3034472 h 3378200"/>
                  <a:gd name="connsiteX255" fmla="*/ 2149702 w 3038475"/>
                  <a:gd name="connsiteY255" fmla="*/ 3055429 h 3378200"/>
                  <a:gd name="connsiteX256" fmla="*/ 2136372 w 3038475"/>
                  <a:gd name="connsiteY256" fmla="*/ 3064955 h 3378200"/>
                  <a:gd name="connsiteX257" fmla="*/ 2125581 w 3038475"/>
                  <a:gd name="connsiteY257" fmla="*/ 3076386 h 3378200"/>
                  <a:gd name="connsiteX258" fmla="*/ 2103999 w 3038475"/>
                  <a:gd name="connsiteY258" fmla="*/ 3084007 h 3378200"/>
                  <a:gd name="connsiteX259" fmla="*/ 2072261 w 3038475"/>
                  <a:gd name="connsiteY259" fmla="*/ 3089722 h 3378200"/>
                  <a:gd name="connsiteX260" fmla="*/ 2035445 w 3038475"/>
                  <a:gd name="connsiteY260" fmla="*/ 3095438 h 3378200"/>
                  <a:gd name="connsiteX261" fmla="*/ 2008785 w 3038475"/>
                  <a:gd name="connsiteY261" fmla="*/ 3103058 h 3378200"/>
                  <a:gd name="connsiteX262" fmla="*/ 1995455 w 3038475"/>
                  <a:gd name="connsiteY262" fmla="*/ 3106869 h 3378200"/>
                  <a:gd name="connsiteX263" fmla="*/ 1968795 w 3038475"/>
                  <a:gd name="connsiteY263" fmla="*/ 3120205 h 3378200"/>
                  <a:gd name="connsiteX264" fmla="*/ 1964986 w 3038475"/>
                  <a:gd name="connsiteY264" fmla="*/ 3131636 h 3378200"/>
                  <a:gd name="connsiteX265" fmla="*/ 1963151 w 3038475"/>
                  <a:gd name="connsiteY265" fmla="*/ 3132471 h 3378200"/>
                  <a:gd name="connsiteX266" fmla="*/ 1962150 w 3038475"/>
                  <a:gd name="connsiteY266" fmla="*/ 3132137 h 3378200"/>
                  <a:gd name="connsiteX267" fmla="*/ 1942935 w 3038475"/>
                  <a:gd name="connsiteY267" fmla="*/ 3128047 h 3378200"/>
                  <a:gd name="connsiteX268" fmla="*/ 1926023 w 3038475"/>
                  <a:gd name="connsiteY268" fmla="*/ 3098165 h 3378200"/>
                  <a:gd name="connsiteX269" fmla="*/ 1908881 w 3038475"/>
                  <a:gd name="connsiteY269" fmla="*/ 3094990 h 3378200"/>
                  <a:gd name="connsiteX270" fmla="*/ 1889835 w 3038475"/>
                  <a:gd name="connsiteY270" fmla="*/ 3054985 h 3378200"/>
                  <a:gd name="connsiteX271" fmla="*/ 1880946 w 3038475"/>
                  <a:gd name="connsiteY271" fmla="*/ 2962275 h 3378200"/>
                  <a:gd name="connsiteX272" fmla="*/ 1837774 w 3038475"/>
                  <a:gd name="connsiteY272" fmla="*/ 2971165 h 3378200"/>
                  <a:gd name="connsiteX273" fmla="*/ 1806030 w 3038475"/>
                  <a:gd name="connsiteY273" fmla="*/ 3023235 h 3378200"/>
                  <a:gd name="connsiteX274" fmla="*/ 1806030 w 3038475"/>
                  <a:gd name="connsiteY274" fmla="*/ 3046095 h 3378200"/>
                  <a:gd name="connsiteX275" fmla="*/ 1737462 w 3038475"/>
                  <a:gd name="connsiteY275" fmla="*/ 3057525 h 3378200"/>
                  <a:gd name="connsiteX276" fmla="*/ 1712702 w 3038475"/>
                  <a:gd name="connsiteY276" fmla="*/ 3131820 h 3378200"/>
                  <a:gd name="connsiteX277" fmla="*/ 1737462 w 3038475"/>
                  <a:gd name="connsiteY277" fmla="*/ 3131820 h 3378200"/>
                  <a:gd name="connsiteX278" fmla="*/ 1696195 w 3038475"/>
                  <a:gd name="connsiteY278" fmla="*/ 3181985 h 3378200"/>
                  <a:gd name="connsiteX279" fmla="*/ 1608983 w 3038475"/>
                  <a:gd name="connsiteY279" fmla="*/ 3171817 h 3378200"/>
                  <a:gd name="connsiteX280" fmla="*/ 1621913 w 3038475"/>
                  <a:gd name="connsiteY280" fmla="*/ 3164205 h 3378200"/>
                  <a:gd name="connsiteX281" fmla="*/ 1592709 w 3038475"/>
                  <a:gd name="connsiteY281" fmla="*/ 3169920 h 3378200"/>
                  <a:gd name="connsiteX282" fmla="*/ 1608983 w 3038475"/>
                  <a:gd name="connsiteY282" fmla="*/ 3171817 h 3378200"/>
                  <a:gd name="connsiteX283" fmla="*/ 1521602 w 3038475"/>
                  <a:gd name="connsiteY283" fmla="*/ 3223260 h 3378200"/>
                  <a:gd name="connsiteX284" fmla="*/ 1432083 w 3038475"/>
                  <a:gd name="connsiteY284" fmla="*/ 3195955 h 3378200"/>
                  <a:gd name="connsiteX285" fmla="*/ 1432083 w 3038475"/>
                  <a:gd name="connsiteY285" fmla="*/ 3164205 h 3378200"/>
                  <a:gd name="connsiteX286" fmla="*/ 1403513 w 3038475"/>
                  <a:gd name="connsiteY286" fmla="*/ 3164205 h 3378200"/>
                  <a:gd name="connsiteX287" fmla="*/ 1373674 w 3038475"/>
                  <a:gd name="connsiteY287" fmla="*/ 3147060 h 3378200"/>
                  <a:gd name="connsiteX288" fmla="*/ 1306376 w 3038475"/>
                  <a:gd name="connsiteY288" fmla="*/ 3199130 h 3378200"/>
                  <a:gd name="connsiteX289" fmla="*/ 1291774 w 3038475"/>
                  <a:gd name="connsiteY289" fmla="*/ 3223260 h 3378200"/>
                  <a:gd name="connsiteX290" fmla="*/ 1291774 w 3038475"/>
                  <a:gd name="connsiteY290" fmla="*/ 3253740 h 3378200"/>
                  <a:gd name="connsiteX291" fmla="*/ 1291774 w 3038475"/>
                  <a:gd name="connsiteY291" fmla="*/ 3291205 h 3378200"/>
                  <a:gd name="connsiteX292" fmla="*/ 1254950 w 3038475"/>
                  <a:gd name="connsiteY292" fmla="*/ 3296920 h 3378200"/>
                  <a:gd name="connsiteX293" fmla="*/ 1217492 w 3038475"/>
                  <a:gd name="connsiteY293" fmla="*/ 3328670 h 3378200"/>
                  <a:gd name="connsiteX294" fmla="*/ 1177494 w 3038475"/>
                  <a:gd name="connsiteY294" fmla="*/ 3378200 h 3378200"/>
                  <a:gd name="connsiteX295" fmla="*/ 1159718 w 3038475"/>
                  <a:gd name="connsiteY295" fmla="*/ 3356610 h 3378200"/>
                  <a:gd name="connsiteX296" fmla="*/ 1094222 w 3038475"/>
                  <a:gd name="connsiteY296" fmla="*/ 3335507 h 3378200"/>
                  <a:gd name="connsiteX297" fmla="*/ 1101725 w 3038475"/>
                  <a:gd name="connsiteY297" fmla="*/ 3321685 h 3378200"/>
                  <a:gd name="connsiteX298" fmla="*/ 1089660 w 3038475"/>
                  <a:gd name="connsiteY298" fmla="*/ 3319145 h 3378200"/>
                  <a:gd name="connsiteX299" fmla="*/ 1089660 w 3038475"/>
                  <a:gd name="connsiteY299" fmla="*/ 3260090 h 3378200"/>
                  <a:gd name="connsiteX300" fmla="*/ 1101725 w 3038475"/>
                  <a:gd name="connsiteY300" fmla="*/ 3256280 h 3378200"/>
                  <a:gd name="connsiteX301" fmla="*/ 1089660 w 3038475"/>
                  <a:gd name="connsiteY301" fmla="*/ 3175000 h 3378200"/>
                  <a:gd name="connsiteX302" fmla="*/ 1089660 w 3038475"/>
                  <a:gd name="connsiteY302" fmla="*/ 3160395 h 3378200"/>
                  <a:gd name="connsiteX303" fmla="*/ 1089660 w 3038475"/>
                  <a:gd name="connsiteY303" fmla="*/ 3146425 h 3378200"/>
                  <a:gd name="connsiteX304" fmla="*/ 1069340 w 3038475"/>
                  <a:gd name="connsiteY304" fmla="*/ 3156585 h 3378200"/>
                  <a:gd name="connsiteX305" fmla="*/ 1064895 w 3038475"/>
                  <a:gd name="connsiteY305" fmla="*/ 3128010 h 3378200"/>
                  <a:gd name="connsiteX306" fmla="*/ 1061085 w 3038475"/>
                  <a:gd name="connsiteY306" fmla="*/ 3095625 h 3378200"/>
                  <a:gd name="connsiteX307" fmla="*/ 1074420 w 3038475"/>
                  <a:gd name="connsiteY307" fmla="*/ 3057525 h 3378200"/>
                  <a:gd name="connsiteX308" fmla="*/ 1036320 w 3038475"/>
                  <a:gd name="connsiteY308" fmla="*/ 3076575 h 3378200"/>
                  <a:gd name="connsiteX309" fmla="*/ 1013460 w 3038475"/>
                  <a:gd name="connsiteY309" fmla="*/ 3068955 h 3378200"/>
                  <a:gd name="connsiteX310" fmla="*/ 1024890 w 3038475"/>
                  <a:gd name="connsiteY310" fmla="*/ 3048000 h 3378200"/>
                  <a:gd name="connsiteX311" fmla="*/ 1013460 w 3038475"/>
                  <a:gd name="connsiteY311" fmla="*/ 3011805 h 3378200"/>
                  <a:gd name="connsiteX312" fmla="*/ 1011555 w 3038475"/>
                  <a:gd name="connsiteY312" fmla="*/ 2975610 h 3378200"/>
                  <a:gd name="connsiteX313" fmla="*/ 990600 w 3038475"/>
                  <a:gd name="connsiteY313" fmla="*/ 2967990 h 3378200"/>
                  <a:gd name="connsiteX314" fmla="*/ 962025 w 3038475"/>
                  <a:gd name="connsiteY314" fmla="*/ 2971800 h 3378200"/>
                  <a:gd name="connsiteX315" fmla="*/ 973455 w 3038475"/>
                  <a:gd name="connsiteY315" fmla="*/ 2920365 h 3378200"/>
                  <a:gd name="connsiteX316" fmla="*/ 990600 w 3038475"/>
                  <a:gd name="connsiteY316" fmla="*/ 2891790 h 3378200"/>
                  <a:gd name="connsiteX317" fmla="*/ 971550 w 3038475"/>
                  <a:gd name="connsiteY317" fmla="*/ 2861310 h 3378200"/>
                  <a:gd name="connsiteX318" fmla="*/ 971550 w 3038475"/>
                  <a:gd name="connsiteY318" fmla="*/ 2842260 h 3378200"/>
                  <a:gd name="connsiteX319" fmla="*/ 962025 w 3038475"/>
                  <a:gd name="connsiteY319" fmla="*/ 2819400 h 3378200"/>
                  <a:gd name="connsiteX320" fmla="*/ 948690 w 3038475"/>
                  <a:gd name="connsiteY320" fmla="*/ 2785110 h 3378200"/>
                  <a:gd name="connsiteX321" fmla="*/ 935355 w 3038475"/>
                  <a:gd name="connsiteY321" fmla="*/ 2747010 h 3378200"/>
                  <a:gd name="connsiteX322" fmla="*/ 937895 w 3038475"/>
                  <a:gd name="connsiteY322" fmla="*/ 2728595 h 3378200"/>
                  <a:gd name="connsiteX323" fmla="*/ 937895 w 3038475"/>
                  <a:gd name="connsiteY323" fmla="*/ 2716978 h 3378200"/>
                  <a:gd name="connsiteX324" fmla="*/ 923290 w 3038475"/>
                  <a:gd name="connsiteY324" fmla="*/ 2728595 h 3378200"/>
                  <a:gd name="connsiteX325" fmla="*/ 883920 w 3038475"/>
                  <a:gd name="connsiteY325" fmla="*/ 2684145 h 3378200"/>
                  <a:gd name="connsiteX326" fmla="*/ 855345 w 3038475"/>
                  <a:gd name="connsiteY326" fmla="*/ 2665095 h 3378200"/>
                  <a:gd name="connsiteX327" fmla="*/ 826770 w 3038475"/>
                  <a:gd name="connsiteY327" fmla="*/ 2610485 h 3378200"/>
                  <a:gd name="connsiteX328" fmla="*/ 797560 w 3038475"/>
                  <a:gd name="connsiteY328" fmla="*/ 2608580 h 3378200"/>
                  <a:gd name="connsiteX329" fmla="*/ 781685 w 3038475"/>
                  <a:gd name="connsiteY329" fmla="*/ 2620645 h 3378200"/>
                  <a:gd name="connsiteX330" fmla="*/ 767715 w 3038475"/>
                  <a:gd name="connsiteY330" fmla="*/ 2571750 h 3378200"/>
                  <a:gd name="connsiteX331" fmla="*/ 767715 w 3038475"/>
                  <a:gd name="connsiteY331" fmla="*/ 2543175 h 3378200"/>
                  <a:gd name="connsiteX332" fmla="*/ 738951 w 3038475"/>
                  <a:gd name="connsiteY332" fmla="*/ 2518473 h 3378200"/>
                  <a:gd name="connsiteX333" fmla="*/ 714375 w 3038475"/>
                  <a:gd name="connsiteY333" fmla="*/ 2458085 h 3378200"/>
                  <a:gd name="connsiteX334" fmla="*/ 720725 w 3038475"/>
                  <a:gd name="connsiteY334" fmla="*/ 2426970 h 3378200"/>
                  <a:gd name="connsiteX335" fmla="*/ 786130 w 3038475"/>
                  <a:gd name="connsiteY335" fmla="*/ 2334260 h 3378200"/>
                  <a:gd name="connsiteX336" fmla="*/ 797560 w 3038475"/>
                  <a:gd name="connsiteY336" fmla="*/ 2284730 h 3378200"/>
                  <a:gd name="connsiteX337" fmla="*/ 797560 w 3038475"/>
                  <a:gd name="connsiteY337" fmla="*/ 2242185 h 3378200"/>
                  <a:gd name="connsiteX338" fmla="*/ 797560 w 3038475"/>
                  <a:gd name="connsiteY338" fmla="*/ 2211070 h 3378200"/>
                  <a:gd name="connsiteX339" fmla="*/ 797560 w 3038475"/>
                  <a:gd name="connsiteY339" fmla="*/ 2193290 h 3378200"/>
                  <a:gd name="connsiteX340" fmla="*/ 743585 w 3038475"/>
                  <a:gd name="connsiteY340" fmla="*/ 2092960 h 3378200"/>
                  <a:gd name="connsiteX341" fmla="*/ 779780 w 3038475"/>
                  <a:gd name="connsiteY341" fmla="*/ 2103755 h 3378200"/>
                  <a:gd name="connsiteX342" fmla="*/ 797560 w 3038475"/>
                  <a:gd name="connsiteY342" fmla="*/ 2077085 h 3378200"/>
                  <a:gd name="connsiteX343" fmla="*/ 843280 w 3038475"/>
                  <a:gd name="connsiteY343" fmla="*/ 2072640 h 3378200"/>
                  <a:gd name="connsiteX344" fmla="*/ 863600 w 3038475"/>
                  <a:gd name="connsiteY344" fmla="*/ 2042160 h 3378200"/>
                  <a:gd name="connsiteX345" fmla="*/ 847090 w 3038475"/>
                  <a:gd name="connsiteY345" fmla="*/ 1997710 h 3378200"/>
                  <a:gd name="connsiteX346" fmla="*/ 871220 w 3038475"/>
                  <a:gd name="connsiteY346" fmla="*/ 1981200 h 3378200"/>
                  <a:gd name="connsiteX347" fmla="*/ 865505 w 3038475"/>
                  <a:gd name="connsiteY347" fmla="*/ 1952625 h 3378200"/>
                  <a:gd name="connsiteX348" fmla="*/ 889635 w 3038475"/>
                  <a:gd name="connsiteY348" fmla="*/ 1897380 h 3378200"/>
                  <a:gd name="connsiteX349" fmla="*/ 887730 w 3038475"/>
                  <a:gd name="connsiteY349" fmla="*/ 1885315 h 3378200"/>
                  <a:gd name="connsiteX350" fmla="*/ 891540 w 3038475"/>
                  <a:gd name="connsiteY350" fmla="*/ 1869440 h 3378200"/>
                  <a:gd name="connsiteX351" fmla="*/ 902970 w 3038475"/>
                  <a:gd name="connsiteY351" fmla="*/ 1844675 h 3378200"/>
                  <a:gd name="connsiteX352" fmla="*/ 902970 w 3038475"/>
                  <a:gd name="connsiteY352" fmla="*/ 1826260 h 3378200"/>
                  <a:gd name="connsiteX353" fmla="*/ 913345 w 3038475"/>
                  <a:gd name="connsiteY353" fmla="*/ 1832744 h 3378200"/>
                  <a:gd name="connsiteX354" fmla="*/ 902970 w 3038475"/>
                  <a:gd name="connsiteY354" fmla="*/ 1823085 h 3378200"/>
                  <a:gd name="connsiteX355" fmla="*/ 910590 w 3038475"/>
                  <a:gd name="connsiteY355" fmla="*/ 1805940 h 3378200"/>
                  <a:gd name="connsiteX356" fmla="*/ 921385 w 3038475"/>
                  <a:gd name="connsiteY356" fmla="*/ 1767840 h 3378200"/>
                  <a:gd name="connsiteX357" fmla="*/ 921385 w 3038475"/>
                  <a:gd name="connsiteY357" fmla="*/ 1751330 h 3378200"/>
                  <a:gd name="connsiteX358" fmla="*/ 937895 w 3038475"/>
                  <a:gd name="connsiteY358" fmla="*/ 1751330 h 3378200"/>
                  <a:gd name="connsiteX359" fmla="*/ 937895 w 3038475"/>
                  <a:gd name="connsiteY359" fmla="*/ 1714500 h 3378200"/>
                  <a:gd name="connsiteX360" fmla="*/ 942975 w 3038475"/>
                  <a:gd name="connsiteY360" fmla="*/ 1680210 h 3378200"/>
                  <a:gd name="connsiteX361" fmla="*/ 963930 w 3038475"/>
                  <a:gd name="connsiteY361" fmla="*/ 1671955 h 3378200"/>
                  <a:gd name="connsiteX362" fmla="*/ 977265 w 3038475"/>
                  <a:gd name="connsiteY362" fmla="*/ 1651000 h 3378200"/>
                  <a:gd name="connsiteX363" fmla="*/ 983601 w 3038475"/>
                  <a:gd name="connsiteY363" fmla="*/ 1644465 h 3378200"/>
                  <a:gd name="connsiteX364" fmla="*/ 985520 w 3038475"/>
                  <a:gd name="connsiteY364" fmla="*/ 1640840 h 3378200"/>
                  <a:gd name="connsiteX365" fmla="*/ 987425 w 3038475"/>
                  <a:gd name="connsiteY365" fmla="*/ 1614805 h 3378200"/>
                  <a:gd name="connsiteX366" fmla="*/ 962025 w 3038475"/>
                  <a:gd name="connsiteY366" fmla="*/ 1602740 h 3378200"/>
                  <a:gd name="connsiteX367" fmla="*/ 951230 w 3038475"/>
                  <a:gd name="connsiteY367" fmla="*/ 1614805 h 3378200"/>
                  <a:gd name="connsiteX368" fmla="*/ 929640 w 3038475"/>
                  <a:gd name="connsiteY368" fmla="*/ 1625600 h 3378200"/>
                  <a:gd name="connsiteX369" fmla="*/ 894715 w 3038475"/>
                  <a:gd name="connsiteY369" fmla="*/ 1637030 h 3378200"/>
                  <a:gd name="connsiteX370" fmla="*/ 882015 w 3038475"/>
                  <a:gd name="connsiteY370" fmla="*/ 1672590 h 3378200"/>
                  <a:gd name="connsiteX371" fmla="*/ 859790 w 3038475"/>
                  <a:gd name="connsiteY371" fmla="*/ 1651635 h 3378200"/>
                  <a:gd name="connsiteX372" fmla="*/ 861060 w 3038475"/>
                  <a:gd name="connsiteY372" fmla="*/ 1627505 h 3378200"/>
                  <a:gd name="connsiteX373" fmla="*/ 845569 w 3038475"/>
                  <a:gd name="connsiteY373" fmla="*/ 1618678 h 3378200"/>
                  <a:gd name="connsiteX374" fmla="*/ 844298 w 3038475"/>
                  <a:gd name="connsiteY374" fmla="*/ 1588260 h 3378200"/>
                  <a:gd name="connsiteX375" fmla="*/ 828996 w 3038475"/>
                  <a:gd name="connsiteY375" fmla="*/ 1564829 h 3378200"/>
                  <a:gd name="connsiteX376" fmla="*/ 804294 w 3038475"/>
                  <a:gd name="connsiteY376" fmla="*/ 1524761 h 3378200"/>
                  <a:gd name="connsiteX377" fmla="*/ 803910 w 3038475"/>
                  <a:gd name="connsiteY377" fmla="*/ 1526540 h 3378200"/>
                  <a:gd name="connsiteX378" fmla="*/ 774065 w 3038475"/>
                  <a:gd name="connsiteY378" fmla="*/ 1524635 h 3378200"/>
                  <a:gd name="connsiteX379" fmla="*/ 756920 w 3038475"/>
                  <a:gd name="connsiteY379" fmla="*/ 1507490 h 3378200"/>
                  <a:gd name="connsiteX380" fmla="*/ 743585 w 3038475"/>
                  <a:gd name="connsiteY380" fmla="*/ 1496061 h 3378200"/>
                  <a:gd name="connsiteX381" fmla="*/ 774065 w 3038475"/>
                  <a:gd name="connsiteY381" fmla="*/ 1484630 h 3378200"/>
                  <a:gd name="connsiteX382" fmla="*/ 803910 w 3038475"/>
                  <a:gd name="connsiteY382" fmla="*/ 1478915 h 3378200"/>
                  <a:gd name="connsiteX383" fmla="*/ 803910 w 3038475"/>
                  <a:gd name="connsiteY383" fmla="*/ 1464945 h 3378200"/>
                  <a:gd name="connsiteX384" fmla="*/ 803910 w 3038475"/>
                  <a:gd name="connsiteY384" fmla="*/ 1450340 h 3378200"/>
                  <a:gd name="connsiteX385" fmla="*/ 830580 w 3038475"/>
                  <a:gd name="connsiteY385" fmla="*/ 1437005 h 3378200"/>
                  <a:gd name="connsiteX386" fmla="*/ 861060 w 3038475"/>
                  <a:gd name="connsiteY386" fmla="*/ 1423670 h 3378200"/>
                  <a:gd name="connsiteX387" fmla="*/ 887095 w 3038475"/>
                  <a:gd name="connsiteY387" fmla="*/ 1417955 h 3378200"/>
                  <a:gd name="connsiteX388" fmla="*/ 905510 w 3038475"/>
                  <a:gd name="connsiteY388" fmla="*/ 1410335 h 3378200"/>
                  <a:gd name="connsiteX389" fmla="*/ 918845 w 3038475"/>
                  <a:gd name="connsiteY389" fmla="*/ 1398905 h 3378200"/>
                  <a:gd name="connsiteX390" fmla="*/ 929640 w 3038475"/>
                  <a:gd name="connsiteY390" fmla="*/ 1386840 h 3378200"/>
                  <a:gd name="connsiteX391" fmla="*/ 962025 w 3038475"/>
                  <a:gd name="connsiteY391" fmla="*/ 1386840 h 3378200"/>
                  <a:gd name="connsiteX392" fmla="*/ 1010285 w 3038475"/>
                  <a:gd name="connsiteY392" fmla="*/ 1386840 h 3378200"/>
                  <a:gd name="connsiteX393" fmla="*/ 1010285 w 3038475"/>
                  <a:gd name="connsiteY393" fmla="*/ 1398905 h 3378200"/>
                  <a:gd name="connsiteX394" fmla="*/ 1033145 w 3038475"/>
                  <a:gd name="connsiteY394" fmla="*/ 1374140 h 3378200"/>
                  <a:gd name="connsiteX395" fmla="*/ 1044575 w 3038475"/>
                  <a:gd name="connsiteY395" fmla="*/ 1386840 h 3378200"/>
                  <a:gd name="connsiteX396" fmla="*/ 1058545 w 3038475"/>
                  <a:gd name="connsiteY396" fmla="*/ 1386840 h 3378200"/>
                  <a:gd name="connsiteX397" fmla="*/ 1075055 w 3038475"/>
                  <a:gd name="connsiteY397" fmla="*/ 1402715 h 3378200"/>
                  <a:gd name="connsiteX398" fmla="*/ 1086485 w 3038475"/>
                  <a:gd name="connsiteY398" fmla="*/ 1412240 h 3378200"/>
                  <a:gd name="connsiteX399" fmla="*/ 1097915 w 3038475"/>
                  <a:gd name="connsiteY399" fmla="*/ 1400810 h 3378200"/>
                  <a:gd name="connsiteX400" fmla="*/ 1120140 w 3038475"/>
                  <a:gd name="connsiteY400" fmla="*/ 1386840 h 3378200"/>
                  <a:gd name="connsiteX401" fmla="*/ 1139825 w 3038475"/>
                  <a:gd name="connsiteY401" fmla="*/ 1386840 h 3378200"/>
                  <a:gd name="connsiteX402" fmla="*/ 1156970 w 3038475"/>
                  <a:gd name="connsiteY402" fmla="*/ 1386840 h 3378200"/>
                  <a:gd name="connsiteX403" fmla="*/ 1170305 w 3038475"/>
                  <a:gd name="connsiteY403" fmla="*/ 1360805 h 3378200"/>
                  <a:gd name="connsiteX404" fmla="*/ 1166495 w 3038475"/>
                  <a:gd name="connsiteY404" fmla="*/ 1330325 h 3378200"/>
                  <a:gd name="connsiteX405" fmla="*/ 1172210 w 3038475"/>
                  <a:gd name="connsiteY405" fmla="*/ 1313180 h 3378200"/>
                  <a:gd name="connsiteX406" fmla="*/ 1174115 w 3038475"/>
                  <a:gd name="connsiteY406" fmla="*/ 1309371 h 3378200"/>
                  <a:gd name="connsiteX407" fmla="*/ 1169622 w 3038475"/>
                  <a:gd name="connsiteY407" fmla="*/ 1295891 h 3378200"/>
                  <a:gd name="connsiteX408" fmla="*/ 1136015 w 3038475"/>
                  <a:gd name="connsiteY408" fmla="*/ 1314451 h 3378200"/>
                  <a:gd name="connsiteX409" fmla="*/ 1097915 w 3038475"/>
                  <a:gd name="connsiteY409" fmla="*/ 1285875 h 3378200"/>
                  <a:gd name="connsiteX410" fmla="*/ 1058545 w 3038475"/>
                  <a:gd name="connsiteY410" fmla="*/ 1288415 h 3378200"/>
                  <a:gd name="connsiteX411" fmla="*/ 1004570 w 3038475"/>
                  <a:gd name="connsiteY411" fmla="*/ 1241425 h 3378200"/>
                  <a:gd name="connsiteX412" fmla="*/ 962025 w 3038475"/>
                  <a:gd name="connsiteY412" fmla="*/ 1184910 h 3378200"/>
                  <a:gd name="connsiteX413" fmla="*/ 911225 w 3038475"/>
                  <a:gd name="connsiteY413" fmla="*/ 1203325 h 3378200"/>
                  <a:gd name="connsiteX414" fmla="*/ 894715 w 3038475"/>
                  <a:gd name="connsiteY414" fmla="*/ 1198245 h 3378200"/>
                  <a:gd name="connsiteX415" fmla="*/ 836930 w 3038475"/>
                  <a:gd name="connsiteY415" fmla="*/ 1219200 h 3378200"/>
                  <a:gd name="connsiteX416" fmla="*/ 774065 w 3038475"/>
                  <a:gd name="connsiteY416" fmla="*/ 1241425 h 3378200"/>
                  <a:gd name="connsiteX417" fmla="*/ 756920 w 3038475"/>
                  <a:gd name="connsiteY417" fmla="*/ 1241425 h 3378200"/>
                  <a:gd name="connsiteX418" fmla="*/ 743585 w 3038475"/>
                  <a:gd name="connsiteY418" fmla="*/ 1162050 h 3378200"/>
                  <a:gd name="connsiteX419" fmla="*/ 710565 w 3038475"/>
                  <a:gd name="connsiteY419" fmla="*/ 1184910 h 3378200"/>
                  <a:gd name="connsiteX420" fmla="*/ 685165 w 3038475"/>
                  <a:gd name="connsiteY420" fmla="*/ 1177290 h 3378200"/>
                  <a:gd name="connsiteX421" fmla="*/ 661035 w 3038475"/>
                  <a:gd name="connsiteY421" fmla="*/ 1146810 h 3378200"/>
                  <a:gd name="connsiteX422" fmla="*/ 645160 w 3038475"/>
                  <a:gd name="connsiteY422" fmla="*/ 1128395 h 3378200"/>
                  <a:gd name="connsiteX423" fmla="*/ 617220 w 3038475"/>
                  <a:gd name="connsiteY423" fmla="*/ 1128395 h 3378200"/>
                  <a:gd name="connsiteX424" fmla="*/ 595630 w 3038475"/>
                  <a:gd name="connsiteY424" fmla="*/ 1123315 h 3378200"/>
                  <a:gd name="connsiteX425" fmla="*/ 567055 w 3038475"/>
                  <a:gd name="connsiteY425" fmla="*/ 1123315 h 3378200"/>
                  <a:gd name="connsiteX426" fmla="*/ 551180 w 3038475"/>
                  <a:gd name="connsiteY426" fmla="*/ 1149350 h 3378200"/>
                  <a:gd name="connsiteX427" fmla="*/ 524510 w 3038475"/>
                  <a:gd name="connsiteY427" fmla="*/ 1164590 h 3378200"/>
                  <a:gd name="connsiteX428" fmla="*/ 502285 w 3038475"/>
                  <a:gd name="connsiteY428" fmla="*/ 1128395 h 3378200"/>
                  <a:gd name="connsiteX429" fmla="*/ 485140 w 3038475"/>
                  <a:gd name="connsiteY429" fmla="*/ 1108075 h 3378200"/>
                  <a:gd name="connsiteX430" fmla="*/ 485140 w 3038475"/>
                  <a:gd name="connsiteY430" fmla="*/ 1075055 h 3378200"/>
                  <a:gd name="connsiteX431" fmla="*/ 485140 w 3038475"/>
                  <a:gd name="connsiteY431" fmla="*/ 1056640 h 3378200"/>
                  <a:gd name="connsiteX432" fmla="*/ 471170 w 3038475"/>
                  <a:gd name="connsiteY432" fmla="*/ 1015365 h 3378200"/>
                  <a:gd name="connsiteX433" fmla="*/ 434340 w 3038475"/>
                  <a:gd name="connsiteY433" fmla="*/ 1017905 h 3378200"/>
                  <a:gd name="connsiteX434" fmla="*/ 429260 w 3038475"/>
                  <a:gd name="connsiteY434" fmla="*/ 996950 h 3378200"/>
                  <a:gd name="connsiteX435" fmla="*/ 398780 w 3038475"/>
                  <a:gd name="connsiteY435" fmla="*/ 1015365 h 3378200"/>
                  <a:gd name="connsiteX436" fmla="*/ 375920 w 3038475"/>
                  <a:gd name="connsiteY436" fmla="*/ 1017905 h 3378200"/>
                  <a:gd name="connsiteX437" fmla="*/ 347345 w 3038475"/>
                  <a:gd name="connsiteY437" fmla="*/ 1028065 h 3378200"/>
                  <a:gd name="connsiteX438" fmla="*/ 315595 w 3038475"/>
                  <a:gd name="connsiteY438" fmla="*/ 1010285 h 3378200"/>
                  <a:gd name="connsiteX439" fmla="*/ 304800 w 3038475"/>
                  <a:gd name="connsiteY439" fmla="*/ 984250 h 3378200"/>
                  <a:gd name="connsiteX440" fmla="*/ 283210 w 3038475"/>
                  <a:gd name="connsiteY440" fmla="*/ 984250 h 3378200"/>
                  <a:gd name="connsiteX441" fmla="*/ 262255 w 3038475"/>
                  <a:gd name="connsiteY441" fmla="*/ 958215 h 3378200"/>
                  <a:gd name="connsiteX442" fmla="*/ 241935 w 3038475"/>
                  <a:gd name="connsiteY442" fmla="*/ 958215 h 3378200"/>
                  <a:gd name="connsiteX443" fmla="*/ 231775 w 3038475"/>
                  <a:gd name="connsiteY443" fmla="*/ 974090 h 3378200"/>
                  <a:gd name="connsiteX444" fmla="*/ 209550 w 3038475"/>
                  <a:gd name="connsiteY444" fmla="*/ 991870 h 3378200"/>
                  <a:gd name="connsiteX445" fmla="*/ 204470 w 3038475"/>
                  <a:gd name="connsiteY445" fmla="*/ 974090 h 3378200"/>
                  <a:gd name="connsiteX446" fmla="*/ 177800 w 3038475"/>
                  <a:gd name="connsiteY446" fmla="*/ 974090 h 3378200"/>
                  <a:gd name="connsiteX447" fmla="*/ 187960 w 3038475"/>
                  <a:gd name="connsiteY447" fmla="*/ 920116 h 3378200"/>
                  <a:gd name="connsiteX448" fmla="*/ 157480 w 3038475"/>
                  <a:gd name="connsiteY448" fmla="*/ 920116 h 3378200"/>
                  <a:gd name="connsiteX449" fmla="*/ 133985 w 3038475"/>
                  <a:gd name="connsiteY449" fmla="*/ 873761 h 3378200"/>
                  <a:gd name="connsiteX450" fmla="*/ 157480 w 3038475"/>
                  <a:gd name="connsiteY450" fmla="*/ 845185 h 3378200"/>
                  <a:gd name="connsiteX451" fmla="*/ 157480 w 3038475"/>
                  <a:gd name="connsiteY451" fmla="*/ 808990 h 3378200"/>
                  <a:gd name="connsiteX452" fmla="*/ 149225 w 3038475"/>
                  <a:gd name="connsiteY452" fmla="*/ 795020 h 3378200"/>
                  <a:gd name="connsiteX453" fmla="*/ 157480 w 3038475"/>
                  <a:gd name="connsiteY453" fmla="*/ 747395 h 3378200"/>
                  <a:gd name="connsiteX454" fmla="*/ 175260 w 3038475"/>
                  <a:gd name="connsiteY454" fmla="*/ 760095 h 3378200"/>
                  <a:gd name="connsiteX455" fmla="*/ 249555 w 3038475"/>
                  <a:gd name="connsiteY455" fmla="*/ 726440 h 3378200"/>
                  <a:gd name="connsiteX456" fmla="*/ 209550 w 3038475"/>
                  <a:gd name="connsiteY456" fmla="*/ 693420 h 3378200"/>
                  <a:gd name="connsiteX457" fmla="*/ 182880 w 3038475"/>
                  <a:gd name="connsiteY457" fmla="*/ 652780 h 3378200"/>
                  <a:gd name="connsiteX458" fmla="*/ 204470 w 3038475"/>
                  <a:gd name="connsiteY458" fmla="*/ 633730 h 3378200"/>
                  <a:gd name="connsiteX459" fmla="*/ 172720 w 3038475"/>
                  <a:gd name="connsiteY459" fmla="*/ 610870 h 3378200"/>
                  <a:gd name="connsiteX460" fmla="*/ 187960 w 3038475"/>
                  <a:gd name="connsiteY460" fmla="*/ 551815 h 3378200"/>
                  <a:gd name="connsiteX461" fmla="*/ 185420 w 3038475"/>
                  <a:gd name="connsiteY461" fmla="*/ 508636 h 3378200"/>
                  <a:gd name="connsiteX462" fmla="*/ 157480 w 3038475"/>
                  <a:gd name="connsiteY462" fmla="*/ 489585 h 3378200"/>
                  <a:gd name="connsiteX463" fmla="*/ 204470 w 3038475"/>
                  <a:gd name="connsiteY463" fmla="*/ 481965 h 3378200"/>
                  <a:gd name="connsiteX464" fmla="*/ 192405 w 3038475"/>
                  <a:gd name="connsiteY464" fmla="*/ 422911 h 3378200"/>
                  <a:gd name="connsiteX465" fmla="*/ 192405 w 3038475"/>
                  <a:gd name="connsiteY465" fmla="*/ 398145 h 3378200"/>
                  <a:gd name="connsiteX466" fmla="*/ 204470 w 3038475"/>
                  <a:gd name="connsiteY466" fmla="*/ 391160 h 3378200"/>
                  <a:gd name="connsiteX467" fmla="*/ 213360 w 3038475"/>
                  <a:gd name="connsiteY467" fmla="*/ 377191 h 3378200"/>
                  <a:gd name="connsiteX468" fmla="*/ 209550 w 3038475"/>
                  <a:gd name="connsiteY468" fmla="*/ 350520 h 3378200"/>
                  <a:gd name="connsiteX469" fmla="*/ 204470 w 3038475"/>
                  <a:gd name="connsiteY469" fmla="*/ 296545 h 3378200"/>
                  <a:gd name="connsiteX470" fmla="*/ 172720 w 3038475"/>
                  <a:gd name="connsiteY470" fmla="*/ 265430 h 3378200"/>
                  <a:gd name="connsiteX471" fmla="*/ 149225 w 3038475"/>
                  <a:gd name="connsiteY471" fmla="*/ 255270 h 3378200"/>
                  <a:gd name="connsiteX472" fmla="*/ 115570 w 3038475"/>
                  <a:gd name="connsiteY472" fmla="*/ 257810 h 3378200"/>
                  <a:gd name="connsiteX473" fmla="*/ 110490 w 3038475"/>
                  <a:gd name="connsiteY473" fmla="*/ 285115 h 3378200"/>
                  <a:gd name="connsiteX474" fmla="*/ 88900 w 3038475"/>
                  <a:gd name="connsiteY474" fmla="*/ 270510 h 3378200"/>
                  <a:gd name="connsiteX475" fmla="*/ 74930 w 3038475"/>
                  <a:gd name="connsiteY475" fmla="*/ 247650 h 3378200"/>
                  <a:gd name="connsiteX476" fmla="*/ 48260 w 3038475"/>
                  <a:gd name="connsiteY476" fmla="*/ 213995 h 3378200"/>
                  <a:gd name="connsiteX477" fmla="*/ 48260 w 3038475"/>
                  <a:gd name="connsiteY477" fmla="*/ 182880 h 3378200"/>
                  <a:gd name="connsiteX478" fmla="*/ 33655 w 3038475"/>
                  <a:gd name="connsiteY478" fmla="*/ 172720 h 3378200"/>
                  <a:gd name="connsiteX479" fmla="*/ 0 w 3038475"/>
                  <a:gd name="connsiteY479" fmla="*/ 172720 h 3378200"/>
                  <a:gd name="connsiteX480" fmla="*/ 33655 w 3038475"/>
                  <a:gd name="connsiteY480" fmla="*/ 116205 h 3378200"/>
                  <a:gd name="connsiteX481" fmla="*/ 48260 w 3038475"/>
                  <a:gd name="connsiteY481" fmla="*/ 111125 h 3378200"/>
                  <a:gd name="connsiteX482" fmla="*/ 48260 w 3038475"/>
                  <a:gd name="connsiteY482" fmla="*/ 85725 h 3378200"/>
                  <a:gd name="connsiteX483" fmla="*/ 110490 w 3038475"/>
                  <a:gd name="connsiteY483" fmla="*/ 85725 h 3378200"/>
                  <a:gd name="connsiteX484" fmla="*/ 110490 w 3038475"/>
                  <a:gd name="connsiteY484" fmla="*/ 64770 h 3378200"/>
                  <a:gd name="connsiteX485" fmla="*/ 149225 w 3038475"/>
                  <a:gd name="connsiteY485" fmla="*/ 62230 h 3378200"/>
                  <a:gd name="connsiteX486" fmla="*/ 157480 w 3038475"/>
                  <a:gd name="connsiteY486" fmla="*/ 28575 h 3378200"/>
                  <a:gd name="connsiteX487" fmla="*/ 157480 w 3038475"/>
                  <a:gd name="connsiteY487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20140 w 3038475"/>
                  <a:gd name="connsiteY57" fmla="*/ 508636 h 3378200"/>
                  <a:gd name="connsiteX58" fmla="*/ 1226820 w 3038475"/>
                  <a:gd name="connsiteY58" fmla="*/ 600710 h 3378200"/>
                  <a:gd name="connsiteX59" fmla="*/ 1300480 w 3038475"/>
                  <a:gd name="connsiteY59" fmla="*/ 603250 h 3378200"/>
                  <a:gd name="connsiteX60" fmla="*/ 1409700 w 3038475"/>
                  <a:gd name="connsiteY60" fmla="*/ 668655 h 3378200"/>
                  <a:gd name="connsiteX61" fmla="*/ 1344295 w 3038475"/>
                  <a:gd name="connsiteY61" fmla="*/ 706120 h 3378200"/>
                  <a:gd name="connsiteX62" fmla="*/ 1331595 w 3038475"/>
                  <a:gd name="connsiteY62" fmla="*/ 739775 h 3378200"/>
                  <a:gd name="connsiteX63" fmla="*/ 1346835 w 3038475"/>
                  <a:gd name="connsiteY63" fmla="*/ 816610 h 3378200"/>
                  <a:gd name="connsiteX64" fmla="*/ 1345565 w 3038475"/>
                  <a:gd name="connsiteY64" fmla="*/ 890270 h 3378200"/>
                  <a:gd name="connsiteX65" fmla="*/ 1374899 w 3038475"/>
                  <a:gd name="connsiteY65" fmla="*/ 888706 h 3378200"/>
                  <a:gd name="connsiteX66" fmla="*/ 1362075 w 3038475"/>
                  <a:gd name="connsiteY66" fmla="*/ 897255 h 3378200"/>
                  <a:gd name="connsiteX67" fmla="*/ 1357630 w 3038475"/>
                  <a:gd name="connsiteY67" fmla="*/ 925195 h 3378200"/>
                  <a:gd name="connsiteX68" fmla="*/ 1311275 w 3038475"/>
                  <a:gd name="connsiteY68" fmla="*/ 922655 h 3378200"/>
                  <a:gd name="connsiteX69" fmla="*/ 1295400 w 3038475"/>
                  <a:gd name="connsiteY69" fmla="*/ 945516 h 3378200"/>
                  <a:gd name="connsiteX70" fmla="*/ 1346835 w 3038475"/>
                  <a:gd name="connsiteY70" fmla="*/ 996950 h 3378200"/>
                  <a:gd name="connsiteX71" fmla="*/ 1313815 w 3038475"/>
                  <a:gd name="connsiteY71" fmla="*/ 1075055 h 3378200"/>
                  <a:gd name="connsiteX72" fmla="*/ 1339215 w 3038475"/>
                  <a:gd name="connsiteY72" fmla="*/ 1102995 h 3378200"/>
                  <a:gd name="connsiteX73" fmla="*/ 1332786 w 3038475"/>
                  <a:gd name="connsiteY73" fmla="*/ 1106805 h 3378200"/>
                  <a:gd name="connsiteX74" fmla="*/ 1358900 w 3038475"/>
                  <a:gd name="connsiteY74" fmla="*/ 1106805 h 3378200"/>
                  <a:gd name="connsiteX75" fmla="*/ 1366520 w 3038475"/>
                  <a:gd name="connsiteY75" fmla="*/ 1130300 h 3378200"/>
                  <a:gd name="connsiteX76" fmla="*/ 1374140 w 3038475"/>
                  <a:gd name="connsiteY76" fmla="*/ 1155065 h 3378200"/>
                  <a:gd name="connsiteX77" fmla="*/ 1409700 w 3038475"/>
                  <a:gd name="connsiteY77" fmla="*/ 1160780 h 3378200"/>
                  <a:gd name="connsiteX78" fmla="*/ 1440815 w 3038475"/>
                  <a:gd name="connsiteY78" fmla="*/ 1170305 h 3378200"/>
                  <a:gd name="connsiteX79" fmla="*/ 1459865 w 3038475"/>
                  <a:gd name="connsiteY79" fmla="*/ 1164590 h 3378200"/>
                  <a:gd name="connsiteX80" fmla="*/ 1473200 w 3038475"/>
                  <a:gd name="connsiteY80" fmla="*/ 1145541 h 3378200"/>
                  <a:gd name="connsiteX81" fmla="*/ 1482725 w 3038475"/>
                  <a:gd name="connsiteY81" fmla="*/ 1106805 h 3378200"/>
                  <a:gd name="connsiteX82" fmla="*/ 1511300 w 3038475"/>
                  <a:gd name="connsiteY82" fmla="*/ 1106805 h 3378200"/>
                  <a:gd name="connsiteX83" fmla="*/ 1520825 w 3038475"/>
                  <a:gd name="connsiteY83" fmla="*/ 1126490 h 3378200"/>
                  <a:gd name="connsiteX84" fmla="*/ 1539875 w 3038475"/>
                  <a:gd name="connsiteY84" fmla="*/ 1126490 h 3378200"/>
                  <a:gd name="connsiteX85" fmla="*/ 1558925 w 3038475"/>
                  <a:gd name="connsiteY85" fmla="*/ 1143635 h 3378200"/>
                  <a:gd name="connsiteX86" fmla="*/ 1583690 w 3038475"/>
                  <a:gd name="connsiteY86" fmla="*/ 1143635 h 3378200"/>
                  <a:gd name="connsiteX87" fmla="*/ 1593215 w 3038475"/>
                  <a:gd name="connsiteY87" fmla="*/ 1126490 h 3378200"/>
                  <a:gd name="connsiteX88" fmla="*/ 1579880 w 3038475"/>
                  <a:gd name="connsiteY88" fmla="*/ 1170305 h 3378200"/>
                  <a:gd name="connsiteX89" fmla="*/ 1597025 w 3038475"/>
                  <a:gd name="connsiteY89" fmla="*/ 1189356 h 3378200"/>
                  <a:gd name="connsiteX90" fmla="*/ 1600835 w 3038475"/>
                  <a:gd name="connsiteY90" fmla="*/ 1217930 h 3378200"/>
                  <a:gd name="connsiteX91" fmla="*/ 1612265 w 3038475"/>
                  <a:gd name="connsiteY91" fmla="*/ 1240155 h 3378200"/>
                  <a:gd name="connsiteX92" fmla="*/ 1628140 w 3038475"/>
                  <a:gd name="connsiteY92" fmla="*/ 1240155 h 3378200"/>
                  <a:gd name="connsiteX93" fmla="*/ 1648460 w 3038475"/>
                  <a:gd name="connsiteY93" fmla="*/ 1240155 h 3378200"/>
                  <a:gd name="connsiteX94" fmla="*/ 1654175 w 3038475"/>
                  <a:gd name="connsiteY94" fmla="*/ 1265555 h 3378200"/>
                  <a:gd name="connsiteX95" fmla="*/ 1678940 w 3038475"/>
                  <a:gd name="connsiteY95" fmla="*/ 1290320 h 3378200"/>
                  <a:gd name="connsiteX96" fmla="*/ 1682257 w 3038475"/>
                  <a:gd name="connsiteY96" fmla="*/ 1310221 h 3378200"/>
                  <a:gd name="connsiteX97" fmla="*/ 1685925 w 3038475"/>
                  <a:gd name="connsiteY97" fmla="*/ 1295400 h 3378200"/>
                  <a:gd name="connsiteX98" fmla="*/ 1708785 w 3038475"/>
                  <a:gd name="connsiteY98" fmla="*/ 1310640 h 3378200"/>
                  <a:gd name="connsiteX99" fmla="*/ 1715770 w 3038475"/>
                  <a:gd name="connsiteY99" fmla="*/ 1314450 h 3378200"/>
                  <a:gd name="connsiteX100" fmla="*/ 1737360 w 3038475"/>
                  <a:gd name="connsiteY100" fmla="*/ 1314450 h 3378200"/>
                  <a:gd name="connsiteX101" fmla="*/ 1758315 w 3038475"/>
                  <a:gd name="connsiteY101" fmla="*/ 1314450 h 3378200"/>
                  <a:gd name="connsiteX102" fmla="*/ 1795145 w 3038475"/>
                  <a:gd name="connsiteY102" fmla="*/ 1336675 h 3378200"/>
                  <a:gd name="connsiteX103" fmla="*/ 1772285 w 3038475"/>
                  <a:gd name="connsiteY103" fmla="*/ 1349375 h 3378200"/>
                  <a:gd name="connsiteX104" fmla="*/ 1772285 w 3038475"/>
                  <a:gd name="connsiteY104" fmla="*/ 1364615 h 3378200"/>
                  <a:gd name="connsiteX105" fmla="*/ 1758315 w 3038475"/>
                  <a:gd name="connsiteY105" fmla="*/ 1384935 h 3378200"/>
                  <a:gd name="connsiteX106" fmla="*/ 1779905 w 3038475"/>
                  <a:gd name="connsiteY106" fmla="*/ 1402715 h 3378200"/>
                  <a:gd name="connsiteX107" fmla="*/ 1795145 w 3038475"/>
                  <a:gd name="connsiteY107" fmla="*/ 1428750 h 3378200"/>
                  <a:gd name="connsiteX108" fmla="*/ 1823720 w 3038475"/>
                  <a:gd name="connsiteY108" fmla="*/ 1438910 h 3378200"/>
                  <a:gd name="connsiteX109" fmla="*/ 1851660 w 3038475"/>
                  <a:gd name="connsiteY109" fmla="*/ 1418590 h 3378200"/>
                  <a:gd name="connsiteX110" fmla="*/ 1869440 w 3038475"/>
                  <a:gd name="connsiteY110" fmla="*/ 1426210 h 3378200"/>
                  <a:gd name="connsiteX111" fmla="*/ 1884680 w 3038475"/>
                  <a:gd name="connsiteY111" fmla="*/ 1397635 h 3378200"/>
                  <a:gd name="connsiteX112" fmla="*/ 1908810 w 3038475"/>
                  <a:gd name="connsiteY112" fmla="*/ 1410970 h 3378200"/>
                  <a:gd name="connsiteX113" fmla="*/ 1908810 w 3038475"/>
                  <a:gd name="connsiteY113" fmla="*/ 1431290 h 3378200"/>
                  <a:gd name="connsiteX114" fmla="*/ 1931035 w 3038475"/>
                  <a:gd name="connsiteY114" fmla="*/ 1446530 h 3378200"/>
                  <a:gd name="connsiteX115" fmla="*/ 1947545 w 3038475"/>
                  <a:gd name="connsiteY115" fmla="*/ 1413510 h 3378200"/>
                  <a:gd name="connsiteX116" fmla="*/ 1978660 w 3038475"/>
                  <a:gd name="connsiteY116" fmla="*/ 1410970 h 3378200"/>
                  <a:gd name="connsiteX117" fmla="*/ 2021205 w 3038475"/>
                  <a:gd name="connsiteY117" fmla="*/ 1410970 h 3378200"/>
                  <a:gd name="connsiteX118" fmla="*/ 2047240 w 3038475"/>
                  <a:gd name="connsiteY118" fmla="*/ 1431290 h 3378200"/>
                  <a:gd name="connsiteX119" fmla="*/ 2075704 w 3038475"/>
                  <a:gd name="connsiteY119" fmla="*/ 1424444 h 3378200"/>
                  <a:gd name="connsiteX120" fmla="*/ 2071370 w 3038475"/>
                  <a:gd name="connsiteY120" fmla="*/ 1421130 h 3378200"/>
                  <a:gd name="connsiteX121" fmla="*/ 2112645 w 3038475"/>
                  <a:gd name="connsiteY121" fmla="*/ 1396365 h 3378200"/>
                  <a:gd name="connsiteX122" fmla="*/ 2154555 w 3038475"/>
                  <a:gd name="connsiteY122" fmla="*/ 1369695 h 3378200"/>
                  <a:gd name="connsiteX123" fmla="*/ 2152650 w 3038475"/>
                  <a:gd name="connsiteY123" fmla="*/ 1338580 h 3378200"/>
                  <a:gd name="connsiteX124" fmla="*/ 2164080 w 3038475"/>
                  <a:gd name="connsiteY124" fmla="*/ 1247775 h 3378200"/>
                  <a:gd name="connsiteX125" fmla="*/ 2182495 w 3038475"/>
                  <a:gd name="connsiteY125" fmla="*/ 1230630 h 3378200"/>
                  <a:gd name="connsiteX126" fmla="*/ 2103120 w 3038475"/>
                  <a:gd name="connsiteY126" fmla="*/ 1189355 h 3378200"/>
                  <a:gd name="connsiteX127" fmla="*/ 2069465 w 3038475"/>
                  <a:gd name="connsiteY127" fmla="*/ 1189355 h 3378200"/>
                  <a:gd name="connsiteX128" fmla="*/ 2040255 w 3038475"/>
                  <a:gd name="connsiteY128" fmla="*/ 1211580 h 3378200"/>
                  <a:gd name="connsiteX129" fmla="*/ 2019300 w 3038475"/>
                  <a:gd name="connsiteY129" fmla="*/ 1253490 h 3378200"/>
                  <a:gd name="connsiteX130" fmla="*/ 2011680 w 3038475"/>
                  <a:gd name="connsiteY130" fmla="*/ 1245870 h 3378200"/>
                  <a:gd name="connsiteX131" fmla="*/ 1994535 w 3038475"/>
                  <a:gd name="connsiteY131" fmla="*/ 1243965 h 3378200"/>
                  <a:gd name="connsiteX132" fmla="*/ 2038350 w 3038475"/>
                  <a:gd name="connsiteY132" fmla="*/ 1186815 h 3378200"/>
                  <a:gd name="connsiteX133" fmla="*/ 2013585 w 3038475"/>
                  <a:gd name="connsiteY133" fmla="*/ 1146810 h 3378200"/>
                  <a:gd name="connsiteX134" fmla="*/ 1994535 w 3038475"/>
                  <a:gd name="connsiteY134" fmla="*/ 1200150 h 3378200"/>
                  <a:gd name="connsiteX135" fmla="*/ 1979295 w 3038475"/>
                  <a:gd name="connsiteY135" fmla="*/ 1209675 h 3378200"/>
                  <a:gd name="connsiteX136" fmla="*/ 1983105 w 3038475"/>
                  <a:gd name="connsiteY136" fmla="*/ 1236345 h 3378200"/>
                  <a:gd name="connsiteX137" fmla="*/ 1945005 w 3038475"/>
                  <a:gd name="connsiteY137" fmla="*/ 1230630 h 3378200"/>
                  <a:gd name="connsiteX138" fmla="*/ 1945005 w 3038475"/>
                  <a:gd name="connsiteY138" fmla="*/ 1211580 h 3378200"/>
                  <a:gd name="connsiteX139" fmla="*/ 1977390 w 3038475"/>
                  <a:gd name="connsiteY139" fmla="*/ 1151255 h 3378200"/>
                  <a:gd name="connsiteX140" fmla="*/ 2000250 w 3038475"/>
                  <a:gd name="connsiteY140" fmla="*/ 1135380 h 3378200"/>
                  <a:gd name="connsiteX141" fmla="*/ 1986915 w 3038475"/>
                  <a:gd name="connsiteY141" fmla="*/ 1074420 h 3378200"/>
                  <a:gd name="connsiteX142" fmla="*/ 2013585 w 3038475"/>
                  <a:gd name="connsiteY142" fmla="*/ 1033780 h 3378200"/>
                  <a:gd name="connsiteX143" fmla="*/ 2103120 w 3038475"/>
                  <a:gd name="connsiteY143" fmla="*/ 1017905 h 3378200"/>
                  <a:gd name="connsiteX144" fmla="*/ 2152650 w 3038475"/>
                  <a:gd name="connsiteY144" fmla="*/ 1005205 h 3378200"/>
                  <a:gd name="connsiteX145" fmla="*/ 2134870 w 3038475"/>
                  <a:gd name="connsiteY145" fmla="*/ 954405 h 3378200"/>
                  <a:gd name="connsiteX146" fmla="*/ 2101215 w 3038475"/>
                  <a:gd name="connsiteY146" fmla="*/ 963931 h 3378200"/>
                  <a:gd name="connsiteX147" fmla="*/ 2069465 w 3038475"/>
                  <a:gd name="connsiteY147" fmla="*/ 938530 h 3378200"/>
                  <a:gd name="connsiteX148" fmla="*/ 2071370 w 3038475"/>
                  <a:gd name="connsiteY148" fmla="*/ 859155 h 3378200"/>
                  <a:gd name="connsiteX149" fmla="*/ 2118995 w 3038475"/>
                  <a:gd name="connsiteY149" fmla="*/ 824230 h 3378200"/>
                  <a:gd name="connsiteX150" fmla="*/ 2182495 w 3038475"/>
                  <a:gd name="connsiteY150" fmla="*/ 805180 h 3378200"/>
                  <a:gd name="connsiteX151" fmla="*/ 2203450 w 3038475"/>
                  <a:gd name="connsiteY151" fmla="*/ 849630 h 3378200"/>
                  <a:gd name="connsiteX152" fmla="*/ 2220595 w 3038475"/>
                  <a:gd name="connsiteY152" fmla="*/ 881380 h 3378200"/>
                  <a:gd name="connsiteX153" fmla="*/ 2265045 w 3038475"/>
                  <a:gd name="connsiteY153" fmla="*/ 903605 h 3378200"/>
                  <a:gd name="connsiteX154" fmla="*/ 2265045 w 3038475"/>
                  <a:gd name="connsiteY154" fmla="*/ 878205 h 3378200"/>
                  <a:gd name="connsiteX155" fmla="*/ 2357120 w 3038475"/>
                  <a:gd name="connsiteY155" fmla="*/ 849630 h 3378200"/>
                  <a:gd name="connsiteX156" fmla="*/ 2392680 w 3038475"/>
                  <a:gd name="connsiteY156" fmla="*/ 862965 h 3378200"/>
                  <a:gd name="connsiteX157" fmla="*/ 2423160 w 3038475"/>
                  <a:gd name="connsiteY157" fmla="*/ 847725 h 3378200"/>
                  <a:gd name="connsiteX158" fmla="*/ 2446020 w 3038475"/>
                  <a:gd name="connsiteY158" fmla="*/ 872490 h 3378200"/>
                  <a:gd name="connsiteX159" fmla="*/ 2434590 w 3038475"/>
                  <a:gd name="connsiteY159" fmla="*/ 889635 h 3378200"/>
                  <a:gd name="connsiteX160" fmla="*/ 2459355 w 3038475"/>
                  <a:gd name="connsiteY160" fmla="*/ 901065 h 3378200"/>
                  <a:gd name="connsiteX161" fmla="*/ 2447925 w 3038475"/>
                  <a:gd name="connsiteY161" fmla="*/ 910590 h 3378200"/>
                  <a:gd name="connsiteX162" fmla="*/ 2458720 w 3038475"/>
                  <a:gd name="connsiteY162" fmla="*/ 922655 h 3378200"/>
                  <a:gd name="connsiteX163" fmla="*/ 2484120 w 3038475"/>
                  <a:gd name="connsiteY163" fmla="*/ 986155 h 3378200"/>
                  <a:gd name="connsiteX164" fmla="*/ 2447925 w 3038475"/>
                  <a:gd name="connsiteY164" fmla="*/ 1038225 h 3378200"/>
                  <a:gd name="connsiteX165" fmla="*/ 2461260 w 3038475"/>
                  <a:gd name="connsiteY165" fmla="*/ 1068705 h 3378200"/>
                  <a:gd name="connsiteX166" fmla="*/ 2438400 w 3038475"/>
                  <a:gd name="connsiteY166" fmla="*/ 1106805 h 3378200"/>
                  <a:gd name="connsiteX167" fmla="*/ 2438400 w 3038475"/>
                  <a:gd name="connsiteY167" fmla="*/ 1132206 h 3378200"/>
                  <a:gd name="connsiteX168" fmla="*/ 2417445 w 3038475"/>
                  <a:gd name="connsiteY168" fmla="*/ 1141095 h 3378200"/>
                  <a:gd name="connsiteX169" fmla="*/ 2421255 w 3038475"/>
                  <a:gd name="connsiteY169" fmla="*/ 1163955 h 3378200"/>
                  <a:gd name="connsiteX170" fmla="*/ 2377440 w 3038475"/>
                  <a:gd name="connsiteY170" fmla="*/ 1198880 h 3378200"/>
                  <a:gd name="connsiteX171" fmla="*/ 2374265 w 3038475"/>
                  <a:gd name="connsiteY171" fmla="*/ 1230630 h 3378200"/>
                  <a:gd name="connsiteX172" fmla="*/ 2335530 w 3038475"/>
                  <a:gd name="connsiteY172" fmla="*/ 1239520 h 3378200"/>
                  <a:gd name="connsiteX173" fmla="*/ 2335530 w 3038475"/>
                  <a:gd name="connsiteY173" fmla="*/ 1295400 h 3378200"/>
                  <a:gd name="connsiteX174" fmla="*/ 2374265 w 3038475"/>
                  <a:gd name="connsiteY174" fmla="*/ 1314451 h 3378200"/>
                  <a:gd name="connsiteX175" fmla="*/ 2420620 w 3038475"/>
                  <a:gd name="connsiteY175" fmla="*/ 1295400 h 3378200"/>
                  <a:gd name="connsiteX176" fmla="*/ 2461895 w 3038475"/>
                  <a:gd name="connsiteY176" fmla="*/ 1295400 h 3378200"/>
                  <a:gd name="connsiteX177" fmla="*/ 2526030 w 3038475"/>
                  <a:gd name="connsiteY177" fmla="*/ 1239520 h 3378200"/>
                  <a:gd name="connsiteX178" fmla="*/ 2560320 w 3038475"/>
                  <a:gd name="connsiteY178" fmla="*/ 1239520 h 3378200"/>
                  <a:gd name="connsiteX179" fmla="*/ 2563319 w 3038475"/>
                  <a:gd name="connsiteY179" fmla="*/ 1251314 h 3378200"/>
                  <a:gd name="connsiteX180" fmla="*/ 2563382 w 3038475"/>
                  <a:gd name="connsiteY180" fmla="*/ 1251335 h 3378200"/>
                  <a:gd name="connsiteX181" fmla="*/ 2569845 w 3038475"/>
                  <a:gd name="connsiteY181" fmla="*/ 1241425 h 3378200"/>
                  <a:gd name="connsiteX182" fmla="*/ 2591435 w 3038475"/>
                  <a:gd name="connsiteY182" fmla="*/ 1241425 h 3378200"/>
                  <a:gd name="connsiteX183" fmla="*/ 2616835 w 3038475"/>
                  <a:gd name="connsiteY183" fmla="*/ 1264285 h 3378200"/>
                  <a:gd name="connsiteX184" fmla="*/ 2629535 w 3038475"/>
                  <a:gd name="connsiteY184" fmla="*/ 1275715 h 3378200"/>
                  <a:gd name="connsiteX185" fmla="*/ 2643505 w 3038475"/>
                  <a:gd name="connsiteY185" fmla="*/ 1284605 h 3378200"/>
                  <a:gd name="connsiteX186" fmla="*/ 2651760 w 3038475"/>
                  <a:gd name="connsiteY186" fmla="*/ 1273175 h 3378200"/>
                  <a:gd name="connsiteX187" fmla="*/ 2670810 w 3038475"/>
                  <a:gd name="connsiteY187" fmla="*/ 1275715 h 3378200"/>
                  <a:gd name="connsiteX188" fmla="*/ 2688590 w 3038475"/>
                  <a:gd name="connsiteY188" fmla="*/ 1285875 h 3378200"/>
                  <a:gd name="connsiteX189" fmla="*/ 2692400 w 3038475"/>
                  <a:gd name="connsiteY189" fmla="*/ 1297940 h 3378200"/>
                  <a:gd name="connsiteX190" fmla="*/ 2706370 w 3038475"/>
                  <a:gd name="connsiteY190" fmla="*/ 1314451 h 3378200"/>
                  <a:gd name="connsiteX191" fmla="*/ 2705100 w 3038475"/>
                  <a:gd name="connsiteY191" fmla="*/ 1324610 h 3378200"/>
                  <a:gd name="connsiteX192" fmla="*/ 2726690 w 3038475"/>
                  <a:gd name="connsiteY192" fmla="*/ 1325880 h 3378200"/>
                  <a:gd name="connsiteX193" fmla="*/ 2726690 w 3038475"/>
                  <a:gd name="connsiteY193" fmla="*/ 1334770 h 3378200"/>
                  <a:gd name="connsiteX194" fmla="*/ 2752725 w 3038475"/>
                  <a:gd name="connsiteY194" fmla="*/ 1347470 h 3378200"/>
                  <a:gd name="connsiteX195" fmla="*/ 2750185 w 3038475"/>
                  <a:gd name="connsiteY195" fmla="*/ 1357630 h 3378200"/>
                  <a:gd name="connsiteX196" fmla="*/ 2765425 w 3038475"/>
                  <a:gd name="connsiteY196" fmla="*/ 1370330 h 3378200"/>
                  <a:gd name="connsiteX197" fmla="*/ 2756535 w 3038475"/>
                  <a:gd name="connsiteY197" fmla="*/ 1386205 h 3378200"/>
                  <a:gd name="connsiteX198" fmla="*/ 2756535 w 3038475"/>
                  <a:gd name="connsiteY198" fmla="*/ 1400175 h 3378200"/>
                  <a:gd name="connsiteX199" fmla="*/ 2766695 w 3038475"/>
                  <a:gd name="connsiteY199" fmla="*/ 1415415 h 3378200"/>
                  <a:gd name="connsiteX200" fmla="*/ 2783205 w 3038475"/>
                  <a:gd name="connsiteY200" fmla="*/ 1423036 h 3378200"/>
                  <a:gd name="connsiteX201" fmla="*/ 2783205 w 3038475"/>
                  <a:gd name="connsiteY201" fmla="*/ 1440815 h 3378200"/>
                  <a:gd name="connsiteX202" fmla="*/ 2761615 w 3038475"/>
                  <a:gd name="connsiteY202" fmla="*/ 1435735 h 3378200"/>
                  <a:gd name="connsiteX203" fmla="*/ 2752725 w 3038475"/>
                  <a:gd name="connsiteY203" fmla="*/ 1439545 h 3378200"/>
                  <a:gd name="connsiteX204" fmla="*/ 2743200 w 3038475"/>
                  <a:gd name="connsiteY204" fmla="*/ 1431925 h 3378200"/>
                  <a:gd name="connsiteX205" fmla="*/ 2740660 w 3038475"/>
                  <a:gd name="connsiteY205" fmla="*/ 1508760 h 3378200"/>
                  <a:gd name="connsiteX206" fmla="*/ 2762885 w 3038475"/>
                  <a:gd name="connsiteY206" fmla="*/ 1512570 h 3378200"/>
                  <a:gd name="connsiteX207" fmla="*/ 2773045 w 3038475"/>
                  <a:gd name="connsiteY207" fmla="*/ 1504950 h 3378200"/>
                  <a:gd name="connsiteX208" fmla="*/ 2797175 w 3038475"/>
                  <a:gd name="connsiteY208" fmla="*/ 1525270 h 3378200"/>
                  <a:gd name="connsiteX209" fmla="*/ 2821305 w 3038475"/>
                  <a:gd name="connsiteY209" fmla="*/ 1554481 h 3378200"/>
                  <a:gd name="connsiteX210" fmla="*/ 2841625 w 3038475"/>
                  <a:gd name="connsiteY210" fmla="*/ 1553210 h 3378200"/>
                  <a:gd name="connsiteX211" fmla="*/ 2858770 w 3038475"/>
                  <a:gd name="connsiteY211" fmla="*/ 1565910 h 3378200"/>
                  <a:gd name="connsiteX212" fmla="*/ 2876550 w 3038475"/>
                  <a:gd name="connsiteY212" fmla="*/ 1551940 h 3378200"/>
                  <a:gd name="connsiteX213" fmla="*/ 2887980 w 3038475"/>
                  <a:gd name="connsiteY213" fmla="*/ 1565910 h 3378200"/>
                  <a:gd name="connsiteX214" fmla="*/ 2910840 w 3038475"/>
                  <a:gd name="connsiteY214" fmla="*/ 1554481 h 3378200"/>
                  <a:gd name="connsiteX215" fmla="*/ 2927350 w 3038475"/>
                  <a:gd name="connsiteY215" fmla="*/ 1575435 h 3378200"/>
                  <a:gd name="connsiteX216" fmla="*/ 2961005 w 3038475"/>
                  <a:gd name="connsiteY216" fmla="*/ 1602105 h 3378200"/>
                  <a:gd name="connsiteX217" fmla="*/ 2971165 w 3038475"/>
                  <a:gd name="connsiteY217" fmla="*/ 1602105 h 3378200"/>
                  <a:gd name="connsiteX218" fmla="*/ 2966085 w 3038475"/>
                  <a:gd name="connsiteY218" fmla="*/ 1614805 h 3378200"/>
                  <a:gd name="connsiteX219" fmla="*/ 2971165 w 3038475"/>
                  <a:gd name="connsiteY219" fmla="*/ 1632585 h 3378200"/>
                  <a:gd name="connsiteX220" fmla="*/ 2976245 w 3038475"/>
                  <a:gd name="connsiteY220" fmla="*/ 1663700 h 3378200"/>
                  <a:gd name="connsiteX221" fmla="*/ 2990215 w 3038475"/>
                  <a:gd name="connsiteY221" fmla="*/ 1659255 h 3378200"/>
                  <a:gd name="connsiteX222" fmla="*/ 3000375 w 3038475"/>
                  <a:gd name="connsiteY222" fmla="*/ 1685290 h 3378200"/>
                  <a:gd name="connsiteX223" fmla="*/ 3038475 w 3038475"/>
                  <a:gd name="connsiteY223" fmla="*/ 1729740 h 3378200"/>
                  <a:gd name="connsiteX224" fmla="*/ 3016401 w 3038475"/>
                  <a:gd name="connsiteY224" fmla="*/ 1798723 h 3378200"/>
                  <a:gd name="connsiteX225" fmla="*/ 3002819 w 3038475"/>
                  <a:gd name="connsiteY225" fmla="*/ 1792286 h 3378200"/>
                  <a:gd name="connsiteX226" fmla="*/ 2985681 w 3038475"/>
                  <a:gd name="connsiteY226" fmla="*/ 1872304 h 3378200"/>
                  <a:gd name="connsiteX227" fmla="*/ 2938074 w 3038475"/>
                  <a:gd name="connsiteY227" fmla="*/ 1929460 h 3378200"/>
                  <a:gd name="connsiteX228" fmla="*/ 2953308 w 3038475"/>
                  <a:gd name="connsiteY228" fmla="*/ 1958038 h 3378200"/>
                  <a:gd name="connsiteX229" fmla="*/ 2871424 w 3038475"/>
                  <a:gd name="connsiteY229" fmla="*/ 2087591 h 3378200"/>
                  <a:gd name="connsiteX230" fmla="*/ 2827625 w 3038475"/>
                  <a:gd name="connsiteY230" fmla="*/ 2110453 h 3378200"/>
                  <a:gd name="connsiteX231" fmla="*/ 2772401 w 3038475"/>
                  <a:gd name="connsiteY231" fmla="*/ 2129505 h 3378200"/>
                  <a:gd name="connsiteX232" fmla="*/ 2732411 w 3038475"/>
                  <a:gd name="connsiteY232" fmla="*/ 2188566 h 3378200"/>
                  <a:gd name="connsiteX233" fmla="*/ 2722890 w 3038475"/>
                  <a:gd name="connsiteY233" fmla="*/ 2342887 h 3378200"/>
                  <a:gd name="connsiteX234" fmla="*/ 2701943 w 3038475"/>
                  <a:gd name="connsiteY234" fmla="*/ 2360033 h 3378200"/>
                  <a:gd name="connsiteX235" fmla="*/ 2682900 w 3038475"/>
                  <a:gd name="connsiteY235" fmla="*/ 2392422 h 3378200"/>
                  <a:gd name="connsiteX236" fmla="*/ 2680996 w 3038475"/>
                  <a:gd name="connsiteY236" fmla="*/ 2464819 h 3378200"/>
                  <a:gd name="connsiteX237" fmla="*/ 2631485 w 3038475"/>
                  <a:gd name="connsiteY237" fmla="*/ 2521975 h 3378200"/>
                  <a:gd name="connsiteX238" fmla="*/ 2599112 w 3038475"/>
                  <a:gd name="connsiteY238" fmla="*/ 2521975 h 3378200"/>
                  <a:gd name="connsiteX239" fmla="*/ 2524845 w 3038475"/>
                  <a:gd name="connsiteY239" fmla="*/ 2554363 h 3378200"/>
                  <a:gd name="connsiteX240" fmla="*/ 2477238 w 3038475"/>
                  <a:gd name="connsiteY240" fmla="*/ 2605803 h 3378200"/>
                  <a:gd name="connsiteX241" fmla="*/ 2477238 w 3038475"/>
                  <a:gd name="connsiteY241" fmla="*/ 2638192 h 3378200"/>
                  <a:gd name="connsiteX242" fmla="*/ 2439152 w 3038475"/>
                  <a:gd name="connsiteY242" fmla="*/ 2653433 h 3378200"/>
                  <a:gd name="connsiteX243" fmla="*/ 2444360 w 3038475"/>
                  <a:gd name="connsiteY243" fmla="*/ 2729850 h 3378200"/>
                  <a:gd name="connsiteX244" fmla="*/ 2439153 w 3038475"/>
                  <a:gd name="connsiteY244" fmla="*/ 2728371 h 3378200"/>
                  <a:gd name="connsiteX245" fmla="*/ 2418205 w 3038475"/>
                  <a:gd name="connsiteY245" fmla="*/ 2794418 h 3378200"/>
                  <a:gd name="connsiteX246" fmla="*/ 2406780 w 3038475"/>
                  <a:gd name="connsiteY246" fmla="*/ 2788702 h 3378200"/>
                  <a:gd name="connsiteX247" fmla="*/ 2378216 w 3038475"/>
                  <a:gd name="connsiteY247" fmla="*/ 2815375 h 3378200"/>
                  <a:gd name="connsiteX248" fmla="*/ 2326800 w 3038475"/>
                  <a:gd name="connsiteY248" fmla="*/ 2840142 h 3378200"/>
                  <a:gd name="connsiteX249" fmla="*/ 2336321 w 3038475"/>
                  <a:gd name="connsiteY249" fmla="*/ 2855384 h 3378200"/>
                  <a:gd name="connsiteX250" fmla="*/ 2273480 w 3038475"/>
                  <a:gd name="connsiteY250" fmla="*/ 2914445 h 3378200"/>
                  <a:gd name="connsiteX251" fmla="*/ 2204292 w 3038475"/>
                  <a:gd name="connsiteY251" fmla="*/ 2990652 h 3378200"/>
                  <a:gd name="connsiteX252" fmla="*/ 2193500 w 3038475"/>
                  <a:gd name="connsiteY252" fmla="*/ 2990652 h 3378200"/>
                  <a:gd name="connsiteX253" fmla="*/ 2183344 w 3038475"/>
                  <a:gd name="connsiteY253" fmla="*/ 3019230 h 3378200"/>
                  <a:gd name="connsiteX254" fmla="*/ 2168744 w 3038475"/>
                  <a:gd name="connsiteY254" fmla="*/ 3034472 h 3378200"/>
                  <a:gd name="connsiteX255" fmla="*/ 2149702 w 3038475"/>
                  <a:gd name="connsiteY255" fmla="*/ 3055429 h 3378200"/>
                  <a:gd name="connsiteX256" fmla="*/ 2136372 w 3038475"/>
                  <a:gd name="connsiteY256" fmla="*/ 3064955 h 3378200"/>
                  <a:gd name="connsiteX257" fmla="*/ 2125581 w 3038475"/>
                  <a:gd name="connsiteY257" fmla="*/ 3076386 h 3378200"/>
                  <a:gd name="connsiteX258" fmla="*/ 2103999 w 3038475"/>
                  <a:gd name="connsiteY258" fmla="*/ 3084007 h 3378200"/>
                  <a:gd name="connsiteX259" fmla="*/ 2072261 w 3038475"/>
                  <a:gd name="connsiteY259" fmla="*/ 3089722 h 3378200"/>
                  <a:gd name="connsiteX260" fmla="*/ 2035445 w 3038475"/>
                  <a:gd name="connsiteY260" fmla="*/ 3095438 h 3378200"/>
                  <a:gd name="connsiteX261" fmla="*/ 2008785 w 3038475"/>
                  <a:gd name="connsiteY261" fmla="*/ 3103058 h 3378200"/>
                  <a:gd name="connsiteX262" fmla="*/ 1995455 w 3038475"/>
                  <a:gd name="connsiteY262" fmla="*/ 3106869 h 3378200"/>
                  <a:gd name="connsiteX263" fmla="*/ 1968795 w 3038475"/>
                  <a:gd name="connsiteY263" fmla="*/ 3120205 h 3378200"/>
                  <a:gd name="connsiteX264" fmla="*/ 1964986 w 3038475"/>
                  <a:gd name="connsiteY264" fmla="*/ 3131636 h 3378200"/>
                  <a:gd name="connsiteX265" fmla="*/ 1963151 w 3038475"/>
                  <a:gd name="connsiteY265" fmla="*/ 3132471 h 3378200"/>
                  <a:gd name="connsiteX266" fmla="*/ 1962150 w 3038475"/>
                  <a:gd name="connsiteY266" fmla="*/ 3132137 h 3378200"/>
                  <a:gd name="connsiteX267" fmla="*/ 1942935 w 3038475"/>
                  <a:gd name="connsiteY267" fmla="*/ 3128047 h 3378200"/>
                  <a:gd name="connsiteX268" fmla="*/ 1926023 w 3038475"/>
                  <a:gd name="connsiteY268" fmla="*/ 3098165 h 3378200"/>
                  <a:gd name="connsiteX269" fmla="*/ 1908881 w 3038475"/>
                  <a:gd name="connsiteY269" fmla="*/ 3094990 h 3378200"/>
                  <a:gd name="connsiteX270" fmla="*/ 1889835 w 3038475"/>
                  <a:gd name="connsiteY270" fmla="*/ 3054985 h 3378200"/>
                  <a:gd name="connsiteX271" fmla="*/ 1880946 w 3038475"/>
                  <a:gd name="connsiteY271" fmla="*/ 2962275 h 3378200"/>
                  <a:gd name="connsiteX272" fmla="*/ 1837774 w 3038475"/>
                  <a:gd name="connsiteY272" fmla="*/ 2971165 h 3378200"/>
                  <a:gd name="connsiteX273" fmla="*/ 1806030 w 3038475"/>
                  <a:gd name="connsiteY273" fmla="*/ 3023235 h 3378200"/>
                  <a:gd name="connsiteX274" fmla="*/ 1806030 w 3038475"/>
                  <a:gd name="connsiteY274" fmla="*/ 3046095 h 3378200"/>
                  <a:gd name="connsiteX275" fmla="*/ 1737462 w 3038475"/>
                  <a:gd name="connsiteY275" fmla="*/ 3057525 h 3378200"/>
                  <a:gd name="connsiteX276" fmla="*/ 1712702 w 3038475"/>
                  <a:gd name="connsiteY276" fmla="*/ 3131820 h 3378200"/>
                  <a:gd name="connsiteX277" fmla="*/ 1737462 w 3038475"/>
                  <a:gd name="connsiteY277" fmla="*/ 3131820 h 3378200"/>
                  <a:gd name="connsiteX278" fmla="*/ 1696195 w 3038475"/>
                  <a:gd name="connsiteY278" fmla="*/ 3181985 h 3378200"/>
                  <a:gd name="connsiteX279" fmla="*/ 1608983 w 3038475"/>
                  <a:gd name="connsiteY279" fmla="*/ 3171817 h 3378200"/>
                  <a:gd name="connsiteX280" fmla="*/ 1621913 w 3038475"/>
                  <a:gd name="connsiteY280" fmla="*/ 3164205 h 3378200"/>
                  <a:gd name="connsiteX281" fmla="*/ 1592709 w 3038475"/>
                  <a:gd name="connsiteY281" fmla="*/ 3169920 h 3378200"/>
                  <a:gd name="connsiteX282" fmla="*/ 1608983 w 3038475"/>
                  <a:gd name="connsiteY282" fmla="*/ 3171817 h 3378200"/>
                  <a:gd name="connsiteX283" fmla="*/ 1521602 w 3038475"/>
                  <a:gd name="connsiteY283" fmla="*/ 3223260 h 3378200"/>
                  <a:gd name="connsiteX284" fmla="*/ 1432083 w 3038475"/>
                  <a:gd name="connsiteY284" fmla="*/ 3195955 h 3378200"/>
                  <a:gd name="connsiteX285" fmla="*/ 1432083 w 3038475"/>
                  <a:gd name="connsiteY285" fmla="*/ 3164205 h 3378200"/>
                  <a:gd name="connsiteX286" fmla="*/ 1403513 w 3038475"/>
                  <a:gd name="connsiteY286" fmla="*/ 3164205 h 3378200"/>
                  <a:gd name="connsiteX287" fmla="*/ 1373674 w 3038475"/>
                  <a:gd name="connsiteY287" fmla="*/ 3147060 h 3378200"/>
                  <a:gd name="connsiteX288" fmla="*/ 1306376 w 3038475"/>
                  <a:gd name="connsiteY288" fmla="*/ 3199130 h 3378200"/>
                  <a:gd name="connsiteX289" fmla="*/ 1291774 w 3038475"/>
                  <a:gd name="connsiteY289" fmla="*/ 3223260 h 3378200"/>
                  <a:gd name="connsiteX290" fmla="*/ 1291774 w 3038475"/>
                  <a:gd name="connsiteY290" fmla="*/ 3253740 h 3378200"/>
                  <a:gd name="connsiteX291" fmla="*/ 1291774 w 3038475"/>
                  <a:gd name="connsiteY291" fmla="*/ 3291205 h 3378200"/>
                  <a:gd name="connsiteX292" fmla="*/ 1254950 w 3038475"/>
                  <a:gd name="connsiteY292" fmla="*/ 3296920 h 3378200"/>
                  <a:gd name="connsiteX293" fmla="*/ 1217492 w 3038475"/>
                  <a:gd name="connsiteY293" fmla="*/ 3328670 h 3378200"/>
                  <a:gd name="connsiteX294" fmla="*/ 1177494 w 3038475"/>
                  <a:gd name="connsiteY294" fmla="*/ 3378200 h 3378200"/>
                  <a:gd name="connsiteX295" fmla="*/ 1159718 w 3038475"/>
                  <a:gd name="connsiteY295" fmla="*/ 3356610 h 3378200"/>
                  <a:gd name="connsiteX296" fmla="*/ 1094222 w 3038475"/>
                  <a:gd name="connsiteY296" fmla="*/ 3335507 h 3378200"/>
                  <a:gd name="connsiteX297" fmla="*/ 1101725 w 3038475"/>
                  <a:gd name="connsiteY297" fmla="*/ 3321685 h 3378200"/>
                  <a:gd name="connsiteX298" fmla="*/ 1089660 w 3038475"/>
                  <a:gd name="connsiteY298" fmla="*/ 3319145 h 3378200"/>
                  <a:gd name="connsiteX299" fmla="*/ 1089660 w 3038475"/>
                  <a:gd name="connsiteY299" fmla="*/ 3260090 h 3378200"/>
                  <a:gd name="connsiteX300" fmla="*/ 1101725 w 3038475"/>
                  <a:gd name="connsiteY300" fmla="*/ 3256280 h 3378200"/>
                  <a:gd name="connsiteX301" fmla="*/ 1089660 w 3038475"/>
                  <a:gd name="connsiteY301" fmla="*/ 3175000 h 3378200"/>
                  <a:gd name="connsiteX302" fmla="*/ 1089660 w 3038475"/>
                  <a:gd name="connsiteY302" fmla="*/ 3160395 h 3378200"/>
                  <a:gd name="connsiteX303" fmla="*/ 1089660 w 3038475"/>
                  <a:gd name="connsiteY303" fmla="*/ 3146425 h 3378200"/>
                  <a:gd name="connsiteX304" fmla="*/ 1069340 w 3038475"/>
                  <a:gd name="connsiteY304" fmla="*/ 3156585 h 3378200"/>
                  <a:gd name="connsiteX305" fmla="*/ 1064895 w 3038475"/>
                  <a:gd name="connsiteY305" fmla="*/ 3128010 h 3378200"/>
                  <a:gd name="connsiteX306" fmla="*/ 1061085 w 3038475"/>
                  <a:gd name="connsiteY306" fmla="*/ 3095625 h 3378200"/>
                  <a:gd name="connsiteX307" fmla="*/ 1074420 w 3038475"/>
                  <a:gd name="connsiteY307" fmla="*/ 3057525 h 3378200"/>
                  <a:gd name="connsiteX308" fmla="*/ 1036320 w 3038475"/>
                  <a:gd name="connsiteY308" fmla="*/ 3076575 h 3378200"/>
                  <a:gd name="connsiteX309" fmla="*/ 1013460 w 3038475"/>
                  <a:gd name="connsiteY309" fmla="*/ 3068955 h 3378200"/>
                  <a:gd name="connsiteX310" fmla="*/ 1024890 w 3038475"/>
                  <a:gd name="connsiteY310" fmla="*/ 3048000 h 3378200"/>
                  <a:gd name="connsiteX311" fmla="*/ 1013460 w 3038475"/>
                  <a:gd name="connsiteY311" fmla="*/ 3011805 h 3378200"/>
                  <a:gd name="connsiteX312" fmla="*/ 1011555 w 3038475"/>
                  <a:gd name="connsiteY312" fmla="*/ 2975610 h 3378200"/>
                  <a:gd name="connsiteX313" fmla="*/ 990600 w 3038475"/>
                  <a:gd name="connsiteY313" fmla="*/ 2967990 h 3378200"/>
                  <a:gd name="connsiteX314" fmla="*/ 962025 w 3038475"/>
                  <a:gd name="connsiteY314" fmla="*/ 2971800 h 3378200"/>
                  <a:gd name="connsiteX315" fmla="*/ 973455 w 3038475"/>
                  <a:gd name="connsiteY315" fmla="*/ 2920365 h 3378200"/>
                  <a:gd name="connsiteX316" fmla="*/ 990600 w 3038475"/>
                  <a:gd name="connsiteY316" fmla="*/ 2891790 h 3378200"/>
                  <a:gd name="connsiteX317" fmla="*/ 971550 w 3038475"/>
                  <a:gd name="connsiteY317" fmla="*/ 2861310 h 3378200"/>
                  <a:gd name="connsiteX318" fmla="*/ 971550 w 3038475"/>
                  <a:gd name="connsiteY318" fmla="*/ 2842260 h 3378200"/>
                  <a:gd name="connsiteX319" fmla="*/ 962025 w 3038475"/>
                  <a:gd name="connsiteY319" fmla="*/ 2819400 h 3378200"/>
                  <a:gd name="connsiteX320" fmla="*/ 948690 w 3038475"/>
                  <a:gd name="connsiteY320" fmla="*/ 2785110 h 3378200"/>
                  <a:gd name="connsiteX321" fmla="*/ 935355 w 3038475"/>
                  <a:gd name="connsiteY321" fmla="*/ 2747010 h 3378200"/>
                  <a:gd name="connsiteX322" fmla="*/ 937895 w 3038475"/>
                  <a:gd name="connsiteY322" fmla="*/ 2728595 h 3378200"/>
                  <a:gd name="connsiteX323" fmla="*/ 937895 w 3038475"/>
                  <a:gd name="connsiteY323" fmla="*/ 2716978 h 3378200"/>
                  <a:gd name="connsiteX324" fmla="*/ 923290 w 3038475"/>
                  <a:gd name="connsiteY324" fmla="*/ 2728595 h 3378200"/>
                  <a:gd name="connsiteX325" fmla="*/ 883920 w 3038475"/>
                  <a:gd name="connsiteY325" fmla="*/ 2684145 h 3378200"/>
                  <a:gd name="connsiteX326" fmla="*/ 855345 w 3038475"/>
                  <a:gd name="connsiteY326" fmla="*/ 2665095 h 3378200"/>
                  <a:gd name="connsiteX327" fmla="*/ 826770 w 3038475"/>
                  <a:gd name="connsiteY327" fmla="*/ 2610485 h 3378200"/>
                  <a:gd name="connsiteX328" fmla="*/ 797560 w 3038475"/>
                  <a:gd name="connsiteY328" fmla="*/ 2608580 h 3378200"/>
                  <a:gd name="connsiteX329" fmla="*/ 781685 w 3038475"/>
                  <a:gd name="connsiteY329" fmla="*/ 2620645 h 3378200"/>
                  <a:gd name="connsiteX330" fmla="*/ 767715 w 3038475"/>
                  <a:gd name="connsiteY330" fmla="*/ 2571750 h 3378200"/>
                  <a:gd name="connsiteX331" fmla="*/ 767715 w 3038475"/>
                  <a:gd name="connsiteY331" fmla="*/ 2543175 h 3378200"/>
                  <a:gd name="connsiteX332" fmla="*/ 738951 w 3038475"/>
                  <a:gd name="connsiteY332" fmla="*/ 2518473 h 3378200"/>
                  <a:gd name="connsiteX333" fmla="*/ 714375 w 3038475"/>
                  <a:gd name="connsiteY333" fmla="*/ 2458085 h 3378200"/>
                  <a:gd name="connsiteX334" fmla="*/ 720725 w 3038475"/>
                  <a:gd name="connsiteY334" fmla="*/ 2426970 h 3378200"/>
                  <a:gd name="connsiteX335" fmla="*/ 786130 w 3038475"/>
                  <a:gd name="connsiteY335" fmla="*/ 2334260 h 3378200"/>
                  <a:gd name="connsiteX336" fmla="*/ 797560 w 3038475"/>
                  <a:gd name="connsiteY336" fmla="*/ 2284730 h 3378200"/>
                  <a:gd name="connsiteX337" fmla="*/ 797560 w 3038475"/>
                  <a:gd name="connsiteY337" fmla="*/ 2242185 h 3378200"/>
                  <a:gd name="connsiteX338" fmla="*/ 797560 w 3038475"/>
                  <a:gd name="connsiteY338" fmla="*/ 2211070 h 3378200"/>
                  <a:gd name="connsiteX339" fmla="*/ 797560 w 3038475"/>
                  <a:gd name="connsiteY339" fmla="*/ 2193290 h 3378200"/>
                  <a:gd name="connsiteX340" fmla="*/ 743585 w 3038475"/>
                  <a:gd name="connsiteY340" fmla="*/ 2092960 h 3378200"/>
                  <a:gd name="connsiteX341" fmla="*/ 779780 w 3038475"/>
                  <a:gd name="connsiteY341" fmla="*/ 2103755 h 3378200"/>
                  <a:gd name="connsiteX342" fmla="*/ 797560 w 3038475"/>
                  <a:gd name="connsiteY342" fmla="*/ 2077085 h 3378200"/>
                  <a:gd name="connsiteX343" fmla="*/ 843280 w 3038475"/>
                  <a:gd name="connsiteY343" fmla="*/ 2072640 h 3378200"/>
                  <a:gd name="connsiteX344" fmla="*/ 863600 w 3038475"/>
                  <a:gd name="connsiteY344" fmla="*/ 2042160 h 3378200"/>
                  <a:gd name="connsiteX345" fmla="*/ 847090 w 3038475"/>
                  <a:gd name="connsiteY345" fmla="*/ 1997710 h 3378200"/>
                  <a:gd name="connsiteX346" fmla="*/ 871220 w 3038475"/>
                  <a:gd name="connsiteY346" fmla="*/ 1981200 h 3378200"/>
                  <a:gd name="connsiteX347" fmla="*/ 865505 w 3038475"/>
                  <a:gd name="connsiteY347" fmla="*/ 1952625 h 3378200"/>
                  <a:gd name="connsiteX348" fmla="*/ 889635 w 3038475"/>
                  <a:gd name="connsiteY348" fmla="*/ 1897380 h 3378200"/>
                  <a:gd name="connsiteX349" fmla="*/ 887730 w 3038475"/>
                  <a:gd name="connsiteY349" fmla="*/ 1885315 h 3378200"/>
                  <a:gd name="connsiteX350" fmla="*/ 891540 w 3038475"/>
                  <a:gd name="connsiteY350" fmla="*/ 1869440 h 3378200"/>
                  <a:gd name="connsiteX351" fmla="*/ 902970 w 3038475"/>
                  <a:gd name="connsiteY351" fmla="*/ 1844675 h 3378200"/>
                  <a:gd name="connsiteX352" fmla="*/ 902970 w 3038475"/>
                  <a:gd name="connsiteY352" fmla="*/ 1826260 h 3378200"/>
                  <a:gd name="connsiteX353" fmla="*/ 913345 w 3038475"/>
                  <a:gd name="connsiteY353" fmla="*/ 1832744 h 3378200"/>
                  <a:gd name="connsiteX354" fmla="*/ 902970 w 3038475"/>
                  <a:gd name="connsiteY354" fmla="*/ 1823085 h 3378200"/>
                  <a:gd name="connsiteX355" fmla="*/ 910590 w 3038475"/>
                  <a:gd name="connsiteY355" fmla="*/ 1805940 h 3378200"/>
                  <a:gd name="connsiteX356" fmla="*/ 921385 w 3038475"/>
                  <a:gd name="connsiteY356" fmla="*/ 1767840 h 3378200"/>
                  <a:gd name="connsiteX357" fmla="*/ 921385 w 3038475"/>
                  <a:gd name="connsiteY357" fmla="*/ 1751330 h 3378200"/>
                  <a:gd name="connsiteX358" fmla="*/ 937895 w 3038475"/>
                  <a:gd name="connsiteY358" fmla="*/ 1751330 h 3378200"/>
                  <a:gd name="connsiteX359" fmla="*/ 937895 w 3038475"/>
                  <a:gd name="connsiteY359" fmla="*/ 1714500 h 3378200"/>
                  <a:gd name="connsiteX360" fmla="*/ 942975 w 3038475"/>
                  <a:gd name="connsiteY360" fmla="*/ 1680210 h 3378200"/>
                  <a:gd name="connsiteX361" fmla="*/ 963930 w 3038475"/>
                  <a:gd name="connsiteY361" fmla="*/ 1671955 h 3378200"/>
                  <a:gd name="connsiteX362" fmla="*/ 977265 w 3038475"/>
                  <a:gd name="connsiteY362" fmla="*/ 1651000 h 3378200"/>
                  <a:gd name="connsiteX363" fmla="*/ 983601 w 3038475"/>
                  <a:gd name="connsiteY363" fmla="*/ 1644465 h 3378200"/>
                  <a:gd name="connsiteX364" fmla="*/ 985520 w 3038475"/>
                  <a:gd name="connsiteY364" fmla="*/ 1640840 h 3378200"/>
                  <a:gd name="connsiteX365" fmla="*/ 987425 w 3038475"/>
                  <a:gd name="connsiteY365" fmla="*/ 1614805 h 3378200"/>
                  <a:gd name="connsiteX366" fmla="*/ 962025 w 3038475"/>
                  <a:gd name="connsiteY366" fmla="*/ 1602740 h 3378200"/>
                  <a:gd name="connsiteX367" fmla="*/ 951230 w 3038475"/>
                  <a:gd name="connsiteY367" fmla="*/ 1614805 h 3378200"/>
                  <a:gd name="connsiteX368" fmla="*/ 929640 w 3038475"/>
                  <a:gd name="connsiteY368" fmla="*/ 1625600 h 3378200"/>
                  <a:gd name="connsiteX369" fmla="*/ 894715 w 3038475"/>
                  <a:gd name="connsiteY369" fmla="*/ 1637030 h 3378200"/>
                  <a:gd name="connsiteX370" fmla="*/ 882015 w 3038475"/>
                  <a:gd name="connsiteY370" fmla="*/ 1672590 h 3378200"/>
                  <a:gd name="connsiteX371" fmla="*/ 859790 w 3038475"/>
                  <a:gd name="connsiteY371" fmla="*/ 1651635 h 3378200"/>
                  <a:gd name="connsiteX372" fmla="*/ 851378 w 3038475"/>
                  <a:gd name="connsiteY372" fmla="*/ 1633315 h 3378200"/>
                  <a:gd name="connsiteX373" fmla="*/ 845569 w 3038475"/>
                  <a:gd name="connsiteY373" fmla="*/ 1618678 h 3378200"/>
                  <a:gd name="connsiteX374" fmla="*/ 844298 w 3038475"/>
                  <a:gd name="connsiteY374" fmla="*/ 1588260 h 3378200"/>
                  <a:gd name="connsiteX375" fmla="*/ 828996 w 3038475"/>
                  <a:gd name="connsiteY375" fmla="*/ 1564829 h 3378200"/>
                  <a:gd name="connsiteX376" fmla="*/ 804294 w 3038475"/>
                  <a:gd name="connsiteY376" fmla="*/ 1524761 h 3378200"/>
                  <a:gd name="connsiteX377" fmla="*/ 803910 w 3038475"/>
                  <a:gd name="connsiteY377" fmla="*/ 1526540 h 3378200"/>
                  <a:gd name="connsiteX378" fmla="*/ 774065 w 3038475"/>
                  <a:gd name="connsiteY378" fmla="*/ 1524635 h 3378200"/>
                  <a:gd name="connsiteX379" fmla="*/ 756920 w 3038475"/>
                  <a:gd name="connsiteY379" fmla="*/ 1507490 h 3378200"/>
                  <a:gd name="connsiteX380" fmla="*/ 743585 w 3038475"/>
                  <a:gd name="connsiteY380" fmla="*/ 1496061 h 3378200"/>
                  <a:gd name="connsiteX381" fmla="*/ 774065 w 3038475"/>
                  <a:gd name="connsiteY381" fmla="*/ 1484630 h 3378200"/>
                  <a:gd name="connsiteX382" fmla="*/ 803910 w 3038475"/>
                  <a:gd name="connsiteY382" fmla="*/ 1478915 h 3378200"/>
                  <a:gd name="connsiteX383" fmla="*/ 803910 w 3038475"/>
                  <a:gd name="connsiteY383" fmla="*/ 1464945 h 3378200"/>
                  <a:gd name="connsiteX384" fmla="*/ 803910 w 3038475"/>
                  <a:gd name="connsiteY384" fmla="*/ 1450340 h 3378200"/>
                  <a:gd name="connsiteX385" fmla="*/ 830580 w 3038475"/>
                  <a:gd name="connsiteY385" fmla="*/ 1437005 h 3378200"/>
                  <a:gd name="connsiteX386" fmla="*/ 861060 w 3038475"/>
                  <a:gd name="connsiteY386" fmla="*/ 1423670 h 3378200"/>
                  <a:gd name="connsiteX387" fmla="*/ 887095 w 3038475"/>
                  <a:gd name="connsiteY387" fmla="*/ 1417955 h 3378200"/>
                  <a:gd name="connsiteX388" fmla="*/ 905510 w 3038475"/>
                  <a:gd name="connsiteY388" fmla="*/ 1410335 h 3378200"/>
                  <a:gd name="connsiteX389" fmla="*/ 918845 w 3038475"/>
                  <a:gd name="connsiteY389" fmla="*/ 1398905 h 3378200"/>
                  <a:gd name="connsiteX390" fmla="*/ 929640 w 3038475"/>
                  <a:gd name="connsiteY390" fmla="*/ 1386840 h 3378200"/>
                  <a:gd name="connsiteX391" fmla="*/ 962025 w 3038475"/>
                  <a:gd name="connsiteY391" fmla="*/ 1386840 h 3378200"/>
                  <a:gd name="connsiteX392" fmla="*/ 1010285 w 3038475"/>
                  <a:gd name="connsiteY392" fmla="*/ 1386840 h 3378200"/>
                  <a:gd name="connsiteX393" fmla="*/ 1010285 w 3038475"/>
                  <a:gd name="connsiteY393" fmla="*/ 1398905 h 3378200"/>
                  <a:gd name="connsiteX394" fmla="*/ 1033145 w 3038475"/>
                  <a:gd name="connsiteY394" fmla="*/ 1374140 h 3378200"/>
                  <a:gd name="connsiteX395" fmla="*/ 1044575 w 3038475"/>
                  <a:gd name="connsiteY395" fmla="*/ 1386840 h 3378200"/>
                  <a:gd name="connsiteX396" fmla="*/ 1058545 w 3038475"/>
                  <a:gd name="connsiteY396" fmla="*/ 1386840 h 3378200"/>
                  <a:gd name="connsiteX397" fmla="*/ 1075055 w 3038475"/>
                  <a:gd name="connsiteY397" fmla="*/ 1402715 h 3378200"/>
                  <a:gd name="connsiteX398" fmla="*/ 1086485 w 3038475"/>
                  <a:gd name="connsiteY398" fmla="*/ 1412240 h 3378200"/>
                  <a:gd name="connsiteX399" fmla="*/ 1097915 w 3038475"/>
                  <a:gd name="connsiteY399" fmla="*/ 1400810 h 3378200"/>
                  <a:gd name="connsiteX400" fmla="*/ 1120140 w 3038475"/>
                  <a:gd name="connsiteY400" fmla="*/ 1386840 h 3378200"/>
                  <a:gd name="connsiteX401" fmla="*/ 1139825 w 3038475"/>
                  <a:gd name="connsiteY401" fmla="*/ 1386840 h 3378200"/>
                  <a:gd name="connsiteX402" fmla="*/ 1156970 w 3038475"/>
                  <a:gd name="connsiteY402" fmla="*/ 1386840 h 3378200"/>
                  <a:gd name="connsiteX403" fmla="*/ 1170305 w 3038475"/>
                  <a:gd name="connsiteY403" fmla="*/ 1360805 h 3378200"/>
                  <a:gd name="connsiteX404" fmla="*/ 1166495 w 3038475"/>
                  <a:gd name="connsiteY404" fmla="*/ 1330325 h 3378200"/>
                  <a:gd name="connsiteX405" fmla="*/ 1172210 w 3038475"/>
                  <a:gd name="connsiteY405" fmla="*/ 1313180 h 3378200"/>
                  <a:gd name="connsiteX406" fmla="*/ 1174115 w 3038475"/>
                  <a:gd name="connsiteY406" fmla="*/ 1309371 h 3378200"/>
                  <a:gd name="connsiteX407" fmla="*/ 1169622 w 3038475"/>
                  <a:gd name="connsiteY407" fmla="*/ 1295891 h 3378200"/>
                  <a:gd name="connsiteX408" fmla="*/ 1136015 w 3038475"/>
                  <a:gd name="connsiteY408" fmla="*/ 1314451 h 3378200"/>
                  <a:gd name="connsiteX409" fmla="*/ 1097915 w 3038475"/>
                  <a:gd name="connsiteY409" fmla="*/ 1285875 h 3378200"/>
                  <a:gd name="connsiteX410" fmla="*/ 1058545 w 3038475"/>
                  <a:gd name="connsiteY410" fmla="*/ 1288415 h 3378200"/>
                  <a:gd name="connsiteX411" fmla="*/ 1004570 w 3038475"/>
                  <a:gd name="connsiteY411" fmla="*/ 1241425 h 3378200"/>
                  <a:gd name="connsiteX412" fmla="*/ 962025 w 3038475"/>
                  <a:gd name="connsiteY412" fmla="*/ 1184910 h 3378200"/>
                  <a:gd name="connsiteX413" fmla="*/ 911225 w 3038475"/>
                  <a:gd name="connsiteY413" fmla="*/ 1203325 h 3378200"/>
                  <a:gd name="connsiteX414" fmla="*/ 894715 w 3038475"/>
                  <a:gd name="connsiteY414" fmla="*/ 1198245 h 3378200"/>
                  <a:gd name="connsiteX415" fmla="*/ 836930 w 3038475"/>
                  <a:gd name="connsiteY415" fmla="*/ 1219200 h 3378200"/>
                  <a:gd name="connsiteX416" fmla="*/ 774065 w 3038475"/>
                  <a:gd name="connsiteY416" fmla="*/ 1241425 h 3378200"/>
                  <a:gd name="connsiteX417" fmla="*/ 756920 w 3038475"/>
                  <a:gd name="connsiteY417" fmla="*/ 1241425 h 3378200"/>
                  <a:gd name="connsiteX418" fmla="*/ 743585 w 3038475"/>
                  <a:gd name="connsiteY418" fmla="*/ 1162050 h 3378200"/>
                  <a:gd name="connsiteX419" fmla="*/ 710565 w 3038475"/>
                  <a:gd name="connsiteY419" fmla="*/ 1184910 h 3378200"/>
                  <a:gd name="connsiteX420" fmla="*/ 685165 w 3038475"/>
                  <a:gd name="connsiteY420" fmla="*/ 1177290 h 3378200"/>
                  <a:gd name="connsiteX421" fmla="*/ 661035 w 3038475"/>
                  <a:gd name="connsiteY421" fmla="*/ 1146810 h 3378200"/>
                  <a:gd name="connsiteX422" fmla="*/ 645160 w 3038475"/>
                  <a:gd name="connsiteY422" fmla="*/ 1128395 h 3378200"/>
                  <a:gd name="connsiteX423" fmla="*/ 617220 w 3038475"/>
                  <a:gd name="connsiteY423" fmla="*/ 1128395 h 3378200"/>
                  <a:gd name="connsiteX424" fmla="*/ 595630 w 3038475"/>
                  <a:gd name="connsiteY424" fmla="*/ 1123315 h 3378200"/>
                  <a:gd name="connsiteX425" fmla="*/ 567055 w 3038475"/>
                  <a:gd name="connsiteY425" fmla="*/ 1123315 h 3378200"/>
                  <a:gd name="connsiteX426" fmla="*/ 551180 w 3038475"/>
                  <a:gd name="connsiteY426" fmla="*/ 1149350 h 3378200"/>
                  <a:gd name="connsiteX427" fmla="*/ 524510 w 3038475"/>
                  <a:gd name="connsiteY427" fmla="*/ 1164590 h 3378200"/>
                  <a:gd name="connsiteX428" fmla="*/ 502285 w 3038475"/>
                  <a:gd name="connsiteY428" fmla="*/ 1128395 h 3378200"/>
                  <a:gd name="connsiteX429" fmla="*/ 485140 w 3038475"/>
                  <a:gd name="connsiteY429" fmla="*/ 1108075 h 3378200"/>
                  <a:gd name="connsiteX430" fmla="*/ 485140 w 3038475"/>
                  <a:gd name="connsiteY430" fmla="*/ 1075055 h 3378200"/>
                  <a:gd name="connsiteX431" fmla="*/ 485140 w 3038475"/>
                  <a:gd name="connsiteY431" fmla="*/ 1056640 h 3378200"/>
                  <a:gd name="connsiteX432" fmla="*/ 471170 w 3038475"/>
                  <a:gd name="connsiteY432" fmla="*/ 1015365 h 3378200"/>
                  <a:gd name="connsiteX433" fmla="*/ 434340 w 3038475"/>
                  <a:gd name="connsiteY433" fmla="*/ 1017905 h 3378200"/>
                  <a:gd name="connsiteX434" fmla="*/ 429260 w 3038475"/>
                  <a:gd name="connsiteY434" fmla="*/ 996950 h 3378200"/>
                  <a:gd name="connsiteX435" fmla="*/ 398780 w 3038475"/>
                  <a:gd name="connsiteY435" fmla="*/ 1015365 h 3378200"/>
                  <a:gd name="connsiteX436" fmla="*/ 375920 w 3038475"/>
                  <a:gd name="connsiteY436" fmla="*/ 1017905 h 3378200"/>
                  <a:gd name="connsiteX437" fmla="*/ 347345 w 3038475"/>
                  <a:gd name="connsiteY437" fmla="*/ 1028065 h 3378200"/>
                  <a:gd name="connsiteX438" fmla="*/ 315595 w 3038475"/>
                  <a:gd name="connsiteY438" fmla="*/ 1010285 h 3378200"/>
                  <a:gd name="connsiteX439" fmla="*/ 304800 w 3038475"/>
                  <a:gd name="connsiteY439" fmla="*/ 984250 h 3378200"/>
                  <a:gd name="connsiteX440" fmla="*/ 283210 w 3038475"/>
                  <a:gd name="connsiteY440" fmla="*/ 984250 h 3378200"/>
                  <a:gd name="connsiteX441" fmla="*/ 262255 w 3038475"/>
                  <a:gd name="connsiteY441" fmla="*/ 958215 h 3378200"/>
                  <a:gd name="connsiteX442" fmla="*/ 241935 w 3038475"/>
                  <a:gd name="connsiteY442" fmla="*/ 958215 h 3378200"/>
                  <a:gd name="connsiteX443" fmla="*/ 231775 w 3038475"/>
                  <a:gd name="connsiteY443" fmla="*/ 974090 h 3378200"/>
                  <a:gd name="connsiteX444" fmla="*/ 209550 w 3038475"/>
                  <a:gd name="connsiteY444" fmla="*/ 991870 h 3378200"/>
                  <a:gd name="connsiteX445" fmla="*/ 204470 w 3038475"/>
                  <a:gd name="connsiteY445" fmla="*/ 974090 h 3378200"/>
                  <a:gd name="connsiteX446" fmla="*/ 177800 w 3038475"/>
                  <a:gd name="connsiteY446" fmla="*/ 974090 h 3378200"/>
                  <a:gd name="connsiteX447" fmla="*/ 187960 w 3038475"/>
                  <a:gd name="connsiteY447" fmla="*/ 920116 h 3378200"/>
                  <a:gd name="connsiteX448" fmla="*/ 157480 w 3038475"/>
                  <a:gd name="connsiteY448" fmla="*/ 920116 h 3378200"/>
                  <a:gd name="connsiteX449" fmla="*/ 133985 w 3038475"/>
                  <a:gd name="connsiteY449" fmla="*/ 873761 h 3378200"/>
                  <a:gd name="connsiteX450" fmla="*/ 157480 w 3038475"/>
                  <a:gd name="connsiteY450" fmla="*/ 845185 h 3378200"/>
                  <a:gd name="connsiteX451" fmla="*/ 157480 w 3038475"/>
                  <a:gd name="connsiteY451" fmla="*/ 808990 h 3378200"/>
                  <a:gd name="connsiteX452" fmla="*/ 149225 w 3038475"/>
                  <a:gd name="connsiteY452" fmla="*/ 795020 h 3378200"/>
                  <a:gd name="connsiteX453" fmla="*/ 157480 w 3038475"/>
                  <a:gd name="connsiteY453" fmla="*/ 747395 h 3378200"/>
                  <a:gd name="connsiteX454" fmla="*/ 175260 w 3038475"/>
                  <a:gd name="connsiteY454" fmla="*/ 760095 h 3378200"/>
                  <a:gd name="connsiteX455" fmla="*/ 249555 w 3038475"/>
                  <a:gd name="connsiteY455" fmla="*/ 726440 h 3378200"/>
                  <a:gd name="connsiteX456" fmla="*/ 209550 w 3038475"/>
                  <a:gd name="connsiteY456" fmla="*/ 693420 h 3378200"/>
                  <a:gd name="connsiteX457" fmla="*/ 182880 w 3038475"/>
                  <a:gd name="connsiteY457" fmla="*/ 652780 h 3378200"/>
                  <a:gd name="connsiteX458" fmla="*/ 204470 w 3038475"/>
                  <a:gd name="connsiteY458" fmla="*/ 633730 h 3378200"/>
                  <a:gd name="connsiteX459" fmla="*/ 172720 w 3038475"/>
                  <a:gd name="connsiteY459" fmla="*/ 610870 h 3378200"/>
                  <a:gd name="connsiteX460" fmla="*/ 187960 w 3038475"/>
                  <a:gd name="connsiteY460" fmla="*/ 551815 h 3378200"/>
                  <a:gd name="connsiteX461" fmla="*/ 185420 w 3038475"/>
                  <a:gd name="connsiteY461" fmla="*/ 508636 h 3378200"/>
                  <a:gd name="connsiteX462" fmla="*/ 157480 w 3038475"/>
                  <a:gd name="connsiteY462" fmla="*/ 489585 h 3378200"/>
                  <a:gd name="connsiteX463" fmla="*/ 204470 w 3038475"/>
                  <a:gd name="connsiteY463" fmla="*/ 481965 h 3378200"/>
                  <a:gd name="connsiteX464" fmla="*/ 192405 w 3038475"/>
                  <a:gd name="connsiteY464" fmla="*/ 422911 h 3378200"/>
                  <a:gd name="connsiteX465" fmla="*/ 192405 w 3038475"/>
                  <a:gd name="connsiteY465" fmla="*/ 398145 h 3378200"/>
                  <a:gd name="connsiteX466" fmla="*/ 204470 w 3038475"/>
                  <a:gd name="connsiteY466" fmla="*/ 391160 h 3378200"/>
                  <a:gd name="connsiteX467" fmla="*/ 213360 w 3038475"/>
                  <a:gd name="connsiteY467" fmla="*/ 377191 h 3378200"/>
                  <a:gd name="connsiteX468" fmla="*/ 209550 w 3038475"/>
                  <a:gd name="connsiteY468" fmla="*/ 350520 h 3378200"/>
                  <a:gd name="connsiteX469" fmla="*/ 204470 w 3038475"/>
                  <a:gd name="connsiteY469" fmla="*/ 296545 h 3378200"/>
                  <a:gd name="connsiteX470" fmla="*/ 172720 w 3038475"/>
                  <a:gd name="connsiteY470" fmla="*/ 265430 h 3378200"/>
                  <a:gd name="connsiteX471" fmla="*/ 149225 w 3038475"/>
                  <a:gd name="connsiteY471" fmla="*/ 255270 h 3378200"/>
                  <a:gd name="connsiteX472" fmla="*/ 115570 w 3038475"/>
                  <a:gd name="connsiteY472" fmla="*/ 257810 h 3378200"/>
                  <a:gd name="connsiteX473" fmla="*/ 110490 w 3038475"/>
                  <a:gd name="connsiteY473" fmla="*/ 285115 h 3378200"/>
                  <a:gd name="connsiteX474" fmla="*/ 88900 w 3038475"/>
                  <a:gd name="connsiteY474" fmla="*/ 270510 h 3378200"/>
                  <a:gd name="connsiteX475" fmla="*/ 74930 w 3038475"/>
                  <a:gd name="connsiteY475" fmla="*/ 247650 h 3378200"/>
                  <a:gd name="connsiteX476" fmla="*/ 48260 w 3038475"/>
                  <a:gd name="connsiteY476" fmla="*/ 213995 h 3378200"/>
                  <a:gd name="connsiteX477" fmla="*/ 48260 w 3038475"/>
                  <a:gd name="connsiteY477" fmla="*/ 182880 h 3378200"/>
                  <a:gd name="connsiteX478" fmla="*/ 33655 w 3038475"/>
                  <a:gd name="connsiteY478" fmla="*/ 172720 h 3378200"/>
                  <a:gd name="connsiteX479" fmla="*/ 0 w 3038475"/>
                  <a:gd name="connsiteY479" fmla="*/ 172720 h 3378200"/>
                  <a:gd name="connsiteX480" fmla="*/ 33655 w 3038475"/>
                  <a:gd name="connsiteY480" fmla="*/ 116205 h 3378200"/>
                  <a:gd name="connsiteX481" fmla="*/ 48260 w 3038475"/>
                  <a:gd name="connsiteY481" fmla="*/ 111125 h 3378200"/>
                  <a:gd name="connsiteX482" fmla="*/ 48260 w 3038475"/>
                  <a:gd name="connsiteY482" fmla="*/ 85725 h 3378200"/>
                  <a:gd name="connsiteX483" fmla="*/ 110490 w 3038475"/>
                  <a:gd name="connsiteY483" fmla="*/ 85725 h 3378200"/>
                  <a:gd name="connsiteX484" fmla="*/ 110490 w 3038475"/>
                  <a:gd name="connsiteY484" fmla="*/ 64770 h 3378200"/>
                  <a:gd name="connsiteX485" fmla="*/ 149225 w 3038475"/>
                  <a:gd name="connsiteY485" fmla="*/ 62230 h 3378200"/>
                  <a:gd name="connsiteX486" fmla="*/ 157480 w 3038475"/>
                  <a:gd name="connsiteY486" fmla="*/ 28575 h 3378200"/>
                  <a:gd name="connsiteX487" fmla="*/ 157480 w 3038475"/>
                  <a:gd name="connsiteY487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20140 w 3038475"/>
                  <a:gd name="connsiteY57" fmla="*/ 508636 h 3378200"/>
                  <a:gd name="connsiteX58" fmla="*/ 1226820 w 3038475"/>
                  <a:gd name="connsiteY58" fmla="*/ 600710 h 3378200"/>
                  <a:gd name="connsiteX59" fmla="*/ 1300480 w 3038475"/>
                  <a:gd name="connsiteY59" fmla="*/ 603250 h 3378200"/>
                  <a:gd name="connsiteX60" fmla="*/ 1409700 w 3038475"/>
                  <a:gd name="connsiteY60" fmla="*/ 668655 h 3378200"/>
                  <a:gd name="connsiteX61" fmla="*/ 1344295 w 3038475"/>
                  <a:gd name="connsiteY61" fmla="*/ 706120 h 3378200"/>
                  <a:gd name="connsiteX62" fmla="*/ 1331595 w 3038475"/>
                  <a:gd name="connsiteY62" fmla="*/ 739775 h 3378200"/>
                  <a:gd name="connsiteX63" fmla="*/ 1346835 w 3038475"/>
                  <a:gd name="connsiteY63" fmla="*/ 816610 h 3378200"/>
                  <a:gd name="connsiteX64" fmla="*/ 1345565 w 3038475"/>
                  <a:gd name="connsiteY64" fmla="*/ 890270 h 3378200"/>
                  <a:gd name="connsiteX65" fmla="*/ 1374899 w 3038475"/>
                  <a:gd name="connsiteY65" fmla="*/ 888706 h 3378200"/>
                  <a:gd name="connsiteX66" fmla="*/ 1362075 w 3038475"/>
                  <a:gd name="connsiteY66" fmla="*/ 897255 h 3378200"/>
                  <a:gd name="connsiteX67" fmla="*/ 1357630 w 3038475"/>
                  <a:gd name="connsiteY67" fmla="*/ 925195 h 3378200"/>
                  <a:gd name="connsiteX68" fmla="*/ 1311275 w 3038475"/>
                  <a:gd name="connsiteY68" fmla="*/ 922655 h 3378200"/>
                  <a:gd name="connsiteX69" fmla="*/ 1295400 w 3038475"/>
                  <a:gd name="connsiteY69" fmla="*/ 945516 h 3378200"/>
                  <a:gd name="connsiteX70" fmla="*/ 1346835 w 3038475"/>
                  <a:gd name="connsiteY70" fmla="*/ 996950 h 3378200"/>
                  <a:gd name="connsiteX71" fmla="*/ 1313815 w 3038475"/>
                  <a:gd name="connsiteY71" fmla="*/ 1075055 h 3378200"/>
                  <a:gd name="connsiteX72" fmla="*/ 1339215 w 3038475"/>
                  <a:gd name="connsiteY72" fmla="*/ 1102995 h 3378200"/>
                  <a:gd name="connsiteX73" fmla="*/ 1332786 w 3038475"/>
                  <a:gd name="connsiteY73" fmla="*/ 1106805 h 3378200"/>
                  <a:gd name="connsiteX74" fmla="*/ 1358900 w 3038475"/>
                  <a:gd name="connsiteY74" fmla="*/ 1106805 h 3378200"/>
                  <a:gd name="connsiteX75" fmla="*/ 1366520 w 3038475"/>
                  <a:gd name="connsiteY75" fmla="*/ 1130300 h 3378200"/>
                  <a:gd name="connsiteX76" fmla="*/ 1374140 w 3038475"/>
                  <a:gd name="connsiteY76" fmla="*/ 1155065 h 3378200"/>
                  <a:gd name="connsiteX77" fmla="*/ 1409700 w 3038475"/>
                  <a:gd name="connsiteY77" fmla="*/ 1160780 h 3378200"/>
                  <a:gd name="connsiteX78" fmla="*/ 1440815 w 3038475"/>
                  <a:gd name="connsiteY78" fmla="*/ 1170305 h 3378200"/>
                  <a:gd name="connsiteX79" fmla="*/ 1459865 w 3038475"/>
                  <a:gd name="connsiteY79" fmla="*/ 1164590 h 3378200"/>
                  <a:gd name="connsiteX80" fmla="*/ 1473200 w 3038475"/>
                  <a:gd name="connsiteY80" fmla="*/ 1145541 h 3378200"/>
                  <a:gd name="connsiteX81" fmla="*/ 1482725 w 3038475"/>
                  <a:gd name="connsiteY81" fmla="*/ 1106805 h 3378200"/>
                  <a:gd name="connsiteX82" fmla="*/ 1511300 w 3038475"/>
                  <a:gd name="connsiteY82" fmla="*/ 1106805 h 3378200"/>
                  <a:gd name="connsiteX83" fmla="*/ 1520825 w 3038475"/>
                  <a:gd name="connsiteY83" fmla="*/ 1126490 h 3378200"/>
                  <a:gd name="connsiteX84" fmla="*/ 1539875 w 3038475"/>
                  <a:gd name="connsiteY84" fmla="*/ 1126490 h 3378200"/>
                  <a:gd name="connsiteX85" fmla="*/ 1558925 w 3038475"/>
                  <a:gd name="connsiteY85" fmla="*/ 1143635 h 3378200"/>
                  <a:gd name="connsiteX86" fmla="*/ 1583690 w 3038475"/>
                  <a:gd name="connsiteY86" fmla="*/ 1143635 h 3378200"/>
                  <a:gd name="connsiteX87" fmla="*/ 1593215 w 3038475"/>
                  <a:gd name="connsiteY87" fmla="*/ 1126490 h 3378200"/>
                  <a:gd name="connsiteX88" fmla="*/ 1579880 w 3038475"/>
                  <a:gd name="connsiteY88" fmla="*/ 1170305 h 3378200"/>
                  <a:gd name="connsiteX89" fmla="*/ 1597025 w 3038475"/>
                  <a:gd name="connsiteY89" fmla="*/ 1189356 h 3378200"/>
                  <a:gd name="connsiteX90" fmla="*/ 1600835 w 3038475"/>
                  <a:gd name="connsiteY90" fmla="*/ 1217930 h 3378200"/>
                  <a:gd name="connsiteX91" fmla="*/ 1612265 w 3038475"/>
                  <a:gd name="connsiteY91" fmla="*/ 1240155 h 3378200"/>
                  <a:gd name="connsiteX92" fmla="*/ 1628140 w 3038475"/>
                  <a:gd name="connsiteY92" fmla="*/ 1240155 h 3378200"/>
                  <a:gd name="connsiteX93" fmla="*/ 1648460 w 3038475"/>
                  <a:gd name="connsiteY93" fmla="*/ 1240155 h 3378200"/>
                  <a:gd name="connsiteX94" fmla="*/ 1654175 w 3038475"/>
                  <a:gd name="connsiteY94" fmla="*/ 1265555 h 3378200"/>
                  <a:gd name="connsiteX95" fmla="*/ 1678940 w 3038475"/>
                  <a:gd name="connsiteY95" fmla="*/ 1290320 h 3378200"/>
                  <a:gd name="connsiteX96" fmla="*/ 1682257 w 3038475"/>
                  <a:gd name="connsiteY96" fmla="*/ 1310221 h 3378200"/>
                  <a:gd name="connsiteX97" fmla="*/ 1685925 w 3038475"/>
                  <a:gd name="connsiteY97" fmla="*/ 1295400 h 3378200"/>
                  <a:gd name="connsiteX98" fmla="*/ 1708785 w 3038475"/>
                  <a:gd name="connsiteY98" fmla="*/ 1310640 h 3378200"/>
                  <a:gd name="connsiteX99" fmla="*/ 1715770 w 3038475"/>
                  <a:gd name="connsiteY99" fmla="*/ 1314450 h 3378200"/>
                  <a:gd name="connsiteX100" fmla="*/ 1737360 w 3038475"/>
                  <a:gd name="connsiteY100" fmla="*/ 1314450 h 3378200"/>
                  <a:gd name="connsiteX101" fmla="*/ 1758315 w 3038475"/>
                  <a:gd name="connsiteY101" fmla="*/ 1314450 h 3378200"/>
                  <a:gd name="connsiteX102" fmla="*/ 1795145 w 3038475"/>
                  <a:gd name="connsiteY102" fmla="*/ 1336675 h 3378200"/>
                  <a:gd name="connsiteX103" fmla="*/ 1772285 w 3038475"/>
                  <a:gd name="connsiteY103" fmla="*/ 1349375 h 3378200"/>
                  <a:gd name="connsiteX104" fmla="*/ 1772285 w 3038475"/>
                  <a:gd name="connsiteY104" fmla="*/ 1364615 h 3378200"/>
                  <a:gd name="connsiteX105" fmla="*/ 1758315 w 3038475"/>
                  <a:gd name="connsiteY105" fmla="*/ 1384935 h 3378200"/>
                  <a:gd name="connsiteX106" fmla="*/ 1779905 w 3038475"/>
                  <a:gd name="connsiteY106" fmla="*/ 1402715 h 3378200"/>
                  <a:gd name="connsiteX107" fmla="*/ 1795145 w 3038475"/>
                  <a:gd name="connsiteY107" fmla="*/ 1428750 h 3378200"/>
                  <a:gd name="connsiteX108" fmla="*/ 1823720 w 3038475"/>
                  <a:gd name="connsiteY108" fmla="*/ 1438910 h 3378200"/>
                  <a:gd name="connsiteX109" fmla="*/ 1851660 w 3038475"/>
                  <a:gd name="connsiteY109" fmla="*/ 1418590 h 3378200"/>
                  <a:gd name="connsiteX110" fmla="*/ 1869440 w 3038475"/>
                  <a:gd name="connsiteY110" fmla="*/ 1426210 h 3378200"/>
                  <a:gd name="connsiteX111" fmla="*/ 1884680 w 3038475"/>
                  <a:gd name="connsiteY111" fmla="*/ 1397635 h 3378200"/>
                  <a:gd name="connsiteX112" fmla="*/ 1908810 w 3038475"/>
                  <a:gd name="connsiteY112" fmla="*/ 1410970 h 3378200"/>
                  <a:gd name="connsiteX113" fmla="*/ 1908810 w 3038475"/>
                  <a:gd name="connsiteY113" fmla="*/ 1431290 h 3378200"/>
                  <a:gd name="connsiteX114" fmla="*/ 1931035 w 3038475"/>
                  <a:gd name="connsiteY114" fmla="*/ 1446530 h 3378200"/>
                  <a:gd name="connsiteX115" fmla="*/ 1947545 w 3038475"/>
                  <a:gd name="connsiteY115" fmla="*/ 1413510 h 3378200"/>
                  <a:gd name="connsiteX116" fmla="*/ 1978660 w 3038475"/>
                  <a:gd name="connsiteY116" fmla="*/ 1410970 h 3378200"/>
                  <a:gd name="connsiteX117" fmla="*/ 2021205 w 3038475"/>
                  <a:gd name="connsiteY117" fmla="*/ 1410970 h 3378200"/>
                  <a:gd name="connsiteX118" fmla="*/ 2047240 w 3038475"/>
                  <a:gd name="connsiteY118" fmla="*/ 1431290 h 3378200"/>
                  <a:gd name="connsiteX119" fmla="*/ 2075704 w 3038475"/>
                  <a:gd name="connsiteY119" fmla="*/ 1424444 h 3378200"/>
                  <a:gd name="connsiteX120" fmla="*/ 2071370 w 3038475"/>
                  <a:gd name="connsiteY120" fmla="*/ 1421130 h 3378200"/>
                  <a:gd name="connsiteX121" fmla="*/ 2112645 w 3038475"/>
                  <a:gd name="connsiteY121" fmla="*/ 1396365 h 3378200"/>
                  <a:gd name="connsiteX122" fmla="*/ 2154555 w 3038475"/>
                  <a:gd name="connsiteY122" fmla="*/ 1369695 h 3378200"/>
                  <a:gd name="connsiteX123" fmla="*/ 2152650 w 3038475"/>
                  <a:gd name="connsiteY123" fmla="*/ 1338580 h 3378200"/>
                  <a:gd name="connsiteX124" fmla="*/ 2164080 w 3038475"/>
                  <a:gd name="connsiteY124" fmla="*/ 1247775 h 3378200"/>
                  <a:gd name="connsiteX125" fmla="*/ 2182495 w 3038475"/>
                  <a:gd name="connsiteY125" fmla="*/ 1230630 h 3378200"/>
                  <a:gd name="connsiteX126" fmla="*/ 2103120 w 3038475"/>
                  <a:gd name="connsiteY126" fmla="*/ 1189355 h 3378200"/>
                  <a:gd name="connsiteX127" fmla="*/ 2069465 w 3038475"/>
                  <a:gd name="connsiteY127" fmla="*/ 1189355 h 3378200"/>
                  <a:gd name="connsiteX128" fmla="*/ 2040255 w 3038475"/>
                  <a:gd name="connsiteY128" fmla="*/ 1211580 h 3378200"/>
                  <a:gd name="connsiteX129" fmla="*/ 2019300 w 3038475"/>
                  <a:gd name="connsiteY129" fmla="*/ 1253490 h 3378200"/>
                  <a:gd name="connsiteX130" fmla="*/ 2011680 w 3038475"/>
                  <a:gd name="connsiteY130" fmla="*/ 1245870 h 3378200"/>
                  <a:gd name="connsiteX131" fmla="*/ 1994535 w 3038475"/>
                  <a:gd name="connsiteY131" fmla="*/ 1243965 h 3378200"/>
                  <a:gd name="connsiteX132" fmla="*/ 2038350 w 3038475"/>
                  <a:gd name="connsiteY132" fmla="*/ 1186815 h 3378200"/>
                  <a:gd name="connsiteX133" fmla="*/ 2013585 w 3038475"/>
                  <a:gd name="connsiteY133" fmla="*/ 1146810 h 3378200"/>
                  <a:gd name="connsiteX134" fmla="*/ 1994535 w 3038475"/>
                  <a:gd name="connsiteY134" fmla="*/ 1200150 h 3378200"/>
                  <a:gd name="connsiteX135" fmla="*/ 1979295 w 3038475"/>
                  <a:gd name="connsiteY135" fmla="*/ 1209675 h 3378200"/>
                  <a:gd name="connsiteX136" fmla="*/ 1983105 w 3038475"/>
                  <a:gd name="connsiteY136" fmla="*/ 1236345 h 3378200"/>
                  <a:gd name="connsiteX137" fmla="*/ 1945005 w 3038475"/>
                  <a:gd name="connsiteY137" fmla="*/ 1230630 h 3378200"/>
                  <a:gd name="connsiteX138" fmla="*/ 1945005 w 3038475"/>
                  <a:gd name="connsiteY138" fmla="*/ 1211580 h 3378200"/>
                  <a:gd name="connsiteX139" fmla="*/ 1977390 w 3038475"/>
                  <a:gd name="connsiteY139" fmla="*/ 1151255 h 3378200"/>
                  <a:gd name="connsiteX140" fmla="*/ 2000250 w 3038475"/>
                  <a:gd name="connsiteY140" fmla="*/ 1135380 h 3378200"/>
                  <a:gd name="connsiteX141" fmla="*/ 1986915 w 3038475"/>
                  <a:gd name="connsiteY141" fmla="*/ 1074420 h 3378200"/>
                  <a:gd name="connsiteX142" fmla="*/ 2013585 w 3038475"/>
                  <a:gd name="connsiteY142" fmla="*/ 1033780 h 3378200"/>
                  <a:gd name="connsiteX143" fmla="*/ 2103120 w 3038475"/>
                  <a:gd name="connsiteY143" fmla="*/ 1017905 h 3378200"/>
                  <a:gd name="connsiteX144" fmla="*/ 2152650 w 3038475"/>
                  <a:gd name="connsiteY144" fmla="*/ 1005205 h 3378200"/>
                  <a:gd name="connsiteX145" fmla="*/ 2134870 w 3038475"/>
                  <a:gd name="connsiteY145" fmla="*/ 954405 h 3378200"/>
                  <a:gd name="connsiteX146" fmla="*/ 2101215 w 3038475"/>
                  <a:gd name="connsiteY146" fmla="*/ 963931 h 3378200"/>
                  <a:gd name="connsiteX147" fmla="*/ 2069465 w 3038475"/>
                  <a:gd name="connsiteY147" fmla="*/ 938530 h 3378200"/>
                  <a:gd name="connsiteX148" fmla="*/ 2071370 w 3038475"/>
                  <a:gd name="connsiteY148" fmla="*/ 859155 h 3378200"/>
                  <a:gd name="connsiteX149" fmla="*/ 2118995 w 3038475"/>
                  <a:gd name="connsiteY149" fmla="*/ 824230 h 3378200"/>
                  <a:gd name="connsiteX150" fmla="*/ 2182495 w 3038475"/>
                  <a:gd name="connsiteY150" fmla="*/ 805180 h 3378200"/>
                  <a:gd name="connsiteX151" fmla="*/ 2203450 w 3038475"/>
                  <a:gd name="connsiteY151" fmla="*/ 849630 h 3378200"/>
                  <a:gd name="connsiteX152" fmla="*/ 2220595 w 3038475"/>
                  <a:gd name="connsiteY152" fmla="*/ 881380 h 3378200"/>
                  <a:gd name="connsiteX153" fmla="*/ 2265045 w 3038475"/>
                  <a:gd name="connsiteY153" fmla="*/ 903605 h 3378200"/>
                  <a:gd name="connsiteX154" fmla="*/ 2265045 w 3038475"/>
                  <a:gd name="connsiteY154" fmla="*/ 878205 h 3378200"/>
                  <a:gd name="connsiteX155" fmla="*/ 2357120 w 3038475"/>
                  <a:gd name="connsiteY155" fmla="*/ 849630 h 3378200"/>
                  <a:gd name="connsiteX156" fmla="*/ 2392680 w 3038475"/>
                  <a:gd name="connsiteY156" fmla="*/ 862965 h 3378200"/>
                  <a:gd name="connsiteX157" fmla="*/ 2423160 w 3038475"/>
                  <a:gd name="connsiteY157" fmla="*/ 847725 h 3378200"/>
                  <a:gd name="connsiteX158" fmla="*/ 2446020 w 3038475"/>
                  <a:gd name="connsiteY158" fmla="*/ 872490 h 3378200"/>
                  <a:gd name="connsiteX159" fmla="*/ 2434590 w 3038475"/>
                  <a:gd name="connsiteY159" fmla="*/ 889635 h 3378200"/>
                  <a:gd name="connsiteX160" fmla="*/ 2459355 w 3038475"/>
                  <a:gd name="connsiteY160" fmla="*/ 901065 h 3378200"/>
                  <a:gd name="connsiteX161" fmla="*/ 2447925 w 3038475"/>
                  <a:gd name="connsiteY161" fmla="*/ 910590 h 3378200"/>
                  <a:gd name="connsiteX162" fmla="*/ 2458720 w 3038475"/>
                  <a:gd name="connsiteY162" fmla="*/ 922655 h 3378200"/>
                  <a:gd name="connsiteX163" fmla="*/ 2484120 w 3038475"/>
                  <a:gd name="connsiteY163" fmla="*/ 986155 h 3378200"/>
                  <a:gd name="connsiteX164" fmla="*/ 2447925 w 3038475"/>
                  <a:gd name="connsiteY164" fmla="*/ 1038225 h 3378200"/>
                  <a:gd name="connsiteX165" fmla="*/ 2461260 w 3038475"/>
                  <a:gd name="connsiteY165" fmla="*/ 1068705 h 3378200"/>
                  <a:gd name="connsiteX166" fmla="*/ 2438400 w 3038475"/>
                  <a:gd name="connsiteY166" fmla="*/ 1106805 h 3378200"/>
                  <a:gd name="connsiteX167" fmla="*/ 2438400 w 3038475"/>
                  <a:gd name="connsiteY167" fmla="*/ 1132206 h 3378200"/>
                  <a:gd name="connsiteX168" fmla="*/ 2417445 w 3038475"/>
                  <a:gd name="connsiteY168" fmla="*/ 1141095 h 3378200"/>
                  <a:gd name="connsiteX169" fmla="*/ 2421255 w 3038475"/>
                  <a:gd name="connsiteY169" fmla="*/ 1163955 h 3378200"/>
                  <a:gd name="connsiteX170" fmla="*/ 2377440 w 3038475"/>
                  <a:gd name="connsiteY170" fmla="*/ 1198880 h 3378200"/>
                  <a:gd name="connsiteX171" fmla="*/ 2374265 w 3038475"/>
                  <a:gd name="connsiteY171" fmla="*/ 1230630 h 3378200"/>
                  <a:gd name="connsiteX172" fmla="*/ 2335530 w 3038475"/>
                  <a:gd name="connsiteY172" fmla="*/ 1239520 h 3378200"/>
                  <a:gd name="connsiteX173" fmla="*/ 2335530 w 3038475"/>
                  <a:gd name="connsiteY173" fmla="*/ 1295400 h 3378200"/>
                  <a:gd name="connsiteX174" fmla="*/ 2374265 w 3038475"/>
                  <a:gd name="connsiteY174" fmla="*/ 1314451 h 3378200"/>
                  <a:gd name="connsiteX175" fmla="*/ 2420620 w 3038475"/>
                  <a:gd name="connsiteY175" fmla="*/ 1295400 h 3378200"/>
                  <a:gd name="connsiteX176" fmla="*/ 2461895 w 3038475"/>
                  <a:gd name="connsiteY176" fmla="*/ 1295400 h 3378200"/>
                  <a:gd name="connsiteX177" fmla="*/ 2526030 w 3038475"/>
                  <a:gd name="connsiteY177" fmla="*/ 1239520 h 3378200"/>
                  <a:gd name="connsiteX178" fmla="*/ 2560320 w 3038475"/>
                  <a:gd name="connsiteY178" fmla="*/ 1239520 h 3378200"/>
                  <a:gd name="connsiteX179" fmla="*/ 2563319 w 3038475"/>
                  <a:gd name="connsiteY179" fmla="*/ 1251314 h 3378200"/>
                  <a:gd name="connsiteX180" fmla="*/ 2563382 w 3038475"/>
                  <a:gd name="connsiteY180" fmla="*/ 1251335 h 3378200"/>
                  <a:gd name="connsiteX181" fmla="*/ 2569845 w 3038475"/>
                  <a:gd name="connsiteY181" fmla="*/ 1241425 h 3378200"/>
                  <a:gd name="connsiteX182" fmla="*/ 2591435 w 3038475"/>
                  <a:gd name="connsiteY182" fmla="*/ 1241425 h 3378200"/>
                  <a:gd name="connsiteX183" fmla="*/ 2616835 w 3038475"/>
                  <a:gd name="connsiteY183" fmla="*/ 1264285 h 3378200"/>
                  <a:gd name="connsiteX184" fmla="*/ 2629535 w 3038475"/>
                  <a:gd name="connsiteY184" fmla="*/ 1275715 h 3378200"/>
                  <a:gd name="connsiteX185" fmla="*/ 2643505 w 3038475"/>
                  <a:gd name="connsiteY185" fmla="*/ 1284605 h 3378200"/>
                  <a:gd name="connsiteX186" fmla="*/ 2651760 w 3038475"/>
                  <a:gd name="connsiteY186" fmla="*/ 1273175 h 3378200"/>
                  <a:gd name="connsiteX187" fmla="*/ 2670810 w 3038475"/>
                  <a:gd name="connsiteY187" fmla="*/ 1275715 h 3378200"/>
                  <a:gd name="connsiteX188" fmla="*/ 2688590 w 3038475"/>
                  <a:gd name="connsiteY188" fmla="*/ 1285875 h 3378200"/>
                  <a:gd name="connsiteX189" fmla="*/ 2692400 w 3038475"/>
                  <a:gd name="connsiteY189" fmla="*/ 1297940 h 3378200"/>
                  <a:gd name="connsiteX190" fmla="*/ 2706370 w 3038475"/>
                  <a:gd name="connsiteY190" fmla="*/ 1314451 h 3378200"/>
                  <a:gd name="connsiteX191" fmla="*/ 2705100 w 3038475"/>
                  <a:gd name="connsiteY191" fmla="*/ 1324610 h 3378200"/>
                  <a:gd name="connsiteX192" fmla="*/ 2726690 w 3038475"/>
                  <a:gd name="connsiteY192" fmla="*/ 1325880 h 3378200"/>
                  <a:gd name="connsiteX193" fmla="*/ 2726690 w 3038475"/>
                  <a:gd name="connsiteY193" fmla="*/ 1334770 h 3378200"/>
                  <a:gd name="connsiteX194" fmla="*/ 2752725 w 3038475"/>
                  <a:gd name="connsiteY194" fmla="*/ 1347470 h 3378200"/>
                  <a:gd name="connsiteX195" fmla="*/ 2750185 w 3038475"/>
                  <a:gd name="connsiteY195" fmla="*/ 1357630 h 3378200"/>
                  <a:gd name="connsiteX196" fmla="*/ 2765425 w 3038475"/>
                  <a:gd name="connsiteY196" fmla="*/ 1370330 h 3378200"/>
                  <a:gd name="connsiteX197" fmla="*/ 2756535 w 3038475"/>
                  <a:gd name="connsiteY197" fmla="*/ 1386205 h 3378200"/>
                  <a:gd name="connsiteX198" fmla="*/ 2756535 w 3038475"/>
                  <a:gd name="connsiteY198" fmla="*/ 1400175 h 3378200"/>
                  <a:gd name="connsiteX199" fmla="*/ 2766695 w 3038475"/>
                  <a:gd name="connsiteY199" fmla="*/ 1415415 h 3378200"/>
                  <a:gd name="connsiteX200" fmla="*/ 2783205 w 3038475"/>
                  <a:gd name="connsiteY200" fmla="*/ 1423036 h 3378200"/>
                  <a:gd name="connsiteX201" fmla="*/ 2783205 w 3038475"/>
                  <a:gd name="connsiteY201" fmla="*/ 1440815 h 3378200"/>
                  <a:gd name="connsiteX202" fmla="*/ 2761615 w 3038475"/>
                  <a:gd name="connsiteY202" fmla="*/ 1435735 h 3378200"/>
                  <a:gd name="connsiteX203" fmla="*/ 2752725 w 3038475"/>
                  <a:gd name="connsiteY203" fmla="*/ 1439545 h 3378200"/>
                  <a:gd name="connsiteX204" fmla="*/ 2743200 w 3038475"/>
                  <a:gd name="connsiteY204" fmla="*/ 1431925 h 3378200"/>
                  <a:gd name="connsiteX205" fmla="*/ 2740660 w 3038475"/>
                  <a:gd name="connsiteY205" fmla="*/ 1508760 h 3378200"/>
                  <a:gd name="connsiteX206" fmla="*/ 2762885 w 3038475"/>
                  <a:gd name="connsiteY206" fmla="*/ 1512570 h 3378200"/>
                  <a:gd name="connsiteX207" fmla="*/ 2773045 w 3038475"/>
                  <a:gd name="connsiteY207" fmla="*/ 1504950 h 3378200"/>
                  <a:gd name="connsiteX208" fmla="*/ 2797175 w 3038475"/>
                  <a:gd name="connsiteY208" fmla="*/ 1525270 h 3378200"/>
                  <a:gd name="connsiteX209" fmla="*/ 2821305 w 3038475"/>
                  <a:gd name="connsiteY209" fmla="*/ 1554481 h 3378200"/>
                  <a:gd name="connsiteX210" fmla="*/ 2841625 w 3038475"/>
                  <a:gd name="connsiteY210" fmla="*/ 1553210 h 3378200"/>
                  <a:gd name="connsiteX211" fmla="*/ 2858770 w 3038475"/>
                  <a:gd name="connsiteY211" fmla="*/ 1565910 h 3378200"/>
                  <a:gd name="connsiteX212" fmla="*/ 2876550 w 3038475"/>
                  <a:gd name="connsiteY212" fmla="*/ 1551940 h 3378200"/>
                  <a:gd name="connsiteX213" fmla="*/ 2887980 w 3038475"/>
                  <a:gd name="connsiteY213" fmla="*/ 1565910 h 3378200"/>
                  <a:gd name="connsiteX214" fmla="*/ 2910840 w 3038475"/>
                  <a:gd name="connsiteY214" fmla="*/ 1554481 h 3378200"/>
                  <a:gd name="connsiteX215" fmla="*/ 2927350 w 3038475"/>
                  <a:gd name="connsiteY215" fmla="*/ 1575435 h 3378200"/>
                  <a:gd name="connsiteX216" fmla="*/ 2961005 w 3038475"/>
                  <a:gd name="connsiteY216" fmla="*/ 1602105 h 3378200"/>
                  <a:gd name="connsiteX217" fmla="*/ 2971165 w 3038475"/>
                  <a:gd name="connsiteY217" fmla="*/ 1602105 h 3378200"/>
                  <a:gd name="connsiteX218" fmla="*/ 2966085 w 3038475"/>
                  <a:gd name="connsiteY218" fmla="*/ 1614805 h 3378200"/>
                  <a:gd name="connsiteX219" fmla="*/ 2971165 w 3038475"/>
                  <a:gd name="connsiteY219" fmla="*/ 1632585 h 3378200"/>
                  <a:gd name="connsiteX220" fmla="*/ 2976245 w 3038475"/>
                  <a:gd name="connsiteY220" fmla="*/ 1663700 h 3378200"/>
                  <a:gd name="connsiteX221" fmla="*/ 2990215 w 3038475"/>
                  <a:gd name="connsiteY221" fmla="*/ 1659255 h 3378200"/>
                  <a:gd name="connsiteX222" fmla="*/ 3000375 w 3038475"/>
                  <a:gd name="connsiteY222" fmla="*/ 1685290 h 3378200"/>
                  <a:gd name="connsiteX223" fmla="*/ 3038475 w 3038475"/>
                  <a:gd name="connsiteY223" fmla="*/ 1729740 h 3378200"/>
                  <a:gd name="connsiteX224" fmla="*/ 3016401 w 3038475"/>
                  <a:gd name="connsiteY224" fmla="*/ 1798723 h 3378200"/>
                  <a:gd name="connsiteX225" fmla="*/ 3002819 w 3038475"/>
                  <a:gd name="connsiteY225" fmla="*/ 1792286 h 3378200"/>
                  <a:gd name="connsiteX226" fmla="*/ 2985681 w 3038475"/>
                  <a:gd name="connsiteY226" fmla="*/ 1872304 h 3378200"/>
                  <a:gd name="connsiteX227" fmla="*/ 2938074 w 3038475"/>
                  <a:gd name="connsiteY227" fmla="*/ 1929460 h 3378200"/>
                  <a:gd name="connsiteX228" fmla="*/ 2953308 w 3038475"/>
                  <a:gd name="connsiteY228" fmla="*/ 1958038 h 3378200"/>
                  <a:gd name="connsiteX229" fmla="*/ 2871424 w 3038475"/>
                  <a:gd name="connsiteY229" fmla="*/ 2087591 h 3378200"/>
                  <a:gd name="connsiteX230" fmla="*/ 2827625 w 3038475"/>
                  <a:gd name="connsiteY230" fmla="*/ 2110453 h 3378200"/>
                  <a:gd name="connsiteX231" fmla="*/ 2772401 w 3038475"/>
                  <a:gd name="connsiteY231" fmla="*/ 2129505 h 3378200"/>
                  <a:gd name="connsiteX232" fmla="*/ 2732411 w 3038475"/>
                  <a:gd name="connsiteY232" fmla="*/ 2188566 h 3378200"/>
                  <a:gd name="connsiteX233" fmla="*/ 2722890 w 3038475"/>
                  <a:gd name="connsiteY233" fmla="*/ 2342887 h 3378200"/>
                  <a:gd name="connsiteX234" fmla="*/ 2701943 w 3038475"/>
                  <a:gd name="connsiteY234" fmla="*/ 2360033 h 3378200"/>
                  <a:gd name="connsiteX235" fmla="*/ 2682900 w 3038475"/>
                  <a:gd name="connsiteY235" fmla="*/ 2392422 h 3378200"/>
                  <a:gd name="connsiteX236" fmla="*/ 2680996 w 3038475"/>
                  <a:gd name="connsiteY236" fmla="*/ 2464819 h 3378200"/>
                  <a:gd name="connsiteX237" fmla="*/ 2631485 w 3038475"/>
                  <a:gd name="connsiteY237" fmla="*/ 2521975 h 3378200"/>
                  <a:gd name="connsiteX238" fmla="*/ 2599112 w 3038475"/>
                  <a:gd name="connsiteY238" fmla="*/ 2521975 h 3378200"/>
                  <a:gd name="connsiteX239" fmla="*/ 2524845 w 3038475"/>
                  <a:gd name="connsiteY239" fmla="*/ 2554363 h 3378200"/>
                  <a:gd name="connsiteX240" fmla="*/ 2477238 w 3038475"/>
                  <a:gd name="connsiteY240" fmla="*/ 2605803 h 3378200"/>
                  <a:gd name="connsiteX241" fmla="*/ 2477238 w 3038475"/>
                  <a:gd name="connsiteY241" fmla="*/ 2638192 h 3378200"/>
                  <a:gd name="connsiteX242" fmla="*/ 2439152 w 3038475"/>
                  <a:gd name="connsiteY242" fmla="*/ 2653433 h 3378200"/>
                  <a:gd name="connsiteX243" fmla="*/ 2444360 w 3038475"/>
                  <a:gd name="connsiteY243" fmla="*/ 2729850 h 3378200"/>
                  <a:gd name="connsiteX244" fmla="*/ 2439153 w 3038475"/>
                  <a:gd name="connsiteY244" fmla="*/ 2728371 h 3378200"/>
                  <a:gd name="connsiteX245" fmla="*/ 2418205 w 3038475"/>
                  <a:gd name="connsiteY245" fmla="*/ 2794418 h 3378200"/>
                  <a:gd name="connsiteX246" fmla="*/ 2406780 w 3038475"/>
                  <a:gd name="connsiteY246" fmla="*/ 2788702 h 3378200"/>
                  <a:gd name="connsiteX247" fmla="*/ 2378216 w 3038475"/>
                  <a:gd name="connsiteY247" fmla="*/ 2815375 h 3378200"/>
                  <a:gd name="connsiteX248" fmla="*/ 2326800 w 3038475"/>
                  <a:gd name="connsiteY248" fmla="*/ 2840142 h 3378200"/>
                  <a:gd name="connsiteX249" fmla="*/ 2336321 w 3038475"/>
                  <a:gd name="connsiteY249" fmla="*/ 2855384 h 3378200"/>
                  <a:gd name="connsiteX250" fmla="*/ 2273480 w 3038475"/>
                  <a:gd name="connsiteY250" fmla="*/ 2914445 h 3378200"/>
                  <a:gd name="connsiteX251" fmla="*/ 2204292 w 3038475"/>
                  <a:gd name="connsiteY251" fmla="*/ 2990652 h 3378200"/>
                  <a:gd name="connsiteX252" fmla="*/ 2193500 w 3038475"/>
                  <a:gd name="connsiteY252" fmla="*/ 2990652 h 3378200"/>
                  <a:gd name="connsiteX253" fmla="*/ 2183344 w 3038475"/>
                  <a:gd name="connsiteY253" fmla="*/ 3019230 h 3378200"/>
                  <a:gd name="connsiteX254" fmla="*/ 2168744 w 3038475"/>
                  <a:gd name="connsiteY254" fmla="*/ 3034472 h 3378200"/>
                  <a:gd name="connsiteX255" fmla="*/ 2149702 w 3038475"/>
                  <a:gd name="connsiteY255" fmla="*/ 3055429 h 3378200"/>
                  <a:gd name="connsiteX256" fmla="*/ 2136372 w 3038475"/>
                  <a:gd name="connsiteY256" fmla="*/ 3064955 h 3378200"/>
                  <a:gd name="connsiteX257" fmla="*/ 2125581 w 3038475"/>
                  <a:gd name="connsiteY257" fmla="*/ 3076386 h 3378200"/>
                  <a:gd name="connsiteX258" fmla="*/ 2103999 w 3038475"/>
                  <a:gd name="connsiteY258" fmla="*/ 3084007 h 3378200"/>
                  <a:gd name="connsiteX259" fmla="*/ 2072261 w 3038475"/>
                  <a:gd name="connsiteY259" fmla="*/ 3089722 h 3378200"/>
                  <a:gd name="connsiteX260" fmla="*/ 2035445 w 3038475"/>
                  <a:gd name="connsiteY260" fmla="*/ 3095438 h 3378200"/>
                  <a:gd name="connsiteX261" fmla="*/ 2008785 w 3038475"/>
                  <a:gd name="connsiteY261" fmla="*/ 3103058 h 3378200"/>
                  <a:gd name="connsiteX262" fmla="*/ 1995455 w 3038475"/>
                  <a:gd name="connsiteY262" fmla="*/ 3106869 h 3378200"/>
                  <a:gd name="connsiteX263" fmla="*/ 1968795 w 3038475"/>
                  <a:gd name="connsiteY263" fmla="*/ 3120205 h 3378200"/>
                  <a:gd name="connsiteX264" fmla="*/ 1964986 w 3038475"/>
                  <a:gd name="connsiteY264" fmla="*/ 3131636 h 3378200"/>
                  <a:gd name="connsiteX265" fmla="*/ 1963151 w 3038475"/>
                  <a:gd name="connsiteY265" fmla="*/ 3132471 h 3378200"/>
                  <a:gd name="connsiteX266" fmla="*/ 1962150 w 3038475"/>
                  <a:gd name="connsiteY266" fmla="*/ 3132137 h 3378200"/>
                  <a:gd name="connsiteX267" fmla="*/ 1942935 w 3038475"/>
                  <a:gd name="connsiteY267" fmla="*/ 3128047 h 3378200"/>
                  <a:gd name="connsiteX268" fmla="*/ 1926023 w 3038475"/>
                  <a:gd name="connsiteY268" fmla="*/ 3098165 h 3378200"/>
                  <a:gd name="connsiteX269" fmla="*/ 1908881 w 3038475"/>
                  <a:gd name="connsiteY269" fmla="*/ 3094990 h 3378200"/>
                  <a:gd name="connsiteX270" fmla="*/ 1889835 w 3038475"/>
                  <a:gd name="connsiteY270" fmla="*/ 3054985 h 3378200"/>
                  <a:gd name="connsiteX271" fmla="*/ 1880946 w 3038475"/>
                  <a:gd name="connsiteY271" fmla="*/ 2962275 h 3378200"/>
                  <a:gd name="connsiteX272" fmla="*/ 1837774 w 3038475"/>
                  <a:gd name="connsiteY272" fmla="*/ 2971165 h 3378200"/>
                  <a:gd name="connsiteX273" fmla="*/ 1806030 w 3038475"/>
                  <a:gd name="connsiteY273" fmla="*/ 3023235 h 3378200"/>
                  <a:gd name="connsiteX274" fmla="*/ 1806030 w 3038475"/>
                  <a:gd name="connsiteY274" fmla="*/ 3046095 h 3378200"/>
                  <a:gd name="connsiteX275" fmla="*/ 1737462 w 3038475"/>
                  <a:gd name="connsiteY275" fmla="*/ 3057525 h 3378200"/>
                  <a:gd name="connsiteX276" fmla="*/ 1712702 w 3038475"/>
                  <a:gd name="connsiteY276" fmla="*/ 3131820 h 3378200"/>
                  <a:gd name="connsiteX277" fmla="*/ 1737462 w 3038475"/>
                  <a:gd name="connsiteY277" fmla="*/ 3131820 h 3378200"/>
                  <a:gd name="connsiteX278" fmla="*/ 1696195 w 3038475"/>
                  <a:gd name="connsiteY278" fmla="*/ 3181985 h 3378200"/>
                  <a:gd name="connsiteX279" fmla="*/ 1608983 w 3038475"/>
                  <a:gd name="connsiteY279" fmla="*/ 3171817 h 3378200"/>
                  <a:gd name="connsiteX280" fmla="*/ 1621913 w 3038475"/>
                  <a:gd name="connsiteY280" fmla="*/ 3164205 h 3378200"/>
                  <a:gd name="connsiteX281" fmla="*/ 1592709 w 3038475"/>
                  <a:gd name="connsiteY281" fmla="*/ 3169920 h 3378200"/>
                  <a:gd name="connsiteX282" fmla="*/ 1608983 w 3038475"/>
                  <a:gd name="connsiteY282" fmla="*/ 3171817 h 3378200"/>
                  <a:gd name="connsiteX283" fmla="*/ 1521602 w 3038475"/>
                  <a:gd name="connsiteY283" fmla="*/ 3223260 h 3378200"/>
                  <a:gd name="connsiteX284" fmla="*/ 1432083 w 3038475"/>
                  <a:gd name="connsiteY284" fmla="*/ 3195955 h 3378200"/>
                  <a:gd name="connsiteX285" fmla="*/ 1432083 w 3038475"/>
                  <a:gd name="connsiteY285" fmla="*/ 3164205 h 3378200"/>
                  <a:gd name="connsiteX286" fmla="*/ 1403513 w 3038475"/>
                  <a:gd name="connsiteY286" fmla="*/ 3164205 h 3378200"/>
                  <a:gd name="connsiteX287" fmla="*/ 1373674 w 3038475"/>
                  <a:gd name="connsiteY287" fmla="*/ 3147060 h 3378200"/>
                  <a:gd name="connsiteX288" fmla="*/ 1306376 w 3038475"/>
                  <a:gd name="connsiteY288" fmla="*/ 3199130 h 3378200"/>
                  <a:gd name="connsiteX289" fmla="*/ 1291774 w 3038475"/>
                  <a:gd name="connsiteY289" fmla="*/ 3223260 h 3378200"/>
                  <a:gd name="connsiteX290" fmla="*/ 1291774 w 3038475"/>
                  <a:gd name="connsiteY290" fmla="*/ 3253740 h 3378200"/>
                  <a:gd name="connsiteX291" fmla="*/ 1291774 w 3038475"/>
                  <a:gd name="connsiteY291" fmla="*/ 3291205 h 3378200"/>
                  <a:gd name="connsiteX292" fmla="*/ 1254950 w 3038475"/>
                  <a:gd name="connsiteY292" fmla="*/ 3296920 h 3378200"/>
                  <a:gd name="connsiteX293" fmla="*/ 1217492 w 3038475"/>
                  <a:gd name="connsiteY293" fmla="*/ 3328670 h 3378200"/>
                  <a:gd name="connsiteX294" fmla="*/ 1177494 w 3038475"/>
                  <a:gd name="connsiteY294" fmla="*/ 3378200 h 3378200"/>
                  <a:gd name="connsiteX295" fmla="*/ 1159718 w 3038475"/>
                  <a:gd name="connsiteY295" fmla="*/ 3356610 h 3378200"/>
                  <a:gd name="connsiteX296" fmla="*/ 1094222 w 3038475"/>
                  <a:gd name="connsiteY296" fmla="*/ 3335507 h 3378200"/>
                  <a:gd name="connsiteX297" fmla="*/ 1101725 w 3038475"/>
                  <a:gd name="connsiteY297" fmla="*/ 3321685 h 3378200"/>
                  <a:gd name="connsiteX298" fmla="*/ 1089660 w 3038475"/>
                  <a:gd name="connsiteY298" fmla="*/ 3319145 h 3378200"/>
                  <a:gd name="connsiteX299" fmla="*/ 1089660 w 3038475"/>
                  <a:gd name="connsiteY299" fmla="*/ 3260090 h 3378200"/>
                  <a:gd name="connsiteX300" fmla="*/ 1101725 w 3038475"/>
                  <a:gd name="connsiteY300" fmla="*/ 3256280 h 3378200"/>
                  <a:gd name="connsiteX301" fmla="*/ 1089660 w 3038475"/>
                  <a:gd name="connsiteY301" fmla="*/ 3175000 h 3378200"/>
                  <a:gd name="connsiteX302" fmla="*/ 1089660 w 3038475"/>
                  <a:gd name="connsiteY302" fmla="*/ 3160395 h 3378200"/>
                  <a:gd name="connsiteX303" fmla="*/ 1089660 w 3038475"/>
                  <a:gd name="connsiteY303" fmla="*/ 3146425 h 3378200"/>
                  <a:gd name="connsiteX304" fmla="*/ 1069340 w 3038475"/>
                  <a:gd name="connsiteY304" fmla="*/ 3156585 h 3378200"/>
                  <a:gd name="connsiteX305" fmla="*/ 1064895 w 3038475"/>
                  <a:gd name="connsiteY305" fmla="*/ 3128010 h 3378200"/>
                  <a:gd name="connsiteX306" fmla="*/ 1061085 w 3038475"/>
                  <a:gd name="connsiteY306" fmla="*/ 3095625 h 3378200"/>
                  <a:gd name="connsiteX307" fmla="*/ 1074420 w 3038475"/>
                  <a:gd name="connsiteY307" fmla="*/ 3057525 h 3378200"/>
                  <a:gd name="connsiteX308" fmla="*/ 1036320 w 3038475"/>
                  <a:gd name="connsiteY308" fmla="*/ 3076575 h 3378200"/>
                  <a:gd name="connsiteX309" fmla="*/ 1013460 w 3038475"/>
                  <a:gd name="connsiteY309" fmla="*/ 3068955 h 3378200"/>
                  <a:gd name="connsiteX310" fmla="*/ 1024890 w 3038475"/>
                  <a:gd name="connsiteY310" fmla="*/ 3048000 h 3378200"/>
                  <a:gd name="connsiteX311" fmla="*/ 1013460 w 3038475"/>
                  <a:gd name="connsiteY311" fmla="*/ 3011805 h 3378200"/>
                  <a:gd name="connsiteX312" fmla="*/ 1011555 w 3038475"/>
                  <a:gd name="connsiteY312" fmla="*/ 2975610 h 3378200"/>
                  <a:gd name="connsiteX313" fmla="*/ 990600 w 3038475"/>
                  <a:gd name="connsiteY313" fmla="*/ 2967990 h 3378200"/>
                  <a:gd name="connsiteX314" fmla="*/ 962025 w 3038475"/>
                  <a:gd name="connsiteY314" fmla="*/ 2971800 h 3378200"/>
                  <a:gd name="connsiteX315" fmla="*/ 973455 w 3038475"/>
                  <a:gd name="connsiteY315" fmla="*/ 2920365 h 3378200"/>
                  <a:gd name="connsiteX316" fmla="*/ 990600 w 3038475"/>
                  <a:gd name="connsiteY316" fmla="*/ 2891790 h 3378200"/>
                  <a:gd name="connsiteX317" fmla="*/ 971550 w 3038475"/>
                  <a:gd name="connsiteY317" fmla="*/ 2861310 h 3378200"/>
                  <a:gd name="connsiteX318" fmla="*/ 971550 w 3038475"/>
                  <a:gd name="connsiteY318" fmla="*/ 2842260 h 3378200"/>
                  <a:gd name="connsiteX319" fmla="*/ 962025 w 3038475"/>
                  <a:gd name="connsiteY319" fmla="*/ 2819400 h 3378200"/>
                  <a:gd name="connsiteX320" fmla="*/ 948690 w 3038475"/>
                  <a:gd name="connsiteY320" fmla="*/ 2785110 h 3378200"/>
                  <a:gd name="connsiteX321" fmla="*/ 935355 w 3038475"/>
                  <a:gd name="connsiteY321" fmla="*/ 2747010 h 3378200"/>
                  <a:gd name="connsiteX322" fmla="*/ 937895 w 3038475"/>
                  <a:gd name="connsiteY322" fmla="*/ 2728595 h 3378200"/>
                  <a:gd name="connsiteX323" fmla="*/ 937895 w 3038475"/>
                  <a:gd name="connsiteY323" fmla="*/ 2716978 h 3378200"/>
                  <a:gd name="connsiteX324" fmla="*/ 923290 w 3038475"/>
                  <a:gd name="connsiteY324" fmla="*/ 2728595 h 3378200"/>
                  <a:gd name="connsiteX325" fmla="*/ 883920 w 3038475"/>
                  <a:gd name="connsiteY325" fmla="*/ 2684145 h 3378200"/>
                  <a:gd name="connsiteX326" fmla="*/ 855345 w 3038475"/>
                  <a:gd name="connsiteY326" fmla="*/ 2665095 h 3378200"/>
                  <a:gd name="connsiteX327" fmla="*/ 826770 w 3038475"/>
                  <a:gd name="connsiteY327" fmla="*/ 2610485 h 3378200"/>
                  <a:gd name="connsiteX328" fmla="*/ 797560 w 3038475"/>
                  <a:gd name="connsiteY328" fmla="*/ 2608580 h 3378200"/>
                  <a:gd name="connsiteX329" fmla="*/ 781685 w 3038475"/>
                  <a:gd name="connsiteY329" fmla="*/ 2620645 h 3378200"/>
                  <a:gd name="connsiteX330" fmla="*/ 767715 w 3038475"/>
                  <a:gd name="connsiteY330" fmla="*/ 2571750 h 3378200"/>
                  <a:gd name="connsiteX331" fmla="*/ 767715 w 3038475"/>
                  <a:gd name="connsiteY331" fmla="*/ 2543175 h 3378200"/>
                  <a:gd name="connsiteX332" fmla="*/ 738951 w 3038475"/>
                  <a:gd name="connsiteY332" fmla="*/ 2518473 h 3378200"/>
                  <a:gd name="connsiteX333" fmla="*/ 714375 w 3038475"/>
                  <a:gd name="connsiteY333" fmla="*/ 2458085 h 3378200"/>
                  <a:gd name="connsiteX334" fmla="*/ 720725 w 3038475"/>
                  <a:gd name="connsiteY334" fmla="*/ 2426970 h 3378200"/>
                  <a:gd name="connsiteX335" fmla="*/ 786130 w 3038475"/>
                  <a:gd name="connsiteY335" fmla="*/ 2334260 h 3378200"/>
                  <a:gd name="connsiteX336" fmla="*/ 797560 w 3038475"/>
                  <a:gd name="connsiteY336" fmla="*/ 2284730 h 3378200"/>
                  <a:gd name="connsiteX337" fmla="*/ 797560 w 3038475"/>
                  <a:gd name="connsiteY337" fmla="*/ 2242185 h 3378200"/>
                  <a:gd name="connsiteX338" fmla="*/ 797560 w 3038475"/>
                  <a:gd name="connsiteY338" fmla="*/ 2211070 h 3378200"/>
                  <a:gd name="connsiteX339" fmla="*/ 797560 w 3038475"/>
                  <a:gd name="connsiteY339" fmla="*/ 2193290 h 3378200"/>
                  <a:gd name="connsiteX340" fmla="*/ 743585 w 3038475"/>
                  <a:gd name="connsiteY340" fmla="*/ 2092960 h 3378200"/>
                  <a:gd name="connsiteX341" fmla="*/ 779780 w 3038475"/>
                  <a:gd name="connsiteY341" fmla="*/ 2103755 h 3378200"/>
                  <a:gd name="connsiteX342" fmla="*/ 797560 w 3038475"/>
                  <a:gd name="connsiteY342" fmla="*/ 2077085 h 3378200"/>
                  <a:gd name="connsiteX343" fmla="*/ 843280 w 3038475"/>
                  <a:gd name="connsiteY343" fmla="*/ 2072640 h 3378200"/>
                  <a:gd name="connsiteX344" fmla="*/ 863600 w 3038475"/>
                  <a:gd name="connsiteY344" fmla="*/ 2042160 h 3378200"/>
                  <a:gd name="connsiteX345" fmla="*/ 847090 w 3038475"/>
                  <a:gd name="connsiteY345" fmla="*/ 1997710 h 3378200"/>
                  <a:gd name="connsiteX346" fmla="*/ 871220 w 3038475"/>
                  <a:gd name="connsiteY346" fmla="*/ 1981200 h 3378200"/>
                  <a:gd name="connsiteX347" fmla="*/ 865505 w 3038475"/>
                  <a:gd name="connsiteY347" fmla="*/ 1952625 h 3378200"/>
                  <a:gd name="connsiteX348" fmla="*/ 889635 w 3038475"/>
                  <a:gd name="connsiteY348" fmla="*/ 1897380 h 3378200"/>
                  <a:gd name="connsiteX349" fmla="*/ 887730 w 3038475"/>
                  <a:gd name="connsiteY349" fmla="*/ 1885315 h 3378200"/>
                  <a:gd name="connsiteX350" fmla="*/ 891540 w 3038475"/>
                  <a:gd name="connsiteY350" fmla="*/ 1869440 h 3378200"/>
                  <a:gd name="connsiteX351" fmla="*/ 902970 w 3038475"/>
                  <a:gd name="connsiteY351" fmla="*/ 1844675 h 3378200"/>
                  <a:gd name="connsiteX352" fmla="*/ 902970 w 3038475"/>
                  <a:gd name="connsiteY352" fmla="*/ 1826260 h 3378200"/>
                  <a:gd name="connsiteX353" fmla="*/ 913345 w 3038475"/>
                  <a:gd name="connsiteY353" fmla="*/ 1832744 h 3378200"/>
                  <a:gd name="connsiteX354" fmla="*/ 902970 w 3038475"/>
                  <a:gd name="connsiteY354" fmla="*/ 1823085 h 3378200"/>
                  <a:gd name="connsiteX355" fmla="*/ 910590 w 3038475"/>
                  <a:gd name="connsiteY355" fmla="*/ 1805940 h 3378200"/>
                  <a:gd name="connsiteX356" fmla="*/ 921385 w 3038475"/>
                  <a:gd name="connsiteY356" fmla="*/ 1767840 h 3378200"/>
                  <a:gd name="connsiteX357" fmla="*/ 921385 w 3038475"/>
                  <a:gd name="connsiteY357" fmla="*/ 1751330 h 3378200"/>
                  <a:gd name="connsiteX358" fmla="*/ 937895 w 3038475"/>
                  <a:gd name="connsiteY358" fmla="*/ 1751330 h 3378200"/>
                  <a:gd name="connsiteX359" fmla="*/ 937895 w 3038475"/>
                  <a:gd name="connsiteY359" fmla="*/ 1714500 h 3378200"/>
                  <a:gd name="connsiteX360" fmla="*/ 942975 w 3038475"/>
                  <a:gd name="connsiteY360" fmla="*/ 1680210 h 3378200"/>
                  <a:gd name="connsiteX361" fmla="*/ 963930 w 3038475"/>
                  <a:gd name="connsiteY361" fmla="*/ 1671955 h 3378200"/>
                  <a:gd name="connsiteX362" fmla="*/ 977265 w 3038475"/>
                  <a:gd name="connsiteY362" fmla="*/ 1651000 h 3378200"/>
                  <a:gd name="connsiteX363" fmla="*/ 983601 w 3038475"/>
                  <a:gd name="connsiteY363" fmla="*/ 1644465 h 3378200"/>
                  <a:gd name="connsiteX364" fmla="*/ 985520 w 3038475"/>
                  <a:gd name="connsiteY364" fmla="*/ 1640840 h 3378200"/>
                  <a:gd name="connsiteX365" fmla="*/ 987425 w 3038475"/>
                  <a:gd name="connsiteY365" fmla="*/ 1614805 h 3378200"/>
                  <a:gd name="connsiteX366" fmla="*/ 962025 w 3038475"/>
                  <a:gd name="connsiteY366" fmla="*/ 1602740 h 3378200"/>
                  <a:gd name="connsiteX367" fmla="*/ 951230 w 3038475"/>
                  <a:gd name="connsiteY367" fmla="*/ 1614805 h 3378200"/>
                  <a:gd name="connsiteX368" fmla="*/ 929640 w 3038475"/>
                  <a:gd name="connsiteY368" fmla="*/ 1625600 h 3378200"/>
                  <a:gd name="connsiteX369" fmla="*/ 894715 w 3038475"/>
                  <a:gd name="connsiteY369" fmla="*/ 1637030 h 3378200"/>
                  <a:gd name="connsiteX370" fmla="*/ 882015 w 3038475"/>
                  <a:gd name="connsiteY370" fmla="*/ 1672590 h 3378200"/>
                  <a:gd name="connsiteX371" fmla="*/ 859790 w 3038475"/>
                  <a:gd name="connsiteY371" fmla="*/ 1651635 h 3378200"/>
                  <a:gd name="connsiteX372" fmla="*/ 851378 w 3038475"/>
                  <a:gd name="connsiteY372" fmla="*/ 1633315 h 3378200"/>
                  <a:gd name="connsiteX373" fmla="*/ 845569 w 3038475"/>
                  <a:gd name="connsiteY373" fmla="*/ 1618678 h 3378200"/>
                  <a:gd name="connsiteX374" fmla="*/ 844298 w 3038475"/>
                  <a:gd name="connsiteY374" fmla="*/ 1588260 h 3378200"/>
                  <a:gd name="connsiteX375" fmla="*/ 828996 w 3038475"/>
                  <a:gd name="connsiteY375" fmla="*/ 1564829 h 3378200"/>
                  <a:gd name="connsiteX376" fmla="*/ 804294 w 3038475"/>
                  <a:gd name="connsiteY376" fmla="*/ 1524761 h 3378200"/>
                  <a:gd name="connsiteX377" fmla="*/ 803910 w 3038475"/>
                  <a:gd name="connsiteY377" fmla="*/ 1526540 h 3378200"/>
                  <a:gd name="connsiteX378" fmla="*/ 774065 w 3038475"/>
                  <a:gd name="connsiteY378" fmla="*/ 1524635 h 3378200"/>
                  <a:gd name="connsiteX379" fmla="*/ 756920 w 3038475"/>
                  <a:gd name="connsiteY379" fmla="*/ 1507490 h 3378200"/>
                  <a:gd name="connsiteX380" fmla="*/ 743585 w 3038475"/>
                  <a:gd name="connsiteY380" fmla="*/ 1496061 h 3378200"/>
                  <a:gd name="connsiteX381" fmla="*/ 774065 w 3038475"/>
                  <a:gd name="connsiteY381" fmla="*/ 1484630 h 3378200"/>
                  <a:gd name="connsiteX382" fmla="*/ 803910 w 3038475"/>
                  <a:gd name="connsiteY382" fmla="*/ 1478915 h 3378200"/>
                  <a:gd name="connsiteX383" fmla="*/ 803910 w 3038475"/>
                  <a:gd name="connsiteY383" fmla="*/ 1464945 h 3378200"/>
                  <a:gd name="connsiteX384" fmla="*/ 803910 w 3038475"/>
                  <a:gd name="connsiteY384" fmla="*/ 1450340 h 3378200"/>
                  <a:gd name="connsiteX385" fmla="*/ 830580 w 3038475"/>
                  <a:gd name="connsiteY385" fmla="*/ 1437005 h 3378200"/>
                  <a:gd name="connsiteX386" fmla="*/ 861060 w 3038475"/>
                  <a:gd name="connsiteY386" fmla="*/ 1423670 h 3378200"/>
                  <a:gd name="connsiteX387" fmla="*/ 887095 w 3038475"/>
                  <a:gd name="connsiteY387" fmla="*/ 1417955 h 3378200"/>
                  <a:gd name="connsiteX388" fmla="*/ 905510 w 3038475"/>
                  <a:gd name="connsiteY388" fmla="*/ 1410335 h 3378200"/>
                  <a:gd name="connsiteX389" fmla="*/ 918845 w 3038475"/>
                  <a:gd name="connsiteY389" fmla="*/ 1398905 h 3378200"/>
                  <a:gd name="connsiteX390" fmla="*/ 929640 w 3038475"/>
                  <a:gd name="connsiteY390" fmla="*/ 1386840 h 3378200"/>
                  <a:gd name="connsiteX391" fmla="*/ 962025 w 3038475"/>
                  <a:gd name="connsiteY391" fmla="*/ 1386840 h 3378200"/>
                  <a:gd name="connsiteX392" fmla="*/ 1010285 w 3038475"/>
                  <a:gd name="connsiteY392" fmla="*/ 1386840 h 3378200"/>
                  <a:gd name="connsiteX393" fmla="*/ 1010285 w 3038475"/>
                  <a:gd name="connsiteY393" fmla="*/ 1398905 h 3378200"/>
                  <a:gd name="connsiteX394" fmla="*/ 1033145 w 3038475"/>
                  <a:gd name="connsiteY394" fmla="*/ 1383823 h 3378200"/>
                  <a:gd name="connsiteX395" fmla="*/ 1044575 w 3038475"/>
                  <a:gd name="connsiteY395" fmla="*/ 1386840 h 3378200"/>
                  <a:gd name="connsiteX396" fmla="*/ 1058545 w 3038475"/>
                  <a:gd name="connsiteY396" fmla="*/ 1386840 h 3378200"/>
                  <a:gd name="connsiteX397" fmla="*/ 1075055 w 3038475"/>
                  <a:gd name="connsiteY397" fmla="*/ 1402715 h 3378200"/>
                  <a:gd name="connsiteX398" fmla="*/ 1086485 w 3038475"/>
                  <a:gd name="connsiteY398" fmla="*/ 1412240 h 3378200"/>
                  <a:gd name="connsiteX399" fmla="*/ 1097915 w 3038475"/>
                  <a:gd name="connsiteY399" fmla="*/ 1400810 h 3378200"/>
                  <a:gd name="connsiteX400" fmla="*/ 1120140 w 3038475"/>
                  <a:gd name="connsiteY400" fmla="*/ 1386840 h 3378200"/>
                  <a:gd name="connsiteX401" fmla="*/ 1139825 w 3038475"/>
                  <a:gd name="connsiteY401" fmla="*/ 1386840 h 3378200"/>
                  <a:gd name="connsiteX402" fmla="*/ 1156970 w 3038475"/>
                  <a:gd name="connsiteY402" fmla="*/ 1386840 h 3378200"/>
                  <a:gd name="connsiteX403" fmla="*/ 1170305 w 3038475"/>
                  <a:gd name="connsiteY403" fmla="*/ 1360805 h 3378200"/>
                  <a:gd name="connsiteX404" fmla="*/ 1166495 w 3038475"/>
                  <a:gd name="connsiteY404" fmla="*/ 1330325 h 3378200"/>
                  <a:gd name="connsiteX405" fmla="*/ 1172210 w 3038475"/>
                  <a:gd name="connsiteY405" fmla="*/ 1313180 h 3378200"/>
                  <a:gd name="connsiteX406" fmla="*/ 1174115 w 3038475"/>
                  <a:gd name="connsiteY406" fmla="*/ 1309371 h 3378200"/>
                  <a:gd name="connsiteX407" fmla="*/ 1169622 w 3038475"/>
                  <a:gd name="connsiteY407" fmla="*/ 1295891 h 3378200"/>
                  <a:gd name="connsiteX408" fmla="*/ 1136015 w 3038475"/>
                  <a:gd name="connsiteY408" fmla="*/ 1314451 h 3378200"/>
                  <a:gd name="connsiteX409" fmla="*/ 1097915 w 3038475"/>
                  <a:gd name="connsiteY409" fmla="*/ 1285875 h 3378200"/>
                  <a:gd name="connsiteX410" fmla="*/ 1058545 w 3038475"/>
                  <a:gd name="connsiteY410" fmla="*/ 1288415 h 3378200"/>
                  <a:gd name="connsiteX411" fmla="*/ 1004570 w 3038475"/>
                  <a:gd name="connsiteY411" fmla="*/ 1241425 h 3378200"/>
                  <a:gd name="connsiteX412" fmla="*/ 962025 w 3038475"/>
                  <a:gd name="connsiteY412" fmla="*/ 1184910 h 3378200"/>
                  <a:gd name="connsiteX413" fmla="*/ 911225 w 3038475"/>
                  <a:gd name="connsiteY413" fmla="*/ 1203325 h 3378200"/>
                  <a:gd name="connsiteX414" fmla="*/ 894715 w 3038475"/>
                  <a:gd name="connsiteY414" fmla="*/ 1198245 h 3378200"/>
                  <a:gd name="connsiteX415" fmla="*/ 836930 w 3038475"/>
                  <a:gd name="connsiteY415" fmla="*/ 1219200 h 3378200"/>
                  <a:gd name="connsiteX416" fmla="*/ 774065 w 3038475"/>
                  <a:gd name="connsiteY416" fmla="*/ 1241425 h 3378200"/>
                  <a:gd name="connsiteX417" fmla="*/ 756920 w 3038475"/>
                  <a:gd name="connsiteY417" fmla="*/ 1241425 h 3378200"/>
                  <a:gd name="connsiteX418" fmla="*/ 743585 w 3038475"/>
                  <a:gd name="connsiteY418" fmla="*/ 1162050 h 3378200"/>
                  <a:gd name="connsiteX419" fmla="*/ 710565 w 3038475"/>
                  <a:gd name="connsiteY419" fmla="*/ 1184910 h 3378200"/>
                  <a:gd name="connsiteX420" fmla="*/ 685165 w 3038475"/>
                  <a:gd name="connsiteY420" fmla="*/ 1177290 h 3378200"/>
                  <a:gd name="connsiteX421" fmla="*/ 661035 w 3038475"/>
                  <a:gd name="connsiteY421" fmla="*/ 1146810 h 3378200"/>
                  <a:gd name="connsiteX422" fmla="*/ 645160 w 3038475"/>
                  <a:gd name="connsiteY422" fmla="*/ 1128395 h 3378200"/>
                  <a:gd name="connsiteX423" fmla="*/ 617220 w 3038475"/>
                  <a:gd name="connsiteY423" fmla="*/ 1128395 h 3378200"/>
                  <a:gd name="connsiteX424" fmla="*/ 595630 w 3038475"/>
                  <a:gd name="connsiteY424" fmla="*/ 1123315 h 3378200"/>
                  <a:gd name="connsiteX425" fmla="*/ 567055 w 3038475"/>
                  <a:gd name="connsiteY425" fmla="*/ 1123315 h 3378200"/>
                  <a:gd name="connsiteX426" fmla="*/ 551180 w 3038475"/>
                  <a:gd name="connsiteY426" fmla="*/ 1149350 h 3378200"/>
                  <a:gd name="connsiteX427" fmla="*/ 524510 w 3038475"/>
                  <a:gd name="connsiteY427" fmla="*/ 1164590 h 3378200"/>
                  <a:gd name="connsiteX428" fmla="*/ 502285 w 3038475"/>
                  <a:gd name="connsiteY428" fmla="*/ 1128395 h 3378200"/>
                  <a:gd name="connsiteX429" fmla="*/ 485140 w 3038475"/>
                  <a:gd name="connsiteY429" fmla="*/ 1108075 h 3378200"/>
                  <a:gd name="connsiteX430" fmla="*/ 485140 w 3038475"/>
                  <a:gd name="connsiteY430" fmla="*/ 1075055 h 3378200"/>
                  <a:gd name="connsiteX431" fmla="*/ 485140 w 3038475"/>
                  <a:gd name="connsiteY431" fmla="*/ 1056640 h 3378200"/>
                  <a:gd name="connsiteX432" fmla="*/ 471170 w 3038475"/>
                  <a:gd name="connsiteY432" fmla="*/ 1015365 h 3378200"/>
                  <a:gd name="connsiteX433" fmla="*/ 434340 w 3038475"/>
                  <a:gd name="connsiteY433" fmla="*/ 1017905 h 3378200"/>
                  <a:gd name="connsiteX434" fmla="*/ 429260 w 3038475"/>
                  <a:gd name="connsiteY434" fmla="*/ 996950 h 3378200"/>
                  <a:gd name="connsiteX435" fmla="*/ 398780 w 3038475"/>
                  <a:gd name="connsiteY435" fmla="*/ 1015365 h 3378200"/>
                  <a:gd name="connsiteX436" fmla="*/ 375920 w 3038475"/>
                  <a:gd name="connsiteY436" fmla="*/ 1017905 h 3378200"/>
                  <a:gd name="connsiteX437" fmla="*/ 347345 w 3038475"/>
                  <a:gd name="connsiteY437" fmla="*/ 1028065 h 3378200"/>
                  <a:gd name="connsiteX438" fmla="*/ 315595 w 3038475"/>
                  <a:gd name="connsiteY438" fmla="*/ 1010285 h 3378200"/>
                  <a:gd name="connsiteX439" fmla="*/ 304800 w 3038475"/>
                  <a:gd name="connsiteY439" fmla="*/ 984250 h 3378200"/>
                  <a:gd name="connsiteX440" fmla="*/ 283210 w 3038475"/>
                  <a:gd name="connsiteY440" fmla="*/ 984250 h 3378200"/>
                  <a:gd name="connsiteX441" fmla="*/ 262255 w 3038475"/>
                  <a:gd name="connsiteY441" fmla="*/ 958215 h 3378200"/>
                  <a:gd name="connsiteX442" fmla="*/ 241935 w 3038475"/>
                  <a:gd name="connsiteY442" fmla="*/ 958215 h 3378200"/>
                  <a:gd name="connsiteX443" fmla="*/ 231775 w 3038475"/>
                  <a:gd name="connsiteY443" fmla="*/ 974090 h 3378200"/>
                  <a:gd name="connsiteX444" fmla="*/ 209550 w 3038475"/>
                  <a:gd name="connsiteY444" fmla="*/ 991870 h 3378200"/>
                  <a:gd name="connsiteX445" fmla="*/ 204470 w 3038475"/>
                  <a:gd name="connsiteY445" fmla="*/ 974090 h 3378200"/>
                  <a:gd name="connsiteX446" fmla="*/ 177800 w 3038475"/>
                  <a:gd name="connsiteY446" fmla="*/ 974090 h 3378200"/>
                  <a:gd name="connsiteX447" fmla="*/ 187960 w 3038475"/>
                  <a:gd name="connsiteY447" fmla="*/ 920116 h 3378200"/>
                  <a:gd name="connsiteX448" fmla="*/ 157480 w 3038475"/>
                  <a:gd name="connsiteY448" fmla="*/ 920116 h 3378200"/>
                  <a:gd name="connsiteX449" fmla="*/ 133985 w 3038475"/>
                  <a:gd name="connsiteY449" fmla="*/ 873761 h 3378200"/>
                  <a:gd name="connsiteX450" fmla="*/ 157480 w 3038475"/>
                  <a:gd name="connsiteY450" fmla="*/ 845185 h 3378200"/>
                  <a:gd name="connsiteX451" fmla="*/ 157480 w 3038475"/>
                  <a:gd name="connsiteY451" fmla="*/ 808990 h 3378200"/>
                  <a:gd name="connsiteX452" fmla="*/ 149225 w 3038475"/>
                  <a:gd name="connsiteY452" fmla="*/ 795020 h 3378200"/>
                  <a:gd name="connsiteX453" fmla="*/ 157480 w 3038475"/>
                  <a:gd name="connsiteY453" fmla="*/ 747395 h 3378200"/>
                  <a:gd name="connsiteX454" fmla="*/ 175260 w 3038475"/>
                  <a:gd name="connsiteY454" fmla="*/ 760095 h 3378200"/>
                  <a:gd name="connsiteX455" fmla="*/ 249555 w 3038475"/>
                  <a:gd name="connsiteY455" fmla="*/ 726440 h 3378200"/>
                  <a:gd name="connsiteX456" fmla="*/ 209550 w 3038475"/>
                  <a:gd name="connsiteY456" fmla="*/ 693420 h 3378200"/>
                  <a:gd name="connsiteX457" fmla="*/ 182880 w 3038475"/>
                  <a:gd name="connsiteY457" fmla="*/ 652780 h 3378200"/>
                  <a:gd name="connsiteX458" fmla="*/ 204470 w 3038475"/>
                  <a:gd name="connsiteY458" fmla="*/ 633730 h 3378200"/>
                  <a:gd name="connsiteX459" fmla="*/ 172720 w 3038475"/>
                  <a:gd name="connsiteY459" fmla="*/ 610870 h 3378200"/>
                  <a:gd name="connsiteX460" fmla="*/ 187960 w 3038475"/>
                  <a:gd name="connsiteY460" fmla="*/ 551815 h 3378200"/>
                  <a:gd name="connsiteX461" fmla="*/ 185420 w 3038475"/>
                  <a:gd name="connsiteY461" fmla="*/ 508636 h 3378200"/>
                  <a:gd name="connsiteX462" fmla="*/ 157480 w 3038475"/>
                  <a:gd name="connsiteY462" fmla="*/ 489585 h 3378200"/>
                  <a:gd name="connsiteX463" fmla="*/ 204470 w 3038475"/>
                  <a:gd name="connsiteY463" fmla="*/ 481965 h 3378200"/>
                  <a:gd name="connsiteX464" fmla="*/ 192405 w 3038475"/>
                  <a:gd name="connsiteY464" fmla="*/ 422911 h 3378200"/>
                  <a:gd name="connsiteX465" fmla="*/ 192405 w 3038475"/>
                  <a:gd name="connsiteY465" fmla="*/ 398145 h 3378200"/>
                  <a:gd name="connsiteX466" fmla="*/ 204470 w 3038475"/>
                  <a:gd name="connsiteY466" fmla="*/ 391160 h 3378200"/>
                  <a:gd name="connsiteX467" fmla="*/ 213360 w 3038475"/>
                  <a:gd name="connsiteY467" fmla="*/ 377191 h 3378200"/>
                  <a:gd name="connsiteX468" fmla="*/ 209550 w 3038475"/>
                  <a:gd name="connsiteY468" fmla="*/ 350520 h 3378200"/>
                  <a:gd name="connsiteX469" fmla="*/ 204470 w 3038475"/>
                  <a:gd name="connsiteY469" fmla="*/ 296545 h 3378200"/>
                  <a:gd name="connsiteX470" fmla="*/ 172720 w 3038475"/>
                  <a:gd name="connsiteY470" fmla="*/ 265430 h 3378200"/>
                  <a:gd name="connsiteX471" fmla="*/ 149225 w 3038475"/>
                  <a:gd name="connsiteY471" fmla="*/ 255270 h 3378200"/>
                  <a:gd name="connsiteX472" fmla="*/ 115570 w 3038475"/>
                  <a:gd name="connsiteY472" fmla="*/ 257810 h 3378200"/>
                  <a:gd name="connsiteX473" fmla="*/ 110490 w 3038475"/>
                  <a:gd name="connsiteY473" fmla="*/ 285115 h 3378200"/>
                  <a:gd name="connsiteX474" fmla="*/ 88900 w 3038475"/>
                  <a:gd name="connsiteY474" fmla="*/ 270510 h 3378200"/>
                  <a:gd name="connsiteX475" fmla="*/ 74930 w 3038475"/>
                  <a:gd name="connsiteY475" fmla="*/ 247650 h 3378200"/>
                  <a:gd name="connsiteX476" fmla="*/ 48260 w 3038475"/>
                  <a:gd name="connsiteY476" fmla="*/ 213995 h 3378200"/>
                  <a:gd name="connsiteX477" fmla="*/ 48260 w 3038475"/>
                  <a:gd name="connsiteY477" fmla="*/ 182880 h 3378200"/>
                  <a:gd name="connsiteX478" fmla="*/ 33655 w 3038475"/>
                  <a:gd name="connsiteY478" fmla="*/ 172720 h 3378200"/>
                  <a:gd name="connsiteX479" fmla="*/ 0 w 3038475"/>
                  <a:gd name="connsiteY479" fmla="*/ 172720 h 3378200"/>
                  <a:gd name="connsiteX480" fmla="*/ 33655 w 3038475"/>
                  <a:gd name="connsiteY480" fmla="*/ 116205 h 3378200"/>
                  <a:gd name="connsiteX481" fmla="*/ 48260 w 3038475"/>
                  <a:gd name="connsiteY481" fmla="*/ 111125 h 3378200"/>
                  <a:gd name="connsiteX482" fmla="*/ 48260 w 3038475"/>
                  <a:gd name="connsiteY482" fmla="*/ 85725 h 3378200"/>
                  <a:gd name="connsiteX483" fmla="*/ 110490 w 3038475"/>
                  <a:gd name="connsiteY483" fmla="*/ 85725 h 3378200"/>
                  <a:gd name="connsiteX484" fmla="*/ 110490 w 3038475"/>
                  <a:gd name="connsiteY484" fmla="*/ 64770 h 3378200"/>
                  <a:gd name="connsiteX485" fmla="*/ 149225 w 3038475"/>
                  <a:gd name="connsiteY485" fmla="*/ 62230 h 3378200"/>
                  <a:gd name="connsiteX486" fmla="*/ 157480 w 3038475"/>
                  <a:gd name="connsiteY486" fmla="*/ 28575 h 3378200"/>
                  <a:gd name="connsiteX487" fmla="*/ 157480 w 3038475"/>
                  <a:gd name="connsiteY487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20140 w 3038475"/>
                  <a:gd name="connsiteY57" fmla="*/ 508636 h 3378200"/>
                  <a:gd name="connsiteX58" fmla="*/ 1226820 w 3038475"/>
                  <a:gd name="connsiteY58" fmla="*/ 600710 h 3378200"/>
                  <a:gd name="connsiteX59" fmla="*/ 1300480 w 3038475"/>
                  <a:gd name="connsiteY59" fmla="*/ 603250 h 3378200"/>
                  <a:gd name="connsiteX60" fmla="*/ 1409700 w 3038475"/>
                  <a:gd name="connsiteY60" fmla="*/ 668655 h 3378200"/>
                  <a:gd name="connsiteX61" fmla="*/ 1344295 w 3038475"/>
                  <a:gd name="connsiteY61" fmla="*/ 706120 h 3378200"/>
                  <a:gd name="connsiteX62" fmla="*/ 1331595 w 3038475"/>
                  <a:gd name="connsiteY62" fmla="*/ 739775 h 3378200"/>
                  <a:gd name="connsiteX63" fmla="*/ 1346835 w 3038475"/>
                  <a:gd name="connsiteY63" fmla="*/ 816610 h 3378200"/>
                  <a:gd name="connsiteX64" fmla="*/ 1345565 w 3038475"/>
                  <a:gd name="connsiteY64" fmla="*/ 890270 h 3378200"/>
                  <a:gd name="connsiteX65" fmla="*/ 1374899 w 3038475"/>
                  <a:gd name="connsiteY65" fmla="*/ 888706 h 3378200"/>
                  <a:gd name="connsiteX66" fmla="*/ 1362075 w 3038475"/>
                  <a:gd name="connsiteY66" fmla="*/ 897255 h 3378200"/>
                  <a:gd name="connsiteX67" fmla="*/ 1357630 w 3038475"/>
                  <a:gd name="connsiteY67" fmla="*/ 925195 h 3378200"/>
                  <a:gd name="connsiteX68" fmla="*/ 1311275 w 3038475"/>
                  <a:gd name="connsiteY68" fmla="*/ 922655 h 3378200"/>
                  <a:gd name="connsiteX69" fmla="*/ 1295400 w 3038475"/>
                  <a:gd name="connsiteY69" fmla="*/ 945516 h 3378200"/>
                  <a:gd name="connsiteX70" fmla="*/ 1346835 w 3038475"/>
                  <a:gd name="connsiteY70" fmla="*/ 996950 h 3378200"/>
                  <a:gd name="connsiteX71" fmla="*/ 1313815 w 3038475"/>
                  <a:gd name="connsiteY71" fmla="*/ 1075055 h 3378200"/>
                  <a:gd name="connsiteX72" fmla="*/ 1339215 w 3038475"/>
                  <a:gd name="connsiteY72" fmla="*/ 1102995 h 3378200"/>
                  <a:gd name="connsiteX73" fmla="*/ 1332786 w 3038475"/>
                  <a:gd name="connsiteY73" fmla="*/ 1106805 h 3378200"/>
                  <a:gd name="connsiteX74" fmla="*/ 1358900 w 3038475"/>
                  <a:gd name="connsiteY74" fmla="*/ 1106805 h 3378200"/>
                  <a:gd name="connsiteX75" fmla="*/ 1366520 w 3038475"/>
                  <a:gd name="connsiteY75" fmla="*/ 1130300 h 3378200"/>
                  <a:gd name="connsiteX76" fmla="*/ 1374140 w 3038475"/>
                  <a:gd name="connsiteY76" fmla="*/ 1155065 h 3378200"/>
                  <a:gd name="connsiteX77" fmla="*/ 1409700 w 3038475"/>
                  <a:gd name="connsiteY77" fmla="*/ 1160780 h 3378200"/>
                  <a:gd name="connsiteX78" fmla="*/ 1440815 w 3038475"/>
                  <a:gd name="connsiteY78" fmla="*/ 1170305 h 3378200"/>
                  <a:gd name="connsiteX79" fmla="*/ 1459865 w 3038475"/>
                  <a:gd name="connsiteY79" fmla="*/ 1164590 h 3378200"/>
                  <a:gd name="connsiteX80" fmla="*/ 1473200 w 3038475"/>
                  <a:gd name="connsiteY80" fmla="*/ 1145541 h 3378200"/>
                  <a:gd name="connsiteX81" fmla="*/ 1482725 w 3038475"/>
                  <a:gd name="connsiteY81" fmla="*/ 1106805 h 3378200"/>
                  <a:gd name="connsiteX82" fmla="*/ 1511300 w 3038475"/>
                  <a:gd name="connsiteY82" fmla="*/ 1106805 h 3378200"/>
                  <a:gd name="connsiteX83" fmla="*/ 1520825 w 3038475"/>
                  <a:gd name="connsiteY83" fmla="*/ 1126490 h 3378200"/>
                  <a:gd name="connsiteX84" fmla="*/ 1539875 w 3038475"/>
                  <a:gd name="connsiteY84" fmla="*/ 1126490 h 3378200"/>
                  <a:gd name="connsiteX85" fmla="*/ 1558925 w 3038475"/>
                  <a:gd name="connsiteY85" fmla="*/ 1143635 h 3378200"/>
                  <a:gd name="connsiteX86" fmla="*/ 1583690 w 3038475"/>
                  <a:gd name="connsiteY86" fmla="*/ 1143635 h 3378200"/>
                  <a:gd name="connsiteX87" fmla="*/ 1593215 w 3038475"/>
                  <a:gd name="connsiteY87" fmla="*/ 1126490 h 3378200"/>
                  <a:gd name="connsiteX88" fmla="*/ 1579880 w 3038475"/>
                  <a:gd name="connsiteY88" fmla="*/ 1170305 h 3378200"/>
                  <a:gd name="connsiteX89" fmla="*/ 1597025 w 3038475"/>
                  <a:gd name="connsiteY89" fmla="*/ 1189356 h 3378200"/>
                  <a:gd name="connsiteX90" fmla="*/ 1600835 w 3038475"/>
                  <a:gd name="connsiteY90" fmla="*/ 1217930 h 3378200"/>
                  <a:gd name="connsiteX91" fmla="*/ 1612265 w 3038475"/>
                  <a:gd name="connsiteY91" fmla="*/ 1240155 h 3378200"/>
                  <a:gd name="connsiteX92" fmla="*/ 1628140 w 3038475"/>
                  <a:gd name="connsiteY92" fmla="*/ 1240155 h 3378200"/>
                  <a:gd name="connsiteX93" fmla="*/ 1648460 w 3038475"/>
                  <a:gd name="connsiteY93" fmla="*/ 1240155 h 3378200"/>
                  <a:gd name="connsiteX94" fmla="*/ 1654175 w 3038475"/>
                  <a:gd name="connsiteY94" fmla="*/ 1265555 h 3378200"/>
                  <a:gd name="connsiteX95" fmla="*/ 1678940 w 3038475"/>
                  <a:gd name="connsiteY95" fmla="*/ 1290320 h 3378200"/>
                  <a:gd name="connsiteX96" fmla="*/ 1682257 w 3038475"/>
                  <a:gd name="connsiteY96" fmla="*/ 1310221 h 3378200"/>
                  <a:gd name="connsiteX97" fmla="*/ 1685925 w 3038475"/>
                  <a:gd name="connsiteY97" fmla="*/ 1295400 h 3378200"/>
                  <a:gd name="connsiteX98" fmla="*/ 1708785 w 3038475"/>
                  <a:gd name="connsiteY98" fmla="*/ 1310640 h 3378200"/>
                  <a:gd name="connsiteX99" fmla="*/ 1715770 w 3038475"/>
                  <a:gd name="connsiteY99" fmla="*/ 1314450 h 3378200"/>
                  <a:gd name="connsiteX100" fmla="*/ 1737360 w 3038475"/>
                  <a:gd name="connsiteY100" fmla="*/ 1314450 h 3378200"/>
                  <a:gd name="connsiteX101" fmla="*/ 1758315 w 3038475"/>
                  <a:gd name="connsiteY101" fmla="*/ 1314450 h 3378200"/>
                  <a:gd name="connsiteX102" fmla="*/ 1795145 w 3038475"/>
                  <a:gd name="connsiteY102" fmla="*/ 1336675 h 3378200"/>
                  <a:gd name="connsiteX103" fmla="*/ 1772285 w 3038475"/>
                  <a:gd name="connsiteY103" fmla="*/ 1349375 h 3378200"/>
                  <a:gd name="connsiteX104" fmla="*/ 1772285 w 3038475"/>
                  <a:gd name="connsiteY104" fmla="*/ 1364615 h 3378200"/>
                  <a:gd name="connsiteX105" fmla="*/ 1758315 w 3038475"/>
                  <a:gd name="connsiteY105" fmla="*/ 1384935 h 3378200"/>
                  <a:gd name="connsiteX106" fmla="*/ 1779905 w 3038475"/>
                  <a:gd name="connsiteY106" fmla="*/ 1402715 h 3378200"/>
                  <a:gd name="connsiteX107" fmla="*/ 1795145 w 3038475"/>
                  <a:gd name="connsiteY107" fmla="*/ 1428750 h 3378200"/>
                  <a:gd name="connsiteX108" fmla="*/ 1823720 w 3038475"/>
                  <a:gd name="connsiteY108" fmla="*/ 1438910 h 3378200"/>
                  <a:gd name="connsiteX109" fmla="*/ 1851660 w 3038475"/>
                  <a:gd name="connsiteY109" fmla="*/ 1418590 h 3378200"/>
                  <a:gd name="connsiteX110" fmla="*/ 1869440 w 3038475"/>
                  <a:gd name="connsiteY110" fmla="*/ 1426210 h 3378200"/>
                  <a:gd name="connsiteX111" fmla="*/ 1884680 w 3038475"/>
                  <a:gd name="connsiteY111" fmla="*/ 1397635 h 3378200"/>
                  <a:gd name="connsiteX112" fmla="*/ 1908810 w 3038475"/>
                  <a:gd name="connsiteY112" fmla="*/ 1410970 h 3378200"/>
                  <a:gd name="connsiteX113" fmla="*/ 1908810 w 3038475"/>
                  <a:gd name="connsiteY113" fmla="*/ 1431290 h 3378200"/>
                  <a:gd name="connsiteX114" fmla="*/ 1931035 w 3038475"/>
                  <a:gd name="connsiteY114" fmla="*/ 1446530 h 3378200"/>
                  <a:gd name="connsiteX115" fmla="*/ 1947545 w 3038475"/>
                  <a:gd name="connsiteY115" fmla="*/ 1413510 h 3378200"/>
                  <a:gd name="connsiteX116" fmla="*/ 1978660 w 3038475"/>
                  <a:gd name="connsiteY116" fmla="*/ 1410970 h 3378200"/>
                  <a:gd name="connsiteX117" fmla="*/ 2021205 w 3038475"/>
                  <a:gd name="connsiteY117" fmla="*/ 1410970 h 3378200"/>
                  <a:gd name="connsiteX118" fmla="*/ 2047240 w 3038475"/>
                  <a:gd name="connsiteY118" fmla="*/ 1431290 h 3378200"/>
                  <a:gd name="connsiteX119" fmla="*/ 2075704 w 3038475"/>
                  <a:gd name="connsiteY119" fmla="*/ 1424444 h 3378200"/>
                  <a:gd name="connsiteX120" fmla="*/ 2071370 w 3038475"/>
                  <a:gd name="connsiteY120" fmla="*/ 1421130 h 3378200"/>
                  <a:gd name="connsiteX121" fmla="*/ 2112645 w 3038475"/>
                  <a:gd name="connsiteY121" fmla="*/ 1396365 h 3378200"/>
                  <a:gd name="connsiteX122" fmla="*/ 2154555 w 3038475"/>
                  <a:gd name="connsiteY122" fmla="*/ 1369695 h 3378200"/>
                  <a:gd name="connsiteX123" fmla="*/ 2152650 w 3038475"/>
                  <a:gd name="connsiteY123" fmla="*/ 1338580 h 3378200"/>
                  <a:gd name="connsiteX124" fmla="*/ 2164080 w 3038475"/>
                  <a:gd name="connsiteY124" fmla="*/ 1247775 h 3378200"/>
                  <a:gd name="connsiteX125" fmla="*/ 2182495 w 3038475"/>
                  <a:gd name="connsiteY125" fmla="*/ 1230630 h 3378200"/>
                  <a:gd name="connsiteX126" fmla="*/ 2103120 w 3038475"/>
                  <a:gd name="connsiteY126" fmla="*/ 1189355 h 3378200"/>
                  <a:gd name="connsiteX127" fmla="*/ 2069465 w 3038475"/>
                  <a:gd name="connsiteY127" fmla="*/ 1189355 h 3378200"/>
                  <a:gd name="connsiteX128" fmla="*/ 2040255 w 3038475"/>
                  <a:gd name="connsiteY128" fmla="*/ 1211580 h 3378200"/>
                  <a:gd name="connsiteX129" fmla="*/ 2019300 w 3038475"/>
                  <a:gd name="connsiteY129" fmla="*/ 1253490 h 3378200"/>
                  <a:gd name="connsiteX130" fmla="*/ 2011680 w 3038475"/>
                  <a:gd name="connsiteY130" fmla="*/ 1245870 h 3378200"/>
                  <a:gd name="connsiteX131" fmla="*/ 1994535 w 3038475"/>
                  <a:gd name="connsiteY131" fmla="*/ 1243965 h 3378200"/>
                  <a:gd name="connsiteX132" fmla="*/ 2038350 w 3038475"/>
                  <a:gd name="connsiteY132" fmla="*/ 1186815 h 3378200"/>
                  <a:gd name="connsiteX133" fmla="*/ 2013585 w 3038475"/>
                  <a:gd name="connsiteY133" fmla="*/ 1146810 h 3378200"/>
                  <a:gd name="connsiteX134" fmla="*/ 1994535 w 3038475"/>
                  <a:gd name="connsiteY134" fmla="*/ 1200150 h 3378200"/>
                  <a:gd name="connsiteX135" fmla="*/ 1979295 w 3038475"/>
                  <a:gd name="connsiteY135" fmla="*/ 1209675 h 3378200"/>
                  <a:gd name="connsiteX136" fmla="*/ 1983105 w 3038475"/>
                  <a:gd name="connsiteY136" fmla="*/ 1236345 h 3378200"/>
                  <a:gd name="connsiteX137" fmla="*/ 1945005 w 3038475"/>
                  <a:gd name="connsiteY137" fmla="*/ 1230630 h 3378200"/>
                  <a:gd name="connsiteX138" fmla="*/ 1945005 w 3038475"/>
                  <a:gd name="connsiteY138" fmla="*/ 1211580 h 3378200"/>
                  <a:gd name="connsiteX139" fmla="*/ 1977390 w 3038475"/>
                  <a:gd name="connsiteY139" fmla="*/ 1151255 h 3378200"/>
                  <a:gd name="connsiteX140" fmla="*/ 2000250 w 3038475"/>
                  <a:gd name="connsiteY140" fmla="*/ 1135380 h 3378200"/>
                  <a:gd name="connsiteX141" fmla="*/ 1986915 w 3038475"/>
                  <a:gd name="connsiteY141" fmla="*/ 1074420 h 3378200"/>
                  <a:gd name="connsiteX142" fmla="*/ 2013585 w 3038475"/>
                  <a:gd name="connsiteY142" fmla="*/ 1033780 h 3378200"/>
                  <a:gd name="connsiteX143" fmla="*/ 2103120 w 3038475"/>
                  <a:gd name="connsiteY143" fmla="*/ 1017905 h 3378200"/>
                  <a:gd name="connsiteX144" fmla="*/ 2152650 w 3038475"/>
                  <a:gd name="connsiteY144" fmla="*/ 1005205 h 3378200"/>
                  <a:gd name="connsiteX145" fmla="*/ 2134870 w 3038475"/>
                  <a:gd name="connsiteY145" fmla="*/ 954405 h 3378200"/>
                  <a:gd name="connsiteX146" fmla="*/ 2101215 w 3038475"/>
                  <a:gd name="connsiteY146" fmla="*/ 963931 h 3378200"/>
                  <a:gd name="connsiteX147" fmla="*/ 2069465 w 3038475"/>
                  <a:gd name="connsiteY147" fmla="*/ 938530 h 3378200"/>
                  <a:gd name="connsiteX148" fmla="*/ 2071370 w 3038475"/>
                  <a:gd name="connsiteY148" fmla="*/ 859155 h 3378200"/>
                  <a:gd name="connsiteX149" fmla="*/ 2118995 w 3038475"/>
                  <a:gd name="connsiteY149" fmla="*/ 824230 h 3378200"/>
                  <a:gd name="connsiteX150" fmla="*/ 2182495 w 3038475"/>
                  <a:gd name="connsiteY150" fmla="*/ 805180 h 3378200"/>
                  <a:gd name="connsiteX151" fmla="*/ 2203450 w 3038475"/>
                  <a:gd name="connsiteY151" fmla="*/ 849630 h 3378200"/>
                  <a:gd name="connsiteX152" fmla="*/ 2220595 w 3038475"/>
                  <a:gd name="connsiteY152" fmla="*/ 881380 h 3378200"/>
                  <a:gd name="connsiteX153" fmla="*/ 2265045 w 3038475"/>
                  <a:gd name="connsiteY153" fmla="*/ 903605 h 3378200"/>
                  <a:gd name="connsiteX154" fmla="*/ 2265045 w 3038475"/>
                  <a:gd name="connsiteY154" fmla="*/ 878205 h 3378200"/>
                  <a:gd name="connsiteX155" fmla="*/ 2357120 w 3038475"/>
                  <a:gd name="connsiteY155" fmla="*/ 849630 h 3378200"/>
                  <a:gd name="connsiteX156" fmla="*/ 2392680 w 3038475"/>
                  <a:gd name="connsiteY156" fmla="*/ 862965 h 3378200"/>
                  <a:gd name="connsiteX157" fmla="*/ 2423160 w 3038475"/>
                  <a:gd name="connsiteY157" fmla="*/ 847725 h 3378200"/>
                  <a:gd name="connsiteX158" fmla="*/ 2446020 w 3038475"/>
                  <a:gd name="connsiteY158" fmla="*/ 872490 h 3378200"/>
                  <a:gd name="connsiteX159" fmla="*/ 2434590 w 3038475"/>
                  <a:gd name="connsiteY159" fmla="*/ 889635 h 3378200"/>
                  <a:gd name="connsiteX160" fmla="*/ 2459355 w 3038475"/>
                  <a:gd name="connsiteY160" fmla="*/ 901065 h 3378200"/>
                  <a:gd name="connsiteX161" fmla="*/ 2447925 w 3038475"/>
                  <a:gd name="connsiteY161" fmla="*/ 910590 h 3378200"/>
                  <a:gd name="connsiteX162" fmla="*/ 2458720 w 3038475"/>
                  <a:gd name="connsiteY162" fmla="*/ 922655 h 3378200"/>
                  <a:gd name="connsiteX163" fmla="*/ 2484120 w 3038475"/>
                  <a:gd name="connsiteY163" fmla="*/ 986155 h 3378200"/>
                  <a:gd name="connsiteX164" fmla="*/ 2447925 w 3038475"/>
                  <a:gd name="connsiteY164" fmla="*/ 1038225 h 3378200"/>
                  <a:gd name="connsiteX165" fmla="*/ 2461260 w 3038475"/>
                  <a:gd name="connsiteY165" fmla="*/ 1068705 h 3378200"/>
                  <a:gd name="connsiteX166" fmla="*/ 2438400 w 3038475"/>
                  <a:gd name="connsiteY166" fmla="*/ 1106805 h 3378200"/>
                  <a:gd name="connsiteX167" fmla="*/ 2438400 w 3038475"/>
                  <a:gd name="connsiteY167" fmla="*/ 1132206 h 3378200"/>
                  <a:gd name="connsiteX168" fmla="*/ 2417445 w 3038475"/>
                  <a:gd name="connsiteY168" fmla="*/ 1141095 h 3378200"/>
                  <a:gd name="connsiteX169" fmla="*/ 2421255 w 3038475"/>
                  <a:gd name="connsiteY169" fmla="*/ 1163955 h 3378200"/>
                  <a:gd name="connsiteX170" fmla="*/ 2377440 w 3038475"/>
                  <a:gd name="connsiteY170" fmla="*/ 1198880 h 3378200"/>
                  <a:gd name="connsiteX171" fmla="*/ 2374265 w 3038475"/>
                  <a:gd name="connsiteY171" fmla="*/ 1230630 h 3378200"/>
                  <a:gd name="connsiteX172" fmla="*/ 2335530 w 3038475"/>
                  <a:gd name="connsiteY172" fmla="*/ 1239520 h 3378200"/>
                  <a:gd name="connsiteX173" fmla="*/ 2335530 w 3038475"/>
                  <a:gd name="connsiteY173" fmla="*/ 1295400 h 3378200"/>
                  <a:gd name="connsiteX174" fmla="*/ 2374265 w 3038475"/>
                  <a:gd name="connsiteY174" fmla="*/ 1314451 h 3378200"/>
                  <a:gd name="connsiteX175" fmla="*/ 2420620 w 3038475"/>
                  <a:gd name="connsiteY175" fmla="*/ 1295400 h 3378200"/>
                  <a:gd name="connsiteX176" fmla="*/ 2461895 w 3038475"/>
                  <a:gd name="connsiteY176" fmla="*/ 1295400 h 3378200"/>
                  <a:gd name="connsiteX177" fmla="*/ 2526030 w 3038475"/>
                  <a:gd name="connsiteY177" fmla="*/ 1239520 h 3378200"/>
                  <a:gd name="connsiteX178" fmla="*/ 2560320 w 3038475"/>
                  <a:gd name="connsiteY178" fmla="*/ 1239520 h 3378200"/>
                  <a:gd name="connsiteX179" fmla="*/ 2563319 w 3038475"/>
                  <a:gd name="connsiteY179" fmla="*/ 1251314 h 3378200"/>
                  <a:gd name="connsiteX180" fmla="*/ 2563382 w 3038475"/>
                  <a:gd name="connsiteY180" fmla="*/ 1251335 h 3378200"/>
                  <a:gd name="connsiteX181" fmla="*/ 2569845 w 3038475"/>
                  <a:gd name="connsiteY181" fmla="*/ 1241425 h 3378200"/>
                  <a:gd name="connsiteX182" fmla="*/ 2591435 w 3038475"/>
                  <a:gd name="connsiteY182" fmla="*/ 1241425 h 3378200"/>
                  <a:gd name="connsiteX183" fmla="*/ 2616835 w 3038475"/>
                  <a:gd name="connsiteY183" fmla="*/ 1264285 h 3378200"/>
                  <a:gd name="connsiteX184" fmla="*/ 2629535 w 3038475"/>
                  <a:gd name="connsiteY184" fmla="*/ 1275715 h 3378200"/>
                  <a:gd name="connsiteX185" fmla="*/ 2643505 w 3038475"/>
                  <a:gd name="connsiteY185" fmla="*/ 1284605 h 3378200"/>
                  <a:gd name="connsiteX186" fmla="*/ 2651760 w 3038475"/>
                  <a:gd name="connsiteY186" fmla="*/ 1273175 h 3378200"/>
                  <a:gd name="connsiteX187" fmla="*/ 2670810 w 3038475"/>
                  <a:gd name="connsiteY187" fmla="*/ 1275715 h 3378200"/>
                  <a:gd name="connsiteX188" fmla="*/ 2688590 w 3038475"/>
                  <a:gd name="connsiteY188" fmla="*/ 1285875 h 3378200"/>
                  <a:gd name="connsiteX189" fmla="*/ 2692400 w 3038475"/>
                  <a:gd name="connsiteY189" fmla="*/ 1297940 h 3378200"/>
                  <a:gd name="connsiteX190" fmla="*/ 2706370 w 3038475"/>
                  <a:gd name="connsiteY190" fmla="*/ 1314451 h 3378200"/>
                  <a:gd name="connsiteX191" fmla="*/ 2705100 w 3038475"/>
                  <a:gd name="connsiteY191" fmla="*/ 1324610 h 3378200"/>
                  <a:gd name="connsiteX192" fmla="*/ 2726690 w 3038475"/>
                  <a:gd name="connsiteY192" fmla="*/ 1325880 h 3378200"/>
                  <a:gd name="connsiteX193" fmla="*/ 2726690 w 3038475"/>
                  <a:gd name="connsiteY193" fmla="*/ 1334770 h 3378200"/>
                  <a:gd name="connsiteX194" fmla="*/ 2752725 w 3038475"/>
                  <a:gd name="connsiteY194" fmla="*/ 1347470 h 3378200"/>
                  <a:gd name="connsiteX195" fmla="*/ 2750185 w 3038475"/>
                  <a:gd name="connsiteY195" fmla="*/ 1357630 h 3378200"/>
                  <a:gd name="connsiteX196" fmla="*/ 2765425 w 3038475"/>
                  <a:gd name="connsiteY196" fmla="*/ 1370330 h 3378200"/>
                  <a:gd name="connsiteX197" fmla="*/ 2756535 w 3038475"/>
                  <a:gd name="connsiteY197" fmla="*/ 1386205 h 3378200"/>
                  <a:gd name="connsiteX198" fmla="*/ 2756535 w 3038475"/>
                  <a:gd name="connsiteY198" fmla="*/ 1400175 h 3378200"/>
                  <a:gd name="connsiteX199" fmla="*/ 2766695 w 3038475"/>
                  <a:gd name="connsiteY199" fmla="*/ 1415415 h 3378200"/>
                  <a:gd name="connsiteX200" fmla="*/ 2783205 w 3038475"/>
                  <a:gd name="connsiteY200" fmla="*/ 1423036 h 3378200"/>
                  <a:gd name="connsiteX201" fmla="*/ 2783205 w 3038475"/>
                  <a:gd name="connsiteY201" fmla="*/ 1440815 h 3378200"/>
                  <a:gd name="connsiteX202" fmla="*/ 2761615 w 3038475"/>
                  <a:gd name="connsiteY202" fmla="*/ 1435735 h 3378200"/>
                  <a:gd name="connsiteX203" fmla="*/ 2752725 w 3038475"/>
                  <a:gd name="connsiteY203" fmla="*/ 1439545 h 3378200"/>
                  <a:gd name="connsiteX204" fmla="*/ 2743200 w 3038475"/>
                  <a:gd name="connsiteY204" fmla="*/ 1431925 h 3378200"/>
                  <a:gd name="connsiteX205" fmla="*/ 2740660 w 3038475"/>
                  <a:gd name="connsiteY205" fmla="*/ 1508760 h 3378200"/>
                  <a:gd name="connsiteX206" fmla="*/ 2762885 w 3038475"/>
                  <a:gd name="connsiteY206" fmla="*/ 1512570 h 3378200"/>
                  <a:gd name="connsiteX207" fmla="*/ 2773045 w 3038475"/>
                  <a:gd name="connsiteY207" fmla="*/ 1504950 h 3378200"/>
                  <a:gd name="connsiteX208" fmla="*/ 2797175 w 3038475"/>
                  <a:gd name="connsiteY208" fmla="*/ 1525270 h 3378200"/>
                  <a:gd name="connsiteX209" fmla="*/ 2821305 w 3038475"/>
                  <a:gd name="connsiteY209" fmla="*/ 1554481 h 3378200"/>
                  <a:gd name="connsiteX210" fmla="*/ 2841625 w 3038475"/>
                  <a:gd name="connsiteY210" fmla="*/ 1553210 h 3378200"/>
                  <a:gd name="connsiteX211" fmla="*/ 2858770 w 3038475"/>
                  <a:gd name="connsiteY211" fmla="*/ 1565910 h 3378200"/>
                  <a:gd name="connsiteX212" fmla="*/ 2876550 w 3038475"/>
                  <a:gd name="connsiteY212" fmla="*/ 1551940 h 3378200"/>
                  <a:gd name="connsiteX213" fmla="*/ 2887980 w 3038475"/>
                  <a:gd name="connsiteY213" fmla="*/ 1565910 h 3378200"/>
                  <a:gd name="connsiteX214" fmla="*/ 2910840 w 3038475"/>
                  <a:gd name="connsiteY214" fmla="*/ 1554481 h 3378200"/>
                  <a:gd name="connsiteX215" fmla="*/ 2927350 w 3038475"/>
                  <a:gd name="connsiteY215" fmla="*/ 1575435 h 3378200"/>
                  <a:gd name="connsiteX216" fmla="*/ 2961005 w 3038475"/>
                  <a:gd name="connsiteY216" fmla="*/ 1602105 h 3378200"/>
                  <a:gd name="connsiteX217" fmla="*/ 2971165 w 3038475"/>
                  <a:gd name="connsiteY217" fmla="*/ 1602105 h 3378200"/>
                  <a:gd name="connsiteX218" fmla="*/ 2966085 w 3038475"/>
                  <a:gd name="connsiteY218" fmla="*/ 1614805 h 3378200"/>
                  <a:gd name="connsiteX219" fmla="*/ 2971165 w 3038475"/>
                  <a:gd name="connsiteY219" fmla="*/ 1632585 h 3378200"/>
                  <a:gd name="connsiteX220" fmla="*/ 2976245 w 3038475"/>
                  <a:gd name="connsiteY220" fmla="*/ 1663700 h 3378200"/>
                  <a:gd name="connsiteX221" fmla="*/ 2990215 w 3038475"/>
                  <a:gd name="connsiteY221" fmla="*/ 1659255 h 3378200"/>
                  <a:gd name="connsiteX222" fmla="*/ 3000375 w 3038475"/>
                  <a:gd name="connsiteY222" fmla="*/ 1685290 h 3378200"/>
                  <a:gd name="connsiteX223" fmla="*/ 3038475 w 3038475"/>
                  <a:gd name="connsiteY223" fmla="*/ 1729740 h 3378200"/>
                  <a:gd name="connsiteX224" fmla="*/ 3016401 w 3038475"/>
                  <a:gd name="connsiteY224" fmla="*/ 1798723 h 3378200"/>
                  <a:gd name="connsiteX225" fmla="*/ 3002819 w 3038475"/>
                  <a:gd name="connsiteY225" fmla="*/ 1792286 h 3378200"/>
                  <a:gd name="connsiteX226" fmla="*/ 2985681 w 3038475"/>
                  <a:gd name="connsiteY226" fmla="*/ 1872304 h 3378200"/>
                  <a:gd name="connsiteX227" fmla="*/ 2938074 w 3038475"/>
                  <a:gd name="connsiteY227" fmla="*/ 1929460 h 3378200"/>
                  <a:gd name="connsiteX228" fmla="*/ 2953308 w 3038475"/>
                  <a:gd name="connsiteY228" fmla="*/ 1958038 h 3378200"/>
                  <a:gd name="connsiteX229" fmla="*/ 2871424 w 3038475"/>
                  <a:gd name="connsiteY229" fmla="*/ 2087591 h 3378200"/>
                  <a:gd name="connsiteX230" fmla="*/ 2827625 w 3038475"/>
                  <a:gd name="connsiteY230" fmla="*/ 2110453 h 3378200"/>
                  <a:gd name="connsiteX231" fmla="*/ 2772401 w 3038475"/>
                  <a:gd name="connsiteY231" fmla="*/ 2129505 h 3378200"/>
                  <a:gd name="connsiteX232" fmla="*/ 2732411 w 3038475"/>
                  <a:gd name="connsiteY232" fmla="*/ 2188566 h 3378200"/>
                  <a:gd name="connsiteX233" fmla="*/ 2722890 w 3038475"/>
                  <a:gd name="connsiteY233" fmla="*/ 2342887 h 3378200"/>
                  <a:gd name="connsiteX234" fmla="*/ 2701943 w 3038475"/>
                  <a:gd name="connsiteY234" fmla="*/ 2360033 h 3378200"/>
                  <a:gd name="connsiteX235" fmla="*/ 2682900 w 3038475"/>
                  <a:gd name="connsiteY235" fmla="*/ 2392422 h 3378200"/>
                  <a:gd name="connsiteX236" fmla="*/ 2680996 w 3038475"/>
                  <a:gd name="connsiteY236" fmla="*/ 2464819 h 3378200"/>
                  <a:gd name="connsiteX237" fmla="*/ 2631485 w 3038475"/>
                  <a:gd name="connsiteY237" fmla="*/ 2521975 h 3378200"/>
                  <a:gd name="connsiteX238" fmla="*/ 2599112 w 3038475"/>
                  <a:gd name="connsiteY238" fmla="*/ 2521975 h 3378200"/>
                  <a:gd name="connsiteX239" fmla="*/ 2524845 w 3038475"/>
                  <a:gd name="connsiteY239" fmla="*/ 2554363 h 3378200"/>
                  <a:gd name="connsiteX240" fmla="*/ 2477238 w 3038475"/>
                  <a:gd name="connsiteY240" fmla="*/ 2605803 h 3378200"/>
                  <a:gd name="connsiteX241" fmla="*/ 2477238 w 3038475"/>
                  <a:gd name="connsiteY241" fmla="*/ 2638192 h 3378200"/>
                  <a:gd name="connsiteX242" fmla="*/ 2439152 w 3038475"/>
                  <a:gd name="connsiteY242" fmla="*/ 2653433 h 3378200"/>
                  <a:gd name="connsiteX243" fmla="*/ 2444360 w 3038475"/>
                  <a:gd name="connsiteY243" fmla="*/ 2729850 h 3378200"/>
                  <a:gd name="connsiteX244" fmla="*/ 2439153 w 3038475"/>
                  <a:gd name="connsiteY244" fmla="*/ 2728371 h 3378200"/>
                  <a:gd name="connsiteX245" fmla="*/ 2418205 w 3038475"/>
                  <a:gd name="connsiteY245" fmla="*/ 2794418 h 3378200"/>
                  <a:gd name="connsiteX246" fmla="*/ 2406780 w 3038475"/>
                  <a:gd name="connsiteY246" fmla="*/ 2788702 h 3378200"/>
                  <a:gd name="connsiteX247" fmla="*/ 2378216 w 3038475"/>
                  <a:gd name="connsiteY247" fmla="*/ 2815375 h 3378200"/>
                  <a:gd name="connsiteX248" fmla="*/ 2326800 w 3038475"/>
                  <a:gd name="connsiteY248" fmla="*/ 2840142 h 3378200"/>
                  <a:gd name="connsiteX249" fmla="*/ 2336321 w 3038475"/>
                  <a:gd name="connsiteY249" fmla="*/ 2855384 h 3378200"/>
                  <a:gd name="connsiteX250" fmla="*/ 2273480 w 3038475"/>
                  <a:gd name="connsiteY250" fmla="*/ 2914445 h 3378200"/>
                  <a:gd name="connsiteX251" fmla="*/ 2204292 w 3038475"/>
                  <a:gd name="connsiteY251" fmla="*/ 2990652 h 3378200"/>
                  <a:gd name="connsiteX252" fmla="*/ 2193500 w 3038475"/>
                  <a:gd name="connsiteY252" fmla="*/ 2990652 h 3378200"/>
                  <a:gd name="connsiteX253" fmla="*/ 2183344 w 3038475"/>
                  <a:gd name="connsiteY253" fmla="*/ 3019230 h 3378200"/>
                  <a:gd name="connsiteX254" fmla="*/ 2168744 w 3038475"/>
                  <a:gd name="connsiteY254" fmla="*/ 3034472 h 3378200"/>
                  <a:gd name="connsiteX255" fmla="*/ 2149702 w 3038475"/>
                  <a:gd name="connsiteY255" fmla="*/ 3055429 h 3378200"/>
                  <a:gd name="connsiteX256" fmla="*/ 2136372 w 3038475"/>
                  <a:gd name="connsiteY256" fmla="*/ 3064955 h 3378200"/>
                  <a:gd name="connsiteX257" fmla="*/ 2125581 w 3038475"/>
                  <a:gd name="connsiteY257" fmla="*/ 3076386 h 3378200"/>
                  <a:gd name="connsiteX258" fmla="*/ 2103999 w 3038475"/>
                  <a:gd name="connsiteY258" fmla="*/ 3084007 h 3378200"/>
                  <a:gd name="connsiteX259" fmla="*/ 2072261 w 3038475"/>
                  <a:gd name="connsiteY259" fmla="*/ 3089722 h 3378200"/>
                  <a:gd name="connsiteX260" fmla="*/ 2035445 w 3038475"/>
                  <a:gd name="connsiteY260" fmla="*/ 3095438 h 3378200"/>
                  <a:gd name="connsiteX261" fmla="*/ 2008785 w 3038475"/>
                  <a:gd name="connsiteY261" fmla="*/ 3103058 h 3378200"/>
                  <a:gd name="connsiteX262" fmla="*/ 1995455 w 3038475"/>
                  <a:gd name="connsiteY262" fmla="*/ 3106869 h 3378200"/>
                  <a:gd name="connsiteX263" fmla="*/ 1968795 w 3038475"/>
                  <a:gd name="connsiteY263" fmla="*/ 3120205 h 3378200"/>
                  <a:gd name="connsiteX264" fmla="*/ 1964986 w 3038475"/>
                  <a:gd name="connsiteY264" fmla="*/ 3131636 h 3378200"/>
                  <a:gd name="connsiteX265" fmla="*/ 1963151 w 3038475"/>
                  <a:gd name="connsiteY265" fmla="*/ 3132471 h 3378200"/>
                  <a:gd name="connsiteX266" fmla="*/ 1962150 w 3038475"/>
                  <a:gd name="connsiteY266" fmla="*/ 3132137 h 3378200"/>
                  <a:gd name="connsiteX267" fmla="*/ 1942935 w 3038475"/>
                  <a:gd name="connsiteY267" fmla="*/ 3128047 h 3378200"/>
                  <a:gd name="connsiteX268" fmla="*/ 1926023 w 3038475"/>
                  <a:gd name="connsiteY268" fmla="*/ 3098165 h 3378200"/>
                  <a:gd name="connsiteX269" fmla="*/ 1908881 w 3038475"/>
                  <a:gd name="connsiteY269" fmla="*/ 3094990 h 3378200"/>
                  <a:gd name="connsiteX270" fmla="*/ 1889835 w 3038475"/>
                  <a:gd name="connsiteY270" fmla="*/ 3054985 h 3378200"/>
                  <a:gd name="connsiteX271" fmla="*/ 1880946 w 3038475"/>
                  <a:gd name="connsiteY271" fmla="*/ 2962275 h 3378200"/>
                  <a:gd name="connsiteX272" fmla="*/ 1837774 w 3038475"/>
                  <a:gd name="connsiteY272" fmla="*/ 2971165 h 3378200"/>
                  <a:gd name="connsiteX273" fmla="*/ 1806030 w 3038475"/>
                  <a:gd name="connsiteY273" fmla="*/ 3023235 h 3378200"/>
                  <a:gd name="connsiteX274" fmla="*/ 1806030 w 3038475"/>
                  <a:gd name="connsiteY274" fmla="*/ 3046095 h 3378200"/>
                  <a:gd name="connsiteX275" fmla="*/ 1737462 w 3038475"/>
                  <a:gd name="connsiteY275" fmla="*/ 3057525 h 3378200"/>
                  <a:gd name="connsiteX276" fmla="*/ 1712702 w 3038475"/>
                  <a:gd name="connsiteY276" fmla="*/ 3131820 h 3378200"/>
                  <a:gd name="connsiteX277" fmla="*/ 1737462 w 3038475"/>
                  <a:gd name="connsiteY277" fmla="*/ 3131820 h 3378200"/>
                  <a:gd name="connsiteX278" fmla="*/ 1696195 w 3038475"/>
                  <a:gd name="connsiteY278" fmla="*/ 3181985 h 3378200"/>
                  <a:gd name="connsiteX279" fmla="*/ 1608983 w 3038475"/>
                  <a:gd name="connsiteY279" fmla="*/ 3171817 h 3378200"/>
                  <a:gd name="connsiteX280" fmla="*/ 1621913 w 3038475"/>
                  <a:gd name="connsiteY280" fmla="*/ 3164205 h 3378200"/>
                  <a:gd name="connsiteX281" fmla="*/ 1592709 w 3038475"/>
                  <a:gd name="connsiteY281" fmla="*/ 3169920 h 3378200"/>
                  <a:gd name="connsiteX282" fmla="*/ 1608983 w 3038475"/>
                  <a:gd name="connsiteY282" fmla="*/ 3171817 h 3378200"/>
                  <a:gd name="connsiteX283" fmla="*/ 1521602 w 3038475"/>
                  <a:gd name="connsiteY283" fmla="*/ 3223260 h 3378200"/>
                  <a:gd name="connsiteX284" fmla="*/ 1432083 w 3038475"/>
                  <a:gd name="connsiteY284" fmla="*/ 3195955 h 3378200"/>
                  <a:gd name="connsiteX285" fmla="*/ 1432083 w 3038475"/>
                  <a:gd name="connsiteY285" fmla="*/ 3164205 h 3378200"/>
                  <a:gd name="connsiteX286" fmla="*/ 1403513 w 3038475"/>
                  <a:gd name="connsiteY286" fmla="*/ 3164205 h 3378200"/>
                  <a:gd name="connsiteX287" fmla="*/ 1373674 w 3038475"/>
                  <a:gd name="connsiteY287" fmla="*/ 3147060 h 3378200"/>
                  <a:gd name="connsiteX288" fmla="*/ 1306376 w 3038475"/>
                  <a:gd name="connsiteY288" fmla="*/ 3199130 h 3378200"/>
                  <a:gd name="connsiteX289" fmla="*/ 1291774 w 3038475"/>
                  <a:gd name="connsiteY289" fmla="*/ 3223260 h 3378200"/>
                  <a:gd name="connsiteX290" fmla="*/ 1291774 w 3038475"/>
                  <a:gd name="connsiteY290" fmla="*/ 3253740 h 3378200"/>
                  <a:gd name="connsiteX291" fmla="*/ 1291774 w 3038475"/>
                  <a:gd name="connsiteY291" fmla="*/ 3291205 h 3378200"/>
                  <a:gd name="connsiteX292" fmla="*/ 1254950 w 3038475"/>
                  <a:gd name="connsiteY292" fmla="*/ 3296920 h 3378200"/>
                  <a:gd name="connsiteX293" fmla="*/ 1217492 w 3038475"/>
                  <a:gd name="connsiteY293" fmla="*/ 3328670 h 3378200"/>
                  <a:gd name="connsiteX294" fmla="*/ 1177494 w 3038475"/>
                  <a:gd name="connsiteY294" fmla="*/ 3378200 h 3378200"/>
                  <a:gd name="connsiteX295" fmla="*/ 1159718 w 3038475"/>
                  <a:gd name="connsiteY295" fmla="*/ 3356610 h 3378200"/>
                  <a:gd name="connsiteX296" fmla="*/ 1094222 w 3038475"/>
                  <a:gd name="connsiteY296" fmla="*/ 3335507 h 3378200"/>
                  <a:gd name="connsiteX297" fmla="*/ 1101725 w 3038475"/>
                  <a:gd name="connsiteY297" fmla="*/ 3321685 h 3378200"/>
                  <a:gd name="connsiteX298" fmla="*/ 1089660 w 3038475"/>
                  <a:gd name="connsiteY298" fmla="*/ 3319145 h 3378200"/>
                  <a:gd name="connsiteX299" fmla="*/ 1089660 w 3038475"/>
                  <a:gd name="connsiteY299" fmla="*/ 3260090 h 3378200"/>
                  <a:gd name="connsiteX300" fmla="*/ 1101725 w 3038475"/>
                  <a:gd name="connsiteY300" fmla="*/ 3256280 h 3378200"/>
                  <a:gd name="connsiteX301" fmla="*/ 1089660 w 3038475"/>
                  <a:gd name="connsiteY301" fmla="*/ 3175000 h 3378200"/>
                  <a:gd name="connsiteX302" fmla="*/ 1089660 w 3038475"/>
                  <a:gd name="connsiteY302" fmla="*/ 3160395 h 3378200"/>
                  <a:gd name="connsiteX303" fmla="*/ 1089660 w 3038475"/>
                  <a:gd name="connsiteY303" fmla="*/ 3146425 h 3378200"/>
                  <a:gd name="connsiteX304" fmla="*/ 1069340 w 3038475"/>
                  <a:gd name="connsiteY304" fmla="*/ 3156585 h 3378200"/>
                  <a:gd name="connsiteX305" fmla="*/ 1064895 w 3038475"/>
                  <a:gd name="connsiteY305" fmla="*/ 3128010 h 3378200"/>
                  <a:gd name="connsiteX306" fmla="*/ 1061085 w 3038475"/>
                  <a:gd name="connsiteY306" fmla="*/ 3095625 h 3378200"/>
                  <a:gd name="connsiteX307" fmla="*/ 1074420 w 3038475"/>
                  <a:gd name="connsiteY307" fmla="*/ 3057525 h 3378200"/>
                  <a:gd name="connsiteX308" fmla="*/ 1036320 w 3038475"/>
                  <a:gd name="connsiteY308" fmla="*/ 3076575 h 3378200"/>
                  <a:gd name="connsiteX309" fmla="*/ 1013460 w 3038475"/>
                  <a:gd name="connsiteY309" fmla="*/ 3068955 h 3378200"/>
                  <a:gd name="connsiteX310" fmla="*/ 1024890 w 3038475"/>
                  <a:gd name="connsiteY310" fmla="*/ 3048000 h 3378200"/>
                  <a:gd name="connsiteX311" fmla="*/ 1013460 w 3038475"/>
                  <a:gd name="connsiteY311" fmla="*/ 3011805 h 3378200"/>
                  <a:gd name="connsiteX312" fmla="*/ 1011555 w 3038475"/>
                  <a:gd name="connsiteY312" fmla="*/ 2975610 h 3378200"/>
                  <a:gd name="connsiteX313" fmla="*/ 990600 w 3038475"/>
                  <a:gd name="connsiteY313" fmla="*/ 2967990 h 3378200"/>
                  <a:gd name="connsiteX314" fmla="*/ 962025 w 3038475"/>
                  <a:gd name="connsiteY314" fmla="*/ 2971800 h 3378200"/>
                  <a:gd name="connsiteX315" fmla="*/ 973455 w 3038475"/>
                  <a:gd name="connsiteY315" fmla="*/ 2920365 h 3378200"/>
                  <a:gd name="connsiteX316" fmla="*/ 990600 w 3038475"/>
                  <a:gd name="connsiteY316" fmla="*/ 2891790 h 3378200"/>
                  <a:gd name="connsiteX317" fmla="*/ 971550 w 3038475"/>
                  <a:gd name="connsiteY317" fmla="*/ 2861310 h 3378200"/>
                  <a:gd name="connsiteX318" fmla="*/ 971550 w 3038475"/>
                  <a:gd name="connsiteY318" fmla="*/ 2842260 h 3378200"/>
                  <a:gd name="connsiteX319" fmla="*/ 962025 w 3038475"/>
                  <a:gd name="connsiteY319" fmla="*/ 2819400 h 3378200"/>
                  <a:gd name="connsiteX320" fmla="*/ 948690 w 3038475"/>
                  <a:gd name="connsiteY320" fmla="*/ 2785110 h 3378200"/>
                  <a:gd name="connsiteX321" fmla="*/ 935355 w 3038475"/>
                  <a:gd name="connsiteY321" fmla="*/ 2747010 h 3378200"/>
                  <a:gd name="connsiteX322" fmla="*/ 937895 w 3038475"/>
                  <a:gd name="connsiteY322" fmla="*/ 2728595 h 3378200"/>
                  <a:gd name="connsiteX323" fmla="*/ 937895 w 3038475"/>
                  <a:gd name="connsiteY323" fmla="*/ 2716978 h 3378200"/>
                  <a:gd name="connsiteX324" fmla="*/ 923290 w 3038475"/>
                  <a:gd name="connsiteY324" fmla="*/ 2728595 h 3378200"/>
                  <a:gd name="connsiteX325" fmla="*/ 883920 w 3038475"/>
                  <a:gd name="connsiteY325" fmla="*/ 2684145 h 3378200"/>
                  <a:gd name="connsiteX326" fmla="*/ 855345 w 3038475"/>
                  <a:gd name="connsiteY326" fmla="*/ 2665095 h 3378200"/>
                  <a:gd name="connsiteX327" fmla="*/ 826770 w 3038475"/>
                  <a:gd name="connsiteY327" fmla="*/ 2610485 h 3378200"/>
                  <a:gd name="connsiteX328" fmla="*/ 797560 w 3038475"/>
                  <a:gd name="connsiteY328" fmla="*/ 2608580 h 3378200"/>
                  <a:gd name="connsiteX329" fmla="*/ 781685 w 3038475"/>
                  <a:gd name="connsiteY329" fmla="*/ 2620645 h 3378200"/>
                  <a:gd name="connsiteX330" fmla="*/ 767715 w 3038475"/>
                  <a:gd name="connsiteY330" fmla="*/ 2571750 h 3378200"/>
                  <a:gd name="connsiteX331" fmla="*/ 767715 w 3038475"/>
                  <a:gd name="connsiteY331" fmla="*/ 2543175 h 3378200"/>
                  <a:gd name="connsiteX332" fmla="*/ 738951 w 3038475"/>
                  <a:gd name="connsiteY332" fmla="*/ 2518473 h 3378200"/>
                  <a:gd name="connsiteX333" fmla="*/ 714375 w 3038475"/>
                  <a:gd name="connsiteY333" fmla="*/ 2458085 h 3378200"/>
                  <a:gd name="connsiteX334" fmla="*/ 720725 w 3038475"/>
                  <a:gd name="connsiteY334" fmla="*/ 2426970 h 3378200"/>
                  <a:gd name="connsiteX335" fmla="*/ 786130 w 3038475"/>
                  <a:gd name="connsiteY335" fmla="*/ 2334260 h 3378200"/>
                  <a:gd name="connsiteX336" fmla="*/ 797560 w 3038475"/>
                  <a:gd name="connsiteY336" fmla="*/ 2284730 h 3378200"/>
                  <a:gd name="connsiteX337" fmla="*/ 797560 w 3038475"/>
                  <a:gd name="connsiteY337" fmla="*/ 2242185 h 3378200"/>
                  <a:gd name="connsiteX338" fmla="*/ 797560 w 3038475"/>
                  <a:gd name="connsiteY338" fmla="*/ 2211070 h 3378200"/>
                  <a:gd name="connsiteX339" fmla="*/ 797560 w 3038475"/>
                  <a:gd name="connsiteY339" fmla="*/ 2193290 h 3378200"/>
                  <a:gd name="connsiteX340" fmla="*/ 743585 w 3038475"/>
                  <a:gd name="connsiteY340" fmla="*/ 2092960 h 3378200"/>
                  <a:gd name="connsiteX341" fmla="*/ 779780 w 3038475"/>
                  <a:gd name="connsiteY341" fmla="*/ 2103755 h 3378200"/>
                  <a:gd name="connsiteX342" fmla="*/ 797560 w 3038475"/>
                  <a:gd name="connsiteY342" fmla="*/ 2077085 h 3378200"/>
                  <a:gd name="connsiteX343" fmla="*/ 843280 w 3038475"/>
                  <a:gd name="connsiteY343" fmla="*/ 2072640 h 3378200"/>
                  <a:gd name="connsiteX344" fmla="*/ 863600 w 3038475"/>
                  <a:gd name="connsiteY344" fmla="*/ 2042160 h 3378200"/>
                  <a:gd name="connsiteX345" fmla="*/ 847090 w 3038475"/>
                  <a:gd name="connsiteY345" fmla="*/ 1997710 h 3378200"/>
                  <a:gd name="connsiteX346" fmla="*/ 871220 w 3038475"/>
                  <a:gd name="connsiteY346" fmla="*/ 1981200 h 3378200"/>
                  <a:gd name="connsiteX347" fmla="*/ 865505 w 3038475"/>
                  <a:gd name="connsiteY347" fmla="*/ 1952625 h 3378200"/>
                  <a:gd name="connsiteX348" fmla="*/ 889635 w 3038475"/>
                  <a:gd name="connsiteY348" fmla="*/ 1897380 h 3378200"/>
                  <a:gd name="connsiteX349" fmla="*/ 887730 w 3038475"/>
                  <a:gd name="connsiteY349" fmla="*/ 1885315 h 3378200"/>
                  <a:gd name="connsiteX350" fmla="*/ 891540 w 3038475"/>
                  <a:gd name="connsiteY350" fmla="*/ 1869440 h 3378200"/>
                  <a:gd name="connsiteX351" fmla="*/ 902970 w 3038475"/>
                  <a:gd name="connsiteY351" fmla="*/ 1844675 h 3378200"/>
                  <a:gd name="connsiteX352" fmla="*/ 902970 w 3038475"/>
                  <a:gd name="connsiteY352" fmla="*/ 1826260 h 3378200"/>
                  <a:gd name="connsiteX353" fmla="*/ 913345 w 3038475"/>
                  <a:gd name="connsiteY353" fmla="*/ 1832744 h 3378200"/>
                  <a:gd name="connsiteX354" fmla="*/ 902970 w 3038475"/>
                  <a:gd name="connsiteY354" fmla="*/ 1823085 h 3378200"/>
                  <a:gd name="connsiteX355" fmla="*/ 910590 w 3038475"/>
                  <a:gd name="connsiteY355" fmla="*/ 1805940 h 3378200"/>
                  <a:gd name="connsiteX356" fmla="*/ 921385 w 3038475"/>
                  <a:gd name="connsiteY356" fmla="*/ 1767840 h 3378200"/>
                  <a:gd name="connsiteX357" fmla="*/ 921385 w 3038475"/>
                  <a:gd name="connsiteY357" fmla="*/ 1751330 h 3378200"/>
                  <a:gd name="connsiteX358" fmla="*/ 937895 w 3038475"/>
                  <a:gd name="connsiteY358" fmla="*/ 1751330 h 3378200"/>
                  <a:gd name="connsiteX359" fmla="*/ 937895 w 3038475"/>
                  <a:gd name="connsiteY359" fmla="*/ 1714500 h 3378200"/>
                  <a:gd name="connsiteX360" fmla="*/ 942975 w 3038475"/>
                  <a:gd name="connsiteY360" fmla="*/ 1680210 h 3378200"/>
                  <a:gd name="connsiteX361" fmla="*/ 963930 w 3038475"/>
                  <a:gd name="connsiteY361" fmla="*/ 1671955 h 3378200"/>
                  <a:gd name="connsiteX362" fmla="*/ 977265 w 3038475"/>
                  <a:gd name="connsiteY362" fmla="*/ 1651000 h 3378200"/>
                  <a:gd name="connsiteX363" fmla="*/ 983601 w 3038475"/>
                  <a:gd name="connsiteY363" fmla="*/ 1644465 h 3378200"/>
                  <a:gd name="connsiteX364" fmla="*/ 985520 w 3038475"/>
                  <a:gd name="connsiteY364" fmla="*/ 1640840 h 3378200"/>
                  <a:gd name="connsiteX365" fmla="*/ 987425 w 3038475"/>
                  <a:gd name="connsiteY365" fmla="*/ 1614805 h 3378200"/>
                  <a:gd name="connsiteX366" fmla="*/ 962025 w 3038475"/>
                  <a:gd name="connsiteY366" fmla="*/ 1602740 h 3378200"/>
                  <a:gd name="connsiteX367" fmla="*/ 951230 w 3038475"/>
                  <a:gd name="connsiteY367" fmla="*/ 1614805 h 3378200"/>
                  <a:gd name="connsiteX368" fmla="*/ 929640 w 3038475"/>
                  <a:gd name="connsiteY368" fmla="*/ 1625600 h 3378200"/>
                  <a:gd name="connsiteX369" fmla="*/ 894715 w 3038475"/>
                  <a:gd name="connsiteY369" fmla="*/ 1637030 h 3378200"/>
                  <a:gd name="connsiteX370" fmla="*/ 882015 w 3038475"/>
                  <a:gd name="connsiteY370" fmla="*/ 1672590 h 3378200"/>
                  <a:gd name="connsiteX371" fmla="*/ 859790 w 3038475"/>
                  <a:gd name="connsiteY371" fmla="*/ 1651635 h 3378200"/>
                  <a:gd name="connsiteX372" fmla="*/ 851378 w 3038475"/>
                  <a:gd name="connsiteY372" fmla="*/ 1633315 h 3378200"/>
                  <a:gd name="connsiteX373" fmla="*/ 845569 w 3038475"/>
                  <a:gd name="connsiteY373" fmla="*/ 1618678 h 3378200"/>
                  <a:gd name="connsiteX374" fmla="*/ 844298 w 3038475"/>
                  <a:gd name="connsiteY374" fmla="*/ 1588260 h 3378200"/>
                  <a:gd name="connsiteX375" fmla="*/ 828996 w 3038475"/>
                  <a:gd name="connsiteY375" fmla="*/ 1564829 h 3378200"/>
                  <a:gd name="connsiteX376" fmla="*/ 804294 w 3038475"/>
                  <a:gd name="connsiteY376" fmla="*/ 1524761 h 3378200"/>
                  <a:gd name="connsiteX377" fmla="*/ 803910 w 3038475"/>
                  <a:gd name="connsiteY377" fmla="*/ 1526540 h 3378200"/>
                  <a:gd name="connsiteX378" fmla="*/ 774065 w 3038475"/>
                  <a:gd name="connsiteY378" fmla="*/ 1524635 h 3378200"/>
                  <a:gd name="connsiteX379" fmla="*/ 756920 w 3038475"/>
                  <a:gd name="connsiteY379" fmla="*/ 1507490 h 3378200"/>
                  <a:gd name="connsiteX380" fmla="*/ 743585 w 3038475"/>
                  <a:gd name="connsiteY380" fmla="*/ 1496061 h 3378200"/>
                  <a:gd name="connsiteX381" fmla="*/ 774065 w 3038475"/>
                  <a:gd name="connsiteY381" fmla="*/ 1484630 h 3378200"/>
                  <a:gd name="connsiteX382" fmla="*/ 803910 w 3038475"/>
                  <a:gd name="connsiteY382" fmla="*/ 1478915 h 3378200"/>
                  <a:gd name="connsiteX383" fmla="*/ 803910 w 3038475"/>
                  <a:gd name="connsiteY383" fmla="*/ 1464945 h 3378200"/>
                  <a:gd name="connsiteX384" fmla="*/ 803910 w 3038475"/>
                  <a:gd name="connsiteY384" fmla="*/ 1450340 h 3378200"/>
                  <a:gd name="connsiteX385" fmla="*/ 830580 w 3038475"/>
                  <a:gd name="connsiteY385" fmla="*/ 1437005 h 3378200"/>
                  <a:gd name="connsiteX386" fmla="*/ 861060 w 3038475"/>
                  <a:gd name="connsiteY386" fmla="*/ 1423670 h 3378200"/>
                  <a:gd name="connsiteX387" fmla="*/ 887095 w 3038475"/>
                  <a:gd name="connsiteY387" fmla="*/ 1417955 h 3378200"/>
                  <a:gd name="connsiteX388" fmla="*/ 905510 w 3038475"/>
                  <a:gd name="connsiteY388" fmla="*/ 1410335 h 3378200"/>
                  <a:gd name="connsiteX389" fmla="*/ 918845 w 3038475"/>
                  <a:gd name="connsiteY389" fmla="*/ 1398905 h 3378200"/>
                  <a:gd name="connsiteX390" fmla="*/ 929640 w 3038475"/>
                  <a:gd name="connsiteY390" fmla="*/ 1386840 h 3378200"/>
                  <a:gd name="connsiteX391" fmla="*/ 962025 w 3038475"/>
                  <a:gd name="connsiteY391" fmla="*/ 1386840 h 3378200"/>
                  <a:gd name="connsiteX392" fmla="*/ 1010285 w 3038475"/>
                  <a:gd name="connsiteY392" fmla="*/ 1386840 h 3378200"/>
                  <a:gd name="connsiteX393" fmla="*/ 1010285 w 3038475"/>
                  <a:gd name="connsiteY393" fmla="*/ 1398905 h 3378200"/>
                  <a:gd name="connsiteX394" fmla="*/ 1033145 w 3038475"/>
                  <a:gd name="connsiteY394" fmla="*/ 1383823 h 3378200"/>
                  <a:gd name="connsiteX395" fmla="*/ 1044575 w 3038475"/>
                  <a:gd name="connsiteY395" fmla="*/ 1392649 h 3378200"/>
                  <a:gd name="connsiteX396" fmla="*/ 1058545 w 3038475"/>
                  <a:gd name="connsiteY396" fmla="*/ 1386840 h 3378200"/>
                  <a:gd name="connsiteX397" fmla="*/ 1075055 w 3038475"/>
                  <a:gd name="connsiteY397" fmla="*/ 1402715 h 3378200"/>
                  <a:gd name="connsiteX398" fmla="*/ 1086485 w 3038475"/>
                  <a:gd name="connsiteY398" fmla="*/ 1412240 h 3378200"/>
                  <a:gd name="connsiteX399" fmla="*/ 1097915 w 3038475"/>
                  <a:gd name="connsiteY399" fmla="*/ 1400810 h 3378200"/>
                  <a:gd name="connsiteX400" fmla="*/ 1120140 w 3038475"/>
                  <a:gd name="connsiteY400" fmla="*/ 1386840 h 3378200"/>
                  <a:gd name="connsiteX401" fmla="*/ 1139825 w 3038475"/>
                  <a:gd name="connsiteY401" fmla="*/ 1386840 h 3378200"/>
                  <a:gd name="connsiteX402" fmla="*/ 1156970 w 3038475"/>
                  <a:gd name="connsiteY402" fmla="*/ 1386840 h 3378200"/>
                  <a:gd name="connsiteX403" fmla="*/ 1170305 w 3038475"/>
                  <a:gd name="connsiteY403" fmla="*/ 1360805 h 3378200"/>
                  <a:gd name="connsiteX404" fmla="*/ 1166495 w 3038475"/>
                  <a:gd name="connsiteY404" fmla="*/ 1330325 h 3378200"/>
                  <a:gd name="connsiteX405" fmla="*/ 1172210 w 3038475"/>
                  <a:gd name="connsiteY405" fmla="*/ 1313180 h 3378200"/>
                  <a:gd name="connsiteX406" fmla="*/ 1174115 w 3038475"/>
                  <a:gd name="connsiteY406" fmla="*/ 1309371 h 3378200"/>
                  <a:gd name="connsiteX407" fmla="*/ 1169622 w 3038475"/>
                  <a:gd name="connsiteY407" fmla="*/ 1295891 h 3378200"/>
                  <a:gd name="connsiteX408" fmla="*/ 1136015 w 3038475"/>
                  <a:gd name="connsiteY408" fmla="*/ 1314451 h 3378200"/>
                  <a:gd name="connsiteX409" fmla="*/ 1097915 w 3038475"/>
                  <a:gd name="connsiteY409" fmla="*/ 1285875 h 3378200"/>
                  <a:gd name="connsiteX410" fmla="*/ 1058545 w 3038475"/>
                  <a:gd name="connsiteY410" fmla="*/ 1288415 h 3378200"/>
                  <a:gd name="connsiteX411" fmla="*/ 1004570 w 3038475"/>
                  <a:gd name="connsiteY411" fmla="*/ 1241425 h 3378200"/>
                  <a:gd name="connsiteX412" fmla="*/ 962025 w 3038475"/>
                  <a:gd name="connsiteY412" fmla="*/ 1184910 h 3378200"/>
                  <a:gd name="connsiteX413" fmla="*/ 911225 w 3038475"/>
                  <a:gd name="connsiteY413" fmla="*/ 1203325 h 3378200"/>
                  <a:gd name="connsiteX414" fmla="*/ 894715 w 3038475"/>
                  <a:gd name="connsiteY414" fmla="*/ 1198245 h 3378200"/>
                  <a:gd name="connsiteX415" fmla="*/ 836930 w 3038475"/>
                  <a:gd name="connsiteY415" fmla="*/ 1219200 h 3378200"/>
                  <a:gd name="connsiteX416" fmla="*/ 774065 w 3038475"/>
                  <a:gd name="connsiteY416" fmla="*/ 1241425 h 3378200"/>
                  <a:gd name="connsiteX417" fmla="*/ 756920 w 3038475"/>
                  <a:gd name="connsiteY417" fmla="*/ 1241425 h 3378200"/>
                  <a:gd name="connsiteX418" fmla="*/ 743585 w 3038475"/>
                  <a:gd name="connsiteY418" fmla="*/ 1162050 h 3378200"/>
                  <a:gd name="connsiteX419" fmla="*/ 710565 w 3038475"/>
                  <a:gd name="connsiteY419" fmla="*/ 1184910 h 3378200"/>
                  <a:gd name="connsiteX420" fmla="*/ 685165 w 3038475"/>
                  <a:gd name="connsiteY420" fmla="*/ 1177290 h 3378200"/>
                  <a:gd name="connsiteX421" fmla="*/ 661035 w 3038475"/>
                  <a:gd name="connsiteY421" fmla="*/ 1146810 h 3378200"/>
                  <a:gd name="connsiteX422" fmla="*/ 645160 w 3038475"/>
                  <a:gd name="connsiteY422" fmla="*/ 1128395 h 3378200"/>
                  <a:gd name="connsiteX423" fmla="*/ 617220 w 3038475"/>
                  <a:gd name="connsiteY423" fmla="*/ 1128395 h 3378200"/>
                  <a:gd name="connsiteX424" fmla="*/ 595630 w 3038475"/>
                  <a:gd name="connsiteY424" fmla="*/ 1123315 h 3378200"/>
                  <a:gd name="connsiteX425" fmla="*/ 567055 w 3038475"/>
                  <a:gd name="connsiteY425" fmla="*/ 1123315 h 3378200"/>
                  <a:gd name="connsiteX426" fmla="*/ 551180 w 3038475"/>
                  <a:gd name="connsiteY426" fmla="*/ 1149350 h 3378200"/>
                  <a:gd name="connsiteX427" fmla="*/ 524510 w 3038475"/>
                  <a:gd name="connsiteY427" fmla="*/ 1164590 h 3378200"/>
                  <a:gd name="connsiteX428" fmla="*/ 502285 w 3038475"/>
                  <a:gd name="connsiteY428" fmla="*/ 1128395 h 3378200"/>
                  <a:gd name="connsiteX429" fmla="*/ 485140 w 3038475"/>
                  <a:gd name="connsiteY429" fmla="*/ 1108075 h 3378200"/>
                  <a:gd name="connsiteX430" fmla="*/ 485140 w 3038475"/>
                  <a:gd name="connsiteY430" fmla="*/ 1075055 h 3378200"/>
                  <a:gd name="connsiteX431" fmla="*/ 485140 w 3038475"/>
                  <a:gd name="connsiteY431" fmla="*/ 1056640 h 3378200"/>
                  <a:gd name="connsiteX432" fmla="*/ 471170 w 3038475"/>
                  <a:gd name="connsiteY432" fmla="*/ 1015365 h 3378200"/>
                  <a:gd name="connsiteX433" fmla="*/ 434340 w 3038475"/>
                  <a:gd name="connsiteY433" fmla="*/ 1017905 h 3378200"/>
                  <a:gd name="connsiteX434" fmla="*/ 429260 w 3038475"/>
                  <a:gd name="connsiteY434" fmla="*/ 996950 h 3378200"/>
                  <a:gd name="connsiteX435" fmla="*/ 398780 w 3038475"/>
                  <a:gd name="connsiteY435" fmla="*/ 1015365 h 3378200"/>
                  <a:gd name="connsiteX436" fmla="*/ 375920 w 3038475"/>
                  <a:gd name="connsiteY436" fmla="*/ 1017905 h 3378200"/>
                  <a:gd name="connsiteX437" fmla="*/ 347345 w 3038475"/>
                  <a:gd name="connsiteY437" fmla="*/ 1028065 h 3378200"/>
                  <a:gd name="connsiteX438" fmla="*/ 315595 w 3038475"/>
                  <a:gd name="connsiteY438" fmla="*/ 1010285 h 3378200"/>
                  <a:gd name="connsiteX439" fmla="*/ 304800 w 3038475"/>
                  <a:gd name="connsiteY439" fmla="*/ 984250 h 3378200"/>
                  <a:gd name="connsiteX440" fmla="*/ 283210 w 3038475"/>
                  <a:gd name="connsiteY440" fmla="*/ 984250 h 3378200"/>
                  <a:gd name="connsiteX441" fmla="*/ 262255 w 3038475"/>
                  <a:gd name="connsiteY441" fmla="*/ 958215 h 3378200"/>
                  <a:gd name="connsiteX442" fmla="*/ 241935 w 3038475"/>
                  <a:gd name="connsiteY442" fmla="*/ 958215 h 3378200"/>
                  <a:gd name="connsiteX443" fmla="*/ 231775 w 3038475"/>
                  <a:gd name="connsiteY443" fmla="*/ 974090 h 3378200"/>
                  <a:gd name="connsiteX444" fmla="*/ 209550 w 3038475"/>
                  <a:gd name="connsiteY444" fmla="*/ 991870 h 3378200"/>
                  <a:gd name="connsiteX445" fmla="*/ 204470 w 3038475"/>
                  <a:gd name="connsiteY445" fmla="*/ 974090 h 3378200"/>
                  <a:gd name="connsiteX446" fmla="*/ 177800 w 3038475"/>
                  <a:gd name="connsiteY446" fmla="*/ 974090 h 3378200"/>
                  <a:gd name="connsiteX447" fmla="*/ 187960 w 3038475"/>
                  <a:gd name="connsiteY447" fmla="*/ 920116 h 3378200"/>
                  <a:gd name="connsiteX448" fmla="*/ 157480 w 3038475"/>
                  <a:gd name="connsiteY448" fmla="*/ 920116 h 3378200"/>
                  <a:gd name="connsiteX449" fmla="*/ 133985 w 3038475"/>
                  <a:gd name="connsiteY449" fmla="*/ 873761 h 3378200"/>
                  <a:gd name="connsiteX450" fmla="*/ 157480 w 3038475"/>
                  <a:gd name="connsiteY450" fmla="*/ 845185 h 3378200"/>
                  <a:gd name="connsiteX451" fmla="*/ 157480 w 3038475"/>
                  <a:gd name="connsiteY451" fmla="*/ 808990 h 3378200"/>
                  <a:gd name="connsiteX452" fmla="*/ 149225 w 3038475"/>
                  <a:gd name="connsiteY452" fmla="*/ 795020 h 3378200"/>
                  <a:gd name="connsiteX453" fmla="*/ 157480 w 3038475"/>
                  <a:gd name="connsiteY453" fmla="*/ 747395 h 3378200"/>
                  <a:gd name="connsiteX454" fmla="*/ 175260 w 3038475"/>
                  <a:gd name="connsiteY454" fmla="*/ 760095 h 3378200"/>
                  <a:gd name="connsiteX455" fmla="*/ 249555 w 3038475"/>
                  <a:gd name="connsiteY455" fmla="*/ 726440 h 3378200"/>
                  <a:gd name="connsiteX456" fmla="*/ 209550 w 3038475"/>
                  <a:gd name="connsiteY456" fmla="*/ 693420 h 3378200"/>
                  <a:gd name="connsiteX457" fmla="*/ 182880 w 3038475"/>
                  <a:gd name="connsiteY457" fmla="*/ 652780 h 3378200"/>
                  <a:gd name="connsiteX458" fmla="*/ 204470 w 3038475"/>
                  <a:gd name="connsiteY458" fmla="*/ 633730 h 3378200"/>
                  <a:gd name="connsiteX459" fmla="*/ 172720 w 3038475"/>
                  <a:gd name="connsiteY459" fmla="*/ 610870 h 3378200"/>
                  <a:gd name="connsiteX460" fmla="*/ 187960 w 3038475"/>
                  <a:gd name="connsiteY460" fmla="*/ 551815 h 3378200"/>
                  <a:gd name="connsiteX461" fmla="*/ 185420 w 3038475"/>
                  <a:gd name="connsiteY461" fmla="*/ 508636 h 3378200"/>
                  <a:gd name="connsiteX462" fmla="*/ 157480 w 3038475"/>
                  <a:gd name="connsiteY462" fmla="*/ 489585 h 3378200"/>
                  <a:gd name="connsiteX463" fmla="*/ 204470 w 3038475"/>
                  <a:gd name="connsiteY463" fmla="*/ 481965 h 3378200"/>
                  <a:gd name="connsiteX464" fmla="*/ 192405 w 3038475"/>
                  <a:gd name="connsiteY464" fmla="*/ 422911 h 3378200"/>
                  <a:gd name="connsiteX465" fmla="*/ 192405 w 3038475"/>
                  <a:gd name="connsiteY465" fmla="*/ 398145 h 3378200"/>
                  <a:gd name="connsiteX466" fmla="*/ 204470 w 3038475"/>
                  <a:gd name="connsiteY466" fmla="*/ 391160 h 3378200"/>
                  <a:gd name="connsiteX467" fmla="*/ 213360 w 3038475"/>
                  <a:gd name="connsiteY467" fmla="*/ 377191 h 3378200"/>
                  <a:gd name="connsiteX468" fmla="*/ 209550 w 3038475"/>
                  <a:gd name="connsiteY468" fmla="*/ 350520 h 3378200"/>
                  <a:gd name="connsiteX469" fmla="*/ 204470 w 3038475"/>
                  <a:gd name="connsiteY469" fmla="*/ 296545 h 3378200"/>
                  <a:gd name="connsiteX470" fmla="*/ 172720 w 3038475"/>
                  <a:gd name="connsiteY470" fmla="*/ 265430 h 3378200"/>
                  <a:gd name="connsiteX471" fmla="*/ 149225 w 3038475"/>
                  <a:gd name="connsiteY471" fmla="*/ 255270 h 3378200"/>
                  <a:gd name="connsiteX472" fmla="*/ 115570 w 3038475"/>
                  <a:gd name="connsiteY472" fmla="*/ 257810 h 3378200"/>
                  <a:gd name="connsiteX473" fmla="*/ 110490 w 3038475"/>
                  <a:gd name="connsiteY473" fmla="*/ 285115 h 3378200"/>
                  <a:gd name="connsiteX474" fmla="*/ 88900 w 3038475"/>
                  <a:gd name="connsiteY474" fmla="*/ 270510 h 3378200"/>
                  <a:gd name="connsiteX475" fmla="*/ 74930 w 3038475"/>
                  <a:gd name="connsiteY475" fmla="*/ 247650 h 3378200"/>
                  <a:gd name="connsiteX476" fmla="*/ 48260 w 3038475"/>
                  <a:gd name="connsiteY476" fmla="*/ 213995 h 3378200"/>
                  <a:gd name="connsiteX477" fmla="*/ 48260 w 3038475"/>
                  <a:gd name="connsiteY477" fmla="*/ 182880 h 3378200"/>
                  <a:gd name="connsiteX478" fmla="*/ 33655 w 3038475"/>
                  <a:gd name="connsiteY478" fmla="*/ 172720 h 3378200"/>
                  <a:gd name="connsiteX479" fmla="*/ 0 w 3038475"/>
                  <a:gd name="connsiteY479" fmla="*/ 172720 h 3378200"/>
                  <a:gd name="connsiteX480" fmla="*/ 33655 w 3038475"/>
                  <a:gd name="connsiteY480" fmla="*/ 116205 h 3378200"/>
                  <a:gd name="connsiteX481" fmla="*/ 48260 w 3038475"/>
                  <a:gd name="connsiteY481" fmla="*/ 111125 h 3378200"/>
                  <a:gd name="connsiteX482" fmla="*/ 48260 w 3038475"/>
                  <a:gd name="connsiteY482" fmla="*/ 85725 h 3378200"/>
                  <a:gd name="connsiteX483" fmla="*/ 110490 w 3038475"/>
                  <a:gd name="connsiteY483" fmla="*/ 85725 h 3378200"/>
                  <a:gd name="connsiteX484" fmla="*/ 110490 w 3038475"/>
                  <a:gd name="connsiteY484" fmla="*/ 64770 h 3378200"/>
                  <a:gd name="connsiteX485" fmla="*/ 149225 w 3038475"/>
                  <a:gd name="connsiteY485" fmla="*/ 62230 h 3378200"/>
                  <a:gd name="connsiteX486" fmla="*/ 157480 w 3038475"/>
                  <a:gd name="connsiteY486" fmla="*/ 28575 h 3378200"/>
                  <a:gd name="connsiteX487" fmla="*/ 157480 w 3038475"/>
                  <a:gd name="connsiteY487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20140 w 3038475"/>
                  <a:gd name="connsiteY57" fmla="*/ 508636 h 3378200"/>
                  <a:gd name="connsiteX58" fmla="*/ 1226820 w 3038475"/>
                  <a:gd name="connsiteY58" fmla="*/ 600710 h 3378200"/>
                  <a:gd name="connsiteX59" fmla="*/ 1300480 w 3038475"/>
                  <a:gd name="connsiteY59" fmla="*/ 603250 h 3378200"/>
                  <a:gd name="connsiteX60" fmla="*/ 1409700 w 3038475"/>
                  <a:gd name="connsiteY60" fmla="*/ 668655 h 3378200"/>
                  <a:gd name="connsiteX61" fmla="*/ 1344295 w 3038475"/>
                  <a:gd name="connsiteY61" fmla="*/ 706120 h 3378200"/>
                  <a:gd name="connsiteX62" fmla="*/ 1331595 w 3038475"/>
                  <a:gd name="connsiteY62" fmla="*/ 739775 h 3378200"/>
                  <a:gd name="connsiteX63" fmla="*/ 1346835 w 3038475"/>
                  <a:gd name="connsiteY63" fmla="*/ 816610 h 3378200"/>
                  <a:gd name="connsiteX64" fmla="*/ 1345565 w 3038475"/>
                  <a:gd name="connsiteY64" fmla="*/ 890270 h 3378200"/>
                  <a:gd name="connsiteX65" fmla="*/ 1374899 w 3038475"/>
                  <a:gd name="connsiteY65" fmla="*/ 888706 h 3378200"/>
                  <a:gd name="connsiteX66" fmla="*/ 1362075 w 3038475"/>
                  <a:gd name="connsiteY66" fmla="*/ 897255 h 3378200"/>
                  <a:gd name="connsiteX67" fmla="*/ 1357630 w 3038475"/>
                  <a:gd name="connsiteY67" fmla="*/ 925195 h 3378200"/>
                  <a:gd name="connsiteX68" fmla="*/ 1311275 w 3038475"/>
                  <a:gd name="connsiteY68" fmla="*/ 922655 h 3378200"/>
                  <a:gd name="connsiteX69" fmla="*/ 1295400 w 3038475"/>
                  <a:gd name="connsiteY69" fmla="*/ 945516 h 3378200"/>
                  <a:gd name="connsiteX70" fmla="*/ 1346835 w 3038475"/>
                  <a:gd name="connsiteY70" fmla="*/ 996950 h 3378200"/>
                  <a:gd name="connsiteX71" fmla="*/ 1313815 w 3038475"/>
                  <a:gd name="connsiteY71" fmla="*/ 1075055 h 3378200"/>
                  <a:gd name="connsiteX72" fmla="*/ 1339215 w 3038475"/>
                  <a:gd name="connsiteY72" fmla="*/ 1102995 h 3378200"/>
                  <a:gd name="connsiteX73" fmla="*/ 1332786 w 3038475"/>
                  <a:gd name="connsiteY73" fmla="*/ 1106805 h 3378200"/>
                  <a:gd name="connsiteX74" fmla="*/ 1358900 w 3038475"/>
                  <a:gd name="connsiteY74" fmla="*/ 1106805 h 3378200"/>
                  <a:gd name="connsiteX75" fmla="*/ 1366520 w 3038475"/>
                  <a:gd name="connsiteY75" fmla="*/ 1130300 h 3378200"/>
                  <a:gd name="connsiteX76" fmla="*/ 1374140 w 3038475"/>
                  <a:gd name="connsiteY76" fmla="*/ 1155065 h 3378200"/>
                  <a:gd name="connsiteX77" fmla="*/ 1409700 w 3038475"/>
                  <a:gd name="connsiteY77" fmla="*/ 1160780 h 3378200"/>
                  <a:gd name="connsiteX78" fmla="*/ 1440815 w 3038475"/>
                  <a:gd name="connsiteY78" fmla="*/ 1170305 h 3378200"/>
                  <a:gd name="connsiteX79" fmla="*/ 1459865 w 3038475"/>
                  <a:gd name="connsiteY79" fmla="*/ 1164590 h 3378200"/>
                  <a:gd name="connsiteX80" fmla="*/ 1473200 w 3038475"/>
                  <a:gd name="connsiteY80" fmla="*/ 1145541 h 3378200"/>
                  <a:gd name="connsiteX81" fmla="*/ 1482725 w 3038475"/>
                  <a:gd name="connsiteY81" fmla="*/ 1106805 h 3378200"/>
                  <a:gd name="connsiteX82" fmla="*/ 1511300 w 3038475"/>
                  <a:gd name="connsiteY82" fmla="*/ 1106805 h 3378200"/>
                  <a:gd name="connsiteX83" fmla="*/ 1520825 w 3038475"/>
                  <a:gd name="connsiteY83" fmla="*/ 1126490 h 3378200"/>
                  <a:gd name="connsiteX84" fmla="*/ 1539875 w 3038475"/>
                  <a:gd name="connsiteY84" fmla="*/ 1126490 h 3378200"/>
                  <a:gd name="connsiteX85" fmla="*/ 1558925 w 3038475"/>
                  <a:gd name="connsiteY85" fmla="*/ 1143635 h 3378200"/>
                  <a:gd name="connsiteX86" fmla="*/ 1583690 w 3038475"/>
                  <a:gd name="connsiteY86" fmla="*/ 1143635 h 3378200"/>
                  <a:gd name="connsiteX87" fmla="*/ 1593215 w 3038475"/>
                  <a:gd name="connsiteY87" fmla="*/ 1126490 h 3378200"/>
                  <a:gd name="connsiteX88" fmla="*/ 1579880 w 3038475"/>
                  <a:gd name="connsiteY88" fmla="*/ 1170305 h 3378200"/>
                  <a:gd name="connsiteX89" fmla="*/ 1597025 w 3038475"/>
                  <a:gd name="connsiteY89" fmla="*/ 1189356 h 3378200"/>
                  <a:gd name="connsiteX90" fmla="*/ 1600835 w 3038475"/>
                  <a:gd name="connsiteY90" fmla="*/ 1217930 h 3378200"/>
                  <a:gd name="connsiteX91" fmla="*/ 1612265 w 3038475"/>
                  <a:gd name="connsiteY91" fmla="*/ 1240155 h 3378200"/>
                  <a:gd name="connsiteX92" fmla="*/ 1628140 w 3038475"/>
                  <a:gd name="connsiteY92" fmla="*/ 1240155 h 3378200"/>
                  <a:gd name="connsiteX93" fmla="*/ 1648460 w 3038475"/>
                  <a:gd name="connsiteY93" fmla="*/ 1240155 h 3378200"/>
                  <a:gd name="connsiteX94" fmla="*/ 1654175 w 3038475"/>
                  <a:gd name="connsiteY94" fmla="*/ 1265555 h 3378200"/>
                  <a:gd name="connsiteX95" fmla="*/ 1678940 w 3038475"/>
                  <a:gd name="connsiteY95" fmla="*/ 1290320 h 3378200"/>
                  <a:gd name="connsiteX96" fmla="*/ 1682257 w 3038475"/>
                  <a:gd name="connsiteY96" fmla="*/ 1310221 h 3378200"/>
                  <a:gd name="connsiteX97" fmla="*/ 1685925 w 3038475"/>
                  <a:gd name="connsiteY97" fmla="*/ 1295400 h 3378200"/>
                  <a:gd name="connsiteX98" fmla="*/ 1708785 w 3038475"/>
                  <a:gd name="connsiteY98" fmla="*/ 1310640 h 3378200"/>
                  <a:gd name="connsiteX99" fmla="*/ 1715770 w 3038475"/>
                  <a:gd name="connsiteY99" fmla="*/ 1314450 h 3378200"/>
                  <a:gd name="connsiteX100" fmla="*/ 1737360 w 3038475"/>
                  <a:gd name="connsiteY100" fmla="*/ 1314450 h 3378200"/>
                  <a:gd name="connsiteX101" fmla="*/ 1758315 w 3038475"/>
                  <a:gd name="connsiteY101" fmla="*/ 1314450 h 3378200"/>
                  <a:gd name="connsiteX102" fmla="*/ 1795145 w 3038475"/>
                  <a:gd name="connsiteY102" fmla="*/ 1336675 h 3378200"/>
                  <a:gd name="connsiteX103" fmla="*/ 1772285 w 3038475"/>
                  <a:gd name="connsiteY103" fmla="*/ 1349375 h 3378200"/>
                  <a:gd name="connsiteX104" fmla="*/ 1772285 w 3038475"/>
                  <a:gd name="connsiteY104" fmla="*/ 1364615 h 3378200"/>
                  <a:gd name="connsiteX105" fmla="*/ 1758315 w 3038475"/>
                  <a:gd name="connsiteY105" fmla="*/ 1384935 h 3378200"/>
                  <a:gd name="connsiteX106" fmla="*/ 1779905 w 3038475"/>
                  <a:gd name="connsiteY106" fmla="*/ 1402715 h 3378200"/>
                  <a:gd name="connsiteX107" fmla="*/ 1795145 w 3038475"/>
                  <a:gd name="connsiteY107" fmla="*/ 1428750 h 3378200"/>
                  <a:gd name="connsiteX108" fmla="*/ 1823720 w 3038475"/>
                  <a:gd name="connsiteY108" fmla="*/ 1438910 h 3378200"/>
                  <a:gd name="connsiteX109" fmla="*/ 1851660 w 3038475"/>
                  <a:gd name="connsiteY109" fmla="*/ 1418590 h 3378200"/>
                  <a:gd name="connsiteX110" fmla="*/ 1869440 w 3038475"/>
                  <a:gd name="connsiteY110" fmla="*/ 1426210 h 3378200"/>
                  <a:gd name="connsiteX111" fmla="*/ 1884680 w 3038475"/>
                  <a:gd name="connsiteY111" fmla="*/ 1397635 h 3378200"/>
                  <a:gd name="connsiteX112" fmla="*/ 1908810 w 3038475"/>
                  <a:gd name="connsiteY112" fmla="*/ 1410970 h 3378200"/>
                  <a:gd name="connsiteX113" fmla="*/ 1908810 w 3038475"/>
                  <a:gd name="connsiteY113" fmla="*/ 1431290 h 3378200"/>
                  <a:gd name="connsiteX114" fmla="*/ 1931035 w 3038475"/>
                  <a:gd name="connsiteY114" fmla="*/ 1446530 h 3378200"/>
                  <a:gd name="connsiteX115" fmla="*/ 1947545 w 3038475"/>
                  <a:gd name="connsiteY115" fmla="*/ 1413510 h 3378200"/>
                  <a:gd name="connsiteX116" fmla="*/ 1978660 w 3038475"/>
                  <a:gd name="connsiteY116" fmla="*/ 1410970 h 3378200"/>
                  <a:gd name="connsiteX117" fmla="*/ 2021205 w 3038475"/>
                  <a:gd name="connsiteY117" fmla="*/ 1410970 h 3378200"/>
                  <a:gd name="connsiteX118" fmla="*/ 2047240 w 3038475"/>
                  <a:gd name="connsiteY118" fmla="*/ 1431290 h 3378200"/>
                  <a:gd name="connsiteX119" fmla="*/ 2075704 w 3038475"/>
                  <a:gd name="connsiteY119" fmla="*/ 1424444 h 3378200"/>
                  <a:gd name="connsiteX120" fmla="*/ 2071370 w 3038475"/>
                  <a:gd name="connsiteY120" fmla="*/ 1421130 h 3378200"/>
                  <a:gd name="connsiteX121" fmla="*/ 2112645 w 3038475"/>
                  <a:gd name="connsiteY121" fmla="*/ 1396365 h 3378200"/>
                  <a:gd name="connsiteX122" fmla="*/ 2154555 w 3038475"/>
                  <a:gd name="connsiteY122" fmla="*/ 1369695 h 3378200"/>
                  <a:gd name="connsiteX123" fmla="*/ 2152650 w 3038475"/>
                  <a:gd name="connsiteY123" fmla="*/ 1338580 h 3378200"/>
                  <a:gd name="connsiteX124" fmla="*/ 2164080 w 3038475"/>
                  <a:gd name="connsiteY124" fmla="*/ 1247775 h 3378200"/>
                  <a:gd name="connsiteX125" fmla="*/ 2182495 w 3038475"/>
                  <a:gd name="connsiteY125" fmla="*/ 1230630 h 3378200"/>
                  <a:gd name="connsiteX126" fmla="*/ 2103120 w 3038475"/>
                  <a:gd name="connsiteY126" fmla="*/ 1189355 h 3378200"/>
                  <a:gd name="connsiteX127" fmla="*/ 2069465 w 3038475"/>
                  <a:gd name="connsiteY127" fmla="*/ 1189355 h 3378200"/>
                  <a:gd name="connsiteX128" fmla="*/ 2040255 w 3038475"/>
                  <a:gd name="connsiteY128" fmla="*/ 1211580 h 3378200"/>
                  <a:gd name="connsiteX129" fmla="*/ 2019300 w 3038475"/>
                  <a:gd name="connsiteY129" fmla="*/ 1253490 h 3378200"/>
                  <a:gd name="connsiteX130" fmla="*/ 2011680 w 3038475"/>
                  <a:gd name="connsiteY130" fmla="*/ 1245870 h 3378200"/>
                  <a:gd name="connsiteX131" fmla="*/ 1994535 w 3038475"/>
                  <a:gd name="connsiteY131" fmla="*/ 1243965 h 3378200"/>
                  <a:gd name="connsiteX132" fmla="*/ 2038350 w 3038475"/>
                  <a:gd name="connsiteY132" fmla="*/ 1186815 h 3378200"/>
                  <a:gd name="connsiteX133" fmla="*/ 2013585 w 3038475"/>
                  <a:gd name="connsiteY133" fmla="*/ 1146810 h 3378200"/>
                  <a:gd name="connsiteX134" fmla="*/ 1994535 w 3038475"/>
                  <a:gd name="connsiteY134" fmla="*/ 1200150 h 3378200"/>
                  <a:gd name="connsiteX135" fmla="*/ 1979295 w 3038475"/>
                  <a:gd name="connsiteY135" fmla="*/ 1209675 h 3378200"/>
                  <a:gd name="connsiteX136" fmla="*/ 1983105 w 3038475"/>
                  <a:gd name="connsiteY136" fmla="*/ 1236345 h 3378200"/>
                  <a:gd name="connsiteX137" fmla="*/ 1945005 w 3038475"/>
                  <a:gd name="connsiteY137" fmla="*/ 1230630 h 3378200"/>
                  <a:gd name="connsiteX138" fmla="*/ 1945005 w 3038475"/>
                  <a:gd name="connsiteY138" fmla="*/ 1211580 h 3378200"/>
                  <a:gd name="connsiteX139" fmla="*/ 1977390 w 3038475"/>
                  <a:gd name="connsiteY139" fmla="*/ 1151255 h 3378200"/>
                  <a:gd name="connsiteX140" fmla="*/ 2000250 w 3038475"/>
                  <a:gd name="connsiteY140" fmla="*/ 1135380 h 3378200"/>
                  <a:gd name="connsiteX141" fmla="*/ 1986915 w 3038475"/>
                  <a:gd name="connsiteY141" fmla="*/ 1074420 h 3378200"/>
                  <a:gd name="connsiteX142" fmla="*/ 2013585 w 3038475"/>
                  <a:gd name="connsiteY142" fmla="*/ 1033780 h 3378200"/>
                  <a:gd name="connsiteX143" fmla="*/ 2103120 w 3038475"/>
                  <a:gd name="connsiteY143" fmla="*/ 1017905 h 3378200"/>
                  <a:gd name="connsiteX144" fmla="*/ 2152650 w 3038475"/>
                  <a:gd name="connsiteY144" fmla="*/ 1005205 h 3378200"/>
                  <a:gd name="connsiteX145" fmla="*/ 2134870 w 3038475"/>
                  <a:gd name="connsiteY145" fmla="*/ 954405 h 3378200"/>
                  <a:gd name="connsiteX146" fmla="*/ 2101215 w 3038475"/>
                  <a:gd name="connsiteY146" fmla="*/ 963931 h 3378200"/>
                  <a:gd name="connsiteX147" fmla="*/ 2069465 w 3038475"/>
                  <a:gd name="connsiteY147" fmla="*/ 938530 h 3378200"/>
                  <a:gd name="connsiteX148" fmla="*/ 2071370 w 3038475"/>
                  <a:gd name="connsiteY148" fmla="*/ 859155 h 3378200"/>
                  <a:gd name="connsiteX149" fmla="*/ 2118995 w 3038475"/>
                  <a:gd name="connsiteY149" fmla="*/ 824230 h 3378200"/>
                  <a:gd name="connsiteX150" fmla="*/ 2182495 w 3038475"/>
                  <a:gd name="connsiteY150" fmla="*/ 805180 h 3378200"/>
                  <a:gd name="connsiteX151" fmla="*/ 2203450 w 3038475"/>
                  <a:gd name="connsiteY151" fmla="*/ 849630 h 3378200"/>
                  <a:gd name="connsiteX152" fmla="*/ 2220595 w 3038475"/>
                  <a:gd name="connsiteY152" fmla="*/ 881380 h 3378200"/>
                  <a:gd name="connsiteX153" fmla="*/ 2265045 w 3038475"/>
                  <a:gd name="connsiteY153" fmla="*/ 903605 h 3378200"/>
                  <a:gd name="connsiteX154" fmla="*/ 2265045 w 3038475"/>
                  <a:gd name="connsiteY154" fmla="*/ 878205 h 3378200"/>
                  <a:gd name="connsiteX155" fmla="*/ 2357120 w 3038475"/>
                  <a:gd name="connsiteY155" fmla="*/ 849630 h 3378200"/>
                  <a:gd name="connsiteX156" fmla="*/ 2392680 w 3038475"/>
                  <a:gd name="connsiteY156" fmla="*/ 862965 h 3378200"/>
                  <a:gd name="connsiteX157" fmla="*/ 2423160 w 3038475"/>
                  <a:gd name="connsiteY157" fmla="*/ 847725 h 3378200"/>
                  <a:gd name="connsiteX158" fmla="*/ 2446020 w 3038475"/>
                  <a:gd name="connsiteY158" fmla="*/ 872490 h 3378200"/>
                  <a:gd name="connsiteX159" fmla="*/ 2434590 w 3038475"/>
                  <a:gd name="connsiteY159" fmla="*/ 889635 h 3378200"/>
                  <a:gd name="connsiteX160" fmla="*/ 2459355 w 3038475"/>
                  <a:gd name="connsiteY160" fmla="*/ 901065 h 3378200"/>
                  <a:gd name="connsiteX161" fmla="*/ 2447925 w 3038475"/>
                  <a:gd name="connsiteY161" fmla="*/ 910590 h 3378200"/>
                  <a:gd name="connsiteX162" fmla="*/ 2458720 w 3038475"/>
                  <a:gd name="connsiteY162" fmla="*/ 922655 h 3378200"/>
                  <a:gd name="connsiteX163" fmla="*/ 2484120 w 3038475"/>
                  <a:gd name="connsiteY163" fmla="*/ 986155 h 3378200"/>
                  <a:gd name="connsiteX164" fmla="*/ 2447925 w 3038475"/>
                  <a:gd name="connsiteY164" fmla="*/ 1038225 h 3378200"/>
                  <a:gd name="connsiteX165" fmla="*/ 2461260 w 3038475"/>
                  <a:gd name="connsiteY165" fmla="*/ 1068705 h 3378200"/>
                  <a:gd name="connsiteX166" fmla="*/ 2438400 w 3038475"/>
                  <a:gd name="connsiteY166" fmla="*/ 1106805 h 3378200"/>
                  <a:gd name="connsiteX167" fmla="*/ 2438400 w 3038475"/>
                  <a:gd name="connsiteY167" fmla="*/ 1132206 h 3378200"/>
                  <a:gd name="connsiteX168" fmla="*/ 2417445 w 3038475"/>
                  <a:gd name="connsiteY168" fmla="*/ 1141095 h 3378200"/>
                  <a:gd name="connsiteX169" fmla="*/ 2421255 w 3038475"/>
                  <a:gd name="connsiteY169" fmla="*/ 1163955 h 3378200"/>
                  <a:gd name="connsiteX170" fmla="*/ 2377440 w 3038475"/>
                  <a:gd name="connsiteY170" fmla="*/ 1198880 h 3378200"/>
                  <a:gd name="connsiteX171" fmla="*/ 2374265 w 3038475"/>
                  <a:gd name="connsiteY171" fmla="*/ 1230630 h 3378200"/>
                  <a:gd name="connsiteX172" fmla="*/ 2335530 w 3038475"/>
                  <a:gd name="connsiteY172" fmla="*/ 1239520 h 3378200"/>
                  <a:gd name="connsiteX173" fmla="*/ 2335530 w 3038475"/>
                  <a:gd name="connsiteY173" fmla="*/ 1295400 h 3378200"/>
                  <a:gd name="connsiteX174" fmla="*/ 2374265 w 3038475"/>
                  <a:gd name="connsiteY174" fmla="*/ 1314451 h 3378200"/>
                  <a:gd name="connsiteX175" fmla="*/ 2420620 w 3038475"/>
                  <a:gd name="connsiteY175" fmla="*/ 1295400 h 3378200"/>
                  <a:gd name="connsiteX176" fmla="*/ 2461895 w 3038475"/>
                  <a:gd name="connsiteY176" fmla="*/ 1295400 h 3378200"/>
                  <a:gd name="connsiteX177" fmla="*/ 2526030 w 3038475"/>
                  <a:gd name="connsiteY177" fmla="*/ 1239520 h 3378200"/>
                  <a:gd name="connsiteX178" fmla="*/ 2560320 w 3038475"/>
                  <a:gd name="connsiteY178" fmla="*/ 1239520 h 3378200"/>
                  <a:gd name="connsiteX179" fmla="*/ 2563319 w 3038475"/>
                  <a:gd name="connsiteY179" fmla="*/ 1251314 h 3378200"/>
                  <a:gd name="connsiteX180" fmla="*/ 2563382 w 3038475"/>
                  <a:gd name="connsiteY180" fmla="*/ 1251335 h 3378200"/>
                  <a:gd name="connsiteX181" fmla="*/ 2569845 w 3038475"/>
                  <a:gd name="connsiteY181" fmla="*/ 1241425 h 3378200"/>
                  <a:gd name="connsiteX182" fmla="*/ 2591435 w 3038475"/>
                  <a:gd name="connsiteY182" fmla="*/ 1241425 h 3378200"/>
                  <a:gd name="connsiteX183" fmla="*/ 2616835 w 3038475"/>
                  <a:gd name="connsiteY183" fmla="*/ 1264285 h 3378200"/>
                  <a:gd name="connsiteX184" fmla="*/ 2629535 w 3038475"/>
                  <a:gd name="connsiteY184" fmla="*/ 1275715 h 3378200"/>
                  <a:gd name="connsiteX185" fmla="*/ 2643505 w 3038475"/>
                  <a:gd name="connsiteY185" fmla="*/ 1284605 h 3378200"/>
                  <a:gd name="connsiteX186" fmla="*/ 2651760 w 3038475"/>
                  <a:gd name="connsiteY186" fmla="*/ 1273175 h 3378200"/>
                  <a:gd name="connsiteX187" fmla="*/ 2670810 w 3038475"/>
                  <a:gd name="connsiteY187" fmla="*/ 1275715 h 3378200"/>
                  <a:gd name="connsiteX188" fmla="*/ 2688590 w 3038475"/>
                  <a:gd name="connsiteY188" fmla="*/ 1285875 h 3378200"/>
                  <a:gd name="connsiteX189" fmla="*/ 2692400 w 3038475"/>
                  <a:gd name="connsiteY189" fmla="*/ 1297940 h 3378200"/>
                  <a:gd name="connsiteX190" fmla="*/ 2706370 w 3038475"/>
                  <a:gd name="connsiteY190" fmla="*/ 1314451 h 3378200"/>
                  <a:gd name="connsiteX191" fmla="*/ 2705100 w 3038475"/>
                  <a:gd name="connsiteY191" fmla="*/ 1324610 h 3378200"/>
                  <a:gd name="connsiteX192" fmla="*/ 2726690 w 3038475"/>
                  <a:gd name="connsiteY192" fmla="*/ 1325880 h 3378200"/>
                  <a:gd name="connsiteX193" fmla="*/ 2726690 w 3038475"/>
                  <a:gd name="connsiteY193" fmla="*/ 1334770 h 3378200"/>
                  <a:gd name="connsiteX194" fmla="*/ 2752725 w 3038475"/>
                  <a:gd name="connsiteY194" fmla="*/ 1347470 h 3378200"/>
                  <a:gd name="connsiteX195" fmla="*/ 2750185 w 3038475"/>
                  <a:gd name="connsiteY195" fmla="*/ 1357630 h 3378200"/>
                  <a:gd name="connsiteX196" fmla="*/ 2765425 w 3038475"/>
                  <a:gd name="connsiteY196" fmla="*/ 1370330 h 3378200"/>
                  <a:gd name="connsiteX197" fmla="*/ 2756535 w 3038475"/>
                  <a:gd name="connsiteY197" fmla="*/ 1386205 h 3378200"/>
                  <a:gd name="connsiteX198" fmla="*/ 2756535 w 3038475"/>
                  <a:gd name="connsiteY198" fmla="*/ 1400175 h 3378200"/>
                  <a:gd name="connsiteX199" fmla="*/ 2766695 w 3038475"/>
                  <a:gd name="connsiteY199" fmla="*/ 1415415 h 3378200"/>
                  <a:gd name="connsiteX200" fmla="*/ 2783205 w 3038475"/>
                  <a:gd name="connsiteY200" fmla="*/ 1423036 h 3378200"/>
                  <a:gd name="connsiteX201" fmla="*/ 2783205 w 3038475"/>
                  <a:gd name="connsiteY201" fmla="*/ 1440815 h 3378200"/>
                  <a:gd name="connsiteX202" fmla="*/ 2761615 w 3038475"/>
                  <a:gd name="connsiteY202" fmla="*/ 1435735 h 3378200"/>
                  <a:gd name="connsiteX203" fmla="*/ 2752725 w 3038475"/>
                  <a:gd name="connsiteY203" fmla="*/ 1439545 h 3378200"/>
                  <a:gd name="connsiteX204" fmla="*/ 2743200 w 3038475"/>
                  <a:gd name="connsiteY204" fmla="*/ 1431925 h 3378200"/>
                  <a:gd name="connsiteX205" fmla="*/ 2740660 w 3038475"/>
                  <a:gd name="connsiteY205" fmla="*/ 1508760 h 3378200"/>
                  <a:gd name="connsiteX206" fmla="*/ 2762885 w 3038475"/>
                  <a:gd name="connsiteY206" fmla="*/ 1512570 h 3378200"/>
                  <a:gd name="connsiteX207" fmla="*/ 2773045 w 3038475"/>
                  <a:gd name="connsiteY207" fmla="*/ 1504950 h 3378200"/>
                  <a:gd name="connsiteX208" fmla="*/ 2797175 w 3038475"/>
                  <a:gd name="connsiteY208" fmla="*/ 1525270 h 3378200"/>
                  <a:gd name="connsiteX209" fmla="*/ 2821305 w 3038475"/>
                  <a:gd name="connsiteY209" fmla="*/ 1554481 h 3378200"/>
                  <a:gd name="connsiteX210" fmla="*/ 2841625 w 3038475"/>
                  <a:gd name="connsiteY210" fmla="*/ 1553210 h 3378200"/>
                  <a:gd name="connsiteX211" fmla="*/ 2858770 w 3038475"/>
                  <a:gd name="connsiteY211" fmla="*/ 1565910 h 3378200"/>
                  <a:gd name="connsiteX212" fmla="*/ 2876550 w 3038475"/>
                  <a:gd name="connsiteY212" fmla="*/ 1551940 h 3378200"/>
                  <a:gd name="connsiteX213" fmla="*/ 2887980 w 3038475"/>
                  <a:gd name="connsiteY213" fmla="*/ 1565910 h 3378200"/>
                  <a:gd name="connsiteX214" fmla="*/ 2910840 w 3038475"/>
                  <a:gd name="connsiteY214" fmla="*/ 1554481 h 3378200"/>
                  <a:gd name="connsiteX215" fmla="*/ 2927350 w 3038475"/>
                  <a:gd name="connsiteY215" fmla="*/ 1575435 h 3378200"/>
                  <a:gd name="connsiteX216" fmla="*/ 2961005 w 3038475"/>
                  <a:gd name="connsiteY216" fmla="*/ 1602105 h 3378200"/>
                  <a:gd name="connsiteX217" fmla="*/ 2971165 w 3038475"/>
                  <a:gd name="connsiteY217" fmla="*/ 1602105 h 3378200"/>
                  <a:gd name="connsiteX218" fmla="*/ 2966085 w 3038475"/>
                  <a:gd name="connsiteY218" fmla="*/ 1614805 h 3378200"/>
                  <a:gd name="connsiteX219" fmla="*/ 2971165 w 3038475"/>
                  <a:gd name="connsiteY219" fmla="*/ 1632585 h 3378200"/>
                  <a:gd name="connsiteX220" fmla="*/ 2976245 w 3038475"/>
                  <a:gd name="connsiteY220" fmla="*/ 1663700 h 3378200"/>
                  <a:gd name="connsiteX221" fmla="*/ 2990215 w 3038475"/>
                  <a:gd name="connsiteY221" fmla="*/ 1659255 h 3378200"/>
                  <a:gd name="connsiteX222" fmla="*/ 3000375 w 3038475"/>
                  <a:gd name="connsiteY222" fmla="*/ 1685290 h 3378200"/>
                  <a:gd name="connsiteX223" fmla="*/ 3038475 w 3038475"/>
                  <a:gd name="connsiteY223" fmla="*/ 1729740 h 3378200"/>
                  <a:gd name="connsiteX224" fmla="*/ 3016401 w 3038475"/>
                  <a:gd name="connsiteY224" fmla="*/ 1798723 h 3378200"/>
                  <a:gd name="connsiteX225" fmla="*/ 3002819 w 3038475"/>
                  <a:gd name="connsiteY225" fmla="*/ 1792286 h 3378200"/>
                  <a:gd name="connsiteX226" fmla="*/ 2985681 w 3038475"/>
                  <a:gd name="connsiteY226" fmla="*/ 1872304 h 3378200"/>
                  <a:gd name="connsiteX227" fmla="*/ 2938074 w 3038475"/>
                  <a:gd name="connsiteY227" fmla="*/ 1929460 h 3378200"/>
                  <a:gd name="connsiteX228" fmla="*/ 2953308 w 3038475"/>
                  <a:gd name="connsiteY228" fmla="*/ 1958038 h 3378200"/>
                  <a:gd name="connsiteX229" fmla="*/ 2871424 w 3038475"/>
                  <a:gd name="connsiteY229" fmla="*/ 2087591 h 3378200"/>
                  <a:gd name="connsiteX230" fmla="*/ 2827625 w 3038475"/>
                  <a:gd name="connsiteY230" fmla="*/ 2110453 h 3378200"/>
                  <a:gd name="connsiteX231" fmla="*/ 2772401 w 3038475"/>
                  <a:gd name="connsiteY231" fmla="*/ 2129505 h 3378200"/>
                  <a:gd name="connsiteX232" fmla="*/ 2732411 w 3038475"/>
                  <a:gd name="connsiteY232" fmla="*/ 2188566 h 3378200"/>
                  <a:gd name="connsiteX233" fmla="*/ 2722890 w 3038475"/>
                  <a:gd name="connsiteY233" fmla="*/ 2342887 h 3378200"/>
                  <a:gd name="connsiteX234" fmla="*/ 2701943 w 3038475"/>
                  <a:gd name="connsiteY234" fmla="*/ 2360033 h 3378200"/>
                  <a:gd name="connsiteX235" fmla="*/ 2682900 w 3038475"/>
                  <a:gd name="connsiteY235" fmla="*/ 2392422 h 3378200"/>
                  <a:gd name="connsiteX236" fmla="*/ 2680996 w 3038475"/>
                  <a:gd name="connsiteY236" fmla="*/ 2464819 h 3378200"/>
                  <a:gd name="connsiteX237" fmla="*/ 2631485 w 3038475"/>
                  <a:gd name="connsiteY237" fmla="*/ 2521975 h 3378200"/>
                  <a:gd name="connsiteX238" fmla="*/ 2599112 w 3038475"/>
                  <a:gd name="connsiteY238" fmla="*/ 2521975 h 3378200"/>
                  <a:gd name="connsiteX239" fmla="*/ 2524845 w 3038475"/>
                  <a:gd name="connsiteY239" fmla="*/ 2554363 h 3378200"/>
                  <a:gd name="connsiteX240" fmla="*/ 2477238 w 3038475"/>
                  <a:gd name="connsiteY240" fmla="*/ 2605803 h 3378200"/>
                  <a:gd name="connsiteX241" fmla="*/ 2477238 w 3038475"/>
                  <a:gd name="connsiteY241" fmla="*/ 2638192 h 3378200"/>
                  <a:gd name="connsiteX242" fmla="*/ 2439152 w 3038475"/>
                  <a:gd name="connsiteY242" fmla="*/ 2653433 h 3378200"/>
                  <a:gd name="connsiteX243" fmla="*/ 2444360 w 3038475"/>
                  <a:gd name="connsiteY243" fmla="*/ 2729850 h 3378200"/>
                  <a:gd name="connsiteX244" fmla="*/ 2439153 w 3038475"/>
                  <a:gd name="connsiteY244" fmla="*/ 2728371 h 3378200"/>
                  <a:gd name="connsiteX245" fmla="*/ 2418205 w 3038475"/>
                  <a:gd name="connsiteY245" fmla="*/ 2794418 h 3378200"/>
                  <a:gd name="connsiteX246" fmla="*/ 2406780 w 3038475"/>
                  <a:gd name="connsiteY246" fmla="*/ 2788702 h 3378200"/>
                  <a:gd name="connsiteX247" fmla="*/ 2378216 w 3038475"/>
                  <a:gd name="connsiteY247" fmla="*/ 2815375 h 3378200"/>
                  <a:gd name="connsiteX248" fmla="*/ 2326800 w 3038475"/>
                  <a:gd name="connsiteY248" fmla="*/ 2840142 h 3378200"/>
                  <a:gd name="connsiteX249" fmla="*/ 2336321 w 3038475"/>
                  <a:gd name="connsiteY249" fmla="*/ 2855384 h 3378200"/>
                  <a:gd name="connsiteX250" fmla="*/ 2273480 w 3038475"/>
                  <a:gd name="connsiteY250" fmla="*/ 2914445 h 3378200"/>
                  <a:gd name="connsiteX251" fmla="*/ 2204292 w 3038475"/>
                  <a:gd name="connsiteY251" fmla="*/ 2990652 h 3378200"/>
                  <a:gd name="connsiteX252" fmla="*/ 2193500 w 3038475"/>
                  <a:gd name="connsiteY252" fmla="*/ 2990652 h 3378200"/>
                  <a:gd name="connsiteX253" fmla="*/ 2183344 w 3038475"/>
                  <a:gd name="connsiteY253" fmla="*/ 3019230 h 3378200"/>
                  <a:gd name="connsiteX254" fmla="*/ 2168744 w 3038475"/>
                  <a:gd name="connsiteY254" fmla="*/ 3034472 h 3378200"/>
                  <a:gd name="connsiteX255" fmla="*/ 2149702 w 3038475"/>
                  <a:gd name="connsiteY255" fmla="*/ 3055429 h 3378200"/>
                  <a:gd name="connsiteX256" fmla="*/ 2136372 w 3038475"/>
                  <a:gd name="connsiteY256" fmla="*/ 3064955 h 3378200"/>
                  <a:gd name="connsiteX257" fmla="*/ 2125581 w 3038475"/>
                  <a:gd name="connsiteY257" fmla="*/ 3076386 h 3378200"/>
                  <a:gd name="connsiteX258" fmla="*/ 2103999 w 3038475"/>
                  <a:gd name="connsiteY258" fmla="*/ 3084007 h 3378200"/>
                  <a:gd name="connsiteX259" fmla="*/ 2072261 w 3038475"/>
                  <a:gd name="connsiteY259" fmla="*/ 3089722 h 3378200"/>
                  <a:gd name="connsiteX260" fmla="*/ 2035445 w 3038475"/>
                  <a:gd name="connsiteY260" fmla="*/ 3095438 h 3378200"/>
                  <a:gd name="connsiteX261" fmla="*/ 2008785 w 3038475"/>
                  <a:gd name="connsiteY261" fmla="*/ 3103058 h 3378200"/>
                  <a:gd name="connsiteX262" fmla="*/ 1995455 w 3038475"/>
                  <a:gd name="connsiteY262" fmla="*/ 3106869 h 3378200"/>
                  <a:gd name="connsiteX263" fmla="*/ 1968795 w 3038475"/>
                  <a:gd name="connsiteY263" fmla="*/ 3120205 h 3378200"/>
                  <a:gd name="connsiteX264" fmla="*/ 1964986 w 3038475"/>
                  <a:gd name="connsiteY264" fmla="*/ 3131636 h 3378200"/>
                  <a:gd name="connsiteX265" fmla="*/ 1963151 w 3038475"/>
                  <a:gd name="connsiteY265" fmla="*/ 3132471 h 3378200"/>
                  <a:gd name="connsiteX266" fmla="*/ 1962150 w 3038475"/>
                  <a:gd name="connsiteY266" fmla="*/ 3132137 h 3378200"/>
                  <a:gd name="connsiteX267" fmla="*/ 1942935 w 3038475"/>
                  <a:gd name="connsiteY267" fmla="*/ 3128047 h 3378200"/>
                  <a:gd name="connsiteX268" fmla="*/ 1926023 w 3038475"/>
                  <a:gd name="connsiteY268" fmla="*/ 3098165 h 3378200"/>
                  <a:gd name="connsiteX269" fmla="*/ 1908881 w 3038475"/>
                  <a:gd name="connsiteY269" fmla="*/ 3094990 h 3378200"/>
                  <a:gd name="connsiteX270" fmla="*/ 1889835 w 3038475"/>
                  <a:gd name="connsiteY270" fmla="*/ 3054985 h 3378200"/>
                  <a:gd name="connsiteX271" fmla="*/ 1880946 w 3038475"/>
                  <a:gd name="connsiteY271" fmla="*/ 2962275 h 3378200"/>
                  <a:gd name="connsiteX272" fmla="*/ 1837774 w 3038475"/>
                  <a:gd name="connsiteY272" fmla="*/ 2971165 h 3378200"/>
                  <a:gd name="connsiteX273" fmla="*/ 1806030 w 3038475"/>
                  <a:gd name="connsiteY273" fmla="*/ 3023235 h 3378200"/>
                  <a:gd name="connsiteX274" fmla="*/ 1806030 w 3038475"/>
                  <a:gd name="connsiteY274" fmla="*/ 3046095 h 3378200"/>
                  <a:gd name="connsiteX275" fmla="*/ 1737462 w 3038475"/>
                  <a:gd name="connsiteY275" fmla="*/ 3057525 h 3378200"/>
                  <a:gd name="connsiteX276" fmla="*/ 1712702 w 3038475"/>
                  <a:gd name="connsiteY276" fmla="*/ 3131820 h 3378200"/>
                  <a:gd name="connsiteX277" fmla="*/ 1737462 w 3038475"/>
                  <a:gd name="connsiteY277" fmla="*/ 3131820 h 3378200"/>
                  <a:gd name="connsiteX278" fmla="*/ 1696195 w 3038475"/>
                  <a:gd name="connsiteY278" fmla="*/ 3181985 h 3378200"/>
                  <a:gd name="connsiteX279" fmla="*/ 1608983 w 3038475"/>
                  <a:gd name="connsiteY279" fmla="*/ 3171817 h 3378200"/>
                  <a:gd name="connsiteX280" fmla="*/ 1621913 w 3038475"/>
                  <a:gd name="connsiteY280" fmla="*/ 3164205 h 3378200"/>
                  <a:gd name="connsiteX281" fmla="*/ 1592709 w 3038475"/>
                  <a:gd name="connsiteY281" fmla="*/ 3169920 h 3378200"/>
                  <a:gd name="connsiteX282" fmla="*/ 1608983 w 3038475"/>
                  <a:gd name="connsiteY282" fmla="*/ 3171817 h 3378200"/>
                  <a:gd name="connsiteX283" fmla="*/ 1521602 w 3038475"/>
                  <a:gd name="connsiteY283" fmla="*/ 3223260 h 3378200"/>
                  <a:gd name="connsiteX284" fmla="*/ 1432083 w 3038475"/>
                  <a:gd name="connsiteY284" fmla="*/ 3195955 h 3378200"/>
                  <a:gd name="connsiteX285" fmla="*/ 1432083 w 3038475"/>
                  <a:gd name="connsiteY285" fmla="*/ 3164205 h 3378200"/>
                  <a:gd name="connsiteX286" fmla="*/ 1403513 w 3038475"/>
                  <a:gd name="connsiteY286" fmla="*/ 3164205 h 3378200"/>
                  <a:gd name="connsiteX287" fmla="*/ 1373674 w 3038475"/>
                  <a:gd name="connsiteY287" fmla="*/ 3147060 h 3378200"/>
                  <a:gd name="connsiteX288" fmla="*/ 1306376 w 3038475"/>
                  <a:gd name="connsiteY288" fmla="*/ 3199130 h 3378200"/>
                  <a:gd name="connsiteX289" fmla="*/ 1291774 w 3038475"/>
                  <a:gd name="connsiteY289" fmla="*/ 3223260 h 3378200"/>
                  <a:gd name="connsiteX290" fmla="*/ 1291774 w 3038475"/>
                  <a:gd name="connsiteY290" fmla="*/ 3253740 h 3378200"/>
                  <a:gd name="connsiteX291" fmla="*/ 1291774 w 3038475"/>
                  <a:gd name="connsiteY291" fmla="*/ 3291205 h 3378200"/>
                  <a:gd name="connsiteX292" fmla="*/ 1254950 w 3038475"/>
                  <a:gd name="connsiteY292" fmla="*/ 3296920 h 3378200"/>
                  <a:gd name="connsiteX293" fmla="*/ 1217492 w 3038475"/>
                  <a:gd name="connsiteY293" fmla="*/ 3328670 h 3378200"/>
                  <a:gd name="connsiteX294" fmla="*/ 1177494 w 3038475"/>
                  <a:gd name="connsiteY294" fmla="*/ 3378200 h 3378200"/>
                  <a:gd name="connsiteX295" fmla="*/ 1159718 w 3038475"/>
                  <a:gd name="connsiteY295" fmla="*/ 3356610 h 3378200"/>
                  <a:gd name="connsiteX296" fmla="*/ 1094222 w 3038475"/>
                  <a:gd name="connsiteY296" fmla="*/ 3335507 h 3378200"/>
                  <a:gd name="connsiteX297" fmla="*/ 1101725 w 3038475"/>
                  <a:gd name="connsiteY297" fmla="*/ 3321685 h 3378200"/>
                  <a:gd name="connsiteX298" fmla="*/ 1089660 w 3038475"/>
                  <a:gd name="connsiteY298" fmla="*/ 3319145 h 3378200"/>
                  <a:gd name="connsiteX299" fmla="*/ 1089660 w 3038475"/>
                  <a:gd name="connsiteY299" fmla="*/ 3260090 h 3378200"/>
                  <a:gd name="connsiteX300" fmla="*/ 1101725 w 3038475"/>
                  <a:gd name="connsiteY300" fmla="*/ 3256280 h 3378200"/>
                  <a:gd name="connsiteX301" fmla="*/ 1089660 w 3038475"/>
                  <a:gd name="connsiteY301" fmla="*/ 3175000 h 3378200"/>
                  <a:gd name="connsiteX302" fmla="*/ 1089660 w 3038475"/>
                  <a:gd name="connsiteY302" fmla="*/ 3160395 h 3378200"/>
                  <a:gd name="connsiteX303" fmla="*/ 1089660 w 3038475"/>
                  <a:gd name="connsiteY303" fmla="*/ 3146425 h 3378200"/>
                  <a:gd name="connsiteX304" fmla="*/ 1069340 w 3038475"/>
                  <a:gd name="connsiteY304" fmla="*/ 3156585 h 3378200"/>
                  <a:gd name="connsiteX305" fmla="*/ 1064895 w 3038475"/>
                  <a:gd name="connsiteY305" fmla="*/ 3128010 h 3378200"/>
                  <a:gd name="connsiteX306" fmla="*/ 1061085 w 3038475"/>
                  <a:gd name="connsiteY306" fmla="*/ 3095625 h 3378200"/>
                  <a:gd name="connsiteX307" fmla="*/ 1074420 w 3038475"/>
                  <a:gd name="connsiteY307" fmla="*/ 3057525 h 3378200"/>
                  <a:gd name="connsiteX308" fmla="*/ 1036320 w 3038475"/>
                  <a:gd name="connsiteY308" fmla="*/ 3076575 h 3378200"/>
                  <a:gd name="connsiteX309" fmla="*/ 1013460 w 3038475"/>
                  <a:gd name="connsiteY309" fmla="*/ 3068955 h 3378200"/>
                  <a:gd name="connsiteX310" fmla="*/ 1024890 w 3038475"/>
                  <a:gd name="connsiteY310" fmla="*/ 3048000 h 3378200"/>
                  <a:gd name="connsiteX311" fmla="*/ 1013460 w 3038475"/>
                  <a:gd name="connsiteY311" fmla="*/ 3011805 h 3378200"/>
                  <a:gd name="connsiteX312" fmla="*/ 1011555 w 3038475"/>
                  <a:gd name="connsiteY312" fmla="*/ 2975610 h 3378200"/>
                  <a:gd name="connsiteX313" fmla="*/ 990600 w 3038475"/>
                  <a:gd name="connsiteY313" fmla="*/ 2967990 h 3378200"/>
                  <a:gd name="connsiteX314" fmla="*/ 962025 w 3038475"/>
                  <a:gd name="connsiteY314" fmla="*/ 2971800 h 3378200"/>
                  <a:gd name="connsiteX315" fmla="*/ 973455 w 3038475"/>
                  <a:gd name="connsiteY315" fmla="*/ 2920365 h 3378200"/>
                  <a:gd name="connsiteX316" fmla="*/ 990600 w 3038475"/>
                  <a:gd name="connsiteY316" fmla="*/ 2891790 h 3378200"/>
                  <a:gd name="connsiteX317" fmla="*/ 971550 w 3038475"/>
                  <a:gd name="connsiteY317" fmla="*/ 2861310 h 3378200"/>
                  <a:gd name="connsiteX318" fmla="*/ 971550 w 3038475"/>
                  <a:gd name="connsiteY318" fmla="*/ 2842260 h 3378200"/>
                  <a:gd name="connsiteX319" fmla="*/ 962025 w 3038475"/>
                  <a:gd name="connsiteY319" fmla="*/ 2819400 h 3378200"/>
                  <a:gd name="connsiteX320" fmla="*/ 948690 w 3038475"/>
                  <a:gd name="connsiteY320" fmla="*/ 2785110 h 3378200"/>
                  <a:gd name="connsiteX321" fmla="*/ 935355 w 3038475"/>
                  <a:gd name="connsiteY321" fmla="*/ 2747010 h 3378200"/>
                  <a:gd name="connsiteX322" fmla="*/ 937895 w 3038475"/>
                  <a:gd name="connsiteY322" fmla="*/ 2728595 h 3378200"/>
                  <a:gd name="connsiteX323" fmla="*/ 937895 w 3038475"/>
                  <a:gd name="connsiteY323" fmla="*/ 2716978 h 3378200"/>
                  <a:gd name="connsiteX324" fmla="*/ 923290 w 3038475"/>
                  <a:gd name="connsiteY324" fmla="*/ 2728595 h 3378200"/>
                  <a:gd name="connsiteX325" fmla="*/ 883920 w 3038475"/>
                  <a:gd name="connsiteY325" fmla="*/ 2684145 h 3378200"/>
                  <a:gd name="connsiteX326" fmla="*/ 855345 w 3038475"/>
                  <a:gd name="connsiteY326" fmla="*/ 2665095 h 3378200"/>
                  <a:gd name="connsiteX327" fmla="*/ 826770 w 3038475"/>
                  <a:gd name="connsiteY327" fmla="*/ 2610485 h 3378200"/>
                  <a:gd name="connsiteX328" fmla="*/ 797560 w 3038475"/>
                  <a:gd name="connsiteY328" fmla="*/ 2608580 h 3378200"/>
                  <a:gd name="connsiteX329" fmla="*/ 781685 w 3038475"/>
                  <a:gd name="connsiteY329" fmla="*/ 2620645 h 3378200"/>
                  <a:gd name="connsiteX330" fmla="*/ 767715 w 3038475"/>
                  <a:gd name="connsiteY330" fmla="*/ 2571750 h 3378200"/>
                  <a:gd name="connsiteX331" fmla="*/ 767715 w 3038475"/>
                  <a:gd name="connsiteY331" fmla="*/ 2543175 h 3378200"/>
                  <a:gd name="connsiteX332" fmla="*/ 738951 w 3038475"/>
                  <a:gd name="connsiteY332" fmla="*/ 2518473 h 3378200"/>
                  <a:gd name="connsiteX333" fmla="*/ 714375 w 3038475"/>
                  <a:gd name="connsiteY333" fmla="*/ 2458085 h 3378200"/>
                  <a:gd name="connsiteX334" fmla="*/ 720725 w 3038475"/>
                  <a:gd name="connsiteY334" fmla="*/ 2426970 h 3378200"/>
                  <a:gd name="connsiteX335" fmla="*/ 786130 w 3038475"/>
                  <a:gd name="connsiteY335" fmla="*/ 2334260 h 3378200"/>
                  <a:gd name="connsiteX336" fmla="*/ 797560 w 3038475"/>
                  <a:gd name="connsiteY336" fmla="*/ 2284730 h 3378200"/>
                  <a:gd name="connsiteX337" fmla="*/ 797560 w 3038475"/>
                  <a:gd name="connsiteY337" fmla="*/ 2242185 h 3378200"/>
                  <a:gd name="connsiteX338" fmla="*/ 797560 w 3038475"/>
                  <a:gd name="connsiteY338" fmla="*/ 2211070 h 3378200"/>
                  <a:gd name="connsiteX339" fmla="*/ 797560 w 3038475"/>
                  <a:gd name="connsiteY339" fmla="*/ 2193290 h 3378200"/>
                  <a:gd name="connsiteX340" fmla="*/ 743585 w 3038475"/>
                  <a:gd name="connsiteY340" fmla="*/ 2092960 h 3378200"/>
                  <a:gd name="connsiteX341" fmla="*/ 779780 w 3038475"/>
                  <a:gd name="connsiteY341" fmla="*/ 2103755 h 3378200"/>
                  <a:gd name="connsiteX342" fmla="*/ 797560 w 3038475"/>
                  <a:gd name="connsiteY342" fmla="*/ 2077085 h 3378200"/>
                  <a:gd name="connsiteX343" fmla="*/ 843280 w 3038475"/>
                  <a:gd name="connsiteY343" fmla="*/ 2072640 h 3378200"/>
                  <a:gd name="connsiteX344" fmla="*/ 863600 w 3038475"/>
                  <a:gd name="connsiteY344" fmla="*/ 2042160 h 3378200"/>
                  <a:gd name="connsiteX345" fmla="*/ 847090 w 3038475"/>
                  <a:gd name="connsiteY345" fmla="*/ 1997710 h 3378200"/>
                  <a:gd name="connsiteX346" fmla="*/ 871220 w 3038475"/>
                  <a:gd name="connsiteY346" fmla="*/ 1981200 h 3378200"/>
                  <a:gd name="connsiteX347" fmla="*/ 865505 w 3038475"/>
                  <a:gd name="connsiteY347" fmla="*/ 1952625 h 3378200"/>
                  <a:gd name="connsiteX348" fmla="*/ 889635 w 3038475"/>
                  <a:gd name="connsiteY348" fmla="*/ 1897380 h 3378200"/>
                  <a:gd name="connsiteX349" fmla="*/ 887730 w 3038475"/>
                  <a:gd name="connsiteY349" fmla="*/ 1885315 h 3378200"/>
                  <a:gd name="connsiteX350" fmla="*/ 891540 w 3038475"/>
                  <a:gd name="connsiteY350" fmla="*/ 1869440 h 3378200"/>
                  <a:gd name="connsiteX351" fmla="*/ 902970 w 3038475"/>
                  <a:gd name="connsiteY351" fmla="*/ 1844675 h 3378200"/>
                  <a:gd name="connsiteX352" fmla="*/ 902970 w 3038475"/>
                  <a:gd name="connsiteY352" fmla="*/ 1826260 h 3378200"/>
                  <a:gd name="connsiteX353" fmla="*/ 913345 w 3038475"/>
                  <a:gd name="connsiteY353" fmla="*/ 1832744 h 3378200"/>
                  <a:gd name="connsiteX354" fmla="*/ 902970 w 3038475"/>
                  <a:gd name="connsiteY354" fmla="*/ 1823085 h 3378200"/>
                  <a:gd name="connsiteX355" fmla="*/ 910590 w 3038475"/>
                  <a:gd name="connsiteY355" fmla="*/ 1805940 h 3378200"/>
                  <a:gd name="connsiteX356" fmla="*/ 921385 w 3038475"/>
                  <a:gd name="connsiteY356" fmla="*/ 1767840 h 3378200"/>
                  <a:gd name="connsiteX357" fmla="*/ 921385 w 3038475"/>
                  <a:gd name="connsiteY357" fmla="*/ 1751330 h 3378200"/>
                  <a:gd name="connsiteX358" fmla="*/ 937895 w 3038475"/>
                  <a:gd name="connsiteY358" fmla="*/ 1751330 h 3378200"/>
                  <a:gd name="connsiteX359" fmla="*/ 937895 w 3038475"/>
                  <a:gd name="connsiteY359" fmla="*/ 1714500 h 3378200"/>
                  <a:gd name="connsiteX360" fmla="*/ 942975 w 3038475"/>
                  <a:gd name="connsiteY360" fmla="*/ 1680210 h 3378200"/>
                  <a:gd name="connsiteX361" fmla="*/ 963930 w 3038475"/>
                  <a:gd name="connsiteY361" fmla="*/ 1671955 h 3378200"/>
                  <a:gd name="connsiteX362" fmla="*/ 977265 w 3038475"/>
                  <a:gd name="connsiteY362" fmla="*/ 1651000 h 3378200"/>
                  <a:gd name="connsiteX363" fmla="*/ 983601 w 3038475"/>
                  <a:gd name="connsiteY363" fmla="*/ 1644465 h 3378200"/>
                  <a:gd name="connsiteX364" fmla="*/ 985520 w 3038475"/>
                  <a:gd name="connsiteY364" fmla="*/ 1640840 h 3378200"/>
                  <a:gd name="connsiteX365" fmla="*/ 987425 w 3038475"/>
                  <a:gd name="connsiteY365" fmla="*/ 1614805 h 3378200"/>
                  <a:gd name="connsiteX366" fmla="*/ 962025 w 3038475"/>
                  <a:gd name="connsiteY366" fmla="*/ 1602740 h 3378200"/>
                  <a:gd name="connsiteX367" fmla="*/ 951230 w 3038475"/>
                  <a:gd name="connsiteY367" fmla="*/ 1614805 h 3378200"/>
                  <a:gd name="connsiteX368" fmla="*/ 929640 w 3038475"/>
                  <a:gd name="connsiteY368" fmla="*/ 1625600 h 3378200"/>
                  <a:gd name="connsiteX369" fmla="*/ 894715 w 3038475"/>
                  <a:gd name="connsiteY369" fmla="*/ 1637030 h 3378200"/>
                  <a:gd name="connsiteX370" fmla="*/ 882015 w 3038475"/>
                  <a:gd name="connsiteY370" fmla="*/ 1672590 h 3378200"/>
                  <a:gd name="connsiteX371" fmla="*/ 859790 w 3038475"/>
                  <a:gd name="connsiteY371" fmla="*/ 1651635 h 3378200"/>
                  <a:gd name="connsiteX372" fmla="*/ 851378 w 3038475"/>
                  <a:gd name="connsiteY372" fmla="*/ 1633315 h 3378200"/>
                  <a:gd name="connsiteX373" fmla="*/ 845569 w 3038475"/>
                  <a:gd name="connsiteY373" fmla="*/ 1618678 h 3378200"/>
                  <a:gd name="connsiteX374" fmla="*/ 844298 w 3038475"/>
                  <a:gd name="connsiteY374" fmla="*/ 1588260 h 3378200"/>
                  <a:gd name="connsiteX375" fmla="*/ 828996 w 3038475"/>
                  <a:gd name="connsiteY375" fmla="*/ 1564829 h 3378200"/>
                  <a:gd name="connsiteX376" fmla="*/ 804294 w 3038475"/>
                  <a:gd name="connsiteY376" fmla="*/ 1524761 h 3378200"/>
                  <a:gd name="connsiteX377" fmla="*/ 803910 w 3038475"/>
                  <a:gd name="connsiteY377" fmla="*/ 1526540 h 3378200"/>
                  <a:gd name="connsiteX378" fmla="*/ 774065 w 3038475"/>
                  <a:gd name="connsiteY378" fmla="*/ 1524635 h 3378200"/>
                  <a:gd name="connsiteX379" fmla="*/ 756920 w 3038475"/>
                  <a:gd name="connsiteY379" fmla="*/ 1507490 h 3378200"/>
                  <a:gd name="connsiteX380" fmla="*/ 743585 w 3038475"/>
                  <a:gd name="connsiteY380" fmla="*/ 1496061 h 3378200"/>
                  <a:gd name="connsiteX381" fmla="*/ 774065 w 3038475"/>
                  <a:gd name="connsiteY381" fmla="*/ 1484630 h 3378200"/>
                  <a:gd name="connsiteX382" fmla="*/ 803910 w 3038475"/>
                  <a:gd name="connsiteY382" fmla="*/ 1478915 h 3378200"/>
                  <a:gd name="connsiteX383" fmla="*/ 803910 w 3038475"/>
                  <a:gd name="connsiteY383" fmla="*/ 1464945 h 3378200"/>
                  <a:gd name="connsiteX384" fmla="*/ 803910 w 3038475"/>
                  <a:gd name="connsiteY384" fmla="*/ 1450340 h 3378200"/>
                  <a:gd name="connsiteX385" fmla="*/ 830580 w 3038475"/>
                  <a:gd name="connsiteY385" fmla="*/ 1437005 h 3378200"/>
                  <a:gd name="connsiteX386" fmla="*/ 861060 w 3038475"/>
                  <a:gd name="connsiteY386" fmla="*/ 1423670 h 3378200"/>
                  <a:gd name="connsiteX387" fmla="*/ 887095 w 3038475"/>
                  <a:gd name="connsiteY387" fmla="*/ 1417955 h 3378200"/>
                  <a:gd name="connsiteX388" fmla="*/ 905510 w 3038475"/>
                  <a:gd name="connsiteY388" fmla="*/ 1410335 h 3378200"/>
                  <a:gd name="connsiteX389" fmla="*/ 918845 w 3038475"/>
                  <a:gd name="connsiteY389" fmla="*/ 1398905 h 3378200"/>
                  <a:gd name="connsiteX390" fmla="*/ 929640 w 3038475"/>
                  <a:gd name="connsiteY390" fmla="*/ 1386840 h 3378200"/>
                  <a:gd name="connsiteX391" fmla="*/ 962025 w 3038475"/>
                  <a:gd name="connsiteY391" fmla="*/ 1386840 h 3378200"/>
                  <a:gd name="connsiteX392" fmla="*/ 1010285 w 3038475"/>
                  <a:gd name="connsiteY392" fmla="*/ 1386840 h 3378200"/>
                  <a:gd name="connsiteX393" fmla="*/ 1010285 w 3038475"/>
                  <a:gd name="connsiteY393" fmla="*/ 1398905 h 3378200"/>
                  <a:gd name="connsiteX394" fmla="*/ 1033145 w 3038475"/>
                  <a:gd name="connsiteY394" fmla="*/ 1383823 h 3378200"/>
                  <a:gd name="connsiteX395" fmla="*/ 1044575 w 3038475"/>
                  <a:gd name="connsiteY395" fmla="*/ 1392649 h 3378200"/>
                  <a:gd name="connsiteX396" fmla="*/ 1052735 w 3038475"/>
                  <a:gd name="connsiteY396" fmla="*/ 1400395 h 3378200"/>
                  <a:gd name="connsiteX397" fmla="*/ 1075055 w 3038475"/>
                  <a:gd name="connsiteY397" fmla="*/ 1402715 h 3378200"/>
                  <a:gd name="connsiteX398" fmla="*/ 1086485 w 3038475"/>
                  <a:gd name="connsiteY398" fmla="*/ 1412240 h 3378200"/>
                  <a:gd name="connsiteX399" fmla="*/ 1097915 w 3038475"/>
                  <a:gd name="connsiteY399" fmla="*/ 1400810 h 3378200"/>
                  <a:gd name="connsiteX400" fmla="*/ 1120140 w 3038475"/>
                  <a:gd name="connsiteY400" fmla="*/ 1386840 h 3378200"/>
                  <a:gd name="connsiteX401" fmla="*/ 1139825 w 3038475"/>
                  <a:gd name="connsiteY401" fmla="*/ 1386840 h 3378200"/>
                  <a:gd name="connsiteX402" fmla="*/ 1156970 w 3038475"/>
                  <a:gd name="connsiteY402" fmla="*/ 1386840 h 3378200"/>
                  <a:gd name="connsiteX403" fmla="*/ 1170305 w 3038475"/>
                  <a:gd name="connsiteY403" fmla="*/ 1360805 h 3378200"/>
                  <a:gd name="connsiteX404" fmla="*/ 1166495 w 3038475"/>
                  <a:gd name="connsiteY404" fmla="*/ 1330325 h 3378200"/>
                  <a:gd name="connsiteX405" fmla="*/ 1172210 w 3038475"/>
                  <a:gd name="connsiteY405" fmla="*/ 1313180 h 3378200"/>
                  <a:gd name="connsiteX406" fmla="*/ 1174115 w 3038475"/>
                  <a:gd name="connsiteY406" fmla="*/ 1309371 h 3378200"/>
                  <a:gd name="connsiteX407" fmla="*/ 1169622 w 3038475"/>
                  <a:gd name="connsiteY407" fmla="*/ 1295891 h 3378200"/>
                  <a:gd name="connsiteX408" fmla="*/ 1136015 w 3038475"/>
                  <a:gd name="connsiteY408" fmla="*/ 1314451 h 3378200"/>
                  <a:gd name="connsiteX409" fmla="*/ 1097915 w 3038475"/>
                  <a:gd name="connsiteY409" fmla="*/ 1285875 h 3378200"/>
                  <a:gd name="connsiteX410" fmla="*/ 1058545 w 3038475"/>
                  <a:gd name="connsiteY410" fmla="*/ 1288415 h 3378200"/>
                  <a:gd name="connsiteX411" fmla="*/ 1004570 w 3038475"/>
                  <a:gd name="connsiteY411" fmla="*/ 1241425 h 3378200"/>
                  <a:gd name="connsiteX412" fmla="*/ 962025 w 3038475"/>
                  <a:gd name="connsiteY412" fmla="*/ 1184910 h 3378200"/>
                  <a:gd name="connsiteX413" fmla="*/ 911225 w 3038475"/>
                  <a:gd name="connsiteY413" fmla="*/ 1203325 h 3378200"/>
                  <a:gd name="connsiteX414" fmla="*/ 894715 w 3038475"/>
                  <a:gd name="connsiteY414" fmla="*/ 1198245 h 3378200"/>
                  <a:gd name="connsiteX415" fmla="*/ 836930 w 3038475"/>
                  <a:gd name="connsiteY415" fmla="*/ 1219200 h 3378200"/>
                  <a:gd name="connsiteX416" fmla="*/ 774065 w 3038475"/>
                  <a:gd name="connsiteY416" fmla="*/ 1241425 h 3378200"/>
                  <a:gd name="connsiteX417" fmla="*/ 756920 w 3038475"/>
                  <a:gd name="connsiteY417" fmla="*/ 1241425 h 3378200"/>
                  <a:gd name="connsiteX418" fmla="*/ 743585 w 3038475"/>
                  <a:gd name="connsiteY418" fmla="*/ 1162050 h 3378200"/>
                  <a:gd name="connsiteX419" fmla="*/ 710565 w 3038475"/>
                  <a:gd name="connsiteY419" fmla="*/ 1184910 h 3378200"/>
                  <a:gd name="connsiteX420" fmla="*/ 685165 w 3038475"/>
                  <a:gd name="connsiteY420" fmla="*/ 1177290 h 3378200"/>
                  <a:gd name="connsiteX421" fmla="*/ 661035 w 3038475"/>
                  <a:gd name="connsiteY421" fmla="*/ 1146810 h 3378200"/>
                  <a:gd name="connsiteX422" fmla="*/ 645160 w 3038475"/>
                  <a:gd name="connsiteY422" fmla="*/ 1128395 h 3378200"/>
                  <a:gd name="connsiteX423" fmla="*/ 617220 w 3038475"/>
                  <a:gd name="connsiteY423" fmla="*/ 1128395 h 3378200"/>
                  <a:gd name="connsiteX424" fmla="*/ 595630 w 3038475"/>
                  <a:gd name="connsiteY424" fmla="*/ 1123315 h 3378200"/>
                  <a:gd name="connsiteX425" fmla="*/ 567055 w 3038475"/>
                  <a:gd name="connsiteY425" fmla="*/ 1123315 h 3378200"/>
                  <a:gd name="connsiteX426" fmla="*/ 551180 w 3038475"/>
                  <a:gd name="connsiteY426" fmla="*/ 1149350 h 3378200"/>
                  <a:gd name="connsiteX427" fmla="*/ 524510 w 3038475"/>
                  <a:gd name="connsiteY427" fmla="*/ 1164590 h 3378200"/>
                  <a:gd name="connsiteX428" fmla="*/ 502285 w 3038475"/>
                  <a:gd name="connsiteY428" fmla="*/ 1128395 h 3378200"/>
                  <a:gd name="connsiteX429" fmla="*/ 485140 w 3038475"/>
                  <a:gd name="connsiteY429" fmla="*/ 1108075 h 3378200"/>
                  <a:gd name="connsiteX430" fmla="*/ 485140 w 3038475"/>
                  <a:gd name="connsiteY430" fmla="*/ 1075055 h 3378200"/>
                  <a:gd name="connsiteX431" fmla="*/ 485140 w 3038475"/>
                  <a:gd name="connsiteY431" fmla="*/ 1056640 h 3378200"/>
                  <a:gd name="connsiteX432" fmla="*/ 471170 w 3038475"/>
                  <a:gd name="connsiteY432" fmla="*/ 1015365 h 3378200"/>
                  <a:gd name="connsiteX433" fmla="*/ 434340 w 3038475"/>
                  <a:gd name="connsiteY433" fmla="*/ 1017905 h 3378200"/>
                  <a:gd name="connsiteX434" fmla="*/ 429260 w 3038475"/>
                  <a:gd name="connsiteY434" fmla="*/ 996950 h 3378200"/>
                  <a:gd name="connsiteX435" fmla="*/ 398780 w 3038475"/>
                  <a:gd name="connsiteY435" fmla="*/ 1015365 h 3378200"/>
                  <a:gd name="connsiteX436" fmla="*/ 375920 w 3038475"/>
                  <a:gd name="connsiteY436" fmla="*/ 1017905 h 3378200"/>
                  <a:gd name="connsiteX437" fmla="*/ 347345 w 3038475"/>
                  <a:gd name="connsiteY437" fmla="*/ 1028065 h 3378200"/>
                  <a:gd name="connsiteX438" fmla="*/ 315595 w 3038475"/>
                  <a:gd name="connsiteY438" fmla="*/ 1010285 h 3378200"/>
                  <a:gd name="connsiteX439" fmla="*/ 304800 w 3038475"/>
                  <a:gd name="connsiteY439" fmla="*/ 984250 h 3378200"/>
                  <a:gd name="connsiteX440" fmla="*/ 283210 w 3038475"/>
                  <a:gd name="connsiteY440" fmla="*/ 984250 h 3378200"/>
                  <a:gd name="connsiteX441" fmla="*/ 262255 w 3038475"/>
                  <a:gd name="connsiteY441" fmla="*/ 958215 h 3378200"/>
                  <a:gd name="connsiteX442" fmla="*/ 241935 w 3038475"/>
                  <a:gd name="connsiteY442" fmla="*/ 958215 h 3378200"/>
                  <a:gd name="connsiteX443" fmla="*/ 231775 w 3038475"/>
                  <a:gd name="connsiteY443" fmla="*/ 974090 h 3378200"/>
                  <a:gd name="connsiteX444" fmla="*/ 209550 w 3038475"/>
                  <a:gd name="connsiteY444" fmla="*/ 991870 h 3378200"/>
                  <a:gd name="connsiteX445" fmla="*/ 204470 w 3038475"/>
                  <a:gd name="connsiteY445" fmla="*/ 974090 h 3378200"/>
                  <a:gd name="connsiteX446" fmla="*/ 177800 w 3038475"/>
                  <a:gd name="connsiteY446" fmla="*/ 974090 h 3378200"/>
                  <a:gd name="connsiteX447" fmla="*/ 187960 w 3038475"/>
                  <a:gd name="connsiteY447" fmla="*/ 920116 h 3378200"/>
                  <a:gd name="connsiteX448" fmla="*/ 157480 w 3038475"/>
                  <a:gd name="connsiteY448" fmla="*/ 920116 h 3378200"/>
                  <a:gd name="connsiteX449" fmla="*/ 133985 w 3038475"/>
                  <a:gd name="connsiteY449" fmla="*/ 873761 h 3378200"/>
                  <a:gd name="connsiteX450" fmla="*/ 157480 w 3038475"/>
                  <a:gd name="connsiteY450" fmla="*/ 845185 h 3378200"/>
                  <a:gd name="connsiteX451" fmla="*/ 157480 w 3038475"/>
                  <a:gd name="connsiteY451" fmla="*/ 808990 h 3378200"/>
                  <a:gd name="connsiteX452" fmla="*/ 149225 w 3038475"/>
                  <a:gd name="connsiteY452" fmla="*/ 795020 h 3378200"/>
                  <a:gd name="connsiteX453" fmla="*/ 157480 w 3038475"/>
                  <a:gd name="connsiteY453" fmla="*/ 747395 h 3378200"/>
                  <a:gd name="connsiteX454" fmla="*/ 175260 w 3038475"/>
                  <a:gd name="connsiteY454" fmla="*/ 760095 h 3378200"/>
                  <a:gd name="connsiteX455" fmla="*/ 249555 w 3038475"/>
                  <a:gd name="connsiteY455" fmla="*/ 726440 h 3378200"/>
                  <a:gd name="connsiteX456" fmla="*/ 209550 w 3038475"/>
                  <a:gd name="connsiteY456" fmla="*/ 693420 h 3378200"/>
                  <a:gd name="connsiteX457" fmla="*/ 182880 w 3038475"/>
                  <a:gd name="connsiteY457" fmla="*/ 652780 h 3378200"/>
                  <a:gd name="connsiteX458" fmla="*/ 204470 w 3038475"/>
                  <a:gd name="connsiteY458" fmla="*/ 633730 h 3378200"/>
                  <a:gd name="connsiteX459" fmla="*/ 172720 w 3038475"/>
                  <a:gd name="connsiteY459" fmla="*/ 610870 h 3378200"/>
                  <a:gd name="connsiteX460" fmla="*/ 187960 w 3038475"/>
                  <a:gd name="connsiteY460" fmla="*/ 551815 h 3378200"/>
                  <a:gd name="connsiteX461" fmla="*/ 185420 w 3038475"/>
                  <a:gd name="connsiteY461" fmla="*/ 508636 h 3378200"/>
                  <a:gd name="connsiteX462" fmla="*/ 157480 w 3038475"/>
                  <a:gd name="connsiteY462" fmla="*/ 489585 h 3378200"/>
                  <a:gd name="connsiteX463" fmla="*/ 204470 w 3038475"/>
                  <a:gd name="connsiteY463" fmla="*/ 481965 h 3378200"/>
                  <a:gd name="connsiteX464" fmla="*/ 192405 w 3038475"/>
                  <a:gd name="connsiteY464" fmla="*/ 422911 h 3378200"/>
                  <a:gd name="connsiteX465" fmla="*/ 192405 w 3038475"/>
                  <a:gd name="connsiteY465" fmla="*/ 398145 h 3378200"/>
                  <a:gd name="connsiteX466" fmla="*/ 204470 w 3038475"/>
                  <a:gd name="connsiteY466" fmla="*/ 391160 h 3378200"/>
                  <a:gd name="connsiteX467" fmla="*/ 213360 w 3038475"/>
                  <a:gd name="connsiteY467" fmla="*/ 377191 h 3378200"/>
                  <a:gd name="connsiteX468" fmla="*/ 209550 w 3038475"/>
                  <a:gd name="connsiteY468" fmla="*/ 350520 h 3378200"/>
                  <a:gd name="connsiteX469" fmla="*/ 204470 w 3038475"/>
                  <a:gd name="connsiteY469" fmla="*/ 296545 h 3378200"/>
                  <a:gd name="connsiteX470" fmla="*/ 172720 w 3038475"/>
                  <a:gd name="connsiteY470" fmla="*/ 265430 h 3378200"/>
                  <a:gd name="connsiteX471" fmla="*/ 149225 w 3038475"/>
                  <a:gd name="connsiteY471" fmla="*/ 255270 h 3378200"/>
                  <a:gd name="connsiteX472" fmla="*/ 115570 w 3038475"/>
                  <a:gd name="connsiteY472" fmla="*/ 257810 h 3378200"/>
                  <a:gd name="connsiteX473" fmla="*/ 110490 w 3038475"/>
                  <a:gd name="connsiteY473" fmla="*/ 285115 h 3378200"/>
                  <a:gd name="connsiteX474" fmla="*/ 88900 w 3038475"/>
                  <a:gd name="connsiteY474" fmla="*/ 270510 h 3378200"/>
                  <a:gd name="connsiteX475" fmla="*/ 74930 w 3038475"/>
                  <a:gd name="connsiteY475" fmla="*/ 247650 h 3378200"/>
                  <a:gd name="connsiteX476" fmla="*/ 48260 w 3038475"/>
                  <a:gd name="connsiteY476" fmla="*/ 213995 h 3378200"/>
                  <a:gd name="connsiteX477" fmla="*/ 48260 w 3038475"/>
                  <a:gd name="connsiteY477" fmla="*/ 182880 h 3378200"/>
                  <a:gd name="connsiteX478" fmla="*/ 33655 w 3038475"/>
                  <a:gd name="connsiteY478" fmla="*/ 172720 h 3378200"/>
                  <a:gd name="connsiteX479" fmla="*/ 0 w 3038475"/>
                  <a:gd name="connsiteY479" fmla="*/ 172720 h 3378200"/>
                  <a:gd name="connsiteX480" fmla="*/ 33655 w 3038475"/>
                  <a:gd name="connsiteY480" fmla="*/ 116205 h 3378200"/>
                  <a:gd name="connsiteX481" fmla="*/ 48260 w 3038475"/>
                  <a:gd name="connsiteY481" fmla="*/ 111125 h 3378200"/>
                  <a:gd name="connsiteX482" fmla="*/ 48260 w 3038475"/>
                  <a:gd name="connsiteY482" fmla="*/ 85725 h 3378200"/>
                  <a:gd name="connsiteX483" fmla="*/ 110490 w 3038475"/>
                  <a:gd name="connsiteY483" fmla="*/ 85725 h 3378200"/>
                  <a:gd name="connsiteX484" fmla="*/ 110490 w 3038475"/>
                  <a:gd name="connsiteY484" fmla="*/ 64770 h 3378200"/>
                  <a:gd name="connsiteX485" fmla="*/ 149225 w 3038475"/>
                  <a:gd name="connsiteY485" fmla="*/ 62230 h 3378200"/>
                  <a:gd name="connsiteX486" fmla="*/ 157480 w 3038475"/>
                  <a:gd name="connsiteY486" fmla="*/ 28575 h 3378200"/>
                  <a:gd name="connsiteX487" fmla="*/ 157480 w 3038475"/>
                  <a:gd name="connsiteY487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20140 w 3038475"/>
                  <a:gd name="connsiteY57" fmla="*/ 508636 h 3378200"/>
                  <a:gd name="connsiteX58" fmla="*/ 1226820 w 3038475"/>
                  <a:gd name="connsiteY58" fmla="*/ 600710 h 3378200"/>
                  <a:gd name="connsiteX59" fmla="*/ 1300480 w 3038475"/>
                  <a:gd name="connsiteY59" fmla="*/ 603250 h 3378200"/>
                  <a:gd name="connsiteX60" fmla="*/ 1409700 w 3038475"/>
                  <a:gd name="connsiteY60" fmla="*/ 668655 h 3378200"/>
                  <a:gd name="connsiteX61" fmla="*/ 1344295 w 3038475"/>
                  <a:gd name="connsiteY61" fmla="*/ 706120 h 3378200"/>
                  <a:gd name="connsiteX62" fmla="*/ 1331595 w 3038475"/>
                  <a:gd name="connsiteY62" fmla="*/ 739775 h 3378200"/>
                  <a:gd name="connsiteX63" fmla="*/ 1346835 w 3038475"/>
                  <a:gd name="connsiteY63" fmla="*/ 816610 h 3378200"/>
                  <a:gd name="connsiteX64" fmla="*/ 1345565 w 3038475"/>
                  <a:gd name="connsiteY64" fmla="*/ 890270 h 3378200"/>
                  <a:gd name="connsiteX65" fmla="*/ 1374899 w 3038475"/>
                  <a:gd name="connsiteY65" fmla="*/ 888706 h 3378200"/>
                  <a:gd name="connsiteX66" fmla="*/ 1362075 w 3038475"/>
                  <a:gd name="connsiteY66" fmla="*/ 897255 h 3378200"/>
                  <a:gd name="connsiteX67" fmla="*/ 1357630 w 3038475"/>
                  <a:gd name="connsiteY67" fmla="*/ 925195 h 3378200"/>
                  <a:gd name="connsiteX68" fmla="*/ 1311275 w 3038475"/>
                  <a:gd name="connsiteY68" fmla="*/ 922655 h 3378200"/>
                  <a:gd name="connsiteX69" fmla="*/ 1295400 w 3038475"/>
                  <a:gd name="connsiteY69" fmla="*/ 945516 h 3378200"/>
                  <a:gd name="connsiteX70" fmla="*/ 1346835 w 3038475"/>
                  <a:gd name="connsiteY70" fmla="*/ 996950 h 3378200"/>
                  <a:gd name="connsiteX71" fmla="*/ 1313815 w 3038475"/>
                  <a:gd name="connsiteY71" fmla="*/ 1075055 h 3378200"/>
                  <a:gd name="connsiteX72" fmla="*/ 1339215 w 3038475"/>
                  <a:gd name="connsiteY72" fmla="*/ 1102995 h 3378200"/>
                  <a:gd name="connsiteX73" fmla="*/ 1332786 w 3038475"/>
                  <a:gd name="connsiteY73" fmla="*/ 1106805 h 3378200"/>
                  <a:gd name="connsiteX74" fmla="*/ 1358900 w 3038475"/>
                  <a:gd name="connsiteY74" fmla="*/ 1106805 h 3378200"/>
                  <a:gd name="connsiteX75" fmla="*/ 1366520 w 3038475"/>
                  <a:gd name="connsiteY75" fmla="*/ 1130300 h 3378200"/>
                  <a:gd name="connsiteX76" fmla="*/ 1374140 w 3038475"/>
                  <a:gd name="connsiteY76" fmla="*/ 1155065 h 3378200"/>
                  <a:gd name="connsiteX77" fmla="*/ 1409700 w 3038475"/>
                  <a:gd name="connsiteY77" fmla="*/ 1160780 h 3378200"/>
                  <a:gd name="connsiteX78" fmla="*/ 1440815 w 3038475"/>
                  <a:gd name="connsiteY78" fmla="*/ 1170305 h 3378200"/>
                  <a:gd name="connsiteX79" fmla="*/ 1459865 w 3038475"/>
                  <a:gd name="connsiteY79" fmla="*/ 1164590 h 3378200"/>
                  <a:gd name="connsiteX80" fmla="*/ 1473200 w 3038475"/>
                  <a:gd name="connsiteY80" fmla="*/ 1145541 h 3378200"/>
                  <a:gd name="connsiteX81" fmla="*/ 1482725 w 3038475"/>
                  <a:gd name="connsiteY81" fmla="*/ 1106805 h 3378200"/>
                  <a:gd name="connsiteX82" fmla="*/ 1511300 w 3038475"/>
                  <a:gd name="connsiteY82" fmla="*/ 1106805 h 3378200"/>
                  <a:gd name="connsiteX83" fmla="*/ 1520825 w 3038475"/>
                  <a:gd name="connsiteY83" fmla="*/ 1126490 h 3378200"/>
                  <a:gd name="connsiteX84" fmla="*/ 1539875 w 3038475"/>
                  <a:gd name="connsiteY84" fmla="*/ 1126490 h 3378200"/>
                  <a:gd name="connsiteX85" fmla="*/ 1558925 w 3038475"/>
                  <a:gd name="connsiteY85" fmla="*/ 1143635 h 3378200"/>
                  <a:gd name="connsiteX86" fmla="*/ 1583690 w 3038475"/>
                  <a:gd name="connsiteY86" fmla="*/ 1143635 h 3378200"/>
                  <a:gd name="connsiteX87" fmla="*/ 1593215 w 3038475"/>
                  <a:gd name="connsiteY87" fmla="*/ 1126490 h 3378200"/>
                  <a:gd name="connsiteX88" fmla="*/ 1579880 w 3038475"/>
                  <a:gd name="connsiteY88" fmla="*/ 1170305 h 3378200"/>
                  <a:gd name="connsiteX89" fmla="*/ 1597025 w 3038475"/>
                  <a:gd name="connsiteY89" fmla="*/ 1189356 h 3378200"/>
                  <a:gd name="connsiteX90" fmla="*/ 1600835 w 3038475"/>
                  <a:gd name="connsiteY90" fmla="*/ 1217930 h 3378200"/>
                  <a:gd name="connsiteX91" fmla="*/ 1612265 w 3038475"/>
                  <a:gd name="connsiteY91" fmla="*/ 1240155 h 3378200"/>
                  <a:gd name="connsiteX92" fmla="*/ 1628140 w 3038475"/>
                  <a:gd name="connsiteY92" fmla="*/ 1240155 h 3378200"/>
                  <a:gd name="connsiteX93" fmla="*/ 1648460 w 3038475"/>
                  <a:gd name="connsiteY93" fmla="*/ 1240155 h 3378200"/>
                  <a:gd name="connsiteX94" fmla="*/ 1654175 w 3038475"/>
                  <a:gd name="connsiteY94" fmla="*/ 1265555 h 3378200"/>
                  <a:gd name="connsiteX95" fmla="*/ 1678940 w 3038475"/>
                  <a:gd name="connsiteY95" fmla="*/ 1290320 h 3378200"/>
                  <a:gd name="connsiteX96" fmla="*/ 1682257 w 3038475"/>
                  <a:gd name="connsiteY96" fmla="*/ 1310221 h 3378200"/>
                  <a:gd name="connsiteX97" fmla="*/ 1685925 w 3038475"/>
                  <a:gd name="connsiteY97" fmla="*/ 1295400 h 3378200"/>
                  <a:gd name="connsiteX98" fmla="*/ 1708785 w 3038475"/>
                  <a:gd name="connsiteY98" fmla="*/ 1310640 h 3378200"/>
                  <a:gd name="connsiteX99" fmla="*/ 1715770 w 3038475"/>
                  <a:gd name="connsiteY99" fmla="*/ 1314450 h 3378200"/>
                  <a:gd name="connsiteX100" fmla="*/ 1737360 w 3038475"/>
                  <a:gd name="connsiteY100" fmla="*/ 1314450 h 3378200"/>
                  <a:gd name="connsiteX101" fmla="*/ 1758315 w 3038475"/>
                  <a:gd name="connsiteY101" fmla="*/ 1314450 h 3378200"/>
                  <a:gd name="connsiteX102" fmla="*/ 1795145 w 3038475"/>
                  <a:gd name="connsiteY102" fmla="*/ 1336675 h 3378200"/>
                  <a:gd name="connsiteX103" fmla="*/ 1772285 w 3038475"/>
                  <a:gd name="connsiteY103" fmla="*/ 1349375 h 3378200"/>
                  <a:gd name="connsiteX104" fmla="*/ 1772285 w 3038475"/>
                  <a:gd name="connsiteY104" fmla="*/ 1364615 h 3378200"/>
                  <a:gd name="connsiteX105" fmla="*/ 1758315 w 3038475"/>
                  <a:gd name="connsiteY105" fmla="*/ 1384935 h 3378200"/>
                  <a:gd name="connsiteX106" fmla="*/ 1779905 w 3038475"/>
                  <a:gd name="connsiteY106" fmla="*/ 1402715 h 3378200"/>
                  <a:gd name="connsiteX107" fmla="*/ 1795145 w 3038475"/>
                  <a:gd name="connsiteY107" fmla="*/ 1428750 h 3378200"/>
                  <a:gd name="connsiteX108" fmla="*/ 1823720 w 3038475"/>
                  <a:gd name="connsiteY108" fmla="*/ 1438910 h 3378200"/>
                  <a:gd name="connsiteX109" fmla="*/ 1851660 w 3038475"/>
                  <a:gd name="connsiteY109" fmla="*/ 1418590 h 3378200"/>
                  <a:gd name="connsiteX110" fmla="*/ 1869440 w 3038475"/>
                  <a:gd name="connsiteY110" fmla="*/ 1426210 h 3378200"/>
                  <a:gd name="connsiteX111" fmla="*/ 1884680 w 3038475"/>
                  <a:gd name="connsiteY111" fmla="*/ 1397635 h 3378200"/>
                  <a:gd name="connsiteX112" fmla="*/ 1908810 w 3038475"/>
                  <a:gd name="connsiteY112" fmla="*/ 1410970 h 3378200"/>
                  <a:gd name="connsiteX113" fmla="*/ 1908810 w 3038475"/>
                  <a:gd name="connsiteY113" fmla="*/ 1431290 h 3378200"/>
                  <a:gd name="connsiteX114" fmla="*/ 1931035 w 3038475"/>
                  <a:gd name="connsiteY114" fmla="*/ 1446530 h 3378200"/>
                  <a:gd name="connsiteX115" fmla="*/ 1947545 w 3038475"/>
                  <a:gd name="connsiteY115" fmla="*/ 1413510 h 3378200"/>
                  <a:gd name="connsiteX116" fmla="*/ 1978660 w 3038475"/>
                  <a:gd name="connsiteY116" fmla="*/ 1410970 h 3378200"/>
                  <a:gd name="connsiteX117" fmla="*/ 2021205 w 3038475"/>
                  <a:gd name="connsiteY117" fmla="*/ 1410970 h 3378200"/>
                  <a:gd name="connsiteX118" fmla="*/ 2047240 w 3038475"/>
                  <a:gd name="connsiteY118" fmla="*/ 1431290 h 3378200"/>
                  <a:gd name="connsiteX119" fmla="*/ 2075704 w 3038475"/>
                  <a:gd name="connsiteY119" fmla="*/ 1424444 h 3378200"/>
                  <a:gd name="connsiteX120" fmla="*/ 2071370 w 3038475"/>
                  <a:gd name="connsiteY120" fmla="*/ 1421130 h 3378200"/>
                  <a:gd name="connsiteX121" fmla="*/ 2112645 w 3038475"/>
                  <a:gd name="connsiteY121" fmla="*/ 1396365 h 3378200"/>
                  <a:gd name="connsiteX122" fmla="*/ 2154555 w 3038475"/>
                  <a:gd name="connsiteY122" fmla="*/ 1369695 h 3378200"/>
                  <a:gd name="connsiteX123" fmla="*/ 2152650 w 3038475"/>
                  <a:gd name="connsiteY123" fmla="*/ 1338580 h 3378200"/>
                  <a:gd name="connsiteX124" fmla="*/ 2164080 w 3038475"/>
                  <a:gd name="connsiteY124" fmla="*/ 1247775 h 3378200"/>
                  <a:gd name="connsiteX125" fmla="*/ 2182495 w 3038475"/>
                  <a:gd name="connsiteY125" fmla="*/ 1230630 h 3378200"/>
                  <a:gd name="connsiteX126" fmla="*/ 2103120 w 3038475"/>
                  <a:gd name="connsiteY126" fmla="*/ 1189355 h 3378200"/>
                  <a:gd name="connsiteX127" fmla="*/ 2069465 w 3038475"/>
                  <a:gd name="connsiteY127" fmla="*/ 1189355 h 3378200"/>
                  <a:gd name="connsiteX128" fmla="*/ 2040255 w 3038475"/>
                  <a:gd name="connsiteY128" fmla="*/ 1211580 h 3378200"/>
                  <a:gd name="connsiteX129" fmla="*/ 2019300 w 3038475"/>
                  <a:gd name="connsiteY129" fmla="*/ 1253490 h 3378200"/>
                  <a:gd name="connsiteX130" fmla="*/ 2011680 w 3038475"/>
                  <a:gd name="connsiteY130" fmla="*/ 1245870 h 3378200"/>
                  <a:gd name="connsiteX131" fmla="*/ 1994535 w 3038475"/>
                  <a:gd name="connsiteY131" fmla="*/ 1243965 h 3378200"/>
                  <a:gd name="connsiteX132" fmla="*/ 2038350 w 3038475"/>
                  <a:gd name="connsiteY132" fmla="*/ 1186815 h 3378200"/>
                  <a:gd name="connsiteX133" fmla="*/ 2013585 w 3038475"/>
                  <a:gd name="connsiteY133" fmla="*/ 1146810 h 3378200"/>
                  <a:gd name="connsiteX134" fmla="*/ 1994535 w 3038475"/>
                  <a:gd name="connsiteY134" fmla="*/ 1200150 h 3378200"/>
                  <a:gd name="connsiteX135" fmla="*/ 1979295 w 3038475"/>
                  <a:gd name="connsiteY135" fmla="*/ 1209675 h 3378200"/>
                  <a:gd name="connsiteX136" fmla="*/ 1983105 w 3038475"/>
                  <a:gd name="connsiteY136" fmla="*/ 1236345 h 3378200"/>
                  <a:gd name="connsiteX137" fmla="*/ 1945005 w 3038475"/>
                  <a:gd name="connsiteY137" fmla="*/ 1230630 h 3378200"/>
                  <a:gd name="connsiteX138" fmla="*/ 1945005 w 3038475"/>
                  <a:gd name="connsiteY138" fmla="*/ 1211580 h 3378200"/>
                  <a:gd name="connsiteX139" fmla="*/ 1977390 w 3038475"/>
                  <a:gd name="connsiteY139" fmla="*/ 1151255 h 3378200"/>
                  <a:gd name="connsiteX140" fmla="*/ 2000250 w 3038475"/>
                  <a:gd name="connsiteY140" fmla="*/ 1135380 h 3378200"/>
                  <a:gd name="connsiteX141" fmla="*/ 1986915 w 3038475"/>
                  <a:gd name="connsiteY141" fmla="*/ 1074420 h 3378200"/>
                  <a:gd name="connsiteX142" fmla="*/ 2013585 w 3038475"/>
                  <a:gd name="connsiteY142" fmla="*/ 1033780 h 3378200"/>
                  <a:gd name="connsiteX143" fmla="*/ 2103120 w 3038475"/>
                  <a:gd name="connsiteY143" fmla="*/ 1017905 h 3378200"/>
                  <a:gd name="connsiteX144" fmla="*/ 2152650 w 3038475"/>
                  <a:gd name="connsiteY144" fmla="*/ 1005205 h 3378200"/>
                  <a:gd name="connsiteX145" fmla="*/ 2134870 w 3038475"/>
                  <a:gd name="connsiteY145" fmla="*/ 954405 h 3378200"/>
                  <a:gd name="connsiteX146" fmla="*/ 2101215 w 3038475"/>
                  <a:gd name="connsiteY146" fmla="*/ 963931 h 3378200"/>
                  <a:gd name="connsiteX147" fmla="*/ 2069465 w 3038475"/>
                  <a:gd name="connsiteY147" fmla="*/ 938530 h 3378200"/>
                  <a:gd name="connsiteX148" fmla="*/ 2071370 w 3038475"/>
                  <a:gd name="connsiteY148" fmla="*/ 859155 h 3378200"/>
                  <a:gd name="connsiteX149" fmla="*/ 2118995 w 3038475"/>
                  <a:gd name="connsiteY149" fmla="*/ 824230 h 3378200"/>
                  <a:gd name="connsiteX150" fmla="*/ 2182495 w 3038475"/>
                  <a:gd name="connsiteY150" fmla="*/ 805180 h 3378200"/>
                  <a:gd name="connsiteX151" fmla="*/ 2203450 w 3038475"/>
                  <a:gd name="connsiteY151" fmla="*/ 849630 h 3378200"/>
                  <a:gd name="connsiteX152" fmla="*/ 2220595 w 3038475"/>
                  <a:gd name="connsiteY152" fmla="*/ 881380 h 3378200"/>
                  <a:gd name="connsiteX153" fmla="*/ 2265045 w 3038475"/>
                  <a:gd name="connsiteY153" fmla="*/ 903605 h 3378200"/>
                  <a:gd name="connsiteX154" fmla="*/ 2265045 w 3038475"/>
                  <a:gd name="connsiteY154" fmla="*/ 878205 h 3378200"/>
                  <a:gd name="connsiteX155" fmla="*/ 2357120 w 3038475"/>
                  <a:gd name="connsiteY155" fmla="*/ 849630 h 3378200"/>
                  <a:gd name="connsiteX156" fmla="*/ 2392680 w 3038475"/>
                  <a:gd name="connsiteY156" fmla="*/ 862965 h 3378200"/>
                  <a:gd name="connsiteX157" fmla="*/ 2423160 w 3038475"/>
                  <a:gd name="connsiteY157" fmla="*/ 847725 h 3378200"/>
                  <a:gd name="connsiteX158" fmla="*/ 2446020 w 3038475"/>
                  <a:gd name="connsiteY158" fmla="*/ 872490 h 3378200"/>
                  <a:gd name="connsiteX159" fmla="*/ 2434590 w 3038475"/>
                  <a:gd name="connsiteY159" fmla="*/ 889635 h 3378200"/>
                  <a:gd name="connsiteX160" fmla="*/ 2459355 w 3038475"/>
                  <a:gd name="connsiteY160" fmla="*/ 901065 h 3378200"/>
                  <a:gd name="connsiteX161" fmla="*/ 2447925 w 3038475"/>
                  <a:gd name="connsiteY161" fmla="*/ 910590 h 3378200"/>
                  <a:gd name="connsiteX162" fmla="*/ 2458720 w 3038475"/>
                  <a:gd name="connsiteY162" fmla="*/ 922655 h 3378200"/>
                  <a:gd name="connsiteX163" fmla="*/ 2484120 w 3038475"/>
                  <a:gd name="connsiteY163" fmla="*/ 986155 h 3378200"/>
                  <a:gd name="connsiteX164" fmla="*/ 2447925 w 3038475"/>
                  <a:gd name="connsiteY164" fmla="*/ 1038225 h 3378200"/>
                  <a:gd name="connsiteX165" fmla="*/ 2461260 w 3038475"/>
                  <a:gd name="connsiteY165" fmla="*/ 1068705 h 3378200"/>
                  <a:gd name="connsiteX166" fmla="*/ 2438400 w 3038475"/>
                  <a:gd name="connsiteY166" fmla="*/ 1106805 h 3378200"/>
                  <a:gd name="connsiteX167" fmla="*/ 2438400 w 3038475"/>
                  <a:gd name="connsiteY167" fmla="*/ 1132206 h 3378200"/>
                  <a:gd name="connsiteX168" fmla="*/ 2417445 w 3038475"/>
                  <a:gd name="connsiteY168" fmla="*/ 1141095 h 3378200"/>
                  <a:gd name="connsiteX169" fmla="*/ 2421255 w 3038475"/>
                  <a:gd name="connsiteY169" fmla="*/ 1163955 h 3378200"/>
                  <a:gd name="connsiteX170" fmla="*/ 2377440 w 3038475"/>
                  <a:gd name="connsiteY170" fmla="*/ 1198880 h 3378200"/>
                  <a:gd name="connsiteX171" fmla="*/ 2374265 w 3038475"/>
                  <a:gd name="connsiteY171" fmla="*/ 1230630 h 3378200"/>
                  <a:gd name="connsiteX172" fmla="*/ 2335530 w 3038475"/>
                  <a:gd name="connsiteY172" fmla="*/ 1239520 h 3378200"/>
                  <a:gd name="connsiteX173" fmla="*/ 2335530 w 3038475"/>
                  <a:gd name="connsiteY173" fmla="*/ 1295400 h 3378200"/>
                  <a:gd name="connsiteX174" fmla="*/ 2374265 w 3038475"/>
                  <a:gd name="connsiteY174" fmla="*/ 1314451 h 3378200"/>
                  <a:gd name="connsiteX175" fmla="*/ 2420620 w 3038475"/>
                  <a:gd name="connsiteY175" fmla="*/ 1295400 h 3378200"/>
                  <a:gd name="connsiteX176" fmla="*/ 2461895 w 3038475"/>
                  <a:gd name="connsiteY176" fmla="*/ 1295400 h 3378200"/>
                  <a:gd name="connsiteX177" fmla="*/ 2526030 w 3038475"/>
                  <a:gd name="connsiteY177" fmla="*/ 1239520 h 3378200"/>
                  <a:gd name="connsiteX178" fmla="*/ 2560320 w 3038475"/>
                  <a:gd name="connsiteY178" fmla="*/ 1239520 h 3378200"/>
                  <a:gd name="connsiteX179" fmla="*/ 2563319 w 3038475"/>
                  <a:gd name="connsiteY179" fmla="*/ 1251314 h 3378200"/>
                  <a:gd name="connsiteX180" fmla="*/ 2563382 w 3038475"/>
                  <a:gd name="connsiteY180" fmla="*/ 1251335 h 3378200"/>
                  <a:gd name="connsiteX181" fmla="*/ 2569845 w 3038475"/>
                  <a:gd name="connsiteY181" fmla="*/ 1241425 h 3378200"/>
                  <a:gd name="connsiteX182" fmla="*/ 2591435 w 3038475"/>
                  <a:gd name="connsiteY182" fmla="*/ 1241425 h 3378200"/>
                  <a:gd name="connsiteX183" fmla="*/ 2616835 w 3038475"/>
                  <a:gd name="connsiteY183" fmla="*/ 1264285 h 3378200"/>
                  <a:gd name="connsiteX184" fmla="*/ 2629535 w 3038475"/>
                  <a:gd name="connsiteY184" fmla="*/ 1275715 h 3378200"/>
                  <a:gd name="connsiteX185" fmla="*/ 2643505 w 3038475"/>
                  <a:gd name="connsiteY185" fmla="*/ 1284605 h 3378200"/>
                  <a:gd name="connsiteX186" fmla="*/ 2651760 w 3038475"/>
                  <a:gd name="connsiteY186" fmla="*/ 1273175 h 3378200"/>
                  <a:gd name="connsiteX187" fmla="*/ 2670810 w 3038475"/>
                  <a:gd name="connsiteY187" fmla="*/ 1275715 h 3378200"/>
                  <a:gd name="connsiteX188" fmla="*/ 2688590 w 3038475"/>
                  <a:gd name="connsiteY188" fmla="*/ 1285875 h 3378200"/>
                  <a:gd name="connsiteX189" fmla="*/ 2692400 w 3038475"/>
                  <a:gd name="connsiteY189" fmla="*/ 1297940 h 3378200"/>
                  <a:gd name="connsiteX190" fmla="*/ 2706370 w 3038475"/>
                  <a:gd name="connsiteY190" fmla="*/ 1314451 h 3378200"/>
                  <a:gd name="connsiteX191" fmla="*/ 2705100 w 3038475"/>
                  <a:gd name="connsiteY191" fmla="*/ 1324610 h 3378200"/>
                  <a:gd name="connsiteX192" fmla="*/ 2726690 w 3038475"/>
                  <a:gd name="connsiteY192" fmla="*/ 1325880 h 3378200"/>
                  <a:gd name="connsiteX193" fmla="*/ 2726690 w 3038475"/>
                  <a:gd name="connsiteY193" fmla="*/ 1334770 h 3378200"/>
                  <a:gd name="connsiteX194" fmla="*/ 2752725 w 3038475"/>
                  <a:gd name="connsiteY194" fmla="*/ 1347470 h 3378200"/>
                  <a:gd name="connsiteX195" fmla="*/ 2750185 w 3038475"/>
                  <a:gd name="connsiteY195" fmla="*/ 1357630 h 3378200"/>
                  <a:gd name="connsiteX196" fmla="*/ 2765425 w 3038475"/>
                  <a:gd name="connsiteY196" fmla="*/ 1370330 h 3378200"/>
                  <a:gd name="connsiteX197" fmla="*/ 2756535 w 3038475"/>
                  <a:gd name="connsiteY197" fmla="*/ 1386205 h 3378200"/>
                  <a:gd name="connsiteX198" fmla="*/ 2756535 w 3038475"/>
                  <a:gd name="connsiteY198" fmla="*/ 1400175 h 3378200"/>
                  <a:gd name="connsiteX199" fmla="*/ 2766695 w 3038475"/>
                  <a:gd name="connsiteY199" fmla="*/ 1415415 h 3378200"/>
                  <a:gd name="connsiteX200" fmla="*/ 2783205 w 3038475"/>
                  <a:gd name="connsiteY200" fmla="*/ 1423036 h 3378200"/>
                  <a:gd name="connsiteX201" fmla="*/ 2783205 w 3038475"/>
                  <a:gd name="connsiteY201" fmla="*/ 1440815 h 3378200"/>
                  <a:gd name="connsiteX202" fmla="*/ 2761615 w 3038475"/>
                  <a:gd name="connsiteY202" fmla="*/ 1435735 h 3378200"/>
                  <a:gd name="connsiteX203" fmla="*/ 2752725 w 3038475"/>
                  <a:gd name="connsiteY203" fmla="*/ 1439545 h 3378200"/>
                  <a:gd name="connsiteX204" fmla="*/ 2743200 w 3038475"/>
                  <a:gd name="connsiteY204" fmla="*/ 1431925 h 3378200"/>
                  <a:gd name="connsiteX205" fmla="*/ 2740660 w 3038475"/>
                  <a:gd name="connsiteY205" fmla="*/ 1508760 h 3378200"/>
                  <a:gd name="connsiteX206" fmla="*/ 2762885 w 3038475"/>
                  <a:gd name="connsiteY206" fmla="*/ 1512570 h 3378200"/>
                  <a:gd name="connsiteX207" fmla="*/ 2773045 w 3038475"/>
                  <a:gd name="connsiteY207" fmla="*/ 1504950 h 3378200"/>
                  <a:gd name="connsiteX208" fmla="*/ 2797175 w 3038475"/>
                  <a:gd name="connsiteY208" fmla="*/ 1525270 h 3378200"/>
                  <a:gd name="connsiteX209" fmla="*/ 2821305 w 3038475"/>
                  <a:gd name="connsiteY209" fmla="*/ 1554481 h 3378200"/>
                  <a:gd name="connsiteX210" fmla="*/ 2841625 w 3038475"/>
                  <a:gd name="connsiteY210" fmla="*/ 1553210 h 3378200"/>
                  <a:gd name="connsiteX211" fmla="*/ 2858770 w 3038475"/>
                  <a:gd name="connsiteY211" fmla="*/ 1565910 h 3378200"/>
                  <a:gd name="connsiteX212" fmla="*/ 2876550 w 3038475"/>
                  <a:gd name="connsiteY212" fmla="*/ 1551940 h 3378200"/>
                  <a:gd name="connsiteX213" fmla="*/ 2887980 w 3038475"/>
                  <a:gd name="connsiteY213" fmla="*/ 1565910 h 3378200"/>
                  <a:gd name="connsiteX214" fmla="*/ 2910840 w 3038475"/>
                  <a:gd name="connsiteY214" fmla="*/ 1554481 h 3378200"/>
                  <a:gd name="connsiteX215" fmla="*/ 2927350 w 3038475"/>
                  <a:gd name="connsiteY215" fmla="*/ 1575435 h 3378200"/>
                  <a:gd name="connsiteX216" fmla="*/ 2961005 w 3038475"/>
                  <a:gd name="connsiteY216" fmla="*/ 1602105 h 3378200"/>
                  <a:gd name="connsiteX217" fmla="*/ 2971165 w 3038475"/>
                  <a:gd name="connsiteY217" fmla="*/ 1602105 h 3378200"/>
                  <a:gd name="connsiteX218" fmla="*/ 2966085 w 3038475"/>
                  <a:gd name="connsiteY218" fmla="*/ 1614805 h 3378200"/>
                  <a:gd name="connsiteX219" fmla="*/ 2971165 w 3038475"/>
                  <a:gd name="connsiteY219" fmla="*/ 1632585 h 3378200"/>
                  <a:gd name="connsiteX220" fmla="*/ 2976245 w 3038475"/>
                  <a:gd name="connsiteY220" fmla="*/ 1663700 h 3378200"/>
                  <a:gd name="connsiteX221" fmla="*/ 2990215 w 3038475"/>
                  <a:gd name="connsiteY221" fmla="*/ 1659255 h 3378200"/>
                  <a:gd name="connsiteX222" fmla="*/ 3000375 w 3038475"/>
                  <a:gd name="connsiteY222" fmla="*/ 1685290 h 3378200"/>
                  <a:gd name="connsiteX223" fmla="*/ 3038475 w 3038475"/>
                  <a:gd name="connsiteY223" fmla="*/ 1729740 h 3378200"/>
                  <a:gd name="connsiteX224" fmla="*/ 3016401 w 3038475"/>
                  <a:gd name="connsiteY224" fmla="*/ 1798723 h 3378200"/>
                  <a:gd name="connsiteX225" fmla="*/ 3002819 w 3038475"/>
                  <a:gd name="connsiteY225" fmla="*/ 1792286 h 3378200"/>
                  <a:gd name="connsiteX226" fmla="*/ 2985681 w 3038475"/>
                  <a:gd name="connsiteY226" fmla="*/ 1872304 h 3378200"/>
                  <a:gd name="connsiteX227" fmla="*/ 2938074 w 3038475"/>
                  <a:gd name="connsiteY227" fmla="*/ 1929460 h 3378200"/>
                  <a:gd name="connsiteX228" fmla="*/ 2953308 w 3038475"/>
                  <a:gd name="connsiteY228" fmla="*/ 1958038 h 3378200"/>
                  <a:gd name="connsiteX229" fmla="*/ 2871424 w 3038475"/>
                  <a:gd name="connsiteY229" fmla="*/ 2087591 h 3378200"/>
                  <a:gd name="connsiteX230" fmla="*/ 2827625 w 3038475"/>
                  <a:gd name="connsiteY230" fmla="*/ 2110453 h 3378200"/>
                  <a:gd name="connsiteX231" fmla="*/ 2772401 w 3038475"/>
                  <a:gd name="connsiteY231" fmla="*/ 2129505 h 3378200"/>
                  <a:gd name="connsiteX232" fmla="*/ 2732411 w 3038475"/>
                  <a:gd name="connsiteY232" fmla="*/ 2188566 h 3378200"/>
                  <a:gd name="connsiteX233" fmla="*/ 2722890 w 3038475"/>
                  <a:gd name="connsiteY233" fmla="*/ 2342887 h 3378200"/>
                  <a:gd name="connsiteX234" fmla="*/ 2701943 w 3038475"/>
                  <a:gd name="connsiteY234" fmla="*/ 2360033 h 3378200"/>
                  <a:gd name="connsiteX235" fmla="*/ 2682900 w 3038475"/>
                  <a:gd name="connsiteY235" fmla="*/ 2392422 h 3378200"/>
                  <a:gd name="connsiteX236" fmla="*/ 2680996 w 3038475"/>
                  <a:gd name="connsiteY236" fmla="*/ 2464819 h 3378200"/>
                  <a:gd name="connsiteX237" fmla="*/ 2631485 w 3038475"/>
                  <a:gd name="connsiteY237" fmla="*/ 2521975 h 3378200"/>
                  <a:gd name="connsiteX238" fmla="*/ 2599112 w 3038475"/>
                  <a:gd name="connsiteY238" fmla="*/ 2521975 h 3378200"/>
                  <a:gd name="connsiteX239" fmla="*/ 2524845 w 3038475"/>
                  <a:gd name="connsiteY239" fmla="*/ 2554363 h 3378200"/>
                  <a:gd name="connsiteX240" fmla="*/ 2477238 w 3038475"/>
                  <a:gd name="connsiteY240" fmla="*/ 2605803 h 3378200"/>
                  <a:gd name="connsiteX241" fmla="*/ 2477238 w 3038475"/>
                  <a:gd name="connsiteY241" fmla="*/ 2638192 h 3378200"/>
                  <a:gd name="connsiteX242" fmla="*/ 2439152 w 3038475"/>
                  <a:gd name="connsiteY242" fmla="*/ 2653433 h 3378200"/>
                  <a:gd name="connsiteX243" fmla="*/ 2444360 w 3038475"/>
                  <a:gd name="connsiteY243" fmla="*/ 2729850 h 3378200"/>
                  <a:gd name="connsiteX244" fmla="*/ 2439153 w 3038475"/>
                  <a:gd name="connsiteY244" fmla="*/ 2728371 h 3378200"/>
                  <a:gd name="connsiteX245" fmla="*/ 2418205 w 3038475"/>
                  <a:gd name="connsiteY245" fmla="*/ 2794418 h 3378200"/>
                  <a:gd name="connsiteX246" fmla="*/ 2406780 w 3038475"/>
                  <a:gd name="connsiteY246" fmla="*/ 2788702 h 3378200"/>
                  <a:gd name="connsiteX247" fmla="*/ 2378216 w 3038475"/>
                  <a:gd name="connsiteY247" fmla="*/ 2815375 h 3378200"/>
                  <a:gd name="connsiteX248" fmla="*/ 2326800 w 3038475"/>
                  <a:gd name="connsiteY248" fmla="*/ 2840142 h 3378200"/>
                  <a:gd name="connsiteX249" fmla="*/ 2336321 w 3038475"/>
                  <a:gd name="connsiteY249" fmla="*/ 2855384 h 3378200"/>
                  <a:gd name="connsiteX250" fmla="*/ 2273480 w 3038475"/>
                  <a:gd name="connsiteY250" fmla="*/ 2914445 h 3378200"/>
                  <a:gd name="connsiteX251" fmla="*/ 2204292 w 3038475"/>
                  <a:gd name="connsiteY251" fmla="*/ 2990652 h 3378200"/>
                  <a:gd name="connsiteX252" fmla="*/ 2193500 w 3038475"/>
                  <a:gd name="connsiteY252" fmla="*/ 2990652 h 3378200"/>
                  <a:gd name="connsiteX253" fmla="*/ 2183344 w 3038475"/>
                  <a:gd name="connsiteY253" fmla="*/ 3019230 h 3378200"/>
                  <a:gd name="connsiteX254" fmla="*/ 2168744 w 3038475"/>
                  <a:gd name="connsiteY254" fmla="*/ 3034472 h 3378200"/>
                  <a:gd name="connsiteX255" fmla="*/ 2149702 w 3038475"/>
                  <a:gd name="connsiteY255" fmla="*/ 3055429 h 3378200"/>
                  <a:gd name="connsiteX256" fmla="*/ 2136372 w 3038475"/>
                  <a:gd name="connsiteY256" fmla="*/ 3064955 h 3378200"/>
                  <a:gd name="connsiteX257" fmla="*/ 2125581 w 3038475"/>
                  <a:gd name="connsiteY257" fmla="*/ 3076386 h 3378200"/>
                  <a:gd name="connsiteX258" fmla="*/ 2103999 w 3038475"/>
                  <a:gd name="connsiteY258" fmla="*/ 3084007 h 3378200"/>
                  <a:gd name="connsiteX259" fmla="*/ 2072261 w 3038475"/>
                  <a:gd name="connsiteY259" fmla="*/ 3089722 h 3378200"/>
                  <a:gd name="connsiteX260" fmla="*/ 2035445 w 3038475"/>
                  <a:gd name="connsiteY260" fmla="*/ 3095438 h 3378200"/>
                  <a:gd name="connsiteX261" fmla="*/ 2008785 w 3038475"/>
                  <a:gd name="connsiteY261" fmla="*/ 3103058 h 3378200"/>
                  <a:gd name="connsiteX262" fmla="*/ 1995455 w 3038475"/>
                  <a:gd name="connsiteY262" fmla="*/ 3106869 h 3378200"/>
                  <a:gd name="connsiteX263" fmla="*/ 1968795 w 3038475"/>
                  <a:gd name="connsiteY263" fmla="*/ 3120205 h 3378200"/>
                  <a:gd name="connsiteX264" fmla="*/ 1964986 w 3038475"/>
                  <a:gd name="connsiteY264" fmla="*/ 3131636 h 3378200"/>
                  <a:gd name="connsiteX265" fmla="*/ 1963151 w 3038475"/>
                  <a:gd name="connsiteY265" fmla="*/ 3132471 h 3378200"/>
                  <a:gd name="connsiteX266" fmla="*/ 1962150 w 3038475"/>
                  <a:gd name="connsiteY266" fmla="*/ 3132137 h 3378200"/>
                  <a:gd name="connsiteX267" fmla="*/ 1942935 w 3038475"/>
                  <a:gd name="connsiteY267" fmla="*/ 3128047 h 3378200"/>
                  <a:gd name="connsiteX268" fmla="*/ 1926023 w 3038475"/>
                  <a:gd name="connsiteY268" fmla="*/ 3098165 h 3378200"/>
                  <a:gd name="connsiteX269" fmla="*/ 1908881 w 3038475"/>
                  <a:gd name="connsiteY269" fmla="*/ 3094990 h 3378200"/>
                  <a:gd name="connsiteX270" fmla="*/ 1889835 w 3038475"/>
                  <a:gd name="connsiteY270" fmla="*/ 3054985 h 3378200"/>
                  <a:gd name="connsiteX271" fmla="*/ 1880946 w 3038475"/>
                  <a:gd name="connsiteY271" fmla="*/ 2962275 h 3378200"/>
                  <a:gd name="connsiteX272" fmla="*/ 1837774 w 3038475"/>
                  <a:gd name="connsiteY272" fmla="*/ 2971165 h 3378200"/>
                  <a:gd name="connsiteX273" fmla="*/ 1806030 w 3038475"/>
                  <a:gd name="connsiteY273" fmla="*/ 3023235 h 3378200"/>
                  <a:gd name="connsiteX274" fmla="*/ 1806030 w 3038475"/>
                  <a:gd name="connsiteY274" fmla="*/ 3046095 h 3378200"/>
                  <a:gd name="connsiteX275" fmla="*/ 1737462 w 3038475"/>
                  <a:gd name="connsiteY275" fmla="*/ 3057525 h 3378200"/>
                  <a:gd name="connsiteX276" fmla="*/ 1712702 w 3038475"/>
                  <a:gd name="connsiteY276" fmla="*/ 3131820 h 3378200"/>
                  <a:gd name="connsiteX277" fmla="*/ 1737462 w 3038475"/>
                  <a:gd name="connsiteY277" fmla="*/ 3131820 h 3378200"/>
                  <a:gd name="connsiteX278" fmla="*/ 1696195 w 3038475"/>
                  <a:gd name="connsiteY278" fmla="*/ 3181985 h 3378200"/>
                  <a:gd name="connsiteX279" fmla="*/ 1608983 w 3038475"/>
                  <a:gd name="connsiteY279" fmla="*/ 3171817 h 3378200"/>
                  <a:gd name="connsiteX280" fmla="*/ 1621913 w 3038475"/>
                  <a:gd name="connsiteY280" fmla="*/ 3164205 h 3378200"/>
                  <a:gd name="connsiteX281" fmla="*/ 1592709 w 3038475"/>
                  <a:gd name="connsiteY281" fmla="*/ 3169920 h 3378200"/>
                  <a:gd name="connsiteX282" fmla="*/ 1608983 w 3038475"/>
                  <a:gd name="connsiteY282" fmla="*/ 3171817 h 3378200"/>
                  <a:gd name="connsiteX283" fmla="*/ 1521602 w 3038475"/>
                  <a:gd name="connsiteY283" fmla="*/ 3223260 h 3378200"/>
                  <a:gd name="connsiteX284" fmla="*/ 1432083 w 3038475"/>
                  <a:gd name="connsiteY284" fmla="*/ 3195955 h 3378200"/>
                  <a:gd name="connsiteX285" fmla="*/ 1432083 w 3038475"/>
                  <a:gd name="connsiteY285" fmla="*/ 3164205 h 3378200"/>
                  <a:gd name="connsiteX286" fmla="*/ 1403513 w 3038475"/>
                  <a:gd name="connsiteY286" fmla="*/ 3164205 h 3378200"/>
                  <a:gd name="connsiteX287" fmla="*/ 1373674 w 3038475"/>
                  <a:gd name="connsiteY287" fmla="*/ 3147060 h 3378200"/>
                  <a:gd name="connsiteX288" fmla="*/ 1306376 w 3038475"/>
                  <a:gd name="connsiteY288" fmla="*/ 3199130 h 3378200"/>
                  <a:gd name="connsiteX289" fmla="*/ 1291774 w 3038475"/>
                  <a:gd name="connsiteY289" fmla="*/ 3223260 h 3378200"/>
                  <a:gd name="connsiteX290" fmla="*/ 1291774 w 3038475"/>
                  <a:gd name="connsiteY290" fmla="*/ 3253740 h 3378200"/>
                  <a:gd name="connsiteX291" fmla="*/ 1291774 w 3038475"/>
                  <a:gd name="connsiteY291" fmla="*/ 3291205 h 3378200"/>
                  <a:gd name="connsiteX292" fmla="*/ 1254950 w 3038475"/>
                  <a:gd name="connsiteY292" fmla="*/ 3296920 h 3378200"/>
                  <a:gd name="connsiteX293" fmla="*/ 1217492 w 3038475"/>
                  <a:gd name="connsiteY293" fmla="*/ 3328670 h 3378200"/>
                  <a:gd name="connsiteX294" fmla="*/ 1177494 w 3038475"/>
                  <a:gd name="connsiteY294" fmla="*/ 3378200 h 3378200"/>
                  <a:gd name="connsiteX295" fmla="*/ 1159718 w 3038475"/>
                  <a:gd name="connsiteY295" fmla="*/ 3356610 h 3378200"/>
                  <a:gd name="connsiteX296" fmla="*/ 1094222 w 3038475"/>
                  <a:gd name="connsiteY296" fmla="*/ 3335507 h 3378200"/>
                  <a:gd name="connsiteX297" fmla="*/ 1101725 w 3038475"/>
                  <a:gd name="connsiteY297" fmla="*/ 3321685 h 3378200"/>
                  <a:gd name="connsiteX298" fmla="*/ 1089660 w 3038475"/>
                  <a:gd name="connsiteY298" fmla="*/ 3319145 h 3378200"/>
                  <a:gd name="connsiteX299" fmla="*/ 1089660 w 3038475"/>
                  <a:gd name="connsiteY299" fmla="*/ 3260090 h 3378200"/>
                  <a:gd name="connsiteX300" fmla="*/ 1101725 w 3038475"/>
                  <a:gd name="connsiteY300" fmla="*/ 3256280 h 3378200"/>
                  <a:gd name="connsiteX301" fmla="*/ 1089660 w 3038475"/>
                  <a:gd name="connsiteY301" fmla="*/ 3175000 h 3378200"/>
                  <a:gd name="connsiteX302" fmla="*/ 1089660 w 3038475"/>
                  <a:gd name="connsiteY302" fmla="*/ 3160395 h 3378200"/>
                  <a:gd name="connsiteX303" fmla="*/ 1089660 w 3038475"/>
                  <a:gd name="connsiteY303" fmla="*/ 3146425 h 3378200"/>
                  <a:gd name="connsiteX304" fmla="*/ 1069340 w 3038475"/>
                  <a:gd name="connsiteY304" fmla="*/ 3156585 h 3378200"/>
                  <a:gd name="connsiteX305" fmla="*/ 1064895 w 3038475"/>
                  <a:gd name="connsiteY305" fmla="*/ 3128010 h 3378200"/>
                  <a:gd name="connsiteX306" fmla="*/ 1061085 w 3038475"/>
                  <a:gd name="connsiteY306" fmla="*/ 3095625 h 3378200"/>
                  <a:gd name="connsiteX307" fmla="*/ 1074420 w 3038475"/>
                  <a:gd name="connsiteY307" fmla="*/ 3057525 h 3378200"/>
                  <a:gd name="connsiteX308" fmla="*/ 1036320 w 3038475"/>
                  <a:gd name="connsiteY308" fmla="*/ 3076575 h 3378200"/>
                  <a:gd name="connsiteX309" fmla="*/ 1013460 w 3038475"/>
                  <a:gd name="connsiteY309" fmla="*/ 3068955 h 3378200"/>
                  <a:gd name="connsiteX310" fmla="*/ 1024890 w 3038475"/>
                  <a:gd name="connsiteY310" fmla="*/ 3048000 h 3378200"/>
                  <a:gd name="connsiteX311" fmla="*/ 1013460 w 3038475"/>
                  <a:gd name="connsiteY311" fmla="*/ 3011805 h 3378200"/>
                  <a:gd name="connsiteX312" fmla="*/ 1011555 w 3038475"/>
                  <a:gd name="connsiteY312" fmla="*/ 2975610 h 3378200"/>
                  <a:gd name="connsiteX313" fmla="*/ 990600 w 3038475"/>
                  <a:gd name="connsiteY313" fmla="*/ 2967990 h 3378200"/>
                  <a:gd name="connsiteX314" fmla="*/ 962025 w 3038475"/>
                  <a:gd name="connsiteY314" fmla="*/ 2971800 h 3378200"/>
                  <a:gd name="connsiteX315" fmla="*/ 973455 w 3038475"/>
                  <a:gd name="connsiteY315" fmla="*/ 2920365 h 3378200"/>
                  <a:gd name="connsiteX316" fmla="*/ 990600 w 3038475"/>
                  <a:gd name="connsiteY316" fmla="*/ 2891790 h 3378200"/>
                  <a:gd name="connsiteX317" fmla="*/ 971550 w 3038475"/>
                  <a:gd name="connsiteY317" fmla="*/ 2861310 h 3378200"/>
                  <a:gd name="connsiteX318" fmla="*/ 971550 w 3038475"/>
                  <a:gd name="connsiteY318" fmla="*/ 2842260 h 3378200"/>
                  <a:gd name="connsiteX319" fmla="*/ 962025 w 3038475"/>
                  <a:gd name="connsiteY319" fmla="*/ 2819400 h 3378200"/>
                  <a:gd name="connsiteX320" fmla="*/ 948690 w 3038475"/>
                  <a:gd name="connsiteY320" fmla="*/ 2785110 h 3378200"/>
                  <a:gd name="connsiteX321" fmla="*/ 935355 w 3038475"/>
                  <a:gd name="connsiteY321" fmla="*/ 2747010 h 3378200"/>
                  <a:gd name="connsiteX322" fmla="*/ 937895 w 3038475"/>
                  <a:gd name="connsiteY322" fmla="*/ 2728595 h 3378200"/>
                  <a:gd name="connsiteX323" fmla="*/ 937895 w 3038475"/>
                  <a:gd name="connsiteY323" fmla="*/ 2716978 h 3378200"/>
                  <a:gd name="connsiteX324" fmla="*/ 923290 w 3038475"/>
                  <a:gd name="connsiteY324" fmla="*/ 2728595 h 3378200"/>
                  <a:gd name="connsiteX325" fmla="*/ 883920 w 3038475"/>
                  <a:gd name="connsiteY325" fmla="*/ 2684145 h 3378200"/>
                  <a:gd name="connsiteX326" fmla="*/ 855345 w 3038475"/>
                  <a:gd name="connsiteY326" fmla="*/ 2665095 h 3378200"/>
                  <a:gd name="connsiteX327" fmla="*/ 826770 w 3038475"/>
                  <a:gd name="connsiteY327" fmla="*/ 2610485 h 3378200"/>
                  <a:gd name="connsiteX328" fmla="*/ 797560 w 3038475"/>
                  <a:gd name="connsiteY328" fmla="*/ 2608580 h 3378200"/>
                  <a:gd name="connsiteX329" fmla="*/ 781685 w 3038475"/>
                  <a:gd name="connsiteY329" fmla="*/ 2620645 h 3378200"/>
                  <a:gd name="connsiteX330" fmla="*/ 767715 w 3038475"/>
                  <a:gd name="connsiteY330" fmla="*/ 2571750 h 3378200"/>
                  <a:gd name="connsiteX331" fmla="*/ 767715 w 3038475"/>
                  <a:gd name="connsiteY331" fmla="*/ 2543175 h 3378200"/>
                  <a:gd name="connsiteX332" fmla="*/ 738951 w 3038475"/>
                  <a:gd name="connsiteY332" fmla="*/ 2518473 h 3378200"/>
                  <a:gd name="connsiteX333" fmla="*/ 714375 w 3038475"/>
                  <a:gd name="connsiteY333" fmla="*/ 2458085 h 3378200"/>
                  <a:gd name="connsiteX334" fmla="*/ 720725 w 3038475"/>
                  <a:gd name="connsiteY334" fmla="*/ 2426970 h 3378200"/>
                  <a:gd name="connsiteX335" fmla="*/ 786130 w 3038475"/>
                  <a:gd name="connsiteY335" fmla="*/ 2334260 h 3378200"/>
                  <a:gd name="connsiteX336" fmla="*/ 797560 w 3038475"/>
                  <a:gd name="connsiteY336" fmla="*/ 2284730 h 3378200"/>
                  <a:gd name="connsiteX337" fmla="*/ 797560 w 3038475"/>
                  <a:gd name="connsiteY337" fmla="*/ 2242185 h 3378200"/>
                  <a:gd name="connsiteX338" fmla="*/ 797560 w 3038475"/>
                  <a:gd name="connsiteY338" fmla="*/ 2211070 h 3378200"/>
                  <a:gd name="connsiteX339" fmla="*/ 797560 w 3038475"/>
                  <a:gd name="connsiteY339" fmla="*/ 2193290 h 3378200"/>
                  <a:gd name="connsiteX340" fmla="*/ 743585 w 3038475"/>
                  <a:gd name="connsiteY340" fmla="*/ 2092960 h 3378200"/>
                  <a:gd name="connsiteX341" fmla="*/ 779780 w 3038475"/>
                  <a:gd name="connsiteY341" fmla="*/ 2103755 h 3378200"/>
                  <a:gd name="connsiteX342" fmla="*/ 797560 w 3038475"/>
                  <a:gd name="connsiteY342" fmla="*/ 2077085 h 3378200"/>
                  <a:gd name="connsiteX343" fmla="*/ 843280 w 3038475"/>
                  <a:gd name="connsiteY343" fmla="*/ 2072640 h 3378200"/>
                  <a:gd name="connsiteX344" fmla="*/ 863600 w 3038475"/>
                  <a:gd name="connsiteY344" fmla="*/ 2042160 h 3378200"/>
                  <a:gd name="connsiteX345" fmla="*/ 847090 w 3038475"/>
                  <a:gd name="connsiteY345" fmla="*/ 1997710 h 3378200"/>
                  <a:gd name="connsiteX346" fmla="*/ 871220 w 3038475"/>
                  <a:gd name="connsiteY346" fmla="*/ 1981200 h 3378200"/>
                  <a:gd name="connsiteX347" fmla="*/ 865505 w 3038475"/>
                  <a:gd name="connsiteY347" fmla="*/ 1952625 h 3378200"/>
                  <a:gd name="connsiteX348" fmla="*/ 889635 w 3038475"/>
                  <a:gd name="connsiteY348" fmla="*/ 1897380 h 3378200"/>
                  <a:gd name="connsiteX349" fmla="*/ 887730 w 3038475"/>
                  <a:gd name="connsiteY349" fmla="*/ 1885315 h 3378200"/>
                  <a:gd name="connsiteX350" fmla="*/ 891540 w 3038475"/>
                  <a:gd name="connsiteY350" fmla="*/ 1869440 h 3378200"/>
                  <a:gd name="connsiteX351" fmla="*/ 902970 w 3038475"/>
                  <a:gd name="connsiteY351" fmla="*/ 1844675 h 3378200"/>
                  <a:gd name="connsiteX352" fmla="*/ 902970 w 3038475"/>
                  <a:gd name="connsiteY352" fmla="*/ 1826260 h 3378200"/>
                  <a:gd name="connsiteX353" fmla="*/ 913345 w 3038475"/>
                  <a:gd name="connsiteY353" fmla="*/ 1832744 h 3378200"/>
                  <a:gd name="connsiteX354" fmla="*/ 902970 w 3038475"/>
                  <a:gd name="connsiteY354" fmla="*/ 1823085 h 3378200"/>
                  <a:gd name="connsiteX355" fmla="*/ 910590 w 3038475"/>
                  <a:gd name="connsiteY355" fmla="*/ 1805940 h 3378200"/>
                  <a:gd name="connsiteX356" fmla="*/ 921385 w 3038475"/>
                  <a:gd name="connsiteY356" fmla="*/ 1767840 h 3378200"/>
                  <a:gd name="connsiteX357" fmla="*/ 921385 w 3038475"/>
                  <a:gd name="connsiteY357" fmla="*/ 1751330 h 3378200"/>
                  <a:gd name="connsiteX358" fmla="*/ 937895 w 3038475"/>
                  <a:gd name="connsiteY358" fmla="*/ 1751330 h 3378200"/>
                  <a:gd name="connsiteX359" fmla="*/ 937895 w 3038475"/>
                  <a:gd name="connsiteY359" fmla="*/ 1714500 h 3378200"/>
                  <a:gd name="connsiteX360" fmla="*/ 942975 w 3038475"/>
                  <a:gd name="connsiteY360" fmla="*/ 1680210 h 3378200"/>
                  <a:gd name="connsiteX361" fmla="*/ 963930 w 3038475"/>
                  <a:gd name="connsiteY361" fmla="*/ 1671955 h 3378200"/>
                  <a:gd name="connsiteX362" fmla="*/ 977265 w 3038475"/>
                  <a:gd name="connsiteY362" fmla="*/ 1651000 h 3378200"/>
                  <a:gd name="connsiteX363" fmla="*/ 983601 w 3038475"/>
                  <a:gd name="connsiteY363" fmla="*/ 1644465 h 3378200"/>
                  <a:gd name="connsiteX364" fmla="*/ 985520 w 3038475"/>
                  <a:gd name="connsiteY364" fmla="*/ 1640840 h 3378200"/>
                  <a:gd name="connsiteX365" fmla="*/ 987425 w 3038475"/>
                  <a:gd name="connsiteY365" fmla="*/ 1614805 h 3378200"/>
                  <a:gd name="connsiteX366" fmla="*/ 962025 w 3038475"/>
                  <a:gd name="connsiteY366" fmla="*/ 1602740 h 3378200"/>
                  <a:gd name="connsiteX367" fmla="*/ 951230 w 3038475"/>
                  <a:gd name="connsiteY367" fmla="*/ 1614805 h 3378200"/>
                  <a:gd name="connsiteX368" fmla="*/ 929640 w 3038475"/>
                  <a:gd name="connsiteY368" fmla="*/ 1625600 h 3378200"/>
                  <a:gd name="connsiteX369" fmla="*/ 894715 w 3038475"/>
                  <a:gd name="connsiteY369" fmla="*/ 1637030 h 3378200"/>
                  <a:gd name="connsiteX370" fmla="*/ 882015 w 3038475"/>
                  <a:gd name="connsiteY370" fmla="*/ 1672590 h 3378200"/>
                  <a:gd name="connsiteX371" fmla="*/ 859790 w 3038475"/>
                  <a:gd name="connsiteY371" fmla="*/ 1651635 h 3378200"/>
                  <a:gd name="connsiteX372" fmla="*/ 851378 w 3038475"/>
                  <a:gd name="connsiteY372" fmla="*/ 1633315 h 3378200"/>
                  <a:gd name="connsiteX373" fmla="*/ 845569 w 3038475"/>
                  <a:gd name="connsiteY373" fmla="*/ 1618678 h 3378200"/>
                  <a:gd name="connsiteX374" fmla="*/ 844298 w 3038475"/>
                  <a:gd name="connsiteY374" fmla="*/ 1588260 h 3378200"/>
                  <a:gd name="connsiteX375" fmla="*/ 828996 w 3038475"/>
                  <a:gd name="connsiteY375" fmla="*/ 1564829 h 3378200"/>
                  <a:gd name="connsiteX376" fmla="*/ 804294 w 3038475"/>
                  <a:gd name="connsiteY376" fmla="*/ 1524761 h 3378200"/>
                  <a:gd name="connsiteX377" fmla="*/ 803910 w 3038475"/>
                  <a:gd name="connsiteY377" fmla="*/ 1526540 h 3378200"/>
                  <a:gd name="connsiteX378" fmla="*/ 774065 w 3038475"/>
                  <a:gd name="connsiteY378" fmla="*/ 1524635 h 3378200"/>
                  <a:gd name="connsiteX379" fmla="*/ 756920 w 3038475"/>
                  <a:gd name="connsiteY379" fmla="*/ 1507490 h 3378200"/>
                  <a:gd name="connsiteX380" fmla="*/ 743585 w 3038475"/>
                  <a:gd name="connsiteY380" fmla="*/ 1496061 h 3378200"/>
                  <a:gd name="connsiteX381" fmla="*/ 774065 w 3038475"/>
                  <a:gd name="connsiteY381" fmla="*/ 1484630 h 3378200"/>
                  <a:gd name="connsiteX382" fmla="*/ 803910 w 3038475"/>
                  <a:gd name="connsiteY382" fmla="*/ 1478915 h 3378200"/>
                  <a:gd name="connsiteX383" fmla="*/ 803910 w 3038475"/>
                  <a:gd name="connsiteY383" fmla="*/ 1464945 h 3378200"/>
                  <a:gd name="connsiteX384" fmla="*/ 803910 w 3038475"/>
                  <a:gd name="connsiteY384" fmla="*/ 1450340 h 3378200"/>
                  <a:gd name="connsiteX385" fmla="*/ 830580 w 3038475"/>
                  <a:gd name="connsiteY385" fmla="*/ 1437005 h 3378200"/>
                  <a:gd name="connsiteX386" fmla="*/ 861060 w 3038475"/>
                  <a:gd name="connsiteY386" fmla="*/ 1423670 h 3378200"/>
                  <a:gd name="connsiteX387" fmla="*/ 887095 w 3038475"/>
                  <a:gd name="connsiteY387" fmla="*/ 1417955 h 3378200"/>
                  <a:gd name="connsiteX388" fmla="*/ 905510 w 3038475"/>
                  <a:gd name="connsiteY388" fmla="*/ 1410335 h 3378200"/>
                  <a:gd name="connsiteX389" fmla="*/ 918845 w 3038475"/>
                  <a:gd name="connsiteY389" fmla="*/ 1398905 h 3378200"/>
                  <a:gd name="connsiteX390" fmla="*/ 929640 w 3038475"/>
                  <a:gd name="connsiteY390" fmla="*/ 1386840 h 3378200"/>
                  <a:gd name="connsiteX391" fmla="*/ 962025 w 3038475"/>
                  <a:gd name="connsiteY391" fmla="*/ 1386840 h 3378200"/>
                  <a:gd name="connsiteX392" fmla="*/ 1010285 w 3038475"/>
                  <a:gd name="connsiteY392" fmla="*/ 1386840 h 3378200"/>
                  <a:gd name="connsiteX393" fmla="*/ 1010285 w 3038475"/>
                  <a:gd name="connsiteY393" fmla="*/ 1398905 h 3378200"/>
                  <a:gd name="connsiteX394" fmla="*/ 1033145 w 3038475"/>
                  <a:gd name="connsiteY394" fmla="*/ 1383823 h 3378200"/>
                  <a:gd name="connsiteX395" fmla="*/ 1044575 w 3038475"/>
                  <a:gd name="connsiteY395" fmla="*/ 1392649 h 3378200"/>
                  <a:gd name="connsiteX396" fmla="*/ 1052735 w 3038475"/>
                  <a:gd name="connsiteY396" fmla="*/ 1400395 h 3378200"/>
                  <a:gd name="connsiteX397" fmla="*/ 1075055 w 3038475"/>
                  <a:gd name="connsiteY397" fmla="*/ 1402715 h 3378200"/>
                  <a:gd name="connsiteX398" fmla="*/ 1082613 w 3038475"/>
                  <a:gd name="connsiteY398" fmla="*/ 1423858 h 3378200"/>
                  <a:gd name="connsiteX399" fmla="*/ 1097915 w 3038475"/>
                  <a:gd name="connsiteY399" fmla="*/ 1400810 h 3378200"/>
                  <a:gd name="connsiteX400" fmla="*/ 1120140 w 3038475"/>
                  <a:gd name="connsiteY400" fmla="*/ 1386840 h 3378200"/>
                  <a:gd name="connsiteX401" fmla="*/ 1139825 w 3038475"/>
                  <a:gd name="connsiteY401" fmla="*/ 1386840 h 3378200"/>
                  <a:gd name="connsiteX402" fmla="*/ 1156970 w 3038475"/>
                  <a:gd name="connsiteY402" fmla="*/ 1386840 h 3378200"/>
                  <a:gd name="connsiteX403" fmla="*/ 1170305 w 3038475"/>
                  <a:gd name="connsiteY403" fmla="*/ 1360805 h 3378200"/>
                  <a:gd name="connsiteX404" fmla="*/ 1166495 w 3038475"/>
                  <a:gd name="connsiteY404" fmla="*/ 1330325 h 3378200"/>
                  <a:gd name="connsiteX405" fmla="*/ 1172210 w 3038475"/>
                  <a:gd name="connsiteY405" fmla="*/ 1313180 h 3378200"/>
                  <a:gd name="connsiteX406" fmla="*/ 1174115 w 3038475"/>
                  <a:gd name="connsiteY406" fmla="*/ 1309371 h 3378200"/>
                  <a:gd name="connsiteX407" fmla="*/ 1169622 w 3038475"/>
                  <a:gd name="connsiteY407" fmla="*/ 1295891 h 3378200"/>
                  <a:gd name="connsiteX408" fmla="*/ 1136015 w 3038475"/>
                  <a:gd name="connsiteY408" fmla="*/ 1314451 h 3378200"/>
                  <a:gd name="connsiteX409" fmla="*/ 1097915 w 3038475"/>
                  <a:gd name="connsiteY409" fmla="*/ 1285875 h 3378200"/>
                  <a:gd name="connsiteX410" fmla="*/ 1058545 w 3038475"/>
                  <a:gd name="connsiteY410" fmla="*/ 1288415 h 3378200"/>
                  <a:gd name="connsiteX411" fmla="*/ 1004570 w 3038475"/>
                  <a:gd name="connsiteY411" fmla="*/ 1241425 h 3378200"/>
                  <a:gd name="connsiteX412" fmla="*/ 962025 w 3038475"/>
                  <a:gd name="connsiteY412" fmla="*/ 1184910 h 3378200"/>
                  <a:gd name="connsiteX413" fmla="*/ 911225 w 3038475"/>
                  <a:gd name="connsiteY413" fmla="*/ 1203325 h 3378200"/>
                  <a:gd name="connsiteX414" fmla="*/ 894715 w 3038475"/>
                  <a:gd name="connsiteY414" fmla="*/ 1198245 h 3378200"/>
                  <a:gd name="connsiteX415" fmla="*/ 836930 w 3038475"/>
                  <a:gd name="connsiteY415" fmla="*/ 1219200 h 3378200"/>
                  <a:gd name="connsiteX416" fmla="*/ 774065 w 3038475"/>
                  <a:gd name="connsiteY416" fmla="*/ 1241425 h 3378200"/>
                  <a:gd name="connsiteX417" fmla="*/ 756920 w 3038475"/>
                  <a:gd name="connsiteY417" fmla="*/ 1241425 h 3378200"/>
                  <a:gd name="connsiteX418" fmla="*/ 743585 w 3038475"/>
                  <a:gd name="connsiteY418" fmla="*/ 1162050 h 3378200"/>
                  <a:gd name="connsiteX419" fmla="*/ 710565 w 3038475"/>
                  <a:gd name="connsiteY419" fmla="*/ 1184910 h 3378200"/>
                  <a:gd name="connsiteX420" fmla="*/ 685165 w 3038475"/>
                  <a:gd name="connsiteY420" fmla="*/ 1177290 h 3378200"/>
                  <a:gd name="connsiteX421" fmla="*/ 661035 w 3038475"/>
                  <a:gd name="connsiteY421" fmla="*/ 1146810 h 3378200"/>
                  <a:gd name="connsiteX422" fmla="*/ 645160 w 3038475"/>
                  <a:gd name="connsiteY422" fmla="*/ 1128395 h 3378200"/>
                  <a:gd name="connsiteX423" fmla="*/ 617220 w 3038475"/>
                  <a:gd name="connsiteY423" fmla="*/ 1128395 h 3378200"/>
                  <a:gd name="connsiteX424" fmla="*/ 595630 w 3038475"/>
                  <a:gd name="connsiteY424" fmla="*/ 1123315 h 3378200"/>
                  <a:gd name="connsiteX425" fmla="*/ 567055 w 3038475"/>
                  <a:gd name="connsiteY425" fmla="*/ 1123315 h 3378200"/>
                  <a:gd name="connsiteX426" fmla="*/ 551180 w 3038475"/>
                  <a:gd name="connsiteY426" fmla="*/ 1149350 h 3378200"/>
                  <a:gd name="connsiteX427" fmla="*/ 524510 w 3038475"/>
                  <a:gd name="connsiteY427" fmla="*/ 1164590 h 3378200"/>
                  <a:gd name="connsiteX428" fmla="*/ 502285 w 3038475"/>
                  <a:gd name="connsiteY428" fmla="*/ 1128395 h 3378200"/>
                  <a:gd name="connsiteX429" fmla="*/ 485140 w 3038475"/>
                  <a:gd name="connsiteY429" fmla="*/ 1108075 h 3378200"/>
                  <a:gd name="connsiteX430" fmla="*/ 485140 w 3038475"/>
                  <a:gd name="connsiteY430" fmla="*/ 1075055 h 3378200"/>
                  <a:gd name="connsiteX431" fmla="*/ 485140 w 3038475"/>
                  <a:gd name="connsiteY431" fmla="*/ 1056640 h 3378200"/>
                  <a:gd name="connsiteX432" fmla="*/ 471170 w 3038475"/>
                  <a:gd name="connsiteY432" fmla="*/ 1015365 h 3378200"/>
                  <a:gd name="connsiteX433" fmla="*/ 434340 w 3038475"/>
                  <a:gd name="connsiteY433" fmla="*/ 1017905 h 3378200"/>
                  <a:gd name="connsiteX434" fmla="*/ 429260 w 3038475"/>
                  <a:gd name="connsiteY434" fmla="*/ 996950 h 3378200"/>
                  <a:gd name="connsiteX435" fmla="*/ 398780 w 3038475"/>
                  <a:gd name="connsiteY435" fmla="*/ 1015365 h 3378200"/>
                  <a:gd name="connsiteX436" fmla="*/ 375920 w 3038475"/>
                  <a:gd name="connsiteY436" fmla="*/ 1017905 h 3378200"/>
                  <a:gd name="connsiteX437" fmla="*/ 347345 w 3038475"/>
                  <a:gd name="connsiteY437" fmla="*/ 1028065 h 3378200"/>
                  <a:gd name="connsiteX438" fmla="*/ 315595 w 3038475"/>
                  <a:gd name="connsiteY438" fmla="*/ 1010285 h 3378200"/>
                  <a:gd name="connsiteX439" fmla="*/ 304800 w 3038475"/>
                  <a:gd name="connsiteY439" fmla="*/ 984250 h 3378200"/>
                  <a:gd name="connsiteX440" fmla="*/ 283210 w 3038475"/>
                  <a:gd name="connsiteY440" fmla="*/ 984250 h 3378200"/>
                  <a:gd name="connsiteX441" fmla="*/ 262255 w 3038475"/>
                  <a:gd name="connsiteY441" fmla="*/ 958215 h 3378200"/>
                  <a:gd name="connsiteX442" fmla="*/ 241935 w 3038475"/>
                  <a:gd name="connsiteY442" fmla="*/ 958215 h 3378200"/>
                  <a:gd name="connsiteX443" fmla="*/ 231775 w 3038475"/>
                  <a:gd name="connsiteY443" fmla="*/ 974090 h 3378200"/>
                  <a:gd name="connsiteX444" fmla="*/ 209550 w 3038475"/>
                  <a:gd name="connsiteY444" fmla="*/ 991870 h 3378200"/>
                  <a:gd name="connsiteX445" fmla="*/ 204470 w 3038475"/>
                  <a:gd name="connsiteY445" fmla="*/ 974090 h 3378200"/>
                  <a:gd name="connsiteX446" fmla="*/ 177800 w 3038475"/>
                  <a:gd name="connsiteY446" fmla="*/ 974090 h 3378200"/>
                  <a:gd name="connsiteX447" fmla="*/ 187960 w 3038475"/>
                  <a:gd name="connsiteY447" fmla="*/ 920116 h 3378200"/>
                  <a:gd name="connsiteX448" fmla="*/ 157480 w 3038475"/>
                  <a:gd name="connsiteY448" fmla="*/ 920116 h 3378200"/>
                  <a:gd name="connsiteX449" fmla="*/ 133985 w 3038475"/>
                  <a:gd name="connsiteY449" fmla="*/ 873761 h 3378200"/>
                  <a:gd name="connsiteX450" fmla="*/ 157480 w 3038475"/>
                  <a:gd name="connsiteY450" fmla="*/ 845185 h 3378200"/>
                  <a:gd name="connsiteX451" fmla="*/ 157480 w 3038475"/>
                  <a:gd name="connsiteY451" fmla="*/ 808990 h 3378200"/>
                  <a:gd name="connsiteX452" fmla="*/ 149225 w 3038475"/>
                  <a:gd name="connsiteY452" fmla="*/ 795020 h 3378200"/>
                  <a:gd name="connsiteX453" fmla="*/ 157480 w 3038475"/>
                  <a:gd name="connsiteY453" fmla="*/ 747395 h 3378200"/>
                  <a:gd name="connsiteX454" fmla="*/ 175260 w 3038475"/>
                  <a:gd name="connsiteY454" fmla="*/ 760095 h 3378200"/>
                  <a:gd name="connsiteX455" fmla="*/ 249555 w 3038475"/>
                  <a:gd name="connsiteY455" fmla="*/ 726440 h 3378200"/>
                  <a:gd name="connsiteX456" fmla="*/ 209550 w 3038475"/>
                  <a:gd name="connsiteY456" fmla="*/ 693420 h 3378200"/>
                  <a:gd name="connsiteX457" fmla="*/ 182880 w 3038475"/>
                  <a:gd name="connsiteY457" fmla="*/ 652780 h 3378200"/>
                  <a:gd name="connsiteX458" fmla="*/ 204470 w 3038475"/>
                  <a:gd name="connsiteY458" fmla="*/ 633730 h 3378200"/>
                  <a:gd name="connsiteX459" fmla="*/ 172720 w 3038475"/>
                  <a:gd name="connsiteY459" fmla="*/ 610870 h 3378200"/>
                  <a:gd name="connsiteX460" fmla="*/ 187960 w 3038475"/>
                  <a:gd name="connsiteY460" fmla="*/ 551815 h 3378200"/>
                  <a:gd name="connsiteX461" fmla="*/ 185420 w 3038475"/>
                  <a:gd name="connsiteY461" fmla="*/ 508636 h 3378200"/>
                  <a:gd name="connsiteX462" fmla="*/ 157480 w 3038475"/>
                  <a:gd name="connsiteY462" fmla="*/ 489585 h 3378200"/>
                  <a:gd name="connsiteX463" fmla="*/ 204470 w 3038475"/>
                  <a:gd name="connsiteY463" fmla="*/ 481965 h 3378200"/>
                  <a:gd name="connsiteX464" fmla="*/ 192405 w 3038475"/>
                  <a:gd name="connsiteY464" fmla="*/ 422911 h 3378200"/>
                  <a:gd name="connsiteX465" fmla="*/ 192405 w 3038475"/>
                  <a:gd name="connsiteY465" fmla="*/ 398145 h 3378200"/>
                  <a:gd name="connsiteX466" fmla="*/ 204470 w 3038475"/>
                  <a:gd name="connsiteY466" fmla="*/ 391160 h 3378200"/>
                  <a:gd name="connsiteX467" fmla="*/ 213360 w 3038475"/>
                  <a:gd name="connsiteY467" fmla="*/ 377191 h 3378200"/>
                  <a:gd name="connsiteX468" fmla="*/ 209550 w 3038475"/>
                  <a:gd name="connsiteY468" fmla="*/ 350520 h 3378200"/>
                  <a:gd name="connsiteX469" fmla="*/ 204470 w 3038475"/>
                  <a:gd name="connsiteY469" fmla="*/ 296545 h 3378200"/>
                  <a:gd name="connsiteX470" fmla="*/ 172720 w 3038475"/>
                  <a:gd name="connsiteY470" fmla="*/ 265430 h 3378200"/>
                  <a:gd name="connsiteX471" fmla="*/ 149225 w 3038475"/>
                  <a:gd name="connsiteY471" fmla="*/ 255270 h 3378200"/>
                  <a:gd name="connsiteX472" fmla="*/ 115570 w 3038475"/>
                  <a:gd name="connsiteY472" fmla="*/ 257810 h 3378200"/>
                  <a:gd name="connsiteX473" fmla="*/ 110490 w 3038475"/>
                  <a:gd name="connsiteY473" fmla="*/ 285115 h 3378200"/>
                  <a:gd name="connsiteX474" fmla="*/ 88900 w 3038475"/>
                  <a:gd name="connsiteY474" fmla="*/ 270510 h 3378200"/>
                  <a:gd name="connsiteX475" fmla="*/ 74930 w 3038475"/>
                  <a:gd name="connsiteY475" fmla="*/ 247650 h 3378200"/>
                  <a:gd name="connsiteX476" fmla="*/ 48260 w 3038475"/>
                  <a:gd name="connsiteY476" fmla="*/ 213995 h 3378200"/>
                  <a:gd name="connsiteX477" fmla="*/ 48260 w 3038475"/>
                  <a:gd name="connsiteY477" fmla="*/ 182880 h 3378200"/>
                  <a:gd name="connsiteX478" fmla="*/ 33655 w 3038475"/>
                  <a:gd name="connsiteY478" fmla="*/ 172720 h 3378200"/>
                  <a:gd name="connsiteX479" fmla="*/ 0 w 3038475"/>
                  <a:gd name="connsiteY479" fmla="*/ 172720 h 3378200"/>
                  <a:gd name="connsiteX480" fmla="*/ 33655 w 3038475"/>
                  <a:gd name="connsiteY480" fmla="*/ 116205 h 3378200"/>
                  <a:gd name="connsiteX481" fmla="*/ 48260 w 3038475"/>
                  <a:gd name="connsiteY481" fmla="*/ 111125 h 3378200"/>
                  <a:gd name="connsiteX482" fmla="*/ 48260 w 3038475"/>
                  <a:gd name="connsiteY482" fmla="*/ 85725 h 3378200"/>
                  <a:gd name="connsiteX483" fmla="*/ 110490 w 3038475"/>
                  <a:gd name="connsiteY483" fmla="*/ 85725 h 3378200"/>
                  <a:gd name="connsiteX484" fmla="*/ 110490 w 3038475"/>
                  <a:gd name="connsiteY484" fmla="*/ 64770 h 3378200"/>
                  <a:gd name="connsiteX485" fmla="*/ 149225 w 3038475"/>
                  <a:gd name="connsiteY485" fmla="*/ 62230 h 3378200"/>
                  <a:gd name="connsiteX486" fmla="*/ 157480 w 3038475"/>
                  <a:gd name="connsiteY486" fmla="*/ 28575 h 3378200"/>
                  <a:gd name="connsiteX487" fmla="*/ 157480 w 3038475"/>
                  <a:gd name="connsiteY487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20140 w 3038475"/>
                  <a:gd name="connsiteY57" fmla="*/ 508636 h 3378200"/>
                  <a:gd name="connsiteX58" fmla="*/ 1226820 w 3038475"/>
                  <a:gd name="connsiteY58" fmla="*/ 600710 h 3378200"/>
                  <a:gd name="connsiteX59" fmla="*/ 1300480 w 3038475"/>
                  <a:gd name="connsiteY59" fmla="*/ 603250 h 3378200"/>
                  <a:gd name="connsiteX60" fmla="*/ 1409700 w 3038475"/>
                  <a:gd name="connsiteY60" fmla="*/ 668655 h 3378200"/>
                  <a:gd name="connsiteX61" fmla="*/ 1344295 w 3038475"/>
                  <a:gd name="connsiteY61" fmla="*/ 706120 h 3378200"/>
                  <a:gd name="connsiteX62" fmla="*/ 1331595 w 3038475"/>
                  <a:gd name="connsiteY62" fmla="*/ 739775 h 3378200"/>
                  <a:gd name="connsiteX63" fmla="*/ 1346835 w 3038475"/>
                  <a:gd name="connsiteY63" fmla="*/ 816610 h 3378200"/>
                  <a:gd name="connsiteX64" fmla="*/ 1345565 w 3038475"/>
                  <a:gd name="connsiteY64" fmla="*/ 890270 h 3378200"/>
                  <a:gd name="connsiteX65" fmla="*/ 1374899 w 3038475"/>
                  <a:gd name="connsiteY65" fmla="*/ 888706 h 3378200"/>
                  <a:gd name="connsiteX66" fmla="*/ 1362075 w 3038475"/>
                  <a:gd name="connsiteY66" fmla="*/ 897255 h 3378200"/>
                  <a:gd name="connsiteX67" fmla="*/ 1357630 w 3038475"/>
                  <a:gd name="connsiteY67" fmla="*/ 925195 h 3378200"/>
                  <a:gd name="connsiteX68" fmla="*/ 1311275 w 3038475"/>
                  <a:gd name="connsiteY68" fmla="*/ 922655 h 3378200"/>
                  <a:gd name="connsiteX69" fmla="*/ 1295400 w 3038475"/>
                  <a:gd name="connsiteY69" fmla="*/ 945516 h 3378200"/>
                  <a:gd name="connsiteX70" fmla="*/ 1346835 w 3038475"/>
                  <a:gd name="connsiteY70" fmla="*/ 996950 h 3378200"/>
                  <a:gd name="connsiteX71" fmla="*/ 1313815 w 3038475"/>
                  <a:gd name="connsiteY71" fmla="*/ 1075055 h 3378200"/>
                  <a:gd name="connsiteX72" fmla="*/ 1339215 w 3038475"/>
                  <a:gd name="connsiteY72" fmla="*/ 1102995 h 3378200"/>
                  <a:gd name="connsiteX73" fmla="*/ 1332786 w 3038475"/>
                  <a:gd name="connsiteY73" fmla="*/ 1106805 h 3378200"/>
                  <a:gd name="connsiteX74" fmla="*/ 1358900 w 3038475"/>
                  <a:gd name="connsiteY74" fmla="*/ 1106805 h 3378200"/>
                  <a:gd name="connsiteX75" fmla="*/ 1366520 w 3038475"/>
                  <a:gd name="connsiteY75" fmla="*/ 1130300 h 3378200"/>
                  <a:gd name="connsiteX76" fmla="*/ 1374140 w 3038475"/>
                  <a:gd name="connsiteY76" fmla="*/ 1155065 h 3378200"/>
                  <a:gd name="connsiteX77" fmla="*/ 1409700 w 3038475"/>
                  <a:gd name="connsiteY77" fmla="*/ 1160780 h 3378200"/>
                  <a:gd name="connsiteX78" fmla="*/ 1440815 w 3038475"/>
                  <a:gd name="connsiteY78" fmla="*/ 1170305 h 3378200"/>
                  <a:gd name="connsiteX79" fmla="*/ 1459865 w 3038475"/>
                  <a:gd name="connsiteY79" fmla="*/ 1164590 h 3378200"/>
                  <a:gd name="connsiteX80" fmla="*/ 1473200 w 3038475"/>
                  <a:gd name="connsiteY80" fmla="*/ 1145541 h 3378200"/>
                  <a:gd name="connsiteX81" fmla="*/ 1482725 w 3038475"/>
                  <a:gd name="connsiteY81" fmla="*/ 1106805 h 3378200"/>
                  <a:gd name="connsiteX82" fmla="*/ 1511300 w 3038475"/>
                  <a:gd name="connsiteY82" fmla="*/ 1106805 h 3378200"/>
                  <a:gd name="connsiteX83" fmla="*/ 1520825 w 3038475"/>
                  <a:gd name="connsiteY83" fmla="*/ 1126490 h 3378200"/>
                  <a:gd name="connsiteX84" fmla="*/ 1539875 w 3038475"/>
                  <a:gd name="connsiteY84" fmla="*/ 1126490 h 3378200"/>
                  <a:gd name="connsiteX85" fmla="*/ 1558925 w 3038475"/>
                  <a:gd name="connsiteY85" fmla="*/ 1143635 h 3378200"/>
                  <a:gd name="connsiteX86" fmla="*/ 1583690 w 3038475"/>
                  <a:gd name="connsiteY86" fmla="*/ 1143635 h 3378200"/>
                  <a:gd name="connsiteX87" fmla="*/ 1593215 w 3038475"/>
                  <a:gd name="connsiteY87" fmla="*/ 1126490 h 3378200"/>
                  <a:gd name="connsiteX88" fmla="*/ 1579880 w 3038475"/>
                  <a:gd name="connsiteY88" fmla="*/ 1170305 h 3378200"/>
                  <a:gd name="connsiteX89" fmla="*/ 1597025 w 3038475"/>
                  <a:gd name="connsiteY89" fmla="*/ 1189356 h 3378200"/>
                  <a:gd name="connsiteX90" fmla="*/ 1600835 w 3038475"/>
                  <a:gd name="connsiteY90" fmla="*/ 1217930 h 3378200"/>
                  <a:gd name="connsiteX91" fmla="*/ 1612265 w 3038475"/>
                  <a:gd name="connsiteY91" fmla="*/ 1240155 h 3378200"/>
                  <a:gd name="connsiteX92" fmla="*/ 1628140 w 3038475"/>
                  <a:gd name="connsiteY92" fmla="*/ 1240155 h 3378200"/>
                  <a:gd name="connsiteX93" fmla="*/ 1648460 w 3038475"/>
                  <a:gd name="connsiteY93" fmla="*/ 1240155 h 3378200"/>
                  <a:gd name="connsiteX94" fmla="*/ 1654175 w 3038475"/>
                  <a:gd name="connsiteY94" fmla="*/ 1265555 h 3378200"/>
                  <a:gd name="connsiteX95" fmla="*/ 1678940 w 3038475"/>
                  <a:gd name="connsiteY95" fmla="*/ 1290320 h 3378200"/>
                  <a:gd name="connsiteX96" fmla="*/ 1682257 w 3038475"/>
                  <a:gd name="connsiteY96" fmla="*/ 1310221 h 3378200"/>
                  <a:gd name="connsiteX97" fmla="*/ 1685925 w 3038475"/>
                  <a:gd name="connsiteY97" fmla="*/ 1295400 h 3378200"/>
                  <a:gd name="connsiteX98" fmla="*/ 1708785 w 3038475"/>
                  <a:gd name="connsiteY98" fmla="*/ 1310640 h 3378200"/>
                  <a:gd name="connsiteX99" fmla="*/ 1715770 w 3038475"/>
                  <a:gd name="connsiteY99" fmla="*/ 1314450 h 3378200"/>
                  <a:gd name="connsiteX100" fmla="*/ 1737360 w 3038475"/>
                  <a:gd name="connsiteY100" fmla="*/ 1314450 h 3378200"/>
                  <a:gd name="connsiteX101" fmla="*/ 1758315 w 3038475"/>
                  <a:gd name="connsiteY101" fmla="*/ 1314450 h 3378200"/>
                  <a:gd name="connsiteX102" fmla="*/ 1795145 w 3038475"/>
                  <a:gd name="connsiteY102" fmla="*/ 1336675 h 3378200"/>
                  <a:gd name="connsiteX103" fmla="*/ 1772285 w 3038475"/>
                  <a:gd name="connsiteY103" fmla="*/ 1349375 h 3378200"/>
                  <a:gd name="connsiteX104" fmla="*/ 1772285 w 3038475"/>
                  <a:gd name="connsiteY104" fmla="*/ 1364615 h 3378200"/>
                  <a:gd name="connsiteX105" fmla="*/ 1758315 w 3038475"/>
                  <a:gd name="connsiteY105" fmla="*/ 1384935 h 3378200"/>
                  <a:gd name="connsiteX106" fmla="*/ 1779905 w 3038475"/>
                  <a:gd name="connsiteY106" fmla="*/ 1402715 h 3378200"/>
                  <a:gd name="connsiteX107" fmla="*/ 1795145 w 3038475"/>
                  <a:gd name="connsiteY107" fmla="*/ 1428750 h 3378200"/>
                  <a:gd name="connsiteX108" fmla="*/ 1823720 w 3038475"/>
                  <a:gd name="connsiteY108" fmla="*/ 1438910 h 3378200"/>
                  <a:gd name="connsiteX109" fmla="*/ 1851660 w 3038475"/>
                  <a:gd name="connsiteY109" fmla="*/ 1418590 h 3378200"/>
                  <a:gd name="connsiteX110" fmla="*/ 1869440 w 3038475"/>
                  <a:gd name="connsiteY110" fmla="*/ 1426210 h 3378200"/>
                  <a:gd name="connsiteX111" fmla="*/ 1884680 w 3038475"/>
                  <a:gd name="connsiteY111" fmla="*/ 1397635 h 3378200"/>
                  <a:gd name="connsiteX112" fmla="*/ 1908810 w 3038475"/>
                  <a:gd name="connsiteY112" fmla="*/ 1410970 h 3378200"/>
                  <a:gd name="connsiteX113" fmla="*/ 1908810 w 3038475"/>
                  <a:gd name="connsiteY113" fmla="*/ 1431290 h 3378200"/>
                  <a:gd name="connsiteX114" fmla="*/ 1931035 w 3038475"/>
                  <a:gd name="connsiteY114" fmla="*/ 1446530 h 3378200"/>
                  <a:gd name="connsiteX115" fmla="*/ 1947545 w 3038475"/>
                  <a:gd name="connsiteY115" fmla="*/ 1413510 h 3378200"/>
                  <a:gd name="connsiteX116" fmla="*/ 1978660 w 3038475"/>
                  <a:gd name="connsiteY116" fmla="*/ 1410970 h 3378200"/>
                  <a:gd name="connsiteX117" fmla="*/ 2021205 w 3038475"/>
                  <a:gd name="connsiteY117" fmla="*/ 1410970 h 3378200"/>
                  <a:gd name="connsiteX118" fmla="*/ 2047240 w 3038475"/>
                  <a:gd name="connsiteY118" fmla="*/ 1431290 h 3378200"/>
                  <a:gd name="connsiteX119" fmla="*/ 2075704 w 3038475"/>
                  <a:gd name="connsiteY119" fmla="*/ 1424444 h 3378200"/>
                  <a:gd name="connsiteX120" fmla="*/ 2071370 w 3038475"/>
                  <a:gd name="connsiteY120" fmla="*/ 1421130 h 3378200"/>
                  <a:gd name="connsiteX121" fmla="*/ 2112645 w 3038475"/>
                  <a:gd name="connsiteY121" fmla="*/ 1396365 h 3378200"/>
                  <a:gd name="connsiteX122" fmla="*/ 2154555 w 3038475"/>
                  <a:gd name="connsiteY122" fmla="*/ 1369695 h 3378200"/>
                  <a:gd name="connsiteX123" fmla="*/ 2152650 w 3038475"/>
                  <a:gd name="connsiteY123" fmla="*/ 1338580 h 3378200"/>
                  <a:gd name="connsiteX124" fmla="*/ 2164080 w 3038475"/>
                  <a:gd name="connsiteY124" fmla="*/ 1247775 h 3378200"/>
                  <a:gd name="connsiteX125" fmla="*/ 2182495 w 3038475"/>
                  <a:gd name="connsiteY125" fmla="*/ 1230630 h 3378200"/>
                  <a:gd name="connsiteX126" fmla="*/ 2103120 w 3038475"/>
                  <a:gd name="connsiteY126" fmla="*/ 1189355 h 3378200"/>
                  <a:gd name="connsiteX127" fmla="*/ 2069465 w 3038475"/>
                  <a:gd name="connsiteY127" fmla="*/ 1189355 h 3378200"/>
                  <a:gd name="connsiteX128" fmla="*/ 2040255 w 3038475"/>
                  <a:gd name="connsiteY128" fmla="*/ 1211580 h 3378200"/>
                  <a:gd name="connsiteX129" fmla="*/ 2019300 w 3038475"/>
                  <a:gd name="connsiteY129" fmla="*/ 1253490 h 3378200"/>
                  <a:gd name="connsiteX130" fmla="*/ 2011680 w 3038475"/>
                  <a:gd name="connsiteY130" fmla="*/ 1245870 h 3378200"/>
                  <a:gd name="connsiteX131" fmla="*/ 1994535 w 3038475"/>
                  <a:gd name="connsiteY131" fmla="*/ 1243965 h 3378200"/>
                  <a:gd name="connsiteX132" fmla="*/ 2038350 w 3038475"/>
                  <a:gd name="connsiteY132" fmla="*/ 1186815 h 3378200"/>
                  <a:gd name="connsiteX133" fmla="*/ 2013585 w 3038475"/>
                  <a:gd name="connsiteY133" fmla="*/ 1146810 h 3378200"/>
                  <a:gd name="connsiteX134" fmla="*/ 1994535 w 3038475"/>
                  <a:gd name="connsiteY134" fmla="*/ 1200150 h 3378200"/>
                  <a:gd name="connsiteX135" fmla="*/ 1979295 w 3038475"/>
                  <a:gd name="connsiteY135" fmla="*/ 1209675 h 3378200"/>
                  <a:gd name="connsiteX136" fmla="*/ 1983105 w 3038475"/>
                  <a:gd name="connsiteY136" fmla="*/ 1236345 h 3378200"/>
                  <a:gd name="connsiteX137" fmla="*/ 1945005 w 3038475"/>
                  <a:gd name="connsiteY137" fmla="*/ 1230630 h 3378200"/>
                  <a:gd name="connsiteX138" fmla="*/ 1945005 w 3038475"/>
                  <a:gd name="connsiteY138" fmla="*/ 1211580 h 3378200"/>
                  <a:gd name="connsiteX139" fmla="*/ 1977390 w 3038475"/>
                  <a:gd name="connsiteY139" fmla="*/ 1151255 h 3378200"/>
                  <a:gd name="connsiteX140" fmla="*/ 2000250 w 3038475"/>
                  <a:gd name="connsiteY140" fmla="*/ 1135380 h 3378200"/>
                  <a:gd name="connsiteX141" fmla="*/ 1986915 w 3038475"/>
                  <a:gd name="connsiteY141" fmla="*/ 1074420 h 3378200"/>
                  <a:gd name="connsiteX142" fmla="*/ 2013585 w 3038475"/>
                  <a:gd name="connsiteY142" fmla="*/ 1033780 h 3378200"/>
                  <a:gd name="connsiteX143" fmla="*/ 2103120 w 3038475"/>
                  <a:gd name="connsiteY143" fmla="*/ 1017905 h 3378200"/>
                  <a:gd name="connsiteX144" fmla="*/ 2152650 w 3038475"/>
                  <a:gd name="connsiteY144" fmla="*/ 1005205 h 3378200"/>
                  <a:gd name="connsiteX145" fmla="*/ 2134870 w 3038475"/>
                  <a:gd name="connsiteY145" fmla="*/ 954405 h 3378200"/>
                  <a:gd name="connsiteX146" fmla="*/ 2101215 w 3038475"/>
                  <a:gd name="connsiteY146" fmla="*/ 963931 h 3378200"/>
                  <a:gd name="connsiteX147" fmla="*/ 2069465 w 3038475"/>
                  <a:gd name="connsiteY147" fmla="*/ 938530 h 3378200"/>
                  <a:gd name="connsiteX148" fmla="*/ 2071370 w 3038475"/>
                  <a:gd name="connsiteY148" fmla="*/ 859155 h 3378200"/>
                  <a:gd name="connsiteX149" fmla="*/ 2118995 w 3038475"/>
                  <a:gd name="connsiteY149" fmla="*/ 824230 h 3378200"/>
                  <a:gd name="connsiteX150" fmla="*/ 2182495 w 3038475"/>
                  <a:gd name="connsiteY150" fmla="*/ 805180 h 3378200"/>
                  <a:gd name="connsiteX151" fmla="*/ 2203450 w 3038475"/>
                  <a:gd name="connsiteY151" fmla="*/ 849630 h 3378200"/>
                  <a:gd name="connsiteX152" fmla="*/ 2220595 w 3038475"/>
                  <a:gd name="connsiteY152" fmla="*/ 881380 h 3378200"/>
                  <a:gd name="connsiteX153" fmla="*/ 2265045 w 3038475"/>
                  <a:gd name="connsiteY153" fmla="*/ 903605 h 3378200"/>
                  <a:gd name="connsiteX154" fmla="*/ 2265045 w 3038475"/>
                  <a:gd name="connsiteY154" fmla="*/ 878205 h 3378200"/>
                  <a:gd name="connsiteX155" fmla="*/ 2357120 w 3038475"/>
                  <a:gd name="connsiteY155" fmla="*/ 849630 h 3378200"/>
                  <a:gd name="connsiteX156" fmla="*/ 2392680 w 3038475"/>
                  <a:gd name="connsiteY156" fmla="*/ 862965 h 3378200"/>
                  <a:gd name="connsiteX157" fmla="*/ 2423160 w 3038475"/>
                  <a:gd name="connsiteY157" fmla="*/ 847725 h 3378200"/>
                  <a:gd name="connsiteX158" fmla="*/ 2446020 w 3038475"/>
                  <a:gd name="connsiteY158" fmla="*/ 872490 h 3378200"/>
                  <a:gd name="connsiteX159" fmla="*/ 2434590 w 3038475"/>
                  <a:gd name="connsiteY159" fmla="*/ 889635 h 3378200"/>
                  <a:gd name="connsiteX160" fmla="*/ 2459355 w 3038475"/>
                  <a:gd name="connsiteY160" fmla="*/ 901065 h 3378200"/>
                  <a:gd name="connsiteX161" fmla="*/ 2447925 w 3038475"/>
                  <a:gd name="connsiteY161" fmla="*/ 910590 h 3378200"/>
                  <a:gd name="connsiteX162" fmla="*/ 2458720 w 3038475"/>
                  <a:gd name="connsiteY162" fmla="*/ 922655 h 3378200"/>
                  <a:gd name="connsiteX163" fmla="*/ 2484120 w 3038475"/>
                  <a:gd name="connsiteY163" fmla="*/ 986155 h 3378200"/>
                  <a:gd name="connsiteX164" fmla="*/ 2447925 w 3038475"/>
                  <a:gd name="connsiteY164" fmla="*/ 1038225 h 3378200"/>
                  <a:gd name="connsiteX165" fmla="*/ 2461260 w 3038475"/>
                  <a:gd name="connsiteY165" fmla="*/ 1068705 h 3378200"/>
                  <a:gd name="connsiteX166" fmla="*/ 2438400 w 3038475"/>
                  <a:gd name="connsiteY166" fmla="*/ 1106805 h 3378200"/>
                  <a:gd name="connsiteX167" fmla="*/ 2438400 w 3038475"/>
                  <a:gd name="connsiteY167" fmla="*/ 1132206 h 3378200"/>
                  <a:gd name="connsiteX168" fmla="*/ 2417445 w 3038475"/>
                  <a:gd name="connsiteY168" fmla="*/ 1141095 h 3378200"/>
                  <a:gd name="connsiteX169" fmla="*/ 2421255 w 3038475"/>
                  <a:gd name="connsiteY169" fmla="*/ 1163955 h 3378200"/>
                  <a:gd name="connsiteX170" fmla="*/ 2377440 w 3038475"/>
                  <a:gd name="connsiteY170" fmla="*/ 1198880 h 3378200"/>
                  <a:gd name="connsiteX171" fmla="*/ 2374265 w 3038475"/>
                  <a:gd name="connsiteY171" fmla="*/ 1230630 h 3378200"/>
                  <a:gd name="connsiteX172" fmla="*/ 2335530 w 3038475"/>
                  <a:gd name="connsiteY172" fmla="*/ 1239520 h 3378200"/>
                  <a:gd name="connsiteX173" fmla="*/ 2335530 w 3038475"/>
                  <a:gd name="connsiteY173" fmla="*/ 1295400 h 3378200"/>
                  <a:gd name="connsiteX174" fmla="*/ 2374265 w 3038475"/>
                  <a:gd name="connsiteY174" fmla="*/ 1314451 h 3378200"/>
                  <a:gd name="connsiteX175" fmla="*/ 2420620 w 3038475"/>
                  <a:gd name="connsiteY175" fmla="*/ 1295400 h 3378200"/>
                  <a:gd name="connsiteX176" fmla="*/ 2461895 w 3038475"/>
                  <a:gd name="connsiteY176" fmla="*/ 1295400 h 3378200"/>
                  <a:gd name="connsiteX177" fmla="*/ 2526030 w 3038475"/>
                  <a:gd name="connsiteY177" fmla="*/ 1239520 h 3378200"/>
                  <a:gd name="connsiteX178" fmla="*/ 2560320 w 3038475"/>
                  <a:gd name="connsiteY178" fmla="*/ 1239520 h 3378200"/>
                  <a:gd name="connsiteX179" fmla="*/ 2563319 w 3038475"/>
                  <a:gd name="connsiteY179" fmla="*/ 1251314 h 3378200"/>
                  <a:gd name="connsiteX180" fmla="*/ 2563382 w 3038475"/>
                  <a:gd name="connsiteY180" fmla="*/ 1251335 h 3378200"/>
                  <a:gd name="connsiteX181" fmla="*/ 2569845 w 3038475"/>
                  <a:gd name="connsiteY181" fmla="*/ 1241425 h 3378200"/>
                  <a:gd name="connsiteX182" fmla="*/ 2591435 w 3038475"/>
                  <a:gd name="connsiteY182" fmla="*/ 1241425 h 3378200"/>
                  <a:gd name="connsiteX183" fmla="*/ 2616835 w 3038475"/>
                  <a:gd name="connsiteY183" fmla="*/ 1264285 h 3378200"/>
                  <a:gd name="connsiteX184" fmla="*/ 2629535 w 3038475"/>
                  <a:gd name="connsiteY184" fmla="*/ 1275715 h 3378200"/>
                  <a:gd name="connsiteX185" fmla="*/ 2643505 w 3038475"/>
                  <a:gd name="connsiteY185" fmla="*/ 1284605 h 3378200"/>
                  <a:gd name="connsiteX186" fmla="*/ 2651760 w 3038475"/>
                  <a:gd name="connsiteY186" fmla="*/ 1273175 h 3378200"/>
                  <a:gd name="connsiteX187" fmla="*/ 2670810 w 3038475"/>
                  <a:gd name="connsiteY187" fmla="*/ 1275715 h 3378200"/>
                  <a:gd name="connsiteX188" fmla="*/ 2688590 w 3038475"/>
                  <a:gd name="connsiteY188" fmla="*/ 1285875 h 3378200"/>
                  <a:gd name="connsiteX189" fmla="*/ 2692400 w 3038475"/>
                  <a:gd name="connsiteY189" fmla="*/ 1297940 h 3378200"/>
                  <a:gd name="connsiteX190" fmla="*/ 2706370 w 3038475"/>
                  <a:gd name="connsiteY190" fmla="*/ 1314451 h 3378200"/>
                  <a:gd name="connsiteX191" fmla="*/ 2705100 w 3038475"/>
                  <a:gd name="connsiteY191" fmla="*/ 1324610 h 3378200"/>
                  <a:gd name="connsiteX192" fmla="*/ 2726690 w 3038475"/>
                  <a:gd name="connsiteY192" fmla="*/ 1325880 h 3378200"/>
                  <a:gd name="connsiteX193" fmla="*/ 2726690 w 3038475"/>
                  <a:gd name="connsiteY193" fmla="*/ 1334770 h 3378200"/>
                  <a:gd name="connsiteX194" fmla="*/ 2752725 w 3038475"/>
                  <a:gd name="connsiteY194" fmla="*/ 1347470 h 3378200"/>
                  <a:gd name="connsiteX195" fmla="*/ 2750185 w 3038475"/>
                  <a:gd name="connsiteY195" fmla="*/ 1357630 h 3378200"/>
                  <a:gd name="connsiteX196" fmla="*/ 2765425 w 3038475"/>
                  <a:gd name="connsiteY196" fmla="*/ 1370330 h 3378200"/>
                  <a:gd name="connsiteX197" fmla="*/ 2756535 w 3038475"/>
                  <a:gd name="connsiteY197" fmla="*/ 1386205 h 3378200"/>
                  <a:gd name="connsiteX198" fmla="*/ 2756535 w 3038475"/>
                  <a:gd name="connsiteY198" fmla="*/ 1400175 h 3378200"/>
                  <a:gd name="connsiteX199" fmla="*/ 2766695 w 3038475"/>
                  <a:gd name="connsiteY199" fmla="*/ 1415415 h 3378200"/>
                  <a:gd name="connsiteX200" fmla="*/ 2783205 w 3038475"/>
                  <a:gd name="connsiteY200" fmla="*/ 1423036 h 3378200"/>
                  <a:gd name="connsiteX201" fmla="*/ 2783205 w 3038475"/>
                  <a:gd name="connsiteY201" fmla="*/ 1440815 h 3378200"/>
                  <a:gd name="connsiteX202" fmla="*/ 2761615 w 3038475"/>
                  <a:gd name="connsiteY202" fmla="*/ 1435735 h 3378200"/>
                  <a:gd name="connsiteX203" fmla="*/ 2752725 w 3038475"/>
                  <a:gd name="connsiteY203" fmla="*/ 1439545 h 3378200"/>
                  <a:gd name="connsiteX204" fmla="*/ 2743200 w 3038475"/>
                  <a:gd name="connsiteY204" fmla="*/ 1431925 h 3378200"/>
                  <a:gd name="connsiteX205" fmla="*/ 2740660 w 3038475"/>
                  <a:gd name="connsiteY205" fmla="*/ 1508760 h 3378200"/>
                  <a:gd name="connsiteX206" fmla="*/ 2762885 w 3038475"/>
                  <a:gd name="connsiteY206" fmla="*/ 1512570 h 3378200"/>
                  <a:gd name="connsiteX207" fmla="*/ 2773045 w 3038475"/>
                  <a:gd name="connsiteY207" fmla="*/ 1504950 h 3378200"/>
                  <a:gd name="connsiteX208" fmla="*/ 2797175 w 3038475"/>
                  <a:gd name="connsiteY208" fmla="*/ 1525270 h 3378200"/>
                  <a:gd name="connsiteX209" fmla="*/ 2821305 w 3038475"/>
                  <a:gd name="connsiteY209" fmla="*/ 1554481 h 3378200"/>
                  <a:gd name="connsiteX210" fmla="*/ 2841625 w 3038475"/>
                  <a:gd name="connsiteY210" fmla="*/ 1553210 h 3378200"/>
                  <a:gd name="connsiteX211" fmla="*/ 2858770 w 3038475"/>
                  <a:gd name="connsiteY211" fmla="*/ 1565910 h 3378200"/>
                  <a:gd name="connsiteX212" fmla="*/ 2876550 w 3038475"/>
                  <a:gd name="connsiteY212" fmla="*/ 1551940 h 3378200"/>
                  <a:gd name="connsiteX213" fmla="*/ 2887980 w 3038475"/>
                  <a:gd name="connsiteY213" fmla="*/ 1565910 h 3378200"/>
                  <a:gd name="connsiteX214" fmla="*/ 2910840 w 3038475"/>
                  <a:gd name="connsiteY214" fmla="*/ 1554481 h 3378200"/>
                  <a:gd name="connsiteX215" fmla="*/ 2927350 w 3038475"/>
                  <a:gd name="connsiteY215" fmla="*/ 1575435 h 3378200"/>
                  <a:gd name="connsiteX216" fmla="*/ 2961005 w 3038475"/>
                  <a:gd name="connsiteY216" fmla="*/ 1602105 h 3378200"/>
                  <a:gd name="connsiteX217" fmla="*/ 2971165 w 3038475"/>
                  <a:gd name="connsiteY217" fmla="*/ 1602105 h 3378200"/>
                  <a:gd name="connsiteX218" fmla="*/ 2966085 w 3038475"/>
                  <a:gd name="connsiteY218" fmla="*/ 1614805 h 3378200"/>
                  <a:gd name="connsiteX219" fmla="*/ 2971165 w 3038475"/>
                  <a:gd name="connsiteY219" fmla="*/ 1632585 h 3378200"/>
                  <a:gd name="connsiteX220" fmla="*/ 2976245 w 3038475"/>
                  <a:gd name="connsiteY220" fmla="*/ 1663700 h 3378200"/>
                  <a:gd name="connsiteX221" fmla="*/ 2990215 w 3038475"/>
                  <a:gd name="connsiteY221" fmla="*/ 1659255 h 3378200"/>
                  <a:gd name="connsiteX222" fmla="*/ 3000375 w 3038475"/>
                  <a:gd name="connsiteY222" fmla="*/ 1685290 h 3378200"/>
                  <a:gd name="connsiteX223" fmla="*/ 3038475 w 3038475"/>
                  <a:gd name="connsiteY223" fmla="*/ 1729740 h 3378200"/>
                  <a:gd name="connsiteX224" fmla="*/ 3016401 w 3038475"/>
                  <a:gd name="connsiteY224" fmla="*/ 1798723 h 3378200"/>
                  <a:gd name="connsiteX225" fmla="*/ 3002819 w 3038475"/>
                  <a:gd name="connsiteY225" fmla="*/ 1792286 h 3378200"/>
                  <a:gd name="connsiteX226" fmla="*/ 2985681 w 3038475"/>
                  <a:gd name="connsiteY226" fmla="*/ 1872304 h 3378200"/>
                  <a:gd name="connsiteX227" fmla="*/ 2938074 w 3038475"/>
                  <a:gd name="connsiteY227" fmla="*/ 1929460 h 3378200"/>
                  <a:gd name="connsiteX228" fmla="*/ 2953308 w 3038475"/>
                  <a:gd name="connsiteY228" fmla="*/ 1958038 h 3378200"/>
                  <a:gd name="connsiteX229" fmla="*/ 2871424 w 3038475"/>
                  <a:gd name="connsiteY229" fmla="*/ 2087591 h 3378200"/>
                  <a:gd name="connsiteX230" fmla="*/ 2827625 w 3038475"/>
                  <a:gd name="connsiteY230" fmla="*/ 2110453 h 3378200"/>
                  <a:gd name="connsiteX231" fmla="*/ 2772401 w 3038475"/>
                  <a:gd name="connsiteY231" fmla="*/ 2129505 h 3378200"/>
                  <a:gd name="connsiteX232" fmla="*/ 2732411 w 3038475"/>
                  <a:gd name="connsiteY232" fmla="*/ 2188566 h 3378200"/>
                  <a:gd name="connsiteX233" fmla="*/ 2722890 w 3038475"/>
                  <a:gd name="connsiteY233" fmla="*/ 2342887 h 3378200"/>
                  <a:gd name="connsiteX234" fmla="*/ 2701943 w 3038475"/>
                  <a:gd name="connsiteY234" fmla="*/ 2360033 h 3378200"/>
                  <a:gd name="connsiteX235" fmla="*/ 2682900 w 3038475"/>
                  <a:gd name="connsiteY235" fmla="*/ 2392422 h 3378200"/>
                  <a:gd name="connsiteX236" fmla="*/ 2680996 w 3038475"/>
                  <a:gd name="connsiteY236" fmla="*/ 2464819 h 3378200"/>
                  <a:gd name="connsiteX237" fmla="*/ 2631485 w 3038475"/>
                  <a:gd name="connsiteY237" fmla="*/ 2521975 h 3378200"/>
                  <a:gd name="connsiteX238" fmla="*/ 2599112 w 3038475"/>
                  <a:gd name="connsiteY238" fmla="*/ 2521975 h 3378200"/>
                  <a:gd name="connsiteX239" fmla="*/ 2524845 w 3038475"/>
                  <a:gd name="connsiteY239" fmla="*/ 2554363 h 3378200"/>
                  <a:gd name="connsiteX240" fmla="*/ 2477238 w 3038475"/>
                  <a:gd name="connsiteY240" fmla="*/ 2605803 h 3378200"/>
                  <a:gd name="connsiteX241" fmla="*/ 2477238 w 3038475"/>
                  <a:gd name="connsiteY241" fmla="*/ 2638192 h 3378200"/>
                  <a:gd name="connsiteX242" fmla="*/ 2439152 w 3038475"/>
                  <a:gd name="connsiteY242" fmla="*/ 2653433 h 3378200"/>
                  <a:gd name="connsiteX243" fmla="*/ 2444360 w 3038475"/>
                  <a:gd name="connsiteY243" fmla="*/ 2729850 h 3378200"/>
                  <a:gd name="connsiteX244" fmla="*/ 2439153 w 3038475"/>
                  <a:gd name="connsiteY244" fmla="*/ 2728371 h 3378200"/>
                  <a:gd name="connsiteX245" fmla="*/ 2418205 w 3038475"/>
                  <a:gd name="connsiteY245" fmla="*/ 2794418 h 3378200"/>
                  <a:gd name="connsiteX246" fmla="*/ 2406780 w 3038475"/>
                  <a:gd name="connsiteY246" fmla="*/ 2788702 h 3378200"/>
                  <a:gd name="connsiteX247" fmla="*/ 2378216 w 3038475"/>
                  <a:gd name="connsiteY247" fmla="*/ 2815375 h 3378200"/>
                  <a:gd name="connsiteX248" fmla="*/ 2326800 w 3038475"/>
                  <a:gd name="connsiteY248" fmla="*/ 2840142 h 3378200"/>
                  <a:gd name="connsiteX249" fmla="*/ 2336321 w 3038475"/>
                  <a:gd name="connsiteY249" fmla="*/ 2855384 h 3378200"/>
                  <a:gd name="connsiteX250" fmla="*/ 2273480 w 3038475"/>
                  <a:gd name="connsiteY250" fmla="*/ 2914445 h 3378200"/>
                  <a:gd name="connsiteX251" fmla="*/ 2204292 w 3038475"/>
                  <a:gd name="connsiteY251" fmla="*/ 2990652 h 3378200"/>
                  <a:gd name="connsiteX252" fmla="*/ 2193500 w 3038475"/>
                  <a:gd name="connsiteY252" fmla="*/ 2990652 h 3378200"/>
                  <a:gd name="connsiteX253" fmla="*/ 2183344 w 3038475"/>
                  <a:gd name="connsiteY253" fmla="*/ 3019230 h 3378200"/>
                  <a:gd name="connsiteX254" fmla="*/ 2168744 w 3038475"/>
                  <a:gd name="connsiteY254" fmla="*/ 3034472 h 3378200"/>
                  <a:gd name="connsiteX255" fmla="*/ 2149702 w 3038475"/>
                  <a:gd name="connsiteY255" fmla="*/ 3055429 h 3378200"/>
                  <a:gd name="connsiteX256" fmla="*/ 2136372 w 3038475"/>
                  <a:gd name="connsiteY256" fmla="*/ 3064955 h 3378200"/>
                  <a:gd name="connsiteX257" fmla="*/ 2125581 w 3038475"/>
                  <a:gd name="connsiteY257" fmla="*/ 3076386 h 3378200"/>
                  <a:gd name="connsiteX258" fmla="*/ 2103999 w 3038475"/>
                  <a:gd name="connsiteY258" fmla="*/ 3084007 h 3378200"/>
                  <a:gd name="connsiteX259" fmla="*/ 2072261 w 3038475"/>
                  <a:gd name="connsiteY259" fmla="*/ 3089722 h 3378200"/>
                  <a:gd name="connsiteX260" fmla="*/ 2035445 w 3038475"/>
                  <a:gd name="connsiteY260" fmla="*/ 3095438 h 3378200"/>
                  <a:gd name="connsiteX261" fmla="*/ 2008785 w 3038475"/>
                  <a:gd name="connsiteY261" fmla="*/ 3103058 h 3378200"/>
                  <a:gd name="connsiteX262" fmla="*/ 1995455 w 3038475"/>
                  <a:gd name="connsiteY262" fmla="*/ 3106869 h 3378200"/>
                  <a:gd name="connsiteX263" fmla="*/ 1968795 w 3038475"/>
                  <a:gd name="connsiteY263" fmla="*/ 3120205 h 3378200"/>
                  <a:gd name="connsiteX264" fmla="*/ 1964986 w 3038475"/>
                  <a:gd name="connsiteY264" fmla="*/ 3131636 h 3378200"/>
                  <a:gd name="connsiteX265" fmla="*/ 1963151 w 3038475"/>
                  <a:gd name="connsiteY265" fmla="*/ 3132471 h 3378200"/>
                  <a:gd name="connsiteX266" fmla="*/ 1962150 w 3038475"/>
                  <a:gd name="connsiteY266" fmla="*/ 3132137 h 3378200"/>
                  <a:gd name="connsiteX267" fmla="*/ 1942935 w 3038475"/>
                  <a:gd name="connsiteY267" fmla="*/ 3128047 h 3378200"/>
                  <a:gd name="connsiteX268" fmla="*/ 1926023 w 3038475"/>
                  <a:gd name="connsiteY268" fmla="*/ 3098165 h 3378200"/>
                  <a:gd name="connsiteX269" fmla="*/ 1908881 w 3038475"/>
                  <a:gd name="connsiteY269" fmla="*/ 3094990 h 3378200"/>
                  <a:gd name="connsiteX270" fmla="*/ 1889835 w 3038475"/>
                  <a:gd name="connsiteY270" fmla="*/ 3054985 h 3378200"/>
                  <a:gd name="connsiteX271" fmla="*/ 1880946 w 3038475"/>
                  <a:gd name="connsiteY271" fmla="*/ 2962275 h 3378200"/>
                  <a:gd name="connsiteX272" fmla="*/ 1837774 w 3038475"/>
                  <a:gd name="connsiteY272" fmla="*/ 2971165 h 3378200"/>
                  <a:gd name="connsiteX273" fmla="*/ 1806030 w 3038475"/>
                  <a:gd name="connsiteY273" fmla="*/ 3023235 h 3378200"/>
                  <a:gd name="connsiteX274" fmla="*/ 1806030 w 3038475"/>
                  <a:gd name="connsiteY274" fmla="*/ 3046095 h 3378200"/>
                  <a:gd name="connsiteX275" fmla="*/ 1737462 w 3038475"/>
                  <a:gd name="connsiteY275" fmla="*/ 3057525 h 3378200"/>
                  <a:gd name="connsiteX276" fmla="*/ 1712702 w 3038475"/>
                  <a:gd name="connsiteY276" fmla="*/ 3131820 h 3378200"/>
                  <a:gd name="connsiteX277" fmla="*/ 1737462 w 3038475"/>
                  <a:gd name="connsiteY277" fmla="*/ 3131820 h 3378200"/>
                  <a:gd name="connsiteX278" fmla="*/ 1696195 w 3038475"/>
                  <a:gd name="connsiteY278" fmla="*/ 3181985 h 3378200"/>
                  <a:gd name="connsiteX279" fmla="*/ 1608983 w 3038475"/>
                  <a:gd name="connsiteY279" fmla="*/ 3171817 h 3378200"/>
                  <a:gd name="connsiteX280" fmla="*/ 1621913 w 3038475"/>
                  <a:gd name="connsiteY280" fmla="*/ 3164205 h 3378200"/>
                  <a:gd name="connsiteX281" fmla="*/ 1592709 w 3038475"/>
                  <a:gd name="connsiteY281" fmla="*/ 3169920 h 3378200"/>
                  <a:gd name="connsiteX282" fmla="*/ 1608983 w 3038475"/>
                  <a:gd name="connsiteY282" fmla="*/ 3171817 h 3378200"/>
                  <a:gd name="connsiteX283" fmla="*/ 1521602 w 3038475"/>
                  <a:gd name="connsiteY283" fmla="*/ 3223260 h 3378200"/>
                  <a:gd name="connsiteX284" fmla="*/ 1432083 w 3038475"/>
                  <a:gd name="connsiteY284" fmla="*/ 3195955 h 3378200"/>
                  <a:gd name="connsiteX285" fmla="*/ 1432083 w 3038475"/>
                  <a:gd name="connsiteY285" fmla="*/ 3164205 h 3378200"/>
                  <a:gd name="connsiteX286" fmla="*/ 1403513 w 3038475"/>
                  <a:gd name="connsiteY286" fmla="*/ 3164205 h 3378200"/>
                  <a:gd name="connsiteX287" fmla="*/ 1373674 w 3038475"/>
                  <a:gd name="connsiteY287" fmla="*/ 3147060 h 3378200"/>
                  <a:gd name="connsiteX288" fmla="*/ 1306376 w 3038475"/>
                  <a:gd name="connsiteY288" fmla="*/ 3199130 h 3378200"/>
                  <a:gd name="connsiteX289" fmla="*/ 1291774 w 3038475"/>
                  <a:gd name="connsiteY289" fmla="*/ 3223260 h 3378200"/>
                  <a:gd name="connsiteX290" fmla="*/ 1291774 w 3038475"/>
                  <a:gd name="connsiteY290" fmla="*/ 3253740 h 3378200"/>
                  <a:gd name="connsiteX291" fmla="*/ 1291774 w 3038475"/>
                  <a:gd name="connsiteY291" fmla="*/ 3291205 h 3378200"/>
                  <a:gd name="connsiteX292" fmla="*/ 1254950 w 3038475"/>
                  <a:gd name="connsiteY292" fmla="*/ 3296920 h 3378200"/>
                  <a:gd name="connsiteX293" fmla="*/ 1217492 w 3038475"/>
                  <a:gd name="connsiteY293" fmla="*/ 3328670 h 3378200"/>
                  <a:gd name="connsiteX294" fmla="*/ 1177494 w 3038475"/>
                  <a:gd name="connsiteY294" fmla="*/ 3378200 h 3378200"/>
                  <a:gd name="connsiteX295" fmla="*/ 1159718 w 3038475"/>
                  <a:gd name="connsiteY295" fmla="*/ 3356610 h 3378200"/>
                  <a:gd name="connsiteX296" fmla="*/ 1094222 w 3038475"/>
                  <a:gd name="connsiteY296" fmla="*/ 3335507 h 3378200"/>
                  <a:gd name="connsiteX297" fmla="*/ 1101725 w 3038475"/>
                  <a:gd name="connsiteY297" fmla="*/ 3321685 h 3378200"/>
                  <a:gd name="connsiteX298" fmla="*/ 1089660 w 3038475"/>
                  <a:gd name="connsiteY298" fmla="*/ 3319145 h 3378200"/>
                  <a:gd name="connsiteX299" fmla="*/ 1089660 w 3038475"/>
                  <a:gd name="connsiteY299" fmla="*/ 3260090 h 3378200"/>
                  <a:gd name="connsiteX300" fmla="*/ 1101725 w 3038475"/>
                  <a:gd name="connsiteY300" fmla="*/ 3256280 h 3378200"/>
                  <a:gd name="connsiteX301" fmla="*/ 1089660 w 3038475"/>
                  <a:gd name="connsiteY301" fmla="*/ 3175000 h 3378200"/>
                  <a:gd name="connsiteX302" fmla="*/ 1089660 w 3038475"/>
                  <a:gd name="connsiteY302" fmla="*/ 3160395 h 3378200"/>
                  <a:gd name="connsiteX303" fmla="*/ 1089660 w 3038475"/>
                  <a:gd name="connsiteY303" fmla="*/ 3146425 h 3378200"/>
                  <a:gd name="connsiteX304" fmla="*/ 1069340 w 3038475"/>
                  <a:gd name="connsiteY304" fmla="*/ 3156585 h 3378200"/>
                  <a:gd name="connsiteX305" fmla="*/ 1064895 w 3038475"/>
                  <a:gd name="connsiteY305" fmla="*/ 3128010 h 3378200"/>
                  <a:gd name="connsiteX306" fmla="*/ 1061085 w 3038475"/>
                  <a:gd name="connsiteY306" fmla="*/ 3095625 h 3378200"/>
                  <a:gd name="connsiteX307" fmla="*/ 1074420 w 3038475"/>
                  <a:gd name="connsiteY307" fmla="*/ 3057525 h 3378200"/>
                  <a:gd name="connsiteX308" fmla="*/ 1036320 w 3038475"/>
                  <a:gd name="connsiteY308" fmla="*/ 3076575 h 3378200"/>
                  <a:gd name="connsiteX309" fmla="*/ 1013460 w 3038475"/>
                  <a:gd name="connsiteY309" fmla="*/ 3068955 h 3378200"/>
                  <a:gd name="connsiteX310" fmla="*/ 1024890 w 3038475"/>
                  <a:gd name="connsiteY310" fmla="*/ 3048000 h 3378200"/>
                  <a:gd name="connsiteX311" fmla="*/ 1013460 w 3038475"/>
                  <a:gd name="connsiteY311" fmla="*/ 3011805 h 3378200"/>
                  <a:gd name="connsiteX312" fmla="*/ 1011555 w 3038475"/>
                  <a:gd name="connsiteY312" fmla="*/ 2975610 h 3378200"/>
                  <a:gd name="connsiteX313" fmla="*/ 990600 w 3038475"/>
                  <a:gd name="connsiteY313" fmla="*/ 2967990 h 3378200"/>
                  <a:gd name="connsiteX314" fmla="*/ 962025 w 3038475"/>
                  <a:gd name="connsiteY314" fmla="*/ 2971800 h 3378200"/>
                  <a:gd name="connsiteX315" fmla="*/ 973455 w 3038475"/>
                  <a:gd name="connsiteY315" fmla="*/ 2920365 h 3378200"/>
                  <a:gd name="connsiteX316" fmla="*/ 990600 w 3038475"/>
                  <a:gd name="connsiteY316" fmla="*/ 2891790 h 3378200"/>
                  <a:gd name="connsiteX317" fmla="*/ 971550 w 3038475"/>
                  <a:gd name="connsiteY317" fmla="*/ 2861310 h 3378200"/>
                  <a:gd name="connsiteX318" fmla="*/ 971550 w 3038475"/>
                  <a:gd name="connsiteY318" fmla="*/ 2842260 h 3378200"/>
                  <a:gd name="connsiteX319" fmla="*/ 962025 w 3038475"/>
                  <a:gd name="connsiteY319" fmla="*/ 2819400 h 3378200"/>
                  <a:gd name="connsiteX320" fmla="*/ 948690 w 3038475"/>
                  <a:gd name="connsiteY320" fmla="*/ 2785110 h 3378200"/>
                  <a:gd name="connsiteX321" fmla="*/ 935355 w 3038475"/>
                  <a:gd name="connsiteY321" fmla="*/ 2747010 h 3378200"/>
                  <a:gd name="connsiteX322" fmla="*/ 937895 w 3038475"/>
                  <a:gd name="connsiteY322" fmla="*/ 2728595 h 3378200"/>
                  <a:gd name="connsiteX323" fmla="*/ 937895 w 3038475"/>
                  <a:gd name="connsiteY323" fmla="*/ 2716978 h 3378200"/>
                  <a:gd name="connsiteX324" fmla="*/ 923290 w 3038475"/>
                  <a:gd name="connsiteY324" fmla="*/ 2728595 h 3378200"/>
                  <a:gd name="connsiteX325" fmla="*/ 883920 w 3038475"/>
                  <a:gd name="connsiteY325" fmla="*/ 2684145 h 3378200"/>
                  <a:gd name="connsiteX326" fmla="*/ 855345 w 3038475"/>
                  <a:gd name="connsiteY326" fmla="*/ 2665095 h 3378200"/>
                  <a:gd name="connsiteX327" fmla="*/ 826770 w 3038475"/>
                  <a:gd name="connsiteY327" fmla="*/ 2610485 h 3378200"/>
                  <a:gd name="connsiteX328" fmla="*/ 797560 w 3038475"/>
                  <a:gd name="connsiteY328" fmla="*/ 2608580 h 3378200"/>
                  <a:gd name="connsiteX329" fmla="*/ 781685 w 3038475"/>
                  <a:gd name="connsiteY329" fmla="*/ 2620645 h 3378200"/>
                  <a:gd name="connsiteX330" fmla="*/ 767715 w 3038475"/>
                  <a:gd name="connsiteY330" fmla="*/ 2571750 h 3378200"/>
                  <a:gd name="connsiteX331" fmla="*/ 767715 w 3038475"/>
                  <a:gd name="connsiteY331" fmla="*/ 2543175 h 3378200"/>
                  <a:gd name="connsiteX332" fmla="*/ 738951 w 3038475"/>
                  <a:gd name="connsiteY332" fmla="*/ 2518473 h 3378200"/>
                  <a:gd name="connsiteX333" fmla="*/ 714375 w 3038475"/>
                  <a:gd name="connsiteY333" fmla="*/ 2458085 h 3378200"/>
                  <a:gd name="connsiteX334" fmla="*/ 720725 w 3038475"/>
                  <a:gd name="connsiteY334" fmla="*/ 2426970 h 3378200"/>
                  <a:gd name="connsiteX335" fmla="*/ 786130 w 3038475"/>
                  <a:gd name="connsiteY335" fmla="*/ 2334260 h 3378200"/>
                  <a:gd name="connsiteX336" fmla="*/ 797560 w 3038475"/>
                  <a:gd name="connsiteY336" fmla="*/ 2284730 h 3378200"/>
                  <a:gd name="connsiteX337" fmla="*/ 797560 w 3038475"/>
                  <a:gd name="connsiteY337" fmla="*/ 2242185 h 3378200"/>
                  <a:gd name="connsiteX338" fmla="*/ 797560 w 3038475"/>
                  <a:gd name="connsiteY338" fmla="*/ 2211070 h 3378200"/>
                  <a:gd name="connsiteX339" fmla="*/ 797560 w 3038475"/>
                  <a:gd name="connsiteY339" fmla="*/ 2193290 h 3378200"/>
                  <a:gd name="connsiteX340" fmla="*/ 743585 w 3038475"/>
                  <a:gd name="connsiteY340" fmla="*/ 2092960 h 3378200"/>
                  <a:gd name="connsiteX341" fmla="*/ 779780 w 3038475"/>
                  <a:gd name="connsiteY341" fmla="*/ 2103755 h 3378200"/>
                  <a:gd name="connsiteX342" fmla="*/ 797560 w 3038475"/>
                  <a:gd name="connsiteY342" fmla="*/ 2077085 h 3378200"/>
                  <a:gd name="connsiteX343" fmla="*/ 843280 w 3038475"/>
                  <a:gd name="connsiteY343" fmla="*/ 2072640 h 3378200"/>
                  <a:gd name="connsiteX344" fmla="*/ 863600 w 3038475"/>
                  <a:gd name="connsiteY344" fmla="*/ 2042160 h 3378200"/>
                  <a:gd name="connsiteX345" fmla="*/ 847090 w 3038475"/>
                  <a:gd name="connsiteY345" fmla="*/ 1997710 h 3378200"/>
                  <a:gd name="connsiteX346" fmla="*/ 871220 w 3038475"/>
                  <a:gd name="connsiteY346" fmla="*/ 1981200 h 3378200"/>
                  <a:gd name="connsiteX347" fmla="*/ 865505 w 3038475"/>
                  <a:gd name="connsiteY347" fmla="*/ 1952625 h 3378200"/>
                  <a:gd name="connsiteX348" fmla="*/ 889635 w 3038475"/>
                  <a:gd name="connsiteY348" fmla="*/ 1897380 h 3378200"/>
                  <a:gd name="connsiteX349" fmla="*/ 887730 w 3038475"/>
                  <a:gd name="connsiteY349" fmla="*/ 1885315 h 3378200"/>
                  <a:gd name="connsiteX350" fmla="*/ 891540 w 3038475"/>
                  <a:gd name="connsiteY350" fmla="*/ 1869440 h 3378200"/>
                  <a:gd name="connsiteX351" fmla="*/ 902970 w 3038475"/>
                  <a:gd name="connsiteY351" fmla="*/ 1844675 h 3378200"/>
                  <a:gd name="connsiteX352" fmla="*/ 902970 w 3038475"/>
                  <a:gd name="connsiteY352" fmla="*/ 1826260 h 3378200"/>
                  <a:gd name="connsiteX353" fmla="*/ 913345 w 3038475"/>
                  <a:gd name="connsiteY353" fmla="*/ 1832744 h 3378200"/>
                  <a:gd name="connsiteX354" fmla="*/ 902970 w 3038475"/>
                  <a:gd name="connsiteY354" fmla="*/ 1823085 h 3378200"/>
                  <a:gd name="connsiteX355" fmla="*/ 910590 w 3038475"/>
                  <a:gd name="connsiteY355" fmla="*/ 1805940 h 3378200"/>
                  <a:gd name="connsiteX356" fmla="*/ 921385 w 3038475"/>
                  <a:gd name="connsiteY356" fmla="*/ 1767840 h 3378200"/>
                  <a:gd name="connsiteX357" fmla="*/ 921385 w 3038475"/>
                  <a:gd name="connsiteY357" fmla="*/ 1751330 h 3378200"/>
                  <a:gd name="connsiteX358" fmla="*/ 937895 w 3038475"/>
                  <a:gd name="connsiteY358" fmla="*/ 1751330 h 3378200"/>
                  <a:gd name="connsiteX359" fmla="*/ 937895 w 3038475"/>
                  <a:gd name="connsiteY359" fmla="*/ 1714500 h 3378200"/>
                  <a:gd name="connsiteX360" fmla="*/ 942975 w 3038475"/>
                  <a:gd name="connsiteY360" fmla="*/ 1680210 h 3378200"/>
                  <a:gd name="connsiteX361" fmla="*/ 963930 w 3038475"/>
                  <a:gd name="connsiteY361" fmla="*/ 1671955 h 3378200"/>
                  <a:gd name="connsiteX362" fmla="*/ 977265 w 3038475"/>
                  <a:gd name="connsiteY362" fmla="*/ 1651000 h 3378200"/>
                  <a:gd name="connsiteX363" fmla="*/ 983601 w 3038475"/>
                  <a:gd name="connsiteY363" fmla="*/ 1644465 h 3378200"/>
                  <a:gd name="connsiteX364" fmla="*/ 985520 w 3038475"/>
                  <a:gd name="connsiteY364" fmla="*/ 1640840 h 3378200"/>
                  <a:gd name="connsiteX365" fmla="*/ 987425 w 3038475"/>
                  <a:gd name="connsiteY365" fmla="*/ 1614805 h 3378200"/>
                  <a:gd name="connsiteX366" fmla="*/ 962025 w 3038475"/>
                  <a:gd name="connsiteY366" fmla="*/ 1602740 h 3378200"/>
                  <a:gd name="connsiteX367" fmla="*/ 951230 w 3038475"/>
                  <a:gd name="connsiteY367" fmla="*/ 1614805 h 3378200"/>
                  <a:gd name="connsiteX368" fmla="*/ 929640 w 3038475"/>
                  <a:gd name="connsiteY368" fmla="*/ 1625600 h 3378200"/>
                  <a:gd name="connsiteX369" fmla="*/ 894715 w 3038475"/>
                  <a:gd name="connsiteY369" fmla="*/ 1637030 h 3378200"/>
                  <a:gd name="connsiteX370" fmla="*/ 882015 w 3038475"/>
                  <a:gd name="connsiteY370" fmla="*/ 1672590 h 3378200"/>
                  <a:gd name="connsiteX371" fmla="*/ 859790 w 3038475"/>
                  <a:gd name="connsiteY371" fmla="*/ 1651635 h 3378200"/>
                  <a:gd name="connsiteX372" fmla="*/ 851378 w 3038475"/>
                  <a:gd name="connsiteY372" fmla="*/ 1633315 h 3378200"/>
                  <a:gd name="connsiteX373" fmla="*/ 845569 w 3038475"/>
                  <a:gd name="connsiteY373" fmla="*/ 1618678 h 3378200"/>
                  <a:gd name="connsiteX374" fmla="*/ 844298 w 3038475"/>
                  <a:gd name="connsiteY374" fmla="*/ 1588260 h 3378200"/>
                  <a:gd name="connsiteX375" fmla="*/ 828996 w 3038475"/>
                  <a:gd name="connsiteY375" fmla="*/ 1564829 h 3378200"/>
                  <a:gd name="connsiteX376" fmla="*/ 804294 w 3038475"/>
                  <a:gd name="connsiteY376" fmla="*/ 1524761 h 3378200"/>
                  <a:gd name="connsiteX377" fmla="*/ 803910 w 3038475"/>
                  <a:gd name="connsiteY377" fmla="*/ 1526540 h 3378200"/>
                  <a:gd name="connsiteX378" fmla="*/ 774065 w 3038475"/>
                  <a:gd name="connsiteY378" fmla="*/ 1524635 h 3378200"/>
                  <a:gd name="connsiteX379" fmla="*/ 756920 w 3038475"/>
                  <a:gd name="connsiteY379" fmla="*/ 1507490 h 3378200"/>
                  <a:gd name="connsiteX380" fmla="*/ 743585 w 3038475"/>
                  <a:gd name="connsiteY380" fmla="*/ 1496061 h 3378200"/>
                  <a:gd name="connsiteX381" fmla="*/ 774065 w 3038475"/>
                  <a:gd name="connsiteY381" fmla="*/ 1484630 h 3378200"/>
                  <a:gd name="connsiteX382" fmla="*/ 803910 w 3038475"/>
                  <a:gd name="connsiteY382" fmla="*/ 1478915 h 3378200"/>
                  <a:gd name="connsiteX383" fmla="*/ 803910 w 3038475"/>
                  <a:gd name="connsiteY383" fmla="*/ 1464945 h 3378200"/>
                  <a:gd name="connsiteX384" fmla="*/ 803910 w 3038475"/>
                  <a:gd name="connsiteY384" fmla="*/ 1450340 h 3378200"/>
                  <a:gd name="connsiteX385" fmla="*/ 830580 w 3038475"/>
                  <a:gd name="connsiteY385" fmla="*/ 1437005 h 3378200"/>
                  <a:gd name="connsiteX386" fmla="*/ 861060 w 3038475"/>
                  <a:gd name="connsiteY386" fmla="*/ 1423670 h 3378200"/>
                  <a:gd name="connsiteX387" fmla="*/ 887095 w 3038475"/>
                  <a:gd name="connsiteY387" fmla="*/ 1417955 h 3378200"/>
                  <a:gd name="connsiteX388" fmla="*/ 905510 w 3038475"/>
                  <a:gd name="connsiteY388" fmla="*/ 1410335 h 3378200"/>
                  <a:gd name="connsiteX389" fmla="*/ 918845 w 3038475"/>
                  <a:gd name="connsiteY389" fmla="*/ 1398905 h 3378200"/>
                  <a:gd name="connsiteX390" fmla="*/ 929640 w 3038475"/>
                  <a:gd name="connsiteY390" fmla="*/ 1386840 h 3378200"/>
                  <a:gd name="connsiteX391" fmla="*/ 962025 w 3038475"/>
                  <a:gd name="connsiteY391" fmla="*/ 1386840 h 3378200"/>
                  <a:gd name="connsiteX392" fmla="*/ 1010285 w 3038475"/>
                  <a:gd name="connsiteY392" fmla="*/ 1386840 h 3378200"/>
                  <a:gd name="connsiteX393" fmla="*/ 1010285 w 3038475"/>
                  <a:gd name="connsiteY393" fmla="*/ 1398905 h 3378200"/>
                  <a:gd name="connsiteX394" fmla="*/ 1033145 w 3038475"/>
                  <a:gd name="connsiteY394" fmla="*/ 1383823 h 3378200"/>
                  <a:gd name="connsiteX395" fmla="*/ 1044575 w 3038475"/>
                  <a:gd name="connsiteY395" fmla="*/ 1392649 h 3378200"/>
                  <a:gd name="connsiteX396" fmla="*/ 1052735 w 3038475"/>
                  <a:gd name="connsiteY396" fmla="*/ 1400395 h 3378200"/>
                  <a:gd name="connsiteX397" fmla="*/ 1075055 w 3038475"/>
                  <a:gd name="connsiteY397" fmla="*/ 1402715 h 3378200"/>
                  <a:gd name="connsiteX398" fmla="*/ 1082613 w 3038475"/>
                  <a:gd name="connsiteY398" fmla="*/ 1423858 h 3378200"/>
                  <a:gd name="connsiteX399" fmla="*/ 1097915 w 3038475"/>
                  <a:gd name="connsiteY399" fmla="*/ 1400810 h 3378200"/>
                  <a:gd name="connsiteX400" fmla="*/ 1120140 w 3038475"/>
                  <a:gd name="connsiteY400" fmla="*/ 1386840 h 3378200"/>
                  <a:gd name="connsiteX401" fmla="*/ 1139825 w 3038475"/>
                  <a:gd name="connsiteY401" fmla="*/ 1386840 h 3378200"/>
                  <a:gd name="connsiteX402" fmla="*/ 1156970 w 3038475"/>
                  <a:gd name="connsiteY402" fmla="*/ 1386840 h 3378200"/>
                  <a:gd name="connsiteX403" fmla="*/ 1170305 w 3038475"/>
                  <a:gd name="connsiteY403" fmla="*/ 1360805 h 3378200"/>
                  <a:gd name="connsiteX404" fmla="*/ 1166495 w 3038475"/>
                  <a:gd name="connsiteY404" fmla="*/ 1330325 h 3378200"/>
                  <a:gd name="connsiteX405" fmla="*/ 1172210 w 3038475"/>
                  <a:gd name="connsiteY405" fmla="*/ 1313180 h 3378200"/>
                  <a:gd name="connsiteX406" fmla="*/ 1174115 w 3038475"/>
                  <a:gd name="connsiteY406" fmla="*/ 1309371 h 3378200"/>
                  <a:gd name="connsiteX407" fmla="*/ 1169622 w 3038475"/>
                  <a:gd name="connsiteY407" fmla="*/ 1295891 h 3378200"/>
                  <a:gd name="connsiteX408" fmla="*/ 1136015 w 3038475"/>
                  <a:gd name="connsiteY408" fmla="*/ 1314451 h 3378200"/>
                  <a:gd name="connsiteX409" fmla="*/ 1097915 w 3038475"/>
                  <a:gd name="connsiteY409" fmla="*/ 1285875 h 3378200"/>
                  <a:gd name="connsiteX410" fmla="*/ 1058545 w 3038475"/>
                  <a:gd name="connsiteY410" fmla="*/ 1288415 h 3378200"/>
                  <a:gd name="connsiteX411" fmla="*/ 1004570 w 3038475"/>
                  <a:gd name="connsiteY411" fmla="*/ 1241425 h 3378200"/>
                  <a:gd name="connsiteX412" fmla="*/ 962025 w 3038475"/>
                  <a:gd name="connsiteY412" fmla="*/ 1184910 h 3378200"/>
                  <a:gd name="connsiteX413" fmla="*/ 911225 w 3038475"/>
                  <a:gd name="connsiteY413" fmla="*/ 1203325 h 3378200"/>
                  <a:gd name="connsiteX414" fmla="*/ 894715 w 3038475"/>
                  <a:gd name="connsiteY414" fmla="*/ 1198245 h 3378200"/>
                  <a:gd name="connsiteX415" fmla="*/ 836930 w 3038475"/>
                  <a:gd name="connsiteY415" fmla="*/ 1219200 h 3378200"/>
                  <a:gd name="connsiteX416" fmla="*/ 774065 w 3038475"/>
                  <a:gd name="connsiteY416" fmla="*/ 1241425 h 3378200"/>
                  <a:gd name="connsiteX417" fmla="*/ 731747 w 3038475"/>
                  <a:gd name="connsiteY417" fmla="*/ 1218188 h 3378200"/>
                  <a:gd name="connsiteX418" fmla="*/ 743585 w 3038475"/>
                  <a:gd name="connsiteY418" fmla="*/ 1162050 h 3378200"/>
                  <a:gd name="connsiteX419" fmla="*/ 710565 w 3038475"/>
                  <a:gd name="connsiteY419" fmla="*/ 1184910 h 3378200"/>
                  <a:gd name="connsiteX420" fmla="*/ 685165 w 3038475"/>
                  <a:gd name="connsiteY420" fmla="*/ 1177290 h 3378200"/>
                  <a:gd name="connsiteX421" fmla="*/ 661035 w 3038475"/>
                  <a:gd name="connsiteY421" fmla="*/ 1146810 h 3378200"/>
                  <a:gd name="connsiteX422" fmla="*/ 645160 w 3038475"/>
                  <a:gd name="connsiteY422" fmla="*/ 1128395 h 3378200"/>
                  <a:gd name="connsiteX423" fmla="*/ 617220 w 3038475"/>
                  <a:gd name="connsiteY423" fmla="*/ 1128395 h 3378200"/>
                  <a:gd name="connsiteX424" fmla="*/ 595630 w 3038475"/>
                  <a:gd name="connsiteY424" fmla="*/ 1123315 h 3378200"/>
                  <a:gd name="connsiteX425" fmla="*/ 567055 w 3038475"/>
                  <a:gd name="connsiteY425" fmla="*/ 1123315 h 3378200"/>
                  <a:gd name="connsiteX426" fmla="*/ 551180 w 3038475"/>
                  <a:gd name="connsiteY426" fmla="*/ 1149350 h 3378200"/>
                  <a:gd name="connsiteX427" fmla="*/ 524510 w 3038475"/>
                  <a:gd name="connsiteY427" fmla="*/ 1164590 h 3378200"/>
                  <a:gd name="connsiteX428" fmla="*/ 502285 w 3038475"/>
                  <a:gd name="connsiteY428" fmla="*/ 1128395 h 3378200"/>
                  <a:gd name="connsiteX429" fmla="*/ 485140 w 3038475"/>
                  <a:gd name="connsiteY429" fmla="*/ 1108075 h 3378200"/>
                  <a:gd name="connsiteX430" fmla="*/ 485140 w 3038475"/>
                  <a:gd name="connsiteY430" fmla="*/ 1075055 h 3378200"/>
                  <a:gd name="connsiteX431" fmla="*/ 485140 w 3038475"/>
                  <a:gd name="connsiteY431" fmla="*/ 1056640 h 3378200"/>
                  <a:gd name="connsiteX432" fmla="*/ 471170 w 3038475"/>
                  <a:gd name="connsiteY432" fmla="*/ 1015365 h 3378200"/>
                  <a:gd name="connsiteX433" fmla="*/ 434340 w 3038475"/>
                  <a:gd name="connsiteY433" fmla="*/ 1017905 h 3378200"/>
                  <a:gd name="connsiteX434" fmla="*/ 429260 w 3038475"/>
                  <a:gd name="connsiteY434" fmla="*/ 996950 h 3378200"/>
                  <a:gd name="connsiteX435" fmla="*/ 398780 w 3038475"/>
                  <a:gd name="connsiteY435" fmla="*/ 1015365 h 3378200"/>
                  <a:gd name="connsiteX436" fmla="*/ 375920 w 3038475"/>
                  <a:gd name="connsiteY436" fmla="*/ 1017905 h 3378200"/>
                  <a:gd name="connsiteX437" fmla="*/ 347345 w 3038475"/>
                  <a:gd name="connsiteY437" fmla="*/ 1028065 h 3378200"/>
                  <a:gd name="connsiteX438" fmla="*/ 315595 w 3038475"/>
                  <a:gd name="connsiteY438" fmla="*/ 1010285 h 3378200"/>
                  <a:gd name="connsiteX439" fmla="*/ 304800 w 3038475"/>
                  <a:gd name="connsiteY439" fmla="*/ 984250 h 3378200"/>
                  <a:gd name="connsiteX440" fmla="*/ 283210 w 3038475"/>
                  <a:gd name="connsiteY440" fmla="*/ 984250 h 3378200"/>
                  <a:gd name="connsiteX441" fmla="*/ 262255 w 3038475"/>
                  <a:gd name="connsiteY441" fmla="*/ 958215 h 3378200"/>
                  <a:gd name="connsiteX442" fmla="*/ 241935 w 3038475"/>
                  <a:gd name="connsiteY442" fmla="*/ 958215 h 3378200"/>
                  <a:gd name="connsiteX443" fmla="*/ 231775 w 3038475"/>
                  <a:gd name="connsiteY443" fmla="*/ 974090 h 3378200"/>
                  <a:gd name="connsiteX444" fmla="*/ 209550 w 3038475"/>
                  <a:gd name="connsiteY444" fmla="*/ 991870 h 3378200"/>
                  <a:gd name="connsiteX445" fmla="*/ 204470 w 3038475"/>
                  <a:gd name="connsiteY445" fmla="*/ 974090 h 3378200"/>
                  <a:gd name="connsiteX446" fmla="*/ 177800 w 3038475"/>
                  <a:gd name="connsiteY446" fmla="*/ 974090 h 3378200"/>
                  <a:gd name="connsiteX447" fmla="*/ 187960 w 3038475"/>
                  <a:gd name="connsiteY447" fmla="*/ 920116 h 3378200"/>
                  <a:gd name="connsiteX448" fmla="*/ 157480 w 3038475"/>
                  <a:gd name="connsiteY448" fmla="*/ 920116 h 3378200"/>
                  <a:gd name="connsiteX449" fmla="*/ 133985 w 3038475"/>
                  <a:gd name="connsiteY449" fmla="*/ 873761 h 3378200"/>
                  <a:gd name="connsiteX450" fmla="*/ 157480 w 3038475"/>
                  <a:gd name="connsiteY450" fmla="*/ 845185 h 3378200"/>
                  <a:gd name="connsiteX451" fmla="*/ 157480 w 3038475"/>
                  <a:gd name="connsiteY451" fmla="*/ 808990 h 3378200"/>
                  <a:gd name="connsiteX452" fmla="*/ 149225 w 3038475"/>
                  <a:gd name="connsiteY452" fmla="*/ 795020 h 3378200"/>
                  <a:gd name="connsiteX453" fmla="*/ 157480 w 3038475"/>
                  <a:gd name="connsiteY453" fmla="*/ 747395 h 3378200"/>
                  <a:gd name="connsiteX454" fmla="*/ 175260 w 3038475"/>
                  <a:gd name="connsiteY454" fmla="*/ 760095 h 3378200"/>
                  <a:gd name="connsiteX455" fmla="*/ 249555 w 3038475"/>
                  <a:gd name="connsiteY455" fmla="*/ 726440 h 3378200"/>
                  <a:gd name="connsiteX456" fmla="*/ 209550 w 3038475"/>
                  <a:gd name="connsiteY456" fmla="*/ 693420 h 3378200"/>
                  <a:gd name="connsiteX457" fmla="*/ 182880 w 3038475"/>
                  <a:gd name="connsiteY457" fmla="*/ 652780 h 3378200"/>
                  <a:gd name="connsiteX458" fmla="*/ 204470 w 3038475"/>
                  <a:gd name="connsiteY458" fmla="*/ 633730 h 3378200"/>
                  <a:gd name="connsiteX459" fmla="*/ 172720 w 3038475"/>
                  <a:gd name="connsiteY459" fmla="*/ 610870 h 3378200"/>
                  <a:gd name="connsiteX460" fmla="*/ 187960 w 3038475"/>
                  <a:gd name="connsiteY460" fmla="*/ 551815 h 3378200"/>
                  <a:gd name="connsiteX461" fmla="*/ 185420 w 3038475"/>
                  <a:gd name="connsiteY461" fmla="*/ 508636 h 3378200"/>
                  <a:gd name="connsiteX462" fmla="*/ 157480 w 3038475"/>
                  <a:gd name="connsiteY462" fmla="*/ 489585 h 3378200"/>
                  <a:gd name="connsiteX463" fmla="*/ 204470 w 3038475"/>
                  <a:gd name="connsiteY463" fmla="*/ 481965 h 3378200"/>
                  <a:gd name="connsiteX464" fmla="*/ 192405 w 3038475"/>
                  <a:gd name="connsiteY464" fmla="*/ 422911 h 3378200"/>
                  <a:gd name="connsiteX465" fmla="*/ 192405 w 3038475"/>
                  <a:gd name="connsiteY465" fmla="*/ 398145 h 3378200"/>
                  <a:gd name="connsiteX466" fmla="*/ 204470 w 3038475"/>
                  <a:gd name="connsiteY466" fmla="*/ 391160 h 3378200"/>
                  <a:gd name="connsiteX467" fmla="*/ 213360 w 3038475"/>
                  <a:gd name="connsiteY467" fmla="*/ 377191 h 3378200"/>
                  <a:gd name="connsiteX468" fmla="*/ 209550 w 3038475"/>
                  <a:gd name="connsiteY468" fmla="*/ 350520 h 3378200"/>
                  <a:gd name="connsiteX469" fmla="*/ 204470 w 3038475"/>
                  <a:gd name="connsiteY469" fmla="*/ 296545 h 3378200"/>
                  <a:gd name="connsiteX470" fmla="*/ 172720 w 3038475"/>
                  <a:gd name="connsiteY470" fmla="*/ 265430 h 3378200"/>
                  <a:gd name="connsiteX471" fmla="*/ 149225 w 3038475"/>
                  <a:gd name="connsiteY471" fmla="*/ 255270 h 3378200"/>
                  <a:gd name="connsiteX472" fmla="*/ 115570 w 3038475"/>
                  <a:gd name="connsiteY472" fmla="*/ 257810 h 3378200"/>
                  <a:gd name="connsiteX473" fmla="*/ 110490 w 3038475"/>
                  <a:gd name="connsiteY473" fmla="*/ 285115 h 3378200"/>
                  <a:gd name="connsiteX474" fmla="*/ 88900 w 3038475"/>
                  <a:gd name="connsiteY474" fmla="*/ 270510 h 3378200"/>
                  <a:gd name="connsiteX475" fmla="*/ 74930 w 3038475"/>
                  <a:gd name="connsiteY475" fmla="*/ 247650 h 3378200"/>
                  <a:gd name="connsiteX476" fmla="*/ 48260 w 3038475"/>
                  <a:gd name="connsiteY476" fmla="*/ 213995 h 3378200"/>
                  <a:gd name="connsiteX477" fmla="*/ 48260 w 3038475"/>
                  <a:gd name="connsiteY477" fmla="*/ 182880 h 3378200"/>
                  <a:gd name="connsiteX478" fmla="*/ 33655 w 3038475"/>
                  <a:gd name="connsiteY478" fmla="*/ 172720 h 3378200"/>
                  <a:gd name="connsiteX479" fmla="*/ 0 w 3038475"/>
                  <a:gd name="connsiteY479" fmla="*/ 172720 h 3378200"/>
                  <a:gd name="connsiteX480" fmla="*/ 33655 w 3038475"/>
                  <a:gd name="connsiteY480" fmla="*/ 116205 h 3378200"/>
                  <a:gd name="connsiteX481" fmla="*/ 48260 w 3038475"/>
                  <a:gd name="connsiteY481" fmla="*/ 111125 h 3378200"/>
                  <a:gd name="connsiteX482" fmla="*/ 48260 w 3038475"/>
                  <a:gd name="connsiteY482" fmla="*/ 85725 h 3378200"/>
                  <a:gd name="connsiteX483" fmla="*/ 110490 w 3038475"/>
                  <a:gd name="connsiteY483" fmla="*/ 85725 h 3378200"/>
                  <a:gd name="connsiteX484" fmla="*/ 110490 w 3038475"/>
                  <a:gd name="connsiteY484" fmla="*/ 64770 h 3378200"/>
                  <a:gd name="connsiteX485" fmla="*/ 149225 w 3038475"/>
                  <a:gd name="connsiteY485" fmla="*/ 62230 h 3378200"/>
                  <a:gd name="connsiteX486" fmla="*/ 157480 w 3038475"/>
                  <a:gd name="connsiteY486" fmla="*/ 28575 h 3378200"/>
                  <a:gd name="connsiteX487" fmla="*/ 157480 w 3038475"/>
                  <a:gd name="connsiteY487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20140 w 3038475"/>
                  <a:gd name="connsiteY57" fmla="*/ 508636 h 3378200"/>
                  <a:gd name="connsiteX58" fmla="*/ 1226820 w 3038475"/>
                  <a:gd name="connsiteY58" fmla="*/ 600710 h 3378200"/>
                  <a:gd name="connsiteX59" fmla="*/ 1300480 w 3038475"/>
                  <a:gd name="connsiteY59" fmla="*/ 603250 h 3378200"/>
                  <a:gd name="connsiteX60" fmla="*/ 1409700 w 3038475"/>
                  <a:gd name="connsiteY60" fmla="*/ 668655 h 3378200"/>
                  <a:gd name="connsiteX61" fmla="*/ 1344295 w 3038475"/>
                  <a:gd name="connsiteY61" fmla="*/ 706120 h 3378200"/>
                  <a:gd name="connsiteX62" fmla="*/ 1331595 w 3038475"/>
                  <a:gd name="connsiteY62" fmla="*/ 739775 h 3378200"/>
                  <a:gd name="connsiteX63" fmla="*/ 1346835 w 3038475"/>
                  <a:gd name="connsiteY63" fmla="*/ 816610 h 3378200"/>
                  <a:gd name="connsiteX64" fmla="*/ 1345565 w 3038475"/>
                  <a:gd name="connsiteY64" fmla="*/ 890270 h 3378200"/>
                  <a:gd name="connsiteX65" fmla="*/ 1374899 w 3038475"/>
                  <a:gd name="connsiteY65" fmla="*/ 888706 h 3378200"/>
                  <a:gd name="connsiteX66" fmla="*/ 1362075 w 3038475"/>
                  <a:gd name="connsiteY66" fmla="*/ 897255 h 3378200"/>
                  <a:gd name="connsiteX67" fmla="*/ 1357630 w 3038475"/>
                  <a:gd name="connsiteY67" fmla="*/ 925195 h 3378200"/>
                  <a:gd name="connsiteX68" fmla="*/ 1311275 w 3038475"/>
                  <a:gd name="connsiteY68" fmla="*/ 922655 h 3378200"/>
                  <a:gd name="connsiteX69" fmla="*/ 1295400 w 3038475"/>
                  <a:gd name="connsiteY69" fmla="*/ 945516 h 3378200"/>
                  <a:gd name="connsiteX70" fmla="*/ 1346835 w 3038475"/>
                  <a:gd name="connsiteY70" fmla="*/ 996950 h 3378200"/>
                  <a:gd name="connsiteX71" fmla="*/ 1313815 w 3038475"/>
                  <a:gd name="connsiteY71" fmla="*/ 1075055 h 3378200"/>
                  <a:gd name="connsiteX72" fmla="*/ 1339215 w 3038475"/>
                  <a:gd name="connsiteY72" fmla="*/ 1102995 h 3378200"/>
                  <a:gd name="connsiteX73" fmla="*/ 1332786 w 3038475"/>
                  <a:gd name="connsiteY73" fmla="*/ 1106805 h 3378200"/>
                  <a:gd name="connsiteX74" fmla="*/ 1358900 w 3038475"/>
                  <a:gd name="connsiteY74" fmla="*/ 1106805 h 3378200"/>
                  <a:gd name="connsiteX75" fmla="*/ 1366520 w 3038475"/>
                  <a:gd name="connsiteY75" fmla="*/ 1130300 h 3378200"/>
                  <a:gd name="connsiteX76" fmla="*/ 1374140 w 3038475"/>
                  <a:gd name="connsiteY76" fmla="*/ 1155065 h 3378200"/>
                  <a:gd name="connsiteX77" fmla="*/ 1409700 w 3038475"/>
                  <a:gd name="connsiteY77" fmla="*/ 1160780 h 3378200"/>
                  <a:gd name="connsiteX78" fmla="*/ 1440815 w 3038475"/>
                  <a:gd name="connsiteY78" fmla="*/ 1170305 h 3378200"/>
                  <a:gd name="connsiteX79" fmla="*/ 1459865 w 3038475"/>
                  <a:gd name="connsiteY79" fmla="*/ 1164590 h 3378200"/>
                  <a:gd name="connsiteX80" fmla="*/ 1473200 w 3038475"/>
                  <a:gd name="connsiteY80" fmla="*/ 1145541 h 3378200"/>
                  <a:gd name="connsiteX81" fmla="*/ 1482725 w 3038475"/>
                  <a:gd name="connsiteY81" fmla="*/ 1106805 h 3378200"/>
                  <a:gd name="connsiteX82" fmla="*/ 1511300 w 3038475"/>
                  <a:gd name="connsiteY82" fmla="*/ 1106805 h 3378200"/>
                  <a:gd name="connsiteX83" fmla="*/ 1520825 w 3038475"/>
                  <a:gd name="connsiteY83" fmla="*/ 1126490 h 3378200"/>
                  <a:gd name="connsiteX84" fmla="*/ 1539875 w 3038475"/>
                  <a:gd name="connsiteY84" fmla="*/ 1126490 h 3378200"/>
                  <a:gd name="connsiteX85" fmla="*/ 1558925 w 3038475"/>
                  <a:gd name="connsiteY85" fmla="*/ 1143635 h 3378200"/>
                  <a:gd name="connsiteX86" fmla="*/ 1583690 w 3038475"/>
                  <a:gd name="connsiteY86" fmla="*/ 1143635 h 3378200"/>
                  <a:gd name="connsiteX87" fmla="*/ 1593215 w 3038475"/>
                  <a:gd name="connsiteY87" fmla="*/ 1126490 h 3378200"/>
                  <a:gd name="connsiteX88" fmla="*/ 1579880 w 3038475"/>
                  <a:gd name="connsiteY88" fmla="*/ 1170305 h 3378200"/>
                  <a:gd name="connsiteX89" fmla="*/ 1597025 w 3038475"/>
                  <a:gd name="connsiteY89" fmla="*/ 1189356 h 3378200"/>
                  <a:gd name="connsiteX90" fmla="*/ 1600835 w 3038475"/>
                  <a:gd name="connsiteY90" fmla="*/ 1217930 h 3378200"/>
                  <a:gd name="connsiteX91" fmla="*/ 1612265 w 3038475"/>
                  <a:gd name="connsiteY91" fmla="*/ 1240155 h 3378200"/>
                  <a:gd name="connsiteX92" fmla="*/ 1628140 w 3038475"/>
                  <a:gd name="connsiteY92" fmla="*/ 1240155 h 3378200"/>
                  <a:gd name="connsiteX93" fmla="*/ 1648460 w 3038475"/>
                  <a:gd name="connsiteY93" fmla="*/ 1240155 h 3378200"/>
                  <a:gd name="connsiteX94" fmla="*/ 1654175 w 3038475"/>
                  <a:gd name="connsiteY94" fmla="*/ 1265555 h 3378200"/>
                  <a:gd name="connsiteX95" fmla="*/ 1678940 w 3038475"/>
                  <a:gd name="connsiteY95" fmla="*/ 1290320 h 3378200"/>
                  <a:gd name="connsiteX96" fmla="*/ 1682257 w 3038475"/>
                  <a:gd name="connsiteY96" fmla="*/ 1310221 h 3378200"/>
                  <a:gd name="connsiteX97" fmla="*/ 1685925 w 3038475"/>
                  <a:gd name="connsiteY97" fmla="*/ 1295400 h 3378200"/>
                  <a:gd name="connsiteX98" fmla="*/ 1708785 w 3038475"/>
                  <a:gd name="connsiteY98" fmla="*/ 1310640 h 3378200"/>
                  <a:gd name="connsiteX99" fmla="*/ 1715770 w 3038475"/>
                  <a:gd name="connsiteY99" fmla="*/ 1314450 h 3378200"/>
                  <a:gd name="connsiteX100" fmla="*/ 1737360 w 3038475"/>
                  <a:gd name="connsiteY100" fmla="*/ 1314450 h 3378200"/>
                  <a:gd name="connsiteX101" fmla="*/ 1758315 w 3038475"/>
                  <a:gd name="connsiteY101" fmla="*/ 1314450 h 3378200"/>
                  <a:gd name="connsiteX102" fmla="*/ 1795145 w 3038475"/>
                  <a:gd name="connsiteY102" fmla="*/ 1336675 h 3378200"/>
                  <a:gd name="connsiteX103" fmla="*/ 1772285 w 3038475"/>
                  <a:gd name="connsiteY103" fmla="*/ 1349375 h 3378200"/>
                  <a:gd name="connsiteX104" fmla="*/ 1772285 w 3038475"/>
                  <a:gd name="connsiteY104" fmla="*/ 1364615 h 3378200"/>
                  <a:gd name="connsiteX105" fmla="*/ 1758315 w 3038475"/>
                  <a:gd name="connsiteY105" fmla="*/ 1384935 h 3378200"/>
                  <a:gd name="connsiteX106" fmla="*/ 1779905 w 3038475"/>
                  <a:gd name="connsiteY106" fmla="*/ 1402715 h 3378200"/>
                  <a:gd name="connsiteX107" fmla="*/ 1795145 w 3038475"/>
                  <a:gd name="connsiteY107" fmla="*/ 1428750 h 3378200"/>
                  <a:gd name="connsiteX108" fmla="*/ 1823720 w 3038475"/>
                  <a:gd name="connsiteY108" fmla="*/ 1438910 h 3378200"/>
                  <a:gd name="connsiteX109" fmla="*/ 1851660 w 3038475"/>
                  <a:gd name="connsiteY109" fmla="*/ 1418590 h 3378200"/>
                  <a:gd name="connsiteX110" fmla="*/ 1869440 w 3038475"/>
                  <a:gd name="connsiteY110" fmla="*/ 1426210 h 3378200"/>
                  <a:gd name="connsiteX111" fmla="*/ 1884680 w 3038475"/>
                  <a:gd name="connsiteY111" fmla="*/ 1397635 h 3378200"/>
                  <a:gd name="connsiteX112" fmla="*/ 1908810 w 3038475"/>
                  <a:gd name="connsiteY112" fmla="*/ 1410970 h 3378200"/>
                  <a:gd name="connsiteX113" fmla="*/ 1908810 w 3038475"/>
                  <a:gd name="connsiteY113" fmla="*/ 1431290 h 3378200"/>
                  <a:gd name="connsiteX114" fmla="*/ 1931035 w 3038475"/>
                  <a:gd name="connsiteY114" fmla="*/ 1446530 h 3378200"/>
                  <a:gd name="connsiteX115" fmla="*/ 1947545 w 3038475"/>
                  <a:gd name="connsiteY115" fmla="*/ 1413510 h 3378200"/>
                  <a:gd name="connsiteX116" fmla="*/ 1978660 w 3038475"/>
                  <a:gd name="connsiteY116" fmla="*/ 1410970 h 3378200"/>
                  <a:gd name="connsiteX117" fmla="*/ 2021205 w 3038475"/>
                  <a:gd name="connsiteY117" fmla="*/ 1410970 h 3378200"/>
                  <a:gd name="connsiteX118" fmla="*/ 2047240 w 3038475"/>
                  <a:gd name="connsiteY118" fmla="*/ 1431290 h 3378200"/>
                  <a:gd name="connsiteX119" fmla="*/ 2075704 w 3038475"/>
                  <a:gd name="connsiteY119" fmla="*/ 1424444 h 3378200"/>
                  <a:gd name="connsiteX120" fmla="*/ 2071370 w 3038475"/>
                  <a:gd name="connsiteY120" fmla="*/ 1421130 h 3378200"/>
                  <a:gd name="connsiteX121" fmla="*/ 2112645 w 3038475"/>
                  <a:gd name="connsiteY121" fmla="*/ 1396365 h 3378200"/>
                  <a:gd name="connsiteX122" fmla="*/ 2154555 w 3038475"/>
                  <a:gd name="connsiteY122" fmla="*/ 1369695 h 3378200"/>
                  <a:gd name="connsiteX123" fmla="*/ 2152650 w 3038475"/>
                  <a:gd name="connsiteY123" fmla="*/ 1338580 h 3378200"/>
                  <a:gd name="connsiteX124" fmla="*/ 2164080 w 3038475"/>
                  <a:gd name="connsiteY124" fmla="*/ 1247775 h 3378200"/>
                  <a:gd name="connsiteX125" fmla="*/ 2182495 w 3038475"/>
                  <a:gd name="connsiteY125" fmla="*/ 1230630 h 3378200"/>
                  <a:gd name="connsiteX126" fmla="*/ 2103120 w 3038475"/>
                  <a:gd name="connsiteY126" fmla="*/ 1189355 h 3378200"/>
                  <a:gd name="connsiteX127" fmla="*/ 2069465 w 3038475"/>
                  <a:gd name="connsiteY127" fmla="*/ 1189355 h 3378200"/>
                  <a:gd name="connsiteX128" fmla="*/ 2040255 w 3038475"/>
                  <a:gd name="connsiteY128" fmla="*/ 1211580 h 3378200"/>
                  <a:gd name="connsiteX129" fmla="*/ 2019300 w 3038475"/>
                  <a:gd name="connsiteY129" fmla="*/ 1253490 h 3378200"/>
                  <a:gd name="connsiteX130" fmla="*/ 2011680 w 3038475"/>
                  <a:gd name="connsiteY130" fmla="*/ 1245870 h 3378200"/>
                  <a:gd name="connsiteX131" fmla="*/ 1994535 w 3038475"/>
                  <a:gd name="connsiteY131" fmla="*/ 1243965 h 3378200"/>
                  <a:gd name="connsiteX132" fmla="*/ 2038350 w 3038475"/>
                  <a:gd name="connsiteY132" fmla="*/ 1186815 h 3378200"/>
                  <a:gd name="connsiteX133" fmla="*/ 2013585 w 3038475"/>
                  <a:gd name="connsiteY133" fmla="*/ 1146810 h 3378200"/>
                  <a:gd name="connsiteX134" fmla="*/ 1994535 w 3038475"/>
                  <a:gd name="connsiteY134" fmla="*/ 1200150 h 3378200"/>
                  <a:gd name="connsiteX135" fmla="*/ 1979295 w 3038475"/>
                  <a:gd name="connsiteY135" fmla="*/ 1209675 h 3378200"/>
                  <a:gd name="connsiteX136" fmla="*/ 1983105 w 3038475"/>
                  <a:gd name="connsiteY136" fmla="*/ 1236345 h 3378200"/>
                  <a:gd name="connsiteX137" fmla="*/ 1945005 w 3038475"/>
                  <a:gd name="connsiteY137" fmla="*/ 1230630 h 3378200"/>
                  <a:gd name="connsiteX138" fmla="*/ 1945005 w 3038475"/>
                  <a:gd name="connsiteY138" fmla="*/ 1211580 h 3378200"/>
                  <a:gd name="connsiteX139" fmla="*/ 1977390 w 3038475"/>
                  <a:gd name="connsiteY139" fmla="*/ 1151255 h 3378200"/>
                  <a:gd name="connsiteX140" fmla="*/ 2000250 w 3038475"/>
                  <a:gd name="connsiteY140" fmla="*/ 1135380 h 3378200"/>
                  <a:gd name="connsiteX141" fmla="*/ 1986915 w 3038475"/>
                  <a:gd name="connsiteY141" fmla="*/ 1074420 h 3378200"/>
                  <a:gd name="connsiteX142" fmla="*/ 2013585 w 3038475"/>
                  <a:gd name="connsiteY142" fmla="*/ 1033780 h 3378200"/>
                  <a:gd name="connsiteX143" fmla="*/ 2103120 w 3038475"/>
                  <a:gd name="connsiteY143" fmla="*/ 1017905 h 3378200"/>
                  <a:gd name="connsiteX144" fmla="*/ 2152650 w 3038475"/>
                  <a:gd name="connsiteY144" fmla="*/ 1005205 h 3378200"/>
                  <a:gd name="connsiteX145" fmla="*/ 2134870 w 3038475"/>
                  <a:gd name="connsiteY145" fmla="*/ 954405 h 3378200"/>
                  <a:gd name="connsiteX146" fmla="*/ 2101215 w 3038475"/>
                  <a:gd name="connsiteY146" fmla="*/ 963931 h 3378200"/>
                  <a:gd name="connsiteX147" fmla="*/ 2069465 w 3038475"/>
                  <a:gd name="connsiteY147" fmla="*/ 938530 h 3378200"/>
                  <a:gd name="connsiteX148" fmla="*/ 2071370 w 3038475"/>
                  <a:gd name="connsiteY148" fmla="*/ 859155 h 3378200"/>
                  <a:gd name="connsiteX149" fmla="*/ 2118995 w 3038475"/>
                  <a:gd name="connsiteY149" fmla="*/ 824230 h 3378200"/>
                  <a:gd name="connsiteX150" fmla="*/ 2182495 w 3038475"/>
                  <a:gd name="connsiteY150" fmla="*/ 805180 h 3378200"/>
                  <a:gd name="connsiteX151" fmla="*/ 2203450 w 3038475"/>
                  <a:gd name="connsiteY151" fmla="*/ 849630 h 3378200"/>
                  <a:gd name="connsiteX152" fmla="*/ 2220595 w 3038475"/>
                  <a:gd name="connsiteY152" fmla="*/ 881380 h 3378200"/>
                  <a:gd name="connsiteX153" fmla="*/ 2265045 w 3038475"/>
                  <a:gd name="connsiteY153" fmla="*/ 903605 h 3378200"/>
                  <a:gd name="connsiteX154" fmla="*/ 2265045 w 3038475"/>
                  <a:gd name="connsiteY154" fmla="*/ 878205 h 3378200"/>
                  <a:gd name="connsiteX155" fmla="*/ 2357120 w 3038475"/>
                  <a:gd name="connsiteY155" fmla="*/ 849630 h 3378200"/>
                  <a:gd name="connsiteX156" fmla="*/ 2392680 w 3038475"/>
                  <a:gd name="connsiteY156" fmla="*/ 862965 h 3378200"/>
                  <a:gd name="connsiteX157" fmla="*/ 2423160 w 3038475"/>
                  <a:gd name="connsiteY157" fmla="*/ 847725 h 3378200"/>
                  <a:gd name="connsiteX158" fmla="*/ 2446020 w 3038475"/>
                  <a:gd name="connsiteY158" fmla="*/ 872490 h 3378200"/>
                  <a:gd name="connsiteX159" fmla="*/ 2434590 w 3038475"/>
                  <a:gd name="connsiteY159" fmla="*/ 889635 h 3378200"/>
                  <a:gd name="connsiteX160" fmla="*/ 2459355 w 3038475"/>
                  <a:gd name="connsiteY160" fmla="*/ 901065 h 3378200"/>
                  <a:gd name="connsiteX161" fmla="*/ 2447925 w 3038475"/>
                  <a:gd name="connsiteY161" fmla="*/ 910590 h 3378200"/>
                  <a:gd name="connsiteX162" fmla="*/ 2458720 w 3038475"/>
                  <a:gd name="connsiteY162" fmla="*/ 922655 h 3378200"/>
                  <a:gd name="connsiteX163" fmla="*/ 2484120 w 3038475"/>
                  <a:gd name="connsiteY163" fmla="*/ 986155 h 3378200"/>
                  <a:gd name="connsiteX164" fmla="*/ 2447925 w 3038475"/>
                  <a:gd name="connsiteY164" fmla="*/ 1038225 h 3378200"/>
                  <a:gd name="connsiteX165" fmla="*/ 2461260 w 3038475"/>
                  <a:gd name="connsiteY165" fmla="*/ 1068705 h 3378200"/>
                  <a:gd name="connsiteX166" fmla="*/ 2438400 w 3038475"/>
                  <a:gd name="connsiteY166" fmla="*/ 1106805 h 3378200"/>
                  <a:gd name="connsiteX167" fmla="*/ 2438400 w 3038475"/>
                  <a:gd name="connsiteY167" fmla="*/ 1132206 h 3378200"/>
                  <a:gd name="connsiteX168" fmla="*/ 2417445 w 3038475"/>
                  <a:gd name="connsiteY168" fmla="*/ 1141095 h 3378200"/>
                  <a:gd name="connsiteX169" fmla="*/ 2421255 w 3038475"/>
                  <a:gd name="connsiteY169" fmla="*/ 1163955 h 3378200"/>
                  <a:gd name="connsiteX170" fmla="*/ 2377440 w 3038475"/>
                  <a:gd name="connsiteY170" fmla="*/ 1198880 h 3378200"/>
                  <a:gd name="connsiteX171" fmla="*/ 2374265 w 3038475"/>
                  <a:gd name="connsiteY171" fmla="*/ 1230630 h 3378200"/>
                  <a:gd name="connsiteX172" fmla="*/ 2335530 w 3038475"/>
                  <a:gd name="connsiteY172" fmla="*/ 1239520 h 3378200"/>
                  <a:gd name="connsiteX173" fmla="*/ 2335530 w 3038475"/>
                  <a:gd name="connsiteY173" fmla="*/ 1295400 h 3378200"/>
                  <a:gd name="connsiteX174" fmla="*/ 2374265 w 3038475"/>
                  <a:gd name="connsiteY174" fmla="*/ 1314451 h 3378200"/>
                  <a:gd name="connsiteX175" fmla="*/ 2420620 w 3038475"/>
                  <a:gd name="connsiteY175" fmla="*/ 1295400 h 3378200"/>
                  <a:gd name="connsiteX176" fmla="*/ 2461895 w 3038475"/>
                  <a:gd name="connsiteY176" fmla="*/ 1295400 h 3378200"/>
                  <a:gd name="connsiteX177" fmla="*/ 2526030 w 3038475"/>
                  <a:gd name="connsiteY177" fmla="*/ 1239520 h 3378200"/>
                  <a:gd name="connsiteX178" fmla="*/ 2560320 w 3038475"/>
                  <a:gd name="connsiteY178" fmla="*/ 1239520 h 3378200"/>
                  <a:gd name="connsiteX179" fmla="*/ 2563319 w 3038475"/>
                  <a:gd name="connsiteY179" fmla="*/ 1251314 h 3378200"/>
                  <a:gd name="connsiteX180" fmla="*/ 2563382 w 3038475"/>
                  <a:gd name="connsiteY180" fmla="*/ 1251335 h 3378200"/>
                  <a:gd name="connsiteX181" fmla="*/ 2569845 w 3038475"/>
                  <a:gd name="connsiteY181" fmla="*/ 1241425 h 3378200"/>
                  <a:gd name="connsiteX182" fmla="*/ 2591435 w 3038475"/>
                  <a:gd name="connsiteY182" fmla="*/ 1241425 h 3378200"/>
                  <a:gd name="connsiteX183" fmla="*/ 2616835 w 3038475"/>
                  <a:gd name="connsiteY183" fmla="*/ 1264285 h 3378200"/>
                  <a:gd name="connsiteX184" fmla="*/ 2629535 w 3038475"/>
                  <a:gd name="connsiteY184" fmla="*/ 1275715 h 3378200"/>
                  <a:gd name="connsiteX185" fmla="*/ 2643505 w 3038475"/>
                  <a:gd name="connsiteY185" fmla="*/ 1284605 h 3378200"/>
                  <a:gd name="connsiteX186" fmla="*/ 2651760 w 3038475"/>
                  <a:gd name="connsiteY186" fmla="*/ 1273175 h 3378200"/>
                  <a:gd name="connsiteX187" fmla="*/ 2670810 w 3038475"/>
                  <a:gd name="connsiteY187" fmla="*/ 1275715 h 3378200"/>
                  <a:gd name="connsiteX188" fmla="*/ 2688590 w 3038475"/>
                  <a:gd name="connsiteY188" fmla="*/ 1285875 h 3378200"/>
                  <a:gd name="connsiteX189" fmla="*/ 2692400 w 3038475"/>
                  <a:gd name="connsiteY189" fmla="*/ 1297940 h 3378200"/>
                  <a:gd name="connsiteX190" fmla="*/ 2706370 w 3038475"/>
                  <a:gd name="connsiteY190" fmla="*/ 1314451 h 3378200"/>
                  <a:gd name="connsiteX191" fmla="*/ 2705100 w 3038475"/>
                  <a:gd name="connsiteY191" fmla="*/ 1324610 h 3378200"/>
                  <a:gd name="connsiteX192" fmla="*/ 2726690 w 3038475"/>
                  <a:gd name="connsiteY192" fmla="*/ 1325880 h 3378200"/>
                  <a:gd name="connsiteX193" fmla="*/ 2726690 w 3038475"/>
                  <a:gd name="connsiteY193" fmla="*/ 1334770 h 3378200"/>
                  <a:gd name="connsiteX194" fmla="*/ 2752725 w 3038475"/>
                  <a:gd name="connsiteY194" fmla="*/ 1347470 h 3378200"/>
                  <a:gd name="connsiteX195" fmla="*/ 2750185 w 3038475"/>
                  <a:gd name="connsiteY195" fmla="*/ 1357630 h 3378200"/>
                  <a:gd name="connsiteX196" fmla="*/ 2765425 w 3038475"/>
                  <a:gd name="connsiteY196" fmla="*/ 1370330 h 3378200"/>
                  <a:gd name="connsiteX197" fmla="*/ 2756535 w 3038475"/>
                  <a:gd name="connsiteY197" fmla="*/ 1386205 h 3378200"/>
                  <a:gd name="connsiteX198" fmla="*/ 2756535 w 3038475"/>
                  <a:gd name="connsiteY198" fmla="*/ 1400175 h 3378200"/>
                  <a:gd name="connsiteX199" fmla="*/ 2766695 w 3038475"/>
                  <a:gd name="connsiteY199" fmla="*/ 1415415 h 3378200"/>
                  <a:gd name="connsiteX200" fmla="*/ 2783205 w 3038475"/>
                  <a:gd name="connsiteY200" fmla="*/ 1423036 h 3378200"/>
                  <a:gd name="connsiteX201" fmla="*/ 2783205 w 3038475"/>
                  <a:gd name="connsiteY201" fmla="*/ 1440815 h 3378200"/>
                  <a:gd name="connsiteX202" fmla="*/ 2761615 w 3038475"/>
                  <a:gd name="connsiteY202" fmla="*/ 1435735 h 3378200"/>
                  <a:gd name="connsiteX203" fmla="*/ 2752725 w 3038475"/>
                  <a:gd name="connsiteY203" fmla="*/ 1439545 h 3378200"/>
                  <a:gd name="connsiteX204" fmla="*/ 2743200 w 3038475"/>
                  <a:gd name="connsiteY204" fmla="*/ 1431925 h 3378200"/>
                  <a:gd name="connsiteX205" fmla="*/ 2740660 w 3038475"/>
                  <a:gd name="connsiteY205" fmla="*/ 1508760 h 3378200"/>
                  <a:gd name="connsiteX206" fmla="*/ 2762885 w 3038475"/>
                  <a:gd name="connsiteY206" fmla="*/ 1512570 h 3378200"/>
                  <a:gd name="connsiteX207" fmla="*/ 2773045 w 3038475"/>
                  <a:gd name="connsiteY207" fmla="*/ 1504950 h 3378200"/>
                  <a:gd name="connsiteX208" fmla="*/ 2797175 w 3038475"/>
                  <a:gd name="connsiteY208" fmla="*/ 1525270 h 3378200"/>
                  <a:gd name="connsiteX209" fmla="*/ 2821305 w 3038475"/>
                  <a:gd name="connsiteY209" fmla="*/ 1554481 h 3378200"/>
                  <a:gd name="connsiteX210" fmla="*/ 2841625 w 3038475"/>
                  <a:gd name="connsiteY210" fmla="*/ 1553210 h 3378200"/>
                  <a:gd name="connsiteX211" fmla="*/ 2858770 w 3038475"/>
                  <a:gd name="connsiteY211" fmla="*/ 1565910 h 3378200"/>
                  <a:gd name="connsiteX212" fmla="*/ 2876550 w 3038475"/>
                  <a:gd name="connsiteY212" fmla="*/ 1551940 h 3378200"/>
                  <a:gd name="connsiteX213" fmla="*/ 2887980 w 3038475"/>
                  <a:gd name="connsiteY213" fmla="*/ 1565910 h 3378200"/>
                  <a:gd name="connsiteX214" fmla="*/ 2910840 w 3038475"/>
                  <a:gd name="connsiteY214" fmla="*/ 1554481 h 3378200"/>
                  <a:gd name="connsiteX215" fmla="*/ 2927350 w 3038475"/>
                  <a:gd name="connsiteY215" fmla="*/ 1575435 h 3378200"/>
                  <a:gd name="connsiteX216" fmla="*/ 2961005 w 3038475"/>
                  <a:gd name="connsiteY216" fmla="*/ 1602105 h 3378200"/>
                  <a:gd name="connsiteX217" fmla="*/ 2971165 w 3038475"/>
                  <a:gd name="connsiteY217" fmla="*/ 1602105 h 3378200"/>
                  <a:gd name="connsiteX218" fmla="*/ 2966085 w 3038475"/>
                  <a:gd name="connsiteY218" fmla="*/ 1614805 h 3378200"/>
                  <a:gd name="connsiteX219" fmla="*/ 2971165 w 3038475"/>
                  <a:gd name="connsiteY219" fmla="*/ 1632585 h 3378200"/>
                  <a:gd name="connsiteX220" fmla="*/ 2976245 w 3038475"/>
                  <a:gd name="connsiteY220" fmla="*/ 1663700 h 3378200"/>
                  <a:gd name="connsiteX221" fmla="*/ 2990215 w 3038475"/>
                  <a:gd name="connsiteY221" fmla="*/ 1659255 h 3378200"/>
                  <a:gd name="connsiteX222" fmla="*/ 3000375 w 3038475"/>
                  <a:gd name="connsiteY222" fmla="*/ 1685290 h 3378200"/>
                  <a:gd name="connsiteX223" fmla="*/ 3038475 w 3038475"/>
                  <a:gd name="connsiteY223" fmla="*/ 1729740 h 3378200"/>
                  <a:gd name="connsiteX224" fmla="*/ 3016401 w 3038475"/>
                  <a:gd name="connsiteY224" fmla="*/ 1798723 h 3378200"/>
                  <a:gd name="connsiteX225" fmla="*/ 3002819 w 3038475"/>
                  <a:gd name="connsiteY225" fmla="*/ 1792286 h 3378200"/>
                  <a:gd name="connsiteX226" fmla="*/ 2985681 w 3038475"/>
                  <a:gd name="connsiteY226" fmla="*/ 1872304 h 3378200"/>
                  <a:gd name="connsiteX227" fmla="*/ 2938074 w 3038475"/>
                  <a:gd name="connsiteY227" fmla="*/ 1929460 h 3378200"/>
                  <a:gd name="connsiteX228" fmla="*/ 2953308 w 3038475"/>
                  <a:gd name="connsiteY228" fmla="*/ 1958038 h 3378200"/>
                  <a:gd name="connsiteX229" fmla="*/ 2871424 w 3038475"/>
                  <a:gd name="connsiteY229" fmla="*/ 2087591 h 3378200"/>
                  <a:gd name="connsiteX230" fmla="*/ 2827625 w 3038475"/>
                  <a:gd name="connsiteY230" fmla="*/ 2110453 h 3378200"/>
                  <a:gd name="connsiteX231" fmla="*/ 2772401 w 3038475"/>
                  <a:gd name="connsiteY231" fmla="*/ 2129505 h 3378200"/>
                  <a:gd name="connsiteX232" fmla="*/ 2732411 w 3038475"/>
                  <a:gd name="connsiteY232" fmla="*/ 2188566 h 3378200"/>
                  <a:gd name="connsiteX233" fmla="*/ 2722890 w 3038475"/>
                  <a:gd name="connsiteY233" fmla="*/ 2342887 h 3378200"/>
                  <a:gd name="connsiteX234" fmla="*/ 2701943 w 3038475"/>
                  <a:gd name="connsiteY234" fmla="*/ 2360033 h 3378200"/>
                  <a:gd name="connsiteX235" fmla="*/ 2682900 w 3038475"/>
                  <a:gd name="connsiteY235" fmla="*/ 2392422 h 3378200"/>
                  <a:gd name="connsiteX236" fmla="*/ 2680996 w 3038475"/>
                  <a:gd name="connsiteY236" fmla="*/ 2464819 h 3378200"/>
                  <a:gd name="connsiteX237" fmla="*/ 2631485 w 3038475"/>
                  <a:gd name="connsiteY237" fmla="*/ 2521975 h 3378200"/>
                  <a:gd name="connsiteX238" fmla="*/ 2599112 w 3038475"/>
                  <a:gd name="connsiteY238" fmla="*/ 2521975 h 3378200"/>
                  <a:gd name="connsiteX239" fmla="*/ 2524845 w 3038475"/>
                  <a:gd name="connsiteY239" fmla="*/ 2554363 h 3378200"/>
                  <a:gd name="connsiteX240" fmla="*/ 2477238 w 3038475"/>
                  <a:gd name="connsiteY240" fmla="*/ 2605803 h 3378200"/>
                  <a:gd name="connsiteX241" fmla="*/ 2477238 w 3038475"/>
                  <a:gd name="connsiteY241" fmla="*/ 2638192 h 3378200"/>
                  <a:gd name="connsiteX242" fmla="*/ 2439152 w 3038475"/>
                  <a:gd name="connsiteY242" fmla="*/ 2653433 h 3378200"/>
                  <a:gd name="connsiteX243" fmla="*/ 2444360 w 3038475"/>
                  <a:gd name="connsiteY243" fmla="*/ 2729850 h 3378200"/>
                  <a:gd name="connsiteX244" fmla="*/ 2439153 w 3038475"/>
                  <a:gd name="connsiteY244" fmla="*/ 2728371 h 3378200"/>
                  <a:gd name="connsiteX245" fmla="*/ 2418205 w 3038475"/>
                  <a:gd name="connsiteY245" fmla="*/ 2794418 h 3378200"/>
                  <a:gd name="connsiteX246" fmla="*/ 2406780 w 3038475"/>
                  <a:gd name="connsiteY246" fmla="*/ 2788702 h 3378200"/>
                  <a:gd name="connsiteX247" fmla="*/ 2378216 w 3038475"/>
                  <a:gd name="connsiteY247" fmla="*/ 2815375 h 3378200"/>
                  <a:gd name="connsiteX248" fmla="*/ 2326800 w 3038475"/>
                  <a:gd name="connsiteY248" fmla="*/ 2840142 h 3378200"/>
                  <a:gd name="connsiteX249" fmla="*/ 2336321 w 3038475"/>
                  <a:gd name="connsiteY249" fmla="*/ 2855384 h 3378200"/>
                  <a:gd name="connsiteX250" fmla="*/ 2273480 w 3038475"/>
                  <a:gd name="connsiteY250" fmla="*/ 2914445 h 3378200"/>
                  <a:gd name="connsiteX251" fmla="*/ 2204292 w 3038475"/>
                  <a:gd name="connsiteY251" fmla="*/ 2990652 h 3378200"/>
                  <a:gd name="connsiteX252" fmla="*/ 2193500 w 3038475"/>
                  <a:gd name="connsiteY252" fmla="*/ 2990652 h 3378200"/>
                  <a:gd name="connsiteX253" fmla="*/ 2183344 w 3038475"/>
                  <a:gd name="connsiteY253" fmla="*/ 3019230 h 3378200"/>
                  <a:gd name="connsiteX254" fmla="*/ 2168744 w 3038475"/>
                  <a:gd name="connsiteY254" fmla="*/ 3034472 h 3378200"/>
                  <a:gd name="connsiteX255" fmla="*/ 2149702 w 3038475"/>
                  <a:gd name="connsiteY255" fmla="*/ 3055429 h 3378200"/>
                  <a:gd name="connsiteX256" fmla="*/ 2136372 w 3038475"/>
                  <a:gd name="connsiteY256" fmla="*/ 3064955 h 3378200"/>
                  <a:gd name="connsiteX257" fmla="*/ 2125581 w 3038475"/>
                  <a:gd name="connsiteY257" fmla="*/ 3076386 h 3378200"/>
                  <a:gd name="connsiteX258" fmla="*/ 2103999 w 3038475"/>
                  <a:gd name="connsiteY258" fmla="*/ 3084007 h 3378200"/>
                  <a:gd name="connsiteX259" fmla="*/ 2072261 w 3038475"/>
                  <a:gd name="connsiteY259" fmla="*/ 3089722 h 3378200"/>
                  <a:gd name="connsiteX260" fmla="*/ 2035445 w 3038475"/>
                  <a:gd name="connsiteY260" fmla="*/ 3095438 h 3378200"/>
                  <a:gd name="connsiteX261" fmla="*/ 2008785 w 3038475"/>
                  <a:gd name="connsiteY261" fmla="*/ 3103058 h 3378200"/>
                  <a:gd name="connsiteX262" fmla="*/ 1995455 w 3038475"/>
                  <a:gd name="connsiteY262" fmla="*/ 3106869 h 3378200"/>
                  <a:gd name="connsiteX263" fmla="*/ 1968795 w 3038475"/>
                  <a:gd name="connsiteY263" fmla="*/ 3120205 h 3378200"/>
                  <a:gd name="connsiteX264" fmla="*/ 1964986 w 3038475"/>
                  <a:gd name="connsiteY264" fmla="*/ 3131636 h 3378200"/>
                  <a:gd name="connsiteX265" fmla="*/ 1963151 w 3038475"/>
                  <a:gd name="connsiteY265" fmla="*/ 3132471 h 3378200"/>
                  <a:gd name="connsiteX266" fmla="*/ 1962150 w 3038475"/>
                  <a:gd name="connsiteY266" fmla="*/ 3132137 h 3378200"/>
                  <a:gd name="connsiteX267" fmla="*/ 1942935 w 3038475"/>
                  <a:gd name="connsiteY267" fmla="*/ 3128047 h 3378200"/>
                  <a:gd name="connsiteX268" fmla="*/ 1926023 w 3038475"/>
                  <a:gd name="connsiteY268" fmla="*/ 3098165 h 3378200"/>
                  <a:gd name="connsiteX269" fmla="*/ 1908881 w 3038475"/>
                  <a:gd name="connsiteY269" fmla="*/ 3094990 h 3378200"/>
                  <a:gd name="connsiteX270" fmla="*/ 1889835 w 3038475"/>
                  <a:gd name="connsiteY270" fmla="*/ 3054985 h 3378200"/>
                  <a:gd name="connsiteX271" fmla="*/ 1880946 w 3038475"/>
                  <a:gd name="connsiteY271" fmla="*/ 2962275 h 3378200"/>
                  <a:gd name="connsiteX272" fmla="*/ 1837774 w 3038475"/>
                  <a:gd name="connsiteY272" fmla="*/ 2971165 h 3378200"/>
                  <a:gd name="connsiteX273" fmla="*/ 1806030 w 3038475"/>
                  <a:gd name="connsiteY273" fmla="*/ 3023235 h 3378200"/>
                  <a:gd name="connsiteX274" fmla="*/ 1806030 w 3038475"/>
                  <a:gd name="connsiteY274" fmla="*/ 3046095 h 3378200"/>
                  <a:gd name="connsiteX275" fmla="*/ 1737462 w 3038475"/>
                  <a:gd name="connsiteY275" fmla="*/ 3057525 h 3378200"/>
                  <a:gd name="connsiteX276" fmla="*/ 1712702 w 3038475"/>
                  <a:gd name="connsiteY276" fmla="*/ 3131820 h 3378200"/>
                  <a:gd name="connsiteX277" fmla="*/ 1737462 w 3038475"/>
                  <a:gd name="connsiteY277" fmla="*/ 3131820 h 3378200"/>
                  <a:gd name="connsiteX278" fmla="*/ 1696195 w 3038475"/>
                  <a:gd name="connsiteY278" fmla="*/ 3181985 h 3378200"/>
                  <a:gd name="connsiteX279" fmla="*/ 1608983 w 3038475"/>
                  <a:gd name="connsiteY279" fmla="*/ 3171817 h 3378200"/>
                  <a:gd name="connsiteX280" fmla="*/ 1621913 w 3038475"/>
                  <a:gd name="connsiteY280" fmla="*/ 3164205 h 3378200"/>
                  <a:gd name="connsiteX281" fmla="*/ 1592709 w 3038475"/>
                  <a:gd name="connsiteY281" fmla="*/ 3169920 h 3378200"/>
                  <a:gd name="connsiteX282" fmla="*/ 1608983 w 3038475"/>
                  <a:gd name="connsiteY282" fmla="*/ 3171817 h 3378200"/>
                  <a:gd name="connsiteX283" fmla="*/ 1521602 w 3038475"/>
                  <a:gd name="connsiteY283" fmla="*/ 3223260 h 3378200"/>
                  <a:gd name="connsiteX284" fmla="*/ 1432083 w 3038475"/>
                  <a:gd name="connsiteY284" fmla="*/ 3195955 h 3378200"/>
                  <a:gd name="connsiteX285" fmla="*/ 1432083 w 3038475"/>
                  <a:gd name="connsiteY285" fmla="*/ 3164205 h 3378200"/>
                  <a:gd name="connsiteX286" fmla="*/ 1403513 w 3038475"/>
                  <a:gd name="connsiteY286" fmla="*/ 3164205 h 3378200"/>
                  <a:gd name="connsiteX287" fmla="*/ 1373674 w 3038475"/>
                  <a:gd name="connsiteY287" fmla="*/ 3147060 h 3378200"/>
                  <a:gd name="connsiteX288" fmla="*/ 1306376 w 3038475"/>
                  <a:gd name="connsiteY288" fmla="*/ 3199130 h 3378200"/>
                  <a:gd name="connsiteX289" fmla="*/ 1291774 w 3038475"/>
                  <a:gd name="connsiteY289" fmla="*/ 3223260 h 3378200"/>
                  <a:gd name="connsiteX290" fmla="*/ 1291774 w 3038475"/>
                  <a:gd name="connsiteY290" fmla="*/ 3253740 h 3378200"/>
                  <a:gd name="connsiteX291" fmla="*/ 1291774 w 3038475"/>
                  <a:gd name="connsiteY291" fmla="*/ 3291205 h 3378200"/>
                  <a:gd name="connsiteX292" fmla="*/ 1254950 w 3038475"/>
                  <a:gd name="connsiteY292" fmla="*/ 3296920 h 3378200"/>
                  <a:gd name="connsiteX293" fmla="*/ 1217492 w 3038475"/>
                  <a:gd name="connsiteY293" fmla="*/ 3328670 h 3378200"/>
                  <a:gd name="connsiteX294" fmla="*/ 1177494 w 3038475"/>
                  <a:gd name="connsiteY294" fmla="*/ 3378200 h 3378200"/>
                  <a:gd name="connsiteX295" fmla="*/ 1159718 w 3038475"/>
                  <a:gd name="connsiteY295" fmla="*/ 3356610 h 3378200"/>
                  <a:gd name="connsiteX296" fmla="*/ 1094222 w 3038475"/>
                  <a:gd name="connsiteY296" fmla="*/ 3335507 h 3378200"/>
                  <a:gd name="connsiteX297" fmla="*/ 1101725 w 3038475"/>
                  <a:gd name="connsiteY297" fmla="*/ 3321685 h 3378200"/>
                  <a:gd name="connsiteX298" fmla="*/ 1089660 w 3038475"/>
                  <a:gd name="connsiteY298" fmla="*/ 3319145 h 3378200"/>
                  <a:gd name="connsiteX299" fmla="*/ 1089660 w 3038475"/>
                  <a:gd name="connsiteY299" fmla="*/ 3260090 h 3378200"/>
                  <a:gd name="connsiteX300" fmla="*/ 1101725 w 3038475"/>
                  <a:gd name="connsiteY300" fmla="*/ 3256280 h 3378200"/>
                  <a:gd name="connsiteX301" fmla="*/ 1089660 w 3038475"/>
                  <a:gd name="connsiteY301" fmla="*/ 3175000 h 3378200"/>
                  <a:gd name="connsiteX302" fmla="*/ 1089660 w 3038475"/>
                  <a:gd name="connsiteY302" fmla="*/ 3160395 h 3378200"/>
                  <a:gd name="connsiteX303" fmla="*/ 1089660 w 3038475"/>
                  <a:gd name="connsiteY303" fmla="*/ 3146425 h 3378200"/>
                  <a:gd name="connsiteX304" fmla="*/ 1069340 w 3038475"/>
                  <a:gd name="connsiteY304" fmla="*/ 3156585 h 3378200"/>
                  <a:gd name="connsiteX305" fmla="*/ 1064895 w 3038475"/>
                  <a:gd name="connsiteY305" fmla="*/ 3128010 h 3378200"/>
                  <a:gd name="connsiteX306" fmla="*/ 1061085 w 3038475"/>
                  <a:gd name="connsiteY306" fmla="*/ 3095625 h 3378200"/>
                  <a:gd name="connsiteX307" fmla="*/ 1074420 w 3038475"/>
                  <a:gd name="connsiteY307" fmla="*/ 3057525 h 3378200"/>
                  <a:gd name="connsiteX308" fmla="*/ 1036320 w 3038475"/>
                  <a:gd name="connsiteY308" fmla="*/ 3076575 h 3378200"/>
                  <a:gd name="connsiteX309" fmla="*/ 1013460 w 3038475"/>
                  <a:gd name="connsiteY309" fmla="*/ 3068955 h 3378200"/>
                  <a:gd name="connsiteX310" fmla="*/ 1024890 w 3038475"/>
                  <a:gd name="connsiteY310" fmla="*/ 3048000 h 3378200"/>
                  <a:gd name="connsiteX311" fmla="*/ 1013460 w 3038475"/>
                  <a:gd name="connsiteY311" fmla="*/ 3011805 h 3378200"/>
                  <a:gd name="connsiteX312" fmla="*/ 1011555 w 3038475"/>
                  <a:gd name="connsiteY312" fmla="*/ 2975610 h 3378200"/>
                  <a:gd name="connsiteX313" fmla="*/ 990600 w 3038475"/>
                  <a:gd name="connsiteY313" fmla="*/ 2967990 h 3378200"/>
                  <a:gd name="connsiteX314" fmla="*/ 962025 w 3038475"/>
                  <a:gd name="connsiteY314" fmla="*/ 2971800 h 3378200"/>
                  <a:gd name="connsiteX315" fmla="*/ 973455 w 3038475"/>
                  <a:gd name="connsiteY315" fmla="*/ 2920365 h 3378200"/>
                  <a:gd name="connsiteX316" fmla="*/ 990600 w 3038475"/>
                  <a:gd name="connsiteY316" fmla="*/ 2891790 h 3378200"/>
                  <a:gd name="connsiteX317" fmla="*/ 971550 w 3038475"/>
                  <a:gd name="connsiteY317" fmla="*/ 2861310 h 3378200"/>
                  <a:gd name="connsiteX318" fmla="*/ 971550 w 3038475"/>
                  <a:gd name="connsiteY318" fmla="*/ 2842260 h 3378200"/>
                  <a:gd name="connsiteX319" fmla="*/ 962025 w 3038475"/>
                  <a:gd name="connsiteY319" fmla="*/ 2819400 h 3378200"/>
                  <a:gd name="connsiteX320" fmla="*/ 948690 w 3038475"/>
                  <a:gd name="connsiteY320" fmla="*/ 2785110 h 3378200"/>
                  <a:gd name="connsiteX321" fmla="*/ 935355 w 3038475"/>
                  <a:gd name="connsiteY321" fmla="*/ 2747010 h 3378200"/>
                  <a:gd name="connsiteX322" fmla="*/ 937895 w 3038475"/>
                  <a:gd name="connsiteY322" fmla="*/ 2728595 h 3378200"/>
                  <a:gd name="connsiteX323" fmla="*/ 937895 w 3038475"/>
                  <a:gd name="connsiteY323" fmla="*/ 2716978 h 3378200"/>
                  <a:gd name="connsiteX324" fmla="*/ 923290 w 3038475"/>
                  <a:gd name="connsiteY324" fmla="*/ 2728595 h 3378200"/>
                  <a:gd name="connsiteX325" fmla="*/ 883920 w 3038475"/>
                  <a:gd name="connsiteY325" fmla="*/ 2684145 h 3378200"/>
                  <a:gd name="connsiteX326" fmla="*/ 855345 w 3038475"/>
                  <a:gd name="connsiteY326" fmla="*/ 2665095 h 3378200"/>
                  <a:gd name="connsiteX327" fmla="*/ 826770 w 3038475"/>
                  <a:gd name="connsiteY327" fmla="*/ 2610485 h 3378200"/>
                  <a:gd name="connsiteX328" fmla="*/ 797560 w 3038475"/>
                  <a:gd name="connsiteY328" fmla="*/ 2608580 h 3378200"/>
                  <a:gd name="connsiteX329" fmla="*/ 781685 w 3038475"/>
                  <a:gd name="connsiteY329" fmla="*/ 2620645 h 3378200"/>
                  <a:gd name="connsiteX330" fmla="*/ 767715 w 3038475"/>
                  <a:gd name="connsiteY330" fmla="*/ 2571750 h 3378200"/>
                  <a:gd name="connsiteX331" fmla="*/ 767715 w 3038475"/>
                  <a:gd name="connsiteY331" fmla="*/ 2543175 h 3378200"/>
                  <a:gd name="connsiteX332" fmla="*/ 738951 w 3038475"/>
                  <a:gd name="connsiteY332" fmla="*/ 2518473 h 3378200"/>
                  <a:gd name="connsiteX333" fmla="*/ 714375 w 3038475"/>
                  <a:gd name="connsiteY333" fmla="*/ 2458085 h 3378200"/>
                  <a:gd name="connsiteX334" fmla="*/ 720725 w 3038475"/>
                  <a:gd name="connsiteY334" fmla="*/ 2426970 h 3378200"/>
                  <a:gd name="connsiteX335" fmla="*/ 786130 w 3038475"/>
                  <a:gd name="connsiteY335" fmla="*/ 2334260 h 3378200"/>
                  <a:gd name="connsiteX336" fmla="*/ 797560 w 3038475"/>
                  <a:gd name="connsiteY336" fmla="*/ 2284730 h 3378200"/>
                  <a:gd name="connsiteX337" fmla="*/ 797560 w 3038475"/>
                  <a:gd name="connsiteY337" fmla="*/ 2242185 h 3378200"/>
                  <a:gd name="connsiteX338" fmla="*/ 797560 w 3038475"/>
                  <a:gd name="connsiteY338" fmla="*/ 2211070 h 3378200"/>
                  <a:gd name="connsiteX339" fmla="*/ 797560 w 3038475"/>
                  <a:gd name="connsiteY339" fmla="*/ 2193290 h 3378200"/>
                  <a:gd name="connsiteX340" fmla="*/ 743585 w 3038475"/>
                  <a:gd name="connsiteY340" fmla="*/ 2092960 h 3378200"/>
                  <a:gd name="connsiteX341" fmla="*/ 779780 w 3038475"/>
                  <a:gd name="connsiteY341" fmla="*/ 2103755 h 3378200"/>
                  <a:gd name="connsiteX342" fmla="*/ 797560 w 3038475"/>
                  <a:gd name="connsiteY342" fmla="*/ 2077085 h 3378200"/>
                  <a:gd name="connsiteX343" fmla="*/ 843280 w 3038475"/>
                  <a:gd name="connsiteY343" fmla="*/ 2072640 h 3378200"/>
                  <a:gd name="connsiteX344" fmla="*/ 863600 w 3038475"/>
                  <a:gd name="connsiteY344" fmla="*/ 2042160 h 3378200"/>
                  <a:gd name="connsiteX345" fmla="*/ 847090 w 3038475"/>
                  <a:gd name="connsiteY345" fmla="*/ 1997710 h 3378200"/>
                  <a:gd name="connsiteX346" fmla="*/ 871220 w 3038475"/>
                  <a:gd name="connsiteY346" fmla="*/ 1981200 h 3378200"/>
                  <a:gd name="connsiteX347" fmla="*/ 865505 w 3038475"/>
                  <a:gd name="connsiteY347" fmla="*/ 1952625 h 3378200"/>
                  <a:gd name="connsiteX348" fmla="*/ 889635 w 3038475"/>
                  <a:gd name="connsiteY348" fmla="*/ 1897380 h 3378200"/>
                  <a:gd name="connsiteX349" fmla="*/ 887730 w 3038475"/>
                  <a:gd name="connsiteY349" fmla="*/ 1885315 h 3378200"/>
                  <a:gd name="connsiteX350" fmla="*/ 891540 w 3038475"/>
                  <a:gd name="connsiteY350" fmla="*/ 1869440 h 3378200"/>
                  <a:gd name="connsiteX351" fmla="*/ 902970 w 3038475"/>
                  <a:gd name="connsiteY351" fmla="*/ 1844675 h 3378200"/>
                  <a:gd name="connsiteX352" fmla="*/ 902970 w 3038475"/>
                  <a:gd name="connsiteY352" fmla="*/ 1826260 h 3378200"/>
                  <a:gd name="connsiteX353" fmla="*/ 913345 w 3038475"/>
                  <a:gd name="connsiteY353" fmla="*/ 1832744 h 3378200"/>
                  <a:gd name="connsiteX354" fmla="*/ 902970 w 3038475"/>
                  <a:gd name="connsiteY354" fmla="*/ 1823085 h 3378200"/>
                  <a:gd name="connsiteX355" fmla="*/ 910590 w 3038475"/>
                  <a:gd name="connsiteY355" fmla="*/ 1805940 h 3378200"/>
                  <a:gd name="connsiteX356" fmla="*/ 921385 w 3038475"/>
                  <a:gd name="connsiteY356" fmla="*/ 1767840 h 3378200"/>
                  <a:gd name="connsiteX357" fmla="*/ 921385 w 3038475"/>
                  <a:gd name="connsiteY357" fmla="*/ 1751330 h 3378200"/>
                  <a:gd name="connsiteX358" fmla="*/ 937895 w 3038475"/>
                  <a:gd name="connsiteY358" fmla="*/ 1751330 h 3378200"/>
                  <a:gd name="connsiteX359" fmla="*/ 937895 w 3038475"/>
                  <a:gd name="connsiteY359" fmla="*/ 1714500 h 3378200"/>
                  <a:gd name="connsiteX360" fmla="*/ 942975 w 3038475"/>
                  <a:gd name="connsiteY360" fmla="*/ 1680210 h 3378200"/>
                  <a:gd name="connsiteX361" fmla="*/ 963930 w 3038475"/>
                  <a:gd name="connsiteY361" fmla="*/ 1671955 h 3378200"/>
                  <a:gd name="connsiteX362" fmla="*/ 977265 w 3038475"/>
                  <a:gd name="connsiteY362" fmla="*/ 1651000 h 3378200"/>
                  <a:gd name="connsiteX363" fmla="*/ 983601 w 3038475"/>
                  <a:gd name="connsiteY363" fmla="*/ 1644465 h 3378200"/>
                  <a:gd name="connsiteX364" fmla="*/ 985520 w 3038475"/>
                  <a:gd name="connsiteY364" fmla="*/ 1640840 h 3378200"/>
                  <a:gd name="connsiteX365" fmla="*/ 987425 w 3038475"/>
                  <a:gd name="connsiteY365" fmla="*/ 1614805 h 3378200"/>
                  <a:gd name="connsiteX366" fmla="*/ 962025 w 3038475"/>
                  <a:gd name="connsiteY366" fmla="*/ 1602740 h 3378200"/>
                  <a:gd name="connsiteX367" fmla="*/ 951230 w 3038475"/>
                  <a:gd name="connsiteY367" fmla="*/ 1614805 h 3378200"/>
                  <a:gd name="connsiteX368" fmla="*/ 929640 w 3038475"/>
                  <a:gd name="connsiteY368" fmla="*/ 1625600 h 3378200"/>
                  <a:gd name="connsiteX369" fmla="*/ 894715 w 3038475"/>
                  <a:gd name="connsiteY369" fmla="*/ 1637030 h 3378200"/>
                  <a:gd name="connsiteX370" fmla="*/ 882015 w 3038475"/>
                  <a:gd name="connsiteY370" fmla="*/ 1672590 h 3378200"/>
                  <a:gd name="connsiteX371" fmla="*/ 859790 w 3038475"/>
                  <a:gd name="connsiteY371" fmla="*/ 1651635 h 3378200"/>
                  <a:gd name="connsiteX372" fmla="*/ 851378 w 3038475"/>
                  <a:gd name="connsiteY372" fmla="*/ 1633315 h 3378200"/>
                  <a:gd name="connsiteX373" fmla="*/ 845569 w 3038475"/>
                  <a:gd name="connsiteY373" fmla="*/ 1618678 h 3378200"/>
                  <a:gd name="connsiteX374" fmla="*/ 844298 w 3038475"/>
                  <a:gd name="connsiteY374" fmla="*/ 1588260 h 3378200"/>
                  <a:gd name="connsiteX375" fmla="*/ 828996 w 3038475"/>
                  <a:gd name="connsiteY375" fmla="*/ 1564829 h 3378200"/>
                  <a:gd name="connsiteX376" fmla="*/ 804294 w 3038475"/>
                  <a:gd name="connsiteY376" fmla="*/ 1524761 h 3378200"/>
                  <a:gd name="connsiteX377" fmla="*/ 803910 w 3038475"/>
                  <a:gd name="connsiteY377" fmla="*/ 1526540 h 3378200"/>
                  <a:gd name="connsiteX378" fmla="*/ 774065 w 3038475"/>
                  <a:gd name="connsiteY378" fmla="*/ 1524635 h 3378200"/>
                  <a:gd name="connsiteX379" fmla="*/ 756920 w 3038475"/>
                  <a:gd name="connsiteY379" fmla="*/ 1507490 h 3378200"/>
                  <a:gd name="connsiteX380" fmla="*/ 743585 w 3038475"/>
                  <a:gd name="connsiteY380" fmla="*/ 1496061 h 3378200"/>
                  <a:gd name="connsiteX381" fmla="*/ 774065 w 3038475"/>
                  <a:gd name="connsiteY381" fmla="*/ 1484630 h 3378200"/>
                  <a:gd name="connsiteX382" fmla="*/ 803910 w 3038475"/>
                  <a:gd name="connsiteY382" fmla="*/ 1478915 h 3378200"/>
                  <a:gd name="connsiteX383" fmla="*/ 803910 w 3038475"/>
                  <a:gd name="connsiteY383" fmla="*/ 1464945 h 3378200"/>
                  <a:gd name="connsiteX384" fmla="*/ 803910 w 3038475"/>
                  <a:gd name="connsiteY384" fmla="*/ 1450340 h 3378200"/>
                  <a:gd name="connsiteX385" fmla="*/ 830580 w 3038475"/>
                  <a:gd name="connsiteY385" fmla="*/ 1437005 h 3378200"/>
                  <a:gd name="connsiteX386" fmla="*/ 861060 w 3038475"/>
                  <a:gd name="connsiteY386" fmla="*/ 1423670 h 3378200"/>
                  <a:gd name="connsiteX387" fmla="*/ 887095 w 3038475"/>
                  <a:gd name="connsiteY387" fmla="*/ 1417955 h 3378200"/>
                  <a:gd name="connsiteX388" fmla="*/ 905510 w 3038475"/>
                  <a:gd name="connsiteY388" fmla="*/ 1410335 h 3378200"/>
                  <a:gd name="connsiteX389" fmla="*/ 918845 w 3038475"/>
                  <a:gd name="connsiteY389" fmla="*/ 1398905 h 3378200"/>
                  <a:gd name="connsiteX390" fmla="*/ 929640 w 3038475"/>
                  <a:gd name="connsiteY390" fmla="*/ 1386840 h 3378200"/>
                  <a:gd name="connsiteX391" fmla="*/ 962025 w 3038475"/>
                  <a:gd name="connsiteY391" fmla="*/ 1386840 h 3378200"/>
                  <a:gd name="connsiteX392" fmla="*/ 1010285 w 3038475"/>
                  <a:gd name="connsiteY392" fmla="*/ 1386840 h 3378200"/>
                  <a:gd name="connsiteX393" fmla="*/ 1010285 w 3038475"/>
                  <a:gd name="connsiteY393" fmla="*/ 1398905 h 3378200"/>
                  <a:gd name="connsiteX394" fmla="*/ 1033145 w 3038475"/>
                  <a:gd name="connsiteY394" fmla="*/ 1383823 h 3378200"/>
                  <a:gd name="connsiteX395" fmla="*/ 1044575 w 3038475"/>
                  <a:gd name="connsiteY395" fmla="*/ 1392649 h 3378200"/>
                  <a:gd name="connsiteX396" fmla="*/ 1052735 w 3038475"/>
                  <a:gd name="connsiteY396" fmla="*/ 1400395 h 3378200"/>
                  <a:gd name="connsiteX397" fmla="*/ 1075055 w 3038475"/>
                  <a:gd name="connsiteY397" fmla="*/ 1402715 h 3378200"/>
                  <a:gd name="connsiteX398" fmla="*/ 1082613 w 3038475"/>
                  <a:gd name="connsiteY398" fmla="*/ 1423858 h 3378200"/>
                  <a:gd name="connsiteX399" fmla="*/ 1097915 w 3038475"/>
                  <a:gd name="connsiteY399" fmla="*/ 1400810 h 3378200"/>
                  <a:gd name="connsiteX400" fmla="*/ 1120140 w 3038475"/>
                  <a:gd name="connsiteY400" fmla="*/ 1386840 h 3378200"/>
                  <a:gd name="connsiteX401" fmla="*/ 1139825 w 3038475"/>
                  <a:gd name="connsiteY401" fmla="*/ 1386840 h 3378200"/>
                  <a:gd name="connsiteX402" fmla="*/ 1156970 w 3038475"/>
                  <a:gd name="connsiteY402" fmla="*/ 1386840 h 3378200"/>
                  <a:gd name="connsiteX403" fmla="*/ 1170305 w 3038475"/>
                  <a:gd name="connsiteY403" fmla="*/ 1360805 h 3378200"/>
                  <a:gd name="connsiteX404" fmla="*/ 1166495 w 3038475"/>
                  <a:gd name="connsiteY404" fmla="*/ 1330325 h 3378200"/>
                  <a:gd name="connsiteX405" fmla="*/ 1172210 w 3038475"/>
                  <a:gd name="connsiteY405" fmla="*/ 1313180 h 3378200"/>
                  <a:gd name="connsiteX406" fmla="*/ 1174115 w 3038475"/>
                  <a:gd name="connsiteY406" fmla="*/ 1309371 h 3378200"/>
                  <a:gd name="connsiteX407" fmla="*/ 1169622 w 3038475"/>
                  <a:gd name="connsiteY407" fmla="*/ 1295891 h 3378200"/>
                  <a:gd name="connsiteX408" fmla="*/ 1136015 w 3038475"/>
                  <a:gd name="connsiteY408" fmla="*/ 1314451 h 3378200"/>
                  <a:gd name="connsiteX409" fmla="*/ 1097915 w 3038475"/>
                  <a:gd name="connsiteY409" fmla="*/ 1285875 h 3378200"/>
                  <a:gd name="connsiteX410" fmla="*/ 1058545 w 3038475"/>
                  <a:gd name="connsiteY410" fmla="*/ 1288415 h 3378200"/>
                  <a:gd name="connsiteX411" fmla="*/ 1004570 w 3038475"/>
                  <a:gd name="connsiteY411" fmla="*/ 1241425 h 3378200"/>
                  <a:gd name="connsiteX412" fmla="*/ 962025 w 3038475"/>
                  <a:gd name="connsiteY412" fmla="*/ 1184910 h 3378200"/>
                  <a:gd name="connsiteX413" fmla="*/ 911225 w 3038475"/>
                  <a:gd name="connsiteY413" fmla="*/ 1203325 h 3378200"/>
                  <a:gd name="connsiteX414" fmla="*/ 894715 w 3038475"/>
                  <a:gd name="connsiteY414" fmla="*/ 1198245 h 3378200"/>
                  <a:gd name="connsiteX415" fmla="*/ 836930 w 3038475"/>
                  <a:gd name="connsiteY415" fmla="*/ 1219200 h 3378200"/>
                  <a:gd name="connsiteX416" fmla="*/ 750828 w 3038475"/>
                  <a:gd name="connsiteY416" fmla="*/ 1245298 h 3378200"/>
                  <a:gd name="connsiteX417" fmla="*/ 731747 w 3038475"/>
                  <a:gd name="connsiteY417" fmla="*/ 1218188 h 3378200"/>
                  <a:gd name="connsiteX418" fmla="*/ 743585 w 3038475"/>
                  <a:gd name="connsiteY418" fmla="*/ 1162050 h 3378200"/>
                  <a:gd name="connsiteX419" fmla="*/ 710565 w 3038475"/>
                  <a:gd name="connsiteY419" fmla="*/ 1184910 h 3378200"/>
                  <a:gd name="connsiteX420" fmla="*/ 685165 w 3038475"/>
                  <a:gd name="connsiteY420" fmla="*/ 1177290 h 3378200"/>
                  <a:gd name="connsiteX421" fmla="*/ 661035 w 3038475"/>
                  <a:gd name="connsiteY421" fmla="*/ 1146810 h 3378200"/>
                  <a:gd name="connsiteX422" fmla="*/ 645160 w 3038475"/>
                  <a:gd name="connsiteY422" fmla="*/ 1128395 h 3378200"/>
                  <a:gd name="connsiteX423" fmla="*/ 617220 w 3038475"/>
                  <a:gd name="connsiteY423" fmla="*/ 1128395 h 3378200"/>
                  <a:gd name="connsiteX424" fmla="*/ 595630 w 3038475"/>
                  <a:gd name="connsiteY424" fmla="*/ 1123315 h 3378200"/>
                  <a:gd name="connsiteX425" fmla="*/ 567055 w 3038475"/>
                  <a:gd name="connsiteY425" fmla="*/ 1123315 h 3378200"/>
                  <a:gd name="connsiteX426" fmla="*/ 551180 w 3038475"/>
                  <a:gd name="connsiteY426" fmla="*/ 1149350 h 3378200"/>
                  <a:gd name="connsiteX427" fmla="*/ 524510 w 3038475"/>
                  <a:gd name="connsiteY427" fmla="*/ 1164590 h 3378200"/>
                  <a:gd name="connsiteX428" fmla="*/ 502285 w 3038475"/>
                  <a:gd name="connsiteY428" fmla="*/ 1128395 h 3378200"/>
                  <a:gd name="connsiteX429" fmla="*/ 485140 w 3038475"/>
                  <a:gd name="connsiteY429" fmla="*/ 1108075 h 3378200"/>
                  <a:gd name="connsiteX430" fmla="*/ 485140 w 3038475"/>
                  <a:gd name="connsiteY430" fmla="*/ 1075055 h 3378200"/>
                  <a:gd name="connsiteX431" fmla="*/ 485140 w 3038475"/>
                  <a:gd name="connsiteY431" fmla="*/ 1056640 h 3378200"/>
                  <a:gd name="connsiteX432" fmla="*/ 471170 w 3038475"/>
                  <a:gd name="connsiteY432" fmla="*/ 1015365 h 3378200"/>
                  <a:gd name="connsiteX433" fmla="*/ 434340 w 3038475"/>
                  <a:gd name="connsiteY433" fmla="*/ 1017905 h 3378200"/>
                  <a:gd name="connsiteX434" fmla="*/ 429260 w 3038475"/>
                  <a:gd name="connsiteY434" fmla="*/ 996950 h 3378200"/>
                  <a:gd name="connsiteX435" fmla="*/ 398780 w 3038475"/>
                  <a:gd name="connsiteY435" fmla="*/ 1015365 h 3378200"/>
                  <a:gd name="connsiteX436" fmla="*/ 375920 w 3038475"/>
                  <a:gd name="connsiteY436" fmla="*/ 1017905 h 3378200"/>
                  <a:gd name="connsiteX437" fmla="*/ 347345 w 3038475"/>
                  <a:gd name="connsiteY437" fmla="*/ 1028065 h 3378200"/>
                  <a:gd name="connsiteX438" fmla="*/ 315595 w 3038475"/>
                  <a:gd name="connsiteY438" fmla="*/ 1010285 h 3378200"/>
                  <a:gd name="connsiteX439" fmla="*/ 304800 w 3038475"/>
                  <a:gd name="connsiteY439" fmla="*/ 984250 h 3378200"/>
                  <a:gd name="connsiteX440" fmla="*/ 283210 w 3038475"/>
                  <a:gd name="connsiteY440" fmla="*/ 984250 h 3378200"/>
                  <a:gd name="connsiteX441" fmla="*/ 262255 w 3038475"/>
                  <a:gd name="connsiteY441" fmla="*/ 958215 h 3378200"/>
                  <a:gd name="connsiteX442" fmla="*/ 241935 w 3038475"/>
                  <a:gd name="connsiteY442" fmla="*/ 958215 h 3378200"/>
                  <a:gd name="connsiteX443" fmla="*/ 231775 w 3038475"/>
                  <a:gd name="connsiteY443" fmla="*/ 974090 h 3378200"/>
                  <a:gd name="connsiteX444" fmla="*/ 209550 w 3038475"/>
                  <a:gd name="connsiteY444" fmla="*/ 991870 h 3378200"/>
                  <a:gd name="connsiteX445" fmla="*/ 204470 w 3038475"/>
                  <a:gd name="connsiteY445" fmla="*/ 974090 h 3378200"/>
                  <a:gd name="connsiteX446" fmla="*/ 177800 w 3038475"/>
                  <a:gd name="connsiteY446" fmla="*/ 974090 h 3378200"/>
                  <a:gd name="connsiteX447" fmla="*/ 187960 w 3038475"/>
                  <a:gd name="connsiteY447" fmla="*/ 920116 h 3378200"/>
                  <a:gd name="connsiteX448" fmla="*/ 157480 w 3038475"/>
                  <a:gd name="connsiteY448" fmla="*/ 920116 h 3378200"/>
                  <a:gd name="connsiteX449" fmla="*/ 133985 w 3038475"/>
                  <a:gd name="connsiteY449" fmla="*/ 873761 h 3378200"/>
                  <a:gd name="connsiteX450" fmla="*/ 157480 w 3038475"/>
                  <a:gd name="connsiteY450" fmla="*/ 845185 h 3378200"/>
                  <a:gd name="connsiteX451" fmla="*/ 157480 w 3038475"/>
                  <a:gd name="connsiteY451" fmla="*/ 808990 h 3378200"/>
                  <a:gd name="connsiteX452" fmla="*/ 149225 w 3038475"/>
                  <a:gd name="connsiteY452" fmla="*/ 795020 h 3378200"/>
                  <a:gd name="connsiteX453" fmla="*/ 157480 w 3038475"/>
                  <a:gd name="connsiteY453" fmla="*/ 747395 h 3378200"/>
                  <a:gd name="connsiteX454" fmla="*/ 175260 w 3038475"/>
                  <a:gd name="connsiteY454" fmla="*/ 760095 h 3378200"/>
                  <a:gd name="connsiteX455" fmla="*/ 249555 w 3038475"/>
                  <a:gd name="connsiteY455" fmla="*/ 726440 h 3378200"/>
                  <a:gd name="connsiteX456" fmla="*/ 209550 w 3038475"/>
                  <a:gd name="connsiteY456" fmla="*/ 693420 h 3378200"/>
                  <a:gd name="connsiteX457" fmla="*/ 182880 w 3038475"/>
                  <a:gd name="connsiteY457" fmla="*/ 652780 h 3378200"/>
                  <a:gd name="connsiteX458" fmla="*/ 204470 w 3038475"/>
                  <a:gd name="connsiteY458" fmla="*/ 633730 h 3378200"/>
                  <a:gd name="connsiteX459" fmla="*/ 172720 w 3038475"/>
                  <a:gd name="connsiteY459" fmla="*/ 610870 h 3378200"/>
                  <a:gd name="connsiteX460" fmla="*/ 187960 w 3038475"/>
                  <a:gd name="connsiteY460" fmla="*/ 551815 h 3378200"/>
                  <a:gd name="connsiteX461" fmla="*/ 185420 w 3038475"/>
                  <a:gd name="connsiteY461" fmla="*/ 508636 h 3378200"/>
                  <a:gd name="connsiteX462" fmla="*/ 157480 w 3038475"/>
                  <a:gd name="connsiteY462" fmla="*/ 489585 h 3378200"/>
                  <a:gd name="connsiteX463" fmla="*/ 204470 w 3038475"/>
                  <a:gd name="connsiteY463" fmla="*/ 481965 h 3378200"/>
                  <a:gd name="connsiteX464" fmla="*/ 192405 w 3038475"/>
                  <a:gd name="connsiteY464" fmla="*/ 422911 h 3378200"/>
                  <a:gd name="connsiteX465" fmla="*/ 192405 w 3038475"/>
                  <a:gd name="connsiteY465" fmla="*/ 398145 h 3378200"/>
                  <a:gd name="connsiteX466" fmla="*/ 204470 w 3038475"/>
                  <a:gd name="connsiteY466" fmla="*/ 391160 h 3378200"/>
                  <a:gd name="connsiteX467" fmla="*/ 213360 w 3038475"/>
                  <a:gd name="connsiteY467" fmla="*/ 377191 h 3378200"/>
                  <a:gd name="connsiteX468" fmla="*/ 209550 w 3038475"/>
                  <a:gd name="connsiteY468" fmla="*/ 350520 h 3378200"/>
                  <a:gd name="connsiteX469" fmla="*/ 204470 w 3038475"/>
                  <a:gd name="connsiteY469" fmla="*/ 296545 h 3378200"/>
                  <a:gd name="connsiteX470" fmla="*/ 172720 w 3038475"/>
                  <a:gd name="connsiteY470" fmla="*/ 265430 h 3378200"/>
                  <a:gd name="connsiteX471" fmla="*/ 149225 w 3038475"/>
                  <a:gd name="connsiteY471" fmla="*/ 255270 h 3378200"/>
                  <a:gd name="connsiteX472" fmla="*/ 115570 w 3038475"/>
                  <a:gd name="connsiteY472" fmla="*/ 257810 h 3378200"/>
                  <a:gd name="connsiteX473" fmla="*/ 110490 w 3038475"/>
                  <a:gd name="connsiteY473" fmla="*/ 285115 h 3378200"/>
                  <a:gd name="connsiteX474" fmla="*/ 88900 w 3038475"/>
                  <a:gd name="connsiteY474" fmla="*/ 270510 h 3378200"/>
                  <a:gd name="connsiteX475" fmla="*/ 74930 w 3038475"/>
                  <a:gd name="connsiteY475" fmla="*/ 247650 h 3378200"/>
                  <a:gd name="connsiteX476" fmla="*/ 48260 w 3038475"/>
                  <a:gd name="connsiteY476" fmla="*/ 213995 h 3378200"/>
                  <a:gd name="connsiteX477" fmla="*/ 48260 w 3038475"/>
                  <a:gd name="connsiteY477" fmla="*/ 182880 h 3378200"/>
                  <a:gd name="connsiteX478" fmla="*/ 33655 w 3038475"/>
                  <a:gd name="connsiteY478" fmla="*/ 172720 h 3378200"/>
                  <a:gd name="connsiteX479" fmla="*/ 0 w 3038475"/>
                  <a:gd name="connsiteY479" fmla="*/ 172720 h 3378200"/>
                  <a:gd name="connsiteX480" fmla="*/ 33655 w 3038475"/>
                  <a:gd name="connsiteY480" fmla="*/ 116205 h 3378200"/>
                  <a:gd name="connsiteX481" fmla="*/ 48260 w 3038475"/>
                  <a:gd name="connsiteY481" fmla="*/ 111125 h 3378200"/>
                  <a:gd name="connsiteX482" fmla="*/ 48260 w 3038475"/>
                  <a:gd name="connsiteY482" fmla="*/ 85725 h 3378200"/>
                  <a:gd name="connsiteX483" fmla="*/ 110490 w 3038475"/>
                  <a:gd name="connsiteY483" fmla="*/ 85725 h 3378200"/>
                  <a:gd name="connsiteX484" fmla="*/ 110490 w 3038475"/>
                  <a:gd name="connsiteY484" fmla="*/ 64770 h 3378200"/>
                  <a:gd name="connsiteX485" fmla="*/ 149225 w 3038475"/>
                  <a:gd name="connsiteY485" fmla="*/ 62230 h 3378200"/>
                  <a:gd name="connsiteX486" fmla="*/ 157480 w 3038475"/>
                  <a:gd name="connsiteY486" fmla="*/ 28575 h 3378200"/>
                  <a:gd name="connsiteX487" fmla="*/ 157480 w 3038475"/>
                  <a:gd name="connsiteY487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20140 w 3038475"/>
                  <a:gd name="connsiteY57" fmla="*/ 508636 h 3378200"/>
                  <a:gd name="connsiteX58" fmla="*/ 1226820 w 3038475"/>
                  <a:gd name="connsiteY58" fmla="*/ 600710 h 3378200"/>
                  <a:gd name="connsiteX59" fmla="*/ 1300480 w 3038475"/>
                  <a:gd name="connsiteY59" fmla="*/ 603250 h 3378200"/>
                  <a:gd name="connsiteX60" fmla="*/ 1409700 w 3038475"/>
                  <a:gd name="connsiteY60" fmla="*/ 668655 h 3378200"/>
                  <a:gd name="connsiteX61" fmla="*/ 1344295 w 3038475"/>
                  <a:gd name="connsiteY61" fmla="*/ 706120 h 3378200"/>
                  <a:gd name="connsiteX62" fmla="*/ 1331595 w 3038475"/>
                  <a:gd name="connsiteY62" fmla="*/ 739775 h 3378200"/>
                  <a:gd name="connsiteX63" fmla="*/ 1346835 w 3038475"/>
                  <a:gd name="connsiteY63" fmla="*/ 816610 h 3378200"/>
                  <a:gd name="connsiteX64" fmla="*/ 1345565 w 3038475"/>
                  <a:gd name="connsiteY64" fmla="*/ 890270 h 3378200"/>
                  <a:gd name="connsiteX65" fmla="*/ 1374899 w 3038475"/>
                  <a:gd name="connsiteY65" fmla="*/ 888706 h 3378200"/>
                  <a:gd name="connsiteX66" fmla="*/ 1362075 w 3038475"/>
                  <a:gd name="connsiteY66" fmla="*/ 897255 h 3378200"/>
                  <a:gd name="connsiteX67" fmla="*/ 1357630 w 3038475"/>
                  <a:gd name="connsiteY67" fmla="*/ 925195 h 3378200"/>
                  <a:gd name="connsiteX68" fmla="*/ 1311275 w 3038475"/>
                  <a:gd name="connsiteY68" fmla="*/ 922655 h 3378200"/>
                  <a:gd name="connsiteX69" fmla="*/ 1295400 w 3038475"/>
                  <a:gd name="connsiteY69" fmla="*/ 945516 h 3378200"/>
                  <a:gd name="connsiteX70" fmla="*/ 1346835 w 3038475"/>
                  <a:gd name="connsiteY70" fmla="*/ 996950 h 3378200"/>
                  <a:gd name="connsiteX71" fmla="*/ 1313815 w 3038475"/>
                  <a:gd name="connsiteY71" fmla="*/ 1075055 h 3378200"/>
                  <a:gd name="connsiteX72" fmla="*/ 1339215 w 3038475"/>
                  <a:gd name="connsiteY72" fmla="*/ 1102995 h 3378200"/>
                  <a:gd name="connsiteX73" fmla="*/ 1332786 w 3038475"/>
                  <a:gd name="connsiteY73" fmla="*/ 1106805 h 3378200"/>
                  <a:gd name="connsiteX74" fmla="*/ 1358900 w 3038475"/>
                  <a:gd name="connsiteY74" fmla="*/ 1106805 h 3378200"/>
                  <a:gd name="connsiteX75" fmla="*/ 1366520 w 3038475"/>
                  <a:gd name="connsiteY75" fmla="*/ 1130300 h 3378200"/>
                  <a:gd name="connsiteX76" fmla="*/ 1374140 w 3038475"/>
                  <a:gd name="connsiteY76" fmla="*/ 1155065 h 3378200"/>
                  <a:gd name="connsiteX77" fmla="*/ 1409700 w 3038475"/>
                  <a:gd name="connsiteY77" fmla="*/ 1160780 h 3378200"/>
                  <a:gd name="connsiteX78" fmla="*/ 1440815 w 3038475"/>
                  <a:gd name="connsiteY78" fmla="*/ 1170305 h 3378200"/>
                  <a:gd name="connsiteX79" fmla="*/ 1459865 w 3038475"/>
                  <a:gd name="connsiteY79" fmla="*/ 1164590 h 3378200"/>
                  <a:gd name="connsiteX80" fmla="*/ 1473200 w 3038475"/>
                  <a:gd name="connsiteY80" fmla="*/ 1145541 h 3378200"/>
                  <a:gd name="connsiteX81" fmla="*/ 1482725 w 3038475"/>
                  <a:gd name="connsiteY81" fmla="*/ 1106805 h 3378200"/>
                  <a:gd name="connsiteX82" fmla="*/ 1511300 w 3038475"/>
                  <a:gd name="connsiteY82" fmla="*/ 1106805 h 3378200"/>
                  <a:gd name="connsiteX83" fmla="*/ 1520825 w 3038475"/>
                  <a:gd name="connsiteY83" fmla="*/ 1126490 h 3378200"/>
                  <a:gd name="connsiteX84" fmla="*/ 1539875 w 3038475"/>
                  <a:gd name="connsiteY84" fmla="*/ 1126490 h 3378200"/>
                  <a:gd name="connsiteX85" fmla="*/ 1558925 w 3038475"/>
                  <a:gd name="connsiteY85" fmla="*/ 1143635 h 3378200"/>
                  <a:gd name="connsiteX86" fmla="*/ 1583690 w 3038475"/>
                  <a:gd name="connsiteY86" fmla="*/ 1143635 h 3378200"/>
                  <a:gd name="connsiteX87" fmla="*/ 1593215 w 3038475"/>
                  <a:gd name="connsiteY87" fmla="*/ 1126490 h 3378200"/>
                  <a:gd name="connsiteX88" fmla="*/ 1579880 w 3038475"/>
                  <a:gd name="connsiteY88" fmla="*/ 1170305 h 3378200"/>
                  <a:gd name="connsiteX89" fmla="*/ 1597025 w 3038475"/>
                  <a:gd name="connsiteY89" fmla="*/ 1189356 h 3378200"/>
                  <a:gd name="connsiteX90" fmla="*/ 1600835 w 3038475"/>
                  <a:gd name="connsiteY90" fmla="*/ 1217930 h 3378200"/>
                  <a:gd name="connsiteX91" fmla="*/ 1612265 w 3038475"/>
                  <a:gd name="connsiteY91" fmla="*/ 1240155 h 3378200"/>
                  <a:gd name="connsiteX92" fmla="*/ 1628140 w 3038475"/>
                  <a:gd name="connsiteY92" fmla="*/ 1240155 h 3378200"/>
                  <a:gd name="connsiteX93" fmla="*/ 1648460 w 3038475"/>
                  <a:gd name="connsiteY93" fmla="*/ 1240155 h 3378200"/>
                  <a:gd name="connsiteX94" fmla="*/ 1654175 w 3038475"/>
                  <a:gd name="connsiteY94" fmla="*/ 1265555 h 3378200"/>
                  <a:gd name="connsiteX95" fmla="*/ 1678940 w 3038475"/>
                  <a:gd name="connsiteY95" fmla="*/ 1290320 h 3378200"/>
                  <a:gd name="connsiteX96" fmla="*/ 1682257 w 3038475"/>
                  <a:gd name="connsiteY96" fmla="*/ 1310221 h 3378200"/>
                  <a:gd name="connsiteX97" fmla="*/ 1685925 w 3038475"/>
                  <a:gd name="connsiteY97" fmla="*/ 1295400 h 3378200"/>
                  <a:gd name="connsiteX98" fmla="*/ 1708785 w 3038475"/>
                  <a:gd name="connsiteY98" fmla="*/ 1310640 h 3378200"/>
                  <a:gd name="connsiteX99" fmla="*/ 1715770 w 3038475"/>
                  <a:gd name="connsiteY99" fmla="*/ 1314450 h 3378200"/>
                  <a:gd name="connsiteX100" fmla="*/ 1737360 w 3038475"/>
                  <a:gd name="connsiteY100" fmla="*/ 1314450 h 3378200"/>
                  <a:gd name="connsiteX101" fmla="*/ 1758315 w 3038475"/>
                  <a:gd name="connsiteY101" fmla="*/ 1314450 h 3378200"/>
                  <a:gd name="connsiteX102" fmla="*/ 1795145 w 3038475"/>
                  <a:gd name="connsiteY102" fmla="*/ 1336675 h 3378200"/>
                  <a:gd name="connsiteX103" fmla="*/ 1772285 w 3038475"/>
                  <a:gd name="connsiteY103" fmla="*/ 1349375 h 3378200"/>
                  <a:gd name="connsiteX104" fmla="*/ 1772285 w 3038475"/>
                  <a:gd name="connsiteY104" fmla="*/ 1364615 h 3378200"/>
                  <a:gd name="connsiteX105" fmla="*/ 1758315 w 3038475"/>
                  <a:gd name="connsiteY105" fmla="*/ 1384935 h 3378200"/>
                  <a:gd name="connsiteX106" fmla="*/ 1779905 w 3038475"/>
                  <a:gd name="connsiteY106" fmla="*/ 1402715 h 3378200"/>
                  <a:gd name="connsiteX107" fmla="*/ 1795145 w 3038475"/>
                  <a:gd name="connsiteY107" fmla="*/ 1428750 h 3378200"/>
                  <a:gd name="connsiteX108" fmla="*/ 1823720 w 3038475"/>
                  <a:gd name="connsiteY108" fmla="*/ 1438910 h 3378200"/>
                  <a:gd name="connsiteX109" fmla="*/ 1851660 w 3038475"/>
                  <a:gd name="connsiteY109" fmla="*/ 1418590 h 3378200"/>
                  <a:gd name="connsiteX110" fmla="*/ 1869440 w 3038475"/>
                  <a:gd name="connsiteY110" fmla="*/ 1426210 h 3378200"/>
                  <a:gd name="connsiteX111" fmla="*/ 1884680 w 3038475"/>
                  <a:gd name="connsiteY111" fmla="*/ 1397635 h 3378200"/>
                  <a:gd name="connsiteX112" fmla="*/ 1908810 w 3038475"/>
                  <a:gd name="connsiteY112" fmla="*/ 1410970 h 3378200"/>
                  <a:gd name="connsiteX113" fmla="*/ 1908810 w 3038475"/>
                  <a:gd name="connsiteY113" fmla="*/ 1431290 h 3378200"/>
                  <a:gd name="connsiteX114" fmla="*/ 1931035 w 3038475"/>
                  <a:gd name="connsiteY114" fmla="*/ 1446530 h 3378200"/>
                  <a:gd name="connsiteX115" fmla="*/ 1947545 w 3038475"/>
                  <a:gd name="connsiteY115" fmla="*/ 1413510 h 3378200"/>
                  <a:gd name="connsiteX116" fmla="*/ 1978660 w 3038475"/>
                  <a:gd name="connsiteY116" fmla="*/ 1410970 h 3378200"/>
                  <a:gd name="connsiteX117" fmla="*/ 2021205 w 3038475"/>
                  <a:gd name="connsiteY117" fmla="*/ 1410970 h 3378200"/>
                  <a:gd name="connsiteX118" fmla="*/ 2047240 w 3038475"/>
                  <a:gd name="connsiteY118" fmla="*/ 1431290 h 3378200"/>
                  <a:gd name="connsiteX119" fmla="*/ 2075704 w 3038475"/>
                  <a:gd name="connsiteY119" fmla="*/ 1424444 h 3378200"/>
                  <a:gd name="connsiteX120" fmla="*/ 2071370 w 3038475"/>
                  <a:gd name="connsiteY120" fmla="*/ 1421130 h 3378200"/>
                  <a:gd name="connsiteX121" fmla="*/ 2112645 w 3038475"/>
                  <a:gd name="connsiteY121" fmla="*/ 1396365 h 3378200"/>
                  <a:gd name="connsiteX122" fmla="*/ 2154555 w 3038475"/>
                  <a:gd name="connsiteY122" fmla="*/ 1369695 h 3378200"/>
                  <a:gd name="connsiteX123" fmla="*/ 2152650 w 3038475"/>
                  <a:gd name="connsiteY123" fmla="*/ 1338580 h 3378200"/>
                  <a:gd name="connsiteX124" fmla="*/ 2164080 w 3038475"/>
                  <a:gd name="connsiteY124" fmla="*/ 1247775 h 3378200"/>
                  <a:gd name="connsiteX125" fmla="*/ 2182495 w 3038475"/>
                  <a:gd name="connsiteY125" fmla="*/ 1230630 h 3378200"/>
                  <a:gd name="connsiteX126" fmla="*/ 2103120 w 3038475"/>
                  <a:gd name="connsiteY126" fmla="*/ 1189355 h 3378200"/>
                  <a:gd name="connsiteX127" fmla="*/ 2069465 w 3038475"/>
                  <a:gd name="connsiteY127" fmla="*/ 1189355 h 3378200"/>
                  <a:gd name="connsiteX128" fmla="*/ 2040255 w 3038475"/>
                  <a:gd name="connsiteY128" fmla="*/ 1211580 h 3378200"/>
                  <a:gd name="connsiteX129" fmla="*/ 2019300 w 3038475"/>
                  <a:gd name="connsiteY129" fmla="*/ 1253490 h 3378200"/>
                  <a:gd name="connsiteX130" fmla="*/ 2011680 w 3038475"/>
                  <a:gd name="connsiteY130" fmla="*/ 1245870 h 3378200"/>
                  <a:gd name="connsiteX131" fmla="*/ 1994535 w 3038475"/>
                  <a:gd name="connsiteY131" fmla="*/ 1243965 h 3378200"/>
                  <a:gd name="connsiteX132" fmla="*/ 2038350 w 3038475"/>
                  <a:gd name="connsiteY132" fmla="*/ 1186815 h 3378200"/>
                  <a:gd name="connsiteX133" fmla="*/ 2013585 w 3038475"/>
                  <a:gd name="connsiteY133" fmla="*/ 1146810 h 3378200"/>
                  <a:gd name="connsiteX134" fmla="*/ 1994535 w 3038475"/>
                  <a:gd name="connsiteY134" fmla="*/ 1200150 h 3378200"/>
                  <a:gd name="connsiteX135" fmla="*/ 1979295 w 3038475"/>
                  <a:gd name="connsiteY135" fmla="*/ 1209675 h 3378200"/>
                  <a:gd name="connsiteX136" fmla="*/ 1983105 w 3038475"/>
                  <a:gd name="connsiteY136" fmla="*/ 1236345 h 3378200"/>
                  <a:gd name="connsiteX137" fmla="*/ 1945005 w 3038475"/>
                  <a:gd name="connsiteY137" fmla="*/ 1230630 h 3378200"/>
                  <a:gd name="connsiteX138" fmla="*/ 1945005 w 3038475"/>
                  <a:gd name="connsiteY138" fmla="*/ 1211580 h 3378200"/>
                  <a:gd name="connsiteX139" fmla="*/ 1977390 w 3038475"/>
                  <a:gd name="connsiteY139" fmla="*/ 1151255 h 3378200"/>
                  <a:gd name="connsiteX140" fmla="*/ 2000250 w 3038475"/>
                  <a:gd name="connsiteY140" fmla="*/ 1135380 h 3378200"/>
                  <a:gd name="connsiteX141" fmla="*/ 1986915 w 3038475"/>
                  <a:gd name="connsiteY141" fmla="*/ 1074420 h 3378200"/>
                  <a:gd name="connsiteX142" fmla="*/ 2013585 w 3038475"/>
                  <a:gd name="connsiteY142" fmla="*/ 1033780 h 3378200"/>
                  <a:gd name="connsiteX143" fmla="*/ 2103120 w 3038475"/>
                  <a:gd name="connsiteY143" fmla="*/ 1017905 h 3378200"/>
                  <a:gd name="connsiteX144" fmla="*/ 2152650 w 3038475"/>
                  <a:gd name="connsiteY144" fmla="*/ 1005205 h 3378200"/>
                  <a:gd name="connsiteX145" fmla="*/ 2134870 w 3038475"/>
                  <a:gd name="connsiteY145" fmla="*/ 954405 h 3378200"/>
                  <a:gd name="connsiteX146" fmla="*/ 2101215 w 3038475"/>
                  <a:gd name="connsiteY146" fmla="*/ 963931 h 3378200"/>
                  <a:gd name="connsiteX147" fmla="*/ 2069465 w 3038475"/>
                  <a:gd name="connsiteY147" fmla="*/ 938530 h 3378200"/>
                  <a:gd name="connsiteX148" fmla="*/ 2071370 w 3038475"/>
                  <a:gd name="connsiteY148" fmla="*/ 859155 h 3378200"/>
                  <a:gd name="connsiteX149" fmla="*/ 2118995 w 3038475"/>
                  <a:gd name="connsiteY149" fmla="*/ 824230 h 3378200"/>
                  <a:gd name="connsiteX150" fmla="*/ 2182495 w 3038475"/>
                  <a:gd name="connsiteY150" fmla="*/ 805180 h 3378200"/>
                  <a:gd name="connsiteX151" fmla="*/ 2203450 w 3038475"/>
                  <a:gd name="connsiteY151" fmla="*/ 849630 h 3378200"/>
                  <a:gd name="connsiteX152" fmla="*/ 2220595 w 3038475"/>
                  <a:gd name="connsiteY152" fmla="*/ 881380 h 3378200"/>
                  <a:gd name="connsiteX153" fmla="*/ 2265045 w 3038475"/>
                  <a:gd name="connsiteY153" fmla="*/ 903605 h 3378200"/>
                  <a:gd name="connsiteX154" fmla="*/ 2265045 w 3038475"/>
                  <a:gd name="connsiteY154" fmla="*/ 878205 h 3378200"/>
                  <a:gd name="connsiteX155" fmla="*/ 2357120 w 3038475"/>
                  <a:gd name="connsiteY155" fmla="*/ 849630 h 3378200"/>
                  <a:gd name="connsiteX156" fmla="*/ 2392680 w 3038475"/>
                  <a:gd name="connsiteY156" fmla="*/ 862965 h 3378200"/>
                  <a:gd name="connsiteX157" fmla="*/ 2423160 w 3038475"/>
                  <a:gd name="connsiteY157" fmla="*/ 847725 h 3378200"/>
                  <a:gd name="connsiteX158" fmla="*/ 2446020 w 3038475"/>
                  <a:gd name="connsiteY158" fmla="*/ 872490 h 3378200"/>
                  <a:gd name="connsiteX159" fmla="*/ 2434590 w 3038475"/>
                  <a:gd name="connsiteY159" fmla="*/ 889635 h 3378200"/>
                  <a:gd name="connsiteX160" fmla="*/ 2459355 w 3038475"/>
                  <a:gd name="connsiteY160" fmla="*/ 901065 h 3378200"/>
                  <a:gd name="connsiteX161" fmla="*/ 2447925 w 3038475"/>
                  <a:gd name="connsiteY161" fmla="*/ 910590 h 3378200"/>
                  <a:gd name="connsiteX162" fmla="*/ 2458720 w 3038475"/>
                  <a:gd name="connsiteY162" fmla="*/ 922655 h 3378200"/>
                  <a:gd name="connsiteX163" fmla="*/ 2484120 w 3038475"/>
                  <a:gd name="connsiteY163" fmla="*/ 986155 h 3378200"/>
                  <a:gd name="connsiteX164" fmla="*/ 2447925 w 3038475"/>
                  <a:gd name="connsiteY164" fmla="*/ 1038225 h 3378200"/>
                  <a:gd name="connsiteX165" fmla="*/ 2461260 w 3038475"/>
                  <a:gd name="connsiteY165" fmla="*/ 1068705 h 3378200"/>
                  <a:gd name="connsiteX166" fmla="*/ 2438400 w 3038475"/>
                  <a:gd name="connsiteY166" fmla="*/ 1106805 h 3378200"/>
                  <a:gd name="connsiteX167" fmla="*/ 2438400 w 3038475"/>
                  <a:gd name="connsiteY167" fmla="*/ 1132206 h 3378200"/>
                  <a:gd name="connsiteX168" fmla="*/ 2417445 w 3038475"/>
                  <a:gd name="connsiteY168" fmla="*/ 1141095 h 3378200"/>
                  <a:gd name="connsiteX169" fmla="*/ 2421255 w 3038475"/>
                  <a:gd name="connsiteY169" fmla="*/ 1163955 h 3378200"/>
                  <a:gd name="connsiteX170" fmla="*/ 2377440 w 3038475"/>
                  <a:gd name="connsiteY170" fmla="*/ 1198880 h 3378200"/>
                  <a:gd name="connsiteX171" fmla="*/ 2374265 w 3038475"/>
                  <a:gd name="connsiteY171" fmla="*/ 1230630 h 3378200"/>
                  <a:gd name="connsiteX172" fmla="*/ 2335530 w 3038475"/>
                  <a:gd name="connsiteY172" fmla="*/ 1239520 h 3378200"/>
                  <a:gd name="connsiteX173" fmla="*/ 2335530 w 3038475"/>
                  <a:gd name="connsiteY173" fmla="*/ 1295400 h 3378200"/>
                  <a:gd name="connsiteX174" fmla="*/ 2374265 w 3038475"/>
                  <a:gd name="connsiteY174" fmla="*/ 1314451 h 3378200"/>
                  <a:gd name="connsiteX175" fmla="*/ 2420620 w 3038475"/>
                  <a:gd name="connsiteY175" fmla="*/ 1295400 h 3378200"/>
                  <a:gd name="connsiteX176" fmla="*/ 2461895 w 3038475"/>
                  <a:gd name="connsiteY176" fmla="*/ 1295400 h 3378200"/>
                  <a:gd name="connsiteX177" fmla="*/ 2526030 w 3038475"/>
                  <a:gd name="connsiteY177" fmla="*/ 1239520 h 3378200"/>
                  <a:gd name="connsiteX178" fmla="*/ 2560320 w 3038475"/>
                  <a:gd name="connsiteY178" fmla="*/ 1239520 h 3378200"/>
                  <a:gd name="connsiteX179" fmla="*/ 2563319 w 3038475"/>
                  <a:gd name="connsiteY179" fmla="*/ 1251314 h 3378200"/>
                  <a:gd name="connsiteX180" fmla="*/ 2563382 w 3038475"/>
                  <a:gd name="connsiteY180" fmla="*/ 1251335 h 3378200"/>
                  <a:gd name="connsiteX181" fmla="*/ 2569845 w 3038475"/>
                  <a:gd name="connsiteY181" fmla="*/ 1241425 h 3378200"/>
                  <a:gd name="connsiteX182" fmla="*/ 2591435 w 3038475"/>
                  <a:gd name="connsiteY182" fmla="*/ 1241425 h 3378200"/>
                  <a:gd name="connsiteX183" fmla="*/ 2616835 w 3038475"/>
                  <a:gd name="connsiteY183" fmla="*/ 1264285 h 3378200"/>
                  <a:gd name="connsiteX184" fmla="*/ 2629535 w 3038475"/>
                  <a:gd name="connsiteY184" fmla="*/ 1275715 h 3378200"/>
                  <a:gd name="connsiteX185" fmla="*/ 2643505 w 3038475"/>
                  <a:gd name="connsiteY185" fmla="*/ 1284605 h 3378200"/>
                  <a:gd name="connsiteX186" fmla="*/ 2651760 w 3038475"/>
                  <a:gd name="connsiteY186" fmla="*/ 1273175 h 3378200"/>
                  <a:gd name="connsiteX187" fmla="*/ 2670810 w 3038475"/>
                  <a:gd name="connsiteY187" fmla="*/ 1275715 h 3378200"/>
                  <a:gd name="connsiteX188" fmla="*/ 2688590 w 3038475"/>
                  <a:gd name="connsiteY188" fmla="*/ 1285875 h 3378200"/>
                  <a:gd name="connsiteX189" fmla="*/ 2692400 w 3038475"/>
                  <a:gd name="connsiteY189" fmla="*/ 1297940 h 3378200"/>
                  <a:gd name="connsiteX190" fmla="*/ 2706370 w 3038475"/>
                  <a:gd name="connsiteY190" fmla="*/ 1314451 h 3378200"/>
                  <a:gd name="connsiteX191" fmla="*/ 2705100 w 3038475"/>
                  <a:gd name="connsiteY191" fmla="*/ 1324610 h 3378200"/>
                  <a:gd name="connsiteX192" fmla="*/ 2726690 w 3038475"/>
                  <a:gd name="connsiteY192" fmla="*/ 1325880 h 3378200"/>
                  <a:gd name="connsiteX193" fmla="*/ 2726690 w 3038475"/>
                  <a:gd name="connsiteY193" fmla="*/ 1334770 h 3378200"/>
                  <a:gd name="connsiteX194" fmla="*/ 2752725 w 3038475"/>
                  <a:gd name="connsiteY194" fmla="*/ 1347470 h 3378200"/>
                  <a:gd name="connsiteX195" fmla="*/ 2750185 w 3038475"/>
                  <a:gd name="connsiteY195" fmla="*/ 1357630 h 3378200"/>
                  <a:gd name="connsiteX196" fmla="*/ 2765425 w 3038475"/>
                  <a:gd name="connsiteY196" fmla="*/ 1370330 h 3378200"/>
                  <a:gd name="connsiteX197" fmla="*/ 2756535 w 3038475"/>
                  <a:gd name="connsiteY197" fmla="*/ 1386205 h 3378200"/>
                  <a:gd name="connsiteX198" fmla="*/ 2756535 w 3038475"/>
                  <a:gd name="connsiteY198" fmla="*/ 1400175 h 3378200"/>
                  <a:gd name="connsiteX199" fmla="*/ 2766695 w 3038475"/>
                  <a:gd name="connsiteY199" fmla="*/ 1415415 h 3378200"/>
                  <a:gd name="connsiteX200" fmla="*/ 2783205 w 3038475"/>
                  <a:gd name="connsiteY200" fmla="*/ 1423036 h 3378200"/>
                  <a:gd name="connsiteX201" fmla="*/ 2783205 w 3038475"/>
                  <a:gd name="connsiteY201" fmla="*/ 1440815 h 3378200"/>
                  <a:gd name="connsiteX202" fmla="*/ 2761615 w 3038475"/>
                  <a:gd name="connsiteY202" fmla="*/ 1435735 h 3378200"/>
                  <a:gd name="connsiteX203" fmla="*/ 2752725 w 3038475"/>
                  <a:gd name="connsiteY203" fmla="*/ 1439545 h 3378200"/>
                  <a:gd name="connsiteX204" fmla="*/ 2743200 w 3038475"/>
                  <a:gd name="connsiteY204" fmla="*/ 1431925 h 3378200"/>
                  <a:gd name="connsiteX205" fmla="*/ 2740660 w 3038475"/>
                  <a:gd name="connsiteY205" fmla="*/ 1508760 h 3378200"/>
                  <a:gd name="connsiteX206" fmla="*/ 2762885 w 3038475"/>
                  <a:gd name="connsiteY206" fmla="*/ 1512570 h 3378200"/>
                  <a:gd name="connsiteX207" fmla="*/ 2773045 w 3038475"/>
                  <a:gd name="connsiteY207" fmla="*/ 1504950 h 3378200"/>
                  <a:gd name="connsiteX208" fmla="*/ 2797175 w 3038475"/>
                  <a:gd name="connsiteY208" fmla="*/ 1525270 h 3378200"/>
                  <a:gd name="connsiteX209" fmla="*/ 2821305 w 3038475"/>
                  <a:gd name="connsiteY209" fmla="*/ 1554481 h 3378200"/>
                  <a:gd name="connsiteX210" fmla="*/ 2841625 w 3038475"/>
                  <a:gd name="connsiteY210" fmla="*/ 1553210 h 3378200"/>
                  <a:gd name="connsiteX211" fmla="*/ 2858770 w 3038475"/>
                  <a:gd name="connsiteY211" fmla="*/ 1565910 h 3378200"/>
                  <a:gd name="connsiteX212" fmla="*/ 2876550 w 3038475"/>
                  <a:gd name="connsiteY212" fmla="*/ 1551940 h 3378200"/>
                  <a:gd name="connsiteX213" fmla="*/ 2887980 w 3038475"/>
                  <a:gd name="connsiteY213" fmla="*/ 1565910 h 3378200"/>
                  <a:gd name="connsiteX214" fmla="*/ 2910840 w 3038475"/>
                  <a:gd name="connsiteY214" fmla="*/ 1554481 h 3378200"/>
                  <a:gd name="connsiteX215" fmla="*/ 2927350 w 3038475"/>
                  <a:gd name="connsiteY215" fmla="*/ 1575435 h 3378200"/>
                  <a:gd name="connsiteX216" fmla="*/ 2961005 w 3038475"/>
                  <a:gd name="connsiteY216" fmla="*/ 1602105 h 3378200"/>
                  <a:gd name="connsiteX217" fmla="*/ 2971165 w 3038475"/>
                  <a:gd name="connsiteY217" fmla="*/ 1602105 h 3378200"/>
                  <a:gd name="connsiteX218" fmla="*/ 2966085 w 3038475"/>
                  <a:gd name="connsiteY218" fmla="*/ 1614805 h 3378200"/>
                  <a:gd name="connsiteX219" fmla="*/ 2971165 w 3038475"/>
                  <a:gd name="connsiteY219" fmla="*/ 1632585 h 3378200"/>
                  <a:gd name="connsiteX220" fmla="*/ 2976245 w 3038475"/>
                  <a:gd name="connsiteY220" fmla="*/ 1663700 h 3378200"/>
                  <a:gd name="connsiteX221" fmla="*/ 2990215 w 3038475"/>
                  <a:gd name="connsiteY221" fmla="*/ 1659255 h 3378200"/>
                  <a:gd name="connsiteX222" fmla="*/ 3000375 w 3038475"/>
                  <a:gd name="connsiteY222" fmla="*/ 1685290 h 3378200"/>
                  <a:gd name="connsiteX223" fmla="*/ 3038475 w 3038475"/>
                  <a:gd name="connsiteY223" fmla="*/ 1729740 h 3378200"/>
                  <a:gd name="connsiteX224" fmla="*/ 3016401 w 3038475"/>
                  <a:gd name="connsiteY224" fmla="*/ 1798723 h 3378200"/>
                  <a:gd name="connsiteX225" fmla="*/ 3002819 w 3038475"/>
                  <a:gd name="connsiteY225" fmla="*/ 1792286 h 3378200"/>
                  <a:gd name="connsiteX226" fmla="*/ 2985681 w 3038475"/>
                  <a:gd name="connsiteY226" fmla="*/ 1872304 h 3378200"/>
                  <a:gd name="connsiteX227" fmla="*/ 2938074 w 3038475"/>
                  <a:gd name="connsiteY227" fmla="*/ 1929460 h 3378200"/>
                  <a:gd name="connsiteX228" fmla="*/ 2953308 w 3038475"/>
                  <a:gd name="connsiteY228" fmla="*/ 1958038 h 3378200"/>
                  <a:gd name="connsiteX229" fmla="*/ 2871424 w 3038475"/>
                  <a:gd name="connsiteY229" fmla="*/ 2087591 h 3378200"/>
                  <a:gd name="connsiteX230" fmla="*/ 2827625 w 3038475"/>
                  <a:gd name="connsiteY230" fmla="*/ 2110453 h 3378200"/>
                  <a:gd name="connsiteX231" fmla="*/ 2772401 w 3038475"/>
                  <a:gd name="connsiteY231" fmla="*/ 2129505 h 3378200"/>
                  <a:gd name="connsiteX232" fmla="*/ 2732411 w 3038475"/>
                  <a:gd name="connsiteY232" fmla="*/ 2188566 h 3378200"/>
                  <a:gd name="connsiteX233" fmla="*/ 2722890 w 3038475"/>
                  <a:gd name="connsiteY233" fmla="*/ 2342887 h 3378200"/>
                  <a:gd name="connsiteX234" fmla="*/ 2701943 w 3038475"/>
                  <a:gd name="connsiteY234" fmla="*/ 2360033 h 3378200"/>
                  <a:gd name="connsiteX235" fmla="*/ 2682900 w 3038475"/>
                  <a:gd name="connsiteY235" fmla="*/ 2392422 h 3378200"/>
                  <a:gd name="connsiteX236" fmla="*/ 2680996 w 3038475"/>
                  <a:gd name="connsiteY236" fmla="*/ 2464819 h 3378200"/>
                  <a:gd name="connsiteX237" fmla="*/ 2631485 w 3038475"/>
                  <a:gd name="connsiteY237" fmla="*/ 2521975 h 3378200"/>
                  <a:gd name="connsiteX238" fmla="*/ 2599112 w 3038475"/>
                  <a:gd name="connsiteY238" fmla="*/ 2521975 h 3378200"/>
                  <a:gd name="connsiteX239" fmla="*/ 2524845 w 3038475"/>
                  <a:gd name="connsiteY239" fmla="*/ 2554363 h 3378200"/>
                  <a:gd name="connsiteX240" fmla="*/ 2477238 w 3038475"/>
                  <a:gd name="connsiteY240" fmla="*/ 2605803 h 3378200"/>
                  <a:gd name="connsiteX241" fmla="*/ 2477238 w 3038475"/>
                  <a:gd name="connsiteY241" fmla="*/ 2638192 h 3378200"/>
                  <a:gd name="connsiteX242" fmla="*/ 2439152 w 3038475"/>
                  <a:gd name="connsiteY242" fmla="*/ 2653433 h 3378200"/>
                  <a:gd name="connsiteX243" fmla="*/ 2444360 w 3038475"/>
                  <a:gd name="connsiteY243" fmla="*/ 2729850 h 3378200"/>
                  <a:gd name="connsiteX244" fmla="*/ 2439153 w 3038475"/>
                  <a:gd name="connsiteY244" fmla="*/ 2728371 h 3378200"/>
                  <a:gd name="connsiteX245" fmla="*/ 2418205 w 3038475"/>
                  <a:gd name="connsiteY245" fmla="*/ 2794418 h 3378200"/>
                  <a:gd name="connsiteX246" fmla="*/ 2406780 w 3038475"/>
                  <a:gd name="connsiteY246" fmla="*/ 2788702 h 3378200"/>
                  <a:gd name="connsiteX247" fmla="*/ 2378216 w 3038475"/>
                  <a:gd name="connsiteY247" fmla="*/ 2815375 h 3378200"/>
                  <a:gd name="connsiteX248" fmla="*/ 2326800 w 3038475"/>
                  <a:gd name="connsiteY248" fmla="*/ 2840142 h 3378200"/>
                  <a:gd name="connsiteX249" fmla="*/ 2336321 w 3038475"/>
                  <a:gd name="connsiteY249" fmla="*/ 2855384 h 3378200"/>
                  <a:gd name="connsiteX250" fmla="*/ 2273480 w 3038475"/>
                  <a:gd name="connsiteY250" fmla="*/ 2914445 h 3378200"/>
                  <a:gd name="connsiteX251" fmla="*/ 2204292 w 3038475"/>
                  <a:gd name="connsiteY251" fmla="*/ 2990652 h 3378200"/>
                  <a:gd name="connsiteX252" fmla="*/ 2193500 w 3038475"/>
                  <a:gd name="connsiteY252" fmla="*/ 2990652 h 3378200"/>
                  <a:gd name="connsiteX253" fmla="*/ 2183344 w 3038475"/>
                  <a:gd name="connsiteY253" fmla="*/ 3019230 h 3378200"/>
                  <a:gd name="connsiteX254" fmla="*/ 2168744 w 3038475"/>
                  <a:gd name="connsiteY254" fmla="*/ 3034472 h 3378200"/>
                  <a:gd name="connsiteX255" fmla="*/ 2149702 w 3038475"/>
                  <a:gd name="connsiteY255" fmla="*/ 3055429 h 3378200"/>
                  <a:gd name="connsiteX256" fmla="*/ 2136372 w 3038475"/>
                  <a:gd name="connsiteY256" fmla="*/ 3064955 h 3378200"/>
                  <a:gd name="connsiteX257" fmla="*/ 2125581 w 3038475"/>
                  <a:gd name="connsiteY257" fmla="*/ 3076386 h 3378200"/>
                  <a:gd name="connsiteX258" fmla="*/ 2103999 w 3038475"/>
                  <a:gd name="connsiteY258" fmla="*/ 3084007 h 3378200"/>
                  <a:gd name="connsiteX259" fmla="*/ 2072261 w 3038475"/>
                  <a:gd name="connsiteY259" fmla="*/ 3089722 h 3378200"/>
                  <a:gd name="connsiteX260" fmla="*/ 2035445 w 3038475"/>
                  <a:gd name="connsiteY260" fmla="*/ 3095438 h 3378200"/>
                  <a:gd name="connsiteX261" fmla="*/ 2008785 w 3038475"/>
                  <a:gd name="connsiteY261" fmla="*/ 3103058 h 3378200"/>
                  <a:gd name="connsiteX262" fmla="*/ 1995455 w 3038475"/>
                  <a:gd name="connsiteY262" fmla="*/ 3106869 h 3378200"/>
                  <a:gd name="connsiteX263" fmla="*/ 1968795 w 3038475"/>
                  <a:gd name="connsiteY263" fmla="*/ 3120205 h 3378200"/>
                  <a:gd name="connsiteX264" fmla="*/ 1964986 w 3038475"/>
                  <a:gd name="connsiteY264" fmla="*/ 3131636 h 3378200"/>
                  <a:gd name="connsiteX265" fmla="*/ 1963151 w 3038475"/>
                  <a:gd name="connsiteY265" fmla="*/ 3132471 h 3378200"/>
                  <a:gd name="connsiteX266" fmla="*/ 1962150 w 3038475"/>
                  <a:gd name="connsiteY266" fmla="*/ 3132137 h 3378200"/>
                  <a:gd name="connsiteX267" fmla="*/ 1942935 w 3038475"/>
                  <a:gd name="connsiteY267" fmla="*/ 3128047 h 3378200"/>
                  <a:gd name="connsiteX268" fmla="*/ 1926023 w 3038475"/>
                  <a:gd name="connsiteY268" fmla="*/ 3098165 h 3378200"/>
                  <a:gd name="connsiteX269" fmla="*/ 1908881 w 3038475"/>
                  <a:gd name="connsiteY269" fmla="*/ 3094990 h 3378200"/>
                  <a:gd name="connsiteX270" fmla="*/ 1889835 w 3038475"/>
                  <a:gd name="connsiteY270" fmla="*/ 3054985 h 3378200"/>
                  <a:gd name="connsiteX271" fmla="*/ 1880946 w 3038475"/>
                  <a:gd name="connsiteY271" fmla="*/ 2962275 h 3378200"/>
                  <a:gd name="connsiteX272" fmla="*/ 1837774 w 3038475"/>
                  <a:gd name="connsiteY272" fmla="*/ 2971165 h 3378200"/>
                  <a:gd name="connsiteX273" fmla="*/ 1806030 w 3038475"/>
                  <a:gd name="connsiteY273" fmla="*/ 3023235 h 3378200"/>
                  <a:gd name="connsiteX274" fmla="*/ 1806030 w 3038475"/>
                  <a:gd name="connsiteY274" fmla="*/ 3046095 h 3378200"/>
                  <a:gd name="connsiteX275" fmla="*/ 1737462 w 3038475"/>
                  <a:gd name="connsiteY275" fmla="*/ 3057525 h 3378200"/>
                  <a:gd name="connsiteX276" fmla="*/ 1712702 w 3038475"/>
                  <a:gd name="connsiteY276" fmla="*/ 3131820 h 3378200"/>
                  <a:gd name="connsiteX277" fmla="*/ 1737462 w 3038475"/>
                  <a:gd name="connsiteY277" fmla="*/ 3131820 h 3378200"/>
                  <a:gd name="connsiteX278" fmla="*/ 1696195 w 3038475"/>
                  <a:gd name="connsiteY278" fmla="*/ 3181985 h 3378200"/>
                  <a:gd name="connsiteX279" fmla="*/ 1608983 w 3038475"/>
                  <a:gd name="connsiteY279" fmla="*/ 3171817 h 3378200"/>
                  <a:gd name="connsiteX280" fmla="*/ 1621913 w 3038475"/>
                  <a:gd name="connsiteY280" fmla="*/ 3164205 h 3378200"/>
                  <a:gd name="connsiteX281" fmla="*/ 1592709 w 3038475"/>
                  <a:gd name="connsiteY281" fmla="*/ 3169920 h 3378200"/>
                  <a:gd name="connsiteX282" fmla="*/ 1608983 w 3038475"/>
                  <a:gd name="connsiteY282" fmla="*/ 3171817 h 3378200"/>
                  <a:gd name="connsiteX283" fmla="*/ 1521602 w 3038475"/>
                  <a:gd name="connsiteY283" fmla="*/ 3223260 h 3378200"/>
                  <a:gd name="connsiteX284" fmla="*/ 1432083 w 3038475"/>
                  <a:gd name="connsiteY284" fmla="*/ 3195955 h 3378200"/>
                  <a:gd name="connsiteX285" fmla="*/ 1432083 w 3038475"/>
                  <a:gd name="connsiteY285" fmla="*/ 3164205 h 3378200"/>
                  <a:gd name="connsiteX286" fmla="*/ 1403513 w 3038475"/>
                  <a:gd name="connsiteY286" fmla="*/ 3164205 h 3378200"/>
                  <a:gd name="connsiteX287" fmla="*/ 1373674 w 3038475"/>
                  <a:gd name="connsiteY287" fmla="*/ 3147060 h 3378200"/>
                  <a:gd name="connsiteX288" fmla="*/ 1306376 w 3038475"/>
                  <a:gd name="connsiteY288" fmla="*/ 3199130 h 3378200"/>
                  <a:gd name="connsiteX289" fmla="*/ 1291774 w 3038475"/>
                  <a:gd name="connsiteY289" fmla="*/ 3223260 h 3378200"/>
                  <a:gd name="connsiteX290" fmla="*/ 1291774 w 3038475"/>
                  <a:gd name="connsiteY290" fmla="*/ 3253740 h 3378200"/>
                  <a:gd name="connsiteX291" fmla="*/ 1291774 w 3038475"/>
                  <a:gd name="connsiteY291" fmla="*/ 3291205 h 3378200"/>
                  <a:gd name="connsiteX292" fmla="*/ 1254950 w 3038475"/>
                  <a:gd name="connsiteY292" fmla="*/ 3296920 h 3378200"/>
                  <a:gd name="connsiteX293" fmla="*/ 1217492 w 3038475"/>
                  <a:gd name="connsiteY293" fmla="*/ 3328670 h 3378200"/>
                  <a:gd name="connsiteX294" fmla="*/ 1177494 w 3038475"/>
                  <a:gd name="connsiteY294" fmla="*/ 3378200 h 3378200"/>
                  <a:gd name="connsiteX295" fmla="*/ 1159718 w 3038475"/>
                  <a:gd name="connsiteY295" fmla="*/ 3356610 h 3378200"/>
                  <a:gd name="connsiteX296" fmla="*/ 1094222 w 3038475"/>
                  <a:gd name="connsiteY296" fmla="*/ 3335507 h 3378200"/>
                  <a:gd name="connsiteX297" fmla="*/ 1101725 w 3038475"/>
                  <a:gd name="connsiteY297" fmla="*/ 3321685 h 3378200"/>
                  <a:gd name="connsiteX298" fmla="*/ 1089660 w 3038475"/>
                  <a:gd name="connsiteY298" fmla="*/ 3319145 h 3378200"/>
                  <a:gd name="connsiteX299" fmla="*/ 1089660 w 3038475"/>
                  <a:gd name="connsiteY299" fmla="*/ 3260090 h 3378200"/>
                  <a:gd name="connsiteX300" fmla="*/ 1101725 w 3038475"/>
                  <a:gd name="connsiteY300" fmla="*/ 3256280 h 3378200"/>
                  <a:gd name="connsiteX301" fmla="*/ 1089660 w 3038475"/>
                  <a:gd name="connsiteY301" fmla="*/ 3175000 h 3378200"/>
                  <a:gd name="connsiteX302" fmla="*/ 1089660 w 3038475"/>
                  <a:gd name="connsiteY302" fmla="*/ 3160395 h 3378200"/>
                  <a:gd name="connsiteX303" fmla="*/ 1089660 w 3038475"/>
                  <a:gd name="connsiteY303" fmla="*/ 3146425 h 3378200"/>
                  <a:gd name="connsiteX304" fmla="*/ 1069340 w 3038475"/>
                  <a:gd name="connsiteY304" fmla="*/ 3156585 h 3378200"/>
                  <a:gd name="connsiteX305" fmla="*/ 1064895 w 3038475"/>
                  <a:gd name="connsiteY305" fmla="*/ 3128010 h 3378200"/>
                  <a:gd name="connsiteX306" fmla="*/ 1061085 w 3038475"/>
                  <a:gd name="connsiteY306" fmla="*/ 3095625 h 3378200"/>
                  <a:gd name="connsiteX307" fmla="*/ 1074420 w 3038475"/>
                  <a:gd name="connsiteY307" fmla="*/ 3057525 h 3378200"/>
                  <a:gd name="connsiteX308" fmla="*/ 1036320 w 3038475"/>
                  <a:gd name="connsiteY308" fmla="*/ 3076575 h 3378200"/>
                  <a:gd name="connsiteX309" fmla="*/ 1013460 w 3038475"/>
                  <a:gd name="connsiteY309" fmla="*/ 3068955 h 3378200"/>
                  <a:gd name="connsiteX310" fmla="*/ 1024890 w 3038475"/>
                  <a:gd name="connsiteY310" fmla="*/ 3048000 h 3378200"/>
                  <a:gd name="connsiteX311" fmla="*/ 1013460 w 3038475"/>
                  <a:gd name="connsiteY311" fmla="*/ 3011805 h 3378200"/>
                  <a:gd name="connsiteX312" fmla="*/ 1011555 w 3038475"/>
                  <a:gd name="connsiteY312" fmla="*/ 2975610 h 3378200"/>
                  <a:gd name="connsiteX313" fmla="*/ 990600 w 3038475"/>
                  <a:gd name="connsiteY313" fmla="*/ 2967990 h 3378200"/>
                  <a:gd name="connsiteX314" fmla="*/ 962025 w 3038475"/>
                  <a:gd name="connsiteY314" fmla="*/ 2971800 h 3378200"/>
                  <a:gd name="connsiteX315" fmla="*/ 973455 w 3038475"/>
                  <a:gd name="connsiteY315" fmla="*/ 2920365 h 3378200"/>
                  <a:gd name="connsiteX316" fmla="*/ 990600 w 3038475"/>
                  <a:gd name="connsiteY316" fmla="*/ 2891790 h 3378200"/>
                  <a:gd name="connsiteX317" fmla="*/ 971550 w 3038475"/>
                  <a:gd name="connsiteY317" fmla="*/ 2861310 h 3378200"/>
                  <a:gd name="connsiteX318" fmla="*/ 971550 w 3038475"/>
                  <a:gd name="connsiteY318" fmla="*/ 2842260 h 3378200"/>
                  <a:gd name="connsiteX319" fmla="*/ 962025 w 3038475"/>
                  <a:gd name="connsiteY319" fmla="*/ 2819400 h 3378200"/>
                  <a:gd name="connsiteX320" fmla="*/ 948690 w 3038475"/>
                  <a:gd name="connsiteY320" fmla="*/ 2785110 h 3378200"/>
                  <a:gd name="connsiteX321" fmla="*/ 935355 w 3038475"/>
                  <a:gd name="connsiteY321" fmla="*/ 2747010 h 3378200"/>
                  <a:gd name="connsiteX322" fmla="*/ 937895 w 3038475"/>
                  <a:gd name="connsiteY322" fmla="*/ 2728595 h 3378200"/>
                  <a:gd name="connsiteX323" fmla="*/ 937895 w 3038475"/>
                  <a:gd name="connsiteY323" fmla="*/ 2716978 h 3378200"/>
                  <a:gd name="connsiteX324" fmla="*/ 923290 w 3038475"/>
                  <a:gd name="connsiteY324" fmla="*/ 2728595 h 3378200"/>
                  <a:gd name="connsiteX325" fmla="*/ 883920 w 3038475"/>
                  <a:gd name="connsiteY325" fmla="*/ 2684145 h 3378200"/>
                  <a:gd name="connsiteX326" fmla="*/ 855345 w 3038475"/>
                  <a:gd name="connsiteY326" fmla="*/ 2665095 h 3378200"/>
                  <a:gd name="connsiteX327" fmla="*/ 826770 w 3038475"/>
                  <a:gd name="connsiteY327" fmla="*/ 2610485 h 3378200"/>
                  <a:gd name="connsiteX328" fmla="*/ 797560 w 3038475"/>
                  <a:gd name="connsiteY328" fmla="*/ 2608580 h 3378200"/>
                  <a:gd name="connsiteX329" fmla="*/ 781685 w 3038475"/>
                  <a:gd name="connsiteY329" fmla="*/ 2620645 h 3378200"/>
                  <a:gd name="connsiteX330" fmla="*/ 767715 w 3038475"/>
                  <a:gd name="connsiteY330" fmla="*/ 2571750 h 3378200"/>
                  <a:gd name="connsiteX331" fmla="*/ 767715 w 3038475"/>
                  <a:gd name="connsiteY331" fmla="*/ 2543175 h 3378200"/>
                  <a:gd name="connsiteX332" fmla="*/ 738951 w 3038475"/>
                  <a:gd name="connsiteY332" fmla="*/ 2518473 h 3378200"/>
                  <a:gd name="connsiteX333" fmla="*/ 714375 w 3038475"/>
                  <a:gd name="connsiteY333" fmla="*/ 2458085 h 3378200"/>
                  <a:gd name="connsiteX334" fmla="*/ 720725 w 3038475"/>
                  <a:gd name="connsiteY334" fmla="*/ 2426970 h 3378200"/>
                  <a:gd name="connsiteX335" fmla="*/ 786130 w 3038475"/>
                  <a:gd name="connsiteY335" fmla="*/ 2334260 h 3378200"/>
                  <a:gd name="connsiteX336" fmla="*/ 797560 w 3038475"/>
                  <a:gd name="connsiteY336" fmla="*/ 2284730 h 3378200"/>
                  <a:gd name="connsiteX337" fmla="*/ 797560 w 3038475"/>
                  <a:gd name="connsiteY337" fmla="*/ 2242185 h 3378200"/>
                  <a:gd name="connsiteX338" fmla="*/ 797560 w 3038475"/>
                  <a:gd name="connsiteY338" fmla="*/ 2211070 h 3378200"/>
                  <a:gd name="connsiteX339" fmla="*/ 797560 w 3038475"/>
                  <a:gd name="connsiteY339" fmla="*/ 2193290 h 3378200"/>
                  <a:gd name="connsiteX340" fmla="*/ 743585 w 3038475"/>
                  <a:gd name="connsiteY340" fmla="*/ 2092960 h 3378200"/>
                  <a:gd name="connsiteX341" fmla="*/ 779780 w 3038475"/>
                  <a:gd name="connsiteY341" fmla="*/ 2103755 h 3378200"/>
                  <a:gd name="connsiteX342" fmla="*/ 797560 w 3038475"/>
                  <a:gd name="connsiteY342" fmla="*/ 2077085 h 3378200"/>
                  <a:gd name="connsiteX343" fmla="*/ 843280 w 3038475"/>
                  <a:gd name="connsiteY343" fmla="*/ 2072640 h 3378200"/>
                  <a:gd name="connsiteX344" fmla="*/ 863600 w 3038475"/>
                  <a:gd name="connsiteY344" fmla="*/ 2042160 h 3378200"/>
                  <a:gd name="connsiteX345" fmla="*/ 847090 w 3038475"/>
                  <a:gd name="connsiteY345" fmla="*/ 1997710 h 3378200"/>
                  <a:gd name="connsiteX346" fmla="*/ 871220 w 3038475"/>
                  <a:gd name="connsiteY346" fmla="*/ 1981200 h 3378200"/>
                  <a:gd name="connsiteX347" fmla="*/ 865505 w 3038475"/>
                  <a:gd name="connsiteY347" fmla="*/ 1952625 h 3378200"/>
                  <a:gd name="connsiteX348" fmla="*/ 889635 w 3038475"/>
                  <a:gd name="connsiteY348" fmla="*/ 1897380 h 3378200"/>
                  <a:gd name="connsiteX349" fmla="*/ 887730 w 3038475"/>
                  <a:gd name="connsiteY349" fmla="*/ 1885315 h 3378200"/>
                  <a:gd name="connsiteX350" fmla="*/ 891540 w 3038475"/>
                  <a:gd name="connsiteY350" fmla="*/ 1869440 h 3378200"/>
                  <a:gd name="connsiteX351" fmla="*/ 902970 w 3038475"/>
                  <a:gd name="connsiteY351" fmla="*/ 1844675 h 3378200"/>
                  <a:gd name="connsiteX352" fmla="*/ 902970 w 3038475"/>
                  <a:gd name="connsiteY352" fmla="*/ 1826260 h 3378200"/>
                  <a:gd name="connsiteX353" fmla="*/ 913345 w 3038475"/>
                  <a:gd name="connsiteY353" fmla="*/ 1832744 h 3378200"/>
                  <a:gd name="connsiteX354" fmla="*/ 902970 w 3038475"/>
                  <a:gd name="connsiteY354" fmla="*/ 1823085 h 3378200"/>
                  <a:gd name="connsiteX355" fmla="*/ 910590 w 3038475"/>
                  <a:gd name="connsiteY355" fmla="*/ 1805940 h 3378200"/>
                  <a:gd name="connsiteX356" fmla="*/ 921385 w 3038475"/>
                  <a:gd name="connsiteY356" fmla="*/ 1767840 h 3378200"/>
                  <a:gd name="connsiteX357" fmla="*/ 921385 w 3038475"/>
                  <a:gd name="connsiteY357" fmla="*/ 1751330 h 3378200"/>
                  <a:gd name="connsiteX358" fmla="*/ 937895 w 3038475"/>
                  <a:gd name="connsiteY358" fmla="*/ 1751330 h 3378200"/>
                  <a:gd name="connsiteX359" fmla="*/ 937895 w 3038475"/>
                  <a:gd name="connsiteY359" fmla="*/ 1714500 h 3378200"/>
                  <a:gd name="connsiteX360" fmla="*/ 942975 w 3038475"/>
                  <a:gd name="connsiteY360" fmla="*/ 1680210 h 3378200"/>
                  <a:gd name="connsiteX361" fmla="*/ 963930 w 3038475"/>
                  <a:gd name="connsiteY361" fmla="*/ 1671955 h 3378200"/>
                  <a:gd name="connsiteX362" fmla="*/ 977265 w 3038475"/>
                  <a:gd name="connsiteY362" fmla="*/ 1651000 h 3378200"/>
                  <a:gd name="connsiteX363" fmla="*/ 983601 w 3038475"/>
                  <a:gd name="connsiteY363" fmla="*/ 1644465 h 3378200"/>
                  <a:gd name="connsiteX364" fmla="*/ 985520 w 3038475"/>
                  <a:gd name="connsiteY364" fmla="*/ 1640840 h 3378200"/>
                  <a:gd name="connsiteX365" fmla="*/ 987425 w 3038475"/>
                  <a:gd name="connsiteY365" fmla="*/ 1614805 h 3378200"/>
                  <a:gd name="connsiteX366" fmla="*/ 962025 w 3038475"/>
                  <a:gd name="connsiteY366" fmla="*/ 1602740 h 3378200"/>
                  <a:gd name="connsiteX367" fmla="*/ 951230 w 3038475"/>
                  <a:gd name="connsiteY367" fmla="*/ 1614805 h 3378200"/>
                  <a:gd name="connsiteX368" fmla="*/ 929640 w 3038475"/>
                  <a:gd name="connsiteY368" fmla="*/ 1625600 h 3378200"/>
                  <a:gd name="connsiteX369" fmla="*/ 894715 w 3038475"/>
                  <a:gd name="connsiteY369" fmla="*/ 1637030 h 3378200"/>
                  <a:gd name="connsiteX370" fmla="*/ 882015 w 3038475"/>
                  <a:gd name="connsiteY370" fmla="*/ 1672590 h 3378200"/>
                  <a:gd name="connsiteX371" fmla="*/ 859790 w 3038475"/>
                  <a:gd name="connsiteY371" fmla="*/ 1651635 h 3378200"/>
                  <a:gd name="connsiteX372" fmla="*/ 851378 w 3038475"/>
                  <a:gd name="connsiteY372" fmla="*/ 1633315 h 3378200"/>
                  <a:gd name="connsiteX373" fmla="*/ 845569 w 3038475"/>
                  <a:gd name="connsiteY373" fmla="*/ 1618678 h 3378200"/>
                  <a:gd name="connsiteX374" fmla="*/ 844298 w 3038475"/>
                  <a:gd name="connsiteY374" fmla="*/ 1588260 h 3378200"/>
                  <a:gd name="connsiteX375" fmla="*/ 828996 w 3038475"/>
                  <a:gd name="connsiteY375" fmla="*/ 1564829 h 3378200"/>
                  <a:gd name="connsiteX376" fmla="*/ 804294 w 3038475"/>
                  <a:gd name="connsiteY376" fmla="*/ 1524761 h 3378200"/>
                  <a:gd name="connsiteX377" fmla="*/ 803910 w 3038475"/>
                  <a:gd name="connsiteY377" fmla="*/ 1526540 h 3378200"/>
                  <a:gd name="connsiteX378" fmla="*/ 774065 w 3038475"/>
                  <a:gd name="connsiteY378" fmla="*/ 1524635 h 3378200"/>
                  <a:gd name="connsiteX379" fmla="*/ 756920 w 3038475"/>
                  <a:gd name="connsiteY379" fmla="*/ 1507490 h 3378200"/>
                  <a:gd name="connsiteX380" fmla="*/ 743585 w 3038475"/>
                  <a:gd name="connsiteY380" fmla="*/ 1496061 h 3378200"/>
                  <a:gd name="connsiteX381" fmla="*/ 774065 w 3038475"/>
                  <a:gd name="connsiteY381" fmla="*/ 1484630 h 3378200"/>
                  <a:gd name="connsiteX382" fmla="*/ 803910 w 3038475"/>
                  <a:gd name="connsiteY382" fmla="*/ 1478915 h 3378200"/>
                  <a:gd name="connsiteX383" fmla="*/ 803910 w 3038475"/>
                  <a:gd name="connsiteY383" fmla="*/ 1464945 h 3378200"/>
                  <a:gd name="connsiteX384" fmla="*/ 803910 w 3038475"/>
                  <a:gd name="connsiteY384" fmla="*/ 1450340 h 3378200"/>
                  <a:gd name="connsiteX385" fmla="*/ 830580 w 3038475"/>
                  <a:gd name="connsiteY385" fmla="*/ 1437005 h 3378200"/>
                  <a:gd name="connsiteX386" fmla="*/ 861060 w 3038475"/>
                  <a:gd name="connsiteY386" fmla="*/ 1423670 h 3378200"/>
                  <a:gd name="connsiteX387" fmla="*/ 887095 w 3038475"/>
                  <a:gd name="connsiteY387" fmla="*/ 1417955 h 3378200"/>
                  <a:gd name="connsiteX388" fmla="*/ 905510 w 3038475"/>
                  <a:gd name="connsiteY388" fmla="*/ 1410335 h 3378200"/>
                  <a:gd name="connsiteX389" fmla="*/ 918845 w 3038475"/>
                  <a:gd name="connsiteY389" fmla="*/ 1398905 h 3378200"/>
                  <a:gd name="connsiteX390" fmla="*/ 929640 w 3038475"/>
                  <a:gd name="connsiteY390" fmla="*/ 1386840 h 3378200"/>
                  <a:gd name="connsiteX391" fmla="*/ 962025 w 3038475"/>
                  <a:gd name="connsiteY391" fmla="*/ 1386840 h 3378200"/>
                  <a:gd name="connsiteX392" fmla="*/ 1010285 w 3038475"/>
                  <a:gd name="connsiteY392" fmla="*/ 1386840 h 3378200"/>
                  <a:gd name="connsiteX393" fmla="*/ 1010285 w 3038475"/>
                  <a:gd name="connsiteY393" fmla="*/ 1398905 h 3378200"/>
                  <a:gd name="connsiteX394" fmla="*/ 1033145 w 3038475"/>
                  <a:gd name="connsiteY394" fmla="*/ 1383823 h 3378200"/>
                  <a:gd name="connsiteX395" fmla="*/ 1044575 w 3038475"/>
                  <a:gd name="connsiteY395" fmla="*/ 1392649 h 3378200"/>
                  <a:gd name="connsiteX396" fmla="*/ 1052735 w 3038475"/>
                  <a:gd name="connsiteY396" fmla="*/ 1400395 h 3378200"/>
                  <a:gd name="connsiteX397" fmla="*/ 1075055 w 3038475"/>
                  <a:gd name="connsiteY397" fmla="*/ 1402715 h 3378200"/>
                  <a:gd name="connsiteX398" fmla="*/ 1082613 w 3038475"/>
                  <a:gd name="connsiteY398" fmla="*/ 1423858 h 3378200"/>
                  <a:gd name="connsiteX399" fmla="*/ 1097915 w 3038475"/>
                  <a:gd name="connsiteY399" fmla="*/ 1400810 h 3378200"/>
                  <a:gd name="connsiteX400" fmla="*/ 1120140 w 3038475"/>
                  <a:gd name="connsiteY400" fmla="*/ 1386840 h 3378200"/>
                  <a:gd name="connsiteX401" fmla="*/ 1139825 w 3038475"/>
                  <a:gd name="connsiteY401" fmla="*/ 1386840 h 3378200"/>
                  <a:gd name="connsiteX402" fmla="*/ 1156970 w 3038475"/>
                  <a:gd name="connsiteY402" fmla="*/ 1386840 h 3378200"/>
                  <a:gd name="connsiteX403" fmla="*/ 1170305 w 3038475"/>
                  <a:gd name="connsiteY403" fmla="*/ 1360805 h 3378200"/>
                  <a:gd name="connsiteX404" fmla="*/ 1166495 w 3038475"/>
                  <a:gd name="connsiteY404" fmla="*/ 1330325 h 3378200"/>
                  <a:gd name="connsiteX405" fmla="*/ 1172210 w 3038475"/>
                  <a:gd name="connsiteY405" fmla="*/ 1313180 h 3378200"/>
                  <a:gd name="connsiteX406" fmla="*/ 1174115 w 3038475"/>
                  <a:gd name="connsiteY406" fmla="*/ 1309371 h 3378200"/>
                  <a:gd name="connsiteX407" fmla="*/ 1169622 w 3038475"/>
                  <a:gd name="connsiteY407" fmla="*/ 1295891 h 3378200"/>
                  <a:gd name="connsiteX408" fmla="*/ 1136015 w 3038475"/>
                  <a:gd name="connsiteY408" fmla="*/ 1314451 h 3378200"/>
                  <a:gd name="connsiteX409" fmla="*/ 1097915 w 3038475"/>
                  <a:gd name="connsiteY409" fmla="*/ 1285875 h 3378200"/>
                  <a:gd name="connsiteX410" fmla="*/ 1058545 w 3038475"/>
                  <a:gd name="connsiteY410" fmla="*/ 1288415 h 3378200"/>
                  <a:gd name="connsiteX411" fmla="*/ 1004570 w 3038475"/>
                  <a:gd name="connsiteY411" fmla="*/ 1241425 h 3378200"/>
                  <a:gd name="connsiteX412" fmla="*/ 962025 w 3038475"/>
                  <a:gd name="connsiteY412" fmla="*/ 1184910 h 3378200"/>
                  <a:gd name="connsiteX413" fmla="*/ 911225 w 3038475"/>
                  <a:gd name="connsiteY413" fmla="*/ 1203325 h 3378200"/>
                  <a:gd name="connsiteX414" fmla="*/ 894715 w 3038475"/>
                  <a:gd name="connsiteY414" fmla="*/ 1198245 h 3378200"/>
                  <a:gd name="connsiteX415" fmla="*/ 827247 w 3038475"/>
                  <a:gd name="connsiteY415" fmla="*/ 1207581 h 3378200"/>
                  <a:gd name="connsiteX416" fmla="*/ 750828 w 3038475"/>
                  <a:gd name="connsiteY416" fmla="*/ 1245298 h 3378200"/>
                  <a:gd name="connsiteX417" fmla="*/ 731747 w 3038475"/>
                  <a:gd name="connsiteY417" fmla="*/ 1218188 h 3378200"/>
                  <a:gd name="connsiteX418" fmla="*/ 743585 w 3038475"/>
                  <a:gd name="connsiteY418" fmla="*/ 1162050 h 3378200"/>
                  <a:gd name="connsiteX419" fmla="*/ 710565 w 3038475"/>
                  <a:gd name="connsiteY419" fmla="*/ 1184910 h 3378200"/>
                  <a:gd name="connsiteX420" fmla="*/ 685165 w 3038475"/>
                  <a:gd name="connsiteY420" fmla="*/ 1177290 h 3378200"/>
                  <a:gd name="connsiteX421" fmla="*/ 661035 w 3038475"/>
                  <a:gd name="connsiteY421" fmla="*/ 1146810 h 3378200"/>
                  <a:gd name="connsiteX422" fmla="*/ 645160 w 3038475"/>
                  <a:gd name="connsiteY422" fmla="*/ 1128395 h 3378200"/>
                  <a:gd name="connsiteX423" fmla="*/ 617220 w 3038475"/>
                  <a:gd name="connsiteY423" fmla="*/ 1128395 h 3378200"/>
                  <a:gd name="connsiteX424" fmla="*/ 595630 w 3038475"/>
                  <a:gd name="connsiteY424" fmla="*/ 1123315 h 3378200"/>
                  <a:gd name="connsiteX425" fmla="*/ 567055 w 3038475"/>
                  <a:gd name="connsiteY425" fmla="*/ 1123315 h 3378200"/>
                  <a:gd name="connsiteX426" fmla="*/ 551180 w 3038475"/>
                  <a:gd name="connsiteY426" fmla="*/ 1149350 h 3378200"/>
                  <a:gd name="connsiteX427" fmla="*/ 524510 w 3038475"/>
                  <a:gd name="connsiteY427" fmla="*/ 1164590 h 3378200"/>
                  <a:gd name="connsiteX428" fmla="*/ 502285 w 3038475"/>
                  <a:gd name="connsiteY428" fmla="*/ 1128395 h 3378200"/>
                  <a:gd name="connsiteX429" fmla="*/ 485140 w 3038475"/>
                  <a:gd name="connsiteY429" fmla="*/ 1108075 h 3378200"/>
                  <a:gd name="connsiteX430" fmla="*/ 485140 w 3038475"/>
                  <a:gd name="connsiteY430" fmla="*/ 1075055 h 3378200"/>
                  <a:gd name="connsiteX431" fmla="*/ 485140 w 3038475"/>
                  <a:gd name="connsiteY431" fmla="*/ 1056640 h 3378200"/>
                  <a:gd name="connsiteX432" fmla="*/ 471170 w 3038475"/>
                  <a:gd name="connsiteY432" fmla="*/ 1015365 h 3378200"/>
                  <a:gd name="connsiteX433" fmla="*/ 434340 w 3038475"/>
                  <a:gd name="connsiteY433" fmla="*/ 1017905 h 3378200"/>
                  <a:gd name="connsiteX434" fmla="*/ 429260 w 3038475"/>
                  <a:gd name="connsiteY434" fmla="*/ 996950 h 3378200"/>
                  <a:gd name="connsiteX435" fmla="*/ 398780 w 3038475"/>
                  <a:gd name="connsiteY435" fmla="*/ 1015365 h 3378200"/>
                  <a:gd name="connsiteX436" fmla="*/ 375920 w 3038475"/>
                  <a:gd name="connsiteY436" fmla="*/ 1017905 h 3378200"/>
                  <a:gd name="connsiteX437" fmla="*/ 347345 w 3038475"/>
                  <a:gd name="connsiteY437" fmla="*/ 1028065 h 3378200"/>
                  <a:gd name="connsiteX438" fmla="*/ 315595 w 3038475"/>
                  <a:gd name="connsiteY438" fmla="*/ 1010285 h 3378200"/>
                  <a:gd name="connsiteX439" fmla="*/ 304800 w 3038475"/>
                  <a:gd name="connsiteY439" fmla="*/ 984250 h 3378200"/>
                  <a:gd name="connsiteX440" fmla="*/ 283210 w 3038475"/>
                  <a:gd name="connsiteY440" fmla="*/ 984250 h 3378200"/>
                  <a:gd name="connsiteX441" fmla="*/ 262255 w 3038475"/>
                  <a:gd name="connsiteY441" fmla="*/ 958215 h 3378200"/>
                  <a:gd name="connsiteX442" fmla="*/ 241935 w 3038475"/>
                  <a:gd name="connsiteY442" fmla="*/ 958215 h 3378200"/>
                  <a:gd name="connsiteX443" fmla="*/ 231775 w 3038475"/>
                  <a:gd name="connsiteY443" fmla="*/ 974090 h 3378200"/>
                  <a:gd name="connsiteX444" fmla="*/ 209550 w 3038475"/>
                  <a:gd name="connsiteY444" fmla="*/ 991870 h 3378200"/>
                  <a:gd name="connsiteX445" fmla="*/ 204470 w 3038475"/>
                  <a:gd name="connsiteY445" fmla="*/ 974090 h 3378200"/>
                  <a:gd name="connsiteX446" fmla="*/ 177800 w 3038475"/>
                  <a:gd name="connsiteY446" fmla="*/ 974090 h 3378200"/>
                  <a:gd name="connsiteX447" fmla="*/ 187960 w 3038475"/>
                  <a:gd name="connsiteY447" fmla="*/ 920116 h 3378200"/>
                  <a:gd name="connsiteX448" fmla="*/ 157480 w 3038475"/>
                  <a:gd name="connsiteY448" fmla="*/ 920116 h 3378200"/>
                  <a:gd name="connsiteX449" fmla="*/ 133985 w 3038475"/>
                  <a:gd name="connsiteY449" fmla="*/ 873761 h 3378200"/>
                  <a:gd name="connsiteX450" fmla="*/ 157480 w 3038475"/>
                  <a:gd name="connsiteY450" fmla="*/ 845185 h 3378200"/>
                  <a:gd name="connsiteX451" fmla="*/ 157480 w 3038475"/>
                  <a:gd name="connsiteY451" fmla="*/ 808990 h 3378200"/>
                  <a:gd name="connsiteX452" fmla="*/ 149225 w 3038475"/>
                  <a:gd name="connsiteY452" fmla="*/ 795020 h 3378200"/>
                  <a:gd name="connsiteX453" fmla="*/ 157480 w 3038475"/>
                  <a:gd name="connsiteY453" fmla="*/ 747395 h 3378200"/>
                  <a:gd name="connsiteX454" fmla="*/ 175260 w 3038475"/>
                  <a:gd name="connsiteY454" fmla="*/ 760095 h 3378200"/>
                  <a:gd name="connsiteX455" fmla="*/ 249555 w 3038475"/>
                  <a:gd name="connsiteY455" fmla="*/ 726440 h 3378200"/>
                  <a:gd name="connsiteX456" fmla="*/ 209550 w 3038475"/>
                  <a:gd name="connsiteY456" fmla="*/ 693420 h 3378200"/>
                  <a:gd name="connsiteX457" fmla="*/ 182880 w 3038475"/>
                  <a:gd name="connsiteY457" fmla="*/ 652780 h 3378200"/>
                  <a:gd name="connsiteX458" fmla="*/ 204470 w 3038475"/>
                  <a:gd name="connsiteY458" fmla="*/ 633730 h 3378200"/>
                  <a:gd name="connsiteX459" fmla="*/ 172720 w 3038475"/>
                  <a:gd name="connsiteY459" fmla="*/ 610870 h 3378200"/>
                  <a:gd name="connsiteX460" fmla="*/ 187960 w 3038475"/>
                  <a:gd name="connsiteY460" fmla="*/ 551815 h 3378200"/>
                  <a:gd name="connsiteX461" fmla="*/ 185420 w 3038475"/>
                  <a:gd name="connsiteY461" fmla="*/ 508636 h 3378200"/>
                  <a:gd name="connsiteX462" fmla="*/ 157480 w 3038475"/>
                  <a:gd name="connsiteY462" fmla="*/ 489585 h 3378200"/>
                  <a:gd name="connsiteX463" fmla="*/ 204470 w 3038475"/>
                  <a:gd name="connsiteY463" fmla="*/ 481965 h 3378200"/>
                  <a:gd name="connsiteX464" fmla="*/ 192405 w 3038475"/>
                  <a:gd name="connsiteY464" fmla="*/ 422911 h 3378200"/>
                  <a:gd name="connsiteX465" fmla="*/ 192405 w 3038475"/>
                  <a:gd name="connsiteY465" fmla="*/ 398145 h 3378200"/>
                  <a:gd name="connsiteX466" fmla="*/ 204470 w 3038475"/>
                  <a:gd name="connsiteY466" fmla="*/ 391160 h 3378200"/>
                  <a:gd name="connsiteX467" fmla="*/ 213360 w 3038475"/>
                  <a:gd name="connsiteY467" fmla="*/ 377191 h 3378200"/>
                  <a:gd name="connsiteX468" fmla="*/ 209550 w 3038475"/>
                  <a:gd name="connsiteY468" fmla="*/ 350520 h 3378200"/>
                  <a:gd name="connsiteX469" fmla="*/ 204470 w 3038475"/>
                  <a:gd name="connsiteY469" fmla="*/ 296545 h 3378200"/>
                  <a:gd name="connsiteX470" fmla="*/ 172720 w 3038475"/>
                  <a:gd name="connsiteY470" fmla="*/ 265430 h 3378200"/>
                  <a:gd name="connsiteX471" fmla="*/ 149225 w 3038475"/>
                  <a:gd name="connsiteY471" fmla="*/ 255270 h 3378200"/>
                  <a:gd name="connsiteX472" fmla="*/ 115570 w 3038475"/>
                  <a:gd name="connsiteY472" fmla="*/ 257810 h 3378200"/>
                  <a:gd name="connsiteX473" fmla="*/ 110490 w 3038475"/>
                  <a:gd name="connsiteY473" fmla="*/ 285115 h 3378200"/>
                  <a:gd name="connsiteX474" fmla="*/ 88900 w 3038475"/>
                  <a:gd name="connsiteY474" fmla="*/ 270510 h 3378200"/>
                  <a:gd name="connsiteX475" fmla="*/ 74930 w 3038475"/>
                  <a:gd name="connsiteY475" fmla="*/ 247650 h 3378200"/>
                  <a:gd name="connsiteX476" fmla="*/ 48260 w 3038475"/>
                  <a:gd name="connsiteY476" fmla="*/ 213995 h 3378200"/>
                  <a:gd name="connsiteX477" fmla="*/ 48260 w 3038475"/>
                  <a:gd name="connsiteY477" fmla="*/ 182880 h 3378200"/>
                  <a:gd name="connsiteX478" fmla="*/ 33655 w 3038475"/>
                  <a:gd name="connsiteY478" fmla="*/ 172720 h 3378200"/>
                  <a:gd name="connsiteX479" fmla="*/ 0 w 3038475"/>
                  <a:gd name="connsiteY479" fmla="*/ 172720 h 3378200"/>
                  <a:gd name="connsiteX480" fmla="*/ 33655 w 3038475"/>
                  <a:gd name="connsiteY480" fmla="*/ 116205 h 3378200"/>
                  <a:gd name="connsiteX481" fmla="*/ 48260 w 3038475"/>
                  <a:gd name="connsiteY481" fmla="*/ 111125 h 3378200"/>
                  <a:gd name="connsiteX482" fmla="*/ 48260 w 3038475"/>
                  <a:gd name="connsiteY482" fmla="*/ 85725 h 3378200"/>
                  <a:gd name="connsiteX483" fmla="*/ 110490 w 3038475"/>
                  <a:gd name="connsiteY483" fmla="*/ 85725 h 3378200"/>
                  <a:gd name="connsiteX484" fmla="*/ 110490 w 3038475"/>
                  <a:gd name="connsiteY484" fmla="*/ 64770 h 3378200"/>
                  <a:gd name="connsiteX485" fmla="*/ 149225 w 3038475"/>
                  <a:gd name="connsiteY485" fmla="*/ 62230 h 3378200"/>
                  <a:gd name="connsiteX486" fmla="*/ 157480 w 3038475"/>
                  <a:gd name="connsiteY486" fmla="*/ 28575 h 3378200"/>
                  <a:gd name="connsiteX487" fmla="*/ 157480 w 3038475"/>
                  <a:gd name="connsiteY487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20140 w 3038475"/>
                  <a:gd name="connsiteY57" fmla="*/ 508636 h 3378200"/>
                  <a:gd name="connsiteX58" fmla="*/ 1226820 w 3038475"/>
                  <a:gd name="connsiteY58" fmla="*/ 600710 h 3378200"/>
                  <a:gd name="connsiteX59" fmla="*/ 1300480 w 3038475"/>
                  <a:gd name="connsiteY59" fmla="*/ 603250 h 3378200"/>
                  <a:gd name="connsiteX60" fmla="*/ 1409700 w 3038475"/>
                  <a:gd name="connsiteY60" fmla="*/ 668655 h 3378200"/>
                  <a:gd name="connsiteX61" fmla="*/ 1344295 w 3038475"/>
                  <a:gd name="connsiteY61" fmla="*/ 706120 h 3378200"/>
                  <a:gd name="connsiteX62" fmla="*/ 1331595 w 3038475"/>
                  <a:gd name="connsiteY62" fmla="*/ 739775 h 3378200"/>
                  <a:gd name="connsiteX63" fmla="*/ 1346835 w 3038475"/>
                  <a:gd name="connsiteY63" fmla="*/ 816610 h 3378200"/>
                  <a:gd name="connsiteX64" fmla="*/ 1345565 w 3038475"/>
                  <a:gd name="connsiteY64" fmla="*/ 890270 h 3378200"/>
                  <a:gd name="connsiteX65" fmla="*/ 1374899 w 3038475"/>
                  <a:gd name="connsiteY65" fmla="*/ 888706 h 3378200"/>
                  <a:gd name="connsiteX66" fmla="*/ 1362075 w 3038475"/>
                  <a:gd name="connsiteY66" fmla="*/ 897255 h 3378200"/>
                  <a:gd name="connsiteX67" fmla="*/ 1357630 w 3038475"/>
                  <a:gd name="connsiteY67" fmla="*/ 925195 h 3378200"/>
                  <a:gd name="connsiteX68" fmla="*/ 1311275 w 3038475"/>
                  <a:gd name="connsiteY68" fmla="*/ 922655 h 3378200"/>
                  <a:gd name="connsiteX69" fmla="*/ 1295400 w 3038475"/>
                  <a:gd name="connsiteY69" fmla="*/ 945516 h 3378200"/>
                  <a:gd name="connsiteX70" fmla="*/ 1346835 w 3038475"/>
                  <a:gd name="connsiteY70" fmla="*/ 996950 h 3378200"/>
                  <a:gd name="connsiteX71" fmla="*/ 1313815 w 3038475"/>
                  <a:gd name="connsiteY71" fmla="*/ 1075055 h 3378200"/>
                  <a:gd name="connsiteX72" fmla="*/ 1339215 w 3038475"/>
                  <a:gd name="connsiteY72" fmla="*/ 1102995 h 3378200"/>
                  <a:gd name="connsiteX73" fmla="*/ 1332786 w 3038475"/>
                  <a:gd name="connsiteY73" fmla="*/ 1106805 h 3378200"/>
                  <a:gd name="connsiteX74" fmla="*/ 1358900 w 3038475"/>
                  <a:gd name="connsiteY74" fmla="*/ 1106805 h 3378200"/>
                  <a:gd name="connsiteX75" fmla="*/ 1366520 w 3038475"/>
                  <a:gd name="connsiteY75" fmla="*/ 1130300 h 3378200"/>
                  <a:gd name="connsiteX76" fmla="*/ 1374140 w 3038475"/>
                  <a:gd name="connsiteY76" fmla="*/ 1155065 h 3378200"/>
                  <a:gd name="connsiteX77" fmla="*/ 1409700 w 3038475"/>
                  <a:gd name="connsiteY77" fmla="*/ 1160780 h 3378200"/>
                  <a:gd name="connsiteX78" fmla="*/ 1440815 w 3038475"/>
                  <a:gd name="connsiteY78" fmla="*/ 1170305 h 3378200"/>
                  <a:gd name="connsiteX79" fmla="*/ 1459865 w 3038475"/>
                  <a:gd name="connsiteY79" fmla="*/ 1164590 h 3378200"/>
                  <a:gd name="connsiteX80" fmla="*/ 1473200 w 3038475"/>
                  <a:gd name="connsiteY80" fmla="*/ 1145541 h 3378200"/>
                  <a:gd name="connsiteX81" fmla="*/ 1482725 w 3038475"/>
                  <a:gd name="connsiteY81" fmla="*/ 1106805 h 3378200"/>
                  <a:gd name="connsiteX82" fmla="*/ 1511300 w 3038475"/>
                  <a:gd name="connsiteY82" fmla="*/ 1106805 h 3378200"/>
                  <a:gd name="connsiteX83" fmla="*/ 1520825 w 3038475"/>
                  <a:gd name="connsiteY83" fmla="*/ 1126490 h 3378200"/>
                  <a:gd name="connsiteX84" fmla="*/ 1539875 w 3038475"/>
                  <a:gd name="connsiteY84" fmla="*/ 1126490 h 3378200"/>
                  <a:gd name="connsiteX85" fmla="*/ 1558925 w 3038475"/>
                  <a:gd name="connsiteY85" fmla="*/ 1143635 h 3378200"/>
                  <a:gd name="connsiteX86" fmla="*/ 1583690 w 3038475"/>
                  <a:gd name="connsiteY86" fmla="*/ 1143635 h 3378200"/>
                  <a:gd name="connsiteX87" fmla="*/ 1593215 w 3038475"/>
                  <a:gd name="connsiteY87" fmla="*/ 1126490 h 3378200"/>
                  <a:gd name="connsiteX88" fmla="*/ 1579880 w 3038475"/>
                  <a:gd name="connsiteY88" fmla="*/ 1170305 h 3378200"/>
                  <a:gd name="connsiteX89" fmla="*/ 1597025 w 3038475"/>
                  <a:gd name="connsiteY89" fmla="*/ 1189356 h 3378200"/>
                  <a:gd name="connsiteX90" fmla="*/ 1600835 w 3038475"/>
                  <a:gd name="connsiteY90" fmla="*/ 1217930 h 3378200"/>
                  <a:gd name="connsiteX91" fmla="*/ 1612265 w 3038475"/>
                  <a:gd name="connsiteY91" fmla="*/ 1240155 h 3378200"/>
                  <a:gd name="connsiteX92" fmla="*/ 1628140 w 3038475"/>
                  <a:gd name="connsiteY92" fmla="*/ 1240155 h 3378200"/>
                  <a:gd name="connsiteX93" fmla="*/ 1648460 w 3038475"/>
                  <a:gd name="connsiteY93" fmla="*/ 1240155 h 3378200"/>
                  <a:gd name="connsiteX94" fmla="*/ 1654175 w 3038475"/>
                  <a:gd name="connsiteY94" fmla="*/ 1265555 h 3378200"/>
                  <a:gd name="connsiteX95" fmla="*/ 1678940 w 3038475"/>
                  <a:gd name="connsiteY95" fmla="*/ 1290320 h 3378200"/>
                  <a:gd name="connsiteX96" fmla="*/ 1682257 w 3038475"/>
                  <a:gd name="connsiteY96" fmla="*/ 1310221 h 3378200"/>
                  <a:gd name="connsiteX97" fmla="*/ 1685925 w 3038475"/>
                  <a:gd name="connsiteY97" fmla="*/ 1295400 h 3378200"/>
                  <a:gd name="connsiteX98" fmla="*/ 1708785 w 3038475"/>
                  <a:gd name="connsiteY98" fmla="*/ 1310640 h 3378200"/>
                  <a:gd name="connsiteX99" fmla="*/ 1715770 w 3038475"/>
                  <a:gd name="connsiteY99" fmla="*/ 1314450 h 3378200"/>
                  <a:gd name="connsiteX100" fmla="*/ 1737360 w 3038475"/>
                  <a:gd name="connsiteY100" fmla="*/ 1314450 h 3378200"/>
                  <a:gd name="connsiteX101" fmla="*/ 1758315 w 3038475"/>
                  <a:gd name="connsiteY101" fmla="*/ 1314450 h 3378200"/>
                  <a:gd name="connsiteX102" fmla="*/ 1795145 w 3038475"/>
                  <a:gd name="connsiteY102" fmla="*/ 1336675 h 3378200"/>
                  <a:gd name="connsiteX103" fmla="*/ 1772285 w 3038475"/>
                  <a:gd name="connsiteY103" fmla="*/ 1349375 h 3378200"/>
                  <a:gd name="connsiteX104" fmla="*/ 1772285 w 3038475"/>
                  <a:gd name="connsiteY104" fmla="*/ 1364615 h 3378200"/>
                  <a:gd name="connsiteX105" fmla="*/ 1758315 w 3038475"/>
                  <a:gd name="connsiteY105" fmla="*/ 1384935 h 3378200"/>
                  <a:gd name="connsiteX106" fmla="*/ 1779905 w 3038475"/>
                  <a:gd name="connsiteY106" fmla="*/ 1402715 h 3378200"/>
                  <a:gd name="connsiteX107" fmla="*/ 1795145 w 3038475"/>
                  <a:gd name="connsiteY107" fmla="*/ 1428750 h 3378200"/>
                  <a:gd name="connsiteX108" fmla="*/ 1823720 w 3038475"/>
                  <a:gd name="connsiteY108" fmla="*/ 1438910 h 3378200"/>
                  <a:gd name="connsiteX109" fmla="*/ 1851660 w 3038475"/>
                  <a:gd name="connsiteY109" fmla="*/ 1418590 h 3378200"/>
                  <a:gd name="connsiteX110" fmla="*/ 1869440 w 3038475"/>
                  <a:gd name="connsiteY110" fmla="*/ 1426210 h 3378200"/>
                  <a:gd name="connsiteX111" fmla="*/ 1884680 w 3038475"/>
                  <a:gd name="connsiteY111" fmla="*/ 1397635 h 3378200"/>
                  <a:gd name="connsiteX112" fmla="*/ 1908810 w 3038475"/>
                  <a:gd name="connsiteY112" fmla="*/ 1410970 h 3378200"/>
                  <a:gd name="connsiteX113" fmla="*/ 1908810 w 3038475"/>
                  <a:gd name="connsiteY113" fmla="*/ 1431290 h 3378200"/>
                  <a:gd name="connsiteX114" fmla="*/ 1931035 w 3038475"/>
                  <a:gd name="connsiteY114" fmla="*/ 1446530 h 3378200"/>
                  <a:gd name="connsiteX115" fmla="*/ 1947545 w 3038475"/>
                  <a:gd name="connsiteY115" fmla="*/ 1413510 h 3378200"/>
                  <a:gd name="connsiteX116" fmla="*/ 1978660 w 3038475"/>
                  <a:gd name="connsiteY116" fmla="*/ 1410970 h 3378200"/>
                  <a:gd name="connsiteX117" fmla="*/ 2021205 w 3038475"/>
                  <a:gd name="connsiteY117" fmla="*/ 1410970 h 3378200"/>
                  <a:gd name="connsiteX118" fmla="*/ 2047240 w 3038475"/>
                  <a:gd name="connsiteY118" fmla="*/ 1431290 h 3378200"/>
                  <a:gd name="connsiteX119" fmla="*/ 2075704 w 3038475"/>
                  <a:gd name="connsiteY119" fmla="*/ 1424444 h 3378200"/>
                  <a:gd name="connsiteX120" fmla="*/ 2071370 w 3038475"/>
                  <a:gd name="connsiteY120" fmla="*/ 1421130 h 3378200"/>
                  <a:gd name="connsiteX121" fmla="*/ 2112645 w 3038475"/>
                  <a:gd name="connsiteY121" fmla="*/ 1396365 h 3378200"/>
                  <a:gd name="connsiteX122" fmla="*/ 2154555 w 3038475"/>
                  <a:gd name="connsiteY122" fmla="*/ 1369695 h 3378200"/>
                  <a:gd name="connsiteX123" fmla="*/ 2152650 w 3038475"/>
                  <a:gd name="connsiteY123" fmla="*/ 1338580 h 3378200"/>
                  <a:gd name="connsiteX124" fmla="*/ 2164080 w 3038475"/>
                  <a:gd name="connsiteY124" fmla="*/ 1247775 h 3378200"/>
                  <a:gd name="connsiteX125" fmla="*/ 2182495 w 3038475"/>
                  <a:gd name="connsiteY125" fmla="*/ 1230630 h 3378200"/>
                  <a:gd name="connsiteX126" fmla="*/ 2103120 w 3038475"/>
                  <a:gd name="connsiteY126" fmla="*/ 1189355 h 3378200"/>
                  <a:gd name="connsiteX127" fmla="*/ 2069465 w 3038475"/>
                  <a:gd name="connsiteY127" fmla="*/ 1189355 h 3378200"/>
                  <a:gd name="connsiteX128" fmla="*/ 2040255 w 3038475"/>
                  <a:gd name="connsiteY128" fmla="*/ 1211580 h 3378200"/>
                  <a:gd name="connsiteX129" fmla="*/ 2019300 w 3038475"/>
                  <a:gd name="connsiteY129" fmla="*/ 1253490 h 3378200"/>
                  <a:gd name="connsiteX130" fmla="*/ 2011680 w 3038475"/>
                  <a:gd name="connsiteY130" fmla="*/ 1245870 h 3378200"/>
                  <a:gd name="connsiteX131" fmla="*/ 1994535 w 3038475"/>
                  <a:gd name="connsiteY131" fmla="*/ 1243965 h 3378200"/>
                  <a:gd name="connsiteX132" fmla="*/ 2038350 w 3038475"/>
                  <a:gd name="connsiteY132" fmla="*/ 1186815 h 3378200"/>
                  <a:gd name="connsiteX133" fmla="*/ 2013585 w 3038475"/>
                  <a:gd name="connsiteY133" fmla="*/ 1146810 h 3378200"/>
                  <a:gd name="connsiteX134" fmla="*/ 1994535 w 3038475"/>
                  <a:gd name="connsiteY134" fmla="*/ 1200150 h 3378200"/>
                  <a:gd name="connsiteX135" fmla="*/ 1979295 w 3038475"/>
                  <a:gd name="connsiteY135" fmla="*/ 1209675 h 3378200"/>
                  <a:gd name="connsiteX136" fmla="*/ 1983105 w 3038475"/>
                  <a:gd name="connsiteY136" fmla="*/ 1236345 h 3378200"/>
                  <a:gd name="connsiteX137" fmla="*/ 1945005 w 3038475"/>
                  <a:gd name="connsiteY137" fmla="*/ 1230630 h 3378200"/>
                  <a:gd name="connsiteX138" fmla="*/ 1945005 w 3038475"/>
                  <a:gd name="connsiteY138" fmla="*/ 1211580 h 3378200"/>
                  <a:gd name="connsiteX139" fmla="*/ 1977390 w 3038475"/>
                  <a:gd name="connsiteY139" fmla="*/ 1151255 h 3378200"/>
                  <a:gd name="connsiteX140" fmla="*/ 2000250 w 3038475"/>
                  <a:gd name="connsiteY140" fmla="*/ 1135380 h 3378200"/>
                  <a:gd name="connsiteX141" fmla="*/ 1986915 w 3038475"/>
                  <a:gd name="connsiteY141" fmla="*/ 1074420 h 3378200"/>
                  <a:gd name="connsiteX142" fmla="*/ 2013585 w 3038475"/>
                  <a:gd name="connsiteY142" fmla="*/ 1033780 h 3378200"/>
                  <a:gd name="connsiteX143" fmla="*/ 2103120 w 3038475"/>
                  <a:gd name="connsiteY143" fmla="*/ 1017905 h 3378200"/>
                  <a:gd name="connsiteX144" fmla="*/ 2152650 w 3038475"/>
                  <a:gd name="connsiteY144" fmla="*/ 1005205 h 3378200"/>
                  <a:gd name="connsiteX145" fmla="*/ 2134870 w 3038475"/>
                  <a:gd name="connsiteY145" fmla="*/ 954405 h 3378200"/>
                  <a:gd name="connsiteX146" fmla="*/ 2101215 w 3038475"/>
                  <a:gd name="connsiteY146" fmla="*/ 963931 h 3378200"/>
                  <a:gd name="connsiteX147" fmla="*/ 2069465 w 3038475"/>
                  <a:gd name="connsiteY147" fmla="*/ 938530 h 3378200"/>
                  <a:gd name="connsiteX148" fmla="*/ 2071370 w 3038475"/>
                  <a:gd name="connsiteY148" fmla="*/ 859155 h 3378200"/>
                  <a:gd name="connsiteX149" fmla="*/ 2118995 w 3038475"/>
                  <a:gd name="connsiteY149" fmla="*/ 824230 h 3378200"/>
                  <a:gd name="connsiteX150" fmla="*/ 2182495 w 3038475"/>
                  <a:gd name="connsiteY150" fmla="*/ 805180 h 3378200"/>
                  <a:gd name="connsiteX151" fmla="*/ 2203450 w 3038475"/>
                  <a:gd name="connsiteY151" fmla="*/ 849630 h 3378200"/>
                  <a:gd name="connsiteX152" fmla="*/ 2220595 w 3038475"/>
                  <a:gd name="connsiteY152" fmla="*/ 881380 h 3378200"/>
                  <a:gd name="connsiteX153" fmla="*/ 2265045 w 3038475"/>
                  <a:gd name="connsiteY153" fmla="*/ 903605 h 3378200"/>
                  <a:gd name="connsiteX154" fmla="*/ 2265045 w 3038475"/>
                  <a:gd name="connsiteY154" fmla="*/ 878205 h 3378200"/>
                  <a:gd name="connsiteX155" fmla="*/ 2357120 w 3038475"/>
                  <a:gd name="connsiteY155" fmla="*/ 849630 h 3378200"/>
                  <a:gd name="connsiteX156" fmla="*/ 2392680 w 3038475"/>
                  <a:gd name="connsiteY156" fmla="*/ 862965 h 3378200"/>
                  <a:gd name="connsiteX157" fmla="*/ 2423160 w 3038475"/>
                  <a:gd name="connsiteY157" fmla="*/ 847725 h 3378200"/>
                  <a:gd name="connsiteX158" fmla="*/ 2446020 w 3038475"/>
                  <a:gd name="connsiteY158" fmla="*/ 872490 h 3378200"/>
                  <a:gd name="connsiteX159" fmla="*/ 2434590 w 3038475"/>
                  <a:gd name="connsiteY159" fmla="*/ 889635 h 3378200"/>
                  <a:gd name="connsiteX160" fmla="*/ 2459355 w 3038475"/>
                  <a:gd name="connsiteY160" fmla="*/ 901065 h 3378200"/>
                  <a:gd name="connsiteX161" fmla="*/ 2447925 w 3038475"/>
                  <a:gd name="connsiteY161" fmla="*/ 910590 h 3378200"/>
                  <a:gd name="connsiteX162" fmla="*/ 2458720 w 3038475"/>
                  <a:gd name="connsiteY162" fmla="*/ 922655 h 3378200"/>
                  <a:gd name="connsiteX163" fmla="*/ 2484120 w 3038475"/>
                  <a:gd name="connsiteY163" fmla="*/ 986155 h 3378200"/>
                  <a:gd name="connsiteX164" fmla="*/ 2447925 w 3038475"/>
                  <a:gd name="connsiteY164" fmla="*/ 1038225 h 3378200"/>
                  <a:gd name="connsiteX165" fmla="*/ 2461260 w 3038475"/>
                  <a:gd name="connsiteY165" fmla="*/ 1068705 h 3378200"/>
                  <a:gd name="connsiteX166" fmla="*/ 2438400 w 3038475"/>
                  <a:gd name="connsiteY166" fmla="*/ 1106805 h 3378200"/>
                  <a:gd name="connsiteX167" fmla="*/ 2438400 w 3038475"/>
                  <a:gd name="connsiteY167" fmla="*/ 1132206 h 3378200"/>
                  <a:gd name="connsiteX168" fmla="*/ 2417445 w 3038475"/>
                  <a:gd name="connsiteY168" fmla="*/ 1141095 h 3378200"/>
                  <a:gd name="connsiteX169" fmla="*/ 2421255 w 3038475"/>
                  <a:gd name="connsiteY169" fmla="*/ 1163955 h 3378200"/>
                  <a:gd name="connsiteX170" fmla="*/ 2377440 w 3038475"/>
                  <a:gd name="connsiteY170" fmla="*/ 1198880 h 3378200"/>
                  <a:gd name="connsiteX171" fmla="*/ 2374265 w 3038475"/>
                  <a:gd name="connsiteY171" fmla="*/ 1230630 h 3378200"/>
                  <a:gd name="connsiteX172" fmla="*/ 2335530 w 3038475"/>
                  <a:gd name="connsiteY172" fmla="*/ 1239520 h 3378200"/>
                  <a:gd name="connsiteX173" fmla="*/ 2335530 w 3038475"/>
                  <a:gd name="connsiteY173" fmla="*/ 1295400 h 3378200"/>
                  <a:gd name="connsiteX174" fmla="*/ 2374265 w 3038475"/>
                  <a:gd name="connsiteY174" fmla="*/ 1314451 h 3378200"/>
                  <a:gd name="connsiteX175" fmla="*/ 2420620 w 3038475"/>
                  <a:gd name="connsiteY175" fmla="*/ 1295400 h 3378200"/>
                  <a:gd name="connsiteX176" fmla="*/ 2461895 w 3038475"/>
                  <a:gd name="connsiteY176" fmla="*/ 1295400 h 3378200"/>
                  <a:gd name="connsiteX177" fmla="*/ 2526030 w 3038475"/>
                  <a:gd name="connsiteY177" fmla="*/ 1239520 h 3378200"/>
                  <a:gd name="connsiteX178" fmla="*/ 2560320 w 3038475"/>
                  <a:gd name="connsiteY178" fmla="*/ 1239520 h 3378200"/>
                  <a:gd name="connsiteX179" fmla="*/ 2563319 w 3038475"/>
                  <a:gd name="connsiteY179" fmla="*/ 1251314 h 3378200"/>
                  <a:gd name="connsiteX180" fmla="*/ 2563382 w 3038475"/>
                  <a:gd name="connsiteY180" fmla="*/ 1251335 h 3378200"/>
                  <a:gd name="connsiteX181" fmla="*/ 2569845 w 3038475"/>
                  <a:gd name="connsiteY181" fmla="*/ 1241425 h 3378200"/>
                  <a:gd name="connsiteX182" fmla="*/ 2591435 w 3038475"/>
                  <a:gd name="connsiteY182" fmla="*/ 1241425 h 3378200"/>
                  <a:gd name="connsiteX183" fmla="*/ 2616835 w 3038475"/>
                  <a:gd name="connsiteY183" fmla="*/ 1264285 h 3378200"/>
                  <a:gd name="connsiteX184" fmla="*/ 2629535 w 3038475"/>
                  <a:gd name="connsiteY184" fmla="*/ 1275715 h 3378200"/>
                  <a:gd name="connsiteX185" fmla="*/ 2643505 w 3038475"/>
                  <a:gd name="connsiteY185" fmla="*/ 1284605 h 3378200"/>
                  <a:gd name="connsiteX186" fmla="*/ 2651760 w 3038475"/>
                  <a:gd name="connsiteY186" fmla="*/ 1273175 h 3378200"/>
                  <a:gd name="connsiteX187" fmla="*/ 2670810 w 3038475"/>
                  <a:gd name="connsiteY187" fmla="*/ 1275715 h 3378200"/>
                  <a:gd name="connsiteX188" fmla="*/ 2688590 w 3038475"/>
                  <a:gd name="connsiteY188" fmla="*/ 1285875 h 3378200"/>
                  <a:gd name="connsiteX189" fmla="*/ 2692400 w 3038475"/>
                  <a:gd name="connsiteY189" fmla="*/ 1297940 h 3378200"/>
                  <a:gd name="connsiteX190" fmla="*/ 2706370 w 3038475"/>
                  <a:gd name="connsiteY190" fmla="*/ 1314451 h 3378200"/>
                  <a:gd name="connsiteX191" fmla="*/ 2705100 w 3038475"/>
                  <a:gd name="connsiteY191" fmla="*/ 1324610 h 3378200"/>
                  <a:gd name="connsiteX192" fmla="*/ 2726690 w 3038475"/>
                  <a:gd name="connsiteY192" fmla="*/ 1325880 h 3378200"/>
                  <a:gd name="connsiteX193" fmla="*/ 2726690 w 3038475"/>
                  <a:gd name="connsiteY193" fmla="*/ 1334770 h 3378200"/>
                  <a:gd name="connsiteX194" fmla="*/ 2752725 w 3038475"/>
                  <a:gd name="connsiteY194" fmla="*/ 1347470 h 3378200"/>
                  <a:gd name="connsiteX195" fmla="*/ 2750185 w 3038475"/>
                  <a:gd name="connsiteY195" fmla="*/ 1357630 h 3378200"/>
                  <a:gd name="connsiteX196" fmla="*/ 2765425 w 3038475"/>
                  <a:gd name="connsiteY196" fmla="*/ 1370330 h 3378200"/>
                  <a:gd name="connsiteX197" fmla="*/ 2756535 w 3038475"/>
                  <a:gd name="connsiteY197" fmla="*/ 1386205 h 3378200"/>
                  <a:gd name="connsiteX198" fmla="*/ 2756535 w 3038475"/>
                  <a:gd name="connsiteY198" fmla="*/ 1400175 h 3378200"/>
                  <a:gd name="connsiteX199" fmla="*/ 2766695 w 3038475"/>
                  <a:gd name="connsiteY199" fmla="*/ 1415415 h 3378200"/>
                  <a:gd name="connsiteX200" fmla="*/ 2783205 w 3038475"/>
                  <a:gd name="connsiteY200" fmla="*/ 1423036 h 3378200"/>
                  <a:gd name="connsiteX201" fmla="*/ 2783205 w 3038475"/>
                  <a:gd name="connsiteY201" fmla="*/ 1440815 h 3378200"/>
                  <a:gd name="connsiteX202" fmla="*/ 2761615 w 3038475"/>
                  <a:gd name="connsiteY202" fmla="*/ 1435735 h 3378200"/>
                  <a:gd name="connsiteX203" fmla="*/ 2752725 w 3038475"/>
                  <a:gd name="connsiteY203" fmla="*/ 1439545 h 3378200"/>
                  <a:gd name="connsiteX204" fmla="*/ 2743200 w 3038475"/>
                  <a:gd name="connsiteY204" fmla="*/ 1431925 h 3378200"/>
                  <a:gd name="connsiteX205" fmla="*/ 2740660 w 3038475"/>
                  <a:gd name="connsiteY205" fmla="*/ 1508760 h 3378200"/>
                  <a:gd name="connsiteX206" fmla="*/ 2762885 w 3038475"/>
                  <a:gd name="connsiteY206" fmla="*/ 1512570 h 3378200"/>
                  <a:gd name="connsiteX207" fmla="*/ 2773045 w 3038475"/>
                  <a:gd name="connsiteY207" fmla="*/ 1504950 h 3378200"/>
                  <a:gd name="connsiteX208" fmla="*/ 2797175 w 3038475"/>
                  <a:gd name="connsiteY208" fmla="*/ 1525270 h 3378200"/>
                  <a:gd name="connsiteX209" fmla="*/ 2821305 w 3038475"/>
                  <a:gd name="connsiteY209" fmla="*/ 1554481 h 3378200"/>
                  <a:gd name="connsiteX210" fmla="*/ 2841625 w 3038475"/>
                  <a:gd name="connsiteY210" fmla="*/ 1553210 h 3378200"/>
                  <a:gd name="connsiteX211" fmla="*/ 2858770 w 3038475"/>
                  <a:gd name="connsiteY211" fmla="*/ 1565910 h 3378200"/>
                  <a:gd name="connsiteX212" fmla="*/ 2876550 w 3038475"/>
                  <a:gd name="connsiteY212" fmla="*/ 1551940 h 3378200"/>
                  <a:gd name="connsiteX213" fmla="*/ 2887980 w 3038475"/>
                  <a:gd name="connsiteY213" fmla="*/ 1565910 h 3378200"/>
                  <a:gd name="connsiteX214" fmla="*/ 2910840 w 3038475"/>
                  <a:gd name="connsiteY214" fmla="*/ 1554481 h 3378200"/>
                  <a:gd name="connsiteX215" fmla="*/ 2927350 w 3038475"/>
                  <a:gd name="connsiteY215" fmla="*/ 1575435 h 3378200"/>
                  <a:gd name="connsiteX216" fmla="*/ 2961005 w 3038475"/>
                  <a:gd name="connsiteY216" fmla="*/ 1602105 h 3378200"/>
                  <a:gd name="connsiteX217" fmla="*/ 2971165 w 3038475"/>
                  <a:gd name="connsiteY217" fmla="*/ 1602105 h 3378200"/>
                  <a:gd name="connsiteX218" fmla="*/ 2966085 w 3038475"/>
                  <a:gd name="connsiteY218" fmla="*/ 1614805 h 3378200"/>
                  <a:gd name="connsiteX219" fmla="*/ 2971165 w 3038475"/>
                  <a:gd name="connsiteY219" fmla="*/ 1632585 h 3378200"/>
                  <a:gd name="connsiteX220" fmla="*/ 2976245 w 3038475"/>
                  <a:gd name="connsiteY220" fmla="*/ 1663700 h 3378200"/>
                  <a:gd name="connsiteX221" fmla="*/ 2990215 w 3038475"/>
                  <a:gd name="connsiteY221" fmla="*/ 1659255 h 3378200"/>
                  <a:gd name="connsiteX222" fmla="*/ 3000375 w 3038475"/>
                  <a:gd name="connsiteY222" fmla="*/ 1685290 h 3378200"/>
                  <a:gd name="connsiteX223" fmla="*/ 3038475 w 3038475"/>
                  <a:gd name="connsiteY223" fmla="*/ 1729740 h 3378200"/>
                  <a:gd name="connsiteX224" fmla="*/ 3016401 w 3038475"/>
                  <a:gd name="connsiteY224" fmla="*/ 1798723 h 3378200"/>
                  <a:gd name="connsiteX225" fmla="*/ 3002819 w 3038475"/>
                  <a:gd name="connsiteY225" fmla="*/ 1792286 h 3378200"/>
                  <a:gd name="connsiteX226" fmla="*/ 2985681 w 3038475"/>
                  <a:gd name="connsiteY226" fmla="*/ 1872304 h 3378200"/>
                  <a:gd name="connsiteX227" fmla="*/ 2938074 w 3038475"/>
                  <a:gd name="connsiteY227" fmla="*/ 1929460 h 3378200"/>
                  <a:gd name="connsiteX228" fmla="*/ 2953308 w 3038475"/>
                  <a:gd name="connsiteY228" fmla="*/ 1958038 h 3378200"/>
                  <a:gd name="connsiteX229" fmla="*/ 2871424 w 3038475"/>
                  <a:gd name="connsiteY229" fmla="*/ 2087591 h 3378200"/>
                  <a:gd name="connsiteX230" fmla="*/ 2827625 w 3038475"/>
                  <a:gd name="connsiteY230" fmla="*/ 2110453 h 3378200"/>
                  <a:gd name="connsiteX231" fmla="*/ 2772401 w 3038475"/>
                  <a:gd name="connsiteY231" fmla="*/ 2129505 h 3378200"/>
                  <a:gd name="connsiteX232" fmla="*/ 2732411 w 3038475"/>
                  <a:gd name="connsiteY232" fmla="*/ 2188566 h 3378200"/>
                  <a:gd name="connsiteX233" fmla="*/ 2722890 w 3038475"/>
                  <a:gd name="connsiteY233" fmla="*/ 2342887 h 3378200"/>
                  <a:gd name="connsiteX234" fmla="*/ 2701943 w 3038475"/>
                  <a:gd name="connsiteY234" fmla="*/ 2360033 h 3378200"/>
                  <a:gd name="connsiteX235" fmla="*/ 2682900 w 3038475"/>
                  <a:gd name="connsiteY235" fmla="*/ 2392422 h 3378200"/>
                  <a:gd name="connsiteX236" fmla="*/ 2680996 w 3038475"/>
                  <a:gd name="connsiteY236" fmla="*/ 2464819 h 3378200"/>
                  <a:gd name="connsiteX237" fmla="*/ 2631485 w 3038475"/>
                  <a:gd name="connsiteY237" fmla="*/ 2521975 h 3378200"/>
                  <a:gd name="connsiteX238" fmla="*/ 2599112 w 3038475"/>
                  <a:gd name="connsiteY238" fmla="*/ 2521975 h 3378200"/>
                  <a:gd name="connsiteX239" fmla="*/ 2524845 w 3038475"/>
                  <a:gd name="connsiteY239" fmla="*/ 2554363 h 3378200"/>
                  <a:gd name="connsiteX240" fmla="*/ 2477238 w 3038475"/>
                  <a:gd name="connsiteY240" fmla="*/ 2605803 h 3378200"/>
                  <a:gd name="connsiteX241" fmla="*/ 2477238 w 3038475"/>
                  <a:gd name="connsiteY241" fmla="*/ 2638192 h 3378200"/>
                  <a:gd name="connsiteX242" fmla="*/ 2439152 w 3038475"/>
                  <a:gd name="connsiteY242" fmla="*/ 2653433 h 3378200"/>
                  <a:gd name="connsiteX243" fmla="*/ 2444360 w 3038475"/>
                  <a:gd name="connsiteY243" fmla="*/ 2729850 h 3378200"/>
                  <a:gd name="connsiteX244" fmla="*/ 2439153 w 3038475"/>
                  <a:gd name="connsiteY244" fmla="*/ 2728371 h 3378200"/>
                  <a:gd name="connsiteX245" fmla="*/ 2418205 w 3038475"/>
                  <a:gd name="connsiteY245" fmla="*/ 2794418 h 3378200"/>
                  <a:gd name="connsiteX246" fmla="*/ 2406780 w 3038475"/>
                  <a:gd name="connsiteY246" fmla="*/ 2788702 h 3378200"/>
                  <a:gd name="connsiteX247" fmla="*/ 2378216 w 3038475"/>
                  <a:gd name="connsiteY247" fmla="*/ 2815375 h 3378200"/>
                  <a:gd name="connsiteX248" fmla="*/ 2326800 w 3038475"/>
                  <a:gd name="connsiteY248" fmla="*/ 2840142 h 3378200"/>
                  <a:gd name="connsiteX249" fmla="*/ 2336321 w 3038475"/>
                  <a:gd name="connsiteY249" fmla="*/ 2855384 h 3378200"/>
                  <a:gd name="connsiteX250" fmla="*/ 2273480 w 3038475"/>
                  <a:gd name="connsiteY250" fmla="*/ 2914445 h 3378200"/>
                  <a:gd name="connsiteX251" fmla="*/ 2204292 w 3038475"/>
                  <a:gd name="connsiteY251" fmla="*/ 2990652 h 3378200"/>
                  <a:gd name="connsiteX252" fmla="*/ 2193500 w 3038475"/>
                  <a:gd name="connsiteY252" fmla="*/ 2990652 h 3378200"/>
                  <a:gd name="connsiteX253" fmla="*/ 2183344 w 3038475"/>
                  <a:gd name="connsiteY253" fmla="*/ 3019230 h 3378200"/>
                  <a:gd name="connsiteX254" fmla="*/ 2168744 w 3038475"/>
                  <a:gd name="connsiteY254" fmla="*/ 3034472 h 3378200"/>
                  <a:gd name="connsiteX255" fmla="*/ 2149702 w 3038475"/>
                  <a:gd name="connsiteY255" fmla="*/ 3055429 h 3378200"/>
                  <a:gd name="connsiteX256" fmla="*/ 2136372 w 3038475"/>
                  <a:gd name="connsiteY256" fmla="*/ 3064955 h 3378200"/>
                  <a:gd name="connsiteX257" fmla="*/ 2125581 w 3038475"/>
                  <a:gd name="connsiteY257" fmla="*/ 3076386 h 3378200"/>
                  <a:gd name="connsiteX258" fmla="*/ 2103999 w 3038475"/>
                  <a:gd name="connsiteY258" fmla="*/ 3084007 h 3378200"/>
                  <a:gd name="connsiteX259" fmla="*/ 2072261 w 3038475"/>
                  <a:gd name="connsiteY259" fmla="*/ 3089722 h 3378200"/>
                  <a:gd name="connsiteX260" fmla="*/ 2035445 w 3038475"/>
                  <a:gd name="connsiteY260" fmla="*/ 3095438 h 3378200"/>
                  <a:gd name="connsiteX261" fmla="*/ 2008785 w 3038475"/>
                  <a:gd name="connsiteY261" fmla="*/ 3103058 h 3378200"/>
                  <a:gd name="connsiteX262" fmla="*/ 1995455 w 3038475"/>
                  <a:gd name="connsiteY262" fmla="*/ 3106869 h 3378200"/>
                  <a:gd name="connsiteX263" fmla="*/ 1968795 w 3038475"/>
                  <a:gd name="connsiteY263" fmla="*/ 3120205 h 3378200"/>
                  <a:gd name="connsiteX264" fmla="*/ 1964986 w 3038475"/>
                  <a:gd name="connsiteY264" fmla="*/ 3131636 h 3378200"/>
                  <a:gd name="connsiteX265" fmla="*/ 1963151 w 3038475"/>
                  <a:gd name="connsiteY265" fmla="*/ 3132471 h 3378200"/>
                  <a:gd name="connsiteX266" fmla="*/ 1962150 w 3038475"/>
                  <a:gd name="connsiteY266" fmla="*/ 3132137 h 3378200"/>
                  <a:gd name="connsiteX267" fmla="*/ 1942935 w 3038475"/>
                  <a:gd name="connsiteY267" fmla="*/ 3128047 h 3378200"/>
                  <a:gd name="connsiteX268" fmla="*/ 1926023 w 3038475"/>
                  <a:gd name="connsiteY268" fmla="*/ 3098165 h 3378200"/>
                  <a:gd name="connsiteX269" fmla="*/ 1908881 w 3038475"/>
                  <a:gd name="connsiteY269" fmla="*/ 3094990 h 3378200"/>
                  <a:gd name="connsiteX270" fmla="*/ 1889835 w 3038475"/>
                  <a:gd name="connsiteY270" fmla="*/ 3054985 h 3378200"/>
                  <a:gd name="connsiteX271" fmla="*/ 1880946 w 3038475"/>
                  <a:gd name="connsiteY271" fmla="*/ 2962275 h 3378200"/>
                  <a:gd name="connsiteX272" fmla="*/ 1837774 w 3038475"/>
                  <a:gd name="connsiteY272" fmla="*/ 2971165 h 3378200"/>
                  <a:gd name="connsiteX273" fmla="*/ 1806030 w 3038475"/>
                  <a:gd name="connsiteY273" fmla="*/ 3023235 h 3378200"/>
                  <a:gd name="connsiteX274" fmla="*/ 1806030 w 3038475"/>
                  <a:gd name="connsiteY274" fmla="*/ 3046095 h 3378200"/>
                  <a:gd name="connsiteX275" fmla="*/ 1737462 w 3038475"/>
                  <a:gd name="connsiteY275" fmla="*/ 3057525 h 3378200"/>
                  <a:gd name="connsiteX276" fmla="*/ 1712702 w 3038475"/>
                  <a:gd name="connsiteY276" fmla="*/ 3131820 h 3378200"/>
                  <a:gd name="connsiteX277" fmla="*/ 1737462 w 3038475"/>
                  <a:gd name="connsiteY277" fmla="*/ 3131820 h 3378200"/>
                  <a:gd name="connsiteX278" fmla="*/ 1696195 w 3038475"/>
                  <a:gd name="connsiteY278" fmla="*/ 3181985 h 3378200"/>
                  <a:gd name="connsiteX279" fmla="*/ 1608983 w 3038475"/>
                  <a:gd name="connsiteY279" fmla="*/ 3171817 h 3378200"/>
                  <a:gd name="connsiteX280" fmla="*/ 1621913 w 3038475"/>
                  <a:gd name="connsiteY280" fmla="*/ 3164205 h 3378200"/>
                  <a:gd name="connsiteX281" fmla="*/ 1592709 w 3038475"/>
                  <a:gd name="connsiteY281" fmla="*/ 3169920 h 3378200"/>
                  <a:gd name="connsiteX282" fmla="*/ 1608983 w 3038475"/>
                  <a:gd name="connsiteY282" fmla="*/ 3171817 h 3378200"/>
                  <a:gd name="connsiteX283" fmla="*/ 1521602 w 3038475"/>
                  <a:gd name="connsiteY283" fmla="*/ 3223260 h 3378200"/>
                  <a:gd name="connsiteX284" fmla="*/ 1432083 w 3038475"/>
                  <a:gd name="connsiteY284" fmla="*/ 3195955 h 3378200"/>
                  <a:gd name="connsiteX285" fmla="*/ 1432083 w 3038475"/>
                  <a:gd name="connsiteY285" fmla="*/ 3164205 h 3378200"/>
                  <a:gd name="connsiteX286" fmla="*/ 1403513 w 3038475"/>
                  <a:gd name="connsiteY286" fmla="*/ 3164205 h 3378200"/>
                  <a:gd name="connsiteX287" fmla="*/ 1373674 w 3038475"/>
                  <a:gd name="connsiteY287" fmla="*/ 3147060 h 3378200"/>
                  <a:gd name="connsiteX288" fmla="*/ 1306376 w 3038475"/>
                  <a:gd name="connsiteY288" fmla="*/ 3199130 h 3378200"/>
                  <a:gd name="connsiteX289" fmla="*/ 1291774 w 3038475"/>
                  <a:gd name="connsiteY289" fmla="*/ 3223260 h 3378200"/>
                  <a:gd name="connsiteX290" fmla="*/ 1291774 w 3038475"/>
                  <a:gd name="connsiteY290" fmla="*/ 3253740 h 3378200"/>
                  <a:gd name="connsiteX291" fmla="*/ 1291774 w 3038475"/>
                  <a:gd name="connsiteY291" fmla="*/ 3291205 h 3378200"/>
                  <a:gd name="connsiteX292" fmla="*/ 1254950 w 3038475"/>
                  <a:gd name="connsiteY292" fmla="*/ 3296920 h 3378200"/>
                  <a:gd name="connsiteX293" fmla="*/ 1217492 w 3038475"/>
                  <a:gd name="connsiteY293" fmla="*/ 3328670 h 3378200"/>
                  <a:gd name="connsiteX294" fmla="*/ 1177494 w 3038475"/>
                  <a:gd name="connsiteY294" fmla="*/ 3378200 h 3378200"/>
                  <a:gd name="connsiteX295" fmla="*/ 1159718 w 3038475"/>
                  <a:gd name="connsiteY295" fmla="*/ 3356610 h 3378200"/>
                  <a:gd name="connsiteX296" fmla="*/ 1094222 w 3038475"/>
                  <a:gd name="connsiteY296" fmla="*/ 3335507 h 3378200"/>
                  <a:gd name="connsiteX297" fmla="*/ 1101725 w 3038475"/>
                  <a:gd name="connsiteY297" fmla="*/ 3321685 h 3378200"/>
                  <a:gd name="connsiteX298" fmla="*/ 1089660 w 3038475"/>
                  <a:gd name="connsiteY298" fmla="*/ 3319145 h 3378200"/>
                  <a:gd name="connsiteX299" fmla="*/ 1089660 w 3038475"/>
                  <a:gd name="connsiteY299" fmla="*/ 3260090 h 3378200"/>
                  <a:gd name="connsiteX300" fmla="*/ 1101725 w 3038475"/>
                  <a:gd name="connsiteY300" fmla="*/ 3256280 h 3378200"/>
                  <a:gd name="connsiteX301" fmla="*/ 1089660 w 3038475"/>
                  <a:gd name="connsiteY301" fmla="*/ 3175000 h 3378200"/>
                  <a:gd name="connsiteX302" fmla="*/ 1089660 w 3038475"/>
                  <a:gd name="connsiteY302" fmla="*/ 3160395 h 3378200"/>
                  <a:gd name="connsiteX303" fmla="*/ 1089660 w 3038475"/>
                  <a:gd name="connsiteY303" fmla="*/ 3146425 h 3378200"/>
                  <a:gd name="connsiteX304" fmla="*/ 1069340 w 3038475"/>
                  <a:gd name="connsiteY304" fmla="*/ 3156585 h 3378200"/>
                  <a:gd name="connsiteX305" fmla="*/ 1064895 w 3038475"/>
                  <a:gd name="connsiteY305" fmla="*/ 3128010 h 3378200"/>
                  <a:gd name="connsiteX306" fmla="*/ 1061085 w 3038475"/>
                  <a:gd name="connsiteY306" fmla="*/ 3095625 h 3378200"/>
                  <a:gd name="connsiteX307" fmla="*/ 1074420 w 3038475"/>
                  <a:gd name="connsiteY307" fmla="*/ 3057525 h 3378200"/>
                  <a:gd name="connsiteX308" fmla="*/ 1036320 w 3038475"/>
                  <a:gd name="connsiteY308" fmla="*/ 3076575 h 3378200"/>
                  <a:gd name="connsiteX309" fmla="*/ 1013460 w 3038475"/>
                  <a:gd name="connsiteY309" fmla="*/ 3068955 h 3378200"/>
                  <a:gd name="connsiteX310" fmla="*/ 1024890 w 3038475"/>
                  <a:gd name="connsiteY310" fmla="*/ 3048000 h 3378200"/>
                  <a:gd name="connsiteX311" fmla="*/ 1013460 w 3038475"/>
                  <a:gd name="connsiteY311" fmla="*/ 3011805 h 3378200"/>
                  <a:gd name="connsiteX312" fmla="*/ 1011555 w 3038475"/>
                  <a:gd name="connsiteY312" fmla="*/ 2975610 h 3378200"/>
                  <a:gd name="connsiteX313" fmla="*/ 990600 w 3038475"/>
                  <a:gd name="connsiteY313" fmla="*/ 2967990 h 3378200"/>
                  <a:gd name="connsiteX314" fmla="*/ 962025 w 3038475"/>
                  <a:gd name="connsiteY314" fmla="*/ 2971800 h 3378200"/>
                  <a:gd name="connsiteX315" fmla="*/ 973455 w 3038475"/>
                  <a:gd name="connsiteY315" fmla="*/ 2920365 h 3378200"/>
                  <a:gd name="connsiteX316" fmla="*/ 990600 w 3038475"/>
                  <a:gd name="connsiteY316" fmla="*/ 2891790 h 3378200"/>
                  <a:gd name="connsiteX317" fmla="*/ 971550 w 3038475"/>
                  <a:gd name="connsiteY317" fmla="*/ 2861310 h 3378200"/>
                  <a:gd name="connsiteX318" fmla="*/ 971550 w 3038475"/>
                  <a:gd name="connsiteY318" fmla="*/ 2842260 h 3378200"/>
                  <a:gd name="connsiteX319" fmla="*/ 962025 w 3038475"/>
                  <a:gd name="connsiteY319" fmla="*/ 2819400 h 3378200"/>
                  <a:gd name="connsiteX320" fmla="*/ 948690 w 3038475"/>
                  <a:gd name="connsiteY320" fmla="*/ 2785110 h 3378200"/>
                  <a:gd name="connsiteX321" fmla="*/ 935355 w 3038475"/>
                  <a:gd name="connsiteY321" fmla="*/ 2747010 h 3378200"/>
                  <a:gd name="connsiteX322" fmla="*/ 937895 w 3038475"/>
                  <a:gd name="connsiteY322" fmla="*/ 2728595 h 3378200"/>
                  <a:gd name="connsiteX323" fmla="*/ 937895 w 3038475"/>
                  <a:gd name="connsiteY323" fmla="*/ 2716978 h 3378200"/>
                  <a:gd name="connsiteX324" fmla="*/ 923290 w 3038475"/>
                  <a:gd name="connsiteY324" fmla="*/ 2728595 h 3378200"/>
                  <a:gd name="connsiteX325" fmla="*/ 883920 w 3038475"/>
                  <a:gd name="connsiteY325" fmla="*/ 2684145 h 3378200"/>
                  <a:gd name="connsiteX326" fmla="*/ 855345 w 3038475"/>
                  <a:gd name="connsiteY326" fmla="*/ 2665095 h 3378200"/>
                  <a:gd name="connsiteX327" fmla="*/ 826770 w 3038475"/>
                  <a:gd name="connsiteY327" fmla="*/ 2610485 h 3378200"/>
                  <a:gd name="connsiteX328" fmla="*/ 797560 w 3038475"/>
                  <a:gd name="connsiteY328" fmla="*/ 2608580 h 3378200"/>
                  <a:gd name="connsiteX329" fmla="*/ 781685 w 3038475"/>
                  <a:gd name="connsiteY329" fmla="*/ 2620645 h 3378200"/>
                  <a:gd name="connsiteX330" fmla="*/ 767715 w 3038475"/>
                  <a:gd name="connsiteY330" fmla="*/ 2571750 h 3378200"/>
                  <a:gd name="connsiteX331" fmla="*/ 767715 w 3038475"/>
                  <a:gd name="connsiteY331" fmla="*/ 2543175 h 3378200"/>
                  <a:gd name="connsiteX332" fmla="*/ 738951 w 3038475"/>
                  <a:gd name="connsiteY332" fmla="*/ 2518473 h 3378200"/>
                  <a:gd name="connsiteX333" fmla="*/ 714375 w 3038475"/>
                  <a:gd name="connsiteY333" fmla="*/ 2458085 h 3378200"/>
                  <a:gd name="connsiteX334" fmla="*/ 720725 w 3038475"/>
                  <a:gd name="connsiteY334" fmla="*/ 2426970 h 3378200"/>
                  <a:gd name="connsiteX335" fmla="*/ 786130 w 3038475"/>
                  <a:gd name="connsiteY335" fmla="*/ 2334260 h 3378200"/>
                  <a:gd name="connsiteX336" fmla="*/ 797560 w 3038475"/>
                  <a:gd name="connsiteY336" fmla="*/ 2284730 h 3378200"/>
                  <a:gd name="connsiteX337" fmla="*/ 797560 w 3038475"/>
                  <a:gd name="connsiteY337" fmla="*/ 2242185 h 3378200"/>
                  <a:gd name="connsiteX338" fmla="*/ 797560 w 3038475"/>
                  <a:gd name="connsiteY338" fmla="*/ 2211070 h 3378200"/>
                  <a:gd name="connsiteX339" fmla="*/ 797560 w 3038475"/>
                  <a:gd name="connsiteY339" fmla="*/ 2193290 h 3378200"/>
                  <a:gd name="connsiteX340" fmla="*/ 743585 w 3038475"/>
                  <a:gd name="connsiteY340" fmla="*/ 2092960 h 3378200"/>
                  <a:gd name="connsiteX341" fmla="*/ 779780 w 3038475"/>
                  <a:gd name="connsiteY341" fmla="*/ 2103755 h 3378200"/>
                  <a:gd name="connsiteX342" fmla="*/ 797560 w 3038475"/>
                  <a:gd name="connsiteY342" fmla="*/ 2077085 h 3378200"/>
                  <a:gd name="connsiteX343" fmla="*/ 843280 w 3038475"/>
                  <a:gd name="connsiteY343" fmla="*/ 2072640 h 3378200"/>
                  <a:gd name="connsiteX344" fmla="*/ 863600 w 3038475"/>
                  <a:gd name="connsiteY344" fmla="*/ 2042160 h 3378200"/>
                  <a:gd name="connsiteX345" fmla="*/ 847090 w 3038475"/>
                  <a:gd name="connsiteY345" fmla="*/ 1997710 h 3378200"/>
                  <a:gd name="connsiteX346" fmla="*/ 871220 w 3038475"/>
                  <a:gd name="connsiteY346" fmla="*/ 1981200 h 3378200"/>
                  <a:gd name="connsiteX347" fmla="*/ 865505 w 3038475"/>
                  <a:gd name="connsiteY347" fmla="*/ 1952625 h 3378200"/>
                  <a:gd name="connsiteX348" fmla="*/ 889635 w 3038475"/>
                  <a:gd name="connsiteY348" fmla="*/ 1897380 h 3378200"/>
                  <a:gd name="connsiteX349" fmla="*/ 887730 w 3038475"/>
                  <a:gd name="connsiteY349" fmla="*/ 1885315 h 3378200"/>
                  <a:gd name="connsiteX350" fmla="*/ 891540 w 3038475"/>
                  <a:gd name="connsiteY350" fmla="*/ 1869440 h 3378200"/>
                  <a:gd name="connsiteX351" fmla="*/ 902970 w 3038475"/>
                  <a:gd name="connsiteY351" fmla="*/ 1844675 h 3378200"/>
                  <a:gd name="connsiteX352" fmla="*/ 902970 w 3038475"/>
                  <a:gd name="connsiteY352" fmla="*/ 1826260 h 3378200"/>
                  <a:gd name="connsiteX353" fmla="*/ 913345 w 3038475"/>
                  <a:gd name="connsiteY353" fmla="*/ 1832744 h 3378200"/>
                  <a:gd name="connsiteX354" fmla="*/ 902970 w 3038475"/>
                  <a:gd name="connsiteY354" fmla="*/ 1823085 h 3378200"/>
                  <a:gd name="connsiteX355" fmla="*/ 910590 w 3038475"/>
                  <a:gd name="connsiteY355" fmla="*/ 1805940 h 3378200"/>
                  <a:gd name="connsiteX356" fmla="*/ 921385 w 3038475"/>
                  <a:gd name="connsiteY356" fmla="*/ 1767840 h 3378200"/>
                  <a:gd name="connsiteX357" fmla="*/ 921385 w 3038475"/>
                  <a:gd name="connsiteY357" fmla="*/ 1751330 h 3378200"/>
                  <a:gd name="connsiteX358" fmla="*/ 937895 w 3038475"/>
                  <a:gd name="connsiteY358" fmla="*/ 1751330 h 3378200"/>
                  <a:gd name="connsiteX359" fmla="*/ 937895 w 3038475"/>
                  <a:gd name="connsiteY359" fmla="*/ 1714500 h 3378200"/>
                  <a:gd name="connsiteX360" fmla="*/ 942975 w 3038475"/>
                  <a:gd name="connsiteY360" fmla="*/ 1680210 h 3378200"/>
                  <a:gd name="connsiteX361" fmla="*/ 963930 w 3038475"/>
                  <a:gd name="connsiteY361" fmla="*/ 1671955 h 3378200"/>
                  <a:gd name="connsiteX362" fmla="*/ 977265 w 3038475"/>
                  <a:gd name="connsiteY362" fmla="*/ 1651000 h 3378200"/>
                  <a:gd name="connsiteX363" fmla="*/ 983601 w 3038475"/>
                  <a:gd name="connsiteY363" fmla="*/ 1644465 h 3378200"/>
                  <a:gd name="connsiteX364" fmla="*/ 985520 w 3038475"/>
                  <a:gd name="connsiteY364" fmla="*/ 1640840 h 3378200"/>
                  <a:gd name="connsiteX365" fmla="*/ 987425 w 3038475"/>
                  <a:gd name="connsiteY365" fmla="*/ 1614805 h 3378200"/>
                  <a:gd name="connsiteX366" fmla="*/ 962025 w 3038475"/>
                  <a:gd name="connsiteY366" fmla="*/ 1602740 h 3378200"/>
                  <a:gd name="connsiteX367" fmla="*/ 951230 w 3038475"/>
                  <a:gd name="connsiteY367" fmla="*/ 1614805 h 3378200"/>
                  <a:gd name="connsiteX368" fmla="*/ 929640 w 3038475"/>
                  <a:gd name="connsiteY368" fmla="*/ 1625600 h 3378200"/>
                  <a:gd name="connsiteX369" fmla="*/ 894715 w 3038475"/>
                  <a:gd name="connsiteY369" fmla="*/ 1637030 h 3378200"/>
                  <a:gd name="connsiteX370" fmla="*/ 882015 w 3038475"/>
                  <a:gd name="connsiteY370" fmla="*/ 1672590 h 3378200"/>
                  <a:gd name="connsiteX371" fmla="*/ 859790 w 3038475"/>
                  <a:gd name="connsiteY371" fmla="*/ 1651635 h 3378200"/>
                  <a:gd name="connsiteX372" fmla="*/ 851378 w 3038475"/>
                  <a:gd name="connsiteY372" fmla="*/ 1633315 h 3378200"/>
                  <a:gd name="connsiteX373" fmla="*/ 845569 w 3038475"/>
                  <a:gd name="connsiteY373" fmla="*/ 1618678 h 3378200"/>
                  <a:gd name="connsiteX374" fmla="*/ 844298 w 3038475"/>
                  <a:gd name="connsiteY374" fmla="*/ 1588260 h 3378200"/>
                  <a:gd name="connsiteX375" fmla="*/ 828996 w 3038475"/>
                  <a:gd name="connsiteY375" fmla="*/ 1564829 h 3378200"/>
                  <a:gd name="connsiteX376" fmla="*/ 804294 w 3038475"/>
                  <a:gd name="connsiteY376" fmla="*/ 1524761 h 3378200"/>
                  <a:gd name="connsiteX377" fmla="*/ 803910 w 3038475"/>
                  <a:gd name="connsiteY377" fmla="*/ 1526540 h 3378200"/>
                  <a:gd name="connsiteX378" fmla="*/ 774065 w 3038475"/>
                  <a:gd name="connsiteY378" fmla="*/ 1524635 h 3378200"/>
                  <a:gd name="connsiteX379" fmla="*/ 756920 w 3038475"/>
                  <a:gd name="connsiteY379" fmla="*/ 1507490 h 3378200"/>
                  <a:gd name="connsiteX380" fmla="*/ 743585 w 3038475"/>
                  <a:gd name="connsiteY380" fmla="*/ 1496061 h 3378200"/>
                  <a:gd name="connsiteX381" fmla="*/ 774065 w 3038475"/>
                  <a:gd name="connsiteY381" fmla="*/ 1484630 h 3378200"/>
                  <a:gd name="connsiteX382" fmla="*/ 803910 w 3038475"/>
                  <a:gd name="connsiteY382" fmla="*/ 1478915 h 3378200"/>
                  <a:gd name="connsiteX383" fmla="*/ 803910 w 3038475"/>
                  <a:gd name="connsiteY383" fmla="*/ 1464945 h 3378200"/>
                  <a:gd name="connsiteX384" fmla="*/ 803910 w 3038475"/>
                  <a:gd name="connsiteY384" fmla="*/ 1450340 h 3378200"/>
                  <a:gd name="connsiteX385" fmla="*/ 830580 w 3038475"/>
                  <a:gd name="connsiteY385" fmla="*/ 1437005 h 3378200"/>
                  <a:gd name="connsiteX386" fmla="*/ 861060 w 3038475"/>
                  <a:gd name="connsiteY386" fmla="*/ 1423670 h 3378200"/>
                  <a:gd name="connsiteX387" fmla="*/ 887095 w 3038475"/>
                  <a:gd name="connsiteY387" fmla="*/ 1417955 h 3378200"/>
                  <a:gd name="connsiteX388" fmla="*/ 905510 w 3038475"/>
                  <a:gd name="connsiteY388" fmla="*/ 1410335 h 3378200"/>
                  <a:gd name="connsiteX389" fmla="*/ 918845 w 3038475"/>
                  <a:gd name="connsiteY389" fmla="*/ 1398905 h 3378200"/>
                  <a:gd name="connsiteX390" fmla="*/ 929640 w 3038475"/>
                  <a:gd name="connsiteY390" fmla="*/ 1386840 h 3378200"/>
                  <a:gd name="connsiteX391" fmla="*/ 962025 w 3038475"/>
                  <a:gd name="connsiteY391" fmla="*/ 1386840 h 3378200"/>
                  <a:gd name="connsiteX392" fmla="*/ 1010285 w 3038475"/>
                  <a:gd name="connsiteY392" fmla="*/ 1386840 h 3378200"/>
                  <a:gd name="connsiteX393" fmla="*/ 1010285 w 3038475"/>
                  <a:gd name="connsiteY393" fmla="*/ 1398905 h 3378200"/>
                  <a:gd name="connsiteX394" fmla="*/ 1033145 w 3038475"/>
                  <a:gd name="connsiteY394" fmla="*/ 1383823 h 3378200"/>
                  <a:gd name="connsiteX395" fmla="*/ 1044575 w 3038475"/>
                  <a:gd name="connsiteY395" fmla="*/ 1392649 h 3378200"/>
                  <a:gd name="connsiteX396" fmla="*/ 1052735 w 3038475"/>
                  <a:gd name="connsiteY396" fmla="*/ 1400395 h 3378200"/>
                  <a:gd name="connsiteX397" fmla="*/ 1075055 w 3038475"/>
                  <a:gd name="connsiteY397" fmla="*/ 1402715 h 3378200"/>
                  <a:gd name="connsiteX398" fmla="*/ 1082613 w 3038475"/>
                  <a:gd name="connsiteY398" fmla="*/ 1423858 h 3378200"/>
                  <a:gd name="connsiteX399" fmla="*/ 1097915 w 3038475"/>
                  <a:gd name="connsiteY399" fmla="*/ 1400810 h 3378200"/>
                  <a:gd name="connsiteX400" fmla="*/ 1120140 w 3038475"/>
                  <a:gd name="connsiteY400" fmla="*/ 1386840 h 3378200"/>
                  <a:gd name="connsiteX401" fmla="*/ 1139825 w 3038475"/>
                  <a:gd name="connsiteY401" fmla="*/ 1386840 h 3378200"/>
                  <a:gd name="connsiteX402" fmla="*/ 1156970 w 3038475"/>
                  <a:gd name="connsiteY402" fmla="*/ 1386840 h 3378200"/>
                  <a:gd name="connsiteX403" fmla="*/ 1170305 w 3038475"/>
                  <a:gd name="connsiteY403" fmla="*/ 1360805 h 3378200"/>
                  <a:gd name="connsiteX404" fmla="*/ 1166495 w 3038475"/>
                  <a:gd name="connsiteY404" fmla="*/ 1330325 h 3378200"/>
                  <a:gd name="connsiteX405" fmla="*/ 1172210 w 3038475"/>
                  <a:gd name="connsiteY405" fmla="*/ 1313180 h 3378200"/>
                  <a:gd name="connsiteX406" fmla="*/ 1174115 w 3038475"/>
                  <a:gd name="connsiteY406" fmla="*/ 1309371 h 3378200"/>
                  <a:gd name="connsiteX407" fmla="*/ 1169622 w 3038475"/>
                  <a:gd name="connsiteY407" fmla="*/ 1295891 h 3378200"/>
                  <a:gd name="connsiteX408" fmla="*/ 1136015 w 3038475"/>
                  <a:gd name="connsiteY408" fmla="*/ 1314451 h 3378200"/>
                  <a:gd name="connsiteX409" fmla="*/ 1097915 w 3038475"/>
                  <a:gd name="connsiteY409" fmla="*/ 1285875 h 3378200"/>
                  <a:gd name="connsiteX410" fmla="*/ 1058545 w 3038475"/>
                  <a:gd name="connsiteY410" fmla="*/ 1288415 h 3378200"/>
                  <a:gd name="connsiteX411" fmla="*/ 1004570 w 3038475"/>
                  <a:gd name="connsiteY411" fmla="*/ 1241425 h 3378200"/>
                  <a:gd name="connsiteX412" fmla="*/ 962025 w 3038475"/>
                  <a:gd name="connsiteY412" fmla="*/ 1184910 h 3378200"/>
                  <a:gd name="connsiteX413" fmla="*/ 911225 w 3038475"/>
                  <a:gd name="connsiteY413" fmla="*/ 1203325 h 3378200"/>
                  <a:gd name="connsiteX414" fmla="*/ 865668 w 3038475"/>
                  <a:gd name="connsiteY414" fmla="*/ 1215673 h 3378200"/>
                  <a:gd name="connsiteX415" fmla="*/ 827247 w 3038475"/>
                  <a:gd name="connsiteY415" fmla="*/ 1207581 h 3378200"/>
                  <a:gd name="connsiteX416" fmla="*/ 750828 w 3038475"/>
                  <a:gd name="connsiteY416" fmla="*/ 1245298 h 3378200"/>
                  <a:gd name="connsiteX417" fmla="*/ 731747 w 3038475"/>
                  <a:gd name="connsiteY417" fmla="*/ 1218188 h 3378200"/>
                  <a:gd name="connsiteX418" fmla="*/ 743585 w 3038475"/>
                  <a:gd name="connsiteY418" fmla="*/ 1162050 h 3378200"/>
                  <a:gd name="connsiteX419" fmla="*/ 710565 w 3038475"/>
                  <a:gd name="connsiteY419" fmla="*/ 1184910 h 3378200"/>
                  <a:gd name="connsiteX420" fmla="*/ 685165 w 3038475"/>
                  <a:gd name="connsiteY420" fmla="*/ 1177290 h 3378200"/>
                  <a:gd name="connsiteX421" fmla="*/ 661035 w 3038475"/>
                  <a:gd name="connsiteY421" fmla="*/ 1146810 h 3378200"/>
                  <a:gd name="connsiteX422" fmla="*/ 645160 w 3038475"/>
                  <a:gd name="connsiteY422" fmla="*/ 1128395 h 3378200"/>
                  <a:gd name="connsiteX423" fmla="*/ 617220 w 3038475"/>
                  <a:gd name="connsiteY423" fmla="*/ 1128395 h 3378200"/>
                  <a:gd name="connsiteX424" fmla="*/ 595630 w 3038475"/>
                  <a:gd name="connsiteY424" fmla="*/ 1123315 h 3378200"/>
                  <a:gd name="connsiteX425" fmla="*/ 567055 w 3038475"/>
                  <a:gd name="connsiteY425" fmla="*/ 1123315 h 3378200"/>
                  <a:gd name="connsiteX426" fmla="*/ 551180 w 3038475"/>
                  <a:gd name="connsiteY426" fmla="*/ 1149350 h 3378200"/>
                  <a:gd name="connsiteX427" fmla="*/ 524510 w 3038475"/>
                  <a:gd name="connsiteY427" fmla="*/ 1164590 h 3378200"/>
                  <a:gd name="connsiteX428" fmla="*/ 502285 w 3038475"/>
                  <a:gd name="connsiteY428" fmla="*/ 1128395 h 3378200"/>
                  <a:gd name="connsiteX429" fmla="*/ 485140 w 3038475"/>
                  <a:gd name="connsiteY429" fmla="*/ 1108075 h 3378200"/>
                  <a:gd name="connsiteX430" fmla="*/ 485140 w 3038475"/>
                  <a:gd name="connsiteY430" fmla="*/ 1075055 h 3378200"/>
                  <a:gd name="connsiteX431" fmla="*/ 485140 w 3038475"/>
                  <a:gd name="connsiteY431" fmla="*/ 1056640 h 3378200"/>
                  <a:gd name="connsiteX432" fmla="*/ 471170 w 3038475"/>
                  <a:gd name="connsiteY432" fmla="*/ 1015365 h 3378200"/>
                  <a:gd name="connsiteX433" fmla="*/ 434340 w 3038475"/>
                  <a:gd name="connsiteY433" fmla="*/ 1017905 h 3378200"/>
                  <a:gd name="connsiteX434" fmla="*/ 429260 w 3038475"/>
                  <a:gd name="connsiteY434" fmla="*/ 996950 h 3378200"/>
                  <a:gd name="connsiteX435" fmla="*/ 398780 w 3038475"/>
                  <a:gd name="connsiteY435" fmla="*/ 1015365 h 3378200"/>
                  <a:gd name="connsiteX436" fmla="*/ 375920 w 3038475"/>
                  <a:gd name="connsiteY436" fmla="*/ 1017905 h 3378200"/>
                  <a:gd name="connsiteX437" fmla="*/ 347345 w 3038475"/>
                  <a:gd name="connsiteY437" fmla="*/ 1028065 h 3378200"/>
                  <a:gd name="connsiteX438" fmla="*/ 315595 w 3038475"/>
                  <a:gd name="connsiteY438" fmla="*/ 1010285 h 3378200"/>
                  <a:gd name="connsiteX439" fmla="*/ 304800 w 3038475"/>
                  <a:gd name="connsiteY439" fmla="*/ 984250 h 3378200"/>
                  <a:gd name="connsiteX440" fmla="*/ 283210 w 3038475"/>
                  <a:gd name="connsiteY440" fmla="*/ 984250 h 3378200"/>
                  <a:gd name="connsiteX441" fmla="*/ 262255 w 3038475"/>
                  <a:gd name="connsiteY441" fmla="*/ 958215 h 3378200"/>
                  <a:gd name="connsiteX442" fmla="*/ 241935 w 3038475"/>
                  <a:gd name="connsiteY442" fmla="*/ 958215 h 3378200"/>
                  <a:gd name="connsiteX443" fmla="*/ 231775 w 3038475"/>
                  <a:gd name="connsiteY443" fmla="*/ 974090 h 3378200"/>
                  <a:gd name="connsiteX444" fmla="*/ 209550 w 3038475"/>
                  <a:gd name="connsiteY444" fmla="*/ 991870 h 3378200"/>
                  <a:gd name="connsiteX445" fmla="*/ 204470 w 3038475"/>
                  <a:gd name="connsiteY445" fmla="*/ 974090 h 3378200"/>
                  <a:gd name="connsiteX446" fmla="*/ 177800 w 3038475"/>
                  <a:gd name="connsiteY446" fmla="*/ 974090 h 3378200"/>
                  <a:gd name="connsiteX447" fmla="*/ 187960 w 3038475"/>
                  <a:gd name="connsiteY447" fmla="*/ 920116 h 3378200"/>
                  <a:gd name="connsiteX448" fmla="*/ 157480 w 3038475"/>
                  <a:gd name="connsiteY448" fmla="*/ 920116 h 3378200"/>
                  <a:gd name="connsiteX449" fmla="*/ 133985 w 3038475"/>
                  <a:gd name="connsiteY449" fmla="*/ 873761 h 3378200"/>
                  <a:gd name="connsiteX450" fmla="*/ 157480 w 3038475"/>
                  <a:gd name="connsiteY450" fmla="*/ 845185 h 3378200"/>
                  <a:gd name="connsiteX451" fmla="*/ 157480 w 3038475"/>
                  <a:gd name="connsiteY451" fmla="*/ 808990 h 3378200"/>
                  <a:gd name="connsiteX452" fmla="*/ 149225 w 3038475"/>
                  <a:gd name="connsiteY452" fmla="*/ 795020 h 3378200"/>
                  <a:gd name="connsiteX453" fmla="*/ 157480 w 3038475"/>
                  <a:gd name="connsiteY453" fmla="*/ 747395 h 3378200"/>
                  <a:gd name="connsiteX454" fmla="*/ 175260 w 3038475"/>
                  <a:gd name="connsiteY454" fmla="*/ 760095 h 3378200"/>
                  <a:gd name="connsiteX455" fmla="*/ 249555 w 3038475"/>
                  <a:gd name="connsiteY455" fmla="*/ 726440 h 3378200"/>
                  <a:gd name="connsiteX456" fmla="*/ 209550 w 3038475"/>
                  <a:gd name="connsiteY456" fmla="*/ 693420 h 3378200"/>
                  <a:gd name="connsiteX457" fmla="*/ 182880 w 3038475"/>
                  <a:gd name="connsiteY457" fmla="*/ 652780 h 3378200"/>
                  <a:gd name="connsiteX458" fmla="*/ 204470 w 3038475"/>
                  <a:gd name="connsiteY458" fmla="*/ 633730 h 3378200"/>
                  <a:gd name="connsiteX459" fmla="*/ 172720 w 3038475"/>
                  <a:gd name="connsiteY459" fmla="*/ 610870 h 3378200"/>
                  <a:gd name="connsiteX460" fmla="*/ 187960 w 3038475"/>
                  <a:gd name="connsiteY460" fmla="*/ 551815 h 3378200"/>
                  <a:gd name="connsiteX461" fmla="*/ 185420 w 3038475"/>
                  <a:gd name="connsiteY461" fmla="*/ 508636 h 3378200"/>
                  <a:gd name="connsiteX462" fmla="*/ 157480 w 3038475"/>
                  <a:gd name="connsiteY462" fmla="*/ 489585 h 3378200"/>
                  <a:gd name="connsiteX463" fmla="*/ 204470 w 3038475"/>
                  <a:gd name="connsiteY463" fmla="*/ 481965 h 3378200"/>
                  <a:gd name="connsiteX464" fmla="*/ 192405 w 3038475"/>
                  <a:gd name="connsiteY464" fmla="*/ 422911 h 3378200"/>
                  <a:gd name="connsiteX465" fmla="*/ 192405 w 3038475"/>
                  <a:gd name="connsiteY465" fmla="*/ 398145 h 3378200"/>
                  <a:gd name="connsiteX466" fmla="*/ 204470 w 3038475"/>
                  <a:gd name="connsiteY466" fmla="*/ 391160 h 3378200"/>
                  <a:gd name="connsiteX467" fmla="*/ 213360 w 3038475"/>
                  <a:gd name="connsiteY467" fmla="*/ 377191 h 3378200"/>
                  <a:gd name="connsiteX468" fmla="*/ 209550 w 3038475"/>
                  <a:gd name="connsiteY468" fmla="*/ 350520 h 3378200"/>
                  <a:gd name="connsiteX469" fmla="*/ 204470 w 3038475"/>
                  <a:gd name="connsiteY469" fmla="*/ 296545 h 3378200"/>
                  <a:gd name="connsiteX470" fmla="*/ 172720 w 3038475"/>
                  <a:gd name="connsiteY470" fmla="*/ 265430 h 3378200"/>
                  <a:gd name="connsiteX471" fmla="*/ 149225 w 3038475"/>
                  <a:gd name="connsiteY471" fmla="*/ 255270 h 3378200"/>
                  <a:gd name="connsiteX472" fmla="*/ 115570 w 3038475"/>
                  <a:gd name="connsiteY472" fmla="*/ 257810 h 3378200"/>
                  <a:gd name="connsiteX473" fmla="*/ 110490 w 3038475"/>
                  <a:gd name="connsiteY473" fmla="*/ 285115 h 3378200"/>
                  <a:gd name="connsiteX474" fmla="*/ 88900 w 3038475"/>
                  <a:gd name="connsiteY474" fmla="*/ 270510 h 3378200"/>
                  <a:gd name="connsiteX475" fmla="*/ 74930 w 3038475"/>
                  <a:gd name="connsiteY475" fmla="*/ 247650 h 3378200"/>
                  <a:gd name="connsiteX476" fmla="*/ 48260 w 3038475"/>
                  <a:gd name="connsiteY476" fmla="*/ 213995 h 3378200"/>
                  <a:gd name="connsiteX477" fmla="*/ 48260 w 3038475"/>
                  <a:gd name="connsiteY477" fmla="*/ 182880 h 3378200"/>
                  <a:gd name="connsiteX478" fmla="*/ 33655 w 3038475"/>
                  <a:gd name="connsiteY478" fmla="*/ 172720 h 3378200"/>
                  <a:gd name="connsiteX479" fmla="*/ 0 w 3038475"/>
                  <a:gd name="connsiteY479" fmla="*/ 172720 h 3378200"/>
                  <a:gd name="connsiteX480" fmla="*/ 33655 w 3038475"/>
                  <a:gd name="connsiteY480" fmla="*/ 116205 h 3378200"/>
                  <a:gd name="connsiteX481" fmla="*/ 48260 w 3038475"/>
                  <a:gd name="connsiteY481" fmla="*/ 111125 h 3378200"/>
                  <a:gd name="connsiteX482" fmla="*/ 48260 w 3038475"/>
                  <a:gd name="connsiteY482" fmla="*/ 85725 h 3378200"/>
                  <a:gd name="connsiteX483" fmla="*/ 110490 w 3038475"/>
                  <a:gd name="connsiteY483" fmla="*/ 85725 h 3378200"/>
                  <a:gd name="connsiteX484" fmla="*/ 110490 w 3038475"/>
                  <a:gd name="connsiteY484" fmla="*/ 64770 h 3378200"/>
                  <a:gd name="connsiteX485" fmla="*/ 149225 w 3038475"/>
                  <a:gd name="connsiteY485" fmla="*/ 62230 h 3378200"/>
                  <a:gd name="connsiteX486" fmla="*/ 157480 w 3038475"/>
                  <a:gd name="connsiteY486" fmla="*/ 28575 h 3378200"/>
                  <a:gd name="connsiteX487" fmla="*/ 157480 w 3038475"/>
                  <a:gd name="connsiteY487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20140 w 3038475"/>
                  <a:gd name="connsiteY57" fmla="*/ 508636 h 3378200"/>
                  <a:gd name="connsiteX58" fmla="*/ 1226820 w 3038475"/>
                  <a:gd name="connsiteY58" fmla="*/ 600710 h 3378200"/>
                  <a:gd name="connsiteX59" fmla="*/ 1300480 w 3038475"/>
                  <a:gd name="connsiteY59" fmla="*/ 603250 h 3378200"/>
                  <a:gd name="connsiteX60" fmla="*/ 1409700 w 3038475"/>
                  <a:gd name="connsiteY60" fmla="*/ 668655 h 3378200"/>
                  <a:gd name="connsiteX61" fmla="*/ 1344295 w 3038475"/>
                  <a:gd name="connsiteY61" fmla="*/ 706120 h 3378200"/>
                  <a:gd name="connsiteX62" fmla="*/ 1331595 w 3038475"/>
                  <a:gd name="connsiteY62" fmla="*/ 739775 h 3378200"/>
                  <a:gd name="connsiteX63" fmla="*/ 1346835 w 3038475"/>
                  <a:gd name="connsiteY63" fmla="*/ 816610 h 3378200"/>
                  <a:gd name="connsiteX64" fmla="*/ 1345565 w 3038475"/>
                  <a:gd name="connsiteY64" fmla="*/ 890270 h 3378200"/>
                  <a:gd name="connsiteX65" fmla="*/ 1374899 w 3038475"/>
                  <a:gd name="connsiteY65" fmla="*/ 888706 h 3378200"/>
                  <a:gd name="connsiteX66" fmla="*/ 1362075 w 3038475"/>
                  <a:gd name="connsiteY66" fmla="*/ 897255 h 3378200"/>
                  <a:gd name="connsiteX67" fmla="*/ 1357630 w 3038475"/>
                  <a:gd name="connsiteY67" fmla="*/ 925195 h 3378200"/>
                  <a:gd name="connsiteX68" fmla="*/ 1311275 w 3038475"/>
                  <a:gd name="connsiteY68" fmla="*/ 922655 h 3378200"/>
                  <a:gd name="connsiteX69" fmla="*/ 1295400 w 3038475"/>
                  <a:gd name="connsiteY69" fmla="*/ 945516 h 3378200"/>
                  <a:gd name="connsiteX70" fmla="*/ 1346835 w 3038475"/>
                  <a:gd name="connsiteY70" fmla="*/ 996950 h 3378200"/>
                  <a:gd name="connsiteX71" fmla="*/ 1313815 w 3038475"/>
                  <a:gd name="connsiteY71" fmla="*/ 1075055 h 3378200"/>
                  <a:gd name="connsiteX72" fmla="*/ 1339215 w 3038475"/>
                  <a:gd name="connsiteY72" fmla="*/ 1102995 h 3378200"/>
                  <a:gd name="connsiteX73" fmla="*/ 1332786 w 3038475"/>
                  <a:gd name="connsiteY73" fmla="*/ 1106805 h 3378200"/>
                  <a:gd name="connsiteX74" fmla="*/ 1358900 w 3038475"/>
                  <a:gd name="connsiteY74" fmla="*/ 1106805 h 3378200"/>
                  <a:gd name="connsiteX75" fmla="*/ 1366520 w 3038475"/>
                  <a:gd name="connsiteY75" fmla="*/ 1130300 h 3378200"/>
                  <a:gd name="connsiteX76" fmla="*/ 1374140 w 3038475"/>
                  <a:gd name="connsiteY76" fmla="*/ 1155065 h 3378200"/>
                  <a:gd name="connsiteX77" fmla="*/ 1409700 w 3038475"/>
                  <a:gd name="connsiteY77" fmla="*/ 1160780 h 3378200"/>
                  <a:gd name="connsiteX78" fmla="*/ 1440815 w 3038475"/>
                  <a:gd name="connsiteY78" fmla="*/ 1170305 h 3378200"/>
                  <a:gd name="connsiteX79" fmla="*/ 1459865 w 3038475"/>
                  <a:gd name="connsiteY79" fmla="*/ 1164590 h 3378200"/>
                  <a:gd name="connsiteX80" fmla="*/ 1473200 w 3038475"/>
                  <a:gd name="connsiteY80" fmla="*/ 1145541 h 3378200"/>
                  <a:gd name="connsiteX81" fmla="*/ 1482725 w 3038475"/>
                  <a:gd name="connsiteY81" fmla="*/ 1106805 h 3378200"/>
                  <a:gd name="connsiteX82" fmla="*/ 1511300 w 3038475"/>
                  <a:gd name="connsiteY82" fmla="*/ 1106805 h 3378200"/>
                  <a:gd name="connsiteX83" fmla="*/ 1520825 w 3038475"/>
                  <a:gd name="connsiteY83" fmla="*/ 1126490 h 3378200"/>
                  <a:gd name="connsiteX84" fmla="*/ 1539875 w 3038475"/>
                  <a:gd name="connsiteY84" fmla="*/ 1126490 h 3378200"/>
                  <a:gd name="connsiteX85" fmla="*/ 1558925 w 3038475"/>
                  <a:gd name="connsiteY85" fmla="*/ 1143635 h 3378200"/>
                  <a:gd name="connsiteX86" fmla="*/ 1583690 w 3038475"/>
                  <a:gd name="connsiteY86" fmla="*/ 1143635 h 3378200"/>
                  <a:gd name="connsiteX87" fmla="*/ 1593215 w 3038475"/>
                  <a:gd name="connsiteY87" fmla="*/ 1126490 h 3378200"/>
                  <a:gd name="connsiteX88" fmla="*/ 1579880 w 3038475"/>
                  <a:gd name="connsiteY88" fmla="*/ 1170305 h 3378200"/>
                  <a:gd name="connsiteX89" fmla="*/ 1597025 w 3038475"/>
                  <a:gd name="connsiteY89" fmla="*/ 1189356 h 3378200"/>
                  <a:gd name="connsiteX90" fmla="*/ 1600835 w 3038475"/>
                  <a:gd name="connsiteY90" fmla="*/ 1217930 h 3378200"/>
                  <a:gd name="connsiteX91" fmla="*/ 1612265 w 3038475"/>
                  <a:gd name="connsiteY91" fmla="*/ 1240155 h 3378200"/>
                  <a:gd name="connsiteX92" fmla="*/ 1628140 w 3038475"/>
                  <a:gd name="connsiteY92" fmla="*/ 1240155 h 3378200"/>
                  <a:gd name="connsiteX93" fmla="*/ 1648460 w 3038475"/>
                  <a:gd name="connsiteY93" fmla="*/ 1240155 h 3378200"/>
                  <a:gd name="connsiteX94" fmla="*/ 1654175 w 3038475"/>
                  <a:gd name="connsiteY94" fmla="*/ 1265555 h 3378200"/>
                  <a:gd name="connsiteX95" fmla="*/ 1678940 w 3038475"/>
                  <a:gd name="connsiteY95" fmla="*/ 1290320 h 3378200"/>
                  <a:gd name="connsiteX96" fmla="*/ 1682257 w 3038475"/>
                  <a:gd name="connsiteY96" fmla="*/ 1310221 h 3378200"/>
                  <a:gd name="connsiteX97" fmla="*/ 1685925 w 3038475"/>
                  <a:gd name="connsiteY97" fmla="*/ 1295400 h 3378200"/>
                  <a:gd name="connsiteX98" fmla="*/ 1708785 w 3038475"/>
                  <a:gd name="connsiteY98" fmla="*/ 1310640 h 3378200"/>
                  <a:gd name="connsiteX99" fmla="*/ 1715770 w 3038475"/>
                  <a:gd name="connsiteY99" fmla="*/ 1314450 h 3378200"/>
                  <a:gd name="connsiteX100" fmla="*/ 1737360 w 3038475"/>
                  <a:gd name="connsiteY100" fmla="*/ 1314450 h 3378200"/>
                  <a:gd name="connsiteX101" fmla="*/ 1758315 w 3038475"/>
                  <a:gd name="connsiteY101" fmla="*/ 1314450 h 3378200"/>
                  <a:gd name="connsiteX102" fmla="*/ 1795145 w 3038475"/>
                  <a:gd name="connsiteY102" fmla="*/ 1336675 h 3378200"/>
                  <a:gd name="connsiteX103" fmla="*/ 1772285 w 3038475"/>
                  <a:gd name="connsiteY103" fmla="*/ 1349375 h 3378200"/>
                  <a:gd name="connsiteX104" fmla="*/ 1772285 w 3038475"/>
                  <a:gd name="connsiteY104" fmla="*/ 1364615 h 3378200"/>
                  <a:gd name="connsiteX105" fmla="*/ 1758315 w 3038475"/>
                  <a:gd name="connsiteY105" fmla="*/ 1384935 h 3378200"/>
                  <a:gd name="connsiteX106" fmla="*/ 1779905 w 3038475"/>
                  <a:gd name="connsiteY106" fmla="*/ 1402715 h 3378200"/>
                  <a:gd name="connsiteX107" fmla="*/ 1795145 w 3038475"/>
                  <a:gd name="connsiteY107" fmla="*/ 1428750 h 3378200"/>
                  <a:gd name="connsiteX108" fmla="*/ 1823720 w 3038475"/>
                  <a:gd name="connsiteY108" fmla="*/ 1438910 h 3378200"/>
                  <a:gd name="connsiteX109" fmla="*/ 1851660 w 3038475"/>
                  <a:gd name="connsiteY109" fmla="*/ 1418590 h 3378200"/>
                  <a:gd name="connsiteX110" fmla="*/ 1869440 w 3038475"/>
                  <a:gd name="connsiteY110" fmla="*/ 1426210 h 3378200"/>
                  <a:gd name="connsiteX111" fmla="*/ 1884680 w 3038475"/>
                  <a:gd name="connsiteY111" fmla="*/ 1397635 h 3378200"/>
                  <a:gd name="connsiteX112" fmla="*/ 1908810 w 3038475"/>
                  <a:gd name="connsiteY112" fmla="*/ 1410970 h 3378200"/>
                  <a:gd name="connsiteX113" fmla="*/ 1908810 w 3038475"/>
                  <a:gd name="connsiteY113" fmla="*/ 1431290 h 3378200"/>
                  <a:gd name="connsiteX114" fmla="*/ 1931035 w 3038475"/>
                  <a:gd name="connsiteY114" fmla="*/ 1446530 h 3378200"/>
                  <a:gd name="connsiteX115" fmla="*/ 1947545 w 3038475"/>
                  <a:gd name="connsiteY115" fmla="*/ 1413510 h 3378200"/>
                  <a:gd name="connsiteX116" fmla="*/ 1978660 w 3038475"/>
                  <a:gd name="connsiteY116" fmla="*/ 1410970 h 3378200"/>
                  <a:gd name="connsiteX117" fmla="*/ 2021205 w 3038475"/>
                  <a:gd name="connsiteY117" fmla="*/ 1410970 h 3378200"/>
                  <a:gd name="connsiteX118" fmla="*/ 2047240 w 3038475"/>
                  <a:gd name="connsiteY118" fmla="*/ 1431290 h 3378200"/>
                  <a:gd name="connsiteX119" fmla="*/ 2075704 w 3038475"/>
                  <a:gd name="connsiteY119" fmla="*/ 1424444 h 3378200"/>
                  <a:gd name="connsiteX120" fmla="*/ 2071370 w 3038475"/>
                  <a:gd name="connsiteY120" fmla="*/ 1421130 h 3378200"/>
                  <a:gd name="connsiteX121" fmla="*/ 2112645 w 3038475"/>
                  <a:gd name="connsiteY121" fmla="*/ 1396365 h 3378200"/>
                  <a:gd name="connsiteX122" fmla="*/ 2154555 w 3038475"/>
                  <a:gd name="connsiteY122" fmla="*/ 1369695 h 3378200"/>
                  <a:gd name="connsiteX123" fmla="*/ 2152650 w 3038475"/>
                  <a:gd name="connsiteY123" fmla="*/ 1338580 h 3378200"/>
                  <a:gd name="connsiteX124" fmla="*/ 2164080 w 3038475"/>
                  <a:gd name="connsiteY124" fmla="*/ 1247775 h 3378200"/>
                  <a:gd name="connsiteX125" fmla="*/ 2182495 w 3038475"/>
                  <a:gd name="connsiteY125" fmla="*/ 1230630 h 3378200"/>
                  <a:gd name="connsiteX126" fmla="*/ 2103120 w 3038475"/>
                  <a:gd name="connsiteY126" fmla="*/ 1189355 h 3378200"/>
                  <a:gd name="connsiteX127" fmla="*/ 2069465 w 3038475"/>
                  <a:gd name="connsiteY127" fmla="*/ 1189355 h 3378200"/>
                  <a:gd name="connsiteX128" fmla="*/ 2040255 w 3038475"/>
                  <a:gd name="connsiteY128" fmla="*/ 1211580 h 3378200"/>
                  <a:gd name="connsiteX129" fmla="*/ 2019300 w 3038475"/>
                  <a:gd name="connsiteY129" fmla="*/ 1253490 h 3378200"/>
                  <a:gd name="connsiteX130" fmla="*/ 2011680 w 3038475"/>
                  <a:gd name="connsiteY130" fmla="*/ 1245870 h 3378200"/>
                  <a:gd name="connsiteX131" fmla="*/ 1994535 w 3038475"/>
                  <a:gd name="connsiteY131" fmla="*/ 1243965 h 3378200"/>
                  <a:gd name="connsiteX132" fmla="*/ 2038350 w 3038475"/>
                  <a:gd name="connsiteY132" fmla="*/ 1186815 h 3378200"/>
                  <a:gd name="connsiteX133" fmla="*/ 2013585 w 3038475"/>
                  <a:gd name="connsiteY133" fmla="*/ 1146810 h 3378200"/>
                  <a:gd name="connsiteX134" fmla="*/ 1994535 w 3038475"/>
                  <a:gd name="connsiteY134" fmla="*/ 1200150 h 3378200"/>
                  <a:gd name="connsiteX135" fmla="*/ 1979295 w 3038475"/>
                  <a:gd name="connsiteY135" fmla="*/ 1209675 h 3378200"/>
                  <a:gd name="connsiteX136" fmla="*/ 1983105 w 3038475"/>
                  <a:gd name="connsiteY136" fmla="*/ 1236345 h 3378200"/>
                  <a:gd name="connsiteX137" fmla="*/ 1945005 w 3038475"/>
                  <a:gd name="connsiteY137" fmla="*/ 1230630 h 3378200"/>
                  <a:gd name="connsiteX138" fmla="*/ 1945005 w 3038475"/>
                  <a:gd name="connsiteY138" fmla="*/ 1211580 h 3378200"/>
                  <a:gd name="connsiteX139" fmla="*/ 1977390 w 3038475"/>
                  <a:gd name="connsiteY139" fmla="*/ 1151255 h 3378200"/>
                  <a:gd name="connsiteX140" fmla="*/ 2000250 w 3038475"/>
                  <a:gd name="connsiteY140" fmla="*/ 1135380 h 3378200"/>
                  <a:gd name="connsiteX141" fmla="*/ 1986915 w 3038475"/>
                  <a:gd name="connsiteY141" fmla="*/ 1074420 h 3378200"/>
                  <a:gd name="connsiteX142" fmla="*/ 2013585 w 3038475"/>
                  <a:gd name="connsiteY142" fmla="*/ 1033780 h 3378200"/>
                  <a:gd name="connsiteX143" fmla="*/ 2103120 w 3038475"/>
                  <a:gd name="connsiteY143" fmla="*/ 1017905 h 3378200"/>
                  <a:gd name="connsiteX144" fmla="*/ 2152650 w 3038475"/>
                  <a:gd name="connsiteY144" fmla="*/ 1005205 h 3378200"/>
                  <a:gd name="connsiteX145" fmla="*/ 2134870 w 3038475"/>
                  <a:gd name="connsiteY145" fmla="*/ 954405 h 3378200"/>
                  <a:gd name="connsiteX146" fmla="*/ 2101215 w 3038475"/>
                  <a:gd name="connsiteY146" fmla="*/ 963931 h 3378200"/>
                  <a:gd name="connsiteX147" fmla="*/ 2069465 w 3038475"/>
                  <a:gd name="connsiteY147" fmla="*/ 938530 h 3378200"/>
                  <a:gd name="connsiteX148" fmla="*/ 2071370 w 3038475"/>
                  <a:gd name="connsiteY148" fmla="*/ 859155 h 3378200"/>
                  <a:gd name="connsiteX149" fmla="*/ 2118995 w 3038475"/>
                  <a:gd name="connsiteY149" fmla="*/ 824230 h 3378200"/>
                  <a:gd name="connsiteX150" fmla="*/ 2182495 w 3038475"/>
                  <a:gd name="connsiteY150" fmla="*/ 805180 h 3378200"/>
                  <a:gd name="connsiteX151" fmla="*/ 2203450 w 3038475"/>
                  <a:gd name="connsiteY151" fmla="*/ 849630 h 3378200"/>
                  <a:gd name="connsiteX152" fmla="*/ 2220595 w 3038475"/>
                  <a:gd name="connsiteY152" fmla="*/ 881380 h 3378200"/>
                  <a:gd name="connsiteX153" fmla="*/ 2265045 w 3038475"/>
                  <a:gd name="connsiteY153" fmla="*/ 903605 h 3378200"/>
                  <a:gd name="connsiteX154" fmla="*/ 2265045 w 3038475"/>
                  <a:gd name="connsiteY154" fmla="*/ 878205 h 3378200"/>
                  <a:gd name="connsiteX155" fmla="*/ 2357120 w 3038475"/>
                  <a:gd name="connsiteY155" fmla="*/ 849630 h 3378200"/>
                  <a:gd name="connsiteX156" fmla="*/ 2392680 w 3038475"/>
                  <a:gd name="connsiteY156" fmla="*/ 862965 h 3378200"/>
                  <a:gd name="connsiteX157" fmla="*/ 2423160 w 3038475"/>
                  <a:gd name="connsiteY157" fmla="*/ 847725 h 3378200"/>
                  <a:gd name="connsiteX158" fmla="*/ 2446020 w 3038475"/>
                  <a:gd name="connsiteY158" fmla="*/ 872490 h 3378200"/>
                  <a:gd name="connsiteX159" fmla="*/ 2434590 w 3038475"/>
                  <a:gd name="connsiteY159" fmla="*/ 889635 h 3378200"/>
                  <a:gd name="connsiteX160" fmla="*/ 2459355 w 3038475"/>
                  <a:gd name="connsiteY160" fmla="*/ 901065 h 3378200"/>
                  <a:gd name="connsiteX161" fmla="*/ 2447925 w 3038475"/>
                  <a:gd name="connsiteY161" fmla="*/ 910590 h 3378200"/>
                  <a:gd name="connsiteX162" fmla="*/ 2458720 w 3038475"/>
                  <a:gd name="connsiteY162" fmla="*/ 922655 h 3378200"/>
                  <a:gd name="connsiteX163" fmla="*/ 2484120 w 3038475"/>
                  <a:gd name="connsiteY163" fmla="*/ 986155 h 3378200"/>
                  <a:gd name="connsiteX164" fmla="*/ 2447925 w 3038475"/>
                  <a:gd name="connsiteY164" fmla="*/ 1038225 h 3378200"/>
                  <a:gd name="connsiteX165" fmla="*/ 2461260 w 3038475"/>
                  <a:gd name="connsiteY165" fmla="*/ 1068705 h 3378200"/>
                  <a:gd name="connsiteX166" fmla="*/ 2438400 w 3038475"/>
                  <a:gd name="connsiteY166" fmla="*/ 1106805 h 3378200"/>
                  <a:gd name="connsiteX167" fmla="*/ 2438400 w 3038475"/>
                  <a:gd name="connsiteY167" fmla="*/ 1132206 h 3378200"/>
                  <a:gd name="connsiteX168" fmla="*/ 2417445 w 3038475"/>
                  <a:gd name="connsiteY168" fmla="*/ 1141095 h 3378200"/>
                  <a:gd name="connsiteX169" fmla="*/ 2421255 w 3038475"/>
                  <a:gd name="connsiteY169" fmla="*/ 1163955 h 3378200"/>
                  <a:gd name="connsiteX170" fmla="*/ 2377440 w 3038475"/>
                  <a:gd name="connsiteY170" fmla="*/ 1198880 h 3378200"/>
                  <a:gd name="connsiteX171" fmla="*/ 2374265 w 3038475"/>
                  <a:gd name="connsiteY171" fmla="*/ 1230630 h 3378200"/>
                  <a:gd name="connsiteX172" fmla="*/ 2335530 w 3038475"/>
                  <a:gd name="connsiteY172" fmla="*/ 1239520 h 3378200"/>
                  <a:gd name="connsiteX173" fmla="*/ 2335530 w 3038475"/>
                  <a:gd name="connsiteY173" fmla="*/ 1295400 h 3378200"/>
                  <a:gd name="connsiteX174" fmla="*/ 2374265 w 3038475"/>
                  <a:gd name="connsiteY174" fmla="*/ 1314451 h 3378200"/>
                  <a:gd name="connsiteX175" fmla="*/ 2420620 w 3038475"/>
                  <a:gd name="connsiteY175" fmla="*/ 1295400 h 3378200"/>
                  <a:gd name="connsiteX176" fmla="*/ 2461895 w 3038475"/>
                  <a:gd name="connsiteY176" fmla="*/ 1295400 h 3378200"/>
                  <a:gd name="connsiteX177" fmla="*/ 2526030 w 3038475"/>
                  <a:gd name="connsiteY177" fmla="*/ 1239520 h 3378200"/>
                  <a:gd name="connsiteX178" fmla="*/ 2560320 w 3038475"/>
                  <a:gd name="connsiteY178" fmla="*/ 1239520 h 3378200"/>
                  <a:gd name="connsiteX179" fmla="*/ 2563319 w 3038475"/>
                  <a:gd name="connsiteY179" fmla="*/ 1251314 h 3378200"/>
                  <a:gd name="connsiteX180" fmla="*/ 2563382 w 3038475"/>
                  <a:gd name="connsiteY180" fmla="*/ 1251335 h 3378200"/>
                  <a:gd name="connsiteX181" fmla="*/ 2569845 w 3038475"/>
                  <a:gd name="connsiteY181" fmla="*/ 1241425 h 3378200"/>
                  <a:gd name="connsiteX182" fmla="*/ 2591435 w 3038475"/>
                  <a:gd name="connsiteY182" fmla="*/ 1241425 h 3378200"/>
                  <a:gd name="connsiteX183" fmla="*/ 2616835 w 3038475"/>
                  <a:gd name="connsiteY183" fmla="*/ 1264285 h 3378200"/>
                  <a:gd name="connsiteX184" fmla="*/ 2629535 w 3038475"/>
                  <a:gd name="connsiteY184" fmla="*/ 1275715 h 3378200"/>
                  <a:gd name="connsiteX185" fmla="*/ 2643505 w 3038475"/>
                  <a:gd name="connsiteY185" fmla="*/ 1284605 h 3378200"/>
                  <a:gd name="connsiteX186" fmla="*/ 2651760 w 3038475"/>
                  <a:gd name="connsiteY186" fmla="*/ 1273175 h 3378200"/>
                  <a:gd name="connsiteX187" fmla="*/ 2670810 w 3038475"/>
                  <a:gd name="connsiteY187" fmla="*/ 1275715 h 3378200"/>
                  <a:gd name="connsiteX188" fmla="*/ 2688590 w 3038475"/>
                  <a:gd name="connsiteY188" fmla="*/ 1285875 h 3378200"/>
                  <a:gd name="connsiteX189" fmla="*/ 2692400 w 3038475"/>
                  <a:gd name="connsiteY189" fmla="*/ 1297940 h 3378200"/>
                  <a:gd name="connsiteX190" fmla="*/ 2706370 w 3038475"/>
                  <a:gd name="connsiteY190" fmla="*/ 1314451 h 3378200"/>
                  <a:gd name="connsiteX191" fmla="*/ 2705100 w 3038475"/>
                  <a:gd name="connsiteY191" fmla="*/ 1324610 h 3378200"/>
                  <a:gd name="connsiteX192" fmla="*/ 2726690 w 3038475"/>
                  <a:gd name="connsiteY192" fmla="*/ 1325880 h 3378200"/>
                  <a:gd name="connsiteX193" fmla="*/ 2726690 w 3038475"/>
                  <a:gd name="connsiteY193" fmla="*/ 1334770 h 3378200"/>
                  <a:gd name="connsiteX194" fmla="*/ 2752725 w 3038475"/>
                  <a:gd name="connsiteY194" fmla="*/ 1347470 h 3378200"/>
                  <a:gd name="connsiteX195" fmla="*/ 2750185 w 3038475"/>
                  <a:gd name="connsiteY195" fmla="*/ 1357630 h 3378200"/>
                  <a:gd name="connsiteX196" fmla="*/ 2765425 w 3038475"/>
                  <a:gd name="connsiteY196" fmla="*/ 1370330 h 3378200"/>
                  <a:gd name="connsiteX197" fmla="*/ 2756535 w 3038475"/>
                  <a:gd name="connsiteY197" fmla="*/ 1386205 h 3378200"/>
                  <a:gd name="connsiteX198" fmla="*/ 2756535 w 3038475"/>
                  <a:gd name="connsiteY198" fmla="*/ 1400175 h 3378200"/>
                  <a:gd name="connsiteX199" fmla="*/ 2766695 w 3038475"/>
                  <a:gd name="connsiteY199" fmla="*/ 1415415 h 3378200"/>
                  <a:gd name="connsiteX200" fmla="*/ 2783205 w 3038475"/>
                  <a:gd name="connsiteY200" fmla="*/ 1423036 h 3378200"/>
                  <a:gd name="connsiteX201" fmla="*/ 2783205 w 3038475"/>
                  <a:gd name="connsiteY201" fmla="*/ 1440815 h 3378200"/>
                  <a:gd name="connsiteX202" fmla="*/ 2761615 w 3038475"/>
                  <a:gd name="connsiteY202" fmla="*/ 1435735 h 3378200"/>
                  <a:gd name="connsiteX203" fmla="*/ 2752725 w 3038475"/>
                  <a:gd name="connsiteY203" fmla="*/ 1439545 h 3378200"/>
                  <a:gd name="connsiteX204" fmla="*/ 2743200 w 3038475"/>
                  <a:gd name="connsiteY204" fmla="*/ 1431925 h 3378200"/>
                  <a:gd name="connsiteX205" fmla="*/ 2740660 w 3038475"/>
                  <a:gd name="connsiteY205" fmla="*/ 1508760 h 3378200"/>
                  <a:gd name="connsiteX206" fmla="*/ 2762885 w 3038475"/>
                  <a:gd name="connsiteY206" fmla="*/ 1512570 h 3378200"/>
                  <a:gd name="connsiteX207" fmla="*/ 2773045 w 3038475"/>
                  <a:gd name="connsiteY207" fmla="*/ 1504950 h 3378200"/>
                  <a:gd name="connsiteX208" fmla="*/ 2797175 w 3038475"/>
                  <a:gd name="connsiteY208" fmla="*/ 1525270 h 3378200"/>
                  <a:gd name="connsiteX209" fmla="*/ 2821305 w 3038475"/>
                  <a:gd name="connsiteY209" fmla="*/ 1554481 h 3378200"/>
                  <a:gd name="connsiteX210" fmla="*/ 2841625 w 3038475"/>
                  <a:gd name="connsiteY210" fmla="*/ 1553210 h 3378200"/>
                  <a:gd name="connsiteX211" fmla="*/ 2858770 w 3038475"/>
                  <a:gd name="connsiteY211" fmla="*/ 1565910 h 3378200"/>
                  <a:gd name="connsiteX212" fmla="*/ 2876550 w 3038475"/>
                  <a:gd name="connsiteY212" fmla="*/ 1551940 h 3378200"/>
                  <a:gd name="connsiteX213" fmla="*/ 2887980 w 3038475"/>
                  <a:gd name="connsiteY213" fmla="*/ 1565910 h 3378200"/>
                  <a:gd name="connsiteX214" fmla="*/ 2910840 w 3038475"/>
                  <a:gd name="connsiteY214" fmla="*/ 1554481 h 3378200"/>
                  <a:gd name="connsiteX215" fmla="*/ 2927350 w 3038475"/>
                  <a:gd name="connsiteY215" fmla="*/ 1575435 h 3378200"/>
                  <a:gd name="connsiteX216" fmla="*/ 2961005 w 3038475"/>
                  <a:gd name="connsiteY216" fmla="*/ 1602105 h 3378200"/>
                  <a:gd name="connsiteX217" fmla="*/ 2971165 w 3038475"/>
                  <a:gd name="connsiteY217" fmla="*/ 1602105 h 3378200"/>
                  <a:gd name="connsiteX218" fmla="*/ 2966085 w 3038475"/>
                  <a:gd name="connsiteY218" fmla="*/ 1614805 h 3378200"/>
                  <a:gd name="connsiteX219" fmla="*/ 2971165 w 3038475"/>
                  <a:gd name="connsiteY219" fmla="*/ 1632585 h 3378200"/>
                  <a:gd name="connsiteX220" fmla="*/ 2976245 w 3038475"/>
                  <a:gd name="connsiteY220" fmla="*/ 1663700 h 3378200"/>
                  <a:gd name="connsiteX221" fmla="*/ 2990215 w 3038475"/>
                  <a:gd name="connsiteY221" fmla="*/ 1659255 h 3378200"/>
                  <a:gd name="connsiteX222" fmla="*/ 3000375 w 3038475"/>
                  <a:gd name="connsiteY222" fmla="*/ 1685290 h 3378200"/>
                  <a:gd name="connsiteX223" fmla="*/ 3038475 w 3038475"/>
                  <a:gd name="connsiteY223" fmla="*/ 1729740 h 3378200"/>
                  <a:gd name="connsiteX224" fmla="*/ 3016401 w 3038475"/>
                  <a:gd name="connsiteY224" fmla="*/ 1798723 h 3378200"/>
                  <a:gd name="connsiteX225" fmla="*/ 3002819 w 3038475"/>
                  <a:gd name="connsiteY225" fmla="*/ 1792286 h 3378200"/>
                  <a:gd name="connsiteX226" fmla="*/ 2985681 w 3038475"/>
                  <a:gd name="connsiteY226" fmla="*/ 1872304 h 3378200"/>
                  <a:gd name="connsiteX227" fmla="*/ 2938074 w 3038475"/>
                  <a:gd name="connsiteY227" fmla="*/ 1929460 h 3378200"/>
                  <a:gd name="connsiteX228" fmla="*/ 2953308 w 3038475"/>
                  <a:gd name="connsiteY228" fmla="*/ 1958038 h 3378200"/>
                  <a:gd name="connsiteX229" fmla="*/ 2871424 w 3038475"/>
                  <a:gd name="connsiteY229" fmla="*/ 2087591 h 3378200"/>
                  <a:gd name="connsiteX230" fmla="*/ 2827625 w 3038475"/>
                  <a:gd name="connsiteY230" fmla="*/ 2110453 h 3378200"/>
                  <a:gd name="connsiteX231" fmla="*/ 2772401 w 3038475"/>
                  <a:gd name="connsiteY231" fmla="*/ 2129505 h 3378200"/>
                  <a:gd name="connsiteX232" fmla="*/ 2732411 w 3038475"/>
                  <a:gd name="connsiteY232" fmla="*/ 2188566 h 3378200"/>
                  <a:gd name="connsiteX233" fmla="*/ 2722890 w 3038475"/>
                  <a:gd name="connsiteY233" fmla="*/ 2342887 h 3378200"/>
                  <a:gd name="connsiteX234" fmla="*/ 2701943 w 3038475"/>
                  <a:gd name="connsiteY234" fmla="*/ 2360033 h 3378200"/>
                  <a:gd name="connsiteX235" fmla="*/ 2682900 w 3038475"/>
                  <a:gd name="connsiteY235" fmla="*/ 2392422 h 3378200"/>
                  <a:gd name="connsiteX236" fmla="*/ 2680996 w 3038475"/>
                  <a:gd name="connsiteY236" fmla="*/ 2464819 h 3378200"/>
                  <a:gd name="connsiteX237" fmla="*/ 2631485 w 3038475"/>
                  <a:gd name="connsiteY237" fmla="*/ 2521975 h 3378200"/>
                  <a:gd name="connsiteX238" fmla="*/ 2599112 w 3038475"/>
                  <a:gd name="connsiteY238" fmla="*/ 2521975 h 3378200"/>
                  <a:gd name="connsiteX239" fmla="*/ 2524845 w 3038475"/>
                  <a:gd name="connsiteY239" fmla="*/ 2554363 h 3378200"/>
                  <a:gd name="connsiteX240" fmla="*/ 2477238 w 3038475"/>
                  <a:gd name="connsiteY240" fmla="*/ 2605803 h 3378200"/>
                  <a:gd name="connsiteX241" fmla="*/ 2477238 w 3038475"/>
                  <a:gd name="connsiteY241" fmla="*/ 2638192 h 3378200"/>
                  <a:gd name="connsiteX242" fmla="*/ 2439152 w 3038475"/>
                  <a:gd name="connsiteY242" fmla="*/ 2653433 h 3378200"/>
                  <a:gd name="connsiteX243" fmla="*/ 2444360 w 3038475"/>
                  <a:gd name="connsiteY243" fmla="*/ 2729850 h 3378200"/>
                  <a:gd name="connsiteX244" fmla="*/ 2439153 w 3038475"/>
                  <a:gd name="connsiteY244" fmla="*/ 2728371 h 3378200"/>
                  <a:gd name="connsiteX245" fmla="*/ 2418205 w 3038475"/>
                  <a:gd name="connsiteY245" fmla="*/ 2794418 h 3378200"/>
                  <a:gd name="connsiteX246" fmla="*/ 2406780 w 3038475"/>
                  <a:gd name="connsiteY246" fmla="*/ 2788702 h 3378200"/>
                  <a:gd name="connsiteX247" fmla="*/ 2378216 w 3038475"/>
                  <a:gd name="connsiteY247" fmla="*/ 2815375 h 3378200"/>
                  <a:gd name="connsiteX248" fmla="*/ 2326800 w 3038475"/>
                  <a:gd name="connsiteY248" fmla="*/ 2840142 h 3378200"/>
                  <a:gd name="connsiteX249" fmla="*/ 2336321 w 3038475"/>
                  <a:gd name="connsiteY249" fmla="*/ 2855384 h 3378200"/>
                  <a:gd name="connsiteX250" fmla="*/ 2273480 w 3038475"/>
                  <a:gd name="connsiteY250" fmla="*/ 2914445 h 3378200"/>
                  <a:gd name="connsiteX251" fmla="*/ 2204292 w 3038475"/>
                  <a:gd name="connsiteY251" fmla="*/ 2990652 h 3378200"/>
                  <a:gd name="connsiteX252" fmla="*/ 2193500 w 3038475"/>
                  <a:gd name="connsiteY252" fmla="*/ 2990652 h 3378200"/>
                  <a:gd name="connsiteX253" fmla="*/ 2183344 w 3038475"/>
                  <a:gd name="connsiteY253" fmla="*/ 3019230 h 3378200"/>
                  <a:gd name="connsiteX254" fmla="*/ 2168744 w 3038475"/>
                  <a:gd name="connsiteY254" fmla="*/ 3034472 h 3378200"/>
                  <a:gd name="connsiteX255" fmla="*/ 2149702 w 3038475"/>
                  <a:gd name="connsiteY255" fmla="*/ 3055429 h 3378200"/>
                  <a:gd name="connsiteX256" fmla="*/ 2136372 w 3038475"/>
                  <a:gd name="connsiteY256" fmla="*/ 3064955 h 3378200"/>
                  <a:gd name="connsiteX257" fmla="*/ 2125581 w 3038475"/>
                  <a:gd name="connsiteY257" fmla="*/ 3076386 h 3378200"/>
                  <a:gd name="connsiteX258" fmla="*/ 2103999 w 3038475"/>
                  <a:gd name="connsiteY258" fmla="*/ 3084007 h 3378200"/>
                  <a:gd name="connsiteX259" fmla="*/ 2072261 w 3038475"/>
                  <a:gd name="connsiteY259" fmla="*/ 3089722 h 3378200"/>
                  <a:gd name="connsiteX260" fmla="*/ 2035445 w 3038475"/>
                  <a:gd name="connsiteY260" fmla="*/ 3095438 h 3378200"/>
                  <a:gd name="connsiteX261" fmla="*/ 2008785 w 3038475"/>
                  <a:gd name="connsiteY261" fmla="*/ 3103058 h 3378200"/>
                  <a:gd name="connsiteX262" fmla="*/ 1995455 w 3038475"/>
                  <a:gd name="connsiteY262" fmla="*/ 3106869 h 3378200"/>
                  <a:gd name="connsiteX263" fmla="*/ 1968795 w 3038475"/>
                  <a:gd name="connsiteY263" fmla="*/ 3120205 h 3378200"/>
                  <a:gd name="connsiteX264" fmla="*/ 1964986 w 3038475"/>
                  <a:gd name="connsiteY264" fmla="*/ 3131636 h 3378200"/>
                  <a:gd name="connsiteX265" fmla="*/ 1963151 w 3038475"/>
                  <a:gd name="connsiteY265" fmla="*/ 3132471 h 3378200"/>
                  <a:gd name="connsiteX266" fmla="*/ 1962150 w 3038475"/>
                  <a:gd name="connsiteY266" fmla="*/ 3132137 h 3378200"/>
                  <a:gd name="connsiteX267" fmla="*/ 1942935 w 3038475"/>
                  <a:gd name="connsiteY267" fmla="*/ 3128047 h 3378200"/>
                  <a:gd name="connsiteX268" fmla="*/ 1926023 w 3038475"/>
                  <a:gd name="connsiteY268" fmla="*/ 3098165 h 3378200"/>
                  <a:gd name="connsiteX269" fmla="*/ 1908881 w 3038475"/>
                  <a:gd name="connsiteY269" fmla="*/ 3094990 h 3378200"/>
                  <a:gd name="connsiteX270" fmla="*/ 1889835 w 3038475"/>
                  <a:gd name="connsiteY270" fmla="*/ 3054985 h 3378200"/>
                  <a:gd name="connsiteX271" fmla="*/ 1880946 w 3038475"/>
                  <a:gd name="connsiteY271" fmla="*/ 2962275 h 3378200"/>
                  <a:gd name="connsiteX272" fmla="*/ 1837774 w 3038475"/>
                  <a:gd name="connsiteY272" fmla="*/ 2971165 h 3378200"/>
                  <a:gd name="connsiteX273" fmla="*/ 1806030 w 3038475"/>
                  <a:gd name="connsiteY273" fmla="*/ 3023235 h 3378200"/>
                  <a:gd name="connsiteX274" fmla="*/ 1806030 w 3038475"/>
                  <a:gd name="connsiteY274" fmla="*/ 3046095 h 3378200"/>
                  <a:gd name="connsiteX275" fmla="*/ 1737462 w 3038475"/>
                  <a:gd name="connsiteY275" fmla="*/ 3057525 h 3378200"/>
                  <a:gd name="connsiteX276" fmla="*/ 1712702 w 3038475"/>
                  <a:gd name="connsiteY276" fmla="*/ 3131820 h 3378200"/>
                  <a:gd name="connsiteX277" fmla="*/ 1737462 w 3038475"/>
                  <a:gd name="connsiteY277" fmla="*/ 3131820 h 3378200"/>
                  <a:gd name="connsiteX278" fmla="*/ 1696195 w 3038475"/>
                  <a:gd name="connsiteY278" fmla="*/ 3181985 h 3378200"/>
                  <a:gd name="connsiteX279" fmla="*/ 1608983 w 3038475"/>
                  <a:gd name="connsiteY279" fmla="*/ 3171817 h 3378200"/>
                  <a:gd name="connsiteX280" fmla="*/ 1621913 w 3038475"/>
                  <a:gd name="connsiteY280" fmla="*/ 3164205 h 3378200"/>
                  <a:gd name="connsiteX281" fmla="*/ 1592709 w 3038475"/>
                  <a:gd name="connsiteY281" fmla="*/ 3169920 h 3378200"/>
                  <a:gd name="connsiteX282" fmla="*/ 1608983 w 3038475"/>
                  <a:gd name="connsiteY282" fmla="*/ 3171817 h 3378200"/>
                  <a:gd name="connsiteX283" fmla="*/ 1521602 w 3038475"/>
                  <a:gd name="connsiteY283" fmla="*/ 3223260 h 3378200"/>
                  <a:gd name="connsiteX284" fmla="*/ 1432083 w 3038475"/>
                  <a:gd name="connsiteY284" fmla="*/ 3195955 h 3378200"/>
                  <a:gd name="connsiteX285" fmla="*/ 1432083 w 3038475"/>
                  <a:gd name="connsiteY285" fmla="*/ 3164205 h 3378200"/>
                  <a:gd name="connsiteX286" fmla="*/ 1403513 w 3038475"/>
                  <a:gd name="connsiteY286" fmla="*/ 3164205 h 3378200"/>
                  <a:gd name="connsiteX287" fmla="*/ 1373674 w 3038475"/>
                  <a:gd name="connsiteY287" fmla="*/ 3147060 h 3378200"/>
                  <a:gd name="connsiteX288" fmla="*/ 1306376 w 3038475"/>
                  <a:gd name="connsiteY288" fmla="*/ 3199130 h 3378200"/>
                  <a:gd name="connsiteX289" fmla="*/ 1291774 w 3038475"/>
                  <a:gd name="connsiteY289" fmla="*/ 3223260 h 3378200"/>
                  <a:gd name="connsiteX290" fmla="*/ 1291774 w 3038475"/>
                  <a:gd name="connsiteY290" fmla="*/ 3253740 h 3378200"/>
                  <a:gd name="connsiteX291" fmla="*/ 1291774 w 3038475"/>
                  <a:gd name="connsiteY291" fmla="*/ 3291205 h 3378200"/>
                  <a:gd name="connsiteX292" fmla="*/ 1254950 w 3038475"/>
                  <a:gd name="connsiteY292" fmla="*/ 3296920 h 3378200"/>
                  <a:gd name="connsiteX293" fmla="*/ 1217492 w 3038475"/>
                  <a:gd name="connsiteY293" fmla="*/ 3328670 h 3378200"/>
                  <a:gd name="connsiteX294" fmla="*/ 1177494 w 3038475"/>
                  <a:gd name="connsiteY294" fmla="*/ 3378200 h 3378200"/>
                  <a:gd name="connsiteX295" fmla="*/ 1159718 w 3038475"/>
                  <a:gd name="connsiteY295" fmla="*/ 3356610 h 3378200"/>
                  <a:gd name="connsiteX296" fmla="*/ 1094222 w 3038475"/>
                  <a:gd name="connsiteY296" fmla="*/ 3335507 h 3378200"/>
                  <a:gd name="connsiteX297" fmla="*/ 1101725 w 3038475"/>
                  <a:gd name="connsiteY297" fmla="*/ 3321685 h 3378200"/>
                  <a:gd name="connsiteX298" fmla="*/ 1089660 w 3038475"/>
                  <a:gd name="connsiteY298" fmla="*/ 3319145 h 3378200"/>
                  <a:gd name="connsiteX299" fmla="*/ 1089660 w 3038475"/>
                  <a:gd name="connsiteY299" fmla="*/ 3260090 h 3378200"/>
                  <a:gd name="connsiteX300" fmla="*/ 1101725 w 3038475"/>
                  <a:gd name="connsiteY300" fmla="*/ 3256280 h 3378200"/>
                  <a:gd name="connsiteX301" fmla="*/ 1089660 w 3038475"/>
                  <a:gd name="connsiteY301" fmla="*/ 3175000 h 3378200"/>
                  <a:gd name="connsiteX302" fmla="*/ 1089660 w 3038475"/>
                  <a:gd name="connsiteY302" fmla="*/ 3160395 h 3378200"/>
                  <a:gd name="connsiteX303" fmla="*/ 1089660 w 3038475"/>
                  <a:gd name="connsiteY303" fmla="*/ 3146425 h 3378200"/>
                  <a:gd name="connsiteX304" fmla="*/ 1069340 w 3038475"/>
                  <a:gd name="connsiteY304" fmla="*/ 3156585 h 3378200"/>
                  <a:gd name="connsiteX305" fmla="*/ 1064895 w 3038475"/>
                  <a:gd name="connsiteY305" fmla="*/ 3128010 h 3378200"/>
                  <a:gd name="connsiteX306" fmla="*/ 1061085 w 3038475"/>
                  <a:gd name="connsiteY306" fmla="*/ 3095625 h 3378200"/>
                  <a:gd name="connsiteX307" fmla="*/ 1074420 w 3038475"/>
                  <a:gd name="connsiteY307" fmla="*/ 3057525 h 3378200"/>
                  <a:gd name="connsiteX308" fmla="*/ 1036320 w 3038475"/>
                  <a:gd name="connsiteY308" fmla="*/ 3076575 h 3378200"/>
                  <a:gd name="connsiteX309" fmla="*/ 1013460 w 3038475"/>
                  <a:gd name="connsiteY309" fmla="*/ 3068955 h 3378200"/>
                  <a:gd name="connsiteX310" fmla="*/ 1024890 w 3038475"/>
                  <a:gd name="connsiteY310" fmla="*/ 3048000 h 3378200"/>
                  <a:gd name="connsiteX311" fmla="*/ 1013460 w 3038475"/>
                  <a:gd name="connsiteY311" fmla="*/ 3011805 h 3378200"/>
                  <a:gd name="connsiteX312" fmla="*/ 1011555 w 3038475"/>
                  <a:gd name="connsiteY312" fmla="*/ 2975610 h 3378200"/>
                  <a:gd name="connsiteX313" fmla="*/ 990600 w 3038475"/>
                  <a:gd name="connsiteY313" fmla="*/ 2967990 h 3378200"/>
                  <a:gd name="connsiteX314" fmla="*/ 962025 w 3038475"/>
                  <a:gd name="connsiteY314" fmla="*/ 2971800 h 3378200"/>
                  <a:gd name="connsiteX315" fmla="*/ 973455 w 3038475"/>
                  <a:gd name="connsiteY315" fmla="*/ 2920365 h 3378200"/>
                  <a:gd name="connsiteX316" fmla="*/ 990600 w 3038475"/>
                  <a:gd name="connsiteY316" fmla="*/ 2891790 h 3378200"/>
                  <a:gd name="connsiteX317" fmla="*/ 971550 w 3038475"/>
                  <a:gd name="connsiteY317" fmla="*/ 2861310 h 3378200"/>
                  <a:gd name="connsiteX318" fmla="*/ 971550 w 3038475"/>
                  <a:gd name="connsiteY318" fmla="*/ 2842260 h 3378200"/>
                  <a:gd name="connsiteX319" fmla="*/ 962025 w 3038475"/>
                  <a:gd name="connsiteY319" fmla="*/ 2819400 h 3378200"/>
                  <a:gd name="connsiteX320" fmla="*/ 948690 w 3038475"/>
                  <a:gd name="connsiteY320" fmla="*/ 2785110 h 3378200"/>
                  <a:gd name="connsiteX321" fmla="*/ 935355 w 3038475"/>
                  <a:gd name="connsiteY321" fmla="*/ 2747010 h 3378200"/>
                  <a:gd name="connsiteX322" fmla="*/ 937895 w 3038475"/>
                  <a:gd name="connsiteY322" fmla="*/ 2728595 h 3378200"/>
                  <a:gd name="connsiteX323" fmla="*/ 937895 w 3038475"/>
                  <a:gd name="connsiteY323" fmla="*/ 2716978 h 3378200"/>
                  <a:gd name="connsiteX324" fmla="*/ 923290 w 3038475"/>
                  <a:gd name="connsiteY324" fmla="*/ 2728595 h 3378200"/>
                  <a:gd name="connsiteX325" fmla="*/ 883920 w 3038475"/>
                  <a:gd name="connsiteY325" fmla="*/ 2684145 h 3378200"/>
                  <a:gd name="connsiteX326" fmla="*/ 855345 w 3038475"/>
                  <a:gd name="connsiteY326" fmla="*/ 2665095 h 3378200"/>
                  <a:gd name="connsiteX327" fmla="*/ 826770 w 3038475"/>
                  <a:gd name="connsiteY327" fmla="*/ 2610485 h 3378200"/>
                  <a:gd name="connsiteX328" fmla="*/ 797560 w 3038475"/>
                  <a:gd name="connsiteY328" fmla="*/ 2608580 h 3378200"/>
                  <a:gd name="connsiteX329" fmla="*/ 781685 w 3038475"/>
                  <a:gd name="connsiteY329" fmla="*/ 2620645 h 3378200"/>
                  <a:gd name="connsiteX330" fmla="*/ 767715 w 3038475"/>
                  <a:gd name="connsiteY330" fmla="*/ 2571750 h 3378200"/>
                  <a:gd name="connsiteX331" fmla="*/ 767715 w 3038475"/>
                  <a:gd name="connsiteY331" fmla="*/ 2543175 h 3378200"/>
                  <a:gd name="connsiteX332" fmla="*/ 738951 w 3038475"/>
                  <a:gd name="connsiteY332" fmla="*/ 2518473 h 3378200"/>
                  <a:gd name="connsiteX333" fmla="*/ 714375 w 3038475"/>
                  <a:gd name="connsiteY333" fmla="*/ 2458085 h 3378200"/>
                  <a:gd name="connsiteX334" fmla="*/ 720725 w 3038475"/>
                  <a:gd name="connsiteY334" fmla="*/ 2426970 h 3378200"/>
                  <a:gd name="connsiteX335" fmla="*/ 786130 w 3038475"/>
                  <a:gd name="connsiteY335" fmla="*/ 2334260 h 3378200"/>
                  <a:gd name="connsiteX336" fmla="*/ 797560 w 3038475"/>
                  <a:gd name="connsiteY336" fmla="*/ 2284730 h 3378200"/>
                  <a:gd name="connsiteX337" fmla="*/ 797560 w 3038475"/>
                  <a:gd name="connsiteY337" fmla="*/ 2242185 h 3378200"/>
                  <a:gd name="connsiteX338" fmla="*/ 797560 w 3038475"/>
                  <a:gd name="connsiteY338" fmla="*/ 2211070 h 3378200"/>
                  <a:gd name="connsiteX339" fmla="*/ 797560 w 3038475"/>
                  <a:gd name="connsiteY339" fmla="*/ 2193290 h 3378200"/>
                  <a:gd name="connsiteX340" fmla="*/ 743585 w 3038475"/>
                  <a:gd name="connsiteY340" fmla="*/ 2092960 h 3378200"/>
                  <a:gd name="connsiteX341" fmla="*/ 779780 w 3038475"/>
                  <a:gd name="connsiteY341" fmla="*/ 2103755 h 3378200"/>
                  <a:gd name="connsiteX342" fmla="*/ 797560 w 3038475"/>
                  <a:gd name="connsiteY342" fmla="*/ 2077085 h 3378200"/>
                  <a:gd name="connsiteX343" fmla="*/ 843280 w 3038475"/>
                  <a:gd name="connsiteY343" fmla="*/ 2072640 h 3378200"/>
                  <a:gd name="connsiteX344" fmla="*/ 863600 w 3038475"/>
                  <a:gd name="connsiteY344" fmla="*/ 2042160 h 3378200"/>
                  <a:gd name="connsiteX345" fmla="*/ 847090 w 3038475"/>
                  <a:gd name="connsiteY345" fmla="*/ 1997710 h 3378200"/>
                  <a:gd name="connsiteX346" fmla="*/ 871220 w 3038475"/>
                  <a:gd name="connsiteY346" fmla="*/ 1981200 h 3378200"/>
                  <a:gd name="connsiteX347" fmla="*/ 865505 w 3038475"/>
                  <a:gd name="connsiteY347" fmla="*/ 1952625 h 3378200"/>
                  <a:gd name="connsiteX348" fmla="*/ 889635 w 3038475"/>
                  <a:gd name="connsiteY348" fmla="*/ 1897380 h 3378200"/>
                  <a:gd name="connsiteX349" fmla="*/ 887730 w 3038475"/>
                  <a:gd name="connsiteY349" fmla="*/ 1885315 h 3378200"/>
                  <a:gd name="connsiteX350" fmla="*/ 891540 w 3038475"/>
                  <a:gd name="connsiteY350" fmla="*/ 1869440 h 3378200"/>
                  <a:gd name="connsiteX351" fmla="*/ 902970 w 3038475"/>
                  <a:gd name="connsiteY351" fmla="*/ 1844675 h 3378200"/>
                  <a:gd name="connsiteX352" fmla="*/ 902970 w 3038475"/>
                  <a:gd name="connsiteY352" fmla="*/ 1826260 h 3378200"/>
                  <a:gd name="connsiteX353" fmla="*/ 913345 w 3038475"/>
                  <a:gd name="connsiteY353" fmla="*/ 1832744 h 3378200"/>
                  <a:gd name="connsiteX354" fmla="*/ 902970 w 3038475"/>
                  <a:gd name="connsiteY354" fmla="*/ 1823085 h 3378200"/>
                  <a:gd name="connsiteX355" fmla="*/ 910590 w 3038475"/>
                  <a:gd name="connsiteY355" fmla="*/ 1805940 h 3378200"/>
                  <a:gd name="connsiteX356" fmla="*/ 921385 w 3038475"/>
                  <a:gd name="connsiteY356" fmla="*/ 1767840 h 3378200"/>
                  <a:gd name="connsiteX357" fmla="*/ 921385 w 3038475"/>
                  <a:gd name="connsiteY357" fmla="*/ 1751330 h 3378200"/>
                  <a:gd name="connsiteX358" fmla="*/ 937895 w 3038475"/>
                  <a:gd name="connsiteY358" fmla="*/ 1751330 h 3378200"/>
                  <a:gd name="connsiteX359" fmla="*/ 937895 w 3038475"/>
                  <a:gd name="connsiteY359" fmla="*/ 1714500 h 3378200"/>
                  <a:gd name="connsiteX360" fmla="*/ 942975 w 3038475"/>
                  <a:gd name="connsiteY360" fmla="*/ 1680210 h 3378200"/>
                  <a:gd name="connsiteX361" fmla="*/ 963930 w 3038475"/>
                  <a:gd name="connsiteY361" fmla="*/ 1671955 h 3378200"/>
                  <a:gd name="connsiteX362" fmla="*/ 977265 w 3038475"/>
                  <a:gd name="connsiteY362" fmla="*/ 1651000 h 3378200"/>
                  <a:gd name="connsiteX363" fmla="*/ 983601 w 3038475"/>
                  <a:gd name="connsiteY363" fmla="*/ 1644465 h 3378200"/>
                  <a:gd name="connsiteX364" fmla="*/ 985520 w 3038475"/>
                  <a:gd name="connsiteY364" fmla="*/ 1640840 h 3378200"/>
                  <a:gd name="connsiteX365" fmla="*/ 987425 w 3038475"/>
                  <a:gd name="connsiteY365" fmla="*/ 1614805 h 3378200"/>
                  <a:gd name="connsiteX366" fmla="*/ 962025 w 3038475"/>
                  <a:gd name="connsiteY366" fmla="*/ 1602740 h 3378200"/>
                  <a:gd name="connsiteX367" fmla="*/ 951230 w 3038475"/>
                  <a:gd name="connsiteY367" fmla="*/ 1614805 h 3378200"/>
                  <a:gd name="connsiteX368" fmla="*/ 929640 w 3038475"/>
                  <a:gd name="connsiteY368" fmla="*/ 1625600 h 3378200"/>
                  <a:gd name="connsiteX369" fmla="*/ 894715 w 3038475"/>
                  <a:gd name="connsiteY369" fmla="*/ 1637030 h 3378200"/>
                  <a:gd name="connsiteX370" fmla="*/ 882015 w 3038475"/>
                  <a:gd name="connsiteY370" fmla="*/ 1672590 h 3378200"/>
                  <a:gd name="connsiteX371" fmla="*/ 859790 w 3038475"/>
                  <a:gd name="connsiteY371" fmla="*/ 1651635 h 3378200"/>
                  <a:gd name="connsiteX372" fmla="*/ 851378 w 3038475"/>
                  <a:gd name="connsiteY372" fmla="*/ 1633315 h 3378200"/>
                  <a:gd name="connsiteX373" fmla="*/ 845569 w 3038475"/>
                  <a:gd name="connsiteY373" fmla="*/ 1618678 h 3378200"/>
                  <a:gd name="connsiteX374" fmla="*/ 844298 w 3038475"/>
                  <a:gd name="connsiteY374" fmla="*/ 1588260 h 3378200"/>
                  <a:gd name="connsiteX375" fmla="*/ 828996 w 3038475"/>
                  <a:gd name="connsiteY375" fmla="*/ 1564829 h 3378200"/>
                  <a:gd name="connsiteX376" fmla="*/ 804294 w 3038475"/>
                  <a:gd name="connsiteY376" fmla="*/ 1524761 h 3378200"/>
                  <a:gd name="connsiteX377" fmla="*/ 803910 w 3038475"/>
                  <a:gd name="connsiteY377" fmla="*/ 1526540 h 3378200"/>
                  <a:gd name="connsiteX378" fmla="*/ 774065 w 3038475"/>
                  <a:gd name="connsiteY378" fmla="*/ 1524635 h 3378200"/>
                  <a:gd name="connsiteX379" fmla="*/ 756920 w 3038475"/>
                  <a:gd name="connsiteY379" fmla="*/ 1507490 h 3378200"/>
                  <a:gd name="connsiteX380" fmla="*/ 743585 w 3038475"/>
                  <a:gd name="connsiteY380" fmla="*/ 1496061 h 3378200"/>
                  <a:gd name="connsiteX381" fmla="*/ 774065 w 3038475"/>
                  <a:gd name="connsiteY381" fmla="*/ 1484630 h 3378200"/>
                  <a:gd name="connsiteX382" fmla="*/ 803910 w 3038475"/>
                  <a:gd name="connsiteY382" fmla="*/ 1478915 h 3378200"/>
                  <a:gd name="connsiteX383" fmla="*/ 803910 w 3038475"/>
                  <a:gd name="connsiteY383" fmla="*/ 1464945 h 3378200"/>
                  <a:gd name="connsiteX384" fmla="*/ 803910 w 3038475"/>
                  <a:gd name="connsiteY384" fmla="*/ 1450340 h 3378200"/>
                  <a:gd name="connsiteX385" fmla="*/ 830580 w 3038475"/>
                  <a:gd name="connsiteY385" fmla="*/ 1437005 h 3378200"/>
                  <a:gd name="connsiteX386" fmla="*/ 861060 w 3038475"/>
                  <a:gd name="connsiteY386" fmla="*/ 1423670 h 3378200"/>
                  <a:gd name="connsiteX387" fmla="*/ 887095 w 3038475"/>
                  <a:gd name="connsiteY387" fmla="*/ 1417955 h 3378200"/>
                  <a:gd name="connsiteX388" fmla="*/ 905510 w 3038475"/>
                  <a:gd name="connsiteY388" fmla="*/ 1410335 h 3378200"/>
                  <a:gd name="connsiteX389" fmla="*/ 918845 w 3038475"/>
                  <a:gd name="connsiteY389" fmla="*/ 1398905 h 3378200"/>
                  <a:gd name="connsiteX390" fmla="*/ 929640 w 3038475"/>
                  <a:gd name="connsiteY390" fmla="*/ 1386840 h 3378200"/>
                  <a:gd name="connsiteX391" fmla="*/ 962025 w 3038475"/>
                  <a:gd name="connsiteY391" fmla="*/ 1386840 h 3378200"/>
                  <a:gd name="connsiteX392" fmla="*/ 1010285 w 3038475"/>
                  <a:gd name="connsiteY392" fmla="*/ 1386840 h 3378200"/>
                  <a:gd name="connsiteX393" fmla="*/ 1010285 w 3038475"/>
                  <a:gd name="connsiteY393" fmla="*/ 1398905 h 3378200"/>
                  <a:gd name="connsiteX394" fmla="*/ 1033145 w 3038475"/>
                  <a:gd name="connsiteY394" fmla="*/ 1383823 h 3378200"/>
                  <a:gd name="connsiteX395" fmla="*/ 1044575 w 3038475"/>
                  <a:gd name="connsiteY395" fmla="*/ 1392649 h 3378200"/>
                  <a:gd name="connsiteX396" fmla="*/ 1052735 w 3038475"/>
                  <a:gd name="connsiteY396" fmla="*/ 1400395 h 3378200"/>
                  <a:gd name="connsiteX397" fmla="*/ 1075055 w 3038475"/>
                  <a:gd name="connsiteY397" fmla="*/ 1402715 h 3378200"/>
                  <a:gd name="connsiteX398" fmla="*/ 1082613 w 3038475"/>
                  <a:gd name="connsiteY398" fmla="*/ 1423858 h 3378200"/>
                  <a:gd name="connsiteX399" fmla="*/ 1097915 w 3038475"/>
                  <a:gd name="connsiteY399" fmla="*/ 1400810 h 3378200"/>
                  <a:gd name="connsiteX400" fmla="*/ 1120140 w 3038475"/>
                  <a:gd name="connsiteY400" fmla="*/ 1386840 h 3378200"/>
                  <a:gd name="connsiteX401" fmla="*/ 1139825 w 3038475"/>
                  <a:gd name="connsiteY401" fmla="*/ 1386840 h 3378200"/>
                  <a:gd name="connsiteX402" fmla="*/ 1156970 w 3038475"/>
                  <a:gd name="connsiteY402" fmla="*/ 1386840 h 3378200"/>
                  <a:gd name="connsiteX403" fmla="*/ 1170305 w 3038475"/>
                  <a:gd name="connsiteY403" fmla="*/ 1360805 h 3378200"/>
                  <a:gd name="connsiteX404" fmla="*/ 1166495 w 3038475"/>
                  <a:gd name="connsiteY404" fmla="*/ 1330325 h 3378200"/>
                  <a:gd name="connsiteX405" fmla="*/ 1172210 w 3038475"/>
                  <a:gd name="connsiteY405" fmla="*/ 1313180 h 3378200"/>
                  <a:gd name="connsiteX406" fmla="*/ 1174115 w 3038475"/>
                  <a:gd name="connsiteY406" fmla="*/ 1309371 h 3378200"/>
                  <a:gd name="connsiteX407" fmla="*/ 1169622 w 3038475"/>
                  <a:gd name="connsiteY407" fmla="*/ 1295891 h 3378200"/>
                  <a:gd name="connsiteX408" fmla="*/ 1136015 w 3038475"/>
                  <a:gd name="connsiteY408" fmla="*/ 1314451 h 3378200"/>
                  <a:gd name="connsiteX409" fmla="*/ 1097915 w 3038475"/>
                  <a:gd name="connsiteY409" fmla="*/ 1285875 h 3378200"/>
                  <a:gd name="connsiteX410" fmla="*/ 1058545 w 3038475"/>
                  <a:gd name="connsiteY410" fmla="*/ 1288415 h 3378200"/>
                  <a:gd name="connsiteX411" fmla="*/ 1004570 w 3038475"/>
                  <a:gd name="connsiteY411" fmla="*/ 1241425 h 3378200"/>
                  <a:gd name="connsiteX412" fmla="*/ 962025 w 3038475"/>
                  <a:gd name="connsiteY412" fmla="*/ 1184910 h 3378200"/>
                  <a:gd name="connsiteX413" fmla="*/ 911225 w 3038475"/>
                  <a:gd name="connsiteY413" fmla="*/ 1211071 h 3378200"/>
                  <a:gd name="connsiteX414" fmla="*/ 865668 w 3038475"/>
                  <a:gd name="connsiteY414" fmla="*/ 1215673 h 3378200"/>
                  <a:gd name="connsiteX415" fmla="*/ 827247 w 3038475"/>
                  <a:gd name="connsiteY415" fmla="*/ 1207581 h 3378200"/>
                  <a:gd name="connsiteX416" fmla="*/ 750828 w 3038475"/>
                  <a:gd name="connsiteY416" fmla="*/ 1245298 h 3378200"/>
                  <a:gd name="connsiteX417" fmla="*/ 731747 w 3038475"/>
                  <a:gd name="connsiteY417" fmla="*/ 1218188 h 3378200"/>
                  <a:gd name="connsiteX418" fmla="*/ 743585 w 3038475"/>
                  <a:gd name="connsiteY418" fmla="*/ 1162050 h 3378200"/>
                  <a:gd name="connsiteX419" fmla="*/ 710565 w 3038475"/>
                  <a:gd name="connsiteY419" fmla="*/ 1184910 h 3378200"/>
                  <a:gd name="connsiteX420" fmla="*/ 685165 w 3038475"/>
                  <a:gd name="connsiteY420" fmla="*/ 1177290 h 3378200"/>
                  <a:gd name="connsiteX421" fmla="*/ 661035 w 3038475"/>
                  <a:gd name="connsiteY421" fmla="*/ 1146810 h 3378200"/>
                  <a:gd name="connsiteX422" fmla="*/ 645160 w 3038475"/>
                  <a:gd name="connsiteY422" fmla="*/ 1128395 h 3378200"/>
                  <a:gd name="connsiteX423" fmla="*/ 617220 w 3038475"/>
                  <a:gd name="connsiteY423" fmla="*/ 1128395 h 3378200"/>
                  <a:gd name="connsiteX424" fmla="*/ 595630 w 3038475"/>
                  <a:gd name="connsiteY424" fmla="*/ 1123315 h 3378200"/>
                  <a:gd name="connsiteX425" fmla="*/ 567055 w 3038475"/>
                  <a:gd name="connsiteY425" fmla="*/ 1123315 h 3378200"/>
                  <a:gd name="connsiteX426" fmla="*/ 551180 w 3038475"/>
                  <a:gd name="connsiteY426" fmla="*/ 1149350 h 3378200"/>
                  <a:gd name="connsiteX427" fmla="*/ 524510 w 3038475"/>
                  <a:gd name="connsiteY427" fmla="*/ 1164590 h 3378200"/>
                  <a:gd name="connsiteX428" fmla="*/ 502285 w 3038475"/>
                  <a:gd name="connsiteY428" fmla="*/ 1128395 h 3378200"/>
                  <a:gd name="connsiteX429" fmla="*/ 485140 w 3038475"/>
                  <a:gd name="connsiteY429" fmla="*/ 1108075 h 3378200"/>
                  <a:gd name="connsiteX430" fmla="*/ 485140 w 3038475"/>
                  <a:gd name="connsiteY430" fmla="*/ 1075055 h 3378200"/>
                  <a:gd name="connsiteX431" fmla="*/ 485140 w 3038475"/>
                  <a:gd name="connsiteY431" fmla="*/ 1056640 h 3378200"/>
                  <a:gd name="connsiteX432" fmla="*/ 471170 w 3038475"/>
                  <a:gd name="connsiteY432" fmla="*/ 1015365 h 3378200"/>
                  <a:gd name="connsiteX433" fmla="*/ 434340 w 3038475"/>
                  <a:gd name="connsiteY433" fmla="*/ 1017905 h 3378200"/>
                  <a:gd name="connsiteX434" fmla="*/ 429260 w 3038475"/>
                  <a:gd name="connsiteY434" fmla="*/ 996950 h 3378200"/>
                  <a:gd name="connsiteX435" fmla="*/ 398780 w 3038475"/>
                  <a:gd name="connsiteY435" fmla="*/ 1015365 h 3378200"/>
                  <a:gd name="connsiteX436" fmla="*/ 375920 w 3038475"/>
                  <a:gd name="connsiteY436" fmla="*/ 1017905 h 3378200"/>
                  <a:gd name="connsiteX437" fmla="*/ 347345 w 3038475"/>
                  <a:gd name="connsiteY437" fmla="*/ 1028065 h 3378200"/>
                  <a:gd name="connsiteX438" fmla="*/ 315595 w 3038475"/>
                  <a:gd name="connsiteY438" fmla="*/ 1010285 h 3378200"/>
                  <a:gd name="connsiteX439" fmla="*/ 304800 w 3038475"/>
                  <a:gd name="connsiteY439" fmla="*/ 984250 h 3378200"/>
                  <a:gd name="connsiteX440" fmla="*/ 283210 w 3038475"/>
                  <a:gd name="connsiteY440" fmla="*/ 984250 h 3378200"/>
                  <a:gd name="connsiteX441" fmla="*/ 262255 w 3038475"/>
                  <a:gd name="connsiteY441" fmla="*/ 958215 h 3378200"/>
                  <a:gd name="connsiteX442" fmla="*/ 241935 w 3038475"/>
                  <a:gd name="connsiteY442" fmla="*/ 958215 h 3378200"/>
                  <a:gd name="connsiteX443" fmla="*/ 231775 w 3038475"/>
                  <a:gd name="connsiteY443" fmla="*/ 974090 h 3378200"/>
                  <a:gd name="connsiteX444" fmla="*/ 209550 w 3038475"/>
                  <a:gd name="connsiteY444" fmla="*/ 991870 h 3378200"/>
                  <a:gd name="connsiteX445" fmla="*/ 204470 w 3038475"/>
                  <a:gd name="connsiteY445" fmla="*/ 974090 h 3378200"/>
                  <a:gd name="connsiteX446" fmla="*/ 177800 w 3038475"/>
                  <a:gd name="connsiteY446" fmla="*/ 974090 h 3378200"/>
                  <a:gd name="connsiteX447" fmla="*/ 187960 w 3038475"/>
                  <a:gd name="connsiteY447" fmla="*/ 920116 h 3378200"/>
                  <a:gd name="connsiteX448" fmla="*/ 157480 w 3038475"/>
                  <a:gd name="connsiteY448" fmla="*/ 920116 h 3378200"/>
                  <a:gd name="connsiteX449" fmla="*/ 133985 w 3038475"/>
                  <a:gd name="connsiteY449" fmla="*/ 873761 h 3378200"/>
                  <a:gd name="connsiteX450" fmla="*/ 157480 w 3038475"/>
                  <a:gd name="connsiteY450" fmla="*/ 845185 h 3378200"/>
                  <a:gd name="connsiteX451" fmla="*/ 157480 w 3038475"/>
                  <a:gd name="connsiteY451" fmla="*/ 808990 h 3378200"/>
                  <a:gd name="connsiteX452" fmla="*/ 149225 w 3038475"/>
                  <a:gd name="connsiteY452" fmla="*/ 795020 h 3378200"/>
                  <a:gd name="connsiteX453" fmla="*/ 157480 w 3038475"/>
                  <a:gd name="connsiteY453" fmla="*/ 747395 h 3378200"/>
                  <a:gd name="connsiteX454" fmla="*/ 175260 w 3038475"/>
                  <a:gd name="connsiteY454" fmla="*/ 760095 h 3378200"/>
                  <a:gd name="connsiteX455" fmla="*/ 249555 w 3038475"/>
                  <a:gd name="connsiteY455" fmla="*/ 726440 h 3378200"/>
                  <a:gd name="connsiteX456" fmla="*/ 209550 w 3038475"/>
                  <a:gd name="connsiteY456" fmla="*/ 693420 h 3378200"/>
                  <a:gd name="connsiteX457" fmla="*/ 182880 w 3038475"/>
                  <a:gd name="connsiteY457" fmla="*/ 652780 h 3378200"/>
                  <a:gd name="connsiteX458" fmla="*/ 204470 w 3038475"/>
                  <a:gd name="connsiteY458" fmla="*/ 633730 h 3378200"/>
                  <a:gd name="connsiteX459" fmla="*/ 172720 w 3038475"/>
                  <a:gd name="connsiteY459" fmla="*/ 610870 h 3378200"/>
                  <a:gd name="connsiteX460" fmla="*/ 187960 w 3038475"/>
                  <a:gd name="connsiteY460" fmla="*/ 551815 h 3378200"/>
                  <a:gd name="connsiteX461" fmla="*/ 185420 w 3038475"/>
                  <a:gd name="connsiteY461" fmla="*/ 508636 h 3378200"/>
                  <a:gd name="connsiteX462" fmla="*/ 157480 w 3038475"/>
                  <a:gd name="connsiteY462" fmla="*/ 489585 h 3378200"/>
                  <a:gd name="connsiteX463" fmla="*/ 204470 w 3038475"/>
                  <a:gd name="connsiteY463" fmla="*/ 481965 h 3378200"/>
                  <a:gd name="connsiteX464" fmla="*/ 192405 w 3038475"/>
                  <a:gd name="connsiteY464" fmla="*/ 422911 h 3378200"/>
                  <a:gd name="connsiteX465" fmla="*/ 192405 w 3038475"/>
                  <a:gd name="connsiteY465" fmla="*/ 398145 h 3378200"/>
                  <a:gd name="connsiteX466" fmla="*/ 204470 w 3038475"/>
                  <a:gd name="connsiteY466" fmla="*/ 391160 h 3378200"/>
                  <a:gd name="connsiteX467" fmla="*/ 213360 w 3038475"/>
                  <a:gd name="connsiteY467" fmla="*/ 377191 h 3378200"/>
                  <a:gd name="connsiteX468" fmla="*/ 209550 w 3038475"/>
                  <a:gd name="connsiteY468" fmla="*/ 350520 h 3378200"/>
                  <a:gd name="connsiteX469" fmla="*/ 204470 w 3038475"/>
                  <a:gd name="connsiteY469" fmla="*/ 296545 h 3378200"/>
                  <a:gd name="connsiteX470" fmla="*/ 172720 w 3038475"/>
                  <a:gd name="connsiteY470" fmla="*/ 265430 h 3378200"/>
                  <a:gd name="connsiteX471" fmla="*/ 149225 w 3038475"/>
                  <a:gd name="connsiteY471" fmla="*/ 255270 h 3378200"/>
                  <a:gd name="connsiteX472" fmla="*/ 115570 w 3038475"/>
                  <a:gd name="connsiteY472" fmla="*/ 257810 h 3378200"/>
                  <a:gd name="connsiteX473" fmla="*/ 110490 w 3038475"/>
                  <a:gd name="connsiteY473" fmla="*/ 285115 h 3378200"/>
                  <a:gd name="connsiteX474" fmla="*/ 88900 w 3038475"/>
                  <a:gd name="connsiteY474" fmla="*/ 270510 h 3378200"/>
                  <a:gd name="connsiteX475" fmla="*/ 74930 w 3038475"/>
                  <a:gd name="connsiteY475" fmla="*/ 247650 h 3378200"/>
                  <a:gd name="connsiteX476" fmla="*/ 48260 w 3038475"/>
                  <a:gd name="connsiteY476" fmla="*/ 213995 h 3378200"/>
                  <a:gd name="connsiteX477" fmla="*/ 48260 w 3038475"/>
                  <a:gd name="connsiteY477" fmla="*/ 182880 h 3378200"/>
                  <a:gd name="connsiteX478" fmla="*/ 33655 w 3038475"/>
                  <a:gd name="connsiteY478" fmla="*/ 172720 h 3378200"/>
                  <a:gd name="connsiteX479" fmla="*/ 0 w 3038475"/>
                  <a:gd name="connsiteY479" fmla="*/ 172720 h 3378200"/>
                  <a:gd name="connsiteX480" fmla="*/ 33655 w 3038475"/>
                  <a:gd name="connsiteY480" fmla="*/ 116205 h 3378200"/>
                  <a:gd name="connsiteX481" fmla="*/ 48260 w 3038475"/>
                  <a:gd name="connsiteY481" fmla="*/ 111125 h 3378200"/>
                  <a:gd name="connsiteX482" fmla="*/ 48260 w 3038475"/>
                  <a:gd name="connsiteY482" fmla="*/ 85725 h 3378200"/>
                  <a:gd name="connsiteX483" fmla="*/ 110490 w 3038475"/>
                  <a:gd name="connsiteY483" fmla="*/ 85725 h 3378200"/>
                  <a:gd name="connsiteX484" fmla="*/ 110490 w 3038475"/>
                  <a:gd name="connsiteY484" fmla="*/ 64770 h 3378200"/>
                  <a:gd name="connsiteX485" fmla="*/ 149225 w 3038475"/>
                  <a:gd name="connsiteY485" fmla="*/ 62230 h 3378200"/>
                  <a:gd name="connsiteX486" fmla="*/ 157480 w 3038475"/>
                  <a:gd name="connsiteY486" fmla="*/ 28575 h 3378200"/>
                  <a:gd name="connsiteX487" fmla="*/ 157480 w 3038475"/>
                  <a:gd name="connsiteY487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20140 w 3038475"/>
                  <a:gd name="connsiteY57" fmla="*/ 508636 h 3378200"/>
                  <a:gd name="connsiteX58" fmla="*/ 1226820 w 3038475"/>
                  <a:gd name="connsiteY58" fmla="*/ 600710 h 3378200"/>
                  <a:gd name="connsiteX59" fmla="*/ 1300480 w 3038475"/>
                  <a:gd name="connsiteY59" fmla="*/ 603250 h 3378200"/>
                  <a:gd name="connsiteX60" fmla="*/ 1409700 w 3038475"/>
                  <a:gd name="connsiteY60" fmla="*/ 668655 h 3378200"/>
                  <a:gd name="connsiteX61" fmla="*/ 1344295 w 3038475"/>
                  <a:gd name="connsiteY61" fmla="*/ 706120 h 3378200"/>
                  <a:gd name="connsiteX62" fmla="*/ 1331595 w 3038475"/>
                  <a:gd name="connsiteY62" fmla="*/ 739775 h 3378200"/>
                  <a:gd name="connsiteX63" fmla="*/ 1346835 w 3038475"/>
                  <a:gd name="connsiteY63" fmla="*/ 816610 h 3378200"/>
                  <a:gd name="connsiteX64" fmla="*/ 1345565 w 3038475"/>
                  <a:gd name="connsiteY64" fmla="*/ 890270 h 3378200"/>
                  <a:gd name="connsiteX65" fmla="*/ 1374899 w 3038475"/>
                  <a:gd name="connsiteY65" fmla="*/ 888706 h 3378200"/>
                  <a:gd name="connsiteX66" fmla="*/ 1362075 w 3038475"/>
                  <a:gd name="connsiteY66" fmla="*/ 897255 h 3378200"/>
                  <a:gd name="connsiteX67" fmla="*/ 1357630 w 3038475"/>
                  <a:gd name="connsiteY67" fmla="*/ 925195 h 3378200"/>
                  <a:gd name="connsiteX68" fmla="*/ 1311275 w 3038475"/>
                  <a:gd name="connsiteY68" fmla="*/ 922655 h 3378200"/>
                  <a:gd name="connsiteX69" fmla="*/ 1295400 w 3038475"/>
                  <a:gd name="connsiteY69" fmla="*/ 945516 h 3378200"/>
                  <a:gd name="connsiteX70" fmla="*/ 1346835 w 3038475"/>
                  <a:gd name="connsiteY70" fmla="*/ 996950 h 3378200"/>
                  <a:gd name="connsiteX71" fmla="*/ 1313815 w 3038475"/>
                  <a:gd name="connsiteY71" fmla="*/ 1075055 h 3378200"/>
                  <a:gd name="connsiteX72" fmla="*/ 1339215 w 3038475"/>
                  <a:gd name="connsiteY72" fmla="*/ 1102995 h 3378200"/>
                  <a:gd name="connsiteX73" fmla="*/ 1332786 w 3038475"/>
                  <a:gd name="connsiteY73" fmla="*/ 1106805 h 3378200"/>
                  <a:gd name="connsiteX74" fmla="*/ 1358900 w 3038475"/>
                  <a:gd name="connsiteY74" fmla="*/ 1106805 h 3378200"/>
                  <a:gd name="connsiteX75" fmla="*/ 1366520 w 3038475"/>
                  <a:gd name="connsiteY75" fmla="*/ 1130300 h 3378200"/>
                  <a:gd name="connsiteX76" fmla="*/ 1374140 w 3038475"/>
                  <a:gd name="connsiteY76" fmla="*/ 1155065 h 3378200"/>
                  <a:gd name="connsiteX77" fmla="*/ 1409700 w 3038475"/>
                  <a:gd name="connsiteY77" fmla="*/ 1160780 h 3378200"/>
                  <a:gd name="connsiteX78" fmla="*/ 1440815 w 3038475"/>
                  <a:gd name="connsiteY78" fmla="*/ 1170305 h 3378200"/>
                  <a:gd name="connsiteX79" fmla="*/ 1459865 w 3038475"/>
                  <a:gd name="connsiteY79" fmla="*/ 1164590 h 3378200"/>
                  <a:gd name="connsiteX80" fmla="*/ 1473200 w 3038475"/>
                  <a:gd name="connsiteY80" fmla="*/ 1145541 h 3378200"/>
                  <a:gd name="connsiteX81" fmla="*/ 1482725 w 3038475"/>
                  <a:gd name="connsiteY81" fmla="*/ 1106805 h 3378200"/>
                  <a:gd name="connsiteX82" fmla="*/ 1511300 w 3038475"/>
                  <a:gd name="connsiteY82" fmla="*/ 1106805 h 3378200"/>
                  <a:gd name="connsiteX83" fmla="*/ 1520825 w 3038475"/>
                  <a:gd name="connsiteY83" fmla="*/ 1126490 h 3378200"/>
                  <a:gd name="connsiteX84" fmla="*/ 1539875 w 3038475"/>
                  <a:gd name="connsiteY84" fmla="*/ 1126490 h 3378200"/>
                  <a:gd name="connsiteX85" fmla="*/ 1558925 w 3038475"/>
                  <a:gd name="connsiteY85" fmla="*/ 1143635 h 3378200"/>
                  <a:gd name="connsiteX86" fmla="*/ 1583690 w 3038475"/>
                  <a:gd name="connsiteY86" fmla="*/ 1143635 h 3378200"/>
                  <a:gd name="connsiteX87" fmla="*/ 1593215 w 3038475"/>
                  <a:gd name="connsiteY87" fmla="*/ 1126490 h 3378200"/>
                  <a:gd name="connsiteX88" fmla="*/ 1579880 w 3038475"/>
                  <a:gd name="connsiteY88" fmla="*/ 1170305 h 3378200"/>
                  <a:gd name="connsiteX89" fmla="*/ 1597025 w 3038475"/>
                  <a:gd name="connsiteY89" fmla="*/ 1189356 h 3378200"/>
                  <a:gd name="connsiteX90" fmla="*/ 1600835 w 3038475"/>
                  <a:gd name="connsiteY90" fmla="*/ 1217930 h 3378200"/>
                  <a:gd name="connsiteX91" fmla="*/ 1612265 w 3038475"/>
                  <a:gd name="connsiteY91" fmla="*/ 1240155 h 3378200"/>
                  <a:gd name="connsiteX92" fmla="*/ 1628140 w 3038475"/>
                  <a:gd name="connsiteY92" fmla="*/ 1240155 h 3378200"/>
                  <a:gd name="connsiteX93" fmla="*/ 1648460 w 3038475"/>
                  <a:gd name="connsiteY93" fmla="*/ 1240155 h 3378200"/>
                  <a:gd name="connsiteX94" fmla="*/ 1654175 w 3038475"/>
                  <a:gd name="connsiteY94" fmla="*/ 1265555 h 3378200"/>
                  <a:gd name="connsiteX95" fmla="*/ 1678940 w 3038475"/>
                  <a:gd name="connsiteY95" fmla="*/ 1290320 h 3378200"/>
                  <a:gd name="connsiteX96" fmla="*/ 1682257 w 3038475"/>
                  <a:gd name="connsiteY96" fmla="*/ 1310221 h 3378200"/>
                  <a:gd name="connsiteX97" fmla="*/ 1685925 w 3038475"/>
                  <a:gd name="connsiteY97" fmla="*/ 1295400 h 3378200"/>
                  <a:gd name="connsiteX98" fmla="*/ 1708785 w 3038475"/>
                  <a:gd name="connsiteY98" fmla="*/ 1310640 h 3378200"/>
                  <a:gd name="connsiteX99" fmla="*/ 1715770 w 3038475"/>
                  <a:gd name="connsiteY99" fmla="*/ 1314450 h 3378200"/>
                  <a:gd name="connsiteX100" fmla="*/ 1737360 w 3038475"/>
                  <a:gd name="connsiteY100" fmla="*/ 1314450 h 3378200"/>
                  <a:gd name="connsiteX101" fmla="*/ 1758315 w 3038475"/>
                  <a:gd name="connsiteY101" fmla="*/ 1314450 h 3378200"/>
                  <a:gd name="connsiteX102" fmla="*/ 1795145 w 3038475"/>
                  <a:gd name="connsiteY102" fmla="*/ 1336675 h 3378200"/>
                  <a:gd name="connsiteX103" fmla="*/ 1772285 w 3038475"/>
                  <a:gd name="connsiteY103" fmla="*/ 1349375 h 3378200"/>
                  <a:gd name="connsiteX104" fmla="*/ 1772285 w 3038475"/>
                  <a:gd name="connsiteY104" fmla="*/ 1364615 h 3378200"/>
                  <a:gd name="connsiteX105" fmla="*/ 1758315 w 3038475"/>
                  <a:gd name="connsiteY105" fmla="*/ 1384935 h 3378200"/>
                  <a:gd name="connsiteX106" fmla="*/ 1779905 w 3038475"/>
                  <a:gd name="connsiteY106" fmla="*/ 1402715 h 3378200"/>
                  <a:gd name="connsiteX107" fmla="*/ 1795145 w 3038475"/>
                  <a:gd name="connsiteY107" fmla="*/ 1428750 h 3378200"/>
                  <a:gd name="connsiteX108" fmla="*/ 1823720 w 3038475"/>
                  <a:gd name="connsiteY108" fmla="*/ 1438910 h 3378200"/>
                  <a:gd name="connsiteX109" fmla="*/ 1851660 w 3038475"/>
                  <a:gd name="connsiteY109" fmla="*/ 1418590 h 3378200"/>
                  <a:gd name="connsiteX110" fmla="*/ 1869440 w 3038475"/>
                  <a:gd name="connsiteY110" fmla="*/ 1426210 h 3378200"/>
                  <a:gd name="connsiteX111" fmla="*/ 1884680 w 3038475"/>
                  <a:gd name="connsiteY111" fmla="*/ 1397635 h 3378200"/>
                  <a:gd name="connsiteX112" fmla="*/ 1908810 w 3038475"/>
                  <a:gd name="connsiteY112" fmla="*/ 1410970 h 3378200"/>
                  <a:gd name="connsiteX113" fmla="*/ 1908810 w 3038475"/>
                  <a:gd name="connsiteY113" fmla="*/ 1431290 h 3378200"/>
                  <a:gd name="connsiteX114" fmla="*/ 1931035 w 3038475"/>
                  <a:gd name="connsiteY114" fmla="*/ 1446530 h 3378200"/>
                  <a:gd name="connsiteX115" fmla="*/ 1947545 w 3038475"/>
                  <a:gd name="connsiteY115" fmla="*/ 1413510 h 3378200"/>
                  <a:gd name="connsiteX116" fmla="*/ 1978660 w 3038475"/>
                  <a:gd name="connsiteY116" fmla="*/ 1410970 h 3378200"/>
                  <a:gd name="connsiteX117" fmla="*/ 2021205 w 3038475"/>
                  <a:gd name="connsiteY117" fmla="*/ 1410970 h 3378200"/>
                  <a:gd name="connsiteX118" fmla="*/ 2047240 w 3038475"/>
                  <a:gd name="connsiteY118" fmla="*/ 1431290 h 3378200"/>
                  <a:gd name="connsiteX119" fmla="*/ 2075704 w 3038475"/>
                  <a:gd name="connsiteY119" fmla="*/ 1424444 h 3378200"/>
                  <a:gd name="connsiteX120" fmla="*/ 2071370 w 3038475"/>
                  <a:gd name="connsiteY120" fmla="*/ 1421130 h 3378200"/>
                  <a:gd name="connsiteX121" fmla="*/ 2112645 w 3038475"/>
                  <a:gd name="connsiteY121" fmla="*/ 1396365 h 3378200"/>
                  <a:gd name="connsiteX122" fmla="*/ 2154555 w 3038475"/>
                  <a:gd name="connsiteY122" fmla="*/ 1369695 h 3378200"/>
                  <a:gd name="connsiteX123" fmla="*/ 2152650 w 3038475"/>
                  <a:gd name="connsiteY123" fmla="*/ 1338580 h 3378200"/>
                  <a:gd name="connsiteX124" fmla="*/ 2164080 w 3038475"/>
                  <a:gd name="connsiteY124" fmla="*/ 1247775 h 3378200"/>
                  <a:gd name="connsiteX125" fmla="*/ 2182495 w 3038475"/>
                  <a:gd name="connsiteY125" fmla="*/ 1230630 h 3378200"/>
                  <a:gd name="connsiteX126" fmla="*/ 2103120 w 3038475"/>
                  <a:gd name="connsiteY126" fmla="*/ 1189355 h 3378200"/>
                  <a:gd name="connsiteX127" fmla="*/ 2069465 w 3038475"/>
                  <a:gd name="connsiteY127" fmla="*/ 1189355 h 3378200"/>
                  <a:gd name="connsiteX128" fmla="*/ 2040255 w 3038475"/>
                  <a:gd name="connsiteY128" fmla="*/ 1211580 h 3378200"/>
                  <a:gd name="connsiteX129" fmla="*/ 2019300 w 3038475"/>
                  <a:gd name="connsiteY129" fmla="*/ 1253490 h 3378200"/>
                  <a:gd name="connsiteX130" fmla="*/ 2011680 w 3038475"/>
                  <a:gd name="connsiteY130" fmla="*/ 1245870 h 3378200"/>
                  <a:gd name="connsiteX131" fmla="*/ 1994535 w 3038475"/>
                  <a:gd name="connsiteY131" fmla="*/ 1243965 h 3378200"/>
                  <a:gd name="connsiteX132" fmla="*/ 2038350 w 3038475"/>
                  <a:gd name="connsiteY132" fmla="*/ 1186815 h 3378200"/>
                  <a:gd name="connsiteX133" fmla="*/ 2013585 w 3038475"/>
                  <a:gd name="connsiteY133" fmla="*/ 1146810 h 3378200"/>
                  <a:gd name="connsiteX134" fmla="*/ 1994535 w 3038475"/>
                  <a:gd name="connsiteY134" fmla="*/ 1200150 h 3378200"/>
                  <a:gd name="connsiteX135" fmla="*/ 1979295 w 3038475"/>
                  <a:gd name="connsiteY135" fmla="*/ 1209675 h 3378200"/>
                  <a:gd name="connsiteX136" fmla="*/ 1983105 w 3038475"/>
                  <a:gd name="connsiteY136" fmla="*/ 1236345 h 3378200"/>
                  <a:gd name="connsiteX137" fmla="*/ 1945005 w 3038475"/>
                  <a:gd name="connsiteY137" fmla="*/ 1230630 h 3378200"/>
                  <a:gd name="connsiteX138" fmla="*/ 1945005 w 3038475"/>
                  <a:gd name="connsiteY138" fmla="*/ 1211580 h 3378200"/>
                  <a:gd name="connsiteX139" fmla="*/ 1977390 w 3038475"/>
                  <a:gd name="connsiteY139" fmla="*/ 1151255 h 3378200"/>
                  <a:gd name="connsiteX140" fmla="*/ 2000250 w 3038475"/>
                  <a:gd name="connsiteY140" fmla="*/ 1135380 h 3378200"/>
                  <a:gd name="connsiteX141" fmla="*/ 1986915 w 3038475"/>
                  <a:gd name="connsiteY141" fmla="*/ 1074420 h 3378200"/>
                  <a:gd name="connsiteX142" fmla="*/ 2013585 w 3038475"/>
                  <a:gd name="connsiteY142" fmla="*/ 1033780 h 3378200"/>
                  <a:gd name="connsiteX143" fmla="*/ 2103120 w 3038475"/>
                  <a:gd name="connsiteY143" fmla="*/ 1017905 h 3378200"/>
                  <a:gd name="connsiteX144" fmla="*/ 2152650 w 3038475"/>
                  <a:gd name="connsiteY144" fmla="*/ 1005205 h 3378200"/>
                  <a:gd name="connsiteX145" fmla="*/ 2134870 w 3038475"/>
                  <a:gd name="connsiteY145" fmla="*/ 954405 h 3378200"/>
                  <a:gd name="connsiteX146" fmla="*/ 2101215 w 3038475"/>
                  <a:gd name="connsiteY146" fmla="*/ 963931 h 3378200"/>
                  <a:gd name="connsiteX147" fmla="*/ 2069465 w 3038475"/>
                  <a:gd name="connsiteY147" fmla="*/ 938530 h 3378200"/>
                  <a:gd name="connsiteX148" fmla="*/ 2071370 w 3038475"/>
                  <a:gd name="connsiteY148" fmla="*/ 859155 h 3378200"/>
                  <a:gd name="connsiteX149" fmla="*/ 2118995 w 3038475"/>
                  <a:gd name="connsiteY149" fmla="*/ 824230 h 3378200"/>
                  <a:gd name="connsiteX150" fmla="*/ 2182495 w 3038475"/>
                  <a:gd name="connsiteY150" fmla="*/ 805180 h 3378200"/>
                  <a:gd name="connsiteX151" fmla="*/ 2203450 w 3038475"/>
                  <a:gd name="connsiteY151" fmla="*/ 849630 h 3378200"/>
                  <a:gd name="connsiteX152" fmla="*/ 2220595 w 3038475"/>
                  <a:gd name="connsiteY152" fmla="*/ 881380 h 3378200"/>
                  <a:gd name="connsiteX153" fmla="*/ 2265045 w 3038475"/>
                  <a:gd name="connsiteY153" fmla="*/ 903605 h 3378200"/>
                  <a:gd name="connsiteX154" fmla="*/ 2265045 w 3038475"/>
                  <a:gd name="connsiteY154" fmla="*/ 878205 h 3378200"/>
                  <a:gd name="connsiteX155" fmla="*/ 2357120 w 3038475"/>
                  <a:gd name="connsiteY155" fmla="*/ 849630 h 3378200"/>
                  <a:gd name="connsiteX156" fmla="*/ 2392680 w 3038475"/>
                  <a:gd name="connsiteY156" fmla="*/ 862965 h 3378200"/>
                  <a:gd name="connsiteX157" fmla="*/ 2423160 w 3038475"/>
                  <a:gd name="connsiteY157" fmla="*/ 847725 h 3378200"/>
                  <a:gd name="connsiteX158" fmla="*/ 2446020 w 3038475"/>
                  <a:gd name="connsiteY158" fmla="*/ 872490 h 3378200"/>
                  <a:gd name="connsiteX159" fmla="*/ 2434590 w 3038475"/>
                  <a:gd name="connsiteY159" fmla="*/ 889635 h 3378200"/>
                  <a:gd name="connsiteX160" fmla="*/ 2459355 w 3038475"/>
                  <a:gd name="connsiteY160" fmla="*/ 901065 h 3378200"/>
                  <a:gd name="connsiteX161" fmla="*/ 2447925 w 3038475"/>
                  <a:gd name="connsiteY161" fmla="*/ 910590 h 3378200"/>
                  <a:gd name="connsiteX162" fmla="*/ 2458720 w 3038475"/>
                  <a:gd name="connsiteY162" fmla="*/ 922655 h 3378200"/>
                  <a:gd name="connsiteX163" fmla="*/ 2484120 w 3038475"/>
                  <a:gd name="connsiteY163" fmla="*/ 986155 h 3378200"/>
                  <a:gd name="connsiteX164" fmla="*/ 2447925 w 3038475"/>
                  <a:gd name="connsiteY164" fmla="*/ 1038225 h 3378200"/>
                  <a:gd name="connsiteX165" fmla="*/ 2461260 w 3038475"/>
                  <a:gd name="connsiteY165" fmla="*/ 1068705 h 3378200"/>
                  <a:gd name="connsiteX166" fmla="*/ 2438400 w 3038475"/>
                  <a:gd name="connsiteY166" fmla="*/ 1106805 h 3378200"/>
                  <a:gd name="connsiteX167" fmla="*/ 2438400 w 3038475"/>
                  <a:gd name="connsiteY167" fmla="*/ 1132206 h 3378200"/>
                  <a:gd name="connsiteX168" fmla="*/ 2417445 w 3038475"/>
                  <a:gd name="connsiteY168" fmla="*/ 1141095 h 3378200"/>
                  <a:gd name="connsiteX169" fmla="*/ 2421255 w 3038475"/>
                  <a:gd name="connsiteY169" fmla="*/ 1163955 h 3378200"/>
                  <a:gd name="connsiteX170" fmla="*/ 2377440 w 3038475"/>
                  <a:gd name="connsiteY170" fmla="*/ 1198880 h 3378200"/>
                  <a:gd name="connsiteX171" fmla="*/ 2374265 w 3038475"/>
                  <a:gd name="connsiteY171" fmla="*/ 1230630 h 3378200"/>
                  <a:gd name="connsiteX172" fmla="*/ 2335530 w 3038475"/>
                  <a:gd name="connsiteY172" fmla="*/ 1239520 h 3378200"/>
                  <a:gd name="connsiteX173" fmla="*/ 2335530 w 3038475"/>
                  <a:gd name="connsiteY173" fmla="*/ 1295400 h 3378200"/>
                  <a:gd name="connsiteX174" fmla="*/ 2374265 w 3038475"/>
                  <a:gd name="connsiteY174" fmla="*/ 1314451 h 3378200"/>
                  <a:gd name="connsiteX175" fmla="*/ 2420620 w 3038475"/>
                  <a:gd name="connsiteY175" fmla="*/ 1295400 h 3378200"/>
                  <a:gd name="connsiteX176" fmla="*/ 2461895 w 3038475"/>
                  <a:gd name="connsiteY176" fmla="*/ 1295400 h 3378200"/>
                  <a:gd name="connsiteX177" fmla="*/ 2526030 w 3038475"/>
                  <a:gd name="connsiteY177" fmla="*/ 1239520 h 3378200"/>
                  <a:gd name="connsiteX178" fmla="*/ 2560320 w 3038475"/>
                  <a:gd name="connsiteY178" fmla="*/ 1239520 h 3378200"/>
                  <a:gd name="connsiteX179" fmla="*/ 2563319 w 3038475"/>
                  <a:gd name="connsiteY179" fmla="*/ 1251314 h 3378200"/>
                  <a:gd name="connsiteX180" fmla="*/ 2563382 w 3038475"/>
                  <a:gd name="connsiteY180" fmla="*/ 1251335 h 3378200"/>
                  <a:gd name="connsiteX181" fmla="*/ 2569845 w 3038475"/>
                  <a:gd name="connsiteY181" fmla="*/ 1241425 h 3378200"/>
                  <a:gd name="connsiteX182" fmla="*/ 2591435 w 3038475"/>
                  <a:gd name="connsiteY182" fmla="*/ 1241425 h 3378200"/>
                  <a:gd name="connsiteX183" fmla="*/ 2616835 w 3038475"/>
                  <a:gd name="connsiteY183" fmla="*/ 1264285 h 3378200"/>
                  <a:gd name="connsiteX184" fmla="*/ 2629535 w 3038475"/>
                  <a:gd name="connsiteY184" fmla="*/ 1275715 h 3378200"/>
                  <a:gd name="connsiteX185" fmla="*/ 2643505 w 3038475"/>
                  <a:gd name="connsiteY185" fmla="*/ 1284605 h 3378200"/>
                  <a:gd name="connsiteX186" fmla="*/ 2651760 w 3038475"/>
                  <a:gd name="connsiteY186" fmla="*/ 1273175 h 3378200"/>
                  <a:gd name="connsiteX187" fmla="*/ 2670810 w 3038475"/>
                  <a:gd name="connsiteY187" fmla="*/ 1275715 h 3378200"/>
                  <a:gd name="connsiteX188" fmla="*/ 2688590 w 3038475"/>
                  <a:gd name="connsiteY188" fmla="*/ 1285875 h 3378200"/>
                  <a:gd name="connsiteX189" fmla="*/ 2692400 w 3038475"/>
                  <a:gd name="connsiteY189" fmla="*/ 1297940 h 3378200"/>
                  <a:gd name="connsiteX190" fmla="*/ 2706370 w 3038475"/>
                  <a:gd name="connsiteY190" fmla="*/ 1314451 h 3378200"/>
                  <a:gd name="connsiteX191" fmla="*/ 2705100 w 3038475"/>
                  <a:gd name="connsiteY191" fmla="*/ 1324610 h 3378200"/>
                  <a:gd name="connsiteX192" fmla="*/ 2726690 w 3038475"/>
                  <a:gd name="connsiteY192" fmla="*/ 1325880 h 3378200"/>
                  <a:gd name="connsiteX193" fmla="*/ 2726690 w 3038475"/>
                  <a:gd name="connsiteY193" fmla="*/ 1334770 h 3378200"/>
                  <a:gd name="connsiteX194" fmla="*/ 2752725 w 3038475"/>
                  <a:gd name="connsiteY194" fmla="*/ 1347470 h 3378200"/>
                  <a:gd name="connsiteX195" fmla="*/ 2750185 w 3038475"/>
                  <a:gd name="connsiteY195" fmla="*/ 1357630 h 3378200"/>
                  <a:gd name="connsiteX196" fmla="*/ 2765425 w 3038475"/>
                  <a:gd name="connsiteY196" fmla="*/ 1370330 h 3378200"/>
                  <a:gd name="connsiteX197" fmla="*/ 2756535 w 3038475"/>
                  <a:gd name="connsiteY197" fmla="*/ 1386205 h 3378200"/>
                  <a:gd name="connsiteX198" fmla="*/ 2756535 w 3038475"/>
                  <a:gd name="connsiteY198" fmla="*/ 1400175 h 3378200"/>
                  <a:gd name="connsiteX199" fmla="*/ 2766695 w 3038475"/>
                  <a:gd name="connsiteY199" fmla="*/ 1415415 h 3378200"/>
                  <a:gd name="connsiteX200" fmla="*/ 2783205 w 3038475"/>
                  <a:gd name="connsiteY200" fmla="*/ 1423036 h 3378200"/>
                  <a:gd name="connsiteX201" fmla="*/ 2783205 w 3038475"/>
                  <a:gd name="connsiteY201" fmla="*/ 1440815 h 3378200"/>
                  <a:gd name="connsiteX202" fmla="*/ 2761615 w 3038475"/>
                  <a:gd name="connsiteY202" fmla="*/ 1435735 h 3378200"/>
                  <a:gd name="connsiteX203" fmla="*/ 2752725 w 3038475"/>
                  <a:gd name="connsiteY203" fmla="*/ 1439545 h 3378200"/>
                  <a:gd name="connsiteX204" fmla="*/ 2743200 w 3038475"/>
                  <a:gd name="connsiteY204" fmla="*/ 1431925 h 3378200"/>
                  <a:gd name="connsiteX205" fmla="*/ 2740660 w 3038475"/>
                  <a:gd name="connsiteY205" fmla="*/ 1508760 h 3378200"/>
                  <a:gd name="connsiteX206" fmla="*/ 2762885 w 3038475"/>
                  <a:gd name="connsiteY206" fmla="*/ 1512570 h 3378200"/>
                  <a:gd name="connsiteX207" fmla="*/ 2773045 w 3038475"/>
                  <a:gd name="connsiteY207" fmla="*/ 1504950 h 3378200"/>
                  <a:gd name="connsiteX208" fmla="*/ 2797175 w 3038475"/>
                  <a:gd name="connsiteY208" fmla="*/ 1525270 h 3378200"/>
                  <a:gd name="connsiteX209" fmla="*/ 2821305 w 3038475"/>
                  <a:gd name="connsiteY209" fmla="*/ 1554481 h 3378200"/>
                  <a:gd name="connsiteX210" fmla="*/ 2841625 w 3038475"/>
                  <a:gd name="connsiteY210" fmla="*/ 1553210 h 3378200"/>
                  <a:gd name="connsiteX211" fmla="*/ 2858770 w 3038475"/>
                  <a:gd name="connsiteY211" fmla="*/ 1565910 h 3378200"/>
                  <a:gd name="connsiteX212" fmla="*/ 2876550 w 3038475"/>
                  <a:gd name="connsiteY212" fmla="*/ 1551940 h 3378200"/>
                  <a:gd name="connsiteX213" fmla="*/ 2887980 w 3038475"/>
                  <a:gd name="connsiteY213" fmla="*/ 1565910 h 3378200"/>
                  <a:gd name="connsiteX214" fmla="*/ 2910840 w 3038475"/>
                  <a:gd name="connsiteY214" fmla="*/ 1554481 h 3378200"/>
                  <a:gd name="connsiteX215" fmla="*/ 2927350 w 3038475"/>
                  <a:gd name="connsiteY215" fmla="*/ 1575435 h 3378200"/>
                  <a:gd name="connsiteX216" fmla="*/ 2961005 w 3038475"/>
                  <a:gd name="connsiteY216" fmla="*/ 1602105 h 3378200"/>
                  <a:gd name="connsiteX217" fmla="*/ 2971165 w 3038475"/>
                  <a:gd name="connsiteY217" fmla="*/ 1602105 h 3378200"/>
                  <a:gd name="connsiteX218" fmla="*/ 2966085 w 3038475"/>
                  <a:gd name="connsiteY218" fmla="*/ 1614805 h 3378200"/>
                  <a:gd name="connsiteX219" fmla="*/ 2971165 w 3038475"/>
                  <a:gd name="connsiteY219" fmla="*/ 1632585 h 3378200"/>
                  <a:gd name="connsiteX220" fmla="*/ 2976245 w 3038475"/>
                  <a:gd name="connsiteY220" fmla="*/ 1663700 h 3378200"/>
                  <a:gd name="connsiteX221" fmla="*/ 2990215 w 3038475"/>
                  <a:gd name="connsiteY221" fmla="*/ 1659255 h 3378200"/>
                  <a:gd name="connsiteX222" fmla="*/ 3000375 w 3038475"/>
                  <a:gd name="connsiteY222" fmla="*/ 1685290 h 3378200"/>
                  <a:gd name="connsiteX223" fmla="*/ 3038475 w 3038475"/>
                  <a:gd name="connsiteY223" fmla="*/ 1729740 h 3378200"/>
                  <a:gd name="connsiteX224" fmla="*/ 3016401 w 3038475"/>
                  <a:gd name="connsiteY224" fmla="*/ 1798723 h 3378200"/>
                  <a:gd name="connsiteX225" fmla="*/ 3002819 w 3038475"/>
                  <a:gd name="connsiteY225" fmla="*/ 1792286 h 3378200"/>
                  <a:gd name="connsiteX226" fmla="*/ 2985681 w 3038475"/>
                  <a:gd name="connsiteY226" fmla="*/ 1872304 h 3378200"/>
                  <a:gd name="connsiteX227" fmla="*/ 2938074 w 3038475"/>
                  <a:gd name="connsiteY227" fmla="*/ 1929460 h 3378200"/>
                  <a:gd name="connsiteX228" fmla="*/ 2953308 w 3038475"/>
                  <a:gd name="connsiteY228" fmla="*/ 1958038 h 3378200"/>
                  <a:gd name="connsiteX229" fmla="*/ 2871424 w 3038475"/>
                  <a:gd name="connsiteY229" fmla="*/ 2087591 h 3378200"/>
                  <a:gd name="connsiteX230" fmla="*/ 2827625 w 3038475"/>
                  <a:gd name="connsiteY230" fmla="*/ 2110453 h 3378200"/>
                  <a:gd name="connsiteX231" fmla="*/ 2772401 w 3038475"/>
                  <a:gd name="connsiteY231" fmla="*/ 2129505 h 3378200"/>
                  <a:gd name="connsiteX232" fmla="*/ 2732411 w 3038475"/>
                  <a:gd name="connsiteY232" fmla="*/ 2188566 h 3378200"/>
                  <a:gd name="connsiteX233" fmla="*/ 2722890 w 3038475"/>
                  <a:gd name="connsiteY233" fmla="*/ 2342887 h 3378200"/>
                  <a:gd name="connsiteX234" fmla="*/ 2701943 w 3038475"/>
                  <a:gd name="connsiteY234" fmla="*/ 2360033 h 3378200"/>
                  <a:gd name="connsiteX235" fmla="*/ 2682900 w 3038475"/>
                  <a:gd name="connsiteY235" fmla="*/ 2392422 h 3378200"/>
                  <a:gd name="connsiteX236" fmla="*/ 2680996 w 3038475"/>
                  <a:gd name="connsiteY236" fmla="*/ 2464819 h 3378200"/>
                  <a:gd name="connsiteX237" fmla="*/ 2631485 w 3038475"/>
                  <a:gd name="connsiteY237" fmla="*/ 2521975 h 3378200"/>
                  <a:gd name="connsiteX238" fmla="*/ 2599112 w 3038475"/>
                  <a:gd name="connsiteY238" fmla="*/ 2521975 h 3378200"/>
                  <a:gd name="connsiteX239" fmla="*/ 2524845 w 3038475"/>
                  <a:gd name="connsiteY239" fmla="*/ 2554363 h 3378200"/>
                  <a:gd name="connsiteX240" fmla="*/ 2477238 w 3038475"/>
                  <a:gd name="connsiteY240" fmla="*/ 2605803 h 3378200"/>
                  <a:gd name="connsiteX241" fmla="*/ 2477238 w 3038475"/>
                  <a:gd name="connsiteY241" fmla="*/ 2638192 h 3378200"/>
                  <a:gd name="connsiteX242" fmla="*/ 2439152 w 3038475"/>
                  <a:gd name="connsiteY242" fmla="*/ 2653433 h 3378200"/>
                  <a:gd name="connsiteX243" fmla="*/ 2444360 w 3038475"/>
                  <a:gd name="connsiteY243" fmla="*/ 2729850 h 3378200"/>
                  <a:gd name="connsiteX244" fmla="*/ 2439153 w 3038475"/>
                  <a:gd name="connsiteY244" fmla="*/ 2728371 h 3378200"/>
                  <a:gd name="connsiteX245" fmla="*/ 2418205 w 3038475"/>
                  <a:gd name="connsiteY245" fmla="*/ 2794418 h 3378200"/>
                  <a:gd name="connsiteX246" fmla="*/ 2406780 w 3038475"/>
                  <a:gd name="connsiteY246" fmla="*/ 2788702 h 3378200"/>
                  <a:gd name="connsiteX247" fmla="*/ 2378216 w 3038475"/>
                  <a:gd name="connsiteY247" fmla="*/ 2815375 h 3378200"/>
                  <a:gd name="connsiteX248" fmla="*/ 2326800 w 3038475"/>
                  <a:gd name="connsiteY248" fmla="*/ 2840142 h 3378200"/>
                  <a:gd name="connsiteX249" fmla="*/ 2336321 w 3038475"/>
                  <a:gd name="connsiteY249" fmla="*/ 2855384 h 3378200"/>
                  <a:gd name="connsiteX250" fmla="*/ 2273480 w 3038475"/>
                  <a:gd name="connsiteY250" fmla="*/ 2914445 h 3378200"/>
                  <a:gd name="connsiteX251" fmla="*/ 2204292 w 3038475"/>
                  <a:gd name="connsiteY251" fmla="*/ 2990652 h 3378200"/>
                  <a:gd name="connsiteX252" fmla="*/ 2193500 w 3038475"/>
                  <a:gd name="connsiteY252" fmla="*/ 2990652 h 3378200"/>
                  <a:gd name="connsiteX253" fmla="*/ 2183344 w 3038475"/>
                  <a:gd name="connsiteY253" fmla="*/ 3019230 h 3378200"/>
                  <a:gd name="connsiteX254" fmla="*/ 2168744 w 3038475"/>
                  <a:gd name="connsiteY254" fmla="*/ 3034472 h 3378200"/>
                  <a:gd name="connsiteX255" fmla="*/ 2149702 w 3038475"/>
                  <a:gd name="connsiteY255" fmla="*/ 3055429 h 3378200"/>
                  <a:gd name="connsiteX256" fmla="*/ 2136372 w 3038475"/>
                  <a:gd name="connsiteY256" fmla="*/ 3064955 h 3378200"/>
                  <a:gd name="connsiteX257" fmla="*/ 2125581 w 3038475"/>
                  <a:gd name="connsiteY257" fmla="*/ 3076386 h 3378200"/>
                  <a:gd name="connsiteX258" fmla="*/ 2103999 w 3038475"/>
                  <a:gd name="connsiteY258" fmla="*/ 3084007 h 3378200"/>
                  <a:gd name="connsiteX259" fmla="*/ 2072261 w 3038475"/>
                  <a:gd name="connsiteY259" fmla="*/ 3089722 h 3378200"/>
                  <a:gd name="connsiteX260" fmla="*/ 2035445 w 3038475"/>
                  <a:gd name="connsiteY260" fmla="*/ 3095438 h 3378200"/>
                  <a:gd name="connsiteX261" fmla="*/ 2008785 w 3038475"/>
                  <a:gd name="connsiteY261" fmla="*/ 3103058 h 3378200"/>
                  <a:gd name="connsiteX262" fmla="*/ 1995455 w 3038475"/>
                  <a:gd name="connsiteY262" fmla="*/ 3106869 h 3378200"/>
                  <a:gd name="connsiteX263" fmla="*/ 1968795 w 3038475"/>
                  <a:gd name="connsiteY263" fmla="*/ 3120205 h 3378200"/>
                  <a:gd name="connsiteX264" fmla="*/ 1964986 w 3038475"/>
                  <a:gd name="connsiteY264" fmla="*/ 3131636 h 3378200"/>
                  <a:gd name="connsiteX265" fmla="*/ 1963151 w 3038475"/>
                  <a:gd name="connsiteY265" fmla="*/ 3132471 h 3378200"/>
                  <a:gd name="connsiteX266" fmla="*/ 1962150 w 3038475"/>
                  <a:gd name="connsiteY266" fmla="*/ 3132137 h 3378200"/>
                  <a:gd name="connsiteX267" fmla="*/ 1942935 w 3038475"/>
                  <a:gd name="connsiteY267" fmla="*/ 3128047 h 3378200"/>
                  <a:gd name="connsiteX268" fmla="*/ 1926023 w 3038475"/>
                  <a:gd name="connsiteY268" fmla="*/ 3098165 h 3378200"/>
                  <a:gd name="connsiteX269" fmla="*/ 1908881 w 3038475"/>
                  <a:gd name="connsiteY269" fmla="*/ 3094990 h 3378200"/>
                  <a:gd name="connsiteX270" fmla="*/ 1889835 w 3038475"/>
                  <a:gd name="connsiteY270" fmla="*/ 3054985 h 3378200"/>
                  <a:gd name="connsiteX271" fmla="*/ 1880946 w 3038475"/>
                  <a:gd name="connsiteY271" fmla="*/ 2962275 h 3378200"/>
                  <a:gd name="connsiteX272" fmla="*/ 1837774 w 3038475"/>
                  <a:gd name="connsiteY272" fmla="*/ 2971165 h 3378200"/>
                  <a:gd name="connsiteX273" fmla="*/ 1806030 w 3038475"/>
                  <a:gd name="connsiteY273" fmla="*/ 3023235 h 3378200"/>
                  <a:gd name="connsiteX274" fmla="*/ 1806030 w 3038475"/>
                  <a:gd name="connsiteY274" fmla="*/ 3046095 h 3378200"/>
                  <a:gd name="connsiteX275" fmla="*/ 1737462 w 3038475"/>
                  <a:gd name="connsiteY275" fmla="*/ 3057525 h 3378200"/>
                  <a:gd name="connsiteX276" fmla="*/ 1712702 w 3038475"/>
                  <a:gd name="connsiteY276" fmla="*/ 3131820 h 3378200"/>
                  <a:gd name="connsiteX277" fmla="*/ 1737462 w 3038475"/>
                  <a:gd name="connsiteY277" fmla="*/ 3131820 h 3378200"/>
                  <a:gd name="connsiteX278" fmla="*/ 1696195 w 3038475"/>
                  <a:gd name="connsiteY278" fmla="*/ 3181985 h 3378200"/>
                  <a:gd name="connsiteX279" fmla="*/ 1608983 w 3038475"/>
                  <a:gd name="connsiteY279" fmla="*/ 3171817 h 3378200"/>
                  <a:gd name="connsiteX280" fmla="*/ 1621913 w 3038475"/>
                  <a:gd name="connsiteY280" fmla="*/ 3164205 h 3378200"/>
                  <a:gd name="connsiteX281" fmla="*/ 1592709 w 3038475"/>
                  <a:gd name="connsiteY281" fmla="*/ 3169920 h 3378200"/>
                  <a:gd name="connsiteX282" fmla="*/ 1608983 w 3038475"/>
                  <a:gd name="connsiteY282" fmla="*/ 3171817 h 3378200"/>
                  <a:gd name="connsiteX283" fmla="*/ 1521602 w 3038475"/>
                  <a:gd name="connsiteY283" fmla="*/ 3223260 h 3378200"/>
                  <a:gd name="connsiteX284" fmla="*/ 1432083 w 3038475"/>
                  <a:gd name="connsiteY284" fmla="*/ 3195955 h 3378200"/>
                  <a:gd name="connsiteX285" fmla="*/ 1432083 w 3038475"/>
                  <a:gd name="connsiteY285" fmla="*/ 3164205 h 3378200"/>
                  <a:gd name="connsiteX286" fmla="*/ 1403513 w 3038475"/>
                  <a:gd name="connsiteY286" fmla="*/ 3164205 h 3378200"/>
                  <a:gd name="connsiteX287" fmla="*/ 1373674 w 3038475"/>
                  <a:gd name="connsiteY287" fmla="*/ 3147060 h 3378200"/>
                  <a:gd name="connsiteX288" fmla="*/ 1306376 w 3038475"/>
                  <a:gd name="connsiteY288" fmla="*/ 3199130 h 3378200"/>
                  <a:gd name="connsiteX289" fmla="*/ 1291774 w 3038475"/>
                  <a:gd name="connsiteY289" fmla="*/ 3223260 h 3378200"/>
                  <a:gd name="connsiteX290" fmla="*/ 1291774 w 3038475"/>
                  <a:gd name="connsiteY290" fmla="*/ 3253740 h 3378200"/>
                  <a:gd name="connsiteX291" fmla="*/ 1291774 w 3038475"/>
                  <a:gd name="connsiteY291" fmla="*/ 3291205 h 3378200"/>
                  <a:gd name="connsiteX292" fmla="*/ 1254950 w 3038475"/>
                  <a:gd name="connsiteY292" fmla="*/ 3296920 h 3378200"/>
                  <a:gd name="connsiteX293" fmla="*/ 1217492 w 3038475"/>
                  <a:gd name="connsiteY293" fmla="*/ 3328670 h 3378200"/>
                  <a:gd name="connsiteX294" fmla="*/ 1177494 w 3038475"/>
                  <a:gd name="connsiteY294" fmla="*/ 3378200 h 3378200"/>
                  <a:gd name="connsiteX295" fmla="*/ 1159718 w 3038475"/>
                  <a:gd name="connsiteY295" fmla="*/ 3356610 h 3378200"/>
                  <a:gd name="connsiteX296" fmla="*/ 1094222 w 3038475"/>
                  <a:gd name="connsiteY296" fmla="*/ 3335507 h 3378200"/>
                  <a:gd name="connsiteX297" fmla="*/ 1101725 w 3038475"/>
                  <a:gd name="connsiteY297" fmla="*/ 3321685 h 3378200"/>
                  <a:gd name="connsiteX298" fmla="*/ 1089660 w 3038475"/>
                  <a:gd name="connsiteY298" fmla="*/ 3319145 h 3378200"/>
                  <a:gd name="connsiteX299" fmla="*/ 1089660 w 3038475"/>
                  <a:gd name="connsiteY299" fmla="*/ 3260090 h 3378200"/>
                  <a:gd name="connsiteX300" fmla="*/ 1101725 w 3038475"/>
                  <a:gd name="connsiteY300" fmla="*/ 3256280 h 3378200"/>
                  <a:gd name="connsiteX301" fmla="*/ 1089660 w 3038475"/>
                  <a:gd name="connsiteY301" fmla="*/ 3175000 h 3378200"/>
                  <a:gd name="connsiteX302" fmla="*/ 1089660 w 3038475"/>
                  <a:gd name="connsiteY302" fmla="*/ 3160395 h 3378200"/>
                  <a:gd name="connsiteX303" fmla="*/ 1089660 w 3038475"/>
                  <a:gd name="connsiteY303" fmla="*/ 3146425 h 3378200"/>
                  <a:gd name="connsiteX304" fmla="*/ 1069340 w 3038475"/>
                  <a:gd name="connsiteY304" fmla="*/ 3156585 h 3378200"/>
                  <a:gd name="connsiteX305" fmla="*/ 1064895 w 3038475"/>
                  <a:gd name="connsiteY305" fmla="*/ 3128010 h 3378200"/>
                  <a:gd name="connsiteX306" fmla="*/ 1061085 w 3038475"/>
                  <a:gd name="connsiteY306" fmla="*/ 3095625 h 3378200"/>
                  <a:gd name="connsiteX307" fmla="*/ 1074420 w 3038475"/>
                  <a:gd name="connsiteY307" fmla="*/ 3057525 h 3378200"/>
                  <a:gd name="connsiteX308" fmla="*/ 1036320 w 3038475"/>
                  <a:gd name="connsiteY308" fmla="*/ 3076575 h 3378200"/>
                  <a:gd name="connsiteX309" fmla="*/ 1013460 w 3038475"/>
                  <a:gd name="connsiteY309" fmla="*/ 3068955 h 3378200"/>
                  <a:gd name="connsiteX310" fmla="*/ 1024890 w 3038475"/>
                  <a:gd name="connsiteY310" fmla="*/ 3048000 h 3378200"/>
                  <a:gd name="connsiteX311" fmla="*/ 1013460 w 3038475"/>
                  <a:gd name="connsiteY311" fmla="*/ 3011805 h 3378200"/>
                  <a:gd name="connsiteX312" fmla="*/ 1011555 w 3038475"/>
                  <a:gd name="connsiteY312" fmla="*/ 2975610 h 3378200"/>
                  <a:gd name="connsiteX313" fmla="*/ 990600 w 3038475"/>
                  <a:gd name="connsiteY313" fmla="*/ 2967990 h 3378200"/>
                  <a:gd name="connsiteX314" fmla="*/ 962025 w 3038475"/>
                  <a:gd name="connsiteY314" fmla="*/ 2971800 h 3378200"/>
                  <a:gd name="connsiteX315" fmla="*/ 973455 w 3038475"/>
                  <a:gd name="connsiteY315" fmla="*/ 2920365 h 3378200"/>
                  <a:gd name="connsiteX316" fmla="*/ 990600 w 3038475"/>
                  <a:gd name="connsiteY316" fmla="*/ 2891790 h 3378200"/>
                  <a:gd name="connsiteX317" fmla="*/ 971550 w 3038475"/>
                  <a:gd name="connsiteY317" fmla="*/ 2861310 h 3378200"/>
                  <a:gd name="connsiteX318" fmla="*/ 971550 w 3038475"/>
                  <a:gd name="connsiteY318" fmla="*/ 2842260 h 3378200"/>
                  <a:gd name="connsiteX319" fmla="*/ 962025 w 3038475"/>
                  <a:gd name="connsiteY319" fmla="*/ 2819400 h 3378200"/>
                  <a:gd name="connsiteX320" fmla="*/ 948690 w 3038475"/>
                  <a:gd name="connsiteY320" fmla="*/ 2785110 h 3378200"/>
                  <a:gd name="connsiteX321" fmla="*/ 935355 w 3038475"/>
                  <a:gd name="connsiteY321" fmla="*/ 2747010 h 3378200"/>
                  <a:gd name="connsiteX322" fmla="*/ 937895 w 3038475"/>
                  <a:gd name="connsiteY322" fmla="*/ 2728595 h 3378200"/>
                  <a:gd name="connsiteX323" fmla="*/ 937895 w 3038475"/>
                  <a:gd name="connsiteY323" fmla="*/ 2716978 h 3378200"/>
                  <a:gd name="connsiteX324" fmla="*/ 923290 w 3038475"/>
                  <a:gd name="connsiteY324" fmla="*/ 2728595 h 3378200"/>
                  <a:gd name="connsiteX325" fmla="*/ 883920 w 3038475"/>
                  <a:gd name="connsiteY325" fmla="*/ 2684145 h 3378200"/>
                  <a:gd name="connsiteX326" fmla="*/ 855345 w 3038475"/>
                  <a:gd name="connsiteY326" fmla="*/ 2665095 h 3378200"/>
                  <a:gd name="connsiteX327" fmla="*/ 826770 w 3038475"/>
                  <a:gd name="connsiteY327" fmla="*/ 2610485 h 3378200"/>
                  <a:gd name="connsiteX328" fmla="*/ 797560 w 3038475"/>
                  <a:gd name="connsiteY328" fmla="*/ 2608580 h 3378200"/>
                  <a:gd name="connsiteX329" fmla="*/ 781685 w 3038475"/>
                  <a:gd name="connsiteY329" fmla="*/ 2620645 h 3378200"/>
                  <a:gd name="connsiteX330" fmla="*/ 767715 w 3038475"/>
                  <a:gd name="connsiteY330" fmla="*/ 2571750 h 3378200"/>
                  <a:gd name="connsiteX331" fmla="*/ 767715 w 3038475"/>
                  <a:gd name="connsiteY331" fmla="*/ 2543175 h 3378200"/>
                  <a:gd name="connsiteX332" fmla="*/ 738951 w 3038475"/>
                  <a:gd name="connsiteY332" fmla="*/ 2518473 h 3378200"/>
                  <a:gd name="connsiteX333" fmla="*/ 714375 w 3038475"/>
                  <a:gd name="connsiteY333" fmla="*/ 2458085 h 3378200"/>
                  <a:gd name="connsiteX334" fmla="*/ 720725 w 3038475"/>
                  <a:gd name="connsiteY334" fmla="*/ 2426970 h 3378200"/>
                  <a:gd name="connsiteX335" fmla="*/ 786130 w 3038475"/>
                  <a:gd name="connsiteY335" fmla="*/ 2334260 h 3378200"/>
                  <a:gd name="connsiteX336" fmla="*/ 797560 w 3038475"/>
                  <a:gd name="connsiteY336" fmla="*/ 2284730 h 3378200"/>
                  <a:gd name="connsiteX337" fmla="*/ 797560 w 3038475"/>
                  <a:gd name="connsiteY337" fmla="*/ 2242185 h 3378200"/>
                  <a:gd name="connsiteX338" fmla="*/ 797560 w 3038475"/>
                  <a:gd name="connsiteY338" fmla="*/ 2211070 h 3378200"/>
                  <a:gd name="connsiteX339" fmla="*/ 797560 w 3038475"/>
                  <a:gd name="connsiteY339" fmla="*/ 2193290 h 3378200"/>
                  <a:gd name="connsiteX340" fmla="*/ 743585 w 3038475"/>
                  <a:gd name="connsiteY340" fmla="*/ 2092960 h 3378200"/>
                  <a:gd name="connsiteX341" fmla="*/ 779780 w 3038475"/>
                  <a:gd name="connsiteY341" fmla="*/ 2103755 h 3378200"/>
                  <a:gd name="connsiteX342" fmla="*/ 797560 w 3038475"/>
                  <a:gd name="connsiteY342" fmla="*/ 2077085 h 3378200"/>
                  <a:gd name="connsiteX343" fmla="*/ 843280 w 3038475"/>
                  <a:gd name="connsiteY343" fmla="*/ 2072640 h 3378200"/>
                  <a:gd name="connsiteX344" fmla="*/ 863600 w 3038475"/>
                  <a:gd name="connsiteY344" fmla="*/ 2042160 h 3378200"/>
                  <a:gd name="connsiteX345" fmla="*/ 847090 w 3038475"/>
                  <a:gd name="connsiteY345" fmla="*/ 1997710 h 3378200"/>
                  <a:gd name="connsiteX346" fmla="*/ 871220 w 3038475"/>
                  <a:gd name="connsiteY346" fmla="*/ 1981200 h 3378200"/>
                  <a:gd name="connsiteX347" fmla="*/ 865505 w 3038475"/>
                  <a:gd name="connsiteY347" fmla="*/ 1952625 h 3378200"/>
                  <a:gd name="connsiteX348" fmla="*/ 889635 w 3038475"/>
                  <a:gd name="connsiteY348" fmla="*/ 1897380 h 3378200"/>
                  <a:gd name="connsiteX349" fmla="*/ 887730 w 3038475"/>
                  <a:gd name="connsiteY349" fmla="*/ 1885315 h 3378200"/>
                  <a:gd name="connsiteX350" fmla="*/ 891540 w 3038475"/>
                  <a:gd name="connsiteY350" fmla="*/ 1869440 h 3378200"/>
                  <a:gd name="connsiteX351" fmla="*/ 902970 w 3038475"/>
                  <a:gd name="connsiteY351" fmla="*/ 1844675 h 3378200"/>
                  <a:gd name="connsiteX352" fmla="*/ 902970 w 3038475"/>
                  <a:gd name="connsiteY352" fmla="*/ 1826260 h 3378200"/>
                  <a:gd name="connsiteX353" fmla="*/ 913345 w 3038475"/>
                  <a:gd name="connsiteY353" fmla="*/ 1832744 h 3378200"/>
                  <a:gd name="connsiteX354" fmla="*/ 902970 w 3038475"/>
                  <a:gd name="connsiteY354" fmla="*/ 1823085 h 3378200"/>
                  <a:gd name="connsiteX355" fmla="*/ 910590 w 3038475"/>
                  <a:gd name="connsiteY355" fmla="*/ 1805940 h 3378200"/>
                  <a:gd name="connsiteX356" fmla="*/ 921385 w 3038475"/>
                  <a:gd name="connsiteY356" fmla="*/ 1767840 h 3378200"/>
                  <a:gd name="connsiteX357" fmla="*/ 921385 w 3038475"/>
                  <a:gd name="connsiteY357" fmla="*/ 1751330 h 3378200"/>
                  <a:gd name="connsiteX358" fmla="*/ 937895 w 3038475"/>
                  <a:gd name="connsiteY358" fmla="*/ 1751330 h 3378200"/>
                  <a:gd name="connsiteX359" fmla="*/ 937895 w 3038475"/>
                  <a:gd name="connsiteY359" fmla="*/ 1714500 h 3378200"/>
                  <a:gd name="connsiteX360" fmla="*/ 942975 w 3038475"/>
                  <a:gd name="connsiteY360" fmla="*/ 1680210 h 3378200"/>
                  <a:gd name="connsiteX361" fmla="*/ 963930 w 3038475"/>
                  <a:gd name="connsiteY361" fmla="*/ 1671955 h 3378200"/>
                  <a:gd name="connsiteX362" fmla="*/ 977265 w 3038475"/>
                  <a:gd name="connsiteY362" fmla="*/ 1651000 h 3378200"/>
                  <a:gd name="connsiteX363" fmla="*/ 983601 w 3038475"/>
                  <a:gd name="connsiteY363" fmla="*/ 1644465 h 3378200"/>
                  <a:gd name="connsiteX364" fmla="*/ 985520 w 3038475"/>
                  <a:gd name="connsiteY364" fmla="*/ 1640840 h 3378200"/>
                  <a:gd name="connsiteX365" fmla="*/ 987425 w 3038475"/>
                  <a:gd name="connsiteY365" fmla="*/ 1614805 h 3378200"/>
                  <a:gd name="connsiteX366" fmla="*/ 962025 w 3038475"/>
                  <a:gd name="connsiteY366" fmla="*/ 1602740 h 3378200"/>
                  <a:gd name="connsiteX367" fmla="*/ 951230 w 3038475"/>
                  <a:gd name="connsiteY367" fmla="*/ 1614805 h 3378200"/>
                  <a:gd name="connsiteX368" fmla="*/ 929640 w 3038475"/>
                  <a:gd name="connsiteY368" fmla="*/ 1625600 h 3378200"/>
                  <a:gd name="connsiteX369" fmla="*/ 894715 w 3038475"/>
                  <a:gd name="connsiteY369" fmla="*/ 1637030 h 3378200"/>
                  <a:gd name="connsiteX370" fmla="*/ 882015 w 3038475"/>
                  <a:gd name="connsiteY370" fmla="*/ 1672590 h 3378200"/>
                  <a:gd name="connsiteX371" fmla="*/ 859790 w 3038475"/>
                  <a:gd name="connsiteY371" fmla="*/ 1651635 h 3378200"/>
                  <a:gd name="connsiteX372" fmla="*/ 851378 w 3038475"/>
                  <a:gd name="connsiteY372" fmla="*/ 1633315 h 3378200"/>
                  <a:gd name="connsiteX373" fmla="*/ 845569 w 3038475"/>
                  <a:gd name="connsiteY373" fmla="*/ 1618678 h 3378200"/>
                  <a:gd name="connsiteX374" fmla="*/ 844298 w 3038475"/>
                  <a:gd name="connsiteY374" fmla="*/ 1588260 h 3378200"/>
                  <a:gd name="connsiteX375" fmla="*/ 828996 w 3038475"/>
                  <a:gd name="connsiteY375" fmla="*/ 1564829 h 3378200"/>
                  <a:gd name="connsiteX376" fmla="*/ 804294 w 3038475"/>
                  <a:gd name="connsiteY376" fmla="*/ 1524761 h 3378200"/>
                  <a:gd name="connsiteX377" fmla="*/ 803910 w 3038475"/>
                  <a:gd name="connsiteY377" fmla="*/ 1526540 h 3378200"/>
                  <a:gd name="connsiteX378" fmla="*/ 774065 w 3038475"/>
                  <a:gd name="connsiteY378" fmla="*/ 1524635 h 3378200"/>
                  <a:gd name="connsiteX379" fmla="*/ 756920 w 3038475"/>
                  <a:gd name="connsiteY379" fmla="*/ 1507490 h 3378200"/>
                  <a:gd name="connsiteX380" fmla="*/ 743585 w 3038475"/>
                  <a:gd name="connsiteY380" fmla="*/ 1496061 h 3378200"/>
                  <a:gd name="connsiteX381" fmla="*/ 774065 w 3038475"/>
                  <a:gd name="connsiteY381" fmla="*/ 1484630 h 3378200"/>
                  <a:gd name="connsiteX382" fmla="*/ 803910 w 3038475"/>
                  <a:gd name="connsiteY382" fmla="*/ 1478915 h 3378200"/>
                  <a:gd name="connsiteX383" fmla="*/ 803910 w 3038475"/>
                  <a:gd name="connsiteY383" fmla="*/ 1464945 h 3378200"/>
                  <a:gd name="connsiteX384" fmla="*/ 803910 w 3038475"/>
                  <a:gd name="connsiteY384" fmla="*/ 1450340 h 3378200"/>
                  <a:gd name="connsiteX385" fmla="*/ 830580 w 3038475"/>
                  <a:gd name="connsiteY385" fmla="*/ 1437005 h 3378200"/>
                  <a:gd name="connsiteX386" fmla="*/ 861060 w 3038475"/>
                  <a:gd name="connsiteY386" fmla="*/ 1423670 h 3378200"/>
                  <a:gd name="connsiteX387" fmla="*/ 887095 w 3038475"/>
                  <a:gd name="connsiteY387" fmla="*/ 1417955 h 3378200"/>
                  <a:gd name="connsiteX388" fmla="*/ 905510 w 3038475"/>
                  <a:gd name="connsiteY388" fmla="*/ 1410335 h 3378200"/>
                  <a:gd name="connsiteX389" fmla="*/ 918845 w 3038475"/>
                  <a:gd name="connsiteY389" fmla="*/ 1398905 h 3378200"/>
                  <a:gd name="connsiteX390" fmla="*/ 929640 w 3038475"/>
                  <a:gd name="connsiteY390" fmla="*/ 1386840 h 3378200"/>
                  <a:gd name="connsiteX391" fmla="*/ 962025 w 3038475"/>
                  <a:gd name="connsiteY391" fmla="*/ 1386840 h 3378200"/>
                  <a:gd name="connsiteX392" fmla="*/ 1010285 w 3038475"/>
                  <a:gd name="connsiteY392" fmla="*/ 1386840 h 3378200"/>
                  <a:gd name="connsiteX393" fmla="*/ 1010285 w 3038475"/>
                  <a:gd name="connsiteY393" fmla="*/ 1398905 h 3378200"/>
                  <a:gd name="connsiteX394" fmla="*/ 1033145 w 3038475"/>
                  <a:gd name="connsiteY394" fmla="*/ 1383823 h 3378200"/>
                  <a:gd name="connsiteX395" fmla="*/ 1044575 w 3038475"/>
                  <a:gd name="connsiteY395" fmla="*/ 1392649 h 3378200"/>
                  <a:gd name="connsiteX396" fmla="*/ 1052735 w 3038475"/>
                  <a:gd name="connsiteY396" fmla="*/ 1400395 h 3378200"/>
                  <a:gd name="connsiteX397" fmla="*/ 1075055 w 3038475"/>
                  <a:gd name="connsiteY397" fmla="*/ 1402715 h 3378200"/>
                  <a:gd name="connsiteX398" fmla="*/ 1082613 w 3038475"/>
                  <a:gd name="connsiteY398" fmla="*/ 1423858 h 3378200"/>
                  <a:gd name="connsiteX399" fmla="*/ 1097915 w 3038475"/>
                  <a:gd name="connsiteY399" fmla="*/ 1400810 h 3378200"/>
                  <a:gd name="connsiteX400" fmla="*/ 1120140 w 3038475"/>
                  <a:gd name="connsiteY400" fmla="*/ 1386840 h 3378200"/>
                  <a:gd name="connsiteX401" fmla="*/ 1139825 w 3038475"/>
                  <a:gd name="connsiteY401" fmla="*/ 1386840 h 3378200"/>
                  <a:gd name="connsiteX402" fmla="*/ 1156970 w 3038475"/>
                  <a:gd name="connsiteY402" fmla="*/ 1386840 h 3378200"/>
                  <a:gd name="connsiteX403" fmla="*/ 1170305 w 3038475"/>
                  <a:gd name="connsiteY403" fmla="*/ 1360805 h 3378200"/>
                  <a:gd name="connsiteX404" fmla="*/ 1166495 w 3038475"/>
                  <a:gd name="connsiteY404" fmla="*/ 1330325 h 3378200"/>
                  <a:gd name="connsiteX405" fmla="*/ 1172210 w 3038475"/>
                  <a:gd name="connsiteY405" fmla="*/ 1313180 h 3378200"/>
                  <a:gd name="connsiteX406" fmla="*/ 1174115 w 3038475"/>
                  <a:gd name="connsiteY406" fmla="*/ 1309371 h 3378200"/>
                  <a:gd name="connsiteX407" fmla="*/ 1169622 w 3038475"/>
                  <a:gd name="connsiteY407" fmla="*/ 1295891 h 3378200"/>
                  <a:gd name="connsiteX408" fmla="*/ 1136015 w 3038475"/>
                  <a:gd name="connsiteY408" fmla="*/ 1314451 h 3378200"/>
                  <a:gd name="connsiteX409" fmla="*/ 1086297 w 3038475"/>
                  <a:gd name="connsiteY409" fmla="*/ 1293620 h 3378200"/>
                  <a:gd name="connsiteX410" fmla="*/ 1058545 w 3038475"/>
                  <a:gd name="connsiteY410" fmla="*/ 1288415 h 3378200"/>
                  <a:gd name="connsiteX411" fmla="*/ 1004570 w 3038475"/>
                  <a:gd name="connsiteY411" fmla="*/ 1241425 h 3378200"/>
                  <a:gd name="connsiteX412" fmla="*/ 962025 w 3038475"/>
                  <a:gd name="connsiteY412" fmla="*/ 1184910 h 3378200"/>
                  <a:gd name="connsiteX413" fmla="*/ 911225 w 3038475"/>
                  <a:gd name="connsiteY413" fmla="*/ 1211071 h 3378200"/>
                  <a:gd name="connsiteX414" fmla="*/ 865668 w 3038475"/>
                  <a:gd name="connsiteY414" fmla="*/ 1215673 h 3378200"/>
                  <a:gd name="connsiteX415" fmla="*/ 827247 w 3038475"/>
                  <a:gd name="connsiteY415" fmla="*/ 1207581 h 3378200"/>
                  <a:gd name="connsiteX416" fmla="*/ 750828 w 3038475"/>
                  <a:gd name="connsiteY416" fmla="*/ 1245298 h 3378200"/>
                  <a:gd name="connsiteX417" fmla="*/ 731747 w 3038475"/>
                  <a:gd name="connsiteY417" fmla="*/ 1218188 h 3378200"/>
                  <a:gd name="connsiteX418" fmla="*/ 743585 w 3038475"/>
                  <a:gd name="connsiteY418" fmla="*/ 1162050 h 3378200"/>
                  <a:gd name="connsiteX419" fmla="*/ 710565 w 3038475"/>
                  <a:gd name="connsiteY419" fmla="*/ 1184910 h 3378200"/>
                  <a:gd name="connsiteX420" fmla="*/ 685165 w 3038475"/>
                  <a:gd name="connsiteY420" fmla="*/ 1177290 h 3378200"/>
                  <a:gd name="connsiteX421" fmla="*/ 661035 w 3038475"/>
                  <a:gd name="connsiteY421" fmla="*/ 1146810 h 3378200"/>
                  <a:gd name="connsiteX422" fmla="*/ 645160 w 3038475"/>
                  <a:gd name="connsiteY422" fmla="*/ 1128395 h 3378200"/>
                  <a:gd name="connsiteX423" fmla="*/ 617220 w 3038475"/>
                  <a:gd name="connsiteY423" fmla="*/ 1128395 h 3378200"/>
                  <a:gd name="connsiteX424" fmla="*/ 595630 w 3038475"/>
                  <a:gd name="connsiteY424" fmla="*/ 1123315 h 3378200"/>
                  <a:gd name="connsiteX425" fmla="*/ 567055 w 3038475"/>
                  <a:gd name="connsiteY425" fmla="*/ 1123315 h 3378200"/>
                  <a:gd name="connsiteX426" fmla="*/ 551180 w 3038475"/>
                  <a:gd name="connsiteY426" fmla="*/ 1149350 h 3378200"/>
                  <a:gd name="connsiteX427" fmla="*/ 524510 w 3038475"/>
                  <a:gd name="connsiteY427" fmla="*/ 1164590 h 3378200"/>
                  <a:gd name="connsiteX428" fmla="*/ 502285 w 3038475"/>
                  <a:gd name="connsiteY428" fmla="*/ 1128395 h 3378200"/>
                  <a:gd name="connsiteX429" fmla="*/ 485140 w 3038475"/>
                  <a:gd name="connsiteY429" fmla="*/ 1108075 h 3378200"/>
                  <a:gd name="connsiteX430" fmla="*/ 485140 w 3038475"/>
                  <a:gd name="connsiteY430" fmla="*/ 1075055 h 3378200"/>
                  <a:gd name="connsiteX431" fmla="*/ 485140 w 3038475"/>
                  <a:gd name="connsiteY431" fmla="*/ 1056640 h 3378200"/>
                  <a:gd name="connsiteX432" fmla="*/ 471170 w 3038475"/>
                  <a:gd name="connsiteY432" fmla="*/ 1015365 h 3378200"/>
                  <a:gd name="connsiteX433" fmla="*/ 434340 w 3038475"/>
                  <a:gd name="connsiteY433" fmla="*/ 1017905 h 3378200"/>
                  <a:gd name="connsiteX434" fmla="*/ 429260 w 3038475"/>
                  <a:gd name="connsiteY434" fmla="*/ 996950 h 3378200"/>
                  <a:gd name="connsiteX435" fmla="*/ 398780 w 3038475"/>
                  <a:gd name="connsiteY435" fmla="*/ 1015365 h 3378200"/>
                  <a:gd name="connsiteX436" fmla="*/ 375920 w 3038475"/>
                  <a:gd name="connsiteY436" fmla="*/ 1017905 h 3378200"/>
                  <a:gd name="connsiteX437" fmla="*/ 347345 w 3038475"/>
                  <a:gd name="connsiteY437" fmla="*/ 1028065 h 3378200"/>
                  <a:gd name="connsiteX438" fmla="*/ 315595 w 3038475"/>
                  <a:gd name="connsiteY438" fmla="*/ 1010285 h 3378200"/>
                  <a:gd name="connsiteX439" fmla="*/ 304800 w 3038475"/>
                  <a:gd name="connsiteY439" fmla="*/ 984250 h 3378200"/>
                  <a:gd name="connsiteX440" fmla="*/ 283210 w 3038475"/>
                  <a:gd name="connsiteY440" fmla="*/ 984250 h 3378200"/>
                  <a:gd name="connsiteX441" fmla="*/ 262255 w 3038475"/>
                  <a:gd name="connsiteY441" fmla="*/ 958215 h 3378200"/>
                  <a:gd name="connsiteX442" fmla="*/ 241935 w 3038475"/>
                  <a:gd name="connsiteY442" fmla="*/ 958215 h 3378200"/>
                  <a:gd name="connsiteX443" fmla="*/ 231775 w 3038475"/>
                  <a:gd name="connsiteY443" fmla="*/ 974090 h 3378200"/>
                  <a:gd name="connsiteX444" fmla="*/ 209550 w 3038475"/>
                  <a:gd name="connsiteY444" fmla="*/ 991870 h 3378200"/>
                  <a:gd name="connsiteX445" fmla="*/ 204470 w 3038475"/>
                  <a:gd name="connsiteY445" fmla="*/ 974090 h 3378200"/>
                  <a:gd name="connsiteX446" fmla="*/ 177800 w 3038475"/>
                  <a:gd name="connsiteY446" fmla="*/ 974090 h 3378200"/>
                  <a:gd name="connsiteX447" fmla="*/ 187960 w 3038475"/>
                  <a:gd name="connsiteY447" fmla="*/ 920116 h 3378200"/>
                  <a:gd name="connsiteX448" fmla="*/ 157480 w 3038475"/>
                  <a:gd name="connsiteY448" fmla="*/ 920116 h 3378200"/>
                  <a:gd name="connsiteX449" fmla="*/ 133985 w 3038475"/>
                  <a:gd name="connsiteY449" fmla="*/ 873761 h 3378200"/>
                  <a:gd name="connsiteX450" fmla="*/ 157480 w 3038475"/>
                  <a:gd name="connsiteY450" fmla="*/ 845185 h 3378200"/>
                  <a:gd name="connsiteX451" fmla="*/ 157480 w 3038475"/>
                  <a:gd name="connsiteY451" fmla="*/ 808990 h 3378200"/>
                  <a:gd name="connsiteX452" fmla="*/ 149225 w 3038475"/>
                  <a:gd name="connsiteY452" fmla="*/ 795020 h 3378200"/>
                  <a:gd name="connsiteX453" fmla="*/ 157480 w 3038475"/>
                  <a:gd name="connsiteY453" fmla="*/ 747395 h 3378200"/>
                  <a:gd name="connsiteX454" fmla="*/ 175260 w 3038475"/>
                  <a:gd name="connsiteY454" fmla="*/ 760095 h 3378200"/>
                  <a:gd name="connsiteX455" fmla="*/ 249555 w 3038475"/>
                  <a:gd name="connsiteY455" fmla="*/ 726440 h 3378200"/>
                  <a:gd name="connsiteX456" fmla="*/ 209550 w 3038475"/>
                  <a:gd name="connsiteY456" fmla="*/ 693420 h 3378200"/>
                  <a:gd name="connsiteX457" fmla="*/ 182880 w 3038475"/>
                  <a:gd name="connsiteY457" fmla="*/ 652780 h 3378200"/>
                  <a:gd name="connsiteX458" fmla="*/ 204470 w 3038475"/>
                  <a:gd name="connsiteY458" fmla="*/ 633730 h 3378200"/>
                  <a:gd name="connsiteX459" fmla="*/ 172720 w 3038475"/>
                  <a:gd name="connsiteY459" fmla="*/ 610870 h 3378200"/>
                  <a:gd name="connsiteX460" fmla="*/ 187960 w 3038475"/>
                  <a:gd name="connsiteY460" fmla="*/ 551815 h 3378200"/>
                  <a:gd name="connsiteX461" fmla="*/ 185420 w 3038475"/>
                  <a:gd name="connsiteY461" fmla="*/ 508636 h 3378200"/>
                  <a:gd name="connsiteX462" fmla="*/ 157480 w 3038475"/>
                  <a:gd name="connsiteY462" fmla="*/ 489585 h 3378200"/>
                  <a:gd name="connsiteX463" fmla="*/ 204470 w 3038475"/>
                  <a:gd name="connsiteY463" fmla="*/ 481965 h 3378200"/>
                  <a:gd name="connsiteX464" fmla="*/ 192405 w 3038475"/>
                  <a:gd name="connsiteY464" fmla="*/ 422911 h 3378200"/>
                  <a:gd name="connsiteX465" fmla="*/ 192405 w 3038475"/>
                  <a:gd name="connsiteY465" fmla="*/ 398145 h 3378200"/>
                  <a:gd name="connsiteX466" fmla="*/ 204470 w 3038475"/>
                  <a:gd name="connsiteY466" fmla="*/ 391160 h 3378200"/>
                  <a:gd name="connsiteX467" fmla="*/ 213360 w 3038475"/>
                  <a:gd name="connsiteY467" fmla="*/ 377191 h 3378200"/>
                  <a:gd name="connsiteX468" fmla="*/ 209550 w 3038475"/>
                  <a:gd name="connsiteY468" fmla="*/ 350520 h 3378200"/>
                  <a:gd name="connsiteX469" fmla="*/ 204470 w 3038475"/>
                  <a:gd name="connsiteY469" fmla="*/ 296545 h 3378200"/>
                  <a:gd name="connsiteX470" fmla="*/ 172720 w 3038475"/>
                  <a:gd name="connsiteY470" fmla="*/ 265430 h 3378200"/>
                  <a:gd name="connsiteX471" fmla="*/ 149225 w 3038475"/>
                  <a:gd name="connsiteY471" fmla="*/ 255270 h 3378200"/>
                  <a:gd name="connsiteX472" fmla="*/ 115570 w 3038475"/>
                  <a:gd name="connsiteY472" fmla="*/ 257810 h 3378200"/>
                  <a:gd name="connsiteX473" fmla="*/ 110490 w 3038475"/>
                  <a:gd name="connsiteY473" fmla="*/ 285115 h 3378200"/>
                  <a:gd name="connsiteX474" fmla="*/ 88900 w 3038475"/>
                  <a:gd name="connsiteY474" fmla="*/ 270510 h 3378200"/>
                  <a:gd name="connsiteX475" fmla="*/ 74930 w 3038475"/>
                  <a:gd name="connsiteY475" fmla="*/ 247650 h 3378200"/>
                  <a:gd name="connsiteX476" fmla="*/ 48260 w 3038475"/>
                  <a:gd name="connsiteY476" fmla="*/ 213995 h 3378200"/>
                  <a:gd name="connsiteX477" fmla="*/ 48260 w 3038475"/>
                  <a:gd name="connsiteY477" fmla="*/ 182880 h 3378200"/>
                  <a:gd name="connsiteX478" fmla="*/ 33655 w 3038475"/>
                  <a:gd name="connsiteY478" fmla="*/ 172720 h 3378200"/>
                  <a:gd name="connsiteX479" fmla="*/ 0 w 3038475"/>
                  <a:gd name="connsiteY479" fmla="*/ 172720 h 3378200"/>
                  <a:gd name="connsiteX480" fmla="*/ 33655 w 3038475"/>
                  <a:gd name="connsiteY480" fmla="*/ 116205 h 3378200"/>
                  <a:gd name="connsiteX481" fmla="*/ 48260 w 3038475"/>
                  <a:gd name="connsiteY481" fmla="*/ 111125 h 3378200"/>
                  <a:gd name="connsiteX482" fmla="*/ 48260 w 3038475"/>
                  <a:gd name="connsiteY482" fmla="*/ 85725 h 3378200"/>
                  <a:gd name="connsiteX483" fmla="*/ 110490 w 3038475"/>
                  <a:gd name="connsiteY483" fmla="*/ 85725 h 3378200"/>
                  <a:gd name="connsiteX484" fmla="*/ 110490 w 3038475"/>
                  <a:gd name="connsiteY484" fmla="*/ 64770 h 3378200"/>
                  <a:gd name="connsiteX485" fmla="*/ 149225 w 3038475"/>
                  <a:gd name="connsiteY485" fmla="*/ 62230 h 3378200"/>
                  <a:gd name="connsiteX486" fmla="*/ 157480 w 3038475"/>
                  <a:gd name="connsiteY486" fmla="*/ 28575 h 3378200"/>
                  <a:gd name="connsiteX487" fmla="*/ 157480 w 3038475"/>
                  <a:gd name="connsiteY487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20140 w 3038475"/>
                  <a:gd name="connsiteY57" fmla="*/ 508636 h 3378200"/>
                  <a:gd name="connsiteX58" fmla="*/ 1226820 w 3038475"/>
                  <a:gd name="connsiteY58" fmla="*/ 600710 h 3378200"/>
                  <a:gd name="connsiteX59" fmla="*/ 1300480 w 3038475"/>
                  <a:gd name="connsiteY59" fmla="*/ 603250 h 3378200"/>
                  <a:gd name="connsiteX60" fmla="*/ 1409700 w 3038475"/>
                  <a:gd name="connsiteY60" fmla="*/ 668655 h 3378200"/>
                  <a:gd name="connsiteX61" fmla="*/ 1344295 w 3038475"/>
                  <a:gd name="connsiteY61" fmla="*/ 706120 h 3378200"/>
                  <a:gd name="connsiteX62" fmla="*/ 1331595 w 3038475"/>
                  <a:gd name="connsiteY62" fmla="*/ 739775 h 3378200"/>
                  <a:gd name="connsiteX63" fmla="*/ 1346835 w 3038475"/>
                  <a:gd name="connsiteY63" fmla="*/ 816610 h 3378200"/>
                  <a:gd name="connsiteX64" fmla="*/ 1345565 w 3038475"/>
                  <a:gd name="connsiteY64" fmla="*/ 890270 h 3378200"/>
                  <a:gd name="connsiteX65" fmla="*/ 1374899 w 3038475"/>
                  <a:gd name="connsiteY65" fmla="*/ 888706 h 3378200"/>
                  <a:gd name="connsiteX66" fmla="*/ 1362075 w 3038475"/>
                  <a:gd name="connsiteY66" fmla="*/ 897255 h 3378200"/>
                  <a:gd name="connsiteX67" fmla="*/ 1357630 w 3038475"/>
                  <a:gd name="connsiteY67" fmla="*/ 925195 h 3378200"/>
                  <a:gd name="connsiteX68" fmla="*/ 1311275 w 3038475"/>
                  <a:gd name="connsiteY68" fmla="*/ 922655 h 3378200"/>
                  <a:gd name="connsiteX69" fmla="*/ 1295400 w 3038475"/>
                  <a:gd name="connsiteY69" fmla="*/ 945516 h 3378200"/>
                  <a:gd name="connsiteX70" fmla="*/ 1346835 w 3038475"/>
                  <a:gd name="connsiteY70" fmla="*/ 996950 h 3378200"/>
                  <a:gd name="connsiteX71" fmla="*/ 1313815 w 3038475"/>
                  <a:gd name="connsiteY71" fmla="*/ 1075055 h 3378200"/>
                  <a:gd name="connsiteX72" fmla="*/ 1339215 w 3038475"/>
                  <a:gd name="connsiteY72" fmla="*/ 1102995 h 3378200"/>
                  <a:gd name="connsiteX73" fmla="*/ 1332786 w 3038475"/>
                  <a:gd name="connsiteY73" fmla="*/ 1106805 h 3378200"/>
                  <a:gd name="connsiteX74" fmla="*/ 1358900 w 3038475"/>
                  <a:gd name="connsiteY74" fmla="*/ 1106805 h 3378200"/>
                  <a:gd name="connsiteX75" fmla="*/ 1366520 w 3038475"/>
                  <a:gd name="connsiteY75" fmla="*/ 1130300 h 3378200"/>
                  <a:gd name="connsiteX76" fmla="*/ 1374140 w 3038475"/>
                  <a:gd name="connsiteY76" fmla="*/ 1155065 h 3378200"/>
                  <a:gd name="connsiteX77" fmla="*/ 1409700 w 3038475"/>
                  <a:gd name="connsiteY77" fmla="*/ 1160780 h 3378200"/>
                  <a:gd name="connsiteX78" fmla="*/ 1440815 w 3038475"/>
                  <a:gd name="connsiteY78" fmla="*/ 1170305 h 3378200"/>
                  <a:gd name="connsiteX79" fmla="*/ 1459865 w 3038475"/>
                  <a:gd name="connsiteY79" fmla="*/ 1164590 h 3378200"/>
                  <a:gd name="connsiteX80" fmla="*/ 1473200 w 3038475"/>
                  <a:gd name="connsiteY80" fmla="*/ 1145541 h 3378200"/>
                  <a:gd name="connsiteX81" fmla="*/ 1482725 w 3038475"/>
                  <a:gd name="connsiteY81" fmla="*/ 1106805 h 3378200"/>
                  <a:gd name="connsiteX82" fmla="*/ 1511300 w 3038475"/>
                  <a:gd name="connsiteY82" fmla="*/ 1106805 h 3378200"/>
                  <a:gd name="connsiteX83" fmla="*/ 1520825 w 3038475"/>
                  <a:gd name="connsiteY83" fmla="*/ 1126490 h 3378200"/>
                  <a:gd name="connsiteX84" fmla="*/ 1539875 w 3038475"/>
                  <a:gd name="connsiteY84" fmla="*/ 1126490 h 3378200"/>
                  <a:gd name="connsiteX85" fmla="*/ 1558925 w 3038475"/>
                  <a:gd name="connsiteY85" fmla="*/ 1143635 h 3378200"/>
                  <a:gd name="connsiteX86" fmla="*/ 1583690 w 3038475"/>
                  <a:gd name="connsiteY86" fmla="*/ 1143635 h 3378200"/>
                  <a:gd name="connsiteX87" fmla="*/ 1593215 w 3038475"/>
                  <a:gd name="connsiteY87" fmla="*/ 1126490 h 3378200"/>
                  <a:gd name="connsiteX88" fmla="*/ 1579880 w 3038475"/>
                  <a:gd name="connsiteY88" fmla="*/ 1170305 h 3378200"/>
                  <a:gd name="connsiteX89" fmla="*/ 1597025 w 3038475"/>
                  <a:gd name="connsiteY89" fmla="*/ 1189356 h 3378200"/>
                  <a:gd name="connsiteX90" fmla="*/ 1600835 w 3038475"/>
                  <a:gd name="connsiteY90" fmla="*/ 1217930 h 3378200"/>
                  <a:gd name="connsiteX91" fmla="*/ 1612265 w 3038475"/>
                  <a:gd name="connsiteY91" fmla="*/ 1240155 h 3378200"/>
                  <a:gd name="connsiteX92" fmla="*/ 1628140 w 3038475"/>
                  <a:gd name="connsiteY92" fmla="*/ 1240155 h 3378200"/>
                  <a:gd name="connsiteX93" fmla="*/ 1648460 w 3038475"/>
                  <a:gd name="connsiteY93" fmla="*/ 1240155 h 3378200"/>
                  <a:gd name="connsiteX94" fmla="*/ 1654175 w 3038475"/>
                  <a:gd name="connsiteY94" fmla="*/ 1265555 h 3378200"/>
                  <a:gd name="connsiteX95" fmla="*/ 1678940 w 3038475"/>
                  <a:gd name="connsiteY95" fmla="*/ 1290320 h 3378200"/>
                  <a:gd name="connsiteX96" fmla="*/ 1682257 w 3038475"/>
                  <a:gd name="connsiteY96" fmla="*/ 1310221 h 3378200"/>
                  <a:gd name="connsiteX97" fmla="*/ 1685925 w 3038475"/>
                  <a:gd name="connsiteY97" fmla="*/ 1295400 h 3378200"/>
                  <a:gd name="connsiteX98" fmla="*/ 1708785 w 3038475"/>
                  <a:gd name="connsiteY98" fmla="*/ 1310640 h 3378200"/>
                  <a:gd name="connsiteX99" fmla="*/ 1715770 w 3038475"/>
                  <a:gd name="connsiteY99" fmla="*/ 1314450 h 3378200"/>
                  <a:gd name="connsiteX100" fmla="*/ 1737360 w 3038475"/>
                  <a:gd name="connsiteY100" fmla="*/ 1314450 h 3378200"/>
                  <a:gd name="connsiteX101" fmla="*/ 1758315 w 3038475"/>
                  <a:gd name="connsiteY101" fmla="*/ 1314450 h 3378200"/>
                  <a:gd name="connsiteX102" fmla="*/ 1795145 w 3038475"/>
                  <a:gd name="connsiteY102" fmla="*/ 1336675 h 3378200"/>
                  <a:gd name="connsiteX103" fmla="*/ 1772285 w 3038475"/>
                  <a:gd name="connsiteY103" fmla="*/ 1349375 h 3378200"/>
                  <a:gd name="connsiteX104" fmla="*/ 1772285 w 3038475"/>
                  <a:gd name="connsiteY104" fmla="*/ 1364615 h 3378200"/>
                  <a:gd name="connsiteX105" fmla="*/ 1758315 w 3038475"/>
                  <a:gd name="connsiteY105" fmla="*/ 1384935 h 3378200"/>
                  <a:gd name="connsiteX106" fmla="*/ 1779905 w 3038475"/>
                  <a:gd name="connsiteY106" fmla="*/ 1402715 h 3378200"/>
                  <a:gd name="connsiteX107" fmla="*/ 1795145 w 3038475"/>
                  <a:gd name="connsiteY107" fmla="*/ 1428750 h 3378200"/>
                  <a:gd name="connsiteX108" fmla="*/ 1823720 w 3038475"/>
                  <a:gd name="connsiteY108" fmla="*/ 1438910 h 3378200"/>
                  <a:gd name="connsiteX109" fmla="*/ 1851660 w 3038475"/>
                  <a:gd name="connsiteY109" fmla="*/ 1418590 h 3378200"/>
                  <a:gd name="connsiteX110" fmla="*/ 1869440 w 3038475"/>
                  <a:gd name="connsiteY110" fmla="*/ 1426210 h 3378200"/>
                  <a:gd name="connsiteX111" fmla="*/ 1884680 w 3038475"/>
                  <a:gd name="connsiteY111" fmla="*/ 1397635 h 3378200"/>
                  <a:gd name="connsiteX112" fmla="*/ 1908810 w 3038475"/>
                  <a:gd name="connsiteY112" fmla="*/ 1410970 h 3378200"/>
                  <a:gd name="connsiteX113" fmla="*/ 1908810 w 3038475"/>
                  <a:gd name="connsiteY113" fmla="*/ 1431290 h 3378200"/>
                  <a:gd name="connsiteX114" fmla="*/ 1931035 w 3038475"/>
                  <a:gd name="connsiteY114" fmla="*/ 1446530 h 3378200"/>
                  <a:gd name="connsiteX115" fmla="*/ 1947545 w 3038475"/>
                  <a:gd name="connsiteY115" fmla="*/ 1413510 h 3378200"/>
                  <a:gd name="connsiteX116" fmla="*/ 1978660 w 3038475"/>
                  <a:gd name="connsiteY116" fmla="*/ 1410970 h 3378200"/>
                  <a:gd name="connsiteX117" fmla="*/ 2021205 w 3038475"/>
                  <a:gd name="connsiteY117" fmla="*/ 1410970 h 3378200"/>
                  <a:gd name="connsiteX118" fmla="*/ 2047240 w 3038475"/>
                  <a:gd name="connsiteY118" fmla="*/ 1431290 h 3378200"/>
                  <a:gd name="connsiteX119" fmla="*/ 2075704 w 3038475"/>
                  <a:gd name="connsiteY119" fmla="*/ 1424444 h 3378200"/>
                  <a:gd name="connsiteX120" fmla="*/ 2071370 w 3038475"/>
                  <a:gd name="connsiteY120" fmla="*/ 1421130 h 3378200"/>
                  <a:gd name="connsiteX121" fmla="*/ 2112645 w 3038475"/>
                  <a:gd name="connsiteY121" fmla="*/ 1396365 h 3378200"/>
                  <a:gd name="connsiteX122" fmla="*/ 2154555 w 3038475"/>
                  <a:gd name="connsiteY122" fmla="*/ 1369695 h 3378200"/>
                  <a:gd name="connsiteX123" fmla="*/ 2152650 w 3038475"/>
                  <a:gd name="connsiteY123" fmla="*/ 1338580 h 3378200"/>
                  <a:gd name="connsiteX124" fmla="*/ 2164080 w 3038475"/>
                  <a:gd name="connsiteY124" fmla="*/ 1247775 h 3378200"/>
                  <a:gd name="connsiteX125" fmla="*/ 2182495 w 3038475"/>
                  <a:gd name="connsiteY125" fmla="*/ 1230630 h 3378200"/>
                  <a:gd name="connsiteX126" fmla="*/ 2103120 w 3038475"/>
                  <a:gd name="connsiteY126" fmla="*/ 1189355 h 3378200"/>
                  <a:gd name="connsiteX127" fmla="*/ 2069465 w 3038475"/>
                  <a:gd name="connsiteY127" fmla="*/ 1189355 h 3378200"/>
                  <a:gd name="connsiteX128" fmla="*/ 2040255 w 3038475"/>
                  <a:gd name="connsiteY128" fmla="*/ 1211580 h 3378200"/>
                  <a:gd name="connsiteX129" fmla="*/ 2019300 w 3038475"/>
                  <a:gd name="connsiteY129" fmla="*/ 1253490 h 3378200"/>
                  <a:gd name="connsiteX130" fmla="*/ 2011680 w 3038475"/>
                  <a:gd name="connsiteY130" fmla="*/ 1245870 h 3378200"/>
                  <a:gd name="connsiteX131" fmla="*/ 1994535 w 3038475"/>
                  <a:gd name="connsiteY131" fmla="*/ 1243965 h 3378200"/>
                  <a:gd name="connsiteX132" fmla="*/ 2038350 w 3038475"/>
                  <a:gd name="connsiteY132" fmla="*/ 1186815 h 3378200"/>
                  <a:gd name="connsiteX133" fmla="*/ 2013585 w 3038475"/>
                  <a:gd name="connsiteY133" fmla="*/ 1146810 h 3378200"/>
                  <a:gd name="connsiteX134" fmla="*/ 1994535 w 3038475"/>
                  <a:gd name="connsiteY134" fmla="*/ 1200150 h 3378200"/>
                  <a:gd name="connsiteX135" fmla="*/ 1979295 w 3038475"/>
                  <a:gd name="connsiteY135" fmla="*/ 1209675 h 3378200"/>
                  <a:gd name="connsiteX136" fmla="*/ 1983105 w 3038475"/>
                  <a:gd name="connsiteY136" fmla="*/ 1236345 h 3378200"/>
                  <a:gd name="connsiteX137" fmla="*/ 1945005 w 3038475"/>
                  <a:gd name="connsiteY137" fmla="*/ 1230630 h 3378200"/>
                  <a:gd name="connsiteX138" fmla="*/ 1945005 w 3038475"/>
                  <a:gd name="connsiteY138" fmla="*/ 1211580 h 3378200"/>
                  <a:gd name="connsiteX139" fmla="*/ 1977390 w 3038475"/>
                  <a:gd name="connsiteY139" fmla="*/ 1151255 h 3378200"/>
                  <a:gd name="connsiteX140" fmla="*/ 2000250 w 3038475"/>
                  <a:gd name="connsiteY140" fmla="*/ 1135380 h 3378200"/>
                  <a:gd name="connsiteX141" fmla="*/ 1986915 w 3038475"/>
                  <a:gd name="connsiteY141" fmla="*/ 1074420 h 3378200"/>
                  <a:gd name="connsiteX142" fmla="*/ 2013585 w 3038475"/>
                  <a:gd name="connsiteY142" fmla="*/ 1033780 h 3378200"/>
                  <a:gd name="connsiteX143" fmla="*/ 2103120 w 3038475"/>
                  <a:gd name="connsiteY143" fmla="*/ 1017905 h 3378200"/>
                  <a:gd name="connsiteX144" fmla="*/ 2152650 w 3038475"/>
                  <a:gd name="connsiteY144" fmla="*/ 1005205 h 3378200"/>
                  <a:gd name="connsiteX145" fmla="*/ 2134870 w 3038475"/>
                  <a:gd name="connsiteY145" fmla="*/ 954405 h 3378200"/>
                  <a:gd name="connsiteX146" fmla="*/ 2101215 w 3038475"/>
                  <a:gd name="connsiteY146" fmla="*/ 963931 h 3378200"/>
                  <a:gd name="connsiteX147" fmla="*/ 2069465 w 3038475"/>
                  <a:gd name="connsiteY147" fmla="*/ 938530 h 3378200"/>
                  <a:gd name="connsiteX148" fmla="*/ 2071370 w 3038475"/>
                  <a:gd name="connsiteY148" fmla="*/ 859155 h 3378200"/>
                  <a:gd name="connsiteX149" fmla="*/ 2118995 w 3038475"/>
                  <a:gd name="connsiteY149" fmla="*/ 824230 h 3378200"/>
                  <a:gd name="connsiteX150" fmla="*/ 2182495 w 3038475"/>
                  <a:gd name="connsiteY150" fmla="*/ 805180 h 3378200"/>
                  <a:gd name="connsiteX151" fmla="*/ 2203450 w 3038475"/>
                  <a:gd name="connsiteY151" fmla="*/ 849630 h 3378200"/>
                  <a:gd name="connsiteX152" fmla="*/ 2220595 w 3038475"/>
                  <a:gd name="connsiteY152" fmla="*/ 881380 h 3378200"/>
                  <a:gd name="connsiteX153" fmla="*/ 2265045 w 3038475"/>
                  <a:gd name="connsiteY153" fmla="*/ 903605 h 3378200"/>
                  <a:gd name="connsiteX154" fmla="*/ 2265045 w 3038475"/>
                  <a:gd name="connsiteY154" fmla="*/ 878205 h 3378200"/>
                  <a:gd name="connsiteX155" fmla="*/ 2357120 w 3038475"/>
                  <a:gd name="connsiteY155" fmla="*/ 849630 h 3378200"/>
                  <a:gd name="connsiteX156" fmla="*/ 2392680 w 3038475"/>
                  <a:gd name="connsiteY156" fmla="*/ 862965 h 3378200"/>
                  <a:gd name="connsiteX157" fmla="*/ 2423160 w 3038475"/>
                  <a:gd name="connsiteY157" fmla="*/ 847725 h 3378200"/>
                  <a:gd name="connsiteX158" fmla="*/ 2446020 w 3038475"/>
                  <a:gd name="connsiteY158" fmla="*/ 872490 h 3378200"/>
                  <a:gd name="connsiteX159" fmla="*/ 2434590 w 3038475"/>
                  <a:gd name="connsiteY159" fmla="*/ 889635 h 3378200"/>
                  <a:gd name="connsiteX160" fmla="*/ 2459355 w 3038475"/>
                  <a:gd name="connsiteY160" fmla="*/ 901065 h 3378200"/>
                  <a:gd name="connsiteX161" fmla="*/ 2447925 w 3038475"/>
                  <a:gd name="connsiteY161" fmla="*/ 910590 h 3378200"/>
                  <a:gd name="connsiteX162" fmla="*/ 2458720 w 3038475"/>
                  <a:gd name="connsiteY162" fmla="*/ 922655 h 3378200"/>
                  <a:gd name="connsiteX163" fmla="*/ 2484120 w 3038475"/>
                  <a:gd name="connsiteY163" fmla="*/ 986155 h 3378200"/>
                  <a:gd name="connsiteX164" fmla="*/ 2447925 w 3038475"/>
                  <a:gd name="connsiteY164" fmla="*/ 1038225 h 3378200"/>
                  <a:gd name="connsiteX165" fmla="*/ 2461260 w 3038475"/>
                  <a:gd name="connsiteY165" fmla="*/ 1068705 h 3378200"/>
                  <a:gd name="connsiteX166" fmla="*/ 2438400 w 3038475"/>
                  <a:gd name="connsiteY166" fmla="*/ 1106805 h 3378200"/>
                  <a:gd name="connsiteX167" fmla="*/ 2438400 w 3038475"/>
                  <a:gd name="connsiteY167" fmla="*/ 1132206 h 3378200"/>
                  <a:gd name="connsiteX168" fmla="*/ 2417445 w 3038475"/>
                  <a:gd name="connsiteY168" fmla="*/ 1141095 h 3378200"/>
                  <a:gd name="connsiteX169" fmla="*/ 2421255 w 3038475"/>
                  <a:gd name="connsiteY169" fmla="*/ 1163955 h 3378200"/>
                  <a:gd name="connsiteX170" fmla="*/ 2377440 w 3038475"/>
                  <a:gd name="connsiteY170" fmla="*/ 1198880 h 3378200"/>
                  <a:gd name="connsiteX171" fmla="*/ 2374265 w 3038475"/>
                  <a:gd name="connsiteY171" fmla="*/ 1230630 h 3378200"/>
                  <a:gd name="connsiteX172" fmla="*/ 2335530 w 3038475"/>
                  <a:gd name="connsiteY172" fmla="*/ 1239520 h 3378200"/>
                  <a:gd name="connsiteX173" fmla="*/ 2335530 w 3038475"/>
                  <a:gd name="connsiteY173" fmla="*/ 1295400 h 3378200"/>
                  <a:gd name="connsiteX174" fmla="*/ 2374265 w 3038475"/>
                  <a:gd name="connsiteY174" fmla="*/ 1314451 h 3378200"/>
                  <a:gd name="connsiteX175" fmla="*/ 2420620 w 3038475"/>
                  <a:gd name="connsiteY175" fmla="*/ 1295400 h 3378200"/>
                  <a:gd name="connsiteX176" fmla="*/ 2461895 w 3038475"/>
                  <a:gd name="connsiteY176" fmla="*/ 1295400 h 3378200"/>
                  <a:gd name="connsiteX177" fmla="*/ 2526030 w 3038475"/>
                  <a:gd name="connsiteY177" fmla="*/ 1239520 h 3378200"/>
                  <a:gd name="connsiteX178" fmla="*/ 2560320 w 3038475"/>
                  <a:gd name="connsiteY178" fmla="*/ 1239520 h 3378200"/>
                  <a:gd name="connsiteX179" fmla="*/ 2563319 w 3038475"/>
                  <a:gd name="connsiteY179" fmla="*/ 1251314 h 3378200"/>
                  <a:gd name="connsiteX180" fmla="*/ 2563382 w 3038475"/>
                  <a:gd name="connsiteY180" fmla="*/ 1251335 h 3378200"/>
                  <a:gd name="connsiteX181" fmla="*/ 2569845 w 3038475"/>
                  <a:gd name="connsiteY181" fmla="*/ 1241425 h 3378200"/>
                  <a:gd name="connsiteX182" fmla="*/ 2591435 w 3038475"/>
                  <a:gd name="connsiteY182" fmla="*/ 1241425 h 3378200"/>
                  <a:gd name="connsiteX183" fmla="*/ 2616835 w 3038475"/>
                  <a:gd name="connsiteY183" fmla="*/ 1264285 h 3378200"/>
                  <a:gd name="connsiteX184" fmla="*/ 2629535 w 3038475"/>
                  <a:gd name="connsiteY184" fmla="*/ 1275715 h 3378200"/>
                  <a:gd name="connsiteX185" fmla="*/ 2643505 w 3038475"/>
                  <a:gd name="connsiteY185" fmla="*/ 1284605 h 3378200"/>
                  <a:gd name="connsiteX186" fmla="*/ 2651760 w 3038475"/>
                  <a:gd name="connsiteY186" fmla="*/ 1273175 h 3378200"/>
                  <a:gd name="connsiteX187" fmla="*/ 2670810 w 3038475"/>
                  <a:gd name="connsiteY187" fmla="*/ 1275715 h 3378200"/>
                  <a:gd name="connsiteX188" fmla="*/ 2688590 w 3038475"/>
                  <a:gd name="connsiteY188" fmla="*/ 1285875 h 3378200"/>
                  <a:gd name="connsiteX189" fmla="*/ 2692400 w 3038475"/>
                  <a:gd name="connsiteY189" fmla="*/ 1297940 h 3378200"/>
                  <a:gd name="connsiteX190" fmla="*/ 2706370 w 3038475"/>
                  <a:gd name="connsiteY190" fmla="*/ 1314451 h 3378200"/>
                  <a:gd name="connsiteX191" fmla="*/ 2705100 w 3038475"/>
                  <a:gd name="connsiteY191" fmla="*/ 1324610 h 3378200"/>
                  <a:gd name="connsiteX192" fmla="*/ 2726690 w 3038475"/>
                  <a:gd name="connsiteY192" fmla="*/ 1325880 h 3378200"/>
                  <a:gd name="connsiteX193" fmla="*/ 2726690 w 3038475"/>
                  <a:gd name="connsiteY193" fmla="*/ 1334770 h 3378200"/>
                  <a:gd name="connsiteX194" fmla="*/ 2752725 w 3038475"/>
                  <a:gd name="connsiteY194" fmla="*/ 1347470 h 3378200"/>
                  <a:gd name="connsiteX195" fmla="*/ 2750185 w 3038475"/>
                  <a:gd name="connsiteY195" fmla="*/ 1357630 h 3378200"/>
                  <a:gd name="connsiteX196" fmla="*/ 2765425 w 3038475"/>
                  <a:gd name="connsiteY196" fmla="*/ 1370330 h 3378200"/>
                  <a:gd name="connsiteX197" fmla="*/ 2756535 w 3038475"/>
                  <a:gd name="connsiteY197" fmla="*/ 1386205 h 3378200"/>
                  <a:gd name="connsiteX198" fmla="*/ 2756535 w 3038475"/>
                  <a:gd name="connsiteY198" fmla="*/ 1400175 h 3378200"/>
                  <a:gd name="connsiteX199" fmla="*/ 2766695 w 3038475"/>
                  <a:gd name="connsiteY199" fmla="*/ 1415415 h 3378200"/>
                  <a:gd name="connsiteX200" fmla="*/ 2783205 w 3038475"/>
                  <a:gd name="connsiteY200" fmla="*/ 1423036 h 3378200"/>
                  <a:gd name="connsiteX201" fmla="*/ 2783205 w 3038475"/>
                  <a:gd name="connsiteY201" fmla="*/ 1440815 h 3378200"/>
                  <a:gd name="connsiteX202" fmla="*/ 2761615 w 3038475"/>
                  <a:gd name="connsiteY202" fmla="*/ 1435735 h 3378200"/>
                  <a:gd name="connsiteX203" fmla="*/ 2752725 w 3038475"/>
                  <a:gd name="connsiteY203" fmla="*/ 1439545 h 3378200"/>
                  <a:gd name="connsiteX204" fmla="*/ 2743200 w 3038475"/>
                  <a:gd name="connsiteY204" fmla="*/ 1431925 h 3378200"/>
                  <a:gd name="connsiteX205" fmla="*/ 2740660 w 3038475"/>
                  <a:gd name="connsiteY205" fmla="*/ 1508760 h 3378200"/>
                  <a:gd name="connsiteX206" fmla="*/ 2762885 w 3038475"/>
                  <a:gd name="connsiteY206" fmla="*/ 1512570 h 3378200"/>
                  <a:gd name="connsiteX207" fmla="*/ 2773045 w 3038475"/>
                  <a:gd name="connsiteY207" fmla="*/ 1504950 h 3378200"/>
                  <a:gd name="connsiteX208" fmla="*/ 2797175 w 3038475"/>
                  <a:gd name="connsiteY208" fmla="*/ 1525270 h 3378200"/>
                  <a:gd name="connsiteX209" fmla="*/ 2821305 w 3038475"/>
                  <a:gd name="connsiteY209" fmla="*/ 1554481 h 3378200"/>
                  <a:gd name="connsiteX210" fmla="*/ 2841625 w 3038475"/>
                  <a:gd name="connsiteY210" fmla="*/ 1553210 h 3378200"/>
                  <a:gd name="connsiteX211" fmla="*/ 2858770 w 3038475"/>
                  <a:gd name="connsiteY211" fmla="*/ 1565910 h 3378200"/>
                  <a:gd name="connsiteX212" fmla="*/ 2876550 w 3038475"/>
                  <a:gd name="connsiteY212" fmla="*/ 1551940 h 3378200"/>
                  <a:gd name="connsiteX213" fmla="*/ 2887980 w 3038475"/>
                  <a:gd name="connsiteY213" fmla="*/ 1565910 h 3378200"/>
                  <a:gd name="connsiteX214" fmla="*/ 2910840 w 3038475"/>
                  <a:gd name="connsiteY214" fmla="*/ 1554481 h 3378200"/>
                  <a:gd name="connsiteX215" fmla="*/ 2927350 w 3038475"/>
                  <a:gd name="connsiteY215" fmla="*/ 1575435 h 3378200"/>
                  <a:gd name="connsiteX216" fmla="*/ 2961005 w 3038475"/>
                  <a:gd name="connsiteY216" fmla="*/ 1602105 h 3378200"/>
                  <a:gd name="connsiteX217" fmla="*/ 2971165 w 3038475"/>
                  <a:gd name="connsiteY217" fmla="*/ 1602105 h 3378200"/>
                  <a:gd name="connsiteX218" fmla="*/ 2966085 w 3038475"/>
                  <a:gd name="connsiteY218" fmla="*/ 1614805 h 3378200"/>
                  <a:gd name="connsiteX219" fmla="*/ 2971165 w 3038475"/>
                  <a:gd name="connsiteY219" fmla="*/ 1632585 h 3378200"/>
                  <a:gd name="connsiteX220" fmla="*/ 2976245 w 3038475"/>
                  <a:gd name="connsiteY220" fmla="*/ 1663700 h 3378200"/>
                  <a:gd name="connsiteX221" fmla="*/ 2990215 w 3038475"/>
                  <a:gd name="connsiteY221" fmla="*/ 1659255 h 3378200"/>
                  <a:gd name="connsiteX222" fmla="*/ 3000375 w 3038475"/>
                  <a:gd name="connsiteY222" fmla="*/ 1685290 h 3378200"/>
                  <a:gd name="connsiteX223" fmla="*/ 3038475 w 3038475"/>
                  <a:gd name="connsiteY223" fmla="*/ 1729740 h 3378200"/>
                  <a:gd name="connsiteX224" fmla="*/ 3016401 w 3038475"/>
                  <a:gd name="connsiteY224" fmla="*/ 1798723 h 3378200"/>
                  <a:gd name="connsiteX225" fmla="*/ 3002819 w 3038475"/>
                  <a:gd name="connsiteY225" fmla="*/ 1792286 h 3378200"/>
                  <a:gd name="connsiteX226" fmla="*/ 2985681 w 3038475"/>
                  <a:gd name="connsiteY226" fmla="*/ 1872304 h 3378200"/>
                  <a:gd name="connsiteX227" fmla="*/ 2938074 w 3038475"/>
                  <a:gd name="connsiteY227" fmla="*/ 1929460 h 3378200"/>
                  <a:gd name="connsiteX228" fmla="*/ 2953308 w 3038475"/>
                  <a:gd name="connsiteY228" fmla="*/ 1958038 h 3378200"/>
                  <a:gd name="connsiteX229" fmla="*/ 2871424 w 3038475"/>
                  <a:gd name="connsiteY229" fmla="*/ 2087591 h 3378200"/>
                  <a:gd name="connsiteX230" fmla="*/ 2827625 w 3038475"/>
                  <a:gd name="connsiteY230" fmla="*/ 2110453 h 3378200"/>
                  <a:gd name="connsiteX231" fmla="*/ 2772401 w 3038475"/>
                  <a:gd name="connsiteY231" fmla="*/ 2129505 h 3378200"/>
                  <a:gd name="connsiteX232" fmla="*/ 2732411 w 3038475"/>
                  <a:gd name="connsiteY232" fmla="*/ 2188566 h 3378200"/>
                  <a:gd name="connsiteX233" fmla="*/ 2722890 w 3038475"/>
                  <a:gd name="connsiteY233" fmla="*/ 2342887 h 3378200"/>
                  <a:gd name="connsiteX234" fmla="*/ 2701943 w 3038475"/>
                  <a:gd name="connsiteY234" fmla="*/ 2360033 h 3378200"/>
                  <a:gd name="connsiteX235" fmla="*/ 2682900 w 3038475"/>
                  <a:gd name="connsiteY235" fmla="*/ 2392422 h 3378200"/>
                  <a:gd name="connsiteX236" fmla="*/ 2680996 w 3038475"/>
                  <a:gd name="connsiteY236" fmla="*/ 2464819 h 3378200"/>
                  <a:gd name="connsiteX237" fmla="*/ 2631485 w 3038475"/>
                  <a:gd name="connsiteY237" fmla="*/ 2521975 h 3378200"/>
                  <a:gd name="connsiteX238" fmla="*/ 2599112 w 3038475"/>
                  <a:gd name="connsiteY238" fmla="*/ 2521975 h 3378200"/>
                  <a:gd name="connsiteX239" fmla="*/ 2524845 w 3038475"/>
                  <a:gd name="connsiteY239" fmla="*/ 2554363 h 3378200"/>
                  <a:gd name="connsiteX240" fmla="*/ 2477238 w 3038475"/>
                  <a:gd name="connsiteY240" fmla="*/ 2605803 h 3378200"/>
                  <a:gd name="connsiteX241" fmla="*/ 2477238 w 3038475"/>
                  <a:gd name="connsiteY241" fmla="*/ 2638192 h 3378200"/>
                  <a:gd name="connsiteX242" fmla="*/ 2439152 w 3038475"/>
                  <a:gd name="connsiteY242" fmla="*/ 2653433 h 3378200"/>
                  <a:gd name="connsiteX243" fmla="*/ 2444360 w 3038475"/>
                  <a:gd name="connsiteY243" fmla="*/ 2729850 h 3378200"/>
                  <a:gd name="connsiteX244" fmla="*/ 2439153 w 3038475"/>
                  <a:gd name="connsiteY244" fmla="*/ 2728371 h 3378200"/>
                  <a:gd name="connsiteX245" fmla="*/ 2418205 w 3038475"/>
                  <a:gd name="connsiteY245" fmla="*/ 2794418 h 3378200"/>
                  <a:gd name="connsiteX246" fmla="*/ 2406780 w 3038475"/>
                  <a:gd name="connsiteY246" fmla="*/ 2788702 h 3378200"/>
                  <a:gd name="connsiteX247" fmla="*/ 2378216 w 3038475"/>
                  <a:gd name="connsiteY247" fmla="*/ 2815375 h 3378200"/>
                  <a:gd name="connsiteX248" fmla="*/ 2326800 w 3038475"/>
                  <a:gd name="connsiteY248" fmla="*/ 2840142 h 3378200"/>
                  <a:gd name="connsiteX249" fmla="*/ 2336321 w 3038475"/>
                  <a:gd name="connsiteY249" fmla="*/ 2855384 h 3378200"/>
                  <a:gd name="connsiteX250" fmla="*/ 2273480 w 3038475"/>
                  <a:gd name="connsiteY250" fmla="*/ 2914445 h 3378200"/>
                  <a:gd name="connsiteX251" fmla="*/ 2204292 w 3038475"/>
                  <a:gd name="connsiteY251" fmla="*/ 2990652 h 3378200"/>
                  <a:gd name="connsiteX252" fmla="*/ 2193500 w 3038475"/>
                  <a:gd name="connsiteY252" fmla="*/ 2990652 h 3378200"/>
                  <a:gd name="connsiteX253" fmla="*/ 2183344 w 3038475"/>
                  <a:gd name="connsiteY253" fmla="*/ 3019230 h 3378200"/>
                  <a:gd name="connsiteX254" fmla="*/ 2168744 w 3038475"/>
                  <a:gd name="connsiteY254" fmla="*/ 3034472 h 3378200"/>
                  <a:gd name="connsiteX255" fmla="*/ 2149702 w 3038475"/>
                  <a:gd name="connsiteY255" fmla="*/ 3055429 h 3378200"/>
                  <a:gd name="connsiteX256" fmla="*/ 2136372 w 3038475"/>
                  <a:gd name="connsiteY256" fmla="*/ 3064955 h 3378200"/>
                  <a:gd name="connsiteX257" fmla="*/ 2125581 w 3038475"/>
                  <a:gd name="connsiteY257" fmla="*/ 3076386 h 3378200"/>
                  <a:gd name="connsiteX258" fmla="*/ 2103999 w 3038475"/>
                  <a:gd name="connsiteY258" fmla="*/ 3084007 h 3378200"/>
                  <a:gd name="connsiteX259" fmla="*/ 2072261 w 3038475"/>
                  <a:gd name="connsiteY259" fmla="*/ 3089722 h 3378200"/>
                  <a:gd name="connsiteX260" fmla="*/ 2035445 w 3038475"/>
                  <a:gd name="connsiteY260" fmla="*/ 3095438 h 3378200"/>
                  <a:gd name="connsiteX261" fmla="*/ 2008785 w 3038475"/>
                  <a:gd name="connsiteY261" fmla="*/ 3103058 h 3378200"/>
                  <a:gd name="connsiteX262" fmla="*/ 1995455 w 3038475"/>
                  <a:gd name="connsiteY262" fmla="*/ 3106869 h 3378200"/>
                  <a:gd name="connsiteX263" fmla="*/ 1968795 w 3038475"/>
                  <a:gd name="connsiteY263" fmla="*/ 3120205 h 3378200"/>
                  <a:gd name="connsiteX264" fmla="*/ 1964986 w 3038475"/>
                  <a:gd name="connsiteY264" fmla="*/ 3131636 h 3378200"/>
                  <a:gd name="connsiteX265" fmla="*/ 1963151 w 3038475"/>
                  <a:gd name="connsiteY265" fmla="*/ 3132471 h 3378200"/>
                  <a:gd name="connsiteX266" fmla="*/ 1962150 w 3038475"/>
                  <a:gd name="connsiteY266" fmla="*/ 3132137 h 3378200"/>
                  <a:gd name="connsiteX267" fmla="*/ 1942935 w 3038475"/>
                  <a:gd name="connsiteY267" fmla="*/ 3128047 h 3378200"/>
                  <a:gd name="connsiteX268" fmla="*/ 1926023 w 3038475"/>
                  <a:gd name="connsiteY268" fmla="*/ 3098165 h 3378200"/>
                  <a:gd name="connsiteX269" fmla="*/ 1908881 w 3038475"/>
                  <a:gd name="connsiteY269" fmla="*/ 3094990 h 3378200"/>
                  <a:gd name="connsiteX270" fmla="*/ 1889835 w 3038475"/>
                  <a:gd name="connsiteY270" fmla="*/ 3054985 h 3378200"/>
                  <a:gd name="connsiteX271" fmla="*/ 1880946 w 3038475"/>
                  <a:gd name="connsiteY271" fmla="*/ 2962275 h 3378200"/>
                  <a:gd name="connsiteX272" fmla="*/ 1837774 w 3038475"/>
                  <a:gd name="connsiteY272" fmla="*/ 2971165 h 3378200"/>
                  <a:gd name="connsiteX273" fmla="*/ 1806030 w 3038475"/>
                  <a:gd name="connsiteY273" fmla="*/ 3023235 h 3378200"/>
                  <a:gd name="connsiteX274" fmla="*/ 1806030 w 3038475"/>
                  <a:gd name="connsiteY274" fmla="*/ 3046095 h 3378200"/>
                  <a:gd name="connsiteX275" fmla="*/ 1737462 w 3038475"/>
                  <a:gd name="connsiteY275" fmla="*/ 3057525 h 3378200"/>
                  <a:gd name="connsiteX276" fmla="*/ 1712702 w 3038475"/>
                  <a:gd name="connsiteY276" fmla="*/ 3131820 h 3378200"/>
                  <a:gd name="connsiteX277" fmla="*/ 1737462 w 3038475"/>
                  <a:gd name="connsiteY277" fmla="*/ 3131820 h 3378200"/>
                  <a:gd name="connsiteX278" fmla="*/ 1696195 w 3038475"/>
                  <a:gd name="connsiteY278" fmla="*/ 3181985 h 3378200"/>
                  <a:gd name="connsiteX279" fmla="*/ 1608983 w 3038475"/>
                  <a:gd name="connsiteY279" fmla="*/ 3171817 h 3378200"/>
                  <a:gd name="connsiteX280" fmla="*/ 1621913 w 3038475"/>
                  <a:gd name="connsiteY280" fmla="*/ 3164205 h 3378200"/>
                  <a:gd name="connsiteX281" fmla="*/ 1592709 w 3038475"/>
                  <a:gd name="connsiteY281" fmla="*/ 3169920 h 3378200"/>
                  <a:gd name="connsiteX282" fmla="*/ 1608983 w 3038475"/>
                  <a:gd name="connsiteY282" fmla="*/ 3171817 h 3378200"/>
                  <a:gd name="connsiteX283" fmla="*/ 1521602 w 3038475"/>
                  <a:gd name="connsiteY283" fmla="*/ 3223260 h 3378200"/>
                  <a:gd name="connsiteX284" fmla="*/ 1432083 w 3038475"/>
                  <a:gd name="connsiteY284" fmla="*/ 3195955 h 3378200"/>
                  <a:gd name="connsiteX285" fmla="*/ 1432083 w 3038475"/>
                  <a:gd name="connsiteY285" fmla="*/ 3164205 h 3378200"/>
                  <a:gd name="connsiteX286" fmla="*/ 1403513 w 3038475"/>
                  <a:gd name="connsiteY286" fmla="*/ 3164205 h 3378200"/>
                  <a:gd name="connsiteX287" fmla="*/ 1373674 w 3038475"/>
                  <a:gd name="connsiteY287" fmla="*/ 3147060 h 3378200"/>
                  <a:gd name="connsiteX288" fmla="*/ 1306376 w 3038475"/>
                  <a:gd name="connsiteY288" fmla="*/ 3199130 h 3378200"/>
                  <a:gd name="connsiteX289" fmla="*/ 1291774 w 3038475"/>
                  <a:gd name="connsiteY289" fmla="*/ 3223260 h 3378200"/>
                  <a:gd name="connsiteX290" fmla="*/ 1291774 w 3038475"/>
                  <a:gd name="connsiteY290" fmla="*/ 3253740 h 3378200"/>
                  <a:gd name="connsiteX291" fmla="*/ 1291774 w 3038475"/>
                  <a:gd name="connsiteY291" fmla="*/ 3291205 h 3378200"/>
                  <a:gd name="connsiteX292" fmla="*/ 1254950 w 3038475"/>
                  <a:gd name="connsiteY292" fmla="*/ 3296920 h 3378200"/>
                  <a:gd name="connsiteX293" fmla="*/ 1217492 w 3038475"/>
                  <a:gd name="connsiteY293" fmla="*/ 3328670 h 3378200"/>
                  <a:gd name="connsiteX294" fmla="*/ 1177494 w 3038475"/>
                  <a:gd name="connsiteY294" fmla="*/ 3378200 h 3378200"/>
                  <a:gd name="connsiteX295" fmla="*/ 1159718 w 3038475"/>
                  <a:gd name="connsiteY295" fmla="*/ 3356610 h 3378200"/>
                  <a:gd name="connsiteX296" fmla="*/ 1094222 w 3038475"/>
                  <a:gd name="connsiteY296" fmla="*/ 3335507 h 3378200"/>
                  <a:gd name="connsiteX297" fmla="*/ 1101725 w 3038475"/>
                  <a:gd name="connsiteY297" fmla="*/ 3321685 h 3378200"/>
                  <a:gd name="connsiteX298" fmla="*/ 1089660 w 3038475"/>
                  <a:gd name="connsiteY298" fmla="*/ 3319145 h 3378200"/>
                  <a:gd name="connsiteX299" fmla="*/ 1089660 w 3038475"/>
                  <a:gd name="connsiteY299" fmla="*/ 3260090 h 3378200"/>
                  <a:gd name="connsiteX300" fmla="*/ 1101725 w 3038475"/>
                  <a:gd name="connsiteY300" fmla="*/ 3256280 h 3378200"/>
                  <a:gd name="connsiteX301" fmla="*/ 1089660 w 3038475"/>
                  <a:gd name="connsiteY301" fmla="*/ 3175000 h 3378200"/>
                  <a:gd name="connsiteX302" fmla="*/ 1089660 w 3038475"/>
                  <a:gd name="connsiteY302" fmla="*/ 3160395 h 3378200"/>
                  <a:gd name="connsiteX303" fmla="*/ 1089660 w 3038475"/>
                  <a:gd name="connsiteY303" fmla="*/ 3146425 h 3378200"/>
                  <a:gd name="connsiteX304" fmla="*/ 1069340 w 3038475"/>
                  <a:gd name="connsiteY304" fmla="*/ 3156585 h 3378200"/>
                  <a:gd name="connsiteX305" fmla="*/ 1064895 w 3038475"/>
                  <a:gd name="connsiteY305" fmla="*/ 3128010 h 3378200"/>
                  <a:gd name="connsiteX306" fmla="*/ 1061085 w 3038475"/>
                  <a:gd name="connsiteY306" fmla="*/ 3095625 h 3378200"/>
                  <a:gd name="connsiteX307" fmla="*/ 1074420 w 3038475"/>
                  <a:gd name="connsiteY307" fmla="*/ 3057525 h 3378200"/>
                  <a:gd name="connsiteX308" fmla="*/ 1036320 w 3038475"/>
                  <a:gd name="connsiteY308" fmla="*/ 3076575 h 3378200"/>
                  <a:gd name="connsiteX309" fmla="*/ 1013460 w 3038475"/>
                  <a:gd name="connsiteY309" fmla="*/ 3068955 h 3378200"/>
                  <a:gd name="connsiteX310" fmla="*/ 1024890 w 3038475"/>
                  <a:gd name="connsiteY310" fmla="*/ 3048000 h 3378200"/>
                  <a:gd name="connsiteX311" fmla="*/ 1013460 w 3038475"/>
                  <a:gd name="connsiteY311" fmla="*/ 3011805 h 3378200"/>
                  <a:gd name="connsiteX312" fmla="*/ 1011555 w 3038475"/>
                  <a:gd name="connsiteY312" fmla="*/ 2975610 h 3378200"/>
                  <a:gd name="connsiteX313" fmla="*/ 990600 w 3038475"/>
                  <a:gd name="connsiteY313" fmla="*/ 2967990 h 3378200"/>
                  <a:gd name="connsiteX314" fmla="*/ 962025 w 3038475"/>
                  <a:gd name="connsiteY314" fmla="*/ 2971800 h 3378200"/>
                  <a:gd name="connsiteX315" fmla="*/ 973455 w 3038475"/>
                  <a:gd name="connsiteY315" fmla="*/ 2920365 h 3378200"/>
                  <a:gd name="connsiteX316" fmla="*/ 990600 w 3038475"/>
                  <a:gd name="connsiteY316" fmla="*/ 2891790 h 3378200"/>
                  <a:gd name="connsiteX317" fmla="*/ 971550 w 3038475"/>
                  <a:gd name="connsiteY317" fmla="*/ 2861310 h 3378200"/>
                  <a:gd name="connsiteX318" fmla="*/ 971550 w 3038475"/>
                  <a:gd name="connsiteY318" fmla="*/ 2842260 h 3378200"/>
                  <a:gd name="connsiteX319" fmla="*/ 962025 w 3038475"/>
                  <a:gd name="connsiteY319" fmla="*/ 2819400 h 3378200"/>
                  <a:gd name="connsiteX320" fmla="*/ 948690 w 3038475"/>
                  <a:gd name="connsiteY320" fmla="*/ 2785110 h 3378200"/>
                  <a:gd name="connsiteX321" fmla="*/ 935355 w 3038475"/>
                  <a:gd name="connsiteY321" fmla="*/ 2747010 h 3378200"/>
                  <a:gd name="connsiteX322" fmla="*/ 937895 w 3038475"/>
                  <a:gd name="connsiteY322" fmla="*/ 2728595 h 3378200"/>
                  <a:gd name="connsiteX323" fmla="*/ 937895 w 3038475"/>
                  <a:gd name="connsiteY323" fmla="*/ 2716978 h 3378200"/>
                  <a:gd name="connsiteX324" fmla="*/ 923290 w 3038475"/>
                  <a:gd name="connsiteY324" fmla="*/ 2728595 h 3378200"/>
                  <a:gd name="connsiteX325" fmla="*/ 883920 w 3038475"/>
                  <a:gd name="connsiteY325" fmla="*/ 2684145 h 3378200"/>
                  <a:gd name="connsiteX326" fmla="*/ 855345 w 3038475"/>
                  <a:gd name="connsiteY326" fmla="*/ 2665095 h 3378200"/>
                  <a:gd name="connsiteX327" fmla="*/ 826770 w 3038475"/>
                  <a:gd name="connsiteY327" fmla="*/ 2610485 h 3378200"/>
                  <a:gd name="connsiteX328" fmla="*/ 797560 w 3038475"/>
                  <a:gd name="connsiteY328" fmla="*/ 2608580 h 3378200"/>
                  <a:gd name="connsiteX329" fmla="*/ 781685 w 3038475"/>
                  <a:gd name="connsiteY329" fmla="*/ 2620645 h 3378200"/>
                  <a:gd name="connsiteX330" fmla="*/ 767715 w 3038475"/>
                  <a:gd name="connsiteY330" fmla="*/ 2571750 h 3378200"/>
                  <a:gd name="connsiteX331" fmla="*/ 767715 w 3038475"/>
                  <a:gd name="connsiteY331" fmla="*/ 2543175 h 3378200"/>
                  <a:gd name="connsiteX332" fmla="*/ 738951 w 3038475"/>
                  <a:gd name="connsiteY332" fmla="*/ 2518473 h 3378200"/>
                  <a:gd name="connsiteX333" fmla="*/ 714375 w 3038475"/>
                  <a:gd name="connsiteY333" fmla="*/ 2458085 h 3378200"/>
                  <a:gd name="connsiteX334" fmla="*/ 720725 w 3038475"/>
                  <a:gd name="connsiteY334" fmla="*/ 2426970 h 3378200"/>
                  <a:gd name="connsiteX335" fmla="*/ 786130 w 3038475"/>
                  <a:gd name="connsiteY335" fmla="*/ 2334260 h 3378200"/>
                  <a:gd name="connsiteX336" fmla="*/ 797560 w 3038475"/>
                  <a:gd name="connsiteY336" fmla="*/ 2284730 h 3378200"/>
                  <a:gd name="connsiteX337" fmla="*/ 797560 w 3038475"/>
                  <a:gd name="connsiteY337" fmla="*/ 2242185 h 3378200"/>
                  <a:gd name="connsiteX338" fmla="*/ 797560 w 3038475"/>
                  <a:gd name="connsiteY338" fmla="*/ 2211070 h 3378200"/>
                  <a:gd name="connsiteX339" fmla="*/ 797560 w 3038475"/>
                  <a:gd name="connsiteY339" fmla="*/ 2193290 h 3378200"/>
                  <a:gd name="connsiteX340" fmla="*/ 743585 w 3038475"/>
                  <a:gd name="connsiteY340" fmla="*/ 2092960 h 3378200"/>
                  <a:gd name="connsiteX341" fmla="*/ 779780 w 3038475"/>
                  <a:gd name="connsiteY341" fmla="*/ 2103755 h 3378200"/>
                  <a:gd name="connsiteX342" fmla="*/ 797560 w 3038475"/>
                  <a:gd name="connsiteY342" fmla="*/ 2077085 h 3378200"/>
                  <a:gd name="connsiteX343" fmla="*/ 843280 w 3038475"/>
                  <a:gd name="connsiteY343" fmla="*/ 2072640 h 3378200"/>
                  <a:gd name="connsiteX344" fmla="*/ 863600 w 3038475"/>
                  <a:gd name="connsiteY344" fmla="*/ 2042160 h 3378200"/>
                  <a:gd name="connsiteX345" fmla="*/ 847090 w 3038475"/>
                  <a:gd name="connsiteY345" fmla="*/ 1997710 h 3378200"/>
                  <a:gd name="connsiteX346" fmla="*/ 871220 w 3038475"/>
                  <a:gd name="connsiteY346" fmla="*/ 1981200 h 3378200"/>
                  <a:gd name="connsiteX347" fmla="*/ 865505 w 3038475"/>
                  <a:gd name="connsiteY347" fmla="*/ 1952625 h 3378200"/>
                  <a:gd name="connsiteX348" fmla="*/ 889635 w 3038475"/>
                  <a:gd name="connsiteY348" fmla="*/ 1897380 h 3378200"/>
                  <a:gd name="connsiteX349" fmla="*/ 887730 w 3038475"/>
                  <a:gd name="connsiteY349" fmla="*/ 1885315 h 3378200"/>
                  <a:gd name="connsiteX350" fmla="*/ 891540 w 3038475"/>
                  <a:gd name="connsiteY350" fmla="*/ 1869440 h 3378200"/>
                  <a:gd name="connsiteX351" fmla="*/ 902970 w 3038475"/>
                  <a:gd name="connsiteY351" fmla="*/ 1844675 h 3378200"/>
                  <a:gd name="connsiteX352" fmla="*/ 902970 w 3038475"/>
                  <a:gd name="connsiteY352" fmla="*/ 1826260 h 3378200"/>
                  <a:gd name="connsiteX353" fmla="*/ 913345 w 3038475"/>
                  <a:gd name="connsiteY353" fmla="*/ 1832744 h 3378200"/>
                  <a:gd name="connsiteX354" fmla="*/ 902970 w 3038475"/>
                  <a:gd name="connsiteY354" fmla="*/ 1823085 h 3378200"/>
                  <a:gd name="connsiteX355" fmla="*/ 910590 w 3038475"/>
                  <a:gd name="connsiteY355" fmla="*/ 1805940 h 3378200"/>
                  <a:gd name="connsiteX356" fmla="*/ 921385 w 3038475"/>
                  <a:gd name="connsiteY356" fmla="*/ 1767840 h 3378200"/>
                  <a:gd name="connsiteX357" fmla="*/ 921385 w 3038475"/>
                  <a:gd name="connsiteY357" fmla="*/ 1751330 h 3378200"/>
                  <a:gd name="connsiteX358" fmla="*/ 937895 w 3038475"/>
                  <a:gd name="connsiteY358" fmla="*/ 1751330 h 3378200"/>
                  <a:gd name="connsiteX359" fmla="*/ 937895 w 3038475"/>
                  <a:gd name="connsiteY359" fmla="*/ 1714500 h 3378200"/>
                  <a:gd name="connsiteX360" fmla="*/ 942975 w 3038475"/>
                  <a:gd name="connsiteY360" fmla="*/ 1680210 h 3378200"/>
                  <a:gd name="connsiteX361" fmla="*/ 963930 w 3038475"/>
                  <a:gd name="connsiteY361" fmla="*/ 1671955 h 3378200"/>
                  <a:gd name="connsiteX362" fmla="*/ 977265 w 3038475"/>
                  <a:gd name="connsiteY362" fmla="*/ 1651000 h 3378200"/>
                  <a:gd name="connsiteX363" fmla="*/ 983601 w 3038475"/>
                  <a:gd name="connsiteY363" fmla="*/ 1644465 h 3378200"/>
                  <a:gd name="connsiteX364" fmla="*/ 985520 w 3038475"/>
                  <a:gd name="connsiteY364" fmla="*/ 1640840 h 3378200"/>
                  <a:gd name="connsiteX365" fmla="*/ 987425 w 3038475"/>
                  <a:gd name="connsiteY365" fmla="*/ 1614805 h 3378200"/>
                  <a:gd name="connsiteX366" fmla="*/ 962025 w 3038475"/>
                  <a:gd name="connsiteY366" fmla="*/ 1602740 h 3378200"/>
                  <a:gd name="connsiteX367" fmla="*/ 951230 w 3038475"/>
                  <a:gd name="connsiteY367" fmla="*/ 1614805 h 3378200"/>
                  <a:gd name="connsiteX368" fmla="*/ 929640 w 3038475"/>
                  <a:gd name="connsiteY368" fmla="*/ 1625600 h 3378200"/>
                  <a:gd name="connsiteX369" fmla="*/ 894715 w 3038475"/>
                  <a:gd name="connsiteY369" fmla="*/ 1637030 h 3378200"/>
                  <a:gd name="connsiteX370" fmla="*/ 882015 w 3038475"/>
                  <a:gd name="connsiteY370" fmla="*/ 1672590 h 3378200"/>
                  <a:gd name="connsiteX371" fmla="*/ 859790 w 3038475"/>
                  <a:gd name="connsiteY371" fmla="*/ 1651635 h 3378200"/>
                  <a:gd name="connsiteX372" fmla="*/ 851378 w 3038475"/>
                  <a:gd name="connsiteY372" fmla="*/ 1633315 h 3378200"/>
                  <a:gd name="connsiteX373" fmla="*/ 845569 w 3038475"/>
                  <a:gd name="connsiteY373" fmla="*/ 1618678 h 3378200"/>
                  <a:gd name="connsiteX374" fmla="*/ 844298 w 3038475"/>
                  <a:gd name="connsiteY374" fmla="*/ 1588260 h 3378200"/>
                  <a:gd name="connsiteX375" fmla="*/ 828996 w 3038475"/>
                  <a:gd name="connsiteY375" fmla="*/ 1564829 h 3378200"/>
                  <a:gd name="connsiteX376" fmla="*/ 804294 w 3038475"/>
                  <a:gd name="connsiteY376" fmla="*/ 1524761 h 3378200"/>
                  <a:gd name="connsiteX377" fmla="*/ 803910 w 3038475"/>
                  <a:gd name="connsiteY377" fmla="*/ 1526540 h 3378200"/>
                  <a:gd name="connsiteX378" fmla="*/ 774065 w 3038475"/>
                  <a:gd name="connsiteY378" fmla="*/ 1524635 h 3378200"/>
                  <a:gd name="connsiteX379" fmla="*/ 756920 w 3038475"/>
                  <a:gd name="connsiteY379" fmla="*/ 1507490 h 3378200"/>
                  <a:gd name="connsiteX380" fmla="*/ 743585 w 3038475"/>
                  <a:gd name="connsiteY380" fmla="*/ 1496061 h 3378200"/>
                  <a:gd name="connsiteX381" fmla="*/ 774065 w 3038475"/>
                  <a:gd name="connsiteY381" fmla="*/ 1484630 h 3378200"/>
                  <a:gd name="connsiteX382" fmla="*/ 803910 w 3038475"/>
                  <a:gd name="connsiteY382" fmla="*/ 1478915 h 3378200"/>
                  <a:gd name="connsiteX383" fmla="*/ 803910 w 3038475"/>
                  <a:gd name="connsiteY383" fmla="*/ 1464945 h 3378200"/>
                  <a:gd name="connsiteX384" fmla="*/ 803910 w 3038475"/>
                  <a:gd name="connsiteY384" fmla="*/ 1450340 h 3378200"/>
                  <a:gd name="connsiteX385" fmla="*/ 830580 w 3038475"/>
                  <a:gd name="connsiteY385" fmla="*/ 1437005 h 3378200"/>
                  <a:gd name="connsiteX386" fmla="*/ 861060 w 3038475"/>
                  <a:gd name="connsiteY386" fmla="*/ 1423670 h 3378200"/>
                  <a:gd name="connsiteX387" fmla="*/ 887095 w 3038475"/>
                  <a:gd name="connsiteY387" fmla="*/ 1417955 h 3378200"/>
                  <a:gd name="connsiteX388" fmla="*/ 905510 w 3038475"/>
                  <a:gd name="connsiteY388" fmla="*/ 1410335 h 3378200"/>
                  <a:gd name="connsiteX389" fmla="*/ 918845 w 3038475"/>
                  <a:gd name="connsiteY389" fmla="*/ 1398905 h 3378200"/>
                  <a:gd name="connsiteX390" fmla="*/ 929640 w 3038475"/>
                  <a:gd name="connsiteY390" fmla="*/ 1386840 h 3378200"/>
                  <a:gd name="connsiteX391" fmla="*/ 962025 w 3038475"/>
                  <a:gd name="connsiteY391" fmla="*/ 1386840 h 3378200"/>
                  <a:gd name="connsiteX392" fmla="*/ 1010285 w 3038475"/>
                  <a:gd name="connsiteY392" fmla="*/ 1386840 h 3378200"/>
                  <a:gd name="connsiteX393" fmla="*/ 1010285 w 3038475"/>
                  <a:gd name="connsiteY393" fmla="*/ 1398905 h 3378200"/>
                  <a:gd name="connsiteX394" fmla="*/ 1033145 w 3038475"/>
                  <a:gd name="connsiteY394" fmla="*/ 1383823 h 3378200"/>
                  <a:gd name="connsiteX395" fmla="*/ 1044575 w 3038475"/>
                  <a:gd name="connsiteY395" fmla="*/ 1392649 h 3378200"/>
                  <a:gd name="connsiteX396" fmla="*/ 1052735 w 3038475"/>
                  <a:gd name="connsiteY396" fmla="*/ 1400395 h 3378200"/>
                  <a:gd name="connsiteX397" fmla="*/ 1075055 w 3038475"/>
                  <a:gd name="connsiteY397" fmla="*/ 1402715 h 3378200"/>
                  <a:gd name="connsiteX398" fmla="*/ 1082613 w 3038475"/>
                  <a:gd name="connsiteY398" fmla="*/ 1423858 h 3378200"/>
                  <a:gd name="connsiteX399" fmla="*/ 1097915 w 3038475"/>
                  <a:gd name="connsiteY399" fmla="*/ 1400810 h 3378200"/>
                  <a:gd name="connsiteX400" fmla="*/ 1120140 w 3038475"/>
                  <a:gd name="connsiteY400" fmla="*/ 1386840 h 3378200"/>
                  <a:gd name="connsiteX401" fmla="*/ 1139825 w 3038475"/>
                  <a:gd name="connsiteY401" fmla="*/ 1386840 h 3378200"/>
                  <a:gd name="connsiteX402" fmla="*/ 1156970 w 3038475"/>
                  <a:gd name="connsiteY402" fmla="*/ 1386840 h 3378200"/>
                  <a:gd name="connsiteX403" fmla="*/ 1170305 w 3038475"/>
                  <a:gd name="connsiteY403" fmla="*/ 1360805 h 3378200"/>
                  <a:gd name="connsiteX404" fmla="*/ 1166495 w 3038475"/>
                  <a:gd name="connsiteY404" fmla="*/ 1330325 h 3378200"/>
                  <a:gd name="connsiteX405" fmla="*/ 1172210 w 3038475"/>
                  <a:gd name="connsiteY405" fmla="*/ 1313180 h 3378200"/>
                  <a:gd name="connsiteX406" fmla="*/ 1174115 w 3038475"/>
                  <a:gd name="connsiteY406" fmla="*/ 1309371 h 3378200"/>
                  <a:gd name="connsiteX407" fmla="*/ 1169622 w 3038475"/>
                  <a:gd name="connsiteY407" fmla="*/ 1295891 h 3378200"/>
                  <a:gd name="connsiteX408" fmla="*/ 1120523 w 3038475"/>
                  <a:gd name="connsiteY408" fmla="*/ 1326070 h 3378200"/>
                  <a:gd name="connsiteX409" fmla="*/ 1086297 w 3038475"/>
                  <a:gd name="connsiteY409" fmla="*/ 1293620 h 3378200"/>
                  <a:gd name="connsiteX410" fmla="*/ 1058545 w 3038475"/>
                  <a:gd name="connsiteY410" fmla="*/ 1288415 h 3378200"/>
                  <a:gd name="connsiteX411" fmla="*/ 1004570 w 3038475"/>
                  <a:gd name="connsiteY411" fmla="*/ 1241425 h 3378200"/>
                  <a:gd name="connsiteX412" fmla="*/ 962025 w 3038475"/>
                  <a:gd name="connsiteY412" fmla="*/ 1184910 h 3378200"/>
                  <a:gd name="connsiteX413" fmla="*/ 911225 w 3038475"/>
                  <a:gd name="connsiteY413" fmla="*/ 1211071 h 3378200"/>
                  <a:gd name="connsiteX414" fmla="*/ 865668 w 3038475"/>
                  <a:gd name="connsiteY414" fmla="*/ 1215673 h 3378200"/>
                  <a:gd name="connsiteX415" fmla="*/ 827247 w 3038475"/>
                  <a:gd name="connsiteY415" fmla="*/ 1207581 h 3378200"/>
                  <a:gd name="connsiteX416" fmla="*/ 750828 w 3038475"/>
                  <a:gd name="connsiteY416" fmla="*/ 1245298 h 3378200"/>
                  <a:gd name="connsiteX417" fmla="*/ 731747 w 3038475"/>
                  <a:gd name="connsiteY417" fmla="*/ 1218188 h 3378200"/>
                  <a:gd name="connsiteX418" fmla="*/ 743585 w 3038475"/>
                  <a:gd name="connsiteY418" fmla="*/ 1162050 h 3378200"/>
                  <a:gd name="connsiteX419" fmla="*/ 710565 w 3038475"/>
                  <a:gd name="connsiteY419" fmla="*/ 1184910 h 3378200"/>
                  <a:gd name="connsiteX420" fmla="*/ 685165 w 3038475"/>
                  <a:gd name="connsiteY420" fmla="*/ 1177290 h 3378200"/>
                  <a:gd name="connsiteX421" fmla="*/ 661035 w 3038475"/>
                  <a:gd name="connsiteY421" fmla="*/ 1146810 h 3378200"/>
                  <a:gd name="connsiteX422" fmla="*/ 645160 w 3038475"/>
                  <a:gd name="connsiteY422" fmla="*/ 1128395 h 3378200"/>
                  <a:gd name="connsiteX423" fmla="*/ 617220 w 3038475"/>
                  <a:gd name="connsiteY423" fmla="*/ 1128395 h 3378200"/>
                  <a:gd name="connsiteX424" fmla="*/ 595630 w 3038475"/>
                  <a:gd name="connsiteY424" fmla="*/ 1123315 h 3378200"/>
                  <a:gd name="connsiteX425" fmla="*/ 567055 w 3038475"/>
                  <a:gd name="connsiteY425" fmla="*/ 1123315 h 3378200"/>
                  <a:gd name="connsiteX426" fmla="*/ 551180 w 3038475"/>
                  <a:gd name="connsiteY426" fmla="*/ 1149350 h 3378200"/>
                  <a:gd name="connsiteX427" fmla="*/ 524510 w 3038475"/>
                  <a:gd name="connsiteY427" fmla="*/ 1164590 h 3378200"/>
                  <a:gd name="connsiteX428" fmla="*/ 502285 w 3038475"/>
                  <a:gd name="connsiteY428" fmla="*/ 1128395 h 3378200"/>
                  <a:gd name="connsiteX429" fmla="*/ 485140 w 3038475"/>
                  <a:gd name="connsiteY429" fmla="*/ 1108075 h 3378200"/>
                  <a:gd name="connsiteX430" fmla="*/ 485140 w 3038475"/>
                  <a:gd name="connsiteY430" fmla="*/ 1075055 h 3378200"/>
                  <a:gd name="connsiteX431" fmla="*/ 485140 w 3038475"/>
                  <a:gd name="connsiteY431" fmla="*/ 1056640 h 3378200"/>
                  <a:gd name="connsiteX432" fmla="*/ 471170 w 3038475"/>
                  <a:gd name="connsiteY432" fmla="*/ 1015365 h 3378200"/>
                  <a:gd name="connsiteX433" fmla="*/ 434340 w 3038475"/>
                  <a:gd name="connsiteY433" fmla="*/ 1017905 h 3378200"/>
                  <a:gd name="connsiteX434" fmla="*/ 429260 w 3038475"/>
                  <a:gd name="connsiteY434" fmla="*/ 996950 h 3378200"/>
                  <a:gd name="connsiteX435" fmla="*/ 398780 w 3038475"/>
                  <a:gd name="connsiteY435" fmla="*/ 1015365 h 3378200"/>
                  <a:gd name="connsiteX436" fmla="*/ 375920 w 3038475"/>
                  <a:gd name="connsiteY436" fmla="*/ 1017905 h 3378200"/>
                  <a:gd name="connsiteX437" fmla="*/ 347345 w 3038475"/>
                  <a:gd name="connsiteY437" fmla="*/ 1028065 h 3378200"/>
                  <a:gd name="connsiteX438" fmla="*/ 315595 w 3038475"/>
                  <a:gd name="connsiteY438" fmla="*/ 1010285 h 3378200"/>
                  <a:gd name="connsiteX439" fmla="*/ 304800 w 3038475"/>
                  <a:gd name="connsiteY439" fmla="*/ 984250 h 3378200"/>
                  <a:gd name="connsiteX440" fmla="*/ 283210 w 3038475"/>
                  <a:gd name="connsiteY440" fmla="*/ 984250 h 3378200"/>
                  <a:gd name="connsiteX441" fmla="*/ 262255 w 3038475"/>
                  <a:gd name="connsiteY441" fmla="*/ 958215 h 3378200"/>
                  <a:gd name="connsiteX442" fmla="*/ 241935 w 3038475"/>
                  <a:gd name="connsiteY442" fmla="*/ 958215 h 3378200"/>
                  <a:gd name="connsiteX443" fmla="*/ 231775 w 3038475"/>
                  <a:gd name="connsiteY443" fmla="*/ 974090 h 3378200"/>
                  <a:gd name="connsiteX444" fmla="*/ 209550 w 3038475"/>
                  <a:gd name="connsiteY444" fmla="*/ 991870 h 3378200"/>
                  <a:gd name="connsiteX445" fmla="*/ 204470 w 3038475"/>
                  <a:gd name="connsiteY445" fmla="*/ 974090 h 3378200"/>
                  <a:gd name="connsiteX446" fmla="*/ 177800 w 3038475"/>
                  <a:gd name="connsiteY446" fmla="*/ 974090 h 3378200"/>
                  <a:gd name="connsiteX447" fmla="*/ 187960 w 3038475"/>
                  <a:gd name="connsiteY447" fmla="*/ 920116 h 3378200"/>
                  <a:gd name="connsiteX448" fmla="*/ 157480 w 3038475"/>
                  <a:gd name="connsiteY448" fmla="*/ 920116 h 3378200"/>
                  <a:gd name="connsiteX449" fmla="*/ 133985 w 3038475"/>
                  <a:gd name="connsiteY449" fmla="*/ 873761 h 3378200"/>
                  <a:gd name="connsiteX450" fmla="*/ 157480 w 3038475"/>
                  <a:gd name="connsiteY450" fmla="*/ 845185 h 3378200"/>
                  <a:gd name="connsiteX451" fmla="*/ 157480 w 3038475"/>
                  <a:gd name="connsiteY451" fmla="*/ 808990 h 3378200"/>
                  <a:gd name="connsiteX452" fmla="*/ 149225 w 3038475"/>
                  <a:gd name="connsiteY452" fmla="*/ 795020 h 3378200"/>
                  <a:gd name="connsiteX453" fmla="*/ 157480 w 3038475"/>
                  <a:gd name="connsiteY453" fmla="*/ 747395 h 3378200"/>
                  <a:gd name="connsiteX454" fmla="*/ 175260 w 3038475"/>
                  <a:gd name="connsiteY454" fmla="*/ 760095 h 3378200"/>
                  <a:gd name="connsiteX455" fmla="*/ 249555 w 3038475"/>
                  <a:gd name="connsiteY455" fmla="*/ 726440 h 3378200"/>
                  <a:gd name="connsiteX456" fmla="*/ 209550 w 3038475"/>
                  <a:gd name="connsiteY456" fmla="*/ 693420 h 3378200"/>
                  <a:gd name="connsiteX457" fmla="*/ 182880 w 3038475"/>
                  <a:gd name="connsiteY457" fmla="*/ 652780 h 3378200"/>
                  <a:gd name="connsiteX458" fmla="*/ 204470 w 3038475"/>
                  <a:gd name="connsiteY458" fmla="*/ 633730 h 3378200"/>
                  <a:gd name="connsiteX459" fmla="*/ 172720 w 3038475"/>
                  <a:gd name="connsiteY459" fmla="*/ 610870 h 3378200"/>
                  <a:gd name="connsiteX460" fmla="*/ 187960 w 3038475"/>
                  <a:gd name="connsiteY460" fmla="*/ 551815 h 3378200"/>
                  <a:gd name="connsiteX461" fmla="*/ 185420 w 3038475"/>
                  <a:gd name="connsiteY461" fmla="*/ 508636 h 3378200"/>
                  <a:gd name="connsiteX462" fmla="*/ 157480 w 3038475"/>
                  <a:gd name="connsiteY462" fmla="*/ 489585 h 3378200"/>
                  <a:gd name="connsiteX463" fmla="*/ 204470 w 3038475"/>
                  <a:gd name="connsiteY463" fmla="*/ 481965 h 3378200"/>
                  <a:gd name="connsiteX464" fmla="*/ 192405 w 3038475"/>
                  <a:gd name="connsiteY464" fmla="*/ 422911 h 3378200"/>
                  <a:gd name="connsiteX465" fmla="*/ 192405 w 3038475"/>
                  <a:gd name="connsiteY465" fmla="*/ 398145 h 3378200"/>
                  <a:gd name="connsiteX466" fmla="*/ 204470 w 3038475"/>
                  <a:gd name="connsiteY466" fmla="*/ 391160 h 3378200"/>
                  <a:gd name="connsiteX467" fmla="*/ 213360 w 3038475"/>
                  <a:gd name="connsiteY467" fmla="*/ 377191 h 3378200"/>
                  <a:gd name="connsiteX468" fmla="*/ 209550 w 3038475"/>
                  <a:gd name="connsiteY468" fmla="*/ 350520 h 3378200"/>
                  <a:gd name="connsiteX469" fmla="*/ 204470 w 3038475"/>
                  <a:gd name="connsiteY469" fmla="*/ 296545 h 3378200"/>
                  <a:gd name="connsiteX470" fmla="*/ 172720 w 3038475"/>
                  <a:gd name="connsiteY470" fmla="*/ 265430 h 3378200"/>
                  <a:gd name="connsiteX471" fmla="*/ 149225 w 3038475"/>
                  <a:gd name="connsiteY471" fmla="*/ 255270 h 3378200"/>
                  <a:gd name="connsiteX472" fmla="*/ 115570 w 3038475"/>
                  <a:gd name="connsiteY472" fmla="*/ 257810 h 3378200"/>
                  <a:gd name="connsiteX473" fmla="*/ 110490 w 3038475"/>
                  <a:gd name="connsiteY473" fmla="*/ 285115 h 3378200"/>
                  <a:gd name="connsiteX474" fmla="*/ 88900 w 3038475"/>
                  <a:gd name="connsiteY474" fmla="*/ 270510 h 3378200"/>
                  <a:gd name="connsiteX475" fmla="*/ 74930 w 3038475"/>
                  <a:gd name="connsiteY475" fmla="*/ 247650 h 3378200"/>
                  <a:gd name="connsiteX476" fmla="*/ 48260 w 3038475"/>
                  <a:gd name="connsiteY476" fmla="*/ 213995 h 3378200"/>
                  <a:gd name="connsiteX477" fmla="*/ 48260 w 3038475"/>
                  <a:gd name="connsiteY477" fmla="*/ 182880 h 3378200"/>
                  <a:gd name="connsiteX478" fmla="*/ 33655 w 3038475"/>
                  <a:gd name="connsiteY478" fmla="*/ 172720 h 3378200"/>
                  <a:gd name="connsiteX479" fmla="*/ 0 w 3038475"/>
                  <a:gd name="connsiteY479" fmla="*/ 172720 h 3378200"/>
                  <a:gd name="connsiteX480" fmla="*/ 33655 w 3038475"/>
                  <a:gd name="connsiteY480" fmla="*/ 116205 h 3378200"/>
                  <a:gd name="connsiteX481" fmla="*/ 48260 w 3038475"/>
                  <a:gd name="connsiteY481" fmla="*/ 111125 h 3378200"/>
                  <a:gd name="connsiteX482" fmla="*/ 48260 w 3038475"/>
                  <a:gd name="connsiteY482" fmla="*/ 85725 h 3378200"/>
                  <a:gd name="connsiteX483" fmla="*/ 110490 w 3038475"/>
                  <a:gd name="connsiteY483" fmla="*/ 85725 h 3378200"/>
                  <a:gd name="connsiteX484" fmla="*/ 110490 w 3038475"/>
                  <a:gd name="connsiteY484" fmla="*/ 64770 h 3378200"/>
                  <a:gd name="connsiteX485" fmla="*/ 149225 w 3038475"/>
                  <a:gd name="connsiteY485" fmla="*/ 62230 h 3378200"/>
                  <a:gd name="connsiteX486" fmla="*/ 157480 w 3038475"/>
                  <a:gd name="connsiteY486" fmla="*/ 28575 h 3378200"/>
                  <a:gd name="connsiteX487" fmla="*/ 157480 w 3038475"/>
                  <a:gd name="connsiteY487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20140 w 3038475"/>
                  <a:gd name="connsiteY57" fmla="*/ 508636 h 3378200"/>
                  <a:gd name="connsiteX58" fmla="*/ 1226820 w 3038475"/>
                  <a:gd name="connsiteY58" fmla="*/ 600710 h 3378200"/>
                  <a:gd name="connsiteX59" fmla="*/ 1300480 w 3038475"/>
                  <a:gd name="connsiteY59" fmla="*/ 603250 h 3378200"/>
                  <a:gd name="connsiteX60" fmla="*/ 1409700 w 3038475"/>
                  <a:gd name="connsiteY60" fmla="*/ 668655 h 3378200"/>
                  <a:gd name="connsiteX61" fmla="*/ 1344295 w 3038475"/>
                  <a:gd name="connsiteY61" fmla="*/ 706120 h 3378200"/>
                  <a:gd name="connsiteX62" fmla="*/ 1331595 w 3038475"/>
                  <a:gd name="connsiteY62" fmla="*/ 739775 h 3378200"/>
                  <a:gd name="connsiteX63" fmla="*/ 1346835 w 3038475"/>
                  <a:gd name="connsiteY63" fmla="*/ 816610 h 3378200"/>
                  <a:gd name="connsiteX64" fmla="*/ 1345565 w 3038475"/>
                  <a:gd name="connsiteY64" fmla="*/ 890270 h 3378200"/>
                  <a:gd name="connsiteX65" fmla="*/ 1374899 w 3038475"/>
                  <a:gd name="connsiteY65" fmla="*/ 888706 h 3378200"/>
                  <a:gd name="connsiteX66" fmla="*/ 1362075 w 3038475"/>
                  <a:gd name="connsiteY66" fmla="*/ 897255 h 3378200"/>
                  <a:gd name="connsiteX67" fmla="*/ 1357630 w 3038475"/>
                  <a:gd name="connsiteY67" fmla="*/ 925195 h 3378200"/>
                  <a:gd name="connsiteX68" fmla="*/ 1311275 w 3038475"/>
                  <a:gd name="connsiteY68" fmla="*/ 922655 h 3378200"/>
                  <a:gd name="connsiteX69" fmla="*/ 1295400 w 3038475"/>
                  <a:gd name="connsiteY69" fmla="*/ 945516 h 3378200"/>
                  <a:gd name="connsiteX70" fmla="*/ 1346835 w 3038475"/>
                  <a:gd name="connsiteY70" fmla="*/ 996950 h 3378200"/>
                  <a:gd name="connsiteX71" fmla="*/ 1313815 w 3038475"/>
                  <a:gd name="connsiteY71" fmla="*/ 1075055 h 3378200"/>
                  <a:gd name="connsiteX72" fmla="*/ 1339215 w 3038475"/>
                  <a:gd name="connsiteY72" fmla="*/ 1102995 h 3378200"/>
                  <a:gd name="connsiteX73" fmla="*/ 1332786 w 3038475"/>
                  <a:gd name="connsiteY73" fmla="*/ 1106805 h 3378200"/>
                  <a:gd name="connsiteX74" fmla="*/ 1358900 w 3038475"/>
                  <a:gd name="connsiteY74" fmla="*/ 1106805 h 3378200"/>
                  <a:gd name="connsiteX75" fmla="*/ 1366520 w 3038475"/>
                  <a:gd name="connsiteY75" fmla="*/ 1130300 h 3378200"/>
                  <a:gd name="connsiteX76" fmla="*/ 1374140 w 3038475"/>
                  <a:gd name="connsiteY76" fmla="*/ 1155065 h 3378200"/>
                  <a:gd name="connsiteX77" fmla="*/ 1409700 w 3038475"/>
                  <a:gd name="connsiteY77" fmla="*/ 1160780 h 3378200"/>
                  <a:gd name="connsiteX78" fmla="*/ 1440815 w 3038475"/>
                  <a:gd name="connsiteY78" fmla="*/ 1170305 h 3378200"/>
                  <a:gd name="connsiteX79" fmla="*/ 1459865 w 3038475"/>
                  <a:gd name="connsiteY79" fmla="*/ 1164590 h 3378200"/>
                  <a:gd name="connsiteX80" fmla="*/ 1473200 w 3038475"/>
                  <a:gd name="connsiteY80" fmla="*/ 1145541 h 3378200"/>
                  <a:gd name="connsiteX81" fmla="*/ 1482725 w 3038475"/>
                  <a:gd name="connsiteY81" fmla="*/ 1106805 h 3378200"/>
                  <a:gd name="connsiteX82" fmla="*/ 1511300 w 3038475"/>
                  <a:gd name="connsiteY82" fmla="*/ 1106805 h 3378200"/>
                  <a:gd name="connsiteX83" fmla="*/ 1520825 w 3038475"/>
                  <a:gd name="connsiteY83" fmla="*/ 1126490 h 3378200"/>
                  <a:gd name="connsiteX84" fmla="*/ 1539875 w 3038475"/>
                  <a:gd name="connsiteY84" fmla="*/ 1126490 h 3378200"/>
                  <a:gd name="connsiteX85" fmla="*/ 1558925 w 3038475"/>
                  <a:gd name="connsiteY85" fmla="*/ 1143635 h 3378200"/>
                  <a:gd name="connsiteX86" fmla="*/ 1583690 w 3038475"/>
                  <a:gd name="connsiteY86" fmla="*/ 1143635 h 3378200"/>
                  <a:gd name="connsiteX87" fmla="*/ 1593215 w 3038475"/>
                  <a:gd name="connsiteY87" fmla="*/ 1126490 h 3378200"/>
                  <a:gd name="connsiteX88" fmla="*/ 1579880 w 3038475"/>
                  <a:gd name="connsiteY88" fmla="*/ 1170305 h 3378200"/>
                  <a:gd name="connsiteX89" fmla="*/ 1581533 w 3038475"/>
                  <a:gd name="connsiteY89" fmla="*/ 1197102 h 3378200"/>
                  <a:gd name="connsiteX90" fmla="*/ 1600835 w 3038475"/>
                  <a:gd name="connsiteY90" fmla="*/ 1217930 h 3378200"/>
                  <a:gd name="connsiteX91" fmla="*/ 1612265 w 3038475"/>
                  <a:gd name="connsiteY91" fmla="*/ 1240155 h 3378200"/>
                  <a:gd name="connsiteX92" fmla="*/ 1628140 w 3038475"/>
                  <a:gd name="connsiteY92" fmla="*/ 1240155 h 3378200"/>
                  <a:gd name="connsiteX93" fmla="*/ 1648460 w 3038475"/>
                  <a:gd name="connsiteY93" fmla="*/ 1240155 h 3378200"/>
                  <a:gd name="connsiteX94" fmla="*/ 1654175 w 3038475"/>
                  <a:gd name="connsiteY94" fmla="*/ 1265555 h 3378200"/>
                  <a:gd name="connsiteX95" fmla="*/ 1678940 w 3038475"/>
                  <a:gd name="connsiteY95" fmla="*/ 1290320 h 3378200"/>
                  <a:gd name="connsiteX96" fmla="*/ 1682257 w 3038475"/>
                  <a:gd name="connsiteY96" fmla="*/ 1310221 h 3378200"/>
                  <a:gd name="connsiteX97" fmla="*/ 1685925 w 3038475"/>
                  <a:gd name="connsiteY97" fmla="*/ 1295400 h 3378200"/>
                  <a:gd name="connsiteX98" fmla="*/ 1708785 w 3038475"/>
                  <a:gd name="connsiteY98" fmla="*/ 1310640 h 3378200"/>
                  <a:gd name="connsiteX99" fmla="*/ 1715770 w 3038475"/>
                  <a:gd name="connsiteY99" fmla="*/ 1314450 h 3378200"/>
                  <a:gd name="connsiteX100" fmla="*/ 1737360 w 3038475"/>
                  <a:gd name="connsiteY100" fmla="*/ 1314450 h 3378200"/>
                  <a:gd name="connsiteX101" fmla="*/ 1758315 w 3038475"/>
                  <a:gd name="connsiteY101" fmla="*/ 1314450 h 3378200"/>
                  <a:gd name="connsiteX102" fmla="*/ 1795145 w 3038475"/>
                  <a:gd name="connsiteY102" fmla="*/ 1336675 h 3378200"/>
                  <a:gd name="connsiteX103" fmla="*/ 1772285 w 3038475"/>
                  <a:gd name="connsiteY103" fmla="*/ 1349375 h 3378200"/>
                  <a:gd name="connsiteX104" fmla="*/ 1772285 w 3038475"/>
                  <a:gd name="connsiteY104" fmla="*/ 1364615 h 3378200"/>
                  <a:gd name="connsiteX105" fmla="*/ 1758315 w 3038475"/>
                  <a:gd name="connsiteY105" fmla="*/ 1384935 h 3378200"/>
                  <a:gd name="connsiteX106" fmla="*/ 1779905 w 3038475"/>
                  <a:gd name="connsiteY106" fmla="*/ 1402715 h 3378200"/>
                  <a:gd name="connsiteX107" fmla="*/ 1795145 w 3038475"/>
                  <a:gd name="connsiteY107" fmla="*/ 1428750 h 3378200"/>
                  <a:gd name="connsiteX108" fmla="*/ 1823720 w 3038475"/>
                  <a:gd name="connsiteY108" fmla="*/ 1438910 h 3378200"/>
                  <a:gd name="connsiteX109" fmla="*/ 1851660 w 3038475"/>
                  <a:gd name="connsiteY109" fmla="*/ 1418590 h 3378200"/>
                  <a:gd name="connsiteX110" fmla="*/ 1869440 w 3038475"/>
                  <a:gd name="connsiteY110" fmla="*/ 1426210 h 3378200"/>
                  <a:gd name="connsiteX111" fmla="*/ 1884680 w 3038475"/>
                  <a:gd name="connsiteY111" fmla="*/ 1397635 h 3378200"/>
                  <a:gd name="connsiteX112" fmla="*/ 1908810 w 3038475"/>
                  <a:gd name="connsiteY112" fmla="*/ 1410970 h 3378200"/>
                  <a:gd name="connsiteX113" fmla="*/ 1908810 w 3038475"/>
                  <a:gd name="connsiteY113" fmla="*/ 1431290 h 3378200"/>
                  <a:gd name="connsiteX114" fmla="*/ 1931035 w 3038475"/>
                  <a:gd name="connsiteY114" fmla="*/ 1446530 h 3378200"/>
                  <a:gd name="connsiteX115" fmla="*/ 1947545 w 3038475"/>
                  <a:gd name="connsiteY115" fmla="*/ 1413510 h 3378200"/>
                  <a:gd name="connsiteX116" fmla="*/ 1978660 w 3038475"/>
                  <a:gd name="connsiteY116" fmla="*/ 1410970 h 3378200"/>
                  <a:gd name="connsiteX117" fmla="*/ 2021205 w 3038475"/>
                  <a:gd name="connsiteY117" fmla="*/ 1410970 h 3378200"/>
                  <a:gd name="connsiteX118" fmla="*/ 2047240 w 3038475"/>
                  <a:gd name="connsiteY118" fmla="*/ 1431290 h 3378200"/>
                  <a:gd name="connsiteX119" fmla="*/ 2075704 w 3038475"/>
                  <a:gd name="connsiteY119" fmla="*/ 1424444 h 3378200"/>
                  <a:gd name="connsiteX120" fmla="*/ 2071370 w 3038475"/>
                  <a:gd name="connsiteY120" fmla="*/ 1421130 h 3378200"/>
                  <a:gd name="connsiteX121" fmla="*/ 2112645 w 3038475"/>
                  <a:gd name="connsiteY121" fmla="*/ 1396365 h 3378200"/>
                  <a:gd name="connsiteX122" fmla="*/ 2154555 w 3038475"/>
                  <a:gd name="connsiteY122" fmla="*/ 1369695 h 3378200"/>
                  <a:gd name="connsiteX123" fmla="*/ 2152650 w 3038475"/>
                  <a:gd name="connsiteY123" fmla="*/ 1338580 h 3378200"/>
                  <a:gd name="connsiteX124" fmla="*/ 2164080 w 3038475"/>
                  <a:gd name="connsiteY124" fmla="*/ 1247775 h 3378200"/>
                  <a:gd name="connsiteX125" fmla="*/ 2182495 w 3038475"/>
                  <a:gd name="connsiteY125" fmla="*/ 1230630 h 3378200"/>
                  <a:gd name="connsiteX126" fmla="*/ 2103120 w 3038475"/>
                  <a:gd name="connsiteY126" fmla="*/ 1189355 h 3378200"/>
                  <a:gd name="connsiteX127" fmla="*/ 2069465 w 3038475"/>
                  <a:gd name="connsiteY127" fmla="*/ 1189355 h 3378200"/>
                  <a:gd name="connsiteX128" fmla="*/ 2040255 w 3038475"/>
                  <a:gd name="connsiteY128" fmla="*/ 1211580 h 3378200"/>
                  <a:gd name="connsiteX129" fmla="*/ 2019300 w 3038475"/>
                  <a:gd name="connsiteY129" fmla="*/ 1253490 h 3378200"/>
                  <a:gd name="connsiteX130" fmla="*/ 2011680 w 3038475"/>
                  <a:gd name="connsiteY130" fmla="*/ 1245870 h 3378200"/>
                  <a:gd name="connsiteX131" fmla="*/ 1994535 w 3038475"/>
                  <a:gd name="connsiteY131" fmla="*/ 1243965 h 3378200"/>
                  <a:gd name="connsiteX132" fmla="*/ 2038350 w 3038475"/>
                  <a:gd name="connsiteY132" fmla="*/ 1186815 h 3378200"/>
                  <a:gd name="connsiteX133" fmla="*/ 2013585 w 3038475"/>
                  <a:gd name="connsiteY133" fmla="*/ 1146810 h 3378200"/>
                  <a:gd name="connsiteX134" fmla="*/ 1994535 w 3038475"/>
                  <a:gd name="connsiteY134" fmla="*/ 1200150 h 3378200"/>
                  <a:gd name="connsiteX135" fmla="*/ 1979295 w 3038475"/>
                  <a:gd name="connsiteY135" fmla="*/ 1209675 h 3378200"/>
                  <a:gd name="connsiteX136" fmla="*/ 1983105 w 3038475"/>
                  <a:gd name="connsiteY136" fmla="*/ 1236345 h 3378200"/>
                  <a:gd name="connsiteX137" fmla="*/ 1945005 w 3038475"/>
                  <a:gd name="connsiteY137" fmla="*/ 1230630 h 3378200"/>
                  <a:gd name="connsiteX138" fmla="*/ 1945005 w 3038475"/>
                  <a:gd name="connsiteY138" fmla="*/ 1211580 h 3378200"/>
                  <a:gd name="connsiteX139" fmla="*/ 1977390 w 3038475"/>
                  <a:gd name="connsiteY139" fmla="*/ 1151255 h 3378200"/>
                  <a:gd name="connsiteX140" fmla="*/ 2000250 w 3038475"/>
                  <a:gd name="connsiteY140" fmla="*/ 1135380 h 3378200"/>
                  <a:gd name="connsiteX141" fmla="*/ 1986915 w 3038475"/>
                  <a:gd name="connsiteY141" fmla="*/ 1074420 h 3378200"/>
                  <a:gd name="connsiteX142" fmla="*/ 2013585 w 3038475"/>
                  <a:gd name="connsiteY142" fmla="*/ 1033780 h 3378200"/>
                  <a:gd name="connsiteX143" fmla="*/ 2103120 w 3038475"/>
                  <a:gd name="connsiteY143" fmla="*/ 1017905 h 3378200"/>
                  <a:gd name="connsiteX144" fmla="*/ 2152650 w 3038475"/>
                  <a:gd name="connsiteY144" fmla="*/ 1005205 h 3378200"/>
                  <a:gd name="connsiteX145" fmla="*/ 2134870 w 3038475"/>
                  <a:gd name="connsiteY145" fmla="*/ 954405 h 3378200"/>
                  <a:gd name="connsiteX146" fmla="*/ 2101215 w 3038475"/>
                  <a:gd name="connsiteY146" fmla="*/ 963931 h 3378200"/>
                  <a:gd name="connsiteX147" fmla="*/ 2069465 w 3038475"/>
                  <a:gd name="connsiteY147" fmla="*/ 938530 h 3378200"/>
                  <a:gd name="connsiteX148" fmla="*/ 2071370 w 3038475"/>
                  <a:gd name="connsiteY148" fmla="*/ 859155 h 3378200"/>
                  <a:gd name="connsiteX149" fmla="*/ 2118995 w 3038475"/>
                  <a:gd name="connsiteY149" fmla="*/ 824230 h 3378200"/>
                  <a:gd name="connsiteX150" fmla="*/ 2182495 w 3038475"/>
                  <a:gd name="connsiteY150" fmla="*/ 805180 h 3378200"/>
                  <a:gd name="connsiteX151" fmla="*/ 2203450 w 3038475"/>
                  <a:gd name="connsiteY151" fmla="*/ 849630 h 3378200"/>
                  <a:gd name="connsiteX152" fmla="*/ 2220595 w 3038475"/>
                  <a:gd name="connsiteY152" fmla="*/ 881380 h 3378200"/>
                  <a:gd name="connsiteX153" fmla="*/ 2265045 w 3038475"/>
                  <a:gd name="connsiteY153" fmla="*/ 903605 h 3378200"/>
                  <a:gd name="connsiteX154" fmla="*/ 2265045 w 3038475"/>
                  <a:gd name="connsiteY154" fmla="*/ 878205 h 3378200"/>
                  <a:gd name="connsiteX155" fmla="*/ 2357120 w 3038475"/>
                  <a:gd name="connsiteY155" fmla="*/ 849630 h 3378200"/>
                  <a:gd name="connsiteX156" fmla="*/ 2392680 w 3038475"/>
                  <a:gd name="connsiteY156" fmla="*/ 862965 h 3378200"/>
                  <a:gd name="connsiteX157" fmla="*/ 2423160 w 3038475"/>
                  <a:gd name="connsiteY157" fmla="*/ 847725 h 3378200"/>
                  <a:gd name="connsiteX158" fmla="*/ 2446020 w 3038475"/>
                  <a:gd name="connsiteY158" fmla="*/ 872490 h 3378200"/>
                  <a:gd name="connsiteX159" fmla="*/ 2434590 w 3038475"/>
                  <a:gd name="connsiteY159" fmla="*/ 889635 h 3378200"/>
                  <a:gd name="connsiteX160" fmla="*/ 2459355 w 3038475"/>
                  <a:gd name="connsiteY160" fmla="*/ 901065 h 3378200"/>
                  <a:gd name="connsiteX161" fmla="*/ 2447925 w 3038475"/>
                  <a:gd name="connsiteY161" fmla="*/ 910590 h 3378200"/>
                  <a:gd name="connsiteX162" fmla="*/ 2458720 w 3038475"/>
                  <a:gd name="connsiteY162" fmla="*/ 922655 h 3378200"/>
                  <a:gd name="connsiteX163" fmla="*/ 2484120 w 3038475"/>
                  <a:gd name="connsiteY163" fmla="*/ 986155 h 3378200"/>
                  <a:gd name="connsiteX164" fmla="*/ 2447925 w 3038475"/>
                  <a:gd name="connsiteY164" fmla="*/ 1038225 h 3378200"/>
                  <a:gd name="connsiteX165" fmla="*/ 2461260 w 3038475"/>
                  <a:gd name="connsiteY165" fmla="*/ 1068705 h 3378200"/>
                  <a:gd name="connsiteX166" fmla="*/ 2438400 w 3038475"/>
                  <a:gd name="connsiteY166" fmla="*/ 1106805 h 3378200"/>
                  <a:gd name="connsiteX167" fmla="*/ 2438400 w 3038475"/>
                  <a:gd name="connsiteY167" fmla="*/ 1132206 h 3378200"/>
                  <a:gd name="connsiteX168" fmla="*/ 2417445 w 3038475"/>
                  <a:gd name="connsiteY168" fmla="*/ 1141095 h 3378200"/>
                  <a:gd name="connsiteX169" fmla="*/ 2421255 w 3038475"/>
                  <a:gd name="connsiteY169" fmla="*/ 1163955 h 3378200"/>
                  <a:gd name="connsiteX170" fmla="*/ 2377440 w 3038475"/>
                  <a:gd name="connsiteY170" fmla="*/ 1198880 h 3378200"/>
                  <a:gd name="connsiteX171" fmla="*/ 2374265 w 3038475"/>
                  <a:gd name="connsiteY171" fmla="*/ 1230630 h 3378200"/>
                  <a:gd name="connsiteX172" fmla="*/ 2335530 w 3038475"/>
                  <a:gd name="connsiteY172" fmla="*/ 1239520 h 3378200"/>
                  <a:gd name="connsiteX173" fmla="*/ 2335530 w 3038475"/>
                  <a:gd name="connsiteY173" fmla="*/ 1295400 h 3378200"/>
                  <a:gd name="connsiteX174" fmla="*/ 2374265 w 3038475"/>
                  <a:gd name="connsiteY174" fmla="*/ 1314451 h 3378200"/>
                  <a:gd name="connsiteX175" fmla="*/ 2420620 w 3038475"/>
                  <a:gd name="connsiteY175" fmla="*/ 1295400 h 3378200"/>
                  <a:gd name="connsiteX176" fmla="*/ 2461895 w 3038475"/>
                  <a:gd name="connsiteY176" fmla="*/ 1295400 h 3378200"/>
                  <a:gd name="connsiteX177" fmla="*/ 2526030 w 3038475"/>
                  <a:gd name="connsiteY177" fmla="*/ 1239520 h 3378200"/>
                  <a:gd name="connsiteX178" fmla="*/ 2560320 w 3038475"/>
                  <a:gd name="connsiteY178" fmla="*/ 1239520 h 3378200"/>
                  <a:gd name="connsiteX179" fmla="*/ 2563319 w 3038475"/>
                  <a:gd name="connsiteY179" fmla="*/ 1251314 h 3378200"/>
                  <a:gd name="connsiteX180" fmla="*/ 2563382 w 3038475"/>
                  <a:gd name="connsiteY180" fmla="*/ 1251335 h 3378200"/>
                  <a:gd name="connsiteX181" fmla="*/ 2569845 w 3038475"/>
                  <a:gd name="connsiteY181" fmla="*/ 1241425 h 3378200"/>
                  <a:gd name="connsiteX182" fmla="*/ 2591435 w 3038475"/>
                  <a:gd name="connsiteY182" fmla="*/ 1241425 h 3378200"/>
                  <a:gd name="connsiteX183" fmla="*/ 2616835 w 3038475"/>
                  <a:gd name="connsiteY183" fmla="*/ 1264285 h 3378200"/>
                  <a:gd name="connsiteX184" fmla="*/ 2629535 w 3038475"/>
                  <a:gd name="connsiteY184" fmla="*/ 1275715 h 3378200"/>
                  <a:gd name="connsiteX185" fmla="*/ 2643505 w 3038475"/>
                  <a:gd name="connsiteY185" fmla="*/ 1284605 h 3378200"/>
                  <a:gd name="connsiteX186" fmla="*/ 2651760 w 3038475"/>
                  <a:gd name="connsiteY186" fmla="*/ 1273175 h 3378200"/>
                  <a:gd name="connsiteX187" fmla="*/ 2670810 w 3038475"/>
                  <a:gd name="connsiteY187" fmla="*/ 1275715 h 3378200"/>
                  <a:gd name="connsiteX188" fmla="*/ 2688590 w 3038475"/>
                  <a:gd name="connsiteY188" fmla="*/ 1285875 h 3378200"/>
                  <a:gd name="connsiteX189" fmla="*/ 2692400 w 3038475"/>
                  <a:gd name="connsiteY189" fmla="*/ 1297940 h 3378200"/>
                  <a:gd name="connsiteX190" fmla="*/ 2706370 w 3038475"/>
                  <a:gd name="connsiteY190" fmla="*/ 1314451 h 3378200"/>
                  <a:gd name="connsiteX191" fmla="*/ 2705100 w 3038475"/>
                  <a:gd name="connsiteY191" fmla="*/ 1324610 h 3378200"/>
                  <a:gd name="connsiteX192" fmla="*/ 2726690 w 3038475"/>
                  <a:gd name="connsiteY192" fmla="*/ 1325880 h 3378200"/>
                  <a:gd name="connsiteX193" fmla="*/ 2726690 w 3038475"/>
                  <a:gd name="connsiteY193" fmla="*/ 1334770 h 3378200"/>
                  <a:gd name="connsiteX194" fmla="*/ 2752725 w 3038475"/>
                  <a:gd name="connsiteY194" fmla="*/ 1347470 h 3378200"/>
                  <a:gd name="connsiteX195" fmla="*/ 2750185 w 3038475"/>
                  <a:gd name="connsiteY195" fmla="*/ 1357630 h 3378200"/>
                  <a:gd name="connsiteX196" fmla="*/ 2765425 w 3038475"/>
                  <a:gd name="connsiteY196" fmla="*/ 1370330 h 3378200"/>
                  <a:gd name="connsiteX197" fmla="*/ 2756535 w 3038475"/>
                  <a:gd name="connsiteY197" fmla="*/ 1386205 h 3378200"/>
                  <a:gd name="connsiteX198" fmla="*/ 2756535 w 3038475"/>
                  <a:gd name="connsiteY198" fmla="*/ 1400175 h 3378200"/>
                  <a:gd name="connsiteX199" fmla="*/ 2766695 w 3038475"/>
                  <a:gd name="connsiteY199" fmla="*/ 1415415 h 3378200"/>
                  <a:gd name="connsiteX200" fmla="*/ 2783205 w 3038475"/>
                  <a:gd name="connsiteY200" fmla="*/ 1423036 h 3378200"/>
                  <a:gd name="connsiteX201" fmla="*/ 2783205 w 3038475"/>
                  <a:gd name="connsiteY201" fmla="*/ 1440815 h 3378200"/>
                  <a:gd name="connsiteX202" fmla="*/ 2761615 w 3038475"/>
                  <a:gd name="connsiteY202" fmla="*/ 1435735 h 3378200"/>
                  <a:gd name="connsiteX203" fmla="*/ 2752725 w 3038475"/>
                  <a:gd name="connsiteY203" fmla="*/ 1439545 h 3378200"/>
                  <a:gd name="connsiteX204" fmla="*/ 2743200 w 3038475"/>
                  <a:gd name="connsiteY204" fmla="*/ 1431925 h 3378200"/>
                  <a:gd name="connsiteX205" fmla="*/ 2740660 w 3038475"/>
                  <a:gd name="connsiteY205" fmla="*/ 1508760 h 3378200"/>
                  <a:gd name="connsiteX206" fmla="*/ 2762885 w 3038475"/>
                  <a:gd name="connsiteY206" fmla="*/ 1512570 h 3378200"/>
                  <a:gd name="connsiteX207" fmla="*/ 2773045 w 3038475"/>
                  <a:gd name="connsiteY207" fmla="*/ 1504950 h 3378200"/>
                  <a:gd name="connsiteX208" fmla="*/ 2797175 w 3038475"/>
                  <a:gd name="connsiteY208" fmla="*/ 1525270 h 3378200"/>
                  <a:gd name="connsiteX209" fmla="*/ 2821305 w 3038475"/>
                  <a:gd name="connsiteY209" fmla="*/ 1554481 h 3378200"/>
                  <a:gd name="connsiteX210" fmla="*/ 2841625 w 3038475"/>
                  <a:gd name="connsiteY210" fmla="*/ 1553210 h 3378200"/>
                  <a:gd name="connsiteX211" fmla="*/ 2858770 w 3038475"/>
                  <a:gd name="connsiteY211" fmla="*/ 1565910 h 3378200"/>
                  <a:gd name="connsiteX212" fmla="*/ 2876550 w 3038475"/>
                  <a:gd name="connsiteY212" fmla="*/ 1551940 h 3378200"/>
                  <a:gd name="connsiteX213" fmla="*/ 2887980 w 3038475"/>
                  <a:gd name="connsiteY213" fmla="*/ 1565910 h 3378200"/>
                  <a:gd name="connsiteX214" fmla="*/ 2910840 w 3038475"/>
                  <a:gd name="connsiteY214" fmla="*/ 1554481 h 3378200"/>
                  <a:gd name="connsiteX215" fmla="*/ 2927350 w 3038475"/>
                  <a:gd name="connsiteY215" fmla="*/ 1575435 h 3378200"/>
                  <a:gd name="connsiteX216" fmla="*/ 2961005 w 3038475"/>
                  <a:gd name="connsiteY216" fmla="*/ 1602105 h 3378200"/>
                  <a:gd name="connsiteX217" fmla="*/ 2971165 w 3038475"/>
                  <a:gd name="connsiteY217" fmla="*/ 1602105 h 3378200"/>
                  <a:gd name="connsiteX218" fmla="*/ 2966085 w 3038475"/>
                  <a:gd name="connsiteY218" fmla="*/ 1614805 h 3378200"/>
                  <a:gd name="connsiteX219" fmla="*/ 2971165 w 3038475"/>
                  <a:gd name="connsiteY219" fmla="*/ 1632585 h 3378200"/>
                  <a:gd name="connsiteX220" fmla="*/ 2976245 w 3038475"/>
                  <a:gd name="connsiteY220" fmla="*/ 1663700 h 3378200"/>
                  <a:gd name="connsiteX221" fmla="*/ 2990215 w 3038475"/>
                  <a:gd name="connsiteY221" fmla="*/ 1659255 h 3378200"/>
                  <a:gd name="connsiteX222" fmla="*/ 3000375 w 3038475"/>
                  <a:gd name="connsiteY222" fmla="*/ 1685290 h 3378200"/>
                  <a:gd name="connsiteX223" fmla="*/ 3038475 w 3038475"/>
                  <a:gd name="connsiteY223" fmla="*/ 1729740 h 3378200"/>
                  <a:gd name="connsiteX224" fmla="*/ 3016401 w 3038475"/>
                  <a:gd name="connsiteY224" fmla="*/ 1798723 h 3378200"/>
                  <a:gd name="connsiteX225" fmla="*/ 3002819 w 3038475"/>
                  <a:gd name="connsiteY225" fmla="*/ 1792286 h 3378200"/>
                  <a:gd name="connsiteX226" fmla="*/ 2985681 w 3038475"/>
                  <a:gd name="connsiteY226" fmla="*/ 1872304 h 3378200"/>
                  <a:gd name="connsiteX227" fmla="*/ 2938074 w 3038475"/>
                  <a:gd name="connsiteY227" fmla="*/ 1929460 h 3378200"/>
                  <a:gd name="connsiteX228" fmla="*/ 2953308 w 3038475"/>
                  <a:gd name="connsiteY228" fmla="*/ 1958038 h 3378200"/>
                  <a:gd name="connsiteX229" fmla="*/ 2871424 w 3038475"/>
                  <a:gd name="connsiteY229" fmla="*/ 2087591 h 3378200"/>
                  <a:gd name="connsiteX230" fmla="*/ 2827625 w 3038475"/>
                  <a:gd name="connsiteY230" fmla="*/ 2110453 h 3378200"/>
                  <a:gd name="connsiteX231" fmla="*/ 2772401 w 3038475"/>
                  <a:gd name="connsiteY231" fmla="*/ 2129505 h 3378200"/>
                  <a:gd name="connsiteX232" fmla="*/ 2732411 w 3038475"/>
                  <a:gd name="connsiteY232" fmla="*/ 2188566 h 3378200"/>
                  <a:gd name="connsiteX233" fmla="*/ 2722890 w 3038475"/>
                  <a:gd name="connsiteY233" fmla="*/ 2342887 h 3378200"/>
                  <a:gd name="connsiteX234" fmla="*/ 2701943 w 3038475"/>
                  <a:gd name="connsiteY234" fmla="*/ 2360033 h 3378200"/>
                  <a:gd name="connsiteX235" fmla="*/ 2682900 w 3038475"/>
                  <a:gd name="connsiteY235" fmla="*/ 2392422 h 3378200"/>
                  <a:gd name="connsiteX236" fmla="*/ 2680996 w 3038475"/>
                  <a:gd name="connsiteY236" fmla="*/ 2464819 h 3378200"/>
                  <a:gd name="connsiteX237" fmla="*/ 2631485 w 3038475"/>
                  <a:gd name="connsiteY237" fmla="*/ 2521975 h 3378200"/>
                  <a:gd name="connsiteX238" fmla="*/ 2599112 w 3038475"/>
                  <a:gd name="connsiteY238" fmla="*/ 2521975 h 3378200"/>
                  <a:gd name="connsiteX239" fmla="*/ 2524845 w 3038475"/>
                  <a:gd name="connsiteY239" fmla="*/ 2554363 h 3378200"/>
                  <a:gd name="connsiteX240" fmla="*/ 2477238 w 3038475"/>
                  <a:gd name="connsiteY240" fmla="*/ 2605803 h 3378200"/>
                  <a:gd name="connsiteX241" fmla="*/ 2477238 w 3038475"/>
                  <a:gd name="connsiteY241" fmla="*/ 2638192 h 3378200"/>
                  <a:gd name="connsiteX242" fmla="*/ 2439152 w 3038475"/>
                  <a:gd name="connsiteY242" fmla="*/ 2653433 h 3378200"/>
                  <a:gd name="connsiteX243" fmla="*/ 2444360 w 3038475"/>
                  <a:gd name="connsiteY243" fmla="*/ 2729850 h 3378200"/>
                  <a:gd name="connsiteX244" fmla="*/ 2439153 w 3038475"/>
                  <a:gd name="connsiteY244" fmla="*/ 2728371 h 3378200"/>
                  <a:gd name="connsiteX245" fmla="*/ 2418205 w 3038475"/>
                  <a:gd name="connsiteY245" fmla="*/ 2794418 h 3378200"/>
                  <a:gd name="connsiteX246" fmla="*/ 2406780 w 3038475"/>
                  <a:gd name="connsiteY246" fmla="*/ 2788702 h 3378200"/>
                  <a:gd name="connsiteX247" fmla="*/ 2378216 w 3038475"/>
                  <a:gd name="connsiteY247" fmla="*/ 2815375 h 3378200"/>
                  <a:gd name="connsiteX248" fmla="*/ 2326800 w 3038475"/>
                  <a:gd name="connsiteY248" fmla="*/ 2840142 h 3378200"/>
                  <a:gd name="connsiteX249" fmla="*/ 2336321 w 3038475"/>
                  <a:gd name="connsiteY249" fmla="*/ 2855384 h 3378200"/>
                  <a:gd name="connsiteX250" fmla="*/ 2273480 w 3038475"/>
                  <a:gd name="connsiteY250" fmla="*/ 2914445 h 3378200"/>
                  <a:gd name="connsiteX251" fmla="*/ 2204292 w 3038475"/>
                  <a:gd name="connsiteY251" fmla="*/ 2990652 h 3378200"/>
                  <a:gd name="connsiteX252" fmla="*/ 2193500 w 3038475"/>
                  <a:gd name="connsiteY252" fmla="*/ 2990652 h 3378200"/>
                  <a:gd name="connsiteX253" fmla="*/ 2183344 w 3038475"/>
                  <a:gd name="connsiteY253" fmla="*/ 3019230 h 3378200"/>
                  <a:gd name="connsiteX254" fmla="*/ 2168744 w 3038475"/>
                  <a:gd name="connsiteY254" fmla="*/ 3034472 h 3378200"/>
                  <a:gd name="connsiteX255" fmla="*/ 2149702 w 3038475"/>
                  <a:gd name="connsiteY255" fmla="*/ 3055429 h 3378200"/>
                  <a:gd name="connsiteX256" fmla="*/ 2136372 w 3038475"/>
                  <a:gd name="connsiteY256" fmla="*/ 3064955 h 3378200"/>
                  <a:gd name="connsiteX257" fmla="*/ 2125581 w 3038475"/>
                  <a:gd name="connsiteY257" fmla="*/ 3076386 h 3378200"/>
                  <a:gd name="connsiteX258" fmla="*/ 2103999 w 3038475"/>
                  <a:gd name="connsiteY258" fmla="*/ 3084007 h 3378200"/>
                  <a:gd name="connsiteX259" fmla="*/ 2072261 w 3038475"/>
                  <a:gd name="connsiteY259" fmla="*/ 3089722 h 3378200"/>
                  <a:gd name="connsiteX260" fmla="*/ 2035445 w 3038475"/>
                  <a:gd name="connsiteY260" fmla="*/ 3095438 h 3378200"/>
                  <a:gd name="connsiteX261" fmla="*/ 2008785 w 3038475"/>
                  <a:gd name="connsiteY261" fmla="*/ 3103058 h 3378200"/>
                  <a:gd name="connsiteX262" fmla="*/ 1995455 w 3038475"/>
                  <a:gd name="connsiteY262" fmla="*/ 3106869 h 3378200"/>
                  <a:gd name="connsiteX263" fmla="*/ 1968795 w 3038475"/>
                  <a:gd name="connsiteY263" fmla="*/ 3120205 h 3378200"/>
                  <a:gd name="connsiteX264" fmla="*/ 1964986 w 3038475"/>
                  <a:gd name="connsiteY264" fmla="*/ 3131636 h 3378200"/>
                  <a:gd name="connsiteX265" fmla="*/ 1963151 w 3038475"/>
                  <a:gd name="connsiteY265" fmla="*/ 3132471 h 3378200"/>
                  <a:gd name="connsiteX266" fmla="*/ 1962150 w 3038475"/>
                  <a:gd name="connsiteY266" fmla="*/ 3132137 h 3378200"/>
                  <a:gd name="connsiteX267" fmla="*/ 1942935 w 3038475"/>
                  <a:gd name="connsiteY267" fmla="*/ 3128047 h 3378200"/>
                  <a:gd name="connsiteX268" fmla="*/ 1926023 w 3038475"/>
                  <a:gd name="connsiteY268" fmla="*/ 3098165 h 3378200"/>
                  <a:gd name="connsiteX269" fmla="*/ 1908881 w 3038475"/>
                  <a:gd name="connsiteY269" fmla="*/ 3094990 h 3378200"/>
                  <a:gd name="connsiteX270" fmla="*/ 1889835 w 3038475"/>
                  <a:gd name="connsiteY270" fmla="*/ 3054985 h 3378200"/>
                  <a:gd name="connsiteX271" fmla="*/ 1880946 w 3038475"/>
                  <a:gd name="connsiteY271" fmla="*/ 2962275 h 3378200"/>
                  <a:gd name="connsiteX272" fmla="*/ 1837774 w 3038475"/>
                  <a:gd name="connsiteY272" fmla="*/ 2971165 h 3378200"/>
                  <a:gd name="connsiteX273" fmla="*/ 1806030 w 3038475"/>
                  <a:gd name="connsiteY273" fmla="*/ 3023235 h 3378200"/>
                  <a:gd name="connsiteX274" fmla="*/ 1806030 w 3038475"/>
                  <a:gd name="connsiteY274" fmla="*/ 3046095 h 3378200"/>
                  <a:gd name="connsiteX275" fmla="*/ 1737462 w 3038475"/>
                  <a:gd name="connsiteY275" fmla="*/ 3057525 h 3378200"/>
                  <a:gd name="connsiteX276" fmla="*/ 1712702 w 3038475"/>
                  <a:gd name="connsiteY276" fmla="*/ 3131820 h 3378200"/>
                  <a:gd name="connsiteX277" fmla="*/ 1737462 w 3038475"/>
                  <a:gd name="connsiteY277" fmla="*/ 3131820 h 3378200"/>
                  <a:gd name="connsiteX278" fmla="*/ 1696195 w 3038475"/>
                  <a:gd name="connsiteY278" fmla="*/ 3181985 h 3378200"/>
                  <a:gd name="connsiteX279" fmla="*/ 1608983 w 3038475"/>
                  <a:gd name="connsiteY279" fmla="*/ 3171817 h 3378200"/>
                  <a:gd name="connsiteX280" fmla="*/ 1621913 w 3038475"/>
                  <a:gd name="connsiteY280" fmla="*/ 3164205 h 3378200"/>
                  <a:gd name="connsiteX281" fmla="*/ 1592709 w 3038475"/>
                  <a:gd name="connsiteY281" fmla="*/ 3169920 h 3378200"/>
                  <a:gd name="connsiteX282" fmla="*/ 1608983 w 3038475"/>
                  <a:gd name="connsiteY282" fmla="*/ 3171817 h 3378200"/>
                  <a:gd name="connsiteX283" fmla="*/ 1521602 w 3038475"/>
                  <a:gd name="connsiteY283" fmla="*/ 3223260 h 3378200"/>
                  <a:gd name="connsiteX284" fmla="*/ 1432083 w 3038475"/>
                  <a:gd name="connsiteY284" fmla="*/ 3195955 h 3378200"/>
                  <a:gd name="connsiteX285" fmla="*/ 1432083 w 3038475"/>
                  <a:gd name="connsiteY285" fmla="*/ 3164205 h 3378200"/>
                  <a:gd name="connsiteX286" fmla="*/ 1403513 w 3038475"/>
                  <a:gd name="connsiteY286" fmla="*/ 3164205 h 3378200"/>
                  <a:gd name="connsiteX287" fmla="*/ 1373674 w 3038475"/>
                  <a:gd name="connsiteY287" fmla="*/ 3147060 h 3378200"/>
                  <a:gd name="connsiteX288" fmla="*/ 1306376 w 3038475"/>
                  <a:gd name="connsiteY288" fmla="*/ 3199130 h 3378200"/>
                  <a:gd name="connsiteX289" fmla="*/ 1291774 w 3038475"/>
                  <a:gd name="connsiteY289" fmla="*/ 3223260 h 3378200"/>
                  <a:gd name="connsiteX290" fmla="*/ 1291774 w 3038475"/>
                  <a:gd name="connsiteY290" fmla="*/ 3253740 h 3378200"/>
                  <a:gd name="connsiteX291" fmla="*/ 1291774 w 3038475"/>
                  <a:gd name="connsiteY291" fmla="*/ 3291205 h 3378200"/>
                  <a:gd name="connsiteX292" fmla="*/ 1254950 w 3038475"/>
                  <a:gd name="connsiteY292" fmla="*/ 3296920 h 3378200"/>
                  <a:gd name="connsiteX293" fmla="*/ 1217492 w 3038475"/>
                  <a:gd name="connsiteY293" fmla="*/ 3328670 h 3378200"/>
                  <a:gd name="connsiteX294" fmla="*/ 1177494 w 3038475"/>
                  <a:gd name="connsiteY294" fmla="*/ 3378200 h 3378200"/>
                  <a:gd name="connsiteX295" fmla="*/ 1159718 w 3038475"/>
                  <a:gd name="connsiteY295" fmla="*/ 3356610 h 3378200"/>
                  <a:gd name="connsiteX296" fmla="*/ 1094222 w 3038475"/>
                  <a:gd name="connsiteY296" fmla="*/ 3335507 h 3378200"/>
                  <a:gd name="connsiteX297" fmla="*/ 1101725 w 3038475"/>
                  <a:gd name="connsiteY297" fmla="*/ 3321685 h 3378200"/>
                  <a:gd name="connsiteX298" fmla="*/ 1089660 w 3038475"/>
                  <a:gd name="connsiteY298" fmla="*/ 3319145 h 3378200"/>
                  <a:gd name="connsiteX299" fmla="*/ 1089660 w 3038475"/>
                  <a:gd name="connsiteY299" fmla="*/ 3260090 h 3378200"/>
                  <a:gd name="connsiteX300" fmla="*/ 1101725 w 3038475"/>
                  <a:gd name="connsiteY300" fmla="*/ 3256280 h 3378200"/>
                  <a:gd name="connsiteX301" fmla="*/ 1089660 w 3038475"/>
                  <a:gd name="connsiteY301" fmla="*/ 3175000 h 3378200"/>
                  <a:gd name="connsiteX302" fmla="*/ 1089660 w 3038475"/>
                  <a:gd name="connsiteY302" fmla="*/ 3160395 h 3378200"/>
                  <a:gd name="connsiteX303" fmla="*/ 1089660 w 3038475"/>
                  <a:gd name="connsiteY303" fmla="*/ 3146425 h 3378200"/>
                  <a:gd name="connsiteX304" fmla="*/ 1069340 w 3038475"/>
                  <a:gd name="connsiteY304" fmla="*/ 3156585 h 3378200"/>
                  <a:gd name="connsiteX305" fmla="*/ 1064895 w 3038475"/>
                  <a:gd name="connsiteY305" fmla="*/ 3128010 h 3378200"/>
                  <a:gd name="connsiteX306" fmla="*/ 1061085 w 3038475"/>
                  <a:gd name="connsiteY306" fmla="*/ 3095625 h 3378200"/>
                  <a:gd name="connsiteX307" fmla="*/ 1074420 w 3038475"/>
                  <a:gd name="connsiteY307" fmla="*/ 3057525 h 3378200"/>
                  <a:gd name="connsiteX308" fmla="*/ 1036320 w 3038475"/>
                  <a:gd name="connsiteY308" fmla="*/ 3076575 h 3378200"/>
                  <a:gd name="connsiteX309" fmla="*/ 1013460 w 3038475"/>
                  <a:gd name="connsiteY309" fmla="*/ 3068955 h 3378200"/>
                  <a:gd name="connsiteX310" fmla="*/ 1024890 w 3038475"/>
                  <a:gd name="connsiteY310" fmla="*/ 3048000 h 3378200"/>
                  <a:gd name="connsiteX311" fmla="*/ 1013460 w 3038475"/>
                  <a:gd name="connsiteY311" fmla="*/ 3011805 h 3378200"/>
                  <a:gd name="connsiteX312" fmla="*/ 1011555 w 3038475"/>
                  <a:gd name="connsiteY312" fmla="*/ 2975610 h 3378200"/>
                  <a:gd name="connsiteX313" fmla="*/ 990600 w 3038475"/>
                  <a:gd name="connsiteY313" fmla="*/ 2967990 h 3378200"/>
                  <a:gd name="connsiteX314" fmla="*/ 962025 w 3038475"/>
                  <a:gd name="connsiteY314" fmla="*/ 2971800 h 3378200"/>
                  <a:gd name="connsiteX315" fmla="*/ 973455 w 3038475"/>
                  <a:gd name="connsiteY315" fmla="*/ 2920365 h 3378200"/>
                  <a:gd name="connsiteX316" fmla="*/ 990600 w 3038475"/>
                  <a:gd name="connsiteY316" fmla="*/ 2891790 h 3378200"/>
                  <a:gd name="connsiteX317" fmla="*/ 971550 w 3038475"/>
                  <a:gd name="connsiteY317" fmla="*/ 2861310 h 3378200"/>
                  <a:gd name="connsiteX318" fmla="*/ 971550 w 3038475"/>
                  <a:gd name="connsiteY318" fmla="*/ 2842260 h 3378200"/>
                  <a:gd name="connsiteX319" fmla="*/ 962025 w 3038475"/>
                  <a:gd name="connsiteY319" fmla="*/ 2819400 h 3378200"/>
                  <a:gd name="connsiteX320" fmla="*/ 948690 w 3038475"/>
                  <a:gd name="connsiteY320" fmla="*/ 2785110 h 3378200"/>
                  <a:gd name="connsiteX321" fmla="*/ 935355 w 3038475"/>
                  <a:gd name="connsiteY321" fmla="*/ 2747010 h 3378200"/>
                  <a:gd name="connsiteX322" fmla="*/ 937895 w 3038475"/>
                  <a:gd name="connsiteY322" fmla="*/ 2728595 h 3378200"/>
                  <a:gd name="connsiteX323" fmla="*/ 937895 w 3038475"/>
                  <a:gd name="connsiteY323" fmla="*/ 2716978 h 3378200"/>
                  <a:gd name="connsiteX324" fmla="*/ 923290 w 3038475"/>
                  <a:gd name="connsiteY324" fmla="*/ 2728595 h 3378200"/>
                  <a:gd name="connsiteX325" fmla="*/ 883920 w 3038475"/>
                  <a:gd name="connsiteY325" fmla="*/ 2684145 h 3378200"/>
                  <a:gd name="connsiteX326" fmla="*/ 855345 w 3038475"/>
                  <a:gd name="connsiteY326" fmla="*/ 2665095 h 3378200"/>
                  <a:gd name="connsiteX327" fmla="*/ 826770 w 3038475"/>
                  <a:gd name="connsiteY327" fmla="*/ 2610485 h 3378200"/>
                  <a:gd name="connsiteX328" fmla="*/ 797560 w 3038475"/>
                  <a:gd name="connsiteY328" fmla="*/ 2608580 h 3378200"/>
                  <a:gd name="connsiteX329" fmla="*/ 781685 w 3038475"/>
                  <a:gd name="connsiteY329" fmla="*/ 2620645 h 3378200"/>
                  <a:gd name="connsiteX330" fmla="*/ 767715 w 3038475"/>
                  <a:gd name="connsiteY330" fmla="*/ 2571750 h 3378200"/>
                  <a:gd name="connsiteX331" fmla="*/ 767715 w 3038475"/>
                  <a:gd name="connsiteY331" fmla="*/ 2543175 h 3378200"/>
                  <a:gd name="connsiteX332" fmla="*/ 738951 w 3038475"/>
                  <a:gd name="connsiteY332" fmla="*/ 2518473 h 3378200"/>
                  <a:gd name="connsiteX333" fmla="*/ 714375 w 3038475"/>
                  <a:gd name="connsiteY333" fmla="*/ 2458085 h 3378200"/>
                  <a:gd name="connsiteX334" fmla="*/ 720725 w 3038475"/>
                  <a:gd name="connsiteY334" fmla="*/ 2426970 h 3378200"/>
                  <a:gd name="connsiteX335" fmla="*/ 786130 w 3038475"/>
                  <a:gd name="connsiteY335" fmla="*/ 2334260 h 3378200"/>
                  <a:gd name="connsiteX336" fmla="*/ 797560 w 3038475"/>
                  <a:gd name="connsiteY336" fmla="*/ 2284730 h 3378200"/>
                  <a:gd name="connsiteX337" fmla="*/ 797560 w 3038475"/>
                  <a:gd name="connsiteY337" fmla="*/ 2242185 h 3378200"/>
                  <a:gd name="connsiteX338" fmla="*/ 797560 w 3038475"/>
                  <a:gd name="connsiteY338" fmla="*/ 2211070 h 3378200"/>
                  <a:gd name="connsiteX339" fmla="*/ 797560 w 3038475"/>
                  <a:gd name="connsiteY339" fmla="*/ 2193290 h 3378200"/>
                  <a:gd name="connsiteX340" fmla="*/ 743585 w 3038475"/>
                  <a:gd name="connsiteY340" fmla="*/ 2092960 h 3378200"/>
                  <a:gd name="connsiteX341" fmla="*/ 779780 w 3038475"/>
                  <a:gd name="connsiteY341" fmla="*/ 2103755 h 3378200"/>
                  <a:gd name="connsiteX342" fmla="*/ 797560 w 3038475"/>
                  <a:gd name="connsiteY342" fmla="*/ 2077085 h 3378200"/>
                  <a:gd name="connsiteX343" fmla="*/ 843280 w 3038475"/>
                  <a:gd name="connsiteY343" fmla="*/ 2072640 h 3378200"/>
                  <a:gd name="connsiteX344" fmla="*/ 863600 w 3038475"/>
                  <a:gd name="connsiteY344" fmla="*/ 2042160 h 3378200"/>
                  <a:gd name="connsiteX345" fmla="*/ 847090 w 3038475"/>
                  <a:gd name="connsiteY345" fmla="*/ 1997710 h 3378200"/>
                  <a:gd name="connsiteX346" fmla="*/ 871220 w 3038475"/>
                  <a:gd name="connsiteY346" fmla="*/ 1981200 h 3378200"/>
                  <a:gd name="connsiteX347" fmla="*/ 865505 w 3038475"/>
                  <a:gd name="connsiteY347" fmla="*/ 1952625 h 3378200"/>
                  <a:gd name="connsiteX348" fmla="*/ 889635 w 3038475"/>
                  <a:gd name="connsiteY348" fmla="*/ 1897380 h 3378200"/>
                  <a:gd name="connsiteX349" fmla="*/ 887730 w 3038475"/>
                  <a:gd name="connsiteY349" fmla="*/ 1885315 h 3378200"/>
                  <a:gd name="connsiteX350" fmla="*/ 891540 w 3038475"/>
                  <a:gd name="connsiteY350" fmla="*/ 1869440 h 3378200"/>
                  <a:gd name="connsiteX351" fmla="*/ 902970 w 3038475"/>
                  <a:gd name="connsiteY351" fmla="*/ 1844675 h 3378200"/>
                  <a:gd name="connsiteX352" fmla="*/ 902970 w 3038475"/>
                  <a:gd name="connsiteY352" fmla="*/ 1826260 h 3378200"/>
                  <a:gd name="connsiteX353" fmla="*/ 913345 w 3038475"/>
                  <a:gd name="connsiteY353" fmla="*/ 1832744 h 3378200"/>
                  <a:gd name="connsiteX354" fmla="*/ 902970 w 3038475"/>
                  <a:gd name="connsiteY354" fmla="*/ 1823085 h 3378200"/>
                  <a:gd name="connsiteX355" fmla="*/ 910590 w 3038475"/>
                  <a:gd name="connsiteY355" fmla="*/ 1805940 h 3378200"/>
                  <a:gd name="connsiteX356" fmla="*/ 921385 w 3038475"/>
                  <a:gd name="connsiteY356" fmla="*/ 1767840 h 3378200"/>
                  <a:gd name="connsiteX357" fmla="*/ 921385 w 3038475"/>
                  <a:gd name="connsiteY357" fmla="*/ 1751330 h 3378200"/>
                  <a:gd name="connsiteX358" fmla="*/ 937895 w 3038475"/>
                  <a:gd name="connsiteY358" fmla="*/ 1751330 h 3378200"/>
                  <a:gd name="connsiteX359" fmla="*/ 937895 w 3038475"/>
                  <a:gd name="connsiteY359" fmla="*/ 1714500 h 3378200"/>
                  <a:gd name="connsiteX360" fmla="*/ 942975 w 3038475"/>
                  <a:gd name="connsiteY360" fmla="*/ 1680210 h 3378200"/>
                  <a:gd name="connsiteX361" fmla="*/ 963930 w 3038475"/>
                  <a:gd name="connsiteY361" fmla="*/ 1671955 h 3378200"/>
                  <a:gd name="connsiteX362" fmla="*/ 977265 w 3038475"/>
                  <a:gd name="connsiteY362" fmla="*/ 1651000 h 3378200"/>
                  <a:gd name="connsiteX363" fmla="*/ 983601 w 3038475"/>
                  <a:gd name="connsiteY363" fmla="*/ 1644465 h 3378200"/>
                  <a:gd name="connsiteX364" fmla="*/ 985520 w 3038475"/>
                  <a:gd name="connsiteY364" fmla="*/ 1640840 h 3378200"/>
                  <a:gd name="connsiteX365" fmla="*/ 987425 w 3038475"/>
                  <a:gd name="connsiteY365" fmla="*/ 1614805 h 3378200"/>
                  <a:gd name="connsiteX366" fmla="*/ 962025 w 3038475"/>
                  <a:gd name="connsiteY366" fmla="*/ 1602740 h 3378200"/>
                  <a:gd name="connsiteX367" fmla="*/ 951230 w 3038475"/>
                  <a:gd name="connsiteY367" fmla="*/ 1614805 h 3378200"/>
                  <a:gd name="connsiteX368" fmla="*/ 929640 w 3038475"/>
                  <a:gd name="connsiteY368" fmla="*/ 1625600 h 3378200"/>
                  <a:gd name="connsiteX369" fmla="*/ 894715 w 3038475"/>
                  <a:gd name="connsiteY369" fmla="*/ 1637030 h 3378200"/>
                  <a:gd name="connsiteX370" fmla="*/ 882015 w 3038475"/>
                  <a:gd name="connsiteY370" fmla="*/ 1672590 h 3378200"/>
                  <a:gd name="connsiteX371" fmla="*/ 859790 w 3038475"/>
                  <a:gd name="connsiteY371" fmla="*/ 1651635 h 3378200"/>
                  <a:gd name="connsiteX372" fmla="*/ 851378 w 3038475"/>
                  <a:gd name="connsiteY372" fmla="*/ 1633315 h 3378200"/>
                  <a:gd name="connsiteX373" fmla="*/ 845569 w 3038475"/>
                  <a:gd name="connsiteY373" fmla="*/ 1618678 h 3378200"/>
                  <a:gd name="connsiteX374" fmla="*/ 844298 w 3038475"/>
                  <a:gd name="connsiteY374" fmla="*/ 1588260 h 3378200"/>
                  <a:gd name="connsiteX375" fmla="*/ 828996 w 3038475"/>
                  <a:gd name="connsiteY375" fmla="*/ 1564829 h 3378200"/>
                  <a:gd name="connsiteX376" fmla="*/ 804294 w 3038475"/>
                  <a:gd name="connsiteY376" fmla="*/ 1524761 h 3378200"/>
                  <a:gd name="connsiteX377" fmla="*/ 803910 w 3038475"/>
                  <a:gd name="connsiteY377" fmla="*/ 1526540 h 3378200"/>
                  <a:gd name="connsiteX378" fmla="*/ 774065 w 3038475"/>
                  <a:gd name="connsiteY378" fmla="*/ 1524635 h 3378200"/>
                  <a:gd name="connsiteX379" fmla="*/ 756920 w 3038475"/>
                  <a:gd name="connsiteY379" fmla="*/ 1507490 h 3378200"/>
                  <a:gd name="connsiteX380" fmla="*/ 743585 w 3038475"/>
                  <a:gd name="connsiteY380" fmla="*/ 1496061 h 3378200"/>
                  <a:gd name="connsiteX381" fmla="*/ 774065 w 3038475"/>
                  <a:gd name="connsiteY381" fmla="*/ 1484630 h 3378200"/>
                  <a:gd name="connsiteX382" fmla="*/ 803910 w 3038475"/>
                  <a:gd name="connsiteY382" fmla="*/ 1478915 h 3378200"/>
                  <a:gd name="connsiteX383" fmla="*/ 803910 w 3038475"/>
                  <a:gd name="connsiteY383" fmla="*/ 1464945 h 3378200"/>
                  <a:gd name="connsiteX384" fmla="*/ 803910 w 3038475"/>
                  <a:gd name="connsiteY384" fmla="*/ 1450340 h 3378200"/>
                  <a:gd name="connsiteX385" fmla="*/ 830580 w 3038475"/>
                  <a:gd name="connsiteY385" fmla="*/ 1437005 h 3378200"/>
                  <a:gd name="connsiteX386" fmla="*/ 861060 w 3038475"/>
                  <a:gd name="connsiteY386" fmla="*/ 1423670 h 3378200"/>
                  <a:gd name="connsiteX387" fmla="*/ 887095 w 3038475"/>
                  <a:gd name="connsiteY387" fmla="*/ 1417955 h 3378200"/>
                  <a:gd name="connsiteX388" fmla="*/ 905510 w 3038475"/>
                  <a:gd name="connsiteY388" fmla="*/ 1410335 h 3378200"/>
                  <a:gd name="connsiteX389" fmla="*/ 918845 w 3038475"/>
                  <a:gd name="connsiteY389" fmla="*/ 1398905 h 3378200"/>
                  <a:gd name="connsiteX390" fmla="*/ 929640 w 3038475"/>
                  <a:gd name="connsiteY390" fmla="*/ 1386840 h 3378200"/>
                  <a:gd name="connsiteX391" fmla="*/ 962025 w 3038475"/>
                  <a:gd name="connsiteY391" fmla="*/ 1386840 h 3378200"/>
                  <a:gd name="connsiteX392" fmla="*/ 1010285 w 3038475"/>
                  <a:gd name="connsiteY392" fmla="*/ 1386840 h 3378200"/>
                  <a:gd name="connsiteX393" fmla="*/ 1010285 w 3038475"/>
                  <a:gd name="connsiteY393" fmla="*/ 1398905 h 3378200"/>
                  <a:gd name="connsiteX394" fmla="*/ 1033145 w 3038475"/>
                  <a:gd name="connsiteY394" fmla="*/ 1383823 h 3378200"/>
                  <a:gd name="connsiteX395" fmla="*/ 1044575 w 3038475"/>
                  <a:gd name="connsiteY395" fmla="*/ 1392649 h 3378200"/>
                  <a:gd name="connsiteX396" fmla="*/ 1052735 w 3038475"/>
                  <a:gd name="connsiteY396" fmla="*/ 1400395 h 3378200"/>
                  <a:gd name="connsiteX397" fmla="*/ 1075055 w 3038475"/>
                  <a:gd name="connsiteY397" fmla="*/ 1402715 h 3378200"/>
                  <a:gd name="connsiteX398" fmla="*/ 1082613 w 3038475"/>
                  <a:gd name="connsiteY398" fmla="*/ 1423858 h 3378200"/>
                  <a:gd name="connsiteX399" fmla="*/ 1097915 w 3038475"/>
                  <a:gd name="connsiteY399" fmla="*/ 1400810 h 3378200"/>
                  <a:gd name="connsiteX400" fmla="*/ 1120140 w 3038475"/>
                  <a:gd name="connsiteY400" fmla="*/ 1386840 h 3378200"/>
                  <a:gd name="connsiteX401" fmla="*/ 1139825 w 3038475"/>
                  <a:gd name="connsiteY401" fmla="*/ 1386840 h 3378200"/>
                  <a:gd name="connsiteX402" fmla="*/ 1156970 w 3038475"/>
                  <a:gd name="connsiteY402" fmla="*/ 1386840 h 3378200"/>
                  <a:gd name="connsiteX403" fmla="*/ 1170305 w 3038475"/>
                  <a:gd name="connsiteY403" fmla="*/ 1360805 h 3378200"/>
                  <a:gd name="connsiteX404" fmla="*/ 1166495 w 3038475"/>
                  <a:gd name="connsiteY404" fmla="*/ 1330325 h 3378200"/>
                  <a:gd name="connsiteX405" fmla="*/ 1172210 w 3038475"/>
                  <a:gd name="connsiteY405" fmla="*/ 1313180 h 3378200"/>
                  <a:gd name="connsiteX406" fmla="*/ 1174115 w 3038475"/>
                  <a:gd name="connsiteY406" fmla="*/ 1309371 h 3378200"/>
                  <a:gd name="connsiteX407" fmla="*/ 1169622 w 3038475"/>
                  <a:gd name="connsiteY407" fmla="*/ 1295891 h 3378200"/>
                  <a:gd name="connsiteX408" fmla="*/ 1120523 w 3038475"/>
                  <a:gd name="connsiteY408" fmla="*/ 1326070 h 3378200"/>
                  <a:gd name="connsiteX409" fmla="*/ 1086297 w 3038475"/>
                  <a:gd name="connsiteY409" fmla="*/ 1293620 h 3378200"/>
                  <a:gd name="connsiteX410" fmla="*/ 1058545 w 3038475"/>
                  <a:gd name="connsiteY410" fmla="*/ 1288415 h 3378200"/>
                  <a:gd name="connsiteX411" fmla="*/ 1004570 w 3038475"/>
                  <a:gd name="connsiteY411" fmla="*/ 1241425 h 3378200"/>
                  <a:gd name="connsiteX412" fmla="*/ 962025 w 3038475"/>
                  <a:gd name="connsiteY412" fmla="*/ 1184910 h 3378200"/>
                  <a:gd name="connsiteX413" fmla="*/ 911225 w 3038475"/>
                  <a:gd name="connsiteY413" fmla="*/ 1211071 h 3378200"/>
                  <a:gd name="connsiteX414" fmla="*/ 865668 w 3038475"/>
                  <a:gd name="connsiteY414" fmla="*/ 1215673 h 3378200"/>
                  <a:gd name="connsiteX415" fmla="*/ 827247 w 3038475"/>
                  <a:gd name="connsiteY415" fmla="*/ 1207581 h 3378200"/>
                  <a:gd name="connsiteX416" fmla="*/ 750828 w 3038475"/>
                  <a:gd name="connsiteY416" fmla="*/ 1245298 h 3378200"/>
                  <a:gd name="connsiteX417" fmla="*/ 731747 w 3038475"/>
                  <a:gd name="connsiteY417" fmla="*/ 1218188 h 3378200"/>
                  <a:gd name="connsiteX418" fmla="*/ 743585 w 3038475"/>
                  <a:gd name="connsiteY418" fmla="*/ 1162050 h 3378200"/>
                  <a:gd name="connsiteX419" fmla="*/ 710565 w 3038475"/>
                  <a:gd name="connsiteY419" fmla="*/ 1184910 h 3378200"/>
                  <a:gd name="connsiteX420" fmla="*/ 685165 w 3038475"/>
                  <a:gd name="connsiteY420" fmla="*/ 1177290 h 3378200"/>
                  <a:gd name="connsiteX421" fmla="*/ 661035 w 3038475"/>
                  <a:gd name="connsiteY421" fmla="*/ 1146810 h 3378200"/>
                  <a:gd name="connsiteX422" fmla="*/ 645160 w 3038475"/>
                  <a:gd name="connsiteY422" fmla="*/ 1128395 h 3378200"/>
                  <a:gd name="connsiteX423" fmla="*/ 617220 w 3038475"/>
                  <a:gd name="connsiteY423" fmla="*/ 1128395 h 3378200"/>
                  <a:gd name="connsiteX424" fmla="*/ 595630 w 3038475"/>
                  <a:gd name="connsiteY424" fmla="*/ 1123315 h 3378200"/>
                  <a:gd name="connsiteX425" fmla="*/ 567055 w 3038475"/>
                  <a:gd name="connsiteY425" fmla="*/ 1123315 h 3378200"/>
                  <a:gd name="connsiteX426" fmla="*/ 551180 w 3038475"/>
                  <a:gd name="connsiteY426" fmla="*/ 1149350 h 3378200"/>
                  <a:gd name="connsiteX427" fmla="*/ 524510 w 3038475"/>
                  <a:gd name="connsiteY427" fmla="*/ 1164590 h 3378200"/>
                  <a:gd name="connsiteX428" fmla="*/ 502285 w 3038475"/>
                  <a:gd name="connsiteY428" fmla="*/ 1128395 h 3378200"/>
                  <a:gd name="connsiteX429" fmla="*/ 485140 w 3038475"/>
                  <a:gd name="connsiteY429" fmla="*/ 1108075 h 3378200"/>
                  <a:gd name="connsiteX430" fmla="*/ 485140 w 3038475"/>
                  <a:gd name="connsiteY430" fmla="*/ 1075055 h 3378200"/>
                  <a:gd name="connsiteX431" fmla="*/ 485140 w 3038475"/>
                  <a:gd name="connsiteY431" fmla="*/ 1056640 h 3378200"/>
                  <a:gd name="connsiteX432" fmla="*/ 471170 w 3038475"/>
                  <a:gd name="connsiteY432" fmla="*/ 1015365 h 3378200"/>
                  <a:gd name="connsiteX433" fmla="*/ 434340 w 3038475"/>
                  <a:gd name="connsiteY433" fmla="*/ 1017905 h 3378200"/>
                  <a:gd name="connsiteX434" fmla="*/ 429260 w 3038475"/>
                  <a:gd name="connsiteY434" fmla="*/ 996950 h 3378200"/>
                  <a:gd name="connsiteX435" fmla="*/ 398780 w 3038475"/>
                  <a:gd name="connsiteY435" fmla="*/ 1015365 h 3378200"/>
                  <a:gd name="connsiteX436" fmla="*/ 375920 w 3038475"/>
                  <a:gd name="connsiteY436" fmla="*/ 1017905 h 3378200"/>
                  <a:gd name="connsiteX437" fmla="*/ 347345 w 3038475"/>
                  <a:gd name="connsiteY437" fmla="*/ 1028065 h 3378200"/>
                  <a:gd name="connsiteX438" fmla="*/ 315595 w 3038475"/>
                  <a:gd name="connsiteY438" fmla="*/ 1010285 h 3378200"/>
                  <a:gd name="connsiteX439" fmla="*/ 304800 w 3038475"/>
                  <a:gd name="connsiteY439" fmla="*/ 984250 h 3378200"/>
                  <a:gd name="connsiteX440" fmla="*/ 283210 w 3038475"/>
                  <a:gd name="connsiteY440" fmla="*/ 984250 h 3378200"/>
                  <a:gd name="connsiteX441" fmla="*/ 262255 w 3038475"/>
                  <a:gd name="connsiteY441" fmla="*/ 958215 h 3378200"/>
                  <a:gd name="connsiteX442" fmla="*/ 241935 w 3038475"/>
                  <a:gd name="connsiteY442" fmla="*/ 958215 h 3378200"/>
                  <a:gd name="connsiteX443" fmla="*/ 231775 w 3038475"/>
                  <a:gd name="connsiteY443" fmla="*/ 974090 h 3378200"/>
                  <a:gd name="connsiteX444" fmla="*/ 209550 w 3038475"/>
                  <a:gd name="connsiteY444" fmla="*/ 991870 h 3378200"/>
                  <a:gd name="connsiteX445" fmla="*/ 204470 w 3038475"/>
                  <a:gd name="connsiteY445" fmla="*/ 974090 h 3378200"/>
                  <a:gd name="connsiteX446" fmla="*/ 177800 w 3038475"/>
                  <a:gd name="connsiteY446" fmla="*/ 974090 h 3378200"/>
                  <a:gd name="connsiteX447" fmla="*/ 187960 w 3038475"/>
                  <a:gd name="connsiteY447" fmla="*/ 920116 h 3378200"/>
                  <a:gd name="connsiteX448" fmla="*/ 157480 w 3038475"/>
                  <a:gd name="connsiteY448" fmla="*/ 920116 h 3378200"/>
                  <a:gd name="connsiteX449" fmla="*/ 133985 w 3038475"/>
                  <a:gd name="connsiteY449" fmla="*/ 873761 h 3378200"/>
                  <a:gd name="connsiteX450" fmla="*/ 157480 w 3038475"/>
                  <a:gd name="connsiteY450" fmla="*/ 845185 h 3378200"/>
                  <a:gd name="connsiteX451" fmla="*/ 157480 w 3038475"/>
                  <a:gd name="connsiteY451" fmla="*/ 808990 h 3378200"/>
                  <a:gd name="connsiteX452" fmla="*/ 149225 w 3038475"/>
                  <a:gd name="connsiteY452" fmla="*/ 795020 h 3378200"/>
                  <a:gd name="connsiteX453" fmla="*/ 157480 w 3038475"/>
                  <a:gd name="connsiteY453" fmla="*/ 747395 h 3378200"/>
                  <a:gd name="connsiteX454" fmla="*/ 175260 w 3038475"/>
                  <a:gd name="connsiteY454" fmla="*/ 760095 h 3378200"/>
                  <a:gd name="connsiteX455" fmla="*/ 249555 w 3038475"/>
                  <a:gd name="connsiteY455" fmla="*/ 726440 h 3378200"/>
                  <a:gd name="connsiteX456" fmla="*/ 209550 w 3038475"/>
                  <a:gd name="connsiteY456" fmla="*/ 693420 h 3378200"/>
                  <a:gd name="connsiteX457" fmla="*/ 182880 w 3038475"/>
                  <a:gd name="connsiteY457" fmla="*/ 652780 h 3378200"/>
                  <a:gd name="connsiteX458" fmla="*/ 204470 w 3038475"/>
                  <a:gd name="connsiteY458" fmla="*/ 633730 h 3378200"/>
                  <a:gd name="connsiteX459" fmla="*/ 172720 w 3038475"/>
                  <a:gd name="connsiteY459" fmla="*/ 610870 h 3378200"/>
                  <a:gd name="connsiteX460" fmla="*/ 187960 w 3038475"/>
                  <a:gd name="connsiteY460" fmla="*/ 551815 h 3378200"/>
                  <a:gd name="connsiteX461" fmla="*/ 185420 w 3038475"/>
                  <a:gd name="connsiteY461" fmla="*/ 508636 h 3378200"/>
                  <a:gd name="connsiteX462" fmla="*/ 157480 w 3038475"/>
                  <a:gd name="connsiteY462" fmla="*/ 489585 h 3378200"/>
                  <a:gd name="connsiteX463" fmla="*/ 204470 w 3038475"/>
                  <a:gd name="connsiteY463" fmla="*/ 481965 h 3378200"/>
                  <a:gd name="connsiteX464" fmla="*/ 192405 w 3038475"/>
                  <a:gd name="connsiteY464" fmla="*/ 422911 h 3378200"/>
                  <a:gd name="connsiteX465" fmla="*/ 192405 w 3038475"/>
                  <a:gd name="connsiteY465" fmla="*/ 398145 h 3378200"/>
                  <a:gd name="connsiteX466" fmla="*/ 204470 w 3038475"/>
                  <a:gd name="connsiteY466" fmla="*/ 391160 h 3378200"/>
                  <a:gd name="connsiteX467" fmla="*/ 213360 w 3038475"/>
                  <a:gd name="connsiteY467" fmla="*/ 377191 h 3378200"/>
                  <a:gd name="connsiteX468" fmla="*/ 209550 w 3038475"/>
                  <a:gd name="connsiteY468" fmla="*/ 350520 h 3378200"/>
                  <a:gd name="connsiteX469" fmla="*/ 204470 w 3038475"/>
                  <a:gd name="connsiteY469" fmla="*/ 296545 h 3378200"/>
                  <a:gd name="connsiteX470" fmla="*/ 172720 w 3038475"/>
                  <a:gd name="connsiteY470" fmla="*/ 265430 h 3378200"/>
                  <a:gd name="connsiteX471" fmla="*/ 149225 w 3038475"/>
                  <a:gd name="connsiteY471" fmla="*/ 255270 h 3378200"/>
                  <a:gd name="connsiteX472" fmla="*/ 115570 w 3038475"/>
                  <a:gd name="connsiteY472" fmla="*/ 257810 h 3378200"/>
                  <a:gd name="connsiteX473" fmla="*/ 110490 w 3038475"/>
                  <a:gd name="connsiteY473" fmla="*/ 285115 h 3378200"/>
                  <a:gd name="connsiteX474" fmla="*/ 88900 w 3038475"/>
                  <a:gd name="connsiteY474" fmla="*/ 270510 h 3378200"/>
                  <a:gd name="connsiteX475" fmla="*/ 74930 w 3038475"/>
                  <a:gd name="connsiteY475" fmla="*/ 247650 h 3378200"/>
                  <a:gd name="connsiteX476" fmla="*/ 48260 w 3038475"/>
                  <a:gd name="connsiteY476" fmla="*/ 213995 h 3378200"/>
                  <a:gd name="connsiteX477" fmla="*/ 48260 w 3038475"/>
                  <a:gd name="connsiteY477" fmla="*/ 182880 h 3378200"/>
                  <a:gd name="connsiteX478" fmla="*/ 33655 w 3038475"/>
                  <a:gd name="connsiteY478" fmla="*/ 172720 h 3378200"/>
                  <a:gd name="connsiteX479" fmla="*/ 0 w 3038475"/>
                  <a:gd name="connsiteY479" fmla="*/ 172720 h 3378200"/>
                  <a:gd name="connsiteX480" fmla="*/ 33655 w 3038475"/>
                  <a:gd name="connsiteY480" fmla="*/ 116205 h 3378200"/>
                  <a:gd name="connsiteX481" fmla="*/ 48260 w 3038475"/>
                  <a:gd name="connsiteY481" fmla="*/ 111125 h 3378200"/>
                  <a:gd name="connsiteX482" fmla="*/ 48260 w 3038475"/>
                  <a:gd name="connsiteY482" fmla="*/ 85725 h 3378200"/>
                  <a:gd name="connsiteX483" fmla="*/ 110490 w 3038475"/>
                  <a:gd name="connsiteY483" fmla="*/ 85725 h 3378200"/>
                  <a:gd name="connsiteX484" fmla="*/ 110490 w 3038475"/>
                  <a:gd name="connsiteY484" fmla="*/ 64770 h 3378200"/>
                  <a:gd name="connsiteX485" fmla="*/ 149225 w 3038475"/>
                  <a:gd name="connsiteY485" fmla="*/ 62230 h 3378200"/>
                  <a:gd name="connsiteX486" fmla="*/ 157480 w 3038475"/>
                  <a:gd name="connsiteY486" fmla="*/ 28575 h 3378200"/>
                  <a:gd name="connsiteX487" fmla="*/ 157480 w 3038475"/>
                  <a:gd name="connsiteY487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20140 w 3038475"/>
                  <a:gd name="connsiteY57" fmla="*/ 508636 h 3378200"/>
                  <a:gd name="connsiteX58" fmla="*/ 1226820 w 3038475"/>
                  <a:gd name="connsiteY58" fmla="*/ 600710 h 3378200"/>
                  <a:gd name="connsiteX59" fmla="*/ 1300480 w 3038475"/>
                  <a:gd name="connsiteY59" fmla="*/ 603250 h 3378200"/>
                  <a:gd name="connsiteX60" fmla="*/ 1409700 w 3038475"/>
                  <a:gd name="connsiteY60" fmla="*/ 668655 h 3378200"/>
                  <a:gd name="connsiteX61" fmla="*/ 1344295 w 3038475"/>
                  <a:gd name="connsiteY61" fmla="*/ 706120 h 3378200"/>
                  <a:gd name="connsiteX62" fmla="*/ 1331595 w 3038475"/>
                  <a:gd name="connsiteY62" fmla="*/ 739775 h 3378200"/>
                  <a:gd name="connsiteX63" fmla="*/ 1346835 w 3038475"/>
                  <a:gd name="connsiteY63" fmla="*/ 816610 h 3378200"/>
                  <a:gd name="connsiteX64" fmla="*/ 1345565 w 3038475"/>
                  <a:gd name="connsiteY64" fmla="*/ 890270 h 3378200"/>
                  <a:gd name="connsiteX65" fmla="*/ 1374899 w 3038475"/>
                  <a:gd name="connsiteY65" fmla="*/ 888706 h 3378200"/>
                  <a:gd name="connsiteX66" fmla="*/ 1362075 w 3038475"/>
                  <a:gd name="connsiteY66" fmla="*/ 897255 h 3378200"/>
                  <a:gd name="connsiteX67" fmla="*/ 1357630 w 3038475"/>
                  <a:gd name="connsiteY67" fmla="*/ 925195 h 3378200"/>
                  <a:gd name="connsiteX68" fmla="*/ 1311275 w 3038475"/>
                  <a:gd name="connsiteY68" fmla="*/ 922655 h 3378200"/>
                  <a:gd name="connsiteX69" fmla="*/ 1295400 w 3038475"/>
                  <a:gd name="connsiteY69" fmla="*/ 945516 h 3378200"/>
                  <a:gd name="connsiteX70" fmla="*/ 1346835 w 3038475"/>
                  <a:gd name="connsiteY70" fmla="*/ 996950 h 3378200"/>
                  <a:gd name="connsiteX71" fmla="*/ 1313815 w 3038475"/>
                  <a:gd name="connsiteY71" fmla="*/ 1075055 h 3378200"/>
                  <a:gd name="connsiteX72" fmla="*/ 1339215 w 3038475"/>
                  <a:gd name="connsiteY72" fmla="*/ 1102995 h 3378200"/>
                  <a:gd name="connsiteX73" fmla="*/ 1332786 w 3038475"/>
                  <a:gd name="connsiteY73" fmla="*/ 1106805 h 3378200"/>
                  <a:gd name="connsiteX74" fmla="*/ 1358900 w 3038475"/>
                  <a:gd name="connsiteY74" fmla="*/ 1106805 h 3378200"/>
                  <a:gd name="connsiteX75" fmla="*/ 1366520 w 3038475"/>
                  <a:gd name="connsiteY75" fmla="*/ 1130300 h 3378200"/>
                  <a:gd name="connsiteX76" fmla="*/ 1374140 w 3038475"/>
                  <a:gd name="connsiteY76" fmla="*/ 1155065 h 3378200"/>
                  <a:gd name="connsiteX77" fmla="*/ 1409700 w 3038475"/>
                  <a:gd name="connsiteY77" fmla="*/ 1160780 h 3378200"/>
                  <a:gd name="connsiteX78" fmla="*/ 1440815 w 3038475"/>
                  <a:gd name="connsiteY78" fmla="*/ 1170305 h 3378200"/>
                  <a:gd name="connsiteX79" fmla="*/ 1459865 w 3038475"/>
                  <a:gd name="connsiteY79" fmla="*/ 1164590 h 3378200"/>
                  <a:gd name="connsiteX80" fmla="*/ 1473200 w 3038475"/>
                  <a:gd name="connsiteY80" fmla="*/ 1145541 h 3378200"/>
                  <a:gd name="connsiteX81" fmla="*/ 1482725 w 3038475"/>
                  <a:gd name="connsiteY81" fmla="*/ 1106805 h 3378200"/>
                  <a:gd name="connsiteX82" fmla="*/ 1511300 w 3038475"/>
                  <a:gd name="connsiteY82" fmla="*/ 1106805 h 3378200"/>
                  <a:gd name="connsiteX83" fmla="*/ 1520825 w 3038475"/>
                  <a:gd name="connsiteY83" fmla="*/ 1126490 h 3378200"/>
                  <a:gd name="connsiteX84" fmla="*/ 1539875 w 3038475"/>
                  <a:gd name="connsiteY84" fmla="*/ 1126490 h 3378200"/>
                  <a:gd name="connsiteX85" fmla="*/ 1558925 w 3038475"/>
                  <a:gd name="connsiteY85" fmla="*/ 1143635 h 3378200"/>
                  <a:gd name="connsiteX86" fmla="*/ 1583690 w 3038475"/>
                  <a:gd name="connsiteY86" fmla="*/ 1143635 h 3378200"/>
                  <a:gd name="connsiteX87" fmla="*/ 1593215 w 3038475"/>
                  <a:gd name="connsiteY87" fmla="*/ 1126490 h 3378200"/>
                  <a:gd name="connsiteX88" fmla="*/ 1579880 w 3038475"/>
                  <a:gd name="connsiteY88" fmla="*/ 1170305 h 3378200"/>
                  <a:gd name="connsiteX89" fmla="*/ 1581533 w 3038475"/>
                  <a:gd name="connsiteY89" fmla="*/ 1197102 h 3378200"/>
                  <a:gd name="connsiteX90" fmla="*/ 1600835 w 3038475"/>
                  <a:gd name="connsiteY90" fmla="*/ 1217930 h 3378200"/>
                  <a:gd name="connsiteX91" fmla="*/ 1612265 w 3038475"/>
                  <a:gd name="connsiteY91" fmla="*/ 1240155 h 3378200"/>
                  <a:gd name="connsiteX92" fmla="*/ 1617813 w 3038475"/>
                  <a:gd name="connsiteY92" fmla="*/ 1253065 h 3378200"/>
                  <a:gd name="connsiteX93" fmla="*/ 1648460 w 3038475"/>
                  <a:gd name="connsiteY93" fmla="*/ 1240155 h 3378200"/>
                  <a:gd name="connsiteX94" fmla="*/ 1654175 w 3038475"/>
                  <a:gd name="connsiteY94" fmla="*/ 1265555 h 3378200"/>
                  <a:gd name="connsiteX95" fmla="*/ 1678940 w 3038475"/>
                  <a:gd name="connsiteY95" fmla="*/ 1290320 h 3378200"/>
                  <a:gd name="connsiteX96" fmla="*/ 1682257 w 3038475"/>
                  <a:gd name="connsiteY96" fmla="*/ 1310221 h 3378200"/>
                  <a:gd name="connsiteX97" fmla="*/ 1685925 w 3038475"/>
                  <a:gd name="connsiteY97" fmla="*/ 1295400 h 3378200"/>
                  <a:gd name="connsiteX98" fmla="*/ 1708785 w 3038475"/>
                  <a:gd name="connsiteY98" fmla="*/ 1310640 h 3378200"/>
                  <a:gd name="connsiteX99" fmla="*/ 1715770 w 3038475"/>
                  <a:gd name="connsiteY99" fmla="*/ 1314450 h 3378200"/>
                  <a:gd name="connsiteX100" fmla="*/ 1737360 w 3038475"/>
                  <a:gd name="connsiteY100" fmla="*/ 1314450 h 3378200"/>
                  <a:gd name="connsiteX101" fmla="*/ 1758315 w 3038475"/>
                  <a:gd name="connsiteY101" fmla="*/ 1314450 h 3378200"/>
                  <a:gd name="connsiteX102" fmla="*/ 1795145 w 3038475"/>
                  <a:gd name="connsiteY102" fmla="*/ 1336675 h 3378200"/>
                  <a:gd name="connsiteX103" fmla="*/ 1772285 w 3038475"/>
                  <a:gd name="connsiteY103" fmla="*/ 1349375 h 3378200"/>
                  <a:gd name="connsiteX104" fmla="*/ 1772285 w 3038475"/>
                  <a:gd name="connsiteY104" fmla="*/ 1364615 h 3378200"/>
                  <a:gd name="connsiteX105" fmla="*/ 1758315 w 3038475"/>
                  <a:gd name="connsiteY105" fmla="*/ 1384935 h 3378200"/>
                  <a:gd name="connsiteX106" fmla="*/ 1779905 w 3038475"/>
                  <a:gd name="connsiteY106" fmla="*/ 1402715 h 3378200"/>
                  <a:gd name="connsiteX107" fmla="*/ 1795145 w 3038475"/>
                  <a:gd name="connsiteY107" fmla="*/ 1428750 h 3378200"/>
                  <a:gd name="connsiteX108" fmla="*/ 1823720 w 3038475"/>
                  <a:gd name="connsiteY108" fmla="*/ 1438910 h 3378200"/>
                  <a:gd name="connsiteX109" fmla="*/ 1851660 w 3038475"/>
                  <a:gd name="connsiteY109" fmla="*/ 1418590 h 3378200"/>
                  <a:gd name="connsiteX110" fmla="*/ 1869440 w 3038475"/>
                  <a:gd name="connsiteY110" fmla="*/ 1426210 h 3378200"/>
                  <a:gd name="connsiteX111" fmla="*/ 1884680 w 3038475"/>
                  <a:gd name="connsiteY111" fmla="*/ 1397635 h 3378200"/>
                  <a:gd name="connsiteX112" fmla="*/ 1908810 w 3038475"/>
                  <a:gd name="connsiteY112" fmla="*/ 1410970 h 3378200"/>
                  <a:gd name="connsiteX113" fmla="*/ 1908810 w 3038475"/>
                  <a:gd name="connsiteY113" fmla="*/ 1431290 h 3378200"/>
                  <a:gd name="connsiteX114" fmla="*/ 1931035 w 3038475"/>
                  <a:gd name="connsiteY114" fmla="*/ 1446530 h 3378200"/>
                  <a:gd name="connsiteX115" fmla="*/ 1947545 w 3038475"/>
                  <a:gd name="connsiteY115" fmla="*/ 1413510 h 3378200"/>
                  <a:gd name="connsiteX116" fmla="*/ 1978660 w 3038475"/>
                  <a:gd name="connsiteY116" fmla="*/ 1410970 h 3378200"/>
                  <a:gd name="connsiteX117" fmla="*/ 2021205 w 3038475"/>
                  <a:gd name="connsiteY117" fmla="*/ 1410970 h 3378200"/>
                  <a:gd name="connsiteX118" fmla="*/ 2047240 w 3038475"/>
                  <a:gd name="connsiteY118" fmla="*/ 1431290 h 3378200"/>
                  <a:gd name="connsiteX119" fmla="*/ 2075704 w 3038475"/>
                  <a:gd name="connsiteY119" fmla="*/ 1424444 h 3378200"/>
                  <a:gd name="connsiteX120" fmla="*/ 2071370 w 3038475"/>
                  <a:gd name="connsiteY120" fmla="*/ 1421130 h 3378200"/>
                  <a:gd name="connsiteX121" fmla="*/ 2112645 w 3038475"/>
                  <a:gd name="connsiteY121" fmla="*/ 1396365 h 3378200"/>
                  <a:gd name="connsiteX122" fmla="*/ 2154555 w 3038475"/>
                  <a:gd name="connsiteY122" fmla="*/ 1369695 h 3378200"/>
                  <a:gd name="connsiteX123" fmla="*/ 2152650 w 3038475"/>
                  <a:gd name="connsiteY123" fmla="*/ 1338580 h 3378200"/>
                  <a:gd name="connsiteX124" fmla="*/ 2164080 w 3038475"/>
                  <a:gd name="connsiteY124" fmla="*/ 1247775 h 3378200"/>
                  <a:gd name="connsiteX125" fmla="*/ 2182495 w 3038475"/>
                  <a:gd name="connsiteY125" fmla="*/ 1230630 h 3378200"/>
                  <a:gd name="connsiteX126" fmla="*/ 2103120 w 3038475"/>
                  <a:gd name="connsiteY126" fmla="*/ 1189355 h 3378200"/>
                  <a:gd name="connsiteX127" fmla="*/ 2069465 w 3038475"/>
                  <a:gd name="connsiteY127" fmla="*/ 1189355 h 3378200"/>
                  <a:gd name="connsiteX128" fmla="*/ 2040255 w 3038475"/>
                  <a:gd name="connsiteY128" fmla="*/ 1211580 h 3378200"/>
                  <a:gd name="connsiteX129" fmla="*/ 2019300 w 3038475"/>
                  <a:gd name="connsiteY129" fmla="*/ 1253490 h 3378200"/>
                  <a:gd name="connsiteX130" fmla="*/ 2011680 w 3038475"/>
                  <a:gd name="connsiteY130" fmla="*/ 1245870 h 3378200"/>
                  <a:gd name="connsiteX131" fmla="*/ 1994535 w 3038475"/>
                  <a:gd name="connsiteY131" fmla="*/ 1243965 h 3378200"/>
                  <a:gd name="connsiteX132" fmla="*/ 2038350 w 3038475"/>
                  <a:gd name="connsiteY132" fmla="*/ 1186815 h 3378200"/>
                  <a:gd name="connsiteX133" fmla="*/ 2013585 w 3038475"/>
                  <a:gd name="connsiteY133" fmla="*/ 1146810 h 3378200"/>
                  <a:gd name="connsiteX134" fmla="*/ 1994535 w 3038475"/>
                  <a:gd name="connsiteY134" fmla="*/ 1200150 h 3378200"/>
                  <a:gd name="connsiteX135" fmla="*/ 1979295 w 3038475"/>
                  <a:gd name="connsiteY135" fmla="*/ 1209675 h 3378200"/>
                  <a:gd name="connsiteX136" fmla="*/ 1983105 w 3038475"/>
                  <a:gd name="connsiteY136" fmla="*/ 1236345 h 3378200"/>
                  <a:gd name="connsiteX137" fmla="*/ 1945005 w 3038475"/>
                  <a:gd name="connsiteY137" fmla="*/ 1230630 h 3378200"/>
                  <a:gd name="connsiteX138" fmla="*/ 1945005 w 3038475"/>
                  <a:gd name="connsiteY138" fmla="*/ 1211580 h 3378200"/>
                  <a:gd name="connsiteX139" fmla="*/ 1977390 w 3038475"/>
                  <a:gd name="connsiteY139" fmla="*/ 1151255 h 3378200"/>
                  <a:gd name="connsiteX140" fmla="*/ 2000250 w 3038475"/>
                  <a:gd name="connsiteY140" fmla="*/ 1135380 h 3378200"/>
                  <a:gd name="connsiteX141" fmla="*/ 1986915 w 3038475"/>
                  <a:gd name="connsiteY141" fmla="*/ 1074420 h 3378200"/>
                  <a:gd name="connsiteX142" fmla="*/ 2013585 w 3038475"/>
                  <a:gd name="connsiteY142" fmla="*/ 1033780 h 3378200"/>
                  <a:gd name="connsiteX143" fmla="*/ 2103120 w 3038475"/>
                  <a:gd name="connsiteY143" fmla="*/ 1017905 h 3378200"/>
                  <a:gd name="connsiteX144" fmla="*/ 2152650 w 3038475"/>
                  <a:gd name="connsiteY144" fmla="*/ 1005205 h 3378200"/>
                  <a:gd name="connsiteX145" fmla="*/ 2134870 w 3038475"/>
                  <a:gd name="connsiteY145" fmla="*/ 954405 h 3378200"/>
                  <a:gd name="connsiteX146" fmla="*/ 2101215 w 3038475"/>
                  <a:gd name="connsiteY146" fmla="*/ 963931 h 3378200"/>
                  <a:gd name="connsiteX147" fmla="*/ 2069465 w 3038475"/>
                  <a:gd name="connsiteY147" fmla="*/ 938530 h 3378200"/>
                  <a:gd name="connsiteX148" fmla="*/ 2071370 w 3038475"/>
                  <a:gd name="connsiteY148" fmla="*/ 859155 h 3378200"/>
                  <a:gd name="connsiteX149" fmla="*/ 2118995 w 3038475"/>
                  <a:gd name="connsiteY149" fmla="*/ 824230 h 3378200"/>
                  <a:gd name="connsiteX150" fmla="*/ 2182495 w 3038475"/>
                  <a:gd name="connsiteY150" fmla="*/ 805180 h 3378200"/>
                  <a:gd name="connsiteX151" fmla="*/ 2203450 w 3038475"/>
                  <a:gd name="connsiteY151" fmla="*/ 849630 h 3378200"/>
                  <a:gd name="connsiteX152" fmla="*/ 2220595 w 3038475"/>
                  <a:gd name="connsiteY152" fmla="*/ 881380 h 3378200"/>
                  <a:gd name="connsiteX153" fmla="*/ 2265045 w 3038475"/>
                  <a:gd name="connsiteY153" fmla="*/ 903605 h 3378200"/>
                  <a:gd name="connsiteX154" fmla="*/ 2265045 w 3038475"/>
                  <a:gd name="connsiteY154" fmla="*/ 878205 h 3378200"/>
                  <a:gd name="connsiteX155" fmla="*/ 2357120 w 3038475"/>
                  <a:gd name="connsiteY155" fmla="*/ 849630 h 3378200"/>
                  <a:gd name="connsiteX156" fmla="*/ 2392680 w 3038475"/>
                  <a:gd name="connsiteY156" fmla="*/ 862965 h 3378200"/>
                  <a:gd name="connsiteX157" fmla="*/ 2423160 w 3038475"/>
                  <a:gd name="connsiteY157" fmla="*/ 847725 h 3378200"/>
                  <a:gd name="connsiteX158" fmla="*/ 2446020 w 3038475"/>
                  <a:gd name="connsiteY158" fmla="*/ 872490 h 3378200"/>
                  <a:gd name="connsiteX159" fmla="*/ 2434590 w 3038475"/>
                  <a:gd name="connsiteY159" fmla="*/ 889635 h 3378200"/>
                  <a:gd name="connsiteX160" fmla="*/ 2459355 w 3038475"/>
                  <a:gd name="connsiteY160" fmla="*/ 901065 h 3378200"/>
                  <a:gd name="connsiteX161" fmla="*/ 2447925 w 3038475"/>
                  <a:gd name="connsiteY161" fmla="*/ 910590 h 3378200"/>
                  <a:gd name="connsiteX162" fmla="*/ 2458720 w 3038475"/>
                  <a:gd name="connsiteY162" fmla="*/ 922655 h 3378200"/>
                  <a:gd name="connsiteX163" fmla="*/ 2484120 w 3038475"/>
                  <a:gd name="connsiteY163" fmla="*/ 986155 h 3378200"/>
                  <a:gd name="connsiteX164" fmla="*/ 2447925 w 3038475"/>
                  <a:gd name="connsiteY164" fmla="*/ 1038225 h 3378200"/>
                  <a:gd name="connsiteX165" fmla="*/ 2461260 w 3038475"/>
                  <a:gd name="connsiteY165" fmla="*/ 1068705 h 3378200"/>
                  <a:gd name="connsiteX166" fmla="*/ 2438400 w 3038475"/>
                  <a:gd name="connsiteY166" fmla="*/ 1106805 h 3378200"/>
                  <a:gd name="connsiteX167" fmla="*/ 2438400 w 3038475"/>
                  <a:gd name="connsiteY167" fmla="*/ 1132206 h 3378200"/>
                  <a:gd name="connsiteX168" fmla="*/ 2417445 w 3038475"/>
                  <a:gd name="connsiteY168" fmla="*/ 1141095 h 3378200"/>
                  <a:gd name="connsiteX169" fmla="*/ 2421255 w 3038475"/>
                  <a:gd name="connsiteY169" fmla="*/ 1163955 h 3378200"/>
                  <a:gd name="connsiteX170" fmla="*/ 2377440 w 3038475"/>
                  <a:gd name="connsiteY170" fmla="*/ 1198880 h 3378200"/>
                  <a:gd name="connsiteX171" fmla="*/ 2374265 w 3038475"/>
                  <a:gd name="connsiteY171" fmla="*/ 1230630 h 3378200"/>
                  <a:gd name="connsiteX172" fmla="*/ 2335530 w 3038475"/>
                  <a:gd name="connsiteY172" fmla="*/ 1239520 h 3378200"/>
                  <a:gd name="connsiteX173" fmla="*/ 2335530 w 3038475"/>
                  <a:gd name="connsiteY173" fmla="*/ 1295400 h 3378200"/>
                  <a:gd name="connsiteX174" fmla="*/ 2374265 w 3038475"/>
                  <a:gd name="connsiteY174" fmla="*/ 1314451 h 3378200"/>
                  <a:gd name="connsiteX175" fmla="*/ 2420620 w 3038475"/>
                  <a:gd name="connsiteY175" fmla="*/ 1295400 h 3378200"/>
                  <a:gd name="connsiteX176" fmla="*/ 2461895 w 3038475"/>
                  <a:gd name="connsiteY176" fmla="*/ 1295400 h 3378200"/>
                  <a:gd name="connsiteX177" fmla="*/ 2526030 w 3038475"/>
                  <a:gd name="connsiteY177" fmla="*/ 1239520 h 3378200"/>
                  <a:gd name="connsiteX178" fmla="*/ 2560320 w 3038475"/>
                  <a:gd name="connsiteY178" fmla="*/ 1239520 h 3378200"/>
                  <a:gd name="connsiteX179" fmla="*/ 2563319 w 3038475"/>
                  <a:gd name="connsiteY179" fmla="*/ 1251314 h 3378200"/>
                  <a:gd name="connsiteX180" fmla="*/ 2563382 w 3038475"/>
                  <a:gd name="connsiteY180" fmla="*/ 1251335 h 3378200"/>
                  <a:gd name="connsiteX181" fmla="*/ 2569845 w 3038475"/>
                  <a:gd name="connsiteY181" fmla="*/ 1241425 h 3378200"/>
                  <a:gd name="connsiteX182" fmla="*/ 2591435 w 3038475"/>
                  <a:gd name="connsiteY182" fmla="*/ 1241425 h 3378200"/>
                  <a:gd name="connsiteX183" fmla="*/ 2616835 w 3038475"/>
                  <a:gd name="connsiteY183" fmla="*/ 1264285 h 3378200"/>
                  <a:gd name="connsiteX184" fmla="*/ 2629535 w 3038475"/>
                  <a:gd name="connsiteY184" fmla="*/ 1275715 h 3378200"/>
                  <a:gd name="connsiteX185" fmla="*/ 2643505 w 3038475"/>
                  <a:gd name="connsiteY185" fmla="*/ 1284605 h 3378200"/>
                  <a:gd name="connsiteX186" fmla="*/ 2651760 w 3038475"/>
                  <a:gd name="connsiteY186" fmla="*/ 1273175 h 3378200"/>
                  <a:gd name="connsiteX187" fmla="*/ 2670810 w 3038475"/>
                  <a:gd name="connsiteY187" fmla="*/ 1275715 h 3378200"/>
                  <a:gd name="connsiteX188" fmla="*/ 2688590 w 3038475"/>
                  <a:gd name="connsiteY188" fmla="*/ 1285875 h 3378200"/>
                  <a:gd name="connsiteX189" fmla="*/ 2692400 w 3038475"/>
                  <a:gd name="connsiteY189" fmla="*/ 1297940 h 3378200"/>
                  <a:gd name="connsiteX190" fmla="*/ 2706370 w 3038475"/>
                  <a:gd name="connsiteY190" fmla="*/ 1314451 h 3378200"/>
                  <a:gd name="connsiteX191" fmla="*/ 2705100 w 3038475"/>
                  <a:gd name="connsiteY191" fmla="*/ 1324610 h 3378200"/>
                  <a:gd name="connsiteX192" fmla="*/ 2726690 w 3038475"/>
                  <a:gd name="connsiteY192" fmla="*/ 1325880 h 3378200"/>
                  <a:gd name="connsiteX193" fmla="*/ 2726690 w 3038475"/>
                  <a:gd name="connsiteY193" fmla="*/ 1334770 h 3378200"/>
                  <a:gd name="connsiteX194" fmla="*/ 2752725 w 3038475"/>
                  <a:gd name="connsiteY194" fmla="*/ 1347470 h 3378200"/>
                  <a:gd name="connsiteX195" fmla="*/ 2750185 w 3038475"/>
                  <a:gd name="connsiteY195" fmla="*/ 1357630 h 3378200"/>
                  <a:gd name="connsiteX196" fmla="*/ 2765425 w 3038475"/>
                  <a:gd name="connsiteY196" fmla="*/ 1370330 h 3378200"/>
                  <a:gd name="connsiteX197" fmla="*/ 2756535 w 3038475"/>
                  <a:gd name="connsiteY197" fmla="*/ 1386205 h 3378200"/>
                  <a:gd name="connsiteX198" fmla="*/ 2756535 w 3038475"/>
                  <a:gd name="connsiteY198" fmla="*/ 1400175 h 3378200"/>
                  <a:gd name="connsiteX199" fmla="*/ 2766695 w 3038475"/>
                  <a:gd name="connsiteY199" fmla="*/ 1415415 h 3378200"/>
                  <a:gd name="connsiteX200" fmla="*/ 2783205 w 3038475"/>
                  <a:gd name="connsiteY200" fmla="*/ 1423036 h 3378200"/>
                  <a:gd name="connsiteX201" fmla="*/ 2783205 w 3038475"/>
                  <a:gd name="connsiteY201" fmla="*/ 1440815 h 3378200"/>
                  <a:gd name="connsiteX202" fmla="*/ 2761615 w 3038475"/>
                  <a:gd name="connsiteY202" fmla="*/ 1435735 h 3378200"/>
                  <a:gd name="connsiteX203" fmla="*/ 2752725 w 3038475"/>
                  <a:gd name="connsiteY203" fmla="*/ 1439545 h 3378200"/>
                  <a:gd name="connsiteX204" fmla="*/ 2743200 w 3038475"/>
                  <a:gd name="connsiteY204" fmla="*/ 1431925 h 3378200"/>
                  <a:gd name="connsiteX205" fmla="*/ 2740660 w 3038475"/>
                  <a:gd name="connsiteY205" fmla="*/ 1508760 h 3378200"/>
                  <a:gd name="connsiteX206" fmla="*/ 2762885 w 3038475"/>
                  <a:gd name="connsiteY206" fmla="*/ 1512570 h 3378200"/>
                  <a:gd name="connsiteX207" fmla="*/ 2773045 w 3038475"/>
                  <a:gd name="connsiteY207" fmla="*/ 1504950 h 3378200"/>
                  <a:gd name="connsiteX208" fmla="*/ 2797175 w 3038475"/>
                  <a:gd name="connsiteY208" fmla="*/ 1525270 h 3378200"/>
                  <a:gd name="connsiteX209" fmla="*/ 2821305 w 3038475"/>
                  <a:gd name="connsiteY209" fmla="*/ 1554481 h 3378200"/>
                  <a:gd name="connsiteX210" fmla="*/ 2841625 w 3038475"/>
                  <a:gd name="connsiteY210" fmla="*/ 1553210 h 3378200"/>
                  <a:gd name="connsiteX211" fmla="*/ 2858770 w 3038475"/>
                  <a:gd name="connsiteY211" fmla="*/ 1565910 h 3378200"/>
                  <a:gd name="connsiteX212" fmla="*/ 2876550 w 3038475"/>
                  <a:gd name="connsiteY212" fmla="*/ 1551940 h 3378200"/>
                  <a:gd name="connsiteX213" fmla="*/ 2887980 w 3038475"/>
                  <a:gd name="connsiteY213" fmla="*/ 1565910 h 3378200"/>
                  <a:gd name="connsiteX214" fmla="*/ 2910840 w 3038475"/>
                  <a:gd name="connsiteY214" fmla="*/ 1554481 h 3378200"/>
                  <a:gd name="connsiteX215" fmla="*/ 2927350 w 3038475"/>
                  <a:gd name="connsiteY215" fmla="*/ 1575435 h 3378200"/>
                  <a:gd name="connsiteX216" fmla="*/ 2961005 w 3038475"/>
                  <a:gd name="connsiteY216" fmla="*/ 1602105 h 3378200"/>
                  <a:gd name="connsiteX217" fmla="*/ 2971165 w 3038475"/>
                  <a:gd name="connsiteY217" fmla="*/ 1602105 h 3378200"/>
                  <a:gd name="connsiteX218" fmla="*/ 2966085 w 3038475"/>
                  <a:gd name="connsiteY218" fmla="*/ 1614805 h 3378200"/>
                  <a:gd name="connsiteX219" fmla="*/ 2971165 w 3038475"/>
                  <a:gd name="connsiteY219" fmla="*/ 1632585 h 3378200"/>
                  <a:gd name="connsiteX220" fmla="*/ 2976245 w 3038475"/>
                  <a:gd name="connsiteY220" fmla="*/ 1663700 h 3378200"/>
                  <a:gd name="connsiteX221" fmla="*/ 2990215 w 3038475"/>
                  <a:gd name="connsiteY221" fmla="*/ 1659255 h 3378200"/>
                  <a:gd name="connsiteX222" fmla="*/ 3000375 w 3038475"/>
                  <a:gd name="connsiteY222" fmla="*/ 1685290 h 3378200"/>
                  <a:gd name="connsiteX223" fmla="*/ 3038475 w 3038475"/>
                  <a:gd name="connsiteY223" fmla="*/ 1729740 h 3378200"/>
                  <a:gd name="connsiteX224" fmla="*/ 3016401 w 3038475"/>
                  <a:gd name="connsiteY224" fmla="*/ 1798723 h 3378200"/>
                  <a:gd name="connsiteX225" fmla="*/ 3002819 w 3038475"/>
                  <a:gd name="connsiteY225" fmla="*/ 1792286 h 3378200"/>
                  <a:gd name="connsiteX226" fmla="*/ 2985681 w 3038475"/>
                  <a:gd name="connsiteY226" fmla="*/ 1872304 h 3378200"/>
                  <a:gd name="connsiteX227" fmla="*/ 2938074 w 3038475"/>
                  <a:gd name="connsiteY227" fmla="*/ 1929460 h 3378200"/>
                  <a:gd name="connsiteX228" fmla="*/ 2953308 w 3038475"/>
                  <a:gd name="connsiteY228" fmla="*/ 1958038 h 3378200"/>
                  <a:gd name="connsiteX229" fmla="*/ 2871424 w 3038475"/>
                  <a:gd name="connsiteY229" fmla="*/ 2087591 h 3378200"/>
                  <a:gd name="connsiteX230" fmla="*/ 2827625 w 3038475"/>
                  <a:gd name="connsiteY230" fmla="*/ 2110453 h 3378200"/>
                  <a:gd name="connsiteX231" fmla="*/ 2772401 w 3038475"/>
                  <a:gd name="connsiteY231" fmla="*/ 2129505 h 3378200"/>
                  <a:gd name="connsiteX232" fmla="*/ 2732411 w 3038475"/>
                  <a:gd name="connsiteY232" fmla="*/ 2188566 h 3378200"/>
                  <a:gd name="connsiteX233" fmla="*/ 2722890 w 3038475"/>
                  <a:gd name="connsiteY233" fmla="*/ 2342887 h 3378200"/>
                  <a:gd name="connsiteX234" fmla="*/ 2701943 w 3038475"/>
                  <a:gd name="connsiteY234" fmla="*/ 2360033 h 3378200"/>
                  <a:gd name="connsiteX235" fmla="*/ 2682900 w 3038475"/>
                  <a:gd name="connsiteY235" fmla="*/ 2392422 h 3378200"/>
                  <a:gd name="connsiteX236" fmla="*/ 2680996 w 3038475"/>
                  <a:gd name="connsiteY236" fmla="*/ 2464819 h 3378200"/>
                  <a:gd name="connsiteX237" fmla="*/ 2631485 w 3038475"/>
                  <a:gd name="connsiteY237" fmla="*/ 2521975 h 3378200"/>
                  <a:gd name="connsiteX238" fmla="*/ 2599112 w 3038475"/>
                  <a:gd name="connsiteY238" fmla="*/ 2521975 h 3378200"/>
                  <a:gd name="connsiteX239" fmla="*/ 2524845 w 3038475"/>
                  <a:gd name="connsiteY239" fmla="*/ 2554363 h 3378200"/>
                  <a:gd name="connsiteX240" fmla="*/ 2477238 w 3038475"/>
                  <a:gd name="connsiteY240" fmla="*/ 2605803 h 3378200"/>
                  <a:gd name="connsiteX241" fmla="*/ 2477238 w 3038475"/>
                  <a:gd name="connsiteY241" fmla="*/ 2638192 h 3378200"/>
                  <a:gd name="connsiteX242" fmla="*/ 2439152 w 3038475"/>
                  <a:gd name="connsiteY242" fmla="*/ 2653433 h 3378200"/>
                  <a:gd name="connsiteX243" fmla="*/ 2444360 w 3038475"/>
                  <a:gd name="connsiteY243" fmla="*/ 2729850 h 3378200"/>
                  <a:gd name="connsiteX244" fmla="*/ 2439153 w 3038475"/>
                  <a:gd name="connsiteY244" fmla="*/ 2728371 h 3378200"/>
                  <a:gd name="connsiteX245" fmla="*/ 2418205 w 3038475"/>
                  <a:gd name="connsiteY245" fmla="*/ 2794418 h 3378200"/>
                  <a:gd name="connsiteX246" fmla="*/ 2406780 w 3038475"/>
                  <a:gd name="connsiteY246" fmla="*/ 2788702 h 3378200"/>
                  <a:gd name="connsiteX247" fmla="*/ 2378216 w 3038475"/>
                  <a:gd name="connsiteY247" fmla="*/ 2815375 h 3378200"/>
                  <a:gd name="connsiteX248" fmla="*/ 2326800 w 3038475"/>
                  <a:gd name="connsiteY248" fmla="*/ 2840142 h 3378200"/>
                  <a:gd name="connsiteX249" fmla="*/ 2336321 w 3038475"/>
                  <a:gd name="connsiteY249" fmla="*/ 2855384 h 3378200"/>
                  <a:gd name="connsiteX250" fmla="*/ 2273480 w 3038475"/>
                  <a:gd name="connsiteY250" fmla="*/ 2914445 h 3378200"/>
                  <a:gd name="connsiteX251" fmla="*/ 2204292 w 3038475"/>
                  <a:gd name="connsiteY251" fmla="*/ 2990652 h 3378200"/>
                  <a:gd name="connsiteX252" fmla="*/ 2193500 w 3038475"/>
                  <a:gd name="connsiteY252" fmla="*/ 2990652 h 3378200"/>
                  <a:gd name="connsiteX253" fmla="*/ 2183344 w 3038475"/>
                  <a:gd name="connsiteY253" fmla="*/ 3019230 h 3378200"/>
                  <a:gd name="connsiteX254" fmla="*/ 2168744 w 3038475"/>
                  <a:gd name="connsiteY254" fmla="*/ 3034472 h 3378200"/>
                  <a:gd name="connsiteX255" fmla="*/ 2149702 w 3038475"/>
                  <a:gd name="connsiteY255" fmla="*/ 3055429 h 3378200"/>
                  <a:gd name="connsiteX256" fmla="*/ 2136372 w 3038475"/>
                  <a:gd name="connsiteY256" fmla="*/ 3064955 h 3378200"/>
                  <a:gd name="connsiteX257" fmla="*/ 2125581 w 3038475"/>
                  <a:gd name="connsiteY257" fmla="*/ 3076386 h 3378200"/>
                  <a:gd name="connsiteX258" fmla="*/ 2103999 w 3038475"/>
                  <a:gd name="connsiteY258" fmla="*/ 3084007 h 3378200"/>
                  <a:gd name="connsiteX259" fmla="*/ 2072261 w 3038475"/>
                  <a:gd name="connsiteY259" fmla="*/ 3089722 h 3378200"/>
                  <a:gd name="connsiteX260" fmla="*/ 2035445 w 3038475"/>
                  <a:gd name="connsiteY260" fmla="*/ 3095438 h 3378200"/>
                  <a:gd name="connsiteX261" fmla="*/ 2008785 w 3038475"/>
                  <a:gd name="connsiteY261" fmla="*/ 3103058 h 3378200"/>
                  <a:gd name="connsiteX262" fmla="*/ 1995455 w 3038475"/>
                  <a:gd name="connsiteY262" fmla="*/ 3106869 h 3378200"/>
                  <a:gd name="connsiteX263" fmla="*/ 1968795 w 3038475"/>
                  <a:gd name="connsiteY263" fmla="*/ 3120205 h 3378200"/>
                  <a:gd name="connsiteX264" fmla="*/ 1964986 w 3038475"/>
                  <a:gd name="connsiteY264" fmla="*/ 3131636 h 3378200"/>
                  <a:gd name="connsiteX265" fmla="*/ 1963151 w 3038475"/>
                  <a:gd name="connsiteY265" fmla="*/ 3132471 h 3378200"/>
                  <a:gd name="connsiteX266" fmla="*/ 1962150 w 3038475"/>
                  <a:gd name="connsiteY266" fmla="*/ 3132137 h 3378200"/>
                  <a:gd name="connsiteX267" fmla="*/ 1942935 w 3038475"/>
                  <a:gd name="connsiteY267" fmla="*/ 3128047 h 3378200"/>
                  <a:gd name="connsiteX268" fmla="*/ 1926023 w 3038475"/>
                  <a:gd name="connsiteY268" fmla="*/ 3098165 h 3378200"/>
                  <a:gd name="connsiteX269" fmla="*/ 1908881 w 3038475"/>
                  <a:gd name="connsiteY269" fmla="*/ 3094990 h 3378200"/>
                  <a:gd name="connsiteX270" fmla="*/ 1889835 w 3038475"/>
                  <a:gd name="connsiteY270" fmla="*/ 3054985 h 3378200"/>
                  <a:gd name="connsiteX271" fmla="*/ 1880946 w 3038475"/>
                  <a:gd name="connsiteY271" fmla="*/ 2962275 h 3378200"/>
                  <a:gd name="connsiteX272" fmla="*/ 1837774 w 3038475"/>
                  <a:gd name="connsiteY272" fmla="*/ 2971165 h 3378200"/>
                  <a:gd name="connsiteX273" fmla="*/ 1806030 w 3038475"/>
                  <a:gd name="connsiteY273" fmla="*/ 3023235 h 3378200"/>
                  <a:gd name="connsiteX274" fmla="*/ 1806030 w 3038475"/>
                  <a:gd name="connsiteY274" fmla="*/ 3046095 h 3378200"/>
                  <a:gd name="connsiteX275" fmla="*/ 1737462 w 3038475"/>
                  <a:gd name="connsiteY275" fmla="*/ 3057525 h 3378200"/>
                  <a:gd name="connsiteX276" fmla="*/ 1712702 w 3038475"/>
                  <a:gd name="connsiteY276" fmla="*/ 3131820 h 3378200"/>
                  <a:gd name="connsiteX277" fmla="*/ 1737462 w 3038475"/>
                  <a:gd name="connsiteY277" fmla="*/ 3131820 h 3378200"/>
                  <a:gd name="connsiteX278" fmla="*/ 1696195 w 3038475"/>
                  <a:gd name="connsiteY278" fmla="*/ 3181985 h 3378200"/>
                  <a:gd name="connsiteX279" fmla="*/ 1608983 w 3038475"/>
                  <a:gd name="connsiteY279" fmla="*/ 3171817 h 3378200"/>
                  <a:gd name="connsiteX280" fmla="*/ 1621913 w 3038475"/>
                  <a:gd name="connsiteY280" fmla="*/ 3164205 h 3378200"/>
                  <a:gd name="connsiteX281" fmla="*/ 1592709 w 3038475"/>
                  <a:gd name="connsiteY281" fmla="*/ 3169920 h 3378200"/>
                  <a:gd name="connsiteX282" fmla="*/ 1608983 w 3038475"/>
                  <a:gd name="connsiteY282" fmla="*/ 3171817 h 3378200"/>
                  <a:gd name="connsiteX283" fmla="*/ 1521602 w 3038475"/>
                  <a:gd name="connsiteY283" fmla="*/ 3223260 h 3378200"/>
                  <a:gd name="connsiteX284" fmla="*/ 1432083 w 3038475"/>
                  <a:gd name="connsiteY284" fmla="*/ 3195955 h 3378200"/>
                  <a:gd name="connsiteX285" fmla="*/ 1432083 w 3038475"/>
                  <a:gd name="connsiteY285" fmla="*/ 3164205 h 3378200"/>
                  <a:gd name="connsiteX286" fmla="*/ 1403513 w 3038475"/>
                  <a:gd name="connsiteY286" fmla="*/ 3164205 h 3378200"/>
                  <a:gd name="connsiteX287" fmla="*/ 1373674 w 3038475"/>
                  <a:gd name="connsiteY287" fmla="*/ 3147060 h 3378200"/>
                  <a:gd name="connsiteX288" fmla="*/ 1306376 w 3038475"/>
                  <a:gd name="connsiteY288" fmla="*/ 3199130 h 3378200"/>
                  <a:gd name="connsiteX289" fmla="*/ 1291774 w 3038475"/>
                  <a:gd name="connsiteY289" fmla="*/ 3223260 h 3378200"/>
                  <a:gd name="connsiteX290" fmla="*/ 1291774 w 3038475"/>
                  <a:gd name="connsiteY290" fmla="*/ 3253740 h 3378200"/>
                  <a:gd name="connsiteX291" fmla="*/ 1291774 w 3038475"/>
                  <a:gd name="connsiteY291" fmla="*/ 3291205 h 3378200"/>
                  <a:gd name="connsiteX292" fmla="*/ 1254950 w 3038475"/>
                  <a:gd name="connsiteY292" fmla="*/ 3296920 h 3378200"/>
                  <a:gd name="connsiteX293" fmla="*/ 1217492 w 3038475"/>
                  <a:gd name="connsiteY293" fmla="*/ 3328670 h 3378200"/>
                  <a:gd name="connsiteX294" fmla="*/ 1177494 w 3038475"/>
                  <a:gd name="connsiteY294" fmla="*/ 3378200 h 3378200"/>
                  <a:gd name="connsiteX295" fmla="*/ 1159718 w 3038475"/>
                  <a:gd name="connsiteY295" fmla="*/ 3356610 h 3378200"/>
                  <a:gd name="connsiteX296" fmla="*/ 1094222 w 3038475"/>
                  <a:gd name="connsiteY296" fmla="*/ 3335507 h 3378200"/>
                  <a:gd name="connsiteX297" fmla="*/ 1101725 w 3038475"/>
                  <a:gd name="connsiteY297" fmla="*/ 3321685 h 3378200"/>
                  <a:gd name="connsiteX298" fmla="*/ 1089660 w 3038475"/>
                  <a:gd name="connsiteY298" fmla="*/ 3319145 h 3378200"/>
                  <a:gd name="connsiteX299" fmla="*/ 1089660 w 3038475"/>
                  <a:gd name="connsiteY299" fmla="*/ 3260090 h 3378200"/>
                  <a:gd name="connsiteX300" fmla="*/ 1101725 w 3038475"/>
                  <a:gd name="connsiteY300" fmla="*/ 3256280 h 3378200"/>
                  <a:gd name="connsiteX301" fmla="*/ 1089660 w 3038475"/>
                  <a:gd name="connsiteY301" fmla="*/ 3175000 h 3378200"/>
                  <a:gd name="connsiteX302" fmla="*/ 1089660 w 3038475"/>
                  <a:gd name="connsiteY302" fmla="*/ 3160395 h 3378200"/>
                  <a:gd name="connsiteX303" fmla="*/ 1089660 w 3038475"/>
                  <a:gd name="connsiteY303" fmla="*/ 3146425 h 3378200"/>
                  <a:gd name="connsiteX304" fmla="*/ 1069340 w 3038475"/>
                  <a:gd name="connsiteY304" fmla="*/ 3156585 h 3378200"/>
                  <a:gd name="connsiteX305" fmla="*/ 1064895 w 3038475"/>
                  <a:gd name="connsiteY305" fmla="*/ 3128010 h 3378200"/>
                  <a:gd name="connsiteX306" fmla="*/ 1061085 w 3038475"/>
                  <a:gd name="connsiteY306" fmla="*/ 3095625 h 3378200"/>
                  <a:gd name="connsiteX307" fmla="*/ 1074420 w 3038475"/>
                  <a:gd name="connsiteY307" fmla="*/ 3057525 h 3378200"/>
                  <a:gd name="connsiteX308" fmla="*/ 1036320 w 3038475"/>
                  <a:gd name="connsiteY308" fmla="*/ 3076575 h 3378200"/>
                  <a:gd name="connsiteX309" fmla="*/ 1013460 w 3038475"/>
                  <a:gd name="connsiteY309" fmla="*/ 3068955 h 3378200"/>
                  <a:gd name="connsiteX310" fmla="*/ 1024890 w 3038475"/>
                  <a:gd name="connsiteY310" fmla="*/ 3048000 h 3378200"/>
                  <a:gd name="connsiteX311" fmla="*/ 1013460 w 3038475"/>
                  <a:gd name="connsiteY311" fmla="*/ 3011805 h 3378200"/>
                  <a:gd name="connsiteX312" fmla="*/ 1011555 w 3038475"/>
                  <a:gd name="connsiteY312" fmla="*/ 2975610 h 3378200"/>
                  <a:gd name="connsiteX313" fmla="*/ 990600 w 3038475"/>
                  <a:gd name="connsiteY313" fmla="*/ 2967990 h 3378200"/>
                  <a:gd name="connsiteX314" fmla="*/ 962025 w 3038475"/>
                  <a:gd name="connsiteY314" fmla="*/ 2971800 h 3378200"/>
                  <a:gd name="connsiteX315" fmla="*/ 973455 w 3038475"/>
                  <a:gd name="connsiteY315" fmla="*/ 2920365 h 3378200"/>
                  <a:gd name="connsiteX316" fmla="*/ 990600 w 3038475"/>
                  <a:gd name="connsiteY316" fmla="*/ 2891790 h 3378200"/>
                  <a:gd name="connsiteX317" fmla="*/ 971550 w 3038475"/>
                  <a:gd name="connsiteY317" fmla="*/ 2861310 h 3378200"/>
                  <a:gd name="connsiteX318" fmla="*/ 971550 w 3038475"/>
                  <a:gd name="connsiteY318" fmla="*/ 2842260 h 3378200"/>
                  <a:gd name="connsiteX319" fmla="*/ 962025 w 3038475"/>
                  <a:gd name="connsiteY319" fmla="*/ 2819400 h 3378200"/>
                  <a:gd name="connsiteX320" fmla="*/ 948690 w 3038475"/>
                  <a:gd name="connsiteY320" fmla="*/ 2785110 h 3378200"/>
                  <a:gd name="connsiteX321" fmla="*/ 935355 w 3038475"/>
                  <a:gd name="connsiteY321" fmla="*/ 2747010 h 3378200"/>
                  <a:gd name="connsiteX322" fmla="*/ 937895 w 3038475"/>
                  <a:gd name="connsiteY322" fmla="*/ 2728595 h 3378200"/>
                  <a:gd name="connsiteX323" fmla="*/ 937895 w 3038475"/>
                  <a:gd name="connsiteY323" fmla="*/ 2716978 h 3378200"/>
                  <a:gd name="connsiteX324" fmla="*/ 923290 w 3038475"/>
                  <a:gd name="connsiteY324" fmla="*/ 2728595 h 3378200"/>
                  <a:gd name="connsiteX325" fmla="*/ 883920 w 3038475"/>
                  <a:gd name="connsiteY325" fmla="*/ 2684145 h 3378200"/>
                  <a:gd name="connsiteX326" fmla="*/ 855345 w 3038475"/>
                  <a:gd name="connsiteY326" fmla="*/ 2665095 h 3378200"/>
                  <a:gd name="connsiteX327" fmla="*/ 826770 w 3038475"/>
                  <a:gd name="connsiteY327" fmla="*/ 2610485 h 3378200"/>
                  <a:gd name="connsiteX328" fmla="*/ 797560 w 3038475"/>
                  <a:gd name="connsiteY328" fmla="*/ 2608580 h 3378200"/>
                  <a:gd name="connsiteX329" fmla="*/ 781685 w 3038475"/>
                  <a:gd name="connsiteY329" fmla="*/ 2620645 h 3378200"/>
                  <a:gd name="connsiteX330" fmla="*/ 767715 w 3038475"/>
                  <a:gd name="connsiteY330" fmla="*/ 2571750 h 3378200"/>
                  <a:gd name="connsiteX331" fmla="*/ 767715 w 3038475"/>
                  <a:gd name="connsiteY331" fmla="*/ 2543175 h 3378200"/>
                  <a:gd name="connsiteX332" fmla="*/ 738951 w 3038475"/>
                  <a:gd name="connsiteY332" fmla="*/ 2518473 h 3378200"/>
                  <a:gd name="connsiteX333" fmla="*/ 714375 w 3038475"/>
                  <a:gd name="connsiteY333" fmla="*/ 2458085 h 3378200"/>
                  <a:gd name="connsiteX334" fmla="*/ 720725 w 3038475"/>
                  <a:gd name="connsiteY334" fmla="*/ 2426970 h 3378200"/>
                  <a:gd name="connsiteX335" fmla="*/ 786130 w 3038475"/>
                  <a:gd name="connsiteY335" fmla="*/ 2334260 h 3378200"/>
                  <a:gd name="connsiteX336" fmla="*/ 797560 w 3038475"/>
                  <a:gd name="connsiteY336" fmla="*/ 2284730 h 3378200"/>
                  <a:gd name="connsiteX337" fmla="*/ 797560 w 3038475"/>
                  <a:gd name="connsiteY337" fmla="*/ 2242185 h 3378200"/>
                  <a:gd name="connsiteX338" fmla="*/ 797560 w 3038475"/>
                  <a:gd name="connsiteY338" fmla="*/ 2211070 h 3378200"/>
                  <a:gd name="connsiteX339" fmla="*/ 797560 w 3038475"/>
                  <a:gd name="connsiteY339" fmla="*/ 2193290 h 3378200"/>
                  <a:gd name="connsiteX340" fmla="*/ 743585 w 3038475"/>
                  <a:gd name="connsiteY340" fmla="*/ 2092960 h 3378200"/>
                  <a:gd name="connsiteX341" fmla="*/ 779780 w 3038475"/>
                  <a:gd name="connsiteY341" fmla="*/ 2103755 h 3378200"/>
                  <a:gd name="connsiteX342" fmla="*/ 797560 w 3038475"/>
                  <a:gd name="connsiteY342" fmla="*/ 2077085 h 3378200"/>
                  <a:gd name="connsiteX343" fmla="*/ 843280 w 3038475"/>
                  <a:gd name="connsiteY343" fmla="*/ 2072640 h 3378200"/>
                  <a:gd name="connsiteX344" fmla="*/ 863600 w 3038475"/>
                  <a:gd name="connsiteY344" fmla="*/ 2042160 h 3378200"/>
                  <a:gd name="connsiteX345" fmla="*/ 847090 w 3038475"/>
                  <a:gd name="connsiteY345" fmla="*/ 1997710 h 3378200"/>
                  <a:gd name="connsiteX346" fmla="*/ 871220 w 3038475"/>
                  <a:gd name="connsiteY346" fmla="*/ 1981200 h 3378200"/>
                  <a:gd name="connsiteX347" fmla="*/ 865505 w 3038475"/>
                  <a:gd name="connsiteY347" fmla="*/ 1952625 h 3378200"/>
                  <a:gd name="connsiteX348" fmla="*/ 889635 w 3038475"/>
                  <a:gd name="connsiteY348" fmla="*/ 1897380 h 3378200"/>
                  <a:gd name="connsiteX349" fmla="*/ 887730 w 3038475"/>
                  <a:gd name="connsiteY349" fmla="*/ 1885315 h 3378200"/>
                  <a:gd name="connsiteX350" fmla="*/ 891540 w 3038475"/>
                  <a:gd name="connsiteY350" fmla="*/ 1869440 h 3378200"/>
                  <a:gd name="connsiteX351" fmla="*/ 902970 w 3038475"/>
                  <a:gd name="connsiteY351" fmla="*/ 1844675 h 3378200"/>
                  <a:gd name="connsiteX352" fmla="*/ 902970 w 3038475"/>
                  <a:gd name="connsiteY352" fmla="*/ 1826260 h 3378200"/>
                  <a:gd name="connsiteX353" fmla="*/ 913345 w 3038475"/>
                  <a:gd name="connsiteY353" fmla="*/ 1832744 h 3378200"/>
                  <a:gd name="connsiteX354" fmla="*/ 902970 w 3038475"/>
                  <a:gd name="connsiteY354" fmla="*/ 1823085 h 3378200"/>
                  <a:gd name="connsiteX355" fmla="*/ 910590 w 3038475"/>
                  <a:gd name="connsiteY355" fmla="*/ 1805940 h 3378200"/>
                  <a:gd name="connsiteX356" fmla="*/ 921385 w 3038475"/>
                  <a:gd name="connsiteY356" fmla="*/ 1767840 h 3378200"/>
                  <a:gd name="connsiteX357" fmla="*/ 921385 w 3038475"/>
                  <a:gd name="connsiteY357" fmla="*/ 1751330 h 3378200"/>
                  <a:gd name="connsiteX358" fmla="*/ 937895 w 3038475"/>
                  <a:gd name="connsiteY358" fmla="*/ 1751330 h 3378200"/>
                  <a:gd name="connsiteX359" fmla="*/ 937895 w 3038475"/>
                  <a:gd name="connsiteY359" fmla="*/ 1714500 h 3378200"/>
                  <a:gd name="connsiteX360" fmla="*/ 942975 w 3038475"/>
                  <a:gd name="connsiteY360" fmla="*/ 1680210 h 3378200"/>
                  <a:gd name="connsiteX361" fmla="*/ 963930 w 3038475"/>
                  <a:gd name="connsiteY361" fmla="*/ 1671955 h 3378200"/>
                  <a:gd name="connsiteX362" fmla="*/ 977265 w 3038475"/>
                  <a:gd name="connsiteY362" fmla="*/ 1651000 h 3378200"/>
                  <a:gd name="connsiteX363" fmla="*/ 983601 w 3038475"/>
                  <a:gd name="connsiteY363" fmla="*/ 1644465 h 3378200"/>
                  <a:gd name="connsiteX364" fmla="*/ 985520 w 3038475"/>
                  <a:gd name="connsiteY364" fmla="*/ 1640840 h 3378200"/>
                  <a:gd name="connsiteX365" fmla="*/ 987425 w 3038475"/>
                  <a:gd name="connsiteY365" fmla="*/ 1614805 h 3378200"/>
                  <a:gd name="connsiteX366" fmla="*/ 962025 w 3038475"/>
                  <a:gd name="connsiteY366" fmla="*/ 1602740 h 3378200"/>
                  <a:gd name="connsiteX367" fmla="*/ 951230 w 3038475"/>
                  <a:gd name="connsiteY367" fmla="*/ 1614805 h 3378200"/>
                  <a:gd name="connsiteX368" fmla="*/ 929640 w 3038475"/>
                  <a:gd name="connsiteY368" fmla="*/ 1625600 h 3378200"/>
                  <a:gd name="connsiteX369" fmla="*/ 894715 w 3038475"/>
                  <a:gd name="connsiteY369" fmla="*/ 1637030 h 3378200"/>
                  <a:gd name="connsiteX370" fmla="*/ 882015 w 3038475"/>
                  <a:gd name="connsiteY370" fmla="*/ 1672590 h 3378200"/>
                  <a:gd name="connsiteX371" fmla="*/ 859790 w 3038475"/>
                  <a:gd name="connsiteY371" fmla="*/ 1651635 h 3378200"/>
                  <a:gd name="connsiteX372" fmla="*/ 851378 w 3038475"/>
                  <a:gd name="connsiteY372" fmla="*/ 1633315 h 3378200"/>
                  <a:gd name="connsiteX373" fmla="*/ 845569 w 3038475"/>
                  <a:gd name="connsiteY373" fmla="*/ 1618678 h 3378200"/>
                  <a:gd name="connsiteX374" fmla="*/ 844298 w 3038475"/>
                  <a:gd name="connsiteY374" fmla="*/ 1588260 h 3378200"/>
                  <a:gd name="connsiteX375" fmla="*/ 828996 w 3038475"/>
                  <a:gd name="connsiteY375" fmla="*/ 1564829 h 3378200"/>
                  <a:gd name="connsiteX376" fmla="*/ 804294 w 3038475"/>
                  <a:gd name="connsiteY376" fmla="*/ 1524761 h 3378200"/>
                  <a:gd name="connsiteX377" fmla="*/ 803910 w 3038475"/>
                  <a:gd name="connsiteY377" fmla="*/ 1526540 h 3378200"/>
                  <a:gd name="connsiteX378" fmla="*/ 774065 w 3038475"/>
                  <a:gd name="connsiteY378" fmla="*/ 1524635 h 3378200"/>
                  <a:gd name="connsiteX379" fmla="*/ 756920 w 3038475"/>
                  <a:gd name="connsiteY379" fmla="*/ 1507490 h 3378200"/>
                  <a:gd name="connsiteX380" fmla="*/ 743585 w 3038475"/>
                  <a:gd name="connsiteY380" fmla="*/ 1496061 h 3378200"/>
                  <a:gd name="connsiteX381" fmla="*/ 774065 w 3038475"/>
                  <a:gd name="connsiteY381" fmla="*/ 1484630 h 3378200"/>
                  <a:gd name="connsiteX382" fmla="*/ 803910 w 3038475"/>
                  <a:gd name="connsiteY382" fmla="*/ 1478915 h 3378200"/>
                  <a:gd name="connsiteX383" fmla="*/ 803910 w 3038475"/>
                  <a:gd name="connsiteY383" fmla="*/ 1464945 h 3378200"/>
                  <a:gd name="connsiteX384" fmla="*/ 803910 w 3038475"/>
                  <a:gd name="connsiteY384" fmla="*/ 1450340 h 3378200"/>
                  <a:gd name="connsiteX385" fmla="*/ 830580 w 3038475"/>
                  <a:gd name="connsiteY385" fmla="*/ 1437005 h 3378200"/>
                  <a:gd name="connsiteX386" fmla="*/ 861060 w 3038475"/>
                  <a:gd name="connsiteY386" fmla="*/ 1423670 h 3378200"/>
                  <a:gd name="connsiteX387" fmla="*/ 887095 w 3038475"/>
                  <a:gd name="connsiteY387" fmla="*/ 1417955 h 3378200"/>
                  <a:gd name="connsiteX388" fmla="*/ 905510 w 3038475"/>
                  <a:gd name="connsiteY388" fmla="*/ 1410335 h 3378200"/>
                  <a:gd name="connsiteX389" fmla="*/ 918845 w 3038475"/>
                  <a:gd name="connsiteY389" fmla="*/ 1398905 h 3378200"/>
                  <a:gd name="connsiteX390" fmla="*/ 929640 w 3038475"/>
                  <a:gd name="connsiteY390" fmla="*/ 1386840 h 3378200"/>
                  <a:gd name="connsiteX391" fmla="*/ 962025 w 3038475"/>
                  <a:gd name="connsiteY391" fmla="*/ 1386840 h 3378200"/>
                  <a:gd name="connsiteX392" fmla="*/ 1010285 w 3038475"/>
                  <a:gd name="connsiteY392" fmla="*/ 1386840 h 3378200"/>
                  <a:gd name="connsiteX393" fmla="*/ 1010285 w 3038475"/>
                  <a:gd name="connsiteY393" fmla="*/ 1398905 h 3378200"/>
                  <a:gd name="connsiteX394" fmla="*/ 1033145 w 3038475"/>
                  <a:gd name="connsiteY394" fmla="*/ 1383823 h 3378200"/>
                  <a:gd name="connsiteX395" fmla="*/ 1044575 w 3038475"/>
                  <a:gd name="connsiteY395" fmla="*/ 1392649 h 3378200"/>
                  <a:gd name="connsiteX396" fmla="*/ 1052735 w 3038475"/>
                  <a:gd name="connsiteY396" fmla="*/ 1400395 h 3378200"/>
                  <a:gd name="connsiteX397" fmla="*/ 1075055 w 3038475"/>
                  <a:gd name="connsiteY397" fmla="*/ 1402715 h 3378200"/>
                  <a:gd name="connsiteX398" fmla="*/ 1082613 w 3038475"/>
                  <a:gd name="connsiteY398" fmla="*/ 1423858 h 3378200"/>
                  <a:gd name="connsiteX399" fmla="*/ 1097915 w 3038475"/>
                  <a:gd name="connsiteY399" fmla="*/ 1400810 h 3378200"/>
                  <a:gd name="connsiteX400" fmla="*/ 1120140 w 3038475"/>
                  <a:gd name="connsiteY400" fmla="*/ 1386840 h 3378200"/>
                  <a:gd name="connsiteX401" fmla="*/ 1139825 w 3038475"/>
                  <a:gd name="connsiteY401" fmla="*/ 1386840 h 3378200"/>
                  <a:gd name="connsiteX402" fmla="*/ 1156970 w 3038475"/>
                  <a:gd name="connsiteY402" fmla="*/ 1386840 h 3378200"/>
                  <a:gd name="connsiteX403" fmla="*/ 1170305 w 3038475"/>
                  <a:gd name="connsiteY403" fmla="*/ 1360805 h 3378200"/>
                  <a:gd name="connsiteX404" fmla="*/ 1166495 w 3038475"/>
                  <a:gd name="connsiteY404" fmla="*/ 1330325 h 3378200"/>
                  <a:gd name="connsiteX405" fmla="*/ 1172210 w 3038475"/>
                  <a:gd name="connsiteY405" fmla="*/ 1313180 h 3378200"/>
                  <a:gd name="connsiteX406" fmla="*/ 1174115 w 3038475"/>
                  <a:gd name="connsiteY406" fmla="*/ 1309371 h 3378200"/>
                  <a:gd name="connsiteX407" fmla="*/ 1169622 w 3038475"/>
                  <a:gd name="connsiteY407" fmla="*/ 1295891 h 3378200"/>
                  <a:gd name="connsiteX408" fmla="*/ 1120523 w 3038475"/>
                  <a:gd name="connsiteY408" fmla="*/ 1326070 h 3378200"/>
                  <a:gd name="connsiteX409" fmla="*/ 1086297 w 3038475"/>
                  <a:gd name="connsiteY409" fmla="*/ 1293620 h 3378200"/>
                  <a:gd name="connsiteX410" fmla="*/ 1058545 w 3038475"/>
                  <a:gd name="connsiteY410" fmla="*/ 1288415 h 3378200"/>
                  <a:gd name="connsiteX411" fmla="*/ 1004570 w 3038475"/>
                  <a:gd name="connsiteY411" fmla="*/ 1241425 h 3378200"/>
                  <a:gd name="connsiteX412" fmla="*/ 962025 w 3038475"/>
                  <a:gd name="connsiteY412" fmla="*/ 1184910 h 3378200"/>
                  <a:gd name="connsiteX413" fmla="*/ 911225 w 3038475"/>
                  <a:gd name="connsiteY413" fmla="*/ 1211071 h 3378200"/>
                  <a:gd name="connsiteX414" fmla="*/ 865668 w 3038475"/>
                  <a:gd name="connsiteY414" fmla="*/ 1215673 h 3378200"/>
                  <a:gd name="connsiteX415" fmla="*/ 827247 w 3038475"/>
                  <a:gd name="connsiteY415" fmla="*/ 1207581 h 3378200"/>
                  <a:gd name="connsiteX416" fmla="*/ 750828 w 3038475"/>
                  <a:gd name="connsiteY416" fmla="*/ 1245298 h 3378200"/>
                  <a:gd name="connsiteX417" fmla="*/ 731747 w 3038475"/>
                  <a:gd name="connsiteY417" fmla="*/ 1218188 h 3378200"/>
                  <a:gd name="connsiteX418" fmla="*/ 743585 w 3038475"/>
                  <a:gd name="connsiteY418" fmla="*/ 1162050 h 3378200"/>
                  <a:gd name="connsiteX419" fmla="*/ 710565 w 3038475"/>
                  <a:gd name="connsiteY419" fmla="*/ 1184910 h 3378200"/>
                  <a:gd name="connsiteX420" fmla="*/ 685165 w 3038475"/>
                  <a:gd name="connsiteY420" fmla="*/ 1177290 h 3378200"/>
                  <a:gd name="connsiteX421" fmla="*/ 661035 w 3038475"/>
                  <a:gd name="connsiteY421" fmla="*/ 1146810 h 3378200"/>
                  <a:gd name="connsiteX422" fmla="*/ 645160 w 3038475"/>
                  <a:gd name="connsiteY422" fmla="*/ 1128395 h 3378200"/>
                  <a:gd name="connsiteX423" fmla="*/ 617220 w 3038475"/>
                  <a:gd name="connsiteY423" fmla="*/ 1128395 h 3378200"/>
                  <a:gd name="connsiteX424" fmla="*/ 595630 w 3038475"/>
                  <a:gd name="connsiteY424" fmla="*/ 1123315 h 3378200"/>
                  <a:gd name="connsiteX425" fmla="*/ 567055 w 3038475"/>
                  <a:gd name="connsiteY425" fmla="*/ 1123315 h 3378200"/>
                  <a:gd name="connsiteX426" fmla="*/ 551180 w 3038475"/>
                  <a:gd name="connsiteY426" fmla="*/ 1149350 h 3378200"/>
                  <a:gd name="connsiteX427" fmla="*/ 524510 w 3038475"/>
                  <a:gd name="connsiteY427" fmla="*/ 1164590 h 3378200"/>
                  <a:gd name="connsiteX428" fmla="*/ 502285 w 3038475"/>
                  <a:gd name="connsiteY428" fmla="*/ 1128395 h 3378200"/>
                  <a:gd name="connsiteX429" fmla="*/ 485140 w 3038475"/>
                  <a:gd name="connsiteY429" fmla="*/ 1108075 h 3378200"/>
                  <a:gd name="connsiteX430" fmla="*/ 485140 w 3038475"/>
                  <a:gd name="connsiteY430" fmla="*/ 1075055 h 3378200"/>
                  <a:gd name="connsiteX431" fmla="*/ 485140 w 3038475"/>
                  <a:gd name="connsiteY431" fmla="*/ 1056640 h 3378200"/>
                  <a:gd name="connsiteX432" fmla="*/ 471170 w 3038475"/>
                  <a:gd name="connsiteY432" fmla="*/ 1015365 h 3378200"/>
                  <a:gd name="connsiteX433" fmla="*/ 434340 w 3038475"/>
                  <a:gd name="connsiteY433" fmla="*/ 1017905 h 3378200"/>
                  <a:gd name="connsiteX434" fmla="*/ 429260 w 3038475"/>
                  <a:gd name="connsiteY434" fmla="*/ 996950 h 3378200"/>
                  <a:gd name="connsiteX435" fmla="*/ 398780 w 3038475"/>
                  <a:gd name="connsiteY435" fmla="*/ 1015365 h 3378200"/>
                  <a:gd name="connsiteX436" fmla="*/ 375920 w 3038475"/>
                  <a:gd name="connsiteY436" fmla="*/ 1017905 h 3378200"/>
                  <a:gd name="connsiteX437" fmla="*/ 347345 w 3038475"/>
                  <a:gd name="connsiteY437" fmla="*/ 1028065 h 3378200"/>
                  <a:gd name="connsiteX438" fmla="*/ 315595 w 3038475"/>
                  <a:gd name="connsiteY438" fmla="*/ 1010285 h 3378200"/>
                  <a:gd name="connsiteX439" fmla="*/ 304800 w 3038475"/>
                  <a:gd name="connsiteY439" fmla="*/ 984250 h 3378200"/>
                  <a:gd name="connsiteX440" fmla="*/ 283210 w 3038475"/>
                  <a:gd name="connsiteY440" fmla="*/ 984250 h 3378200"/>
                  <a:gd name="connsiteX441" fmla="*/ 262255 w 3038475"/>
                  <a:gd name="connsiteY441" fmla="*/ 958215 h 3378200"/>
                  <a:gd name="connsiteX442" fmla="*/ 241935 w 3038475"/>
                  <a:gd name="connsiteY442" fmla="*/ 958215 h 3378200"/>
                  <a:gd name="connsiteX443" fmla="*/ 231775 w 3038475"/>
                  <a:gd name="connsiteY443" fmla="*/ 974090 h 3378200"/>
                  <a:gd name="connsiteX444" fmla="*/ 209550 w 3038475"/>
                  <a:gd name="connsiteY444" fmla="*/ 991870 h 3378200"/>
                  <a:gd name="connsiteX445" fmla="*/ 204470 w 3038475"/>
                  <a:gd name="connsiteY445" fmla="*/ 974090 h 3378200"/>
                  <a:gd name="connsiteX446" fmla="*/ 177800 w 3038475"/>
                  <a:gd name="connsiteY446" fmla="*/ 974090 h 3378200"/>
                  <a:gd name="connsiteX447" fmla="*/ 187960 w 3038475"/>
                  <a:gd name="connsiteY447" fmla="*/ 920116 h 3378200"/>
                  <a:gd name="connsiteX448" fmla="*/ 157480 w 3038475"/>
                  <a:gd name="connsiteY448" fmla="*/ 920116 h 3378200"/>
                  <a:gd name="connsiteX449" fmla="*/ 133985 w 3038475"/>
                  <a:gd name="connsiteY449" fmla="*/ 873761 h 3378200"/>
                  <a:gd name="connsiteX450" fmla="*/ 157480 w 3038475"/>
                  <a:gd name="connsiteY450" fmla="*/ 845185 h 3378200"/>
                  <a:gd name="connsiteX451" fmla="*/ 157480 w 3038475"/>
                  <a:gd name="connsiteY451" fmla="*/ 808990 h 3378200"/>
                  <a:gd name="connsiteX452" fmla="*/ 149225 w 3038475"/>
                  <a:gd name="connsiteY452" fmla="*/ 795020 h 3378200"/>
                  <a:gd name="connsiteX453" fmla="*/ 157480 w 3038475"/>
                  <a:gd name="connsiteY453" fmla="*/ 747395 h 3378200"/>
                  <a:gd name="connsiteX454" fmla="*/ 175260 w 3038475"/>
                  <a:gd name="connsiteY454" fmla="*/ 760095 h 3378200"/>
                  <a:gd name="connsiteX455" fmla="*/ 249555 w 3038475"/>
                  <a:gd name="connsiteY455" fmla="*/ 726440 h 3378200"/>
                  <a:gd name="connsiteX456" fmla="*/ 209550 w 3038475"/>
                  <a:gd name="connsiteY456" fmla="*/ 693420 h 3378200"/>
                  <a:gd name="connsiteX457" fmla="*/ 182880 w 3038475"/>
                  <a:gd name="connsiteY457" fmla="*/ 652780 h 3378200"/>
                  <a:gd name="connsiteX458" fmla="*/ 204470 w 3038475"/>
                  <a:gd name="connsiteY458" fmla="*/ 633730 h 3378200"/>
                  <a:gd name="connsiteX459" fmla="*/ 172720 w 3038475"/>
                  <a:gd name="connsiteY459" fmla="*/ 610870 h 3378200"/>
                  <a:gd name="connsiteX460" fmla="*/ 187960 w 3038475"/>
                  <a:gd name="connsiteY460" fmla="*/ 551815 h 3378200"/>
                  <a:gd name="connsiteX461" fmla="*/ 185420 w 3038475"/>
                  <a:gd name="connsiteY461" fmla="*/ 508636 h 3378200"/>
                  <a:gd name="connsiteX462" fmla="*/ 157480 w 3038475"/>
                  <a:gd name="connsiteY462" fmla="*/ 489585 h 3378200"/>
                  <a:gd name="connsiteX463" fmla="*/ 204470 w 3038475"/>
                  <a:gd name="connsiteY463" fmla="*/ 481965 h 3378200"/>
                  <a:gd name="connsiteX464" fmla="*/ 192405 w 3038475"/>
                  <a:gd name="connsiteY464" fmla="*/ 422911 h 3378200"/>
                  <a:gd name="connsiteX465" fmla="*/ 192405 w 3038475"/>
                  <a:gd name="connsiteY465" fmla="*/ 398145 h 3378200"/>
                  <a:gd name="connsiteX466" fmla="*/ 204470 w 3038475"/>
                  <a:gd name="connsiteY466" fmla="*/ 391160 h 3378200"/>
                  <a:gd name="connsiteX467" fmla="*/ 213360 w 3038475"/>
                  <a:gd name="connsiteY467" fmla="*/ 377191 h 3378200"/>
                  <a:gd name="connsiteX468" fmla="*/ 209550 w 3038475"/>
                  <a:gd name="connsiteY468" fmla="*/ 350520 h 3378200"/>
                  <a:gd name="connsiteX469" fmla="*/ 204470 w 3038475"/>
                  <a:gd name="connsiteY469" fmla="*/ 296545 h 3378200"/>
                  <a:gd name="connsiteX470" fmla="*/ 172720 w 3038475"/>
                  <a:gd name="connsiteY470" fmla="*/ 265430 h 3378200"/>
                  <a:gd name="connsiteX471" fmla="*/ 149225 w 3038475"/>
                  <a:gd name="connsiteY471" fmla="*/ 255270 h 3378200"/>
                  <a:gd name="connsiteX472" fmla="*/ 115570 w 3038475"/>
                  <a:gd name="connsiteY472" fmla="*/ 257810 h 3378200"/>
                  <a:gd name="connsiteX473" fmla="*/ 110490 w 3038475"/>
                  <a:gd name="connsiteY473" fmla="*/ 285115 h 3378200"/>
                  <a:gd name="connsiteX474" fmla="*/ 88900 w 3038475"/>
                  <a:gd name="connsiteY474" fmla="*/ 270510 h 3378200"/>
                  <a:gd name="connsiteX475" fmla="*/ 74930 w 3038475"/>
                  <a:gd name="connsiteY475" fmla="*/ 247650 h 3378200"/>
                  <a:gd name="connsiteX476" fmla="*/ 48260 w 3038475"/>
                  <a:gd name="connsiteY476" fmla="*/ 213995 h 3378200"/>
                  <a:gd name="connsiteX477" fmla="*/ 48260 w 3038475"/>
                  <a:gd name="connsiteY477" fmla="*/ 182880 h 3378200"/>
                  <a:gd name="connsiteX478" fmla="*/ 33655 w 3038475"/>
                  <a:gd name="connsiteY478" fmla="*/ 172720 h 3378200"/>
                  <a:gd name="connsiteX479" fmla="*/ 0 w 3038475"/>
                  <a:gd name="connsiteY479" fmla="*/ 172720 h 3378200"/>
                  <a:gd name="connsiteX480" fmla="*/ 33655 w 3038475"/>
                  <a:gd name="connsiteY480" fmla="*/ 116205 h 3378200"/>
                  <a:gd name="connsiteX481" fmla="*/ 48260 w 3038475"/>
                  <a:gd name="connsiteY481" fmla="*/ 111125 h 3378200"/>
                  <a:gd name="connsiteX482" fmla="*/ 48260 w 3038475"/>
                  <a:gd name="connsiteY482" fmla="*/ 85725 h 3378200"/>
                  <a:gd name="connsiteX483" fmla="*/ 110490 w 3038475"/>
                  <a:gd name="connsiteY483" fmla="*/ 85725 h 3378200"/>
                  <a:gd name="connsiteX484" fmla="*/ 110490 w 3038475"/>
                  <a:gd name="connsiteY484" fmla="*/ 64770 h 3378200"/>
                  <a:gd name="connsiteX485" fmla="*/ 149225 w 3038475"/>
                  <a:gd name="connsiteY485" fmla="*/ 62230 h 3378200"/>
                  <a:gd name="connsiteX486" fmla="*/ 157480 w 3038475"/>
                  <a:gd name="connsiteY486" fmla="*/ 28575 h 3378200"/>
                  <a:gd name="connsiteX487" fmla="*/ 157480 w 3038475"/>
                  <a:gd name="connsiteY487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04648 w 3038475"/>
                  <a:gd name="connsiteY57" fmla="*/ 531873 h 3378200"/>
                  <a:gd name="connsiteX58" fmla="*/ 1226820 w 3038475"/>
                  <a:gd name="connsiteY58" fmla="*/ 600710 h 3378200"/>
                  <a:gd name="connsiteX59" fmla="*/ 1300480 w 3038475"/>
                  <a:gd name="connsiteY59" fmla="*/ 603250 h 3378200"/>
                  <a:gd name="connsiteX60" fmla="*/ 1409700 w 3038475"/>
                  <a:gd name="connsiteY60" fmla="*/ 668655 h 3378200"/>
                  <a:gd name="connsiteX61" fmla="*/ 1344295 w 3038475"/>
                  <a:gd name="connsiteY61" fmla="*/ 706120 h 3378200"/>
                  <a:gd name="connsiteX62" fmla="*/ 1331595 w 3038475"/>
                  <a:gd name="connsiteY62" fmla="*/ 739775 h 3378200"/>
                  <a:gd name="connsiteX63" fmla="*/ 1346835 w 3038475"/>
                  <a:gd name="connsiteY63" fmla="*/ 816610 h 3378200"/>
                  <a:gd name="connsiteX64" fmla="*/ 1345565 w 3038475"/>
                  <a:gd name="connsiteY64" fmla="*/ 890270 h 3378200"/>
                  <a:gd name="connsiteX65" fmla="*/ 1374899 w 3038475"/>
                  <a:gd name="connsiteY65" fmla="*/ 888706 h 3378200"/>
                  <a:gd name="connsiteX66" fmla="*/ 1362075 w 3038475"/>
                  <a:gd name="connsiteY66" fmla="*/ 897255 h 3378200"/>
                  <a:gd name="connsiteX67" fmla="*/ 1357630 w 3038475"/>
                  <a:gd name="connsiteY67" fmla="*/ 925195 h 3378200"/>
                  <a:gd name="connsiteX68" fmla="*/ 1311275 w 3038475"/>
                  <a:gd name="connsiteY68" fmla="*/ 922655 h 3378200"/>
                  <a:gd name="connsiteX69" fmla="*/ 1295400 w 3038475"/>
                  <a:gd name="connsiteY69" fmla="*/ 945516 h 3378200"/>
                  <a:gd name="connsiteX70" fmla="*/ 1346835 w 3038475"/>
                  <a:gd name="connsiteY70" fmla="*/ 996950 h 3378200"/>
                  <a:gd name="connsiteX71" fmla="*/ 1313815 w 3038475"/>
                  <a:gd name="connsiteY71" fmla="*/ 1075055 h 3378200"/>
                  <a:gd name="connsiteX72" fmla="*/ 1339215 w 3038475"/>
                  <a:gd name="connsiteY72" fmla="*/ 1102995 h 3378200"/>
                  <a:gd name="connsiteX73" fmla="*/ 1332786 w 3038475"/>
                  <a:gd name="connsiteY73" fmla="*/ 1106805 h 3378200"/>
                  <a:gd name="connsiteX74" fmla="*/ 1358900 w 3038475"/>
                  <a:gd name="connsiteY74" fmla="*/ 1106805 h 3378200"/>
                  <a:gd name="connsiteX75" fmla="*/ 1366520 w 3038475"/>
                  <a:gd name="connsiteY75" fmla="*/ 1130300 h 3378200"/>
                  <a:gd name="connsiteX76" fmla="*/ 1374140 w 3038475"/>
                  <a:gd name="connsiteY76" fmla="*/ 1155065 h 3378200"/>
                  <a:gd name="connsiteX77" fmla="*/ 1409700 w 3038475"/>
                  <a:gd name="connsiteY77" fmla="*/ 1160780 h 3378200"/>
                  <a:gd name="connsiteX78" fmla="*/ 1440815 w 3038475"/>
                  <a:gd name="connsiteY78" fmla="*/ 1170305 h 3378200"/>
                  <a:gd name="connsiteX79" fmla="*/ 1459865 w 3038475"/>
                  <a:gd name="connsiteY79" fmla="*/ 1164590 h 3378200"/>
                  <a:gd name="connsiteX80" fmla="*/ 1473200 w 3038475"/>
                  <a:gd name="connsiteY80" fmla="*/ 1145541 h 3378200"/>
                  <a:gd name="connsiteX81" fmla="*/ 1482725 w 3038475"/>
                  <a:gd name="connsiteY81" fmla="*/ 1106805 h 3378200"/>
                  <a:gd name="connsiteX82" fmla="*/ 1511300 w 3038475"/>
                  <a:gd name="connsiteY82" fmla="*/ 1106805 h 3378200"/>
                  <a:gd name="connsiteX83" fmla="*/ 1520825 w 3038475"/>
                  <a:gd name="connsiteY83" fmla="*/ 1126490 h 3378200"/>
                  <a:gd name="connsiteX84" fmla="*/ 1539875 w 3038475"/>
                  <a:gd name="connsiteY84" fmla="*/ 1126490 h 3378200"/>
                  <a:gd name="connsiteX85" fmla="*/ 1558925 w 3038475"/>
                  <a:gd name="connsiteY85" fmla="*/ 1143635 h 3378200"/>
                  <a:gd name="connsiteX86" fmla="*/ 1583690 w 3038475"/>
                  <a:gd name="connsiteY86" fmla="*/ 1143635 h 3378200"/>
                  <a:gd name="connsiteX87" fmla="*/ 1593215 w 3038475"/>
                  <a:gd name="connsiteY87" fmla="*/ 1126490 h 3378200"/>
                  <a:gd name="connsiteX88" fmla="*/ 1579880 w 3038475"/>
                  <a:gd name="connsiteY88" fmla="*/ 1170305 h 3378200"/>
                  <a:gd name="connsiteX89" fmla="*/ 1581533 w 3038475"/>
                  <a:gd name="connsiteY89" fmla="*/ 1197102 h 3378200"/>
                  <a:gd name="connsiteX90" fmla="*/ 1600835 w 3038475"/>
                  <a:gd name="connsiteY90" fmla="*/ 1217930 h 3378200"/>
                  <a:gd name="connsiteX91" fmla="*/ 1612265 w 3038475"/>
                  <a:gd name="connsiteY91" fmla="*/ 1240155 h 3378200"/>
                  <a:gd name="connsiteX92" fmla="*/ 1617813 w 3038475"/>
                  <a:gd name="connsiteY92" fmla="*/ 1253065 h 3378200"/>
                  <a:gd name="connsiteX93" fmla="*/ 1648460 w 3038475"/>
                  <a:gd name="connsiteY93" fmla="*/ 1240155 h 3378200"/>
                  <a:gd name="connsiteX94" fmla="*/ 1654175 w 3038475"/>
                  <a:gd name="connsiteY94" fmla="*/ 1265555 h 3378200"/>
                  <a:gd name="connsiteX95" fmla="*/ 1678940 w 3038475"/>
                  <a:gd name="connsiteY95" fmla="*/ 1290320 h 3378200"/>
                  <a:gd name="connsiteX96" fmla="*/ 1682257 w 3038475"/>
                  <a:gd name="connsiteY96" fmla="*/ 1310221 h 3378200"/>
                  <a:gd name="connsiteX97" fmla="*/ 1685925 w 3038475"/>
                  <a:gd name="connsiteY97" fmla="*/ 1295400 h 3378200"/>
                  <a:gd name="connsiteX98" fmla="*/ 1708785 w 3038475"/>
                  <a:gd name="connsiteY98" fmla="*/ 1310640 h 3378200"/>
                  <a:gd name="connsiteX99" fmla="*/ 1715770 w 3038475"/>
                  <a:gd name="connsiteY99" fmla="*/ 1314450 h 3378200"/>
                  <a:gd name="connsiteX100" fmla="*/ 1737360 w 3038475"/>
                  <a:gd name="connsiteY100" fmla="*/ 1314450 h 3378200"/>
                  <a:gd name="connsiteX101" fmla="*/ 1758315 w 3038475"/>
                  <a:gd name="connsiteY101" fmla="*/ 1314450 h 3378200"/>
                  <a:gd name="connsiteX102" fmla="*/ 1795145 w 3038475"/>
                  <a:gd name="connsiteY102" fmla="*/ 1336675 h 3378200"/>
                  <a:gd name="connsiteX103" fmla="*/ 1772285 w 3038475"/>
                  <a:gd name="connsiteY103" fmla="*/ 1349375 h 3378200"/>
                  <a:gd name="connsiteX104" fmla="*/ 1772285 w 3038475"/>
                  <a:gd name="connsiteY104" fmla="*/ 1364615 h 3378200"/>
                  <a:gd name="connsiteX105" fmla="*/ 1758315 w 3038475"/>
                  <a:gd name="connsiteY105" fmla="*/ 1384935 h 3378200"/>
                  <a:gd name="connsiteX106" fmla="*/ 1779905 w 3038475"/>
                  <a:gd name="connsiteY106" fmla="*/ 1402715 h 3378200"/>
                  <a:gd name="connsiteX107" fmla="*/ 1795145 w 3038475"/>
                  <a:gd name="connsiteY107" fmla="*/ 1428750 h 3378200"/>
                  <a:gd name="connsiteX108" fmla="*/ 1823720 w 3038475"/>
                  <a:gd name="connsiteY108" fmla="*/ 1438910 h 3378200"/>
                  <a:gd name="connsiteX109" fmla="*/ 1851660 w 3038475"/>
                  <a:gd name="connsiteY109" fmla="*/ 1418590 h 3378200"/>
                  <a:gd name="connsiteX110" fmla="*/ 1869440 w 3038475"/>
                  <a:gd name="connsiteY110" fmla="*/ 1426210 h 3378200"/>
                  <a:gd name="connsiteX111" fmla="*/ 1884680 w 3038475"/>
                  <a:gd name="connsiteY111" fmla="*/ 1397635 h 3378200"/>
                  <a:gd name="connsiteX112" fmla="*/ 1908810 w 3038475"/>
                  <a:gd name="connsiteY112" fmla="*/ 1410970 h 3378200"/>
                  <a:gd name="connsiteX113" fmla="*/ 1908810 w 3038475"/>
                  <a:gd name="connsiteY113" fmla="*/ 1431290 h 3378200"/>
                  <a:gd name="connsiteX114" fmla="*/ 1931035 w 3038475"/>
                  <a:gd name="connsiteY114" fmla="*/ 1446530 h 3378200"/>
                  <a:gd name="connsiteX115" fmla="*/ 1947545 w 3038475"/>
                  <a:gd name="connsiteY115" fmla="*/ 1413510 h 3378200"/>
                  <a:gd name="connsiteX116" fmla="*/ 1978660 w 3038475"/>
                  <a:gd name="connsiteY116" fmla="*/ 1410970 h 3378200"/>
                  <a:gd name="connsiteX117" fmla="*/ 2021205 w 3038475"/>
                  <a:gd name="connsiteY117" fmla="*/ 1410970 h 3378200"/>
                  <a:gd name="connsiteX118" fmla="*/ 2047240 w 3038475"/>
                  <a:gd name="connsiteY118" fmla="*/ 1431290 h 3378200"/>
                  <a:gd name="connsiteX119" fmla="*/ 2075704 w 3038475"/>
                  <a:gd name="connsiteY119" fmla="*/ 1424444 h 3378200"/>
                  <a:gd name="connsiteX120" fmla="*/ 2071370 w 3038475"/>
                  <a:gd name="connsiteY120" fmla="*/ 1421130 h 3378200"/>
                  <a:gd name="connsiteX121" fmla="*/ 2112645 w 3038475"/>
                  <a:gd name="connsiteY121" fmla="*/ 1396365 h 3378200"/>
                  <a:gd name="connsiteX122" fmla="*/ 2154555 w 3038475"/>
                  <a:gd name="connsiteY122" fmla="*/ 1369695 h 3378200"/>
                  <a:gd name="connsiteX123" fmla="*/ 2152650 w 3038475"/>
                  <a:gd name="connsiteY123" fmla="*/ 1338580 h 3378200"/>
                  <a:gd name="connsiteX124" fmla="*/ 2164080 w 3038475"/>
                  <a:gd name="connsiteY124" fmla="*/ 1247775 h 3378200"/>
                  <a:gd name="connsiteX125" fmla="*/ 2182495 w 3038475"/>
                  <a:gd name="connsiteY125" fmla="*/ 1230630 h 3378200"/>
                  <a:gd name="connsiteX126" fmla="*/ 2103120 w 3038475"/>
                  <a:gd name="connsiteY126" fmla="*/ 1189355 h 3378200"/>
                  <a:gd name="connsiteX127" fmla="*/ 2069465 w 3038475"/>
                  <a:gd name="connsiteY127" fmla="*/ 1189355 h 3378200"/>
                  <a:gd name="connsiteX128" fmla="*/ 2040255 w 3038475"/>
                  <a:gd name="connsiteY128" fmla="*/ 1211580 h 3378200"/>
                  <a:gd name="connsiteX129" fmla="*/ 2019300 w 3038475"/>
                  <a:gd name="connsiteY129" fmla="*/ 1253490 h 3378200"/>
                  <a:gd name="connsiteX130" fmla="*/ 2011680 w 3038475"/>
                  <a:gd name="connsiteY130" fmla="*/ 1245870 h 3378200"/>
                  <a:gd name="connsiteX131" fmla="*/ 1994535 w 3038475"/>
                  <a:gd name="connsiteY131" fmla="*/ 1243965 h 3378200"/>
                  <a:gd name="connsiteX132" fmla="*/ 2038350 w 3038475"/>
                  <a:gd name="connsiteY132" fmla="*/ 1186815 h 3378200"/>
                  <a:gd name="connsiteX133" fmla="*/ 2013585 w 3038475"/>
                  <a:gd name="connsiteY133" fmla="*/ 1146810 h 3378200"/>
                  <a:gd name="connsiteX134" fmla="*/ 1994535 w 3038475"/>
                  <a:gd name="connsiteY134" fmla="*/ 1200150 h 3378200"/>
                  <a:gd name="connsiteX135" fmla="*/ 1979295 w 3038475"/>
                  <a:gd name="connsiteY135" fmla="*/ 1209675 h 3378200"/>
                  <a:gd name="connsiteX136" fmla="*/ 1983105 w 3038475"/>
                  <a:gd name="connsiteY136" fmla="*/ 1236345 h 3378200"/>
                  <a:gd name="connsiteX137" fmla="*/ 1945005 w 3038475"/>
                  <a:gd name="connsiteY137" fmla="*/ 1230630 h 3378200"/>
                  <a:gd name="connsiteX138" fmla="*/ 1945005 w 3038475"/>
                  <a:gd name="connsiteY138" fmla="*/ 1211580 h 3378200"/>
                  <a:gd name="connsiteX139" fmla="*/ 1977390 w 3038475"/>
                  <a:gd name="connsiteY139" fmla="*/ 1151255 h 3378200"/>
                  <a:gd name="connsiteX140" fmla="*/ 2000250 w 3038475"/>
                  <a:gd name="connsiteY140" fmla="*/ 1135380 h 3378200"/>
                  <a:gd name="connsiteX141" fmla="*/ 1986915 w 3038475"/>
                  <a:gd name="connsiteY141" fmla="*/ 1074420 h 3378200"/>
                  <a:gd name="connsiteX142" fmla="*/ 2013585 w 3038475"/>
                  <a:gd name="connsiteY142" fmla="*/ 1033780 h 3378200"/>
                  <a:gd name="connsiteX143" fmla="*/ 2103120 w 3038475"/>
                  <a:gd name="connsiteY143" fmla="*/ 1017905 h 3378200"/>
                  <a:gd name="connsiteX144" fmla="*/ 2152650 w 3038475"/>
                  <a:gd name="connsiteY144" fmla="*/ 1005205 h 3378200"/>
                  <a:gd name="connsiteX145" fmla="*/ 2134870 w 3038475"/>
                  <a:gd name="connsiteY145" fmla="*/ 954405 h 3378200"/>
                  <a:gd name="connsiteX146" fmla="*/ 2101215 w 3038475"/>
                  <a:gd name="connsiteY146" fmla="*/ 963931 h 3378200"/>
                  <a:gd name="connsiteX147" fmla="*/ 2069465 w 3038475"/>
                  <a:gd name="connsiteY147" fmla="*/ 938530 h 3378200"/>
                  <a:gd name="connsiteX148" fmla="*/ 2071370 w 3038475"/>
                  <a:gd name="connsiteY148" fmla="*/ 859155 h 3378200"/>
                  <a:gd name="connsiteX149" fmla="*/ 2118995 w 3038475"/>
                  <a:gd name="connsiteY149" fmla="*/ 824230 h 3378200"/>
                  <a:gd name="connsiteX150" fmla="*/ 2182495 w 3038475"/>
                  <a:gd name="connsiteY150" fmla="*/ 805180 h 3378200"/>
                  <a:gd name="connsiteX151" fmla="*/ 2203450 w 3038475"/>
                  <a:gd name="connsiteY151" fmla="*/ 849630 h 3378200"/>
                  <a:gd name="connsiteX152" fmla="*/ 2220595 w 3038475"/>
                  <a:gd name="connsiteY152" fmla="*/ 881380 h 3378200"/>
                  <a:gd name="connsiteX153" fmla="*/ 2265045 w 3038475"/>
                  <a:gd name="connsiteY153" fmla="*/ 903605 h 3378200"/>
                  <a:gd name="connsiteX154" fmla="*/ 2265045 w 3038475"/>
                  <a:gd name="connsiteY154" fmla="*/ 878205 h 3378200"/>
                  <a:gd name="connsiteX155" fmla="*/ 2357120 w 3038475"/>
                  <a:gd name="connsiteY155" fmla="*/ 849630 h 3378200"/>
                  <a:gd name="connsiteX156" fmla="*/ 2392680 w 3038475"/>
                  <a:gd name="connsiteY156" fmla="*/ 862965 h 3378200"/>
                  <a:gd name="connsiteX157" fmla="*/ 2423160 w 3038475"/>
                  <a:gd name="connsiteY157" fmla="*/ 847725 h 3378200"/>
                  <a:gd name="connsiteX158" fmla="*/ 2446020 w 3038475"/>
                  <a:gd name="connsiteY158" fmla="*/ 872490 h 3378200"/>
                  <a:gd name="connsiteX159" fmla="*/ 2434590 w 3038475"/>
                  <a:gd name="connsiteY159" fmla="*/ 889635 h 3378200"/>
                  <a:gd name="connsiteX160" fmla="*/ 2459355 w 3038475"/>
                  <a:gd name="connsiteY160" fmla="*/ 901065 h 3378200"/>
                  <a:gd name="connsiteX161" fmla="*/ 2447925 w 3038475"/>
                  <a:gd name="connsiteY161" fmla="*/ 910590 h 3378200"/>
                  <a:gd name="connsiteX162" fmla="*/ 2458720 w 3038475"/>
                  <a:gd name="connsiteY162" fmla="*/ 922655 h 3378200"/>
                  <a:gd name="connsiteX163" fmla="*/ 2484120 w 3038475"/>
                  <a:gd name="connsiteY163" fmla="*/ 986155 h 3378200"/>
                  <a:gd name="connsiteX164" fmla="*/ 2447925 w 3038475"/>
                  <a:gd name="connsiteY164" fmla="*/ 1038225 h 3378200"/>
                  <a:gd name="connsiteX165" fmla="*/ 2461260 w 3038475"/>
                  <a:gd name="connsiteY165" fmla="*/ 1068705 h 3378200"/>
                  <a:gd name="connsiteX166" fmla="*/ 2438400 w 3038475"/>
                  <a:gd name="connsiteY166" fmla="*/ 1106805 h 3378200"/>
                  <a:gd name="connsiteX167" fmla="*/ 2438400 w 3038475"/>
                  <a:gd name="connsiteY167" fmla="*/ 1132206 h 3378200"/>
                  <a:gd name="connsiteX168" fmla="*/ 2417445 w 3038475"/>
                  <a:gd name="connsiteY168" fmla="*/ 1141095 h 3378200"/>
                  <a:gd name="connsiteX169" fmla="*/ 2421255 w 3038475"/>
                  <a:gd name="connsiteY169" fmla="*/ 1163955 h 3378200"/>
                  <a:gd name="connsiteX170" fmla="*/ 2377440 w 3038475"/>
                  <a:gd name="connsiteY170" fmla="*/ 1198880 h 3378200"/>
                  <a:gd name="connsiteX171" fmla="*/ 2374265 w 3038475"/>
                  <a:gd name="connsiteY171" fmla="*/ 1230630 h 3378200"/>
                  <a:gd name="connsiteX172" fmla="*/ 2335530 w 3038475"/>
                  <a:gd name="connsiteY172" fmla="*/ 1239520 h 3378200"/>
                  <a:gd name="connsiteX173" fmla="*/ 2335530 w 3038475"/>
                  <a:gd name="connsiteY173" fmla="*/ 1295400 h 3378200"/>
                  <a:gd name="connsiteX174" fmla="*/ 2374265 w 3038475"/>
                  <a:gd name="connsiteY174" fmla="*/ 1314451 h 3378200"/>
                  <a:gd name="connsiteX175" fmla="*/ 2420620 w 3038475"/>
                  <a:gd name="connsiteY175" fmla="*/ 1295400 h 3378200"/>
                  <a:gd name="connsiteX176" fmla="*/ 2461895 w 3038475"/>
                  <a:gd name="connsiteY176" fmla="*/ 1295400 h 3378200"/>
                  <a:gd name="connsiteX177" fmla="*/ 2526030 w 3038475"/>
                  <a:gd name="connsiteY177" fmla="*/ 1239520 h 3378200"/>
                  <a:gd name="connsiteX178" fmla="*/ 2560320 w 3038475"/>
                  <a:gd name="connsiteY178" fmla="*/ 1239520 h 3378200"/>
                  <a:gd name="connsiteX179" fmla="*/ 2563319 w 3038475"/>
                  <a:gd name="connsiteY179" fmla="*/ 1251314 h 3378200"/>
                  <a:gd name="connsiteX180" fmla="*/ 2563382 w 3038475"/>
                  <a:gd name="connsiteY180" fmla="*/ 1251335 h 3378200"/>
                  <a:gd name="connsiteX181" fmla="*/ 2569845 w 3038475"/>
                  <a:gd name="connsiteY181" fmla="*/ 1241425 h 3378200"/>
                  <a:gd name="connsiteX182" fmla="*/ 2591435 w 3038475"/>
                  <a:gd name="connsiteY182" fmla="*/ 1241425 h 3378200"/>
                  <a:gd name="connsiteX183" fmla="*/ 2616835 w 3038475"/>
                  <a:gd name="connsiteY183" fmla="*/ 1264285 h 3378200"/>
                  <a:gd name="connsiteX184" fmla="*/ 2629535 w 3038475"/>
                  <a:gd name="connsiteY184" fmla="*/ 1275715 h 3378200"/>
                  <a:gd name="connsiteX185" fmla="*/ 2643505 w 3038475"/>
                  <a:gd name="connsiteY185" fmla="*/ 1284605 h 3378200"/>
                  <a:gd name="connsiteX186" fmla="*/ 2651760 w 3038475"/>
                  <a:gd name="connsiteY186" fmla="*/ 1273175 h 3378200"/>
                  <a:gd name="connsiteX187" fmla="*/ 2670810 w 3038475"/>
                  <a:gd name="connsiteY187" fmla="*/ 1275715 h 3378200"/>
                  <a:gd name="connsiteX188" fmla="*/ 2688590 w 3038475"/>
                  <a:gd name="connsiteY188" fmla="*/ 1285875 h 3378200"/>
                  <a:gd name="connsiteX189" fmla="*/ 2692400 w 3038475"/>
                  <a:gd name="connsiteY189" fmla="*/ 1297940 h 3378200"/>
                  <a:gd name="connsiteX190" fmla="*/ 2706370 w 3038475"/>
                  <a:gd name="connsiteY190" fmla="*/ 1314451 h 3378200"/>
                  <a:gd name="connsiteX191" fmla="*/ 2705100 w 3038475"/>
                  <a:gd name="connsiteY191" fmla="*/ 1324610 h 3378200"/>
                  <a:gd name="connsiteX192" fmla="*/ 2726690 w 3038475"/>
                  <a:gd name="connsiteY192" fmla="*/ 1325880 h 3378200"/>
                  <a:gd name="connsiteX193" fmla="*/ 2726690 w 3038475"/>
                  <a:gd name="connsiteY193" fmla="*/ 1334770 h 3378200"/>
                  <a:gd name="connsiteX194" fmla="*/ 2752725 w 3038475"/>
                  <a:gd name="connsiteY194" fmla="*/ 1347470 h 3378200"/>
                  <a:gd name="connsiteX195" fmla="*/ 2750185 w 3038475"/>
                  <a:gd name="connsiteY195" fmla="*/ 1357630 h 3378200"/>
                  <a:gd name="connsiteX196" fmla="*/ 2765425 w 3038475"/>
                  <a:gd name="connsiteY196" fmla="*/ 1370330 h 3378200"/>
                  <a:gd name="connsiteX197" fmla="*/ 2756535 w 3038475"/>
                  <a:gd name="connsiteY197" fmla="*/ 1386205 h 3378200"/>
                  <a:gd name="connsiteX198" fmla="*/ 2756535 w 3038475"/>
                  <a:gd name="connsiteY198" fmla="*/ 1400175 h 3378200"/>
                  <a:gd name="connsiteX199" fmla="*/ 2766695 w 3038475"/>
                  <a:gd name="connsiteY199" fmla="*/ 1415415 h 3378200"/>
                  <a:gd name="connsiteX200" fmla="*/ 2783205 w 3038475"/>
                  <a:gd name="connsiteY200" fmla="*/ 1423036 h 3378200"/>
                  <a:gd name="connsiteX201" fmla="*/ 2783205 w 3038475"/>
                  <a:gd name="connsiteY201" fmla="*/ 1440815 h 3378200"/>
                  <a:gd name="connsiteX202" fmla="*/ 2761615 w 3038475"/>
                  <a:gd name="connsiteY202" fmla="*/ 1435735 h 3378200"/>
                  <a:gd name="connsiteX203" fmla="*/ 2752725 w 3038475"/>
                  <a:gd name="connsiteY203" fmla="*/ 1439545 h 3378200"/>
                  <a:gd name="connsiteX204" fmla="*/ 2743200 w 3038475"/>
                  <a:gd name="connsiteY204" fmla="*/ 1431925 h 3378200"/>
                  <a:gd name="connsiteX205" fmla="*/ 2740660 w 3038475"/>
                  <a:gd name="connsiteY205" fmla="*/ 1508760 h 3378200"/>
                  <a:gd name="connsiteX206" fmla="*/ 2762885 w 3038475"/>
                  <a:gd name="connsiteY206" fmla="*/ 1512570 h 3378200"/>
                  <a:gd name="connsiteX207" fmla="*/ 2773045 w 3038475"/>
                  <a:gd name="connsiteY207" fmla="*/ 1504950 h 3378200"/>
                  <a:gd name="connsiteX208" fmla="*/ 2797175 w 3038475"/>
                  <a:gd name="connsiteY208" fmla="*/ 1525270 h 3378200"/>
                  <a:gd name="connsiteX209" fmla="*/ 2821305 w 3038475"/>
                  <a:gd name="connsiteY209" fmla="*/ 1554481 h 3378200"/>
                  <a:gd name="connsiteX210" fmla="*/ 2841625 w 3038475"/>
                  <a:gd name="connsiteY210" fmla="*/ 1553210 h 3378200"/>
                  <a:gd name="connsiteX211" fmla="*/ 2858770 w 3038475"/>
                  <a:gd name="connsiteY211" fmla="*/ 1565910 h 3378200"/>
                  <a:gd name="connsiteX212" fmla="*/ 2876550 w 3038475"/>
                  <a:gd name="connsiteY212" fmla="*/ 1551940 h 3378200"/>
                  <a:gd name="connsiteX213" fmla="*/ 2887980 w 3038475"/>
                  <a:gd name="connsiteY213" fmla="*/ 1565910 h 3378200"/>
                  <a:gd name="connsiteX214" fmla="*/ 2910840 w 3038475"/>
                  <a:gd name="connsiteY214" fmla="*/ 1554481 h 3378200"/>
                  <a:gd name="connsiteX215" fmla="*/ 2927350 w 3038475"/>
                  <a:gd name="connsiteY215" fmla="*/ 1575435 h 3378200"/>
                  <a:gd name="connsiteX216" fmla="*/ 2961005 w 3038475"/>
                  <a:gd name="connsiteY216" fmla="*/ 1602105 h 3378200"/>
                  <a:gd name="connsiteX217" fmla="*/ 2971165 w 3038475"/>
                  <a:gd name="connsiteY217" fmla="*/ 1602105 h 3378200"/>
                  <a:gd name="connsiteX218" fmla="*/ 2966085 w 3038475"/>
                  <a:gd name="connsiteY218" fmla="*/ 1614805 h 3378200"/>
                  <a:gd name="connsiteX219" fmla="*/ 2971165 w 3038475"/>
                  <a:gd name="connsiteY219" fmla="*/ 1632585 h 3378200"/>
                  <a:gd name="connsiteX220" fmla="*/ 2976245 w 3038475"/>
                  <a:gd name="connsiteY220" fmla="*/ 1663700 h 3378200"/>
                  <a:gd name="connsiteX221" fmla="*/ 2990215 w 3038475"/>
                  <a:gd name="connsiteY221" fmla="*/ 1659255 h 3378200"/>
                  <a:gd name="connsiteX222" fmla="*/ 3000375 w 3038475"/>
                  <a:gd name="connsiteY222" fmla="*/ 1685290 h 3378200"/>
                  <a:gd name="connsiteX223" fmla="*/ 3038475 w 3038475"/>
                  <a:gd name="connsiteY223" fmla="*/ 1729740 h 3378200"/>
                  <a:gd name="connsiteX224" fmla="*/ 3016401 w 3038475"/>
                  <a:gd name="connsiteY224" fmla="*/ 1798723 h 3378200"/>
                  <a:gd name="connsiteX225" fmla="*/ 3002819 w 3038475"/>
                  <a:gd name="connsiteY225" fmla="*/ 1792286 h 3378200"/>
                  <a:gd name="connsiteX226" fmla="*/ 2985681 w 3038475"/>
                  <a:gd name="connsiteY226" fmla="*/ 1872304 h 3378200"/>
                  <a:gd name="connsiteX227" fmla="*/ 2938074 w 3038475"/>
                  <a:gd name="connsiteY227" fmla="*/ 1929460 h 3378200"/>
                  <a:gd name="connsiteX228" fmla="*/ 2953308 w 3038475"/>
                  <a:gd name="connsiteY228" fmla="*/ 1958038 h 3378200"/>
                  <a:gd name="connsiteX229" fmla="*/ 2871424 w 3038475"/>
                  <a:gd name="connsiteY229" fmla="*/ 2087591 h 3378200"/>
                  <a:gd name="connsiteX230" fmla="*/ 2827625 w 3038475"/>
                  <a:gd name="connsiteY230" fmla="*/ 2110453 h 3378200"/>
                  <a:gd name="connsiteX231" fmla="*/ 2772401 w 3038475"/>
                  <a:gd name="connsiteY231" fmla="*/ 2129505 h 3378200"/>
                  <a:gd name="connsiteX232" fmla="*/ 2732411 w 3038475"/>
                  <a:gd name="connsiteY232" fmla="*/ 2188566 h 3378200"/>
                  <a:gd name="connsiteX233" fmla="*/ 2722890 w 3038475"/>
                  <a:gd name="connsiteY233" fmla="*/ 2342887 h 3378200"/>
                  <a:gd name="connsiteX234" fmla="*/ 2701943 w 3038475"/>
                  <a:gd name="connsiteY234" fmla="*/ 2360033 h 3378200"/>
                  <a:gd name="connsiteX235" fmla="*/ 2682900 w 3038475"/>
                  <a:gd name="connsiteY235" fmla="*/ 2392422 h 3378200"/>
                  <a:gd name="connsiteX236" fmla="*/ 2680996 w 3038475"/>
                  <a:gd name="connsiteY236" fmla="*/ 2464819 h 3378200"/>
                  <a:gd name="connsiteX237" fmla="*/ 2631485 w 3038475"/>
                  <a:gd name="connsiteY237" fmla="*/ 2521975 h 3378200"/>
                  <a:gd name="connsiteX238" fmla="*/ 2599112 w 3038475"/>
                  <a:gd name="connsiteY238" fmla="*/ 2521975 h 3378200"/>
                  <a:gd name="connsiteX239" fmla="*/ 2524845 w 3038475"/>
                  <a:gd name="connsiteY239" fmla="*/ 2554363 h 3378200"/>
                  <a:gd name="connsiteX240" fmla="*/ 2477238 w 3038475"/>
                  <a:gd name="connsiteY240" fmla="*/ 2605803 h 3378200"/>
                  <a:gd name="connsiteX241" fmla="*/ 2477238 w 3038475"/>
                  <a:gd name="connsiteY241" fmla="*/ 2638192 h 3378200"/>
                  <a:gd name="connsiteX242" fmla="*/ 2439152 w 3038475"/>
                  <a:gd name="connsiteY242" fmla="*/ 2653433 h 3378200"/>
                  <a:gd name="connsiteX243" fmla="*/ 2444360 w 3038475"/>
                  <a:gd name="connsiteY243" fmla="*/ 2729850 h 3378200"/>
                  <a:gd name="connsiteX244" fmla="*/ 2439153 w 3038475"/>
                  <a:gd name="connsiteY244" fmla="*/ 2728371 h 3378200"/>
                  <a:gd name="connsiteX245" fmla="*/ 2418205 w 3038475"/>
                  <a:gd name="connsiteY245" fmla="*/ 2794418 h 3378200"/>
                  <a:gd name="connsiteX246" fmla="*/ 2406780 w 3038475"/>
                  <a:gd name="connsiteY246" fmla="*/ 2788702 h 3378200"/>
                  <a:gd name="connsiteX247" fmla="*/ 2378216 w 3038475"/>
                  <a:gd name="connsiteY247" fmla="*/ 2815375 h 3378200"/>
                  <a:gd name="connsiteX248" fmla="*/ 2326800 w 3038475"/>
                  <a:gd name="connsiteY248" fmla="*/ 2840142 h 3378200"/>
                  <a:gd name="connsiteX249" fmla="*/ 2336321 w 3038475"/>
                  <a:gd name="connsiteY249" fmla="*/ 2855384 h 3378200"/>
                  <a:gd name="connsiteX250" fmla="*/ 2273480 w 3038475"/>
                  <a:gd name="connsiteY250" fmla="*/ 2914445 h 3378200"/>
                  <a:gd name="connsiteX251" fmla="*/ 2204292 w 3038475"/>
                  <a:gd name="connsiteY251" fmla="*/ 2990652 h 3378200"/>
                  <a:gd name="connsiteX252" fmla="*/ 2193500 w 3038475"/>
                  <a:gd name="connsiteY252" fmla="*/ 2990652 h 3378200"/>
                  <a:gd name="connsiteX253" fmla="*/ 2183344 w 3038475"/>
                  <a:gd name="connsiteY253" fmla="*/ 3019230 h 3378200"/>
                  <a:gd name="connsiteX254" fmla="*/ 2168744 w 3038475"/>
                  <a:gd name="connsiteY254" fmla="*/ 3034472 h 3378200"/>
                  <a:gd name="connsiteX255" fmla="*/ 2149702 w 3038475"/>
                  <a:gd name="connsiteY255" fmla="*/ 3055429 h 3378200"/>
                  <a:gd name="connsiteX256" fmla="*/ 2136372 w 3038475"/>
                  <a:gd name="connsiteY256" fmla="*/ 3064955 h 3378200"/>
                  <a:gd name="connsiteX257" fmla="*/ 2125581 w 3038475"/>
                  <a:gd name="connsiteY257" fmla="*/ 3076386 h 3378200"/>
                  <a:gd name="connsiteX258" fmla="*/ 2103999 w 3038475"/>
                  <a:gd name="connsiteY258" fmla="*/ 3084007 h 3378200"/>
                  <a:gd name="connsiteX259" fmla="*/ 2072261 w 3038475"/>
                  <a:gd name="connsiteY259" fmla="*/ 3089722 h 3378200"/>
                  <a:gd name="connsiteX260" fmla="*/ 2035445 w 3038475"/>
                  <a:gd name="connsiteY260" fmla="*/ 3095438 h 3378200"/>
                  <a:gd name="connsiteX261" fmla="*/ 2008785 w 3038475"/>
                  <a:gd name="connsiteY261" fmla="*/ 3103058 h 3378200"/>
                  <a:gd name="connsiteX262" fmla="*/ 1995455 w 3038475"/>
                  <a:gd name="connsiteY262" fmla="*/ 3106869 h 3378200"/>
                  <a:gd name="connsiteX263" fmla="*/ 1968795 w 3038475"/>
                  <a:gd name="connsiteY263" fmla="*/ 3120205 h 3378200"/>
                  <a:gd name="connsiteX264" fmla="*/ 1964986 w 3038475"/>
                  <a:gd name="connsiteY264" fmla="*/ 3131636 h 3378200"/>
                  <a:gd name="connsiteX265" fmla="*/ 1963151 w 3038475"/>
                  <a:gd name="connsiteY265" fmla="*/ 3132471 h 3378200"/>
                  <a:gd name="connsiteX266" fmla="*/ 1962150 w 3038475"/>
                  <a:gd name="connsiteY266" fmla="*/ 3132137 h 3378200"/>
                  <a:gd name="connsiteX267" fmla="*/ 1942935 w 3038475"/>
                  <a:gd name="connsiteY267" fmla="*/ 3128047 h 3378200"/>
                  <a:gd name="connsiteX268" fmla="*/ 1926023 w 3038475"/>
                  <a:gd name="connsiteY268" fmla="*/ 3098165 h 3378200"/>
                  <a:gd name="connsiteX269" fmla="*/ 1908881 w 3038475"/>
                  <a:gd name="connsiteY269" fmla="*/ 3094990 h 3378200"/>
                  <a:gd name="connsiteX270" fmla="*/ 1889835 w 3038475"/>
                  <a:gd name="connsiteY270" fmla="*/ 3054985 h 3378200"/>
                  <a:gd name="connsiteX271" fmla="*/ 1880946 w 3038475"/>
                  <a:gd name="connsiteY271" fmla="*/ 2962275 h 3378200"/>
                  <a:gd name="connsiteX272" fmla="*/ 1837774 w 3038475"/>
                  <a:gd name="connsiteY272" fmla="*/ 2971165 h 3378200"/>
                  <a:gd name="connsiteX273" fmla="*/ 1806030 w 3038475"/>
                  <a:gd name="connsiteY273" fmla="*/ 3023235 h 3378200"/>
                  <a:gd name="connsiteX274" fmla="*/ 1806030 w 3038475"/>
                  <a:gd name="connsiteY274" fmla="*/ 3046095 h 3378200"/>
                  <a:gd name="connsiteX275" fmla="*/ 1737462 w 3038475"/>
                  <a:gd name="connsiteY275" fmla="*/ 3057525 h 3378200"/>
                  <a:gd name="connsiteX276" fmla="*/ 1712702 w 3038475"/>
                  <a:gd name="connsiteY276" fmla="*/ 3131820 h 3378200"/>
                  <a:gd name="connsiteX277" fmla="*/ 1737462 w 3038475"/>
                  <a:gd name="connsiteY277" fmla="*/ 3131820 h 3378200"/>
                  <a:gd name="connsiteX278" fmla="*/ 1696195 w 3038475"/>
                  <a:gd name="connsiteY278" fmla="*/ 3181985 h 3378200"/>
                  <a:gd name="connsiteX279" fmla="*/ 1608983 w 3038475"/>
                  <a:gd name="connsiteY279" fmla="*/ 3171817 h 3378200"/>
                  <a:gd name="connsiteX280" fmla="*/ 1621913 w 3038475"/>
                  <a:gd name="connsiteY280" fmla="*/ 3164205 h 3378200"/>
                  <a:gd name="connsiteX281" fmla="*/ 1592709 w 3038475"/>
                  <a:gd name="connsiteY281" fmla="*/ 3169920 h 3378200"/>
                  <a:gd name="connsiteX282" fmla="*/ 1608983 w 3038475"/>
                  <a:gd name="connsiteY282" fmla="*/ 3171817 h 3378200"/>
                  <a:gd name="connsiteX283" fmla="*/ 1521602 w 3038475"/>
                  <a:gd name="connsiteY283" fmla="*/ 3223260 h 3378200"/>
                  <a:gd name="connsiteX284" fmla="*/ 1432083 w 3038475"/>
                  <a:gd name="connsiteY284" fmla="*/ 3195955 h 3378200"/>
                  <a:gd name="connsiteX285" fmla="*/ 1432083 w 3038475"/>
                  <a:gd name="connsiteY285" fmla="*/ 3164205 h 3378200"/>
                  <a:gd name="connsiteX286" fmla="*/ 1403513 w 3038475"/>
                  <a:gd name="connsiteY286" fmla="*/ 3164205 h 3378200"/>
                  <a:gd name="connsiteX287" fmla="*/ 1373674 w 3038475"/>
                  <a:gd name="connsiteY287" fmla="*/ 3147060 h 3378200"/>
                  <a:gd name="connsiteX288" fmla="*/ 1306376 w 3038475"/>
                  <a:gd name="connsiteY288" fmla="*/ 3199130 h 3378200"/>
                  <a:gd name="connsiteX289" fmla="*/ 1291774 w 3038475"/>
                  <a:gd name="connsiteY289" fmla="*/ 3223260 h 3378200"/>
                  <a:gd name="connsiteX290" fmla="*/ 1291774 w 3038475"/>
                  <a:gd name="connsiteY290" fmla="*/ 3253740 h 3378200"/>
                  <a:gd name="connsiteX291" fmla="*/ 1291774 w 3038475"/>
                  <a:gd name="connsiteY291" fmla="*/ 3291205 h 3378200"/>
                  <a:gd name="connsiteX292" fmla="*/ 1254950 w 3038475"/>
                  <a:gd name="connsiteY292" fmla="*/ 3296920 h 3378200"/>
                  <a:gd name="connsiteX293" fmla="*/ 1217492 w 3038475"/>
                  <a:gd name="connsiteY293" fmla="*/ 3328670 h 3378200"/>
                  <a:gd name="connsiteX294" fmla="*/ 1177494 w 3038475"/>
                  <a:gd name="connsiteY294" fmla="*/ 3378200 h 3378200"/>
                  <a:gd name="connsiteX295" fmla="*/ 1159718 w 3038475"/>
                  <a:gd name="connsiteY295" fmla="*/ 3356610 h 3378200"/>
                  <a:gd name="connsiteX296" fmla="*/ 1094222 w 3038475"/>
                  <a:gd name="connsiteY296" fmla="*/ 3335507 h 3378200"/>
                  <a:gd name="connsiteX297" fmla="*/ 1101725 w 3038475"/>
                  <a:gd name="connsiteY297" fmla="*/ 3321685 h 3378200"/>
                  <a:gd name="connsiteX298" fmla="*/ 1089660 w 3038475"/>
                  <a:gd name="connsiteY298" fmla="*/ 3319145 h 3378200"/>
                  <a:gd name="connsiteX299" fmla="*/ 1089660 w 3038475"/>
                  <a:gd name="connsiteY299" fmla="*/ 3260090 h 3378200"/>
                  <a:gd name="connsiteX300" fmla="*/ 1101725 w 3038475"/>
                  <a:gd name="connsiteY300" fmla="*/ 3256280 h 3378200"/>
                  <a:gd name="connsiteX301" fmla="*/ 1089660 w 3038475"/>
                  <a:gd name="connsiteY301" fmla="*/ 3175000 h 3378200"/>
                  <a:gd name="connsiteX302" fmla="*/ 1089660 w 3038475"/>
                  <a:gd name="connsiteY302" fmla="*/ 3160395 h 3378200"/>
                  <a:gd name="connsiteX303" fmla="*/ 1089660 w 3038475"/>
                  <a:gd name="connsiteY303" fmla="*/ 3146425 h 3378200"/>
                  <a:gd name="connsiteX304" fmla="*/ 1069340 w 3038475"/>
                  <a:gd name="connsiteY304" fmla="*/ 3156585 h 3378200"/>
                  <a:gd name="connsiteX305" fmla="*/ 1064895 w 3038475"/>
                  <a:gd name="connsiteY305" fmla="*/ 3128010 h 3378200"/>
                  <a:gd name="connsiteX306" fmla="*/ 1061085 w 3038475"/>
                  <a:gd name="connsiteY306" fmla="*/ 3095625 h 3378200"/>
                  <a:gd name="connsiteX307" fmla="*/ 1074420 w 3038475"/>
                  <a:gd name="connsiteY307" fmla="*/ 3057525 h 3378200"/>
                  <a:gd name="connsiteX308" fmla="*/ 1036320 w 3038475"/>
                  <a:gd name="connsiteY308" fmla="*/ 3076575 h 3378200"/>
                  <a:gd name="connsiteX309" fmla="*/ 1013460 w 3038475"/>
                  <a:gd name="connsiteY309" fmla="*/ 3068955 h 3378200"/>
                  <a:gd name="connsiteX310" fmla="*/ 1024890 w 3038475"/>
                  <a:gd name="connsiteY310" fmla="*/ 3048000 h 3378200"/>
                  <a:gd name="connsiteX311" fmla="*/ 1013460 w 3038475"/>
                  <a:gd name="connsiteY311" fmla="*/ 3011805 h 3378200"/>
                  <a:gd name="connsiteX312" fmla="*/ 1011555 w 3038475"/>
                  <a:gd name="connsiteY312" fmla="*/ 2975610 h 3378200"/>
                  <a:gd name="connsiteX313" fmla="*/ 990600 w 3038475"/>
                  <a:gd name="connsiteY313" fmla="*/ 2967990 h 3378200"/>
                  <a:gd name="connsiteX314" fmla="*/ 962025 w 3038475"/>
                  <a:gd name="connsiteY314" fmla="*/ 2971800 h 3378200"/>
                  <a:gd name="connsiteX315" fmla="*/ 973455 w 3038475"/>
                  <a:gd name="connsiteY315" fmla="*/ 2920365 h 3378200"/>
                  <a:gd name="connsiteX316" fmla="*/ 990600 w 3038475"/>
                  <a:gd name="connsiteY316" fmla="*/ 2891790 h 3378200"/>
                  <a:gd name="connsiteX317" fmla="*/ 971550 w 3038475"/>
                  <a:gd name="connsiteY317" fmla="*/ 2861310 h 3378200"/>
                  <a:gd name="connsiteX318" fmla="*/ 971550 w 3038475"/>
                  <a:gd name="connsiteY318" fmla="*/ 2842260 h 3378200"/>
                  <a:gd name="connsiteX319" fmla="*/ 962025 w 3038475"/>
                  <a:gd name="connsiteY319" fmla="*/ 2819400 h 3378200"/>
                  <a:gd name="connsiteX320" fmla="*/ 948690 w 3038475"/>
                  <a:gd name="connsiteY320" fmla="*/ 2785110 h 3378200"/>
                  <a:gd name="connsiteX321" fmla="*/ 935355 w 3038475"/>
                  <a:gd name="connsiteY321" fmla="*/ 2747010 h 3378200"/>
                  <a:gd name="connsiteX322" fmla="*/ 937895 w 3038475"/>
                  <a:gd name="connsiteY322" fmla="*/ 2728595 h 3378200"/>
                  <a:gd name="connsiteX323" fmla="*/ 937895 w 3038475"/>
                  <a:gd name="connsiteY323" fmla="*/ 2716978 h 3378200"/>
                  <a:gd name="connsiteX324" fmla="*/ 923290 w 3038475"/>
                  <a:gd name="connsiteY324" fmla="*/ 2728595 h 3378200"/>
                  <a:gd name="connsiteX325" fmla="*/ 883920 w 3038475"/>
                  <a:gd name="connsiteY325" fmla="*/ 2684145 h 3378200"/>
                  <a:gd name="connsiteX326" fmla="*/ 855345 w 3038475"/>
                  <a:gd name="connsiteY326" fmla="*/ 2665095 h 3378200"/>
                  <a:gd name="connsiteX327" fmla="*/ 826770 w 3038475"/>
                  <a:gd name="connsiteY327" fmla="*/ 2610485 h 3378200"/>
                  <a:gd name="connsiteX328" fmla="*/ 797560 w 3038475"/>
                  <a:gd name="connsiteY328" fmla="*/ 2608580 h 3378200"/>
                  <a:gd name="connsiteX329" fmla="*/ 781685 w 3038475"/>
                  <a:gd name="connsiteY329" fmla="*/ 2620645 h 3378200"/>
                  <a:gd name="connsiteX330" fmla="*/ 767715 w 3038475"/>
                  <a:gd name="connsiteY330" fmla="*/ 2571750 h 3378200"/>
                  <a:gd name="connsiteX331" fmla="*/ 767715 w 3038475"/>
                  <a:gd name="connsiteY331" fmla="*/ 2543175 h 3378200"/>
                  <a:gd name="connsiteX332" fmla="*/ 738951 w 3038475"/>
                  <a:gd name="connsiteY332" fmla="*/ 2518473 h 3378200"/>
                  <a:gd name="connsiteX333" fmla="*/ 714375 w 3038475"/>
                  <a:gd name="connsiteY333" fmla="*/ 2458085 h 3378200"/>
                  <a:gd name="connsiteX334" fmla="*/ 720725 w 3038475"/>
                  <a:gd name="connsiteY334" fmla="*/ 2426970 h 3378200"/>
                  <a:gd name="connsiteX335" fmla="*/ 786130 w 3038475"/>
                  <a:gd name="connsiteY335" fmla="*/ 2334260 h 3378200"/>
                  <a:gd name="connsiteX336" fmla="*/ 797560 w 3038475"/>
                  <a:gd name="connsiteY336" fmla="*/ 2284730 h 3378200"/>
                  <a:gd name="connsiteX337" fmla="*/ 797560 w 3038475"/>
                  <a:gd name="connsiteY337" fmla="*/ 2242185 h 3378200"/>
                  <a:gd name="connsiteX338" fmla="*/ 797560 w 3038475"/>
                  <a:gd name="connsiteY338" fmla="*/ 2211070 h 3378200"/>
                  <a:gd name="connsiteX339" fmla="*/ 797560 w 3038475"/>
                  <a:gd name="connsiteY339" fmla="*/ 2193290 h 3378200"/>
                  <a:gd name="connsiteX340" fmla="*/ 743585 w 3038475"/>
                  <a:gd name="connsiteY340" fmla="*/ 2092960 h 3378200"/>
                  <a:gd name="connsiteX341" fmla="*/ 779780 w 3038475"/>
                  <a:gd name="connsiteY341" fmla="*/ 2103755 h 3378200"/>
                  <a:gd name="connsiteX342" fmla="*/ 797560 w 3038475"/>
                  <a:gd name="connsiteY342" fmla="*/ 2077085 h 3378200"/>
                  <a:gd name="connsiteX343" fmla="*/ 843280 w 3038475"/>
                  <a:gd name="connsiteY343" fmla="*/ 2072640 h 3378200"/>
                  <a:gd name="connsiteX344" fmla="*/ 863600 w 3038475"/>
                  <a:gd name="connsiteY344" fmla="*/ 2042160 h 3378200"/>
                  <a:gd name="connsiteX345" fmla="*/ 847090 w 3038475"/>
                  <a:gd name="connsiteY345" fmla="*/ 1997710 h 3378200"/>
                  <a:gd name="connsiteX346" fmla="*/ 871220 w 3038475"/>
                  <a:gd name="connsiteY346" fmla="*/ 1981200 h 3378200"/>
                  <a:gd name="connsiteX347" fmla="*/ 865505 w 3038475"/>
                  <a:gd name="connsiteY347" fmla="*/ 1952625 h 3378200"/>
                  <a:gd name="connsiteX348" fmla="*/ 889635 w 3038475"/>
                  <a:gd name="connsiteY348" fmla="*/ 1897380 h 3378200"/>
                  <a:gd name="connsiteX349" fmla="*/ 887730 w 3038475"/>
                  <a:gd name="connsiteY349" fmla="*/ 1885315 h 3378200"/>
                  <a:gd name="connsiteX350" fmla="*/ 891540 w 3038475"/>
                  <a:gd name="connsiteY350" fmla="*/ 1869440 h 3378200"/>
                  <a:gd name="connsiteX351" fmla="*/ 902970 w 3038475"/>
                  <a:gd name="connsiteY351" fmla="*/ 1844675 h 3378200"/>
                  <a:gd name="connsiteX352" fmla="*/ 902970 w 3038475"/>
                  <a:gd name="connsiteY352" fmla="*/ 1826260 h 3378200"/>
                  <a:gd name="connsiteX353" fmla="*/ 913345 w 3038475"/>
                  <a:gd name="connsiteY353" fmla="*/ 1832744 h 3378200"/>
                  <a:gd name="connsiteX354" fmla="*/ 902970 w 3038475"/>
                  <a:gd name="connsiteY354" fmla="*/ 1823085 h 3378200"/>
                  <a:gd name="connsiteX355" fmla="*/ 910590 w 3038475"/>
                  <a:gd name="connsiteY355" fmla="*/ 1805940 h 3378200"/>
                  <a:gd name="connsiteX356" fmla="*/ 921385 w 3038475"/>
                  <a:gd name="connsiteY356" fmla="*/ 1767840 h 3378200"/>
                  <a:gd name="connsiteX357" fmla="*/ 921385 w 3038475"/>
                  <a:gd name="connsiteY357" fmla="*/ 1751330 h 3378200"/>
                  <a:gd name="connsiteX358" fmla="*/ 937895 w 3038475"/>
                  <a:gd name="connsiteY358" fmla="*/ 1751330 h 3378200"/>
                  <a:gd name="connsiteX359" fmla="*/ 937895 w 3038475"/>
                  <a:gd name="connsiteY359" fmla="*/ 1714500 h 3378200"/>
                  <a:gd name="connsiteX360" fmla="*/ 942975 w 3038475"/>
                  <a:gd name="connsiteY360" fmla="*/ 1680210 h 3378200"/>
                  <a:gd name="connsiteX361" fmla="*/ 963930 w 3038475"/>
                  <a:gd name="connsiteY361" fmla="*/ 1671955 h 3378200"/>
                  <a:gd name="connsiteX362" fmla="*/ 977265 w 3038475"/>
                  <a:gd name="connsiteY362" fmla="*/ 1651000 h 3378200"/>
                  <a:gd name="connsiteX363" fmla="*/ 983601 w 3038475"/>
                  <a:gd name="connsiteY363" fmla="*/ 1644465 h 3378200"/>
                  <a:gd name="connsiteX364" fmla="*/ 985520 w 3038475"/>
                  <a:gd name="connsiteY364" fmla="*/ 1640840 h 3378200"/>
                  <a:gd name="connsiteX365" fmla="*/ 987425 w 3038475"/>
                  <a:gd name="connsiteY365" fmla="*/ 1614805 h 3378200"/>
                  <a:gd name="connsiteX366" fmla="*/ 962025 w 3038475"/>
                  <a:gd name="connsiteY366" fmla="*/ 1602740 h 3378200"/>
                  <a:gd name="connsiteX367" fmla="*/ 951230 w 3038475"/>
                  <a:gd name="connsiteY367" fmla="*/ 1614805 h 3378200"/>
                  <a:gd name="connsiteX368" fmla="*/ 929640 w 3038475"/>
                  <a:gd name="connsiteY368" fmla="*/ 1625600 h 3378200"/>
                  <a:gd name="connsiteX369" fmla="*/ 894715 w 3038475"/>
                  <a:gd name="connsiteY369" fmla="*/ 1637030 h 3378200"/>
                  <a:gd name="connsiteX370" fmla="*/ 882015 w 3038475"/>
                  <a:gd name="connsiteY370" fmla="*/ 1672590 h 3378200"/>
                  <a:gd name="connsiteX371" fmla="*/ 859790 w 3038475"/>
                  <a:gd name="connsiteY371" fmla="*/ 1651635 h 3378200"/>
                  <a:gd name="connsiteX372" fmla="*/ 851378 w 3038475"/>
                  <a:gd name="connsiteY372" fmla="*/ 1633315 h 3378200"/>
                  <a:gd name="connsiteX373" fmla="*/ 845569 w 3038475"/>
                  <a:gd name="connsiteY373" fmla="*/ 1618678 h 3378200"/>
                  <a:gd name="connsiteX374" fmla="*/ 844298 w 3038475"/>
                  <a:gd name="connsiteY374" fmla="*/ 1588260 h 3378200"/>
                  <a:gd name="connsiteX375" fmla="*/ 828996 w 3038475"/>
                  <a:gd name="connsiteY375" fmla="*/ 1564829 h 3378200"/>
                  <a:gd name="connsiteX376" fmla="*/ 804294 w 3038475"/>
                  <a:gd name="connsiteY376" fmla="*/ 1524761 h 3378200"/>
                  <a:gd name="connsiteX377" fmla="*/ 803910 w 3038475"/>
                  <a:gd name="connsiteY377" fmla="*/ 1526540 h 3378200"/>
                  <a:gd name="connsiteX378" fmla="*/ 774065 w 3038475"/>
                  <a:gd name="connsiteY378" fmla="*/ 1524635 h 3378200"/>
                  <a:gd name="connsiteX379" fmla="*/ 756920 w 3038475"/>
                  <a:gd name="connsiteY379" fmla="*/ 1507490 h 3378200"/>
                  <a:gd name="connsiteX380" fmla="*/ 743585 w 3038475"/>
                  <a:gd name="connsiteY380" fmla="*/ 1496061 h 3378200"/>
                  <a:gd name="connsiteX381" fmla="*/ 774065 w 3038475"/>
                  <a:gd name="connsiteY381" fmla="*/ 1484630 h 3378200"/>
                  <a:gd name="connsiteX382" fmla="*/ 803910 w 3038475"/>
                  <a:gd name="connsiteY382" fmla="*/ 1478915 h 3378200"/>
                  <a:gd name="connsiteX383" fmla="*/ 803910 w 3038475"/>
                  <a:gd name="connsiteY383" fmla="*/ 1464945 h 3378200"/>
                  <a:gd name="connsiteX384" fmla="*/ 803910 w 3038475"/>
                  <a:gd name="connsiteY384" fmla="*/ 1450340 h 3378200"/>
                  <a:gd name="connsiteX385" fmla="*/ 830580 w 3038475"/>
                  <a:gd name="connsiteY385" fmla="*/ 1437005 h 3378200"/>
                  <a:gd name="connsiteX386" fmla="*/ 861060 w 3038475"/>
                  <a:gd name="connsiteY386" fmla="*/ 1423670 h 3378200"/>
                  <a:gd name="connsiteX387" fmla="*/ 887095 w 3038475"/>
                  <a:gd name="connsiteY387" fmla="*/ 1417955 h 3378200"/>
                  <a:gd name="connsiteX388" fmla="*/ 905510 w 3038475"/>
                  <a:gd name="connsiteY388" fmla="*/ 1410335 h 3378200"/>
                  <a:gd name="connsiteX389" fmla="*/ 918845 w 3038475"/>
                  <a:gd name="connsiteY389" fmla="*/ 1398905 h 3378200"/>
                  <a:gd name="connsiteX390" fmla="*/ 929640 w 3038475"/>
                  <a:gd name="connsiteY390" fmla="*/ 1386840 h 3378200"/>
                  <a:gd name="connsiteX391" fmla="*/ 962025 w 3038475"/>
                  <a:gd name="connsiteY391" fmla="*/ 1386840 h 3378200"/>
                  <a:gd name="connsiteX392" fmla="*/ 1010285 w 3038475"/>
                  <a:gd name="connsiteY392" fmla="*/ 1386840 h 3378200"/>
                  <a:gd name="connsiteX393" fmla="*/ 1010285 w 3038475"/>
                  <a:gd name="connsiteY393" fmla="*/ 1398905 h 3378200"/>
                  <a:gd name="connsiteX394" fmla="*/ 1033145 w 3038475"/>
                  <a:gd name="connsiteY394" fmla="*/ 1383823 h 3378200"/>
                  <a:gd name="connsiteX395" fmla="*/ 1044575 w 3038475"/>
                  <a:gd name="connsiteY395" fmla="*/ 1392649 h 3378200"/>
                  <a:gd name="connsiteX396" fmla="*/ 1052735 w 3038475"/>
                  <a:gd name="connsiteY396" fmla="*/ 1400395 h 3378200"/>
                  <a:gd name="connsiteX397" fmla="*/ 1075055 w 3038475"/>
                  <a:gd name="connsiteY397" fmla="*/ 1402715 h 3378200"/>
                  <a:gd name="connsiteX398" fmla="*/ 1082613 w 3038475"/>
                  <a:gd name="connsiteY398" fmla="*/ 1423858 h 3378200"/>
                  <a:gd name="connsiteX399" fmla="*/ 1097915 w 3038475"/>
                  <a:gd name="connsiteY399" fmla="*/ 1400810 h 3378200"/>
                  <a:gd name="connsiteX400" fmla="*/ 1120140 w 3038475"/>
                  <a:gd name="connsiteY400" fmla="*/ 1386840 h 3378200"/>
                  <a:gd name="connsiteX401" fmla="*/ 1139825 w 3038475"/>
                  <a:gd name="connsiteY401" fmla="*/ 1386840 h 3378200"/>
                  <a:gd name="connsiteX402" fmla="*/ 1156970 w 3038475"/>
                  <a:gd name="connsiteY402" fmla="*/ 1386840 h 3378200"/>
                  <a:gd name="connsiteX403" fmla="*/ 1170305 w 3038475"/>
                  <a:gd name="connsiteY403" fmla="*/ 1360805 h 3378200"/>
                  <a:gd name="connsiteX404" fmla="*/ 1166495 w 3038475"/>
                  <a:gd name="connsiteY404" fmla="*/ 1330325 h 3378200"/>
                  <a:gd name="connsiteX405" fmla="*/ 1172210 w 3038475"/>
                  <a:gd name="connsiteY405" fmla="*/ 1313180 h 3378200"/>
                  <a:gd name="connsiteX406" fmla="*/ 1174115 w 3038475"/>
                  <a:gd name="connsiteY406" fmla="*/ 1309371 h 3378200"/>
                  <a:gd name="connsiteX407" fmla="*/ 1169622 w 3038475"/>
                  <a:gd name="connsiteY407" fmla="*/ 1295891 h 3378200"/>
                  <a:gd name="connsiteX408" fmla="*/ 1120523 w 3038475"/>
                  <a:gd name="connsiteY408" fmla="*/ 1326070 h 3378200"/>
                  <a:gd name="connsiteX409" fmla="*/ 1086297 w 3038475"/>
                  <a:gd name="connsiteY409" fmla="*/ 1293620 h 3378200"/>
                  <a:gd name="connsiteX410" fmla="*/ 1058545 w 3038475"/>
                  <a:gd name="connsiteY410" fmla="*/ 1288415 h 3378200"/>
                  <a:gd name="connsiteX411" fmla="*/ 1004570 w 3038475"/>
                  <a:gd name="connsiteY411" fmla="*/ 1241425 h 3378200"/>
                  <a:gd name="connsiteX412" fmla="*/ 962025 w 3038475"/>
                  <a:gd name="connsiteY412" fmla="*/ 1184910 h 3378200"/>
                  <a:gd name="connsiteX413" fmla="*/ 911225 w 3038475"/>
                  <a:gd name="connsiteY413" fmla="*/ 1211071 h 3378200"/>
                  <a:gd name="connsiteX414" fmla="*/ 865668 w 3038475"/>
                  <a:gd name="connsiteY414" fmla="*/ 1215673 h 3378200"/>
                  <a:gd name="connsiteX415" fmla="*/ 827247 w 3038475"/>
                  <a:gd name="connsiteY415" fmla="*/ 1207581 h 3378200"/>
                  <a:gd name="connsiteX416" fmla="*/ 750828 w 3038475"/>
                  <a:gd name="connsiteY416" fmla="*/ 1245298 h 3378200"/>
                  <a:gd name="connsiteX417" fmla="*/ 731747 w 3038475"/>
                  <a:gd name="connsiteY417" fmla="*/ 1218188 h 3378200"/>
                  <a:gd name="connsiteX418" fmla="*/ 743585 w 3038475"/>
                  <a:gd name="connsiteY418" fmla="*/ 1162050 h 3378200"/>
                  <a:gd name="connsiteX419" fmla="*/ 710565 w 3038475"/>
                  <a:gd name="connsiteY419" fmla="*/ 1184910 h 3378200"/>
                  <a:gd name="connsiteX420" fmla="*/ 685165 w 3038475"/>
                  <a:gd name="connsiteY420" fmla="*/ 1177290 h 3378200"/>
                  <a:gd name="connsiteX421" fmla="*/ 661035 w 3038475"/>
                  <a:gd name="connsiteY421" fmla="*/ 1146810 h 3378200"/>
                  <a:gd name="connsiteX422" fmla="*/ 645160 w 3038475"/>
                  <a:gd name="connsiteY422" fmla="*/ 1128395 h 3378200"/>
                  <a:gd name="connsiteX423" fmla="*/ 617220 w 3038475"/>
                  <a:gd name="connsiteY423" fmla="*/ 1128395 h 3378200"/>
                  <a:gd name="connsiteX424" fmla="*/ 595630 w 3038475"/>
                  <a:gd name="connsiteY424" fmla="*/ 1123315 h 3378200"/>
                  <a:gd name="connsiteX425" fmla="*/ 567055 w 3038475"/>
                  <a:gd name="connsiteY425" fmla="*/ 1123315 h 3378200"/>
                  <a:gd name="connsiteX426" fmla="*/ 551180 w 3038475"/>
                  <a:gd name="connsiteY426" fmla="*/ 1149350 h 3378200"/>
                  <a:gd name="connsiteX427" fmla="*/ 524510 w 3038475"/>
                  <a:gd name="connsiteY427" fmla="*/ 1164590 h 3378200"/>
                  <a:gd name="connsiteX428" fmla="*/ 502285 w 3038475"/>
                  <a:gd name="connsiteY428" fmla="*/ 1128395 h 3378200"/>
                  <a:gd name="connsiteX429" fmla="*/ 485140 w 3038475"/>
                  <a:gd name="connsiteY429" fmla="*/ 1108075 h 3378200"/>
                  <a:gd name="connsiteX430" fmla="*/ 485140 w 3038475"/>
                  <a:gd name="connsiteY430" fmla="*/ 1075055 h 3378200"/>
                  <a:gd name="connsiteX431" fmla="*/ 485140 w 3038475"/>
                  <a:gd name="connsiteY431" fmla="*/ 1056640 h 3378200"/>
                  <a:gd name="connsiteX432" fmla="*/ 471170 w 3038475"/>
                  <a:gd name="connsiteY432" fmla="*/ 1015365 h 3378200"/>
                  <a:gd name="connsiteX433" fmla="*/ 434340 w 3038475"/>
                  <a:gd name="connsiteY433" fmla="*/ 1017905 h 3378200"/>
                  <a:gd name="connsiteX434" fmla="*/ 429260 w 3038475"/>
                  <a:gd name="connsiteY434" fmla="*/ 996950 h 3378200"/>
                  <a:gd name="connsiteX435" fmla="*/ 398780 w 3038475"/>
                  <a:gd name="connsiteY435" fmla="*/ 1015365 h 3378200"/>
                  <a:gd name="connsiteX436" fmla="*/ 375920 w 3038475"/>
                  <a:gd name="connsiteY436" fmla="*/ 1017905 h 3378200"/>
                  <a:gd name="connsiteX437" fmla="*/ 347345 w 3038475"/>
                  <a:gd name="connsiteY437" fmla="*/ 1028065 h 3378200"/>
                  <a:gd name="connsiteX438" fmla="*/ 315595 w 3038475"/>
                  <a:gd name="connsiteY438" fmla="*/ 1010285 h 3378200"/>
                  <a:gd name="connsiteX439" fmla="*/ 304800 w 3038475"/>
                  <a:gd name="connsiteY439" fmla="*/ 984250 h 3378200"/>
                  <a:gd name="connsiteX440" fmla="*/ 283210 w 3038475"/>
                  <a:gd name="connsiteY440" fmla="*/ 984250 h 3378200"/>
                  <a:gd name="connsiteX441" fmla="*/ 262255 w 3038475"/>
                  <a:gd name="connsiteY441" fmla="*/ 958215 h 3378200"/>
                  <a:gd name="connsiteX442" fmla="*/ 241935 w 3038475"/>
                  <a:gd name="connsiteY442" fmla="*/ 958215 h 3378200"/>
                  <a:gd name="connsiteX443" fmla="*/ 231775 w 3038475"/>
                  <a:gd name="connsiteY443" fmla="*/ 974090 h 3378200"/>
                  <a:gd name="connsiteX444" fmla="*/ 209550 w 3038475"/>
                  <a:gd name="connsiteY444" fmla="*/ 991870 h 3378200"/>
                  <a:gd name="connsiteX445" fmla="*/ 204470 w 3038475"/>
                  <a:gd name="connsiteY445" fmla="*/ 974090 h 3378200"/>
                  <a:gd name="connsiteX446" fmla="*/ 177800 w 3038475"/>
                  <a:gd name="connsiteY446" fmla="*/ 974090 h 3378200"/>
                  <a:gd name="connsiteX447" fmla="*/ 187960 w 3038475"/>
                  <a:gd name="connsiteY447" fmla="*/ 920116 h 3378200"/>
                  <a:gd name="connsiteX448" fmla="*/ 157480 w 3038475"/>
                  <a:gd name="connsiteY448" fmla="*/ 920116 h 3378200"/>
                  <a:gd name="connsiteX449" fmla="*/ 133985 w 3038475"/>
                  <a:gd name="connsiteY449" fmla="*/ 873761 h 3378200"/>
                  <a:gd name="connsiteX450" fmla="*/ 157480 w 3038475"/>
                  <a:gd name="connsiteY450" fmla="*/ 845185 h 3378200"/>
                  <a:gd name="connsiteX451" fmla="*/ 157480 w 3038475"/>
                  <a:gd name="connsiteY451" fmla="*/ 808990 h 3378200"/>
                  <a:gd name="connsiteX452" fmla="*/ 149225 w 3038475"/>
                  <a:gd name="connsiteY452" fmla="*/ 795020 h 3378200"/>
                  <a:gd name="connsiteX453" fmla="*/ 157480 w 3038475"/>
                  <a:gd name="connsiteY453" fmla="*/ 747395 h 3378200"/>
                  <a:gd name="connsiteX454" fmla="*/ 175260 w 3038475"/>
                  <a:gd name="connsiteY454" fmla="*/ 760095 h 3378200"/>
                  <a:gd name="connsiteX455" fmla="*/ 249555 w 3038475"/>
                  <a:gd name="connsiteY455" fmla="*/ 726440 h 3378200"/>
                  <a:gd name="connsiteX456" fmla="*/ 209550 w 3038475"/>
                  <a:gd name="connsiteY456" fmla="*/ 693420 h 3378200"/>
                  <a:gd name="connsiteX457" fmla="*/ 182880 w 3038475"/>
                  <a:gd name="connsiteY457" fmla="*/ 652780 h 3378200"/>
                  <a:gd name="connsiteX458" fmla="*/ 204470 w 3038475"/>
                  <a:gd name="connsiteY458" fmla="*/ 633730 h 3378200"/>
                  <a:gd name="connsiteX459" fmla="*/ 172720 w 3038475"/>
                  <a:gd name="connsiteY459" fmla="*/ 610870 h 3378200"/>
                  <a:gd name="connsiteX460" fmla="*/ 187960 w 3038475"/>
                  <a:gd name="connsiteY460" fmla="*/ 551815 h 3378200"/>
                  <a:gd name="connsiteX461" fmla="*/ 185420 w 3038475"/>
                  <a:gd name="connsiteY461" fmla="*/ 508636 h 3378200"/>
                  <a:gd name="connsiteX462" fmla="*/ 157480 w 3038475"/>
                  <a:gd name="connsiteY462" fmla="*/ 489585 h 3378200"/>
                  <a:gd name="connsiteX463" fmla="*/ 204470 w 3038475"/>
                  <a:gd name="connsiteY463" fmla="*/ 481965 h 3378200"/>
                  <a:gd name="connsiteX464" fmla="*/ 192405 w 3038475"/>
                  <a:gd name="connsiteY464" fmla="*/ 422911 h 3378200"/>
                  <a:gd name="connsiteX465" fmla="*/ 192405 w 3038475"/>
                  <a:gd name="connsiteY465" fmla="*/ 398145 h 3378200"/>
                  <a:gd name="connsiteX466" fmla="*/ 204470 w 3038475"/>
                  <a:gd name="connsiteY466" fmla="*/ 391160 h 3378200"/>
                  <a:gd name="connsiteX467" fmla="*/ 213360 w 3038475"/>
                  <a:gd name="connsiteY467" fmla="*/ 377191 h 3378200"/>
                  <a:gd name="connsiteX468" fmla="*/ 209550 w 3038475"/>
                  <a:gd name="connsiteY468" fmla="*/ 350520 h 3378200"/>
                  <a:gd name="connsiteX469" fmla="*/ 204470 w 3038475"/>
                  <a:gd name="connsiteY469" fmla="*/ 296545 h 3378200"/>
                  <a:gd name="connsiteX470" fmla="*/ 172720 w 3038475"/>
                  <a:gd name="connsiteY470" fmla="*/ 265430 h 3378200"/>
                  <a:gd name="connsiteX471" fmla="*/ 149225 w 3038475"/>
                  <a:gd name="connsiteY471" fmla="*/ 255270 h 3378200"/>
                  <a:gd name="connsiteX472" fmla="*/ 115570 w 3038475"/>
                  <a:gd name="connsiteY472" fmla="*/ 257810 h 3378200"/>
                  <a:gd name="connsiteX473" fmla="*/ 110490 w 3038475"/>
                  <a:gd name="connsiteY473" fmla="*/ 285115 h 3378200"/>
                  <a:gd name="connsiteX474" fmla="*/ 88900 w 3038475"/>
                  <a:gd name="connsiteY474" fmla="*/ 270510 h 3378200"/>
                  <a:gd name="connsiteX475" fmla="*/ 74930 w 3038475"/>
                  <a:gd name="connsiteY475" fmla="*/ 247650 h 3378200"/>
                  <a:gd name="connsiteX476" fmla="*/ 48260 w 3038475"/>
                  <a:gd name="connsiteY476" fmla="*/ 213995 h 3378200"/>
                  <a:gd name="connsiteX477" fmla="*/ 48260 w 3038475"/>
                  <a:gd name="connsiteY477" fmla="*/ 182880 h 3378200"/>
                  <a:gd name="connsiteX478" fmla="*/ 33655 w 3038475"/>
                  <a:gd name="connsiteY478" fmla="*/ 172720 h 3378200"/>
                  <a:gd name="connsiteX479" fmla="*/ 0 w 3038475"/>
                  <a:gd name="connsiteY479" fmla="*/ 172720 h 3378200"/>
                  <a:gd name="connsiteX480" fmla="*/ 33655 w 3038475"/>
                  <a:gd name="connsiteY480" fmla="*/ 116205 h 3378200"/>
                  <a:gd name="connsiteX481" fmla="*/ 48260 w 3038475"/>
                  <a:gd name="connsiteY481" fmla="*/ 111125 h 3378200"/>
                  <a:gd name="connsiteX482" fmla="*/ 48260 w 3038475"/>
                  <a:gd name="connsiteY482" fmla="*/ 85725 h 3378200"/>
                  <a:gd name="connsiteX483" fmla="*/ 110490 w 3038475"/>
                  <a:gd name="connsiteY483" fmla="*/ 85725 h 3378200"/>
                  <a:gd name="connsiteX484" fmla="*/ 110490 w 3038475"/>
                  <a:gd name="connsiteY484" fmla="*/ 64770 h 3378200"/>
                  <a:gd name="connsiteX485" fmla="*/ 149225 w 3038475"/>
                  <a:gd name="connsiteY485" fmla="*/ 62230 h 3378200"/>
                  <a:gd name="connsiteX486" fmla="*/ 157480 w 3038475"/>
                  <a:gd name="connsiteY486" fmla="*/ 28575 h 3378200"/>
                  <a:gd name="connsiteX487" fmla="*/ 157480 w 3038475"/>
                  <a:gd name="connsiteY487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04648 w 3038475"/>
                  <a:gd name="connsiteY57" fmla="*/ 531873 h 3378200"/>
                  <a:gd name="connsiteX58" fmla="*/ 1198419 w 3038475"/>
                  <a:gd name="connsiteY58" fmla="*/ 605874 h 3378200"/>
                  <a:gd name="connsiteX59" fmla="*/ 1300480 w 3038475"/>
                  <a:gd name="connsiteY59" fmla="*/ 603250 h 3378200"/>
                  <a:gd name="connsiteX60" fmla="*/ 1409700 w 3038475"/>
                  <a:gd name="connsiteY60" fmla="*/ 668655 h 3378200"/>
                  <a:gd name="connsiteX61" fmla="*/ 1344295 w 3038475"/>
                  <a:gd name="connsiteY61" fmla="*/ 706120 h 3378200"/>
                  <a:gd name="connsiteX62" fmla="*/ 1331595 w 3038475"/>
                  <a:gd name="connsiteY62" fmla="*/ 739775 h 3378200"/>
                  <a:gd name="connsiteX63" fmla="*/ 1346835 w 3038475"/>
                  <a:gd name="connsiteY63" fmla="*/ 816610 h 3378200"/>
                  <a:gd name="connsiteX64" fmla="*/ 1345565 w 3038475"/>
                  <a:gd name="connsiteY64" fmla="*/ 890270 h 3378200"/>
                  <a:gd name="connsiteX65" fmla="*/ 1374899 w 3038475"/>
                  <a:gd name="connsiteY65" fmla="*/ 888706 h 3378200"/>
                  <a:gd name="connsiteX66" fmla="*/ 1362075 w 3038475"/>
                  <a:gd name="connsiteY66" fmla="*/ 897255 h 3378200"/>
                  <a:gd name="connsiteX67" fmla="*/ 1357630 w 3038475"/>
                  <a:gd name="connsiteY67" fmla="*/ 925195 h 3378200"/>
                  <a:gd name="connsiteX68" fmla="*/ 1311275 w 3038475"/>
                  <a:gd name="connsiteY68" fmla="*/ 922655 h 3378200"/>
                  <a:gd name="connsiteX69" fmla="*/ 1295400 w 3038475"/>
                  <a:gd name="connsiteY69" fmla="*/ 945516 h 3378200"/>
                  <a:gd name="connsiteX70" fmla="*/ 1346835 w 3038475"/>
                  <a:gd name="connsiteY70" fmla="*/ 996950 h 3378200"/>
                  <a:gd name="connsiteX71" fmla="*/ 1313815 w 3038475"/>
                  <a:gd name="connsiteY71" fmla="*/ 1075055 h 3378200"/>
                  <a:gd name="connsiteX72" fmla="*/ 1339215 w 3038475"/>
                  <a:gd name="connsiteY72" fmla="*/ 1102995 h 3378200"/>
                  <a:gd name="connsiteX73" fmla="*/ 1332786 w 3038475"/>
                  <a:gd name="connsiteY73" fmla="*/ 1106805 h 3378200"/>
                  <a:gd name="connsiteX74" fmla="*/ 1358900 w 3038475"/>
                  <a:gd name="connsiteY74" fmla="*/ 1106805 h 3378200"/>
                  <a:gd name="connsiteX75" fmla="*/ 1366520 w 3038475"/>
                  <a:gd name="connsiteY75" fmla="*/ 1130300 h 3378200"/>
                  <a:gd name="connsiteX76" fmla="*/ 1374140 w 3038475"/>
                  <a:gd name="connsiteY76" fmla="*/ 1155065 h 3378200"/>
                  <a:gd name="connsiteX77" fmla="*/ 1409700 w 3038475"/>
                  <a:gd name="connsiteY77" fmla="*/ 1160780 h 3378200"/>
                  <a:gd name="connsiteX78" fmla="*/ 1440815 w 3038475"/>
                  <a:gd name="connsiteY78" fmla="*/ 1170305 h 3378200"/>
                  <a:gd name="connsiteX79" fmla="*/ 1459865 w 3038475"/>
                  <a:gd name="connsiteY79" fmla="*/ 1164590 h 3378200"/>
                  <a:gd name="connsiteX80" fmla="*/ 1473200 w 3038475"/>
                  <a:gd name="connsiteY80" fmla="*/ 1145541 h 3378200"/>
                  <a:gd name="connsiteX81" fmla="*/ 1482725 w 3038475"/>
                  <a:gd name="connsiteY81" fmla="*/ 1106805 h 3378200"/>
                  <a:gd name="connsiteX82" fmla="*/ 1511300 w 3038475"/>
                  <a:gd name="connsiteY82" fmla="*/ 1106805 h 3378200"/>
                  <a:gd name="connsiteX83" fmla="*/ 1520825 w 3038475"/>
                  <a:gd name="connsiteY83" fmla="*/ 1126490 h 3378200"/>
                  <a:gd name="connsiteX84" fmla="*/ 1539875 w 3038475"/>
                  <a:gd name="connsiteY84" fmla="*/ 1126490 h 3378200"/>
                  <a:gd name="connsiteX85" fmla="*/ 1558925 w 3038475"/>
                  <a:gd name="connsiteY85" fmla="*/ 1143635 h 3378200"/>
                  <a:gd name="connsiteX86" fmla="*/ 1583690 w 3038475"/>
                  <a:gd name="connsiteY86" fmla="*/ 1143635 h 3378200"/>
                  <a:gd name="connsiteX87" fmla="*/ 1593215 w 3038475"/>
                  <a:gd name="connsiteY87" fmla="*/ 1126490 h 3378200"/>
                  <a:gd name="connsiteX88" fmla="*/ 1579880 w 3038475"/>
                  <a:gd name="connsiteY88" fmla="*/ 1170305 h 3378200"/>
                  <a:gd name="connsiteX89" fmla="*/ 1581533 w 3038475"/>
                  <a:gd name="connsiteY89" fmla="*/ 1197102 h 3378200"/>
                  <a:gd name="connsiteX90" fmla="*/ 1600835 w 3038475"/>
                  <a:gd name="connsiteY90" fmla="*/ 1217930 h 3378200"/>
                  <a:gd name="connsiteX91" fmla="*/ 1612265 w 3038475"/>
                  <a:gd name="connsiteY91" fmla="*/ 1240155 h 3378200"/>
                  <a:gd name="connsiteX92" fmla="*/ 1617813 w 3038475"/>
                  <a:gd name="connsiteY92" fmla="*/ 1253065 h 3378200"/>
                  <a:gd name="connsiteX93" fmla="*/ 1648460 w 3038475"/>
                  <a:gd name="connsiteY93" fmla="*/ 1240155 h 3378200"/>
                  <a:gd name="connsiteX94" fmla="*/ 1654175 w 3038475"/>
                  <a:gd name="connsiteY94" fmla="*/ 1265555 h 3378200"/>
                  <a:gd name="connsiteX95" fmla="*/ 1678940 w 3038475"/>
                  <a:gd name="connsiteY95" fmla="*/ 1290320 h 3378200"/>
                  <a:gd name="connsiteX96" fmla="*/ 1682257 w 3038475"/>
                  <a:gd name="connsiteY96" fmla="*/ 1310221 h 3378200"/>
                  <a:gd name="connsiteX97" fmla="*/ 1685925 w 3038475"/>
                  <a:gd name="connsiteY97" fmla="*/ 1295400 h 3378200"/>
                  <a:gd name="connsiteX98" fmla="*/ 1708785 w 3038475"/>
                  <a:gd name="connsiteY98" fmla="*/ 1310640 h 3378200"/>
                  <a:gd name="connsiteX99" fmla="*/ 1715770 w 3038475"/>
                  <a:gd name="connsiteY99" fmla="*/ 1314450 h 3378200"/>
                  <a:gd name="connsiteX100" fmla="*/ 1737360 w 3038475"/>
                  <a:gd name="connsiteY100" fmla="*/ 1314450 h 3378200"/>
                  <a:gd name="connsiteX101" fmla="*/ 1758315 w 3038475"/>
                  <a:gd name="connsiteY101" fmla="*/ 1314450 h 3378200"/>
                  <a:gd name="connsiteX102" fmla="*/ 1795145 w 3038475"/>
                  <a:gd name="connsiteY102" fmla="*/ 1336675 h 3378200"/>
                  <a:gd name="connsiteX103" fmla="*/ 1772285 w 3038475"/>
                  <a:gd name="connsiteY103" fmla="*/ 1349375 h 3378200"/>
                  <a:gd name="connsiteX104" fmla="*/ 1772285 w 3038475"/>
                  <a:gd name="connsiteY104" fmla="*/ 1364615 h 3378200"/>
                  <a:gd name="connsiteX105" fmla="*/ 1758315 w 3038475"/>
                  <a:gd name="connsiteY105" fmla="*/ 1384935 h 3378200"/>
                  <a:gd name="connsiteX106" fmla="*/ 1779905 w 3038475"/>
                  <a:gd name="connsiteY106" fmla="*/ 1402715 h 3378200"/>
                  <a:gd name="connsiteX107" fmla="*/ 1795145 w 3038475"/>
                  <a:gd name="connsiteY107" fmla="*/ 1428750 h 3378200"/>
                  <a:gd name="connsiteX108" fmla="*/ 1823720 w 3038475"/>
                  <a:gd name="connsiteY108" fmla="*/ 1438910 h 3378200"/>
                  <a:gd name="connsiteX109" fmla="*/ 1851660 w 3038475"/>
                  <a:gd name="connsiteY109" fmla="*/ 1418590 h 3378200"/>
                  <a:gd name="connsiteX110" fmla="*/ 1869440 w 3038475"/>
                  <a:gd name="connsiteY110" fmla="*/ 1426210 h 3378200"/>
                  <a:gd name="connsiteX111" fmla="*/ 1884680 w 3038475"/>
                  <a:gd name="connsiteY111" fmla="*/ 1397635 h 3378200"/>
                  <a:gd name="connsiteX112" fmla="*/ 1908810 w 3038475"/>
                  <a:gd name="connsiteY112" fmla="*/ 1410970 h 3378200"/>
                  <a:gd name="connsiteX113" fmla="*/ 1908810 w 3038475"/>
                  <a:gd name="connsiteY113" fmla="*/ 1431290 h 3378200"/>
                  <a:gd name="connsiteX114" fmla="*/ 1931035 w 3038475"/>
                  <a:gd name="connsiteY114" fmla="*/ 1446530 h 3378200"/>
                  <a:gd name="connsiteX115" fmla="*/ 1947545 w 3038475"/>
                  <a:gd name="connsiteY115" fmla="*/ 1413510 h 3378200"/>
                  <a:gd name="connsiteX116" fmla="*/ 1978660 w 3038475"/>
                  <a:gd name="connsiteY116" fmla="*/ 1410970 h 3378200"/>
                  <a:gd name="connsiteX117" fmla="*/ 2021205 w 3038475"/>
                  <a:gd name="connsiteY117" fmla="*/ 1410970 h 3378200"/>
                  <a:gd name="connsiteX118" fmla="*/ 2047240 w 3038475"/>
                  <a:gd name="connsiteY118" fmla="*/ 1431290 h 3378200"/>
                  <a:gd name="connsiteX119" fmla="*/ 2075704 w 3038475"/>
                  <a:gd name="connsiteY119" fmla="*/ 1424444 h 3378200"/>
                  <a:gd name="connsiteX120" fmla="*/ 2071370 w 3038475"/>
                  <a:gd name="connsiteY120" fmla="*/ 1421130 h 3378200"/>
                  <a:gd name="connsiteX121" fmla="*/ 2112645 w 3038475"/>
                  <a:gd name="connsiteY121" fmla="*/ 1396365 h 3378200"/>
                  <a:gd name="connsiteX122" fmla="*/ 2154555 w 3038475"/>
                  <a:gd name="connsiteY122" fmla="*/ 1369695 h 3378200"/>
                  <a:gd name="connsiteX123" fmla="*/ 2152650 w 3038475"/>
                  <a:gd name="connsiteY123" fmla="*/ 1338580 h 3378200"/>
                  <a:gd name="connsiteX124" fmla="*/ 2164080 w 3038475"/>
                  <a:gd name="connsiteY124" fmla="*/ 1247775 h 3378200"/>
                  <a:gd name="connsiteX125" fmla="*/ 2182495 w 3038475"/>
                  <a:gd name="connsiteY125" fmla="*/ 1230630 h 3378200"/>
                  <a:gd name="connsiteX126" fmla="*/ 2103120 w 3038475"/>
                  <a:gd name="connsiteY126" fmla="*/ 1189355 h 3378200"/>
                  <a:gd name="connsiteX127" fmla="*/ 2069465 w 3038475"/>
                  <a:gd name="connsiteY127" fmla="*/ 1189355 h 3378200"/>
                  <a:gd name="connsiteX128" fmla="*/ 2040255 w 3038475"/>
                  <a:gd name="connsiteY128" fmla="*/ 1211580 h 3378200"/>
                  <a:gd name="connsiteX129" fmla="*/ 2019300 w 3038475"/>
                  <a:gd name="connsiteY129" fmla="*/ 1253490 h 3378200"/>
                  <a:gd name="connsiteX130" fmla="*/ 2011680 w 3038475"/>
                  <a:gd name="connsiteY130" fmla="*/ 1245870 h 3378200"/>
                  <a:gd name="connsiteX131" fmla="*/ 1994535 w 3038475"/>
                  <a:gd name="connsiteY131" fmla="*/ 1243965 h 3378200"/>
                  <a:gd name="connsiteX132" fmla="*/ 2038350 w 3038475"/>
                  <a:gd name="connsiteY132" fmla="*/ 1186815 h 3378200"/>
                  <a:gd name="connsiteX133" fmla="*/ 2013585 w 3038475"/>
                  <a:gd name="connsiteY133" fmla="*/ 1146810 h 3378200"/>
                  <a:gd name="connsiteX134" fmla="*/ 1994535 w 3038475"/>
                  <a:gd name="connsiteY134" fmla="*/ 1200150 h 3378200"/>
                  <a:gd name="connsiteX135" fmla="*/ 1979295 w 3038475"/>
                  <a:gd name="connsiteY135" fmla="*/ 1209675 h 3378200"/>
                  <a:gd name="connsiteX136" fmla="*/ 1983105 w 3038475"/>
                  <a:gd name="connsiteY136" fmla="*/ 1236345 h 3378200"/>
                  <a:gd name="connsiteX137" fmla="*/ 1945005 w 3038475"/>
                  <a:gd name="connsiteY137" fmla="*/ 1230630 h 3378200"/>
                  <a:gd name="connsiteX138" fmla="*/ 1945005 w 3038475"/>
                  <a:gd name="connsiteY138" fmla="*/ 1211580 h 3378200"/>
                  <a:gd name="connsiteX139" fmla="*/ 1977390 w 3038475"/>
                  <a:gd name="connsiteY139" fmla="*/ 1151255 h 3378200"/>
                  <a:gd name="connsiteX140" fmla="*/ 2000250 w 3038475"/>
                  <a:gd name="connsiteY140" fmla="*/ 1135380 h 3378200"/>
                  <a:gd name="connsiteX141" fmla="*/ 1986915 w 3038475"/>
                  <a:gd name="connsiteY141" fmla="*/ 1074420 h 3378200"/>
                  <a:gd name="connsiteX142" fmla="*/ 2013585 w 3038475"/>
                  <a:gd name="connsiteY142" fmla="*/ 1033780 h 3378200"/>
                  <a:gd name="connsiteX143" fmla="*/ 2103120 w 3038475"/>
                  <a:gd name="connsiteY143" fmla="*/ 1017905 h 3378200"/>
                  <a:gd name="connsiteX144" fmla="*/ 2152650 w 3038475"/>
                  <a:gd name="connsiteY144" fmla="*/ 1005205 h 3378200"/>
                  <a:gd name="connsiteX145" fmla="*/ 2134870 w 3038475"/>
                  <a:gd name="connsiteY145" fmla="*/ 954405 h 3378200"/>
                  <a:gd name="connsiteX146" fmla="*/ 2101215 w 3038475"/>
                  <a:gd name="connsiteY146" fmla="*/ 963931 h 3378200"/>
                  <a:gd name="connsiteX147" fmla="*/ 2069465 w 3038475"/>
                  <a:gd name="connsiteY147" fmla="*/ 938530 h 3378200"/>
                  <a:gd name="connsiteX148" fmla="*/ 2071370 w 3038475"/>
                  <a:gd name="connsiteY148" fmla="*/ 859155 h 3378200"/>
                  <a:gd name="connsiteX149" fmla="*/ 2118995 w 3038475"/>
                  <a:gd name="connsiteY149" fmla="*/ 824230 h 3378200"/>
                  <a:gd name="connsiteX150" fmla="*/ 2182495 w 3038475"/>
                  <a:gd name="connsiteY150" fmla="*/ 805180 h 3378200"/>
                  <a:gd name="connsiteX151" fmla="*/ 2203450 w 3038475"/>
                  <a:gd name="connsiteY151" fmla="*/ 849630 h 3378200"/>
                  <a:gd name="connsiteX152" fmla="*/ 2220595 w 3038475"/>
                  <a:gd name="connsiteY152" fmla="*/ 881380 h 3378200"/>
                  <a:gd name="connsiteX153" fmla="*/ 2265045 w 3038475"/>
                  <a:gd name="connsiteY153" fmla="*/ 903605 h 3378200"/>
                  <a:gd name="connsiteX154" fmla="*/ 2265045 w 3038475"/>
                  <a:gd name="connsiteY154" fmla="*/ 878205 h 3378200"/>
                  <a:gd name="connsiteX155" fmla="*/ 2357120 w 3038475"/>
                  <a:gd name="connsiteY155" fmla="*/ 849630 h 3378200"/>
                  <a:gd name="connsiteX156" fmla="*/ 2392680 w 3038475"/>
                  <a:gd name="connsiteY156" fmla="*/ 862965 h 3378200"/>
                  <a:gd name="connsiteX157" fmla="*/ 2423160 w 3038475"/>
                  <a:gd name="connsiteY157" fmla="*/ 847725 h 3378200"/>
                  <a:gd name="connsiteX158" fmla="*/ 2446020 w 3038475"/>
                  <a:gd name="connsiteY158" fmla="*/ 872490 h 3378200"/>
                  <a:gd name="connsiteX159" fmla="*/ 2434590 w 3038475"/>
                  <a:gd name="connsiteY159" fmla="*/ 889635 h 3378200"/>
                  <a:gd name="connsiteX160" fmla="*/ 2459355 w 3038475"/>
                  <a:gd name="connsiteY160" fmla="*/ 901065 h 3378200"/>
                  <a:gd name="connsiteX161" fmla="*/ 2447925 w 3038475"/>
                  <a:gd name="connsiteY161" fmla="*/ 910590 h 3378200"/>
                  <a:gd name="connsiteX162" fmla="*/ 2458720 w 3038475"/>
                  <a:gd name="connsiteY162" fmla="*/ 922655 h 3378200"/>
                  <a:gd name="connsiteX163" fmla="*/ 2484120 w 3038475"/>
                  <a:gd name="connsiteY163" fmla="*/ 986155 h 3378200"/>
                  <a:gd name="connsiteX164" fmla="*/ 2447925 w 3038475"/>
                  <a:gd name="connsiteY164" fmla="*/ 1038225 h 3378200"/>
                  <a:gd name="connsiteX165" fmla="*/ 2461260 w 3038475"/>
                  <a:gd name="connsiteY165" fmla="*/ 1068705 h 3378200"/>
                  <a:gd name="connsiteX166" fmla="*/ 2438400 w 3038475"/>
                  <a:gd name="connsiteY166" fmla="*/ 1106805 h 3378200"/>
                  <a:gd name="connsiteX167" fmla="*/ 2438400 w 3038475"/>
                  <a:gd name="connsiteY167" fmla="*/ 1132206 h 3378200"/>
                  <a:gd name="connsiteX168" fmla="*/ 2417445 w 3038475"/>
                  <a:gd name="connsiteY168" fmla="*/ 1141095 h 3378200"/>
                  <a:gd name="connsiteX169" fmla="*/ 2421255 w 3038475"/>
                  <a:gd name="connsiteY169" fmla="*/ 1163955 h 3378200"/>
                  <a:gd name="connsiteX170" fmla="*/ 2377440 w 3038475"/>
                  <a:gd name="connsiteY170" fmla="*/ 1198880 h 3378200"/>
                  <a:gd name="connsiteX171" fmla="*/ 2374265 w 3038475"/>
                  <a:gd name="connsiteY171" fmla="*/ 1230630 h 3378200"/>
                  <a:gd name="connsiteX172" fmla="*/ 2335530 w 3038475"/>
                  <a:gd name="connsiteY172" fmla="*/ 1239520 h 3378200"/>
                  <a:gd name="connsiteX173" fmla="*/ 2335530 w 3038475"/>
                  <a:gd name="connsiteY173" fmla="*/ 1295400 h 3378200"/>
                  <a:gd name="connsiteX174" fmla="*/ 2374265 w 3038475"/>
                  <a:gd name="connsiteY174" fmla="*/ 1314451 h 3378200"/>
                  <a:gd name="connsiteX175" fmla="*/ 2420620 w 3038475"/>
                  <a:gd name="connsiteY175" fmla="*/ 1295400 h 3378200"/>
                  <a:gd name="connsiteX176" fmla="*/ 2461895 w 3038475"/>
                  <a:gd name="connsiteY176" fmla="*/ 1295400 h 3378200"/>
                  <a:gd name="connsiteX177" fmla="*/ 2526030 w 3038475"/>
                  <a:gd name="connsiteY177" fmla="*/ 1239520 h 3378200"/>
                  <a:gd name="connsiteX178" fmla="*/ 2560320 w 3038475"/>
                  <a:gd name="connsiteY178" fmla="*/ 1239520 h 3378200"/>
                  <a:gd name="connsiteX179" fmla="*/ 2563319 w 3038475"/>
                  <a:gd name="connsiteY179" fmla="*/ 1251314 h 3378200"/>
                  <a:gd name="connsiteX180" fmla="*/ 2563382 w 3038475"/>
                  <a:gd name="connsiteY180" fmla="*/ 1251335 h 3378200"/>
                  <a:gd name="connsiteX181" fmla="*/ 2569845 w 3038475"/>
                  <a:gd name="connsiteY181" fmla="*/ 1241425 h 3378200"/>
                  <a:gd name="connsiteX182" fmla="*/ 2591435 w 3038475"/>
                  <a:gd name="connsiteY182" fmla="*/ 1241425 h 3378200"/>
                  <a:gd name="connsiteX183" fmla="*/ 2616835 w 3038475"/>
                  <a:gd name="connsiteY183" fmla="*/ 1264285 h 3378200"/>
                  <a:gd name="connsiteX184" fmla="*/ 2629535 w 3038475"/>
                  <a:gd name="connsiteY184" fmla="*/ 1275715 h 3378200"/>
                  <a:gd name="connsiteX185" fmla="*/ 2643505 w 3038475"/>
                  <a:gd name="connsiteY185" fmla="*/ 1284605 h 3378200"/>
                  <a:gd name="connsiteX186" fmla="*/ 2651760 w 3038475"/>
                  <a:gd name="connsiteY186" fmla="*/ 1273175 h 3378200"/>
                  <a:gd name="connsiteX187" fmla="*/ 2670810 w 3038475"/>
                  <a:gd name="connsiteY187" fmla="*/ 1275715 h 3378200"/>
                  <a:gd name="connsiteX188" fmla="*/ 2688590 w 3038475"/>
                  <a:gd name="connsiteY188" fmla="*/ 1285875 h 3378200"/>
                  <a:gd name="connsiteX189" fmla="*/ 2692400 w 3038475"/>
                  <a:gd name="connsiteY189" fmla="*/ 1297940 h 3378200"/>
                  <a:gd name="connsiteX190" fmla="*/ 2706370 w 3038475"/>
                  <a:gd name="connsiteY190" fmla="*/ 1314451 h 3378200"/>
                  <a:gd name="connsiteX191" fmla="*/ 2705100 w 3038475"/>
                  <a:gd name="connsiteY191" fmla="*/ 1324610 h 3378200"/>
                  <a:gd name="connsiteX192" fmla="*/ 2726690 w 3038475"/>
                  <a:gd name="connsiteY192" fmla="*/ 1325880 h 3378200"/>
                  <a:gd name="connsiteX193" fmla="*/ 2726690 w 3038475"/>
                  <a:gd name="connsiteY193" fmla="*/ 1334770 h 3378200"/>
                  <a:gd name="connsiteX194" fmla="*/ 2752725 w 3038475"/>
                  <a:gd name="connsiteY194" fmla="*/ 1347470 h 3378200"/>
                  <a:gd name="connsiteX195" fmla="*/ 2750185 w 3038475"/>
                  <a:gd name="connsiteY195" fmla="*/ 1357630 h 3378200"/>
                  <a:gd name="connsiteX196" fmla="*/ 2765425 w 3038475"/>
                  <a:gd name="connsiteY196" fmla="*/ 1370330 h 3378200"/>
                  <a:gd name="connsiteX197" fmla="*/ 2756535 w 3038475"/>
                  <a:gd name="connsiteY197" fmla="*/ 1386205 h 3378200"/>
                  <a:gd name="connsiteX198" fmla="*/ 2756535 w 3038475"/>
                  <a:gd name="connsiteY198" fmla="*/ 1400175 h 3378200"/>
                  <a:gd name="connsiteX199" fmla="*/ 2766695 w 3038475"/>
                  <a:gd name="connsiteY199" fmla="*/ 1415415 h 3378200"/>
                  <a:gd name="connsiteX200" fmla="*/ 2783205 w 3038475"/>
                  <a:gd name="connsiteY200" fmla="*/ 1423036 h 3378200"/>
                  <a:gd name="connsiteX201" fmla="*/ 2783205 w 3038475"/>
                  <a:gd name="connsiteY201" fmla="*/ 1440815 h 3378200"/>
                  <a:gd name="connsiteX202" fmla="*/ 2761615 w 3038475"/>
                  <a:gd name="connsiteY202" fmla="*/ 1435735 h 3378200"/>
                  <a:gd name="connsiteX203" fmla="*/ 2752725 w 3038475"/>
                  <a:gd name="connsiteY203" fmla="*/ 1439545 h 3378200"/>
                  <a:gd name="connsiteX204" fmla="*/ 2743200 w 3038475"/>
                  <a:gd name="connsiteY204" fmla="*/ 1431925 h 3378200"/>
                  <a:gd name="connsiteX205" fmla="*/ 2740660 w 3038475"/>
                  <a:gd name="connsiteY205" fmla="*/ 1508760 h 3378200"/>
                  <a:gd name="connsiteX206" fmla="*/ 2762885 w 3038475"/>
                  <a:gd name="connsiteY206" fmla="*/ 1512570 h 3378200"/>
                  <a:gd name="connsiteX207" fmla="*/ 2773045 w 3038475"/>
                  <a:gd name="connsiteY207" fmla="*/ 1504950 h 3378200"/>
                  <a:gd name="connsiteX208" fmla="*/ 2797175 w 3038475"/>
                  <a:gd name="connsiteY208" fmla="*/ 1525270 h 3378200"/>
                  <a:gd name="connsiteX209" fmla="*/ 2821305 w 3038475"/>
                  <a:gd name="connsiteY209" fmla="*/ 1554481 h 3378200"/>
                  <a:gd name="connsiteX210" fmla="*/ 2841625 w 3038475"/>
                  <a:gd name="connsiteY210" fmla="*/ 1553210 h 3378200"/>
                  <a:gd name="connsiteX211" fmla="*/ 2858770 w 3038475"/>
                  <a:gd name="connsiteY211" fmla="*/ 1565910 h 3378200"/>
                  <a:gd name="connsiteX212" fmla="*/ 2876550 w 3038475"/>
                  <a:gd name="connsiteY212" fmla="*/ 1551940 h 3378200"/>
                  <a:gd name="connsiteX213" fmla="*/ 2887980 w 3038475"/>
                  <a:gd name="connsiteY213" fmla="*/ 1565910 h 3378200"/>
                  <a:gd name="connsiteX214" fmla="*/ 2910840 w 3038475"/>
                  <a:gd name="connsiteY214" fmla="*/ 1554481 h 3378200"/>
                  <a:gd name="connsiteX215" fmla="*/ 2927350 w 3038475"/>
                  <a:gd name="connsiteY215" fmla="*/ 1575435 h 3378200"/>
                  <a:gd name="connsiteX216" fmla="*/ 2961005 w 3038475"/>
                  <a:gd name="connsiteY216" fmla="*/ 1602105 h 3378200"/>
                  <a:gd name="connsiteX217" fmla="*/ 2971165 w 3038475"/>
                  <a:gd name="connsiteY217" fmla="*/ 1602105 h 3378200"/>
                  <a:gd name="connsiteX218" fmla="*/ 2966085 w 3038475"/>
                  <a:gd name="connsiteY218" fmla="*/ 1614805 h 3378200"/>
                  <a:gd name="connsiteX219" fmla="*/ 2971165 w 3038475"/>
                  <a:gd name="connsiteY219" fmla="*/ 1632585 h 3378200"/>
                  <a:gd name="connsiteX220" fmla="*/ 2976245 w 3038475"/>
                  <a:gd name="connsiteY220" fmla="*/ 1663700 h 3378200"/>
                  <a:gd name="connsiteX221" fmla="*/ 2990215 w 3038475"/>
                  <a:gd name="connsiteY221" fmla="*/ 1659255 h 3378200"/>
                  <a:gd name="connsiteX222" fmla="*/ 3000375 w 3038475"/>
                  <a:gd name="connsiteY222" fmla="*/ 1685290 h 3378200"/>
                  <a:gd name="connsiteX223" fmla="*/ 3038475 w 3038475"/>
                  <a:gd name="connsiteY223" fmla="*/ 1729740 h 3378200"/>
                  <a:gd name="connsiteX224" fmla="*/ 3016401 w 3038475"/>
                  <a:gd name="connsiteY224" fmla="*/ 1798723 h 3378200"/>
                  <a:gd name="connsiteX225" fmla="*/ 3002819 w 3038475"/>
                  <a:gd name="connsiteY225" fmla="*/ 1792286 h 3378200"/>
                  <a:gd name="connsiteX226" fmla="*/ 2985681 w 3038475"/>
                  <a:gd name="connsiteY226" fmla="*/ 1872304 h 3378200"/>
                  <a:gd name="connsiteX227" fmla="*/ 2938074 w 3038475"/>
                  <a:gd name="connsiteY227" fmla="*/ 1929460 h 3378200"/>
                  <a:gd name="connsiteX228" fmla="*/ 2953308 w 3038475"/>
                  <a:gd name="connsiteY228" fmla="*/ 1958038 h 3378200"/>
                  <a:gd name="connsiteX229" fmla="*/ 2871424 w 3038475"/>
                  <a:gd name="connsiteY229" fmla="*/ 2087591 h 3378200"/>
                  <a:gd name="connsiteX230" fmla="*/ 2827625 w 3038475"/>
                  <a:gd name="connsiteY230" fmla="*/ 2110453 h 3378200"/>
                  <a:gd name="connsiteX231" fmla="*/ 2772401 w 3038475"/>
                  <a:gd name="connsiteY231" fmla="*/ 2129505 h 3378200"/>
                  <a:gd name="connsiteX232" fmla="*/ 2732411 w 3038475"/>
                  <a:gd name="connsiteY232" fmla="*/ 2188566 h 3378200"/>
                  <a:gd name="connsiteX233" fmla="*/ 2722890 w 3038475"/>
                  <a:gd name="connsiteY233" fmla="*/ 2342887 h 3378200"/>
                  <a:gd name="connsiteX234" fmla="*/ 2701943 w 3038475"/>
                  <a:gd name="connsiteY234" fmla="*/ 2360033 h 3378200"/>
                  <a:gd name="connsiteX235" fmla="*/ 2682900 w 3038475"/>
                  <a:gd name="connsiteY235" fmla="*/ 2392422 h 3378200"/>
                  <a:gd name="connsiteX236" fmla="*/ 2680996 w 3038475"/>
                  <a:gd name="connsiteY236" fmla="*/ 2464819 h 3378200"/>
                  <a:gd name="connsiteX237" fmla="*/ 2631485 w 3038475"/>
                  <a:gd name="connsiteY237" fmla="*/ 2521975 h 3378200"/>
                  <a:gd name="connsiteX238" fmla="*/ 2599112 w 3038475"/>
                  <a:gd name="connsiteY238" fmla="*/ 2521975 h 3378200"/>
                  <a:gd name="connsiteX239" fmla="*/ 2524845 w 3038475"/>
                  <a:gd name="connsiteY239" fmla="*/ 2554363 h 3378200"/>
                  <a:gd name="connsiteX240" fmla="*/ 2477238 w 3038475"/>
                  <a:gd name="connsiteY240" fmla="*/ 2605803 h 3378200"/>
                  <a:gd name="connsiteX241" fmla="*/ 2477238 w 3038475"/>
                  <a:gd name="connsiteY241" fmla="*/ 2638192 h 3378200"/>
                  <a:gd name="connsiteX242" fmla="*/ 2439152 w 3038475"/>
                  <a:gd name="connsiteY242" fmla="*/ 2653433 h 3378200"/>
                  <a:gd name="connsiteX243" fmla="*/ 2444360 w 3038475"/>
                  <a:gd name="connsiteY243" fmla="*/ 2729850 h 3378200"/>
                  <a:gd name="connsiteX244" fmla="*/ 2439153 w 3038475"/>
                  <a:gd name="connsiteY244" fmla="*/ 2728371 h 3378200"/>
                  <a:gd name="connsiteX245" fmla="*/ 2418205 w 3038475"/>
                  <a:gd name="connsiteY245" fmla="*/ 2794418 h 3378200"/>
                  <a:gd name="connsiteX246" fmla="*/ 2406780 w 3038475"/>
                  <a:gd name="connsiteY246" fmla="*/ 2788702 h 3378200"/>
                  <a:gd name="connsiteX247" fmla="*/ 2378216 w 3038475"/>
                  <a:gd name="connsiteY247" fmla="*/ 2815375 h 3378200"/>
                  <a:gd name="connsiteX248" fmla="*/ 2326800 w 3038475"/>
                  <a:gd name="connsiteY248" fmla="*/ 2840142 h 3378200"/>
                  <a:gd name="connsiteX249" fmla="*/ 2336321 w 3038475"/>
                  <a:gd name="connsiteY249" fmla="*/ 2855384 h 3378200"/>
                  <a:gd name="connsiteX250" fmla="*/ 2273480 w 3038475"/>
                  <a:gd name="connsiteY250" fmla="*/ 2914445 h 3378200"/>
                  <a:gd name="connsiteX251" fmla="*/ 2204292 w 3038475"/>
                  <a:gd name="connsiteY251" fmla="*/ 2990652 h 3378200"/>
                  <a:gd name="connsiteX252" fmla="*/ 2193500 w 3038475"/>
                  <a:gd name="connsiteY252" fmla="*/ 2990652 h 3378200"/>
                  <a:gd name="connsiteX253" fmla="*/ 2183344 w 3038475"/>
                  <a:gd name="connsiteY253" fmla="*/ 3019230 h 3378200"/>
                  <a:gd name="connsiteX254" fmla="*/ 2168744 w 3038475"/>
                  <a:gd name="connsiteY254" fmla="*/ 3034472 h 3378200"/>
                  <a:gd name="connsiteX255" fmla="*/ 2149702 w 3038475"/>
                  <a:gd name="connsiteY255" fmla="*/ 3055429 h 3378200"/>
                  <a:gd name="connsiteX256" fmla="*/ 2136372 w 3038475"/>
                  <a:gd name="connsiteY256" fmla="*/ 3064955 h 3378200"/>
                  <a:gd name="connsiteX257" fmla="*/ 2125581 w 3038475"/>
                  <a:gd name="connsiteY257" fmla="*/ 3076386 h 3378200"/>
                  <a:gd name="connsiteX258" fmla="*/ 2103999 w 3038475"/>
                  <a:gd name="connsiteY258" fmla="*/ 3084007 h 3378200"/>
                  <a:gd name="connsiteX259" fmla="*/ 2072261 w 3038475"/>
                  <a:gd name="connsiteY259" fmla="*/ 3089722 h 3378200"/>
                  <a:gd name="connsiteX260" fmla="*/ 2035445 w 3038475"/>
                  <a:gd name="connsiteY260" fmla="*/ 3095438 h 3378200"/>
                  <a:gd name="connsiteX261" fmla="*/ 2008785 w 3038475"/>
                  <a:gd name="connsiteY261" fmla="*/ 3103058 h 3378200"/>
                  <a:gd name="connsiteX262" fmla="*/ 1995455 w 3038475"/>
                  <a:gd name="connsiteY262" fmla="*/ 3106869 h 3378200"/>
                  <a:gd name="connsiteX263" fmla="*/ 1968795 w 3038475"/>
                  <a:gd name="connsiteY263" fmla="*/ 3120205 h 3378200"/>
                  <a:gd name="connsiteX264" fmla="*/ 1964986 w 3038475"/>
                  <a:gd name="connsiteY264" fmla="*/ 3131636 h 3378200"/>
                  <a:gd name="connsiteX265" fmla="*/ 1963151 w 3038475"/>
                  <a:gd name="connsiteY265" fmla="*/ 3132471 h 3378200"/>
                  <a:gd name="connsiteX266" fmla="*/ 1962150 w 3038475"/>
                  <a:gd name="connsiteY266" fmla="*/ 3132137 h 3378200"/>
                  <a:gd name="connsiteX267" fmla="*/ 1942935 w 3038475"/>
                  <a:gd name="connsiteY267" fmla="*/ 3128047 h 3378200"/>
                  <a:gd name="connsiteX268" fmla="*/ 1926023 w 3038475"/>
                  <a:gd name="connsiteY268" fmla="*/ 3098165 h 3378200"/>
                  <a:gd name="connsiteX269" fmla="*/ 1908881 w 3038475"/>
                  <a:gd name="connsiteY269" fmla="*/ 3094990 h 3378200"/>
                  <a:gd name="connsiteX270" fmla="*/ 1889835 w 3038475"/>
                  <a:gd name="connsiteY270" fmla="*/ 3054985 h 3378200"/>
                  <a:gd name="connsiteX271" fmla="*/ 1880946 w 3038475"/>
                  <a:gd name="connsiteY271" fmla="*/ 2962275 h 3378200"/>
                  <a:gd name="connsiteX272" fmla="*/ 1837774 w 3038475"/>
                  <a:gd name="connsiteY272" fmla="*/ 2971165 h 3378200"/>
                  <a:gd name="connsiteX273" fmla="*/ 1806030 w 3038475"/>
                  <a:gd name="connsiteY273" fmla="*/ 3023235 h 3378200"/>
                  <a:gd name="connsiteX274" fmla="*/ 1806030 w 3038475"/>
                  <a:gd name="connsiteY274" fmla="*/ 3046095 h 3378200"/>
                  <a:gd name="connsiteX275" fmla="*/ 1737462 w 3038475"/>
                  <a:gd name="connsiteY275" fmla="*/ 3057525 h 3378200"/>
                  <a:gd name="connsiteX276" fmla="*/ 1712702 w 3038475"/>
                  <a:gd name="connsiteY276" fmla="*/ 3131820 h 3378200"/>
                  <a:gd name="connsiteX277" fmla="*/ 1737462 w 3038475"/>
                  <a:gd name="connsiteY277" fmla="*/ 3131820 h 3378200"/>
                  <a:gd name="connsiteX278" fmla="*/ 1696195 w 3038475"/>
                  <a:gd name="connsiteY278" fmla="*/ 3181985 h 3378200"/>
                  <a:gd name="connsiteX279" fmla="*/ 1608983 w 3038475"/>
                  <a:gd name="connsiteY279" fmla="*/ 3171817 h 3378200"/>
                  <a:gd name="connsiteX280" fmla="*/ 1621913 w 3038475"/>
                  <a:gd name="connsiteY280" fmla="*/ 3164205 h 3378200"/>
                  <a:gd name="connsiteX281" fmla="*/ 1592709 w 3038475"/>
                  <a:gd name="connsiteY281" fmla="*/ 3169920 h 3378200"/>
                  <a:gd name="connsiteX282" fmla="*/ 1608983 w 3038475"/>
                  <a:gd name="connsiteY282" fmla="*/ 3171817 h 3378200"/>
                  <a:gd name="connsiteX283" fmla="*/ 1521602 w 3038475"/>
                  <a:gd name="connsiteY283" fmla="*/ 3223260 h 3378200"/>
                  <a:gd name="connsiteX284" fmla="*/ 1432083 w 3038475"/>
                  <a:gd name="connsiteY284" fmla="*/ 3195955 h 3378200"/>
                  <a:gd name="connsiteX285" fmla="*/ 1432083 w 3038475"/>
                  <a:gd name="connsiteY285" fmla="*/ 3164205 h 3378200"/>
                  <a:gd name="connsiteX286" fmla="*/ 1403513 w 3038475"/>
                  <a:gd name="connsiteY286" fmla="*/ 3164205 h 3378200"/>
                  <a:gd name="connsiteX287" fmla="*/ 1373674 w 3038475"/>
                  <a:gd name="connsiteY287" fmla="*/ 3147060 h 3378200"/>
                  <a:gd name="connsiteX288" fmla="*/ 1306376 w 3038475"/>
                  <a:gd name="connsiteY288" fmla="*/ 3199130 h 3378200"/>
                  <a:gd name="connsiteX289" fmla="*/ 1291774 w 3038475"/>
                  <a:gd name="connsiteY289" fmla="*/ 3223260 h 3378200"/>
                  <a:gd name="connsiteX290" fmla="*/ 1291774 w 3038475"/>
                  <a:gd name="connsiteY290" fmla="*/ 3253740 h 3378200"/>
                  <a:gd name="connsiteX291" fmla="*/ 1291774 w 3038475"/>
                  <a:gd name="connsiteY291" fmla="*/ 3291205 h 3378200"/>
                  <a:gd name="connsiteX292" fmla="*/ 1254950 w 3038475"/>
                  <a:gd name="connsiteY292" fmla="*/ 3296920 h 3378200"/>
                  <a:gd name="connsiteX293" fmla="*/ 1217492 w 3038475"/>
                  <a:gd name="connsiteY293" fmla="*/ 3328670 h 3378200"/>
                  <a:gd name="connsiteX294" fmla="*/ 1177494 w 3038475"/>
                  <a:gd name="connsiteY294" fmla="*/ 3378200 h 3378200"/>
                  <a:gd name="connsiteX295" fmla="*/ 1159718 w 3038475"/>
                  <a:gd name="connsiteY295" fmla="*/ 3356610 h 3378200"/>
                  <a:gd name="connsiteX296" fmla="*/ 1094222 w 3038475"/>
                  <a:gd name="connsiteY296" fmla="*/ 3335507 h 3378200"/>
                  <a:gd name="connsiteX297" fmla="*/ 1101725 w 3038475"/>
                  <a:gd name="connsiteY297" fmla="*/ 3321685 h 3378200"/>
                  <a:gd name="connsiteX298" fmla="*/ 1089660 w 3038475"/>
                  <a:gd name="connsiteY298" fmla="*/ 3319145 h 3378200"/>
                  <a:gd name="connsiteX299" fmla="*/ 1089660 w 3038475"/>
                  <a:gd name="connsiteY299" fmla="*/ 3260090 h 3378200"/>
                  <a:gd name="connsiteX300" fmla="*/ 1101725 w 3038475"/>
                  <a:gd name="connsiteY300" fmla="*/ 3256280 h 3378200"/>
                  <a:gd name="connsiteX301" fmla="*/ 1089660 w 3038475"/>
                  <a:gd name="connsiteY301" fmla="*/ 3175000 h 3378200"/>
                  <a:gd name="connsiteX302" fmla="*/ 1089660 w 3038475"/>
                  <a:gd name="connsiteY302" fmla="*/ 3160395 h 3378200"/>
                  <a:gd name="connsiteX303" fmla="*/ 1089660 w 3038475"/>
                  <a:gd name="connsiteY303" fmla="*/ 3146425 h 3378200"/>
                  <a:gd name="connsiteX304" fmla="*/ 1069340 w 3038475"/>
                  <a:gd name="connsiteY304" fmla="*/ 3156585 h 3378200"/>
                  <a:gd name="connsiteX305" fmla="*/ 1064895 w 3038475"/>
                  <a:gd name="connsiteY305" fmla="*/ 3128010 h 3378200"/>
                  <a:gd name="connsiteX306" fmla="*/ 1061085 w 3038475"/>
                  <a:gd name="connsiteY306" fmla="*/ 3095625 h 3378200"/>
                  <a:gd name="connsiteX307" fmla="*/ 1074420 w 3038475"/>
                  <a:gd name="connsiteY307" fmla="*/ 3057525 h 3378200"/>
                  <a:gd name="connsiteX308" fmla="*/ 1036320 w 3038475"/>
                  <a:gd name="connsiteY308" fmla="*/ 3076575 h 3378200"/>
                  <a:gd name="connsiteX309" fmla="*/ 1013460 w 3038475"/>
                  <a:gd name="connsiteY309" fmla="*/ 3068955 h 3378200"/>
                  <a:gd name="connsiteX310" fmla="*/ 1024890 w 3038475"/>
                  <a:gd name="connsiteY310" fmla="*/ 3048000 h 3378200"/>
                  <a:gd name="connsiteX311" fmla="*/ 1013460 w 3038475"/>
                  <a:gd name="connsiteY311" fmla="*/ 3011805 h 3378200"/>
                  <a:gd name="connsiteX312" fmla="*/ 1011555 w 3038475"/>
                  <a:gd name="connsiteY312" fmla="*/ 2975610 h 3378200"/>
                  <a:gd name="connsiteX313" fmla="*/ 990600 w 3038475"/>
                  <a:gd name="connsiteY313" fmla="*/ 2967990 h 3378200"/>
                  <a:gd name="connsiteX314" fmla="*/ 962025 w 3038475"/>
                  <a:gd name="connsiteY314" fmla="*/ 2971800 h 3378200"/>
                  <a:gd name="connsiteX315" fmla="*/ 973455 w 3038475"/>
                  <a:gd name="connsiteY315" fmla="*/ 2920365 h 3378200"/>
                  <a:gd name="connsiteX316" fmla="*/ 990600 w 3038475"/>
                  <a:gd name="connsiteY316" fmla="*/ 2891790 h 3378200"/>
                  <a:gd name="connsiteX317" fmla="*/ 971550 w 3038475"/>
                  <a:gd name="connsiteY317" fmla="*/ 2861310 h 3378200"/>
                  <a:gd name="connsiteX318" fmla="*/ 971550 w 3038475"/>
                  <a:gd name="connsiteY318" fmla="*/ 2842260 h 3378200"/>
                  <a:gd name="connsiteX319" fmla="*/ 962025 w 3038475"/>
                  <a:gd name="connsiteY319" fmla="*/ 2819400 h 3378200"/>
                  <a:gd name="connsiteX320" fmla="*/ 948690 w 3038475"/>
                  <a:gd name="connsiteY320" fmla="*/ 2785110 h 3378200"/>
                  <a:gd name="connsiteX321" fmla="*/ 935355 w 3038475"/>
                  <a:gd name="connsiteY321" fmla="*/ 2747010 h 3378200"/>
                  <a:gd name="connsiteX322" fmla="*/ 937895 w 3038475"/>
                  <a:gd name="connsiteY322" fmla="*/ 2728595 h 3378200"/>
                  <a:gd name="connsiteX323" fmla="*/ 937895 w 3038475"/>
                  <a:gd name="connsiteY323" fmla="*/ 2716978 h 3378200"/>
                  <a:gd name="connsiteX324" fmla="*/ 923290 w 3038475"/>
                  <a:gd name="connsiteY324" fmla="*/ 2728595 h 3378200"/>
                  <a:gd name="connsiteX325" fmla="*/ 883920 w 3038475"/>
                  <a:gd name="connsiteY325" fmla="*/ 2684145 h 3378200"/>
                  <a:gd name="connsiteX326" fmla="*/ 855345 w 3038475"/>
                  <a:gd name="connsiteY326" fmla="*/ 2665095 h 3378200"/>
                  <a:gd name="connsiteX327" fmla="*/ 826770 w 3038475"/>
                  <a:gd name="connsiteY327" fmla="*/ 2610485 h 3378200"/>
                  <a:gd name="connsiteX328" fmla="*/ 797560 w 3038475"/>
                  <a:gd name="connsiteY328" fmla="*/ 2608580 h 3378200"/>
                  <a:gd name="connsiteX329" fmla="*/ 781685 w 3038475"/>
                  <a:gd name="connsiteY329" fmla="*/ 2620645 h 3378200"/>
                  <a:gd name="connsiteX330" fmla="*/ 767715 w 3038475"/>
                  <a:gd name="connsiteY330" fmla="*/ 2571750 h 3378200"/>
                  <a:gd name="connsiteX331" fmla="*/ 767715 w 3038475"/>
                  <a:gd name="connsiteY331" fmla="*/ 2543175 h 3378200"/>
                  <a:gd name="connsiteX332" fmla="*/ 738951 w 3038475"/>
                  <a:gd name="connsiteY332" fmla="*/ 2518473 h 3378200"/>
                  <a:gd name="connsiteX333" fmla="*/ 714375 w 3038475"/>
                  <a:gd name="connsiteY333" fmla="*/ 2458085 h 3378200"/>
                  <a:gd name="connsiteX334" fmla="*/ 720725 w 3038475"/>
                  <a:gd name="connsiteY334" fmla="*/ 2426970 h 3378200"/>
                  <a:gd name="connsiteX335" fmla="*/ 786130 w 3038475"/>
                  <a:gd name="connsiteY335" fmla="*/ 2334260 h 3378200"/>
                  <a:gd name="connsiteX336" fmla="*/ 797560 w 3038475"/>
                  <a:gd name="connsiteY336" fmla="*/ 2284730 h 3378200"/>
                  <a:gd name="connsiteX337" fmla="*/ 797560 w 3038475"/>
                  <a:gd name="connsiteY337" fmla="*/ 2242185 h 3378200"/>
                  <a:gd name="connsiteX338" fmla="*/ 797560 w 3038475"/>
                  <a:gd name="connsiteY338" fmla="*/ 2211070 h 3378200"/>
                  <a:gd name="connsiteX339" fmla="*/ 797560 w 3038475"/>
                  <a:gd name="connsiteY339" fmla="*/ 2193290 h 3378200"/>
                  <a:gd name="connsiteX340" fmla="*/ 743585 w 3038475"/>
                  <a:gd name="connsiteY340" fmla="*/ 2092960 h 3378200"/>
                  <a:gd name="connsiteX341" fmla="*/ 779780 w 3038475"/>
                  <a:gd name="connsiteY341" fmla="*/ 2103755 h 3378200"/>
                  <a:gd name="connsiteX342" fmla="*/ 797560 w 3038475"/>
                  <a:gd name="connsiteY342" fmla="*/ 2077085 h 3378200"/>
                  <a:gd name="connsiteX343" fmla="*/ 843280 w 3038475"/>
                  <a:gd name="connsiteY343" fmla="*/ 2072640 h 3378200"/>
                  <a:gd name="connsiteX344" fmla="*/ 863600 w 3038475"/>
                  <a:gd name="connsiteY344" fmla="*/ 2042160 h 3378200"/>
                  <a:gd name="connsiteX345" fmla="*/ 847090 w 3038475"/>
                  <a:gd name="connsiteY345" fmla="*/ 1997710 h 3378200"/>
                  <a:gd name="connsiteX346" fmla="*/ 871220 w 3038475"/>
                  <a:gd name="connsiteY346" fmla="*/ 1981200 h 3378200"/>
                  <a:gd name="connsiteX347" fmla="*/ 865505 w 3038475"/>
                  <a:gd name="connsiteY347" fmla="*/ 1952625 h 3378200"/>
                  <a:gd name="connsiteX348" fmla="*/ 889635 w 3038475"/>
                  <a:gd name="connsiteY348" fmla="*/ 1897380 h 3378200"/>
                  <a:gd name="connsiteX349" fmla="*/ 887730 w 3038475"/>
                  <a:gd name="connsiteY349" fmla="*/ 1885315 h 3378200"/>
                  <a:gd name="connsiteX350" fmla="*/ 891540 w 3038475"/>
                  <a:gd name="connsiteY350" fmla="*/ 1869440 h 3378200"/>
                  <a:gd name="connsiteX351" fmla="*/ 902970 w 3038475"/>
                  <a:gd name="connsiteY351" fmla="*/ 1844675 h 3378200"/>
                  <a:gd name="connsiteX352" fmla="*/ 902970 w 3038475"/>
                  <a:gd name="connsiteY352" fmla="*/ 1826260 h 3378200"/>
                  <a:gd name="connsiteX353" fmla="*/ 913345 w 3038475"/>
                  <a:gd name="connsiteY353" fmla="*/ 1832744 h 3378200"/>
                  <a:gd name="connsiteX354" fmla="*/ 902970 w 3038475"/>
                  <a:gd name="connsiteY354" fmla="*/ 1823085 h 3378200"/>
                  <a:gd name="connsiteX355" fmla="*/ 910590 w 3038475"/>
                  <a:gd name="connsiteY355" fmla="*/ 1805940 h 3378200"/>
                  <a:gd name="connsiteX356" fmla="*/ 921385 w 3038475"/>
                  <a:gd name="connsiteY356" fmla="*/ 1767840 h 3378200"/>
                  <a:gd name="connsiteX357" fmla="*/ 921385 w 3038475"/>
                  <a:gd name="connsiteY357" fmla="*/ 1751330 h 3378200"/>
                  <a:gd name="connsiteX358" fmla="*/ 937895 w 3038475"/>
                  <a:gd name="connsiteY358" fmla="*/ 1751330 h 3378200"/>
                  <a:gd name="connsiteX359" fmla="*/ 937895 w 3038475"/>
                  <a:gd name="connsiteY359" fmla="*/ 1714500 h 3378200"/>
                  <a:gd name="connsiteX360" fmla="*/ 942975 w 3038475"/>
                  <a:gd name="connsiteY360" fmla="*/ 1680210 h 3378200"/>
                  <a:gd name="connsiteX361" fmla="*/ 963930 w 3038475"/>
                  <a:gd name="connsiteY361" fmla="*/ 1671955 h 3378200"/>
                  <a:gd name="connsiteX362" fmla="*/ 977265 w 3038475"/>
                  <a:gd name="connsiteY362" fmla="*/ 1651000 h 3378200"/>
                  <a:gd name="connsiteX363" fmla="*/ 983601 w 3038475"/>
                  <a:gd name="connsiteY363" fmla="*/ 1644465 h 3378200"/>
                  <a:gd name="connsiteX364" fmla="*/ 985520 w 3038475"/>
                  <a:gd name="connsiteY364" fmla="*/ 1640840 h 3378200"/>
                  <a:gd name="connsiteX365" fmla="*/ 987425 w 3038475"/>
                  <a:gd name="connsiteY365" fmla="*/ 1614805 h 3378200"/>
                  <a:gd name="connsiteX366" fmla="*/ 962025 w 3038475"/>
                  <a:gd name="connsiteY366" fmla="*/ 1602740 h 3378200"/>
                  <a:gd name="connsiteX367" fmla="*/ 951230 w 3038475"/>
                  <a:gd name="connsiteY367" fmla="*/ 1614805 h 3378200"/>
                  <a:gd name="connsiteX368" fmla="*/ 929640 w 3038475"/>
                  <a:gd name="connsiteY368" fmla="*/ 1625600 h 3378200"/>
                  <a:gd name="connsiteX369" fmla="*/ 894715 w 3038475"/>
                  <a:gd name="connsiteY369" fmla="*/ 1637030 h 3378200"/>
                  <a:gd name="connsiteX370" fmla="*/ 882015 w 3038475"/>
                  <a:gd name="connsiteY370" fmla="*/ 1672590 h 3378200"/>
                  <a:gd name="connsiteX371" fmla="*/ 859790 w 3038475"/>
                  <a:gd name="connsiteY371" fmla="*/ 1651635 h 3378200"/>
                  <a:gd name="connsiteX372" fmla="*/ 851378 w 3038475"/>
                  <a:gd name="connsiteY372" fmla="*/ 1633315 h 3378200"/>
                  <a:gd name="connsiteX373" fmla="*/ 845569 w 3038475"/>
                  <a:gd name="connsiteY373" fmla="*/ 1618678 h 3378200"/>
                  <a:gd name="connsiteX374" fmla="*/ 844298 w 3038475"/>
                  <a:gd name="connsiteY374" fmla="*/ 1588260 h 3378200"/>
                  <a:gd name="connsiteX375" fmla="*/ 828996 w 3038475"/>
                  <a:gd name="connsiteY375" fmla="*/ 1564829 h 3378200"/>
                  <a:gd name="connsiteX376" fmla="*/ 804294 w 3038475"/>
                  <a:gd name="connsiteY376" fmla="*/ 1524761 h 3378200"/>
                  <a:gd name="connsiteX377" fmla="*/ 803910 w 3038475"/>
                  <a:gd name="connsiteY377" fmla="*/ 1526540 h 3378200"/>
                  <a:gd name="connsiteX378" fmla="*/ 774065 w 3038475"/>
                  <a:gd name="connsiteY378" fmla="*/ 1524635 h 3378200"/>
                  <a:gd name="connsiteX379" fmla="*/ 756920 w 3038475"/>
                  <a:gd name="connsiteY379" fmla="*/ 1507490 h 3378200"/>
                  <a:gd name="connsiteX380" fmla="*/ 743585 w 3038475"/>
                  <a:gd name="connsiteY380" fmla="*/ 1496061 h 3378200"/>
                  <a:gd name="connsiteX381" fmla="*/ 774065 w 3038475"/>
                  <a:gd name="connsiteY381" fmla="*/ 1484630 h 3378200"/>
                  <a:gd name="connsiteX382" fmla="*/ 803910 w 3038475"/>
                  <a:gd name="connsiteY382" fmla="*/ 1478915 h 3378200"/>
                  <a:gd name="connsiteX383" fmla="*/ 803910 w 3038475"/>
                  <a:gd name="connsiteY383" fmla="*/ 1464945 h 3378200"/>
                  <a:gd name="connsiteX384" fmla="*/ 803910 w 3038475"/>
                  <a:gd name="connsiteY384" fmla="*/ 1450340 h 3378200"/>
                  <a:gd name="connsiteX385" fmla="*/ 830580 w 3038475"/>
                  <a:gd name="connsiteY385" fmla="*/ 1437005 h 3378200"/>
                  <a:gd name="connsiteX386" fmla="*/ 861060 w 3038475"/>
                  <a:gd name="connsiteY386" fmla="*/ 1423670 h 3378200"/>
                  <a:gd name="connsiteX387" fmla="*/ 887095 w 3038475"/>
                  <a:gd name="connsiteY387" fmla="*/ 1417955 h 3378200"/>
                  <a:gd name="connsiteX388" fmla="*/ 905510 w 3038475"/>
                  <a:gd name="connsiteY388" fmla="*/ 1410335 h 3378200"/>
                  <a:gd name="connsiteX389" fmla="*/ 918845 w 3038475"/>
                  <a:gd name="connsiteY389" fmla="*/ 1398905 h 3378200"/>
                  <a:gd name="connsiteX390" fmla="*/ 929640 w 3038475"/>
                  <a:gd name="connsiteY390" fmla="*/ 1386840 h 3378200"/>
                  <a:gd name="connsiteX391" fmla="*/ 962025 w 3038475"/>
                  <a:gd name="connsiteY391" fmla="*/ 1386840 h 3378200"/>
                  <a:gd name="connsiteX392" fmla="*/ 1010285 w 3038475"/>
                  <a:gd name="connsiteY392" fmla="*/ 1386840 h 3378200"/>
                  <a:gd name="connsiteX393" fmla="*/ 1010285 w 3038475"/>
                  <a:gd name="connsiteY393" fmla="*/ 1398905 h 3378200"/>
                  <a:gd name="connsiteX394" fmla="*/ 1033145 w 3038475"/>
                  <a:gd name="connsiteY394" fmla="*/ 1383823 h 3378200"/>
                  <a:gd name="connsiteX395" fmla="*/ 1044575 w 3038475"/>
                  <a:gd name="connsiteY395" fmla="*/ 1392649 h 3378200"/>
                  <a:gd name="connsiteX396" fmla="*/ 1052735 w 3038475"/>
                  <a:gd name="connsiteY396" fmla="*/ 1400395 h 3378200"/>
                  <a:gd name="connsiteX397" fmla="*/ 1075055 w 3038475"/>
                  <a:gd name="connsiteY397" fmla="*/ 1402715 h 3378200"/>
                  <a:gd name="connsiteX398" fmla="*/ 1082613 w 3038475"/>
                  <a:gd name="connsiteY398" fmla="*/ 1423858 h 3378200"/>
                  <a:gd name="connsiteX399" fmla="*/ 1097915 w 3038475"/>
                  <a:gd name="connsiteY399" fmla="*/ 1400810 h 3378200"/>
                  <a:gd name="connsiteX400" fmla="*/ 1120140 w 3038475"/>
                  <a:gd name="connsiteY400" fmla="*/ 1386840 h 3378200"/>
                  <a:gd name="connsiteX401" fmla="*/ 1139825 w 3038475"/>
                  <a:gd name="connsiteY401" fmla="*/ 1386840 h 3378200"/>
                  <a:gd name="connsiteX402" fmla="*/ 1156970 w 3038475"/>
                  <a:gd name="connsiteY402" fmla="*/ 1386840 h 3378200"/>
                  <a:gd name="connsiteX403" fmla="*/ 1170305 w 3038475"/>
                  <a:gd name="connsiteY403" fmla="*/ 1360805 h 3378200"/>
                  <a:gd name="connsiteX404" fmla="*/ 1166495 w 3038475"/>
                  <a:gd name="connsiteY404" fmla="*/ 1330325 h 3378200"/>
                  <a:gd name="connsiteX405" fmla="*/ 1172210 w 3038475"/>
                  <a:gd name="connsiteY405" fmla="*/ 1313180 h 3378200"/>
                  <a:gd name="connsiteX406" fmla="*/ 1174115 w 3038475"/>
                  <a:gd name="connsiteY406" fmla="*/ 1309371 h 3378200"/>
                  <a:gd name="connsiteX407" fmla="*/ 1169622 w 3038475"/>
                  <a:gd name="connsiteY407" fmla="*/ 1295891 h 3378200"/>
                  <a:gd name="connsiteX408" fmla="*/ 1120523 w 3038475"/>
                  <a:gd name="connsiteY408" fmla="*/ 1326070 h 3378200"/>
                  <a:gd name="connsiteX409" fmla="*/ 1086297 w 3038475"/>
                  <a:gd name="connsiteY409" fmla="*/ 1293620 h 3378200"/>
                  <a:gd name="connsiteX410" fmla="*/ 1058545 w 3038475"/>
                  <a:gd name="connsiteY410" fmla="*/ 1288415 h 3378200"/>
                  <a:gd name="connsiteX411" fmla="*/ 1004570 w 3038475"/>
                  <a:gd name="connsiteY411" fmla="*/ 1241425 h 3378200"/>
                  <a:gd name="connsiteX412" fmla="*/ 962025 w 3038475"/>
                  <a:gd name="connsiteY412" fmla="*/ 1184910 h 3378200"/>
                  <a:gd name="connsiteX413" fmla="*/ 911225 w 3038475"/>
                  <a:gd name="connsiteY413" fmla="*/ 1211071 h 3378200"/>
                  <a:gd name="connsiteX414" fmla="*/ 865668 w 3038475"/>
                  <a:gd name="connsiteY414" fmla="*/ 1215673 h 3378200"/>
                  <a:gd name="connsiteX415" fmla="*/ 827247 w 3038475"/>
                  <a:gd name="connsiteY415" fmla="*/ 1207581 h 3378200"/>
                  <a:gd name="connsiteX416" fmla="*/ 750828 w 3038475"/>
                  <a:gd name="connsiteY416" fmla="*/ 1245298 h 3378200"/>
                  <a:gd name="connsiteX417" fmla="*/ 731747 w 3038475"/>
                  <a:gd name="connsiteY417" fmla="*/ 1218188 h 3378200"/>
                  <a:gd name="connsiteX418" fmla="*/ 743585 w 3038475"/>
                  <a:gd name="connsiteY418" fmla="*/ 1162050 h 3378200"/>
                  <a:gd name="connsiteX419" fmla="*/ 710565 w 3038475"/>
                  <a:gd name="connsiteY419" fmla="*/ 1184910 h 3378200"/>
                  <a:gd name="connsiteX420" fmla="*/ 685165 w 3038475"/>
                  <a:gd name="connsiteY420" fmla="*/ 1177290 h 3378200"/>
                  <a:gd name="connsiteX421" fmla="*/ 661035 w 3038475"/>
                  <a:gd name="connsiteY421" fmla="*/ 1146810 h 3378200"/>
                  <a:gd name="connsiteX422" fmla="*/ 645160 w 3038475"/>
                  <a:gd name="connsiteY422" fmla="*/ 1128395 h 3378200"/>
                  <a:gd name="connsiteX423" fmla="*/ 617220 w 3038475"/>
                  <a:gd name="connsiteY423" fmla="*/ 1128395 h 3378200"/>
                  <a:gd name="connsiteX424" fmla="*/ 595630 w 3038475"/>
                  <a:gd name="connsiteY424" fmla="*/ 1123315 h 3378200"/>
                  <a:gd name="connsiteX425" fmla="*/ 567055 w 3038475"/>
                  <a:gd name="connsiteY425" fmla="*/ 1123315 h 3378200"/>
                  <a:gd name="connsiteX426" fmla="*/ 551180 w 3038475"/>
                  <a:gd name="connsiteY426" fmla="*/ 1149350 h 3378200"/>
                  <a:gd name="connsiteX427" fmla="*/ 524510 w 3038475"/>
                  <a:gd name="connsiteY427" fmla="*/ 1164590 h 3378200"/>
                  <a:gd name="connsiteX428" fmla="*/ 502285 w 3038475"/>
                  <a:gd name="connsiteY428" fmla="*/ 1128395 h 3378200"/>
                  <a:gd name="connsiteX429" fmla="*/ 485140 w 3038475"/>
                  <a:gd name="connsiteY429" fmla="*/ 1108075 h 3378200"/>
                  <a:gd name="connsiteX430" fmla="*/ 485140 w 3038475"/>
                  <a:gd name="connsiteY430" fmla="*/ 1075055 h 3378200"/>
                  <a:gd name="connsiteX431" fmla="*/ 485140 w 3038475"/>
                  <a:gd name="connsiteY431" fmla="*/ 1056640 h 3378200"/>
                  <a:gd name="connsiteX432" fmla="*/ 471170 w 3038475"/>
                  <a:gd name="connsiteY432" fmla="*/ 1015365 h 3378200"/>
                  <a:gd name="connsiteX433" fmla="*/ 434340 w 3038475"/>
                  <a:gd name="connsiteY433" fmla="*/ 1017905 h 3378200"/>
                  <a:gd name="connsiteX434" fmla="*/ 429260 w 3038475"/>
                  <a:gd name="connsiteY434" fmla="*/ 996950 h 3378200"/>
                  <a:gd name="connsiteX435" fmla="*/ 398780 w 3038475"/>
                  <a:gd name="connsiteY435" fmla="*/ 1015365 h 3378200"/>
                  <a:gd name="connsiteX436" fmla="*/ 375920 w 3038475"/>
                  <a:gd name="connsiteY436" fmla="*/ 1017905 h 3378200"/>
                  <a:gd name="connsiteX437" fmla="*/ 347345 w 3038475"/>
                  <a:gd name="connsiteY437" fmla="*/ 1028065 h 3378200"/>
                  <a:gd name="connsiteX438" fmla="*/ 315595 w 3038475"/>
                  <a:gd name="connsiteY438" fmla="*/ 1010285 h 3378200"/>
                  <a:gd name="connsiteX439" fmla="*/ 304800 w 3038475"/>
                  <a:gd name="connsiteY439" fmla="*/ 984250 h 3378200"/>
                  <a:gd name="connsiteX440" fmla="*/ 283210 w 3038475"/>
                  <a:gd name="connsiteY440" fmla="*/ 984250 h 3378200"/>
                  <a:gd name="connsiteX441" fmla="*/ 262255 w 3038475"/>
                  <a:gd name="connsiteY441" fmla="*/ 958215 h 3378200"/>
                  <a:gd name="connsiteX442" fmla="*/ 241935 w 3038475"/>
                  <a:gd name="connsiteY442" fmla="*/ 958215 h 3378200"/>
                  <a:gd name="connsiteX443" fmla="*/ 231775 w 3038475"/>
                  <a:gd name="connsiteY443" fmla="*/ 974090 h 3378200"/>
                  <a:gd name="connsiteX444" fmla="*/ 209550 w 3038475"/>
                  <a:gd name="connsiteY444" fmla="*/ 991870 h 3378200"/>
                  <a:gd name="connsiteX445" fmla="*/ 204470 w 3038475"/>
                  <a:gd name="connsiteY445" fmla="*/ 974090 h 3378200"/>
                  <a:gd name="connsiteX446" fmla="*/ 177800 w 3038475"/>
                  <a:gd name="connsiteY446" fmla="*/ 974090 h 3378200"/>
                  <a:gd name="connsiteX447" fmla="*/ 187960 w 3038475"/>
                  <a:gd name="connsiteY447" fmla="*/ 920116 h 3378200"/>
                  <a:gd name="connsiteX448" fmla="*/ 157480 w 3038475"/>
                  <a:gd name="connsiteY448" fmla="*/ 920116 h 3378200"/>
                  <a:gd name="connsiteX449" fmla="*/ 133985 w 3038475"/>
                  <a:gd name="connsiteY449" fmla="*/ 873761 h 3378200"/>
                  <a:gd name="connsiteX450" fmla="*/ 157480 w 3038475"/>
                  <a:gd name="connsiteY450" fmla="*/ 845185 h 3378200"/>
                  <a:gd name="connsiteX451" fmla="*/ 157480 w 3038475"/>
                  <a:gd name="connsiteY451" fmla="*/ 808990 h 3378200"/>
                  <a:gd name="connsiteX452" fmla="*/ 149225 w 3038475"/>
                  <a:gd name="connsiteY452" fmla="*/ 795020 h 3378200"/>
                  <a:gd name="connsiteX453" fmla="*/ 157480 w 3038475"/>
                  <a:gd name="connsiteY453" fmla="*/ 747395 h 3378200"/>
                  <a:gd name="connsiteX454" fmla="*/ 175260 w 3038475"/>
                  <a:gd name="connsiteY454" fmla="*/ 760095 h 3378200"/>
                  <a:gd name="connsiteX455" fmla="*/ 249555 w 3038475"/>
                  <a:gd name="connsiteY455" fmla="*/ 726440 h 3378200"/>
                  <a:gd name="connsiteX456" fmla="*/ 209550 w 3038475"/>
                  <a:gd name="connsiteY456" fmla="*/ 693420 h 3378200"/>
                  <a:gd name="connsiteX457" fmla="*/ 182880 w 3038475"/>
                  <a:gd name="connsiteY457" fmla="*/ 652780 h 3378200"/>
                  <a:gd name="connsiteX458" fmla="*/ 204470 w 3038475"/>
                  <a:gd name="connsiteY458" fmla="*/ 633730 h 3378200"/>
                  <a:gd name="connsiteX459" fmla="*/ 172720 w 3038475"/>
                  <a:gd name="connsiteY459" fmla="*/ 610870 h 3378200"/>
                  <a:gd name="connsiteX460" fmla="*/ 187960 w 3038475"/>
                  <a:gd name="connsiteY460" fmla="*/ 551815 h 3378200"/>
                  <a:gd name="connsiteX461" fmla="*/ 185420 w 3038475"/>
                  <a:gd name="connsiteY461" fmla="*/ 508636 h 3378200"/>
                  <a:gd name="connsiteX462" fmla="*/ 157480 w 3038475"/>
                  <a:gd name="connsiteY462" fmla="*/ 489585 h 3378200"/>
                  <a:gd name="connsiteX463" fmla="*/ 204470 w 3038475"/>
                  <a:gd name="connsiteY463" fmla="*/ 481965 h 3378200"/>
                  <a:gd name="connsiteX464" fmla="*/ 192405 w 3038475"/>
                  <a:gd name="connsiteY464" fmla="*/ 422911 h 3378200"/>
                  <a:gd name="connsiteX465" fmla="*/ 192405 w 3038475"/>
                  <a:gd name="connsiteY465" fmla="*/ 398145 h 3378200"/>
                  <a:gd name="connsiteX466" fmla="*/ 204470 w 3038475"/>
                  <a:gd name="connsiteY466" fmla="*/ 391160 h 3378200"/>
                  <a:gd name="connsiteX467" fmla="*/ 213360 w 3038475"/>
                  <a:gd name="connsiteY467" fmla="*/ 377191 h 3378200"/>
                  <a:gd name="connsiteX468" fmla="*/ 209550 w 3038475"/>
                  <a:gd name="connsiteY468" fmla="*/ 350520 h 3378200"/>
                  <a:gd name="connsiteX469" fmla="*/ 204470 w 3038475"/>
                  <a:gd name="connsiteY469" fmla="*/ 296545 h 3378200"/>
                  <a:gd name="connsiteX470" fmla="*/ 172720 w 3038475"/>
                  <a:gd name="connsiteY470" fmla="*/ 265430 h 3378200"/>
                  <a:gd name="connsiteX471" fmla="*/ 149225 w 3038475"/>
                  <a:gd name="connsiteY471" fmla="*/ 255270 h 3378200"/>
                  <a:gd name="connsiteX472" fmla="*/ 115570 w 3038475"/>
                  <a:gd name="connsiteY472" fmla="*/ 257810 h 3378200"/>
                  <a:gd name="connsiteX473" fmla="*/ 110490 w 3038475"/>
                  <a:gd name="connsiteY473" fmla="*/ 285115 h 3378200"/>
                  <a:gd name="connsiteX474" fmla="*/ 88900 w 3038475"/>
                  <a:gd name="connsiteY474" fmla="*/ 270510 h 3378200"/>
                  <a:gd name="connsiteX475" fmla="*/ 74930 w 3038475"/>
                  <a:gd name="connsiteY475" fmla="*/ 247650 h 3378200"/>
                  <a:gd name="connsiteX476" fmla="*/ 48260 w 3038475"/>
                  <a:gd name="connsiteY476" fmla="*/ 213995 h 3378200"/>
                  <a:gd name="connsiteX477" fmla="*/ 48260 w 3038475"/>
                  <a:gd name="connsiteY477" fmla="*/ 182880 h 3378200"/>
                  <a:gd name="connsiteX478" fmla="*/ 33655 w 3038475"/>
                  <a:gd name="connsiteY478" fmla="*/ 172720 h 3378200"/>
                  <a:gd name="connsiteX479" fmla="*/ 0 w 3038475"/>
                  <a:gd name="connsiteY479" fmla="*/ 172720 h 3378200"/>
                  <a:gd name="connsiteX480" fmla="*/ 33655 w 3038475"/>
                  <a:gd name="connsiteY480" fmla="*/ 116205 h 3378200"/>
                  <a:gd name="connsiteX481" fmla="*/ 48260 w 3038475"/>
                  <a:gd name="connsiteY481" fmla="*/ 111125 h 3378200"/>
                  <a:gd name="connsiteX482" fmla="*/ 48260 w 3038475"/>
                  <a:gd name="connsiteY482" fmla="*/ 85725 h 3378200"/>
                  <a:gd name="connsiteX483" fmla="*/ 110490 w 3038475"/>
                  <a:gd name="connsiteY483" fmla="*/ 85725 h 3378200"/>
                  <a:gd name="connsiteX484" fmla="*/ 110490 w 3038475"/>
                  <a:gd name="connsiteY484" fmla="*/ 64770 h 3378200"/>
                  <a:gd name="connsiteX485" fmla="*/ 149225 w 3038475"/>
                  <a:gd name="connsiteY485" fmla="*/ 62230 h 3378200"/>
                  <a:gd name="connsiteX486" fmla="*/ 157480 w 3038475"/>
                  <a:gd name="connsiteY486" fmla="*/ 28575 h 3378200"/>
                  <a:gd name="connsiteX487" fmla="*/ 157480 w 3038475"/>
                  <a:gd name="connsiteY487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04648 w 3038475"/>
                  <a:gd name="connsiteY57" fmla="*/ 531873 h 3378200"/>
                  <a:gd name="connsiteX58" fmla="*/ 1198419 w 3038475"/>
                  <a:gd name="connsiteY58" fmla="*/ 605874 h 3378200"/>
                  <a:gd name="connsiteX59" fmla="*/ 1287571 w 3038475"/>
                  <a:gd name="connsiteY59" fmla="*/ 605832 h 3378200"/>
                  <a:gd name="connsiteX60" fmla="*/ 1409700 w 3038475"/>
                  <a:gd name="connsiteY60" fmla="*/ 668655 h 3378200"/>
                  <a:gd name="connsiteX61" fmla="*/ 1344295 w 3038475"/>
                  <a:gd name="connsiteY61" fmla="*/ 706120 h 3378200"/>
                  <a:gd name="connsiteX62" fmla="*/ 1331595 w 3038475"/>
                  <a:gd name="connsiteY62" fmla="*/ 739775 h 3378200"/>
                  <a:gd name="connsiteX63" fmla="*/ 1346835 w 3038475"/>
                  <a:gd name="connsiteY63" fmla="*/ 816610 h 3378200"/>
                  <a:gd name="connsiteX64" fmla="*/ 1345565 w 3038475"/>
                  <a:gd name="connsiteY64" fmla="*/ 890270 h 3378200"/>
                  <a:gd name="connsiteX65" fmla="*/ 1374899 w 3038475"/>
                  <a:gd name="connsiteY65" fmla="*/ 888706 h 3378200"/>
                  <a:gd name="connsiteX66" fmla="*/ 1362075 w 3038475"/>
                  <a:gd name="connsiteY66" fmla="*/ 897255 h 3378200"/>
                  <a:gd name="connsiteX67" fmla="*/ 1357630 w 3038475"/>
                  <a:gd name="connsiteY67" fmla="*/ 925195 h 3378200"/>
                  <a:gd name="connsiteX68" fmla="*/ 1311275 w 3038475"/>
                  <a:gd name="connsiteY68" fmla="*/ 922655 h 3378200"/>
                  <a:gd name="connsiteX69" fmla="*/ 1295400 w 3038475"/>
                  <a:gd name="connsiteY69" fmla="*/ 945516 h 3378200"/>
                  <a:gd name="connsiteX70" fmla="*/ 1346835 w 3038475"/>
                  <a:gd name="connsiteY70" fmla="*/ 996950 h 3378200"/>
                  <a:gd name="connsiteX71" fmla="*/ 1313815 w 3038475"/>
                  <a:gd name="connsiteY71" fmla="*/ 1075055 h 3378200"/>
                  <a:gd name="connsiteX72" fmla="*/ 1339215 w 3038475"/>
                  <a:gd name="connsiteY72" fmla="*/ 1102995 h 3378200"/>
                  <a:gd name="connsiteX73" fmla="*/ 1332786 w 3038475"/>
                  <a:gd name="connsiteY73" fmla="*/ 1106805 h 3378200"/>
                  <a:gd name="connsiteX74" fmla="*/ 1358900 w 3038475"/>
                  <a:gd name="connsiteY74" fmla="*/ 1106805 h 3378200"/>
                  <a:gd name="connsiteX75" fmla="*/ 1366520 w 3038475"/>
                  <a:gd name="connsiteY75" fmla="*/ 1130300 h 3378200"/>
                  <a:gd name="connsiteX76" fmla="*/ 1374140 w 3038475"/>
                  <a:gd name="connsiteY76" fmla="*/ 1155065 h 3378200"/>
                  <a:gd name="connsiteX77" fmla="*/ 1409700 w 3038475"/>
                  <a:gd name="connsiteY77" fmla="*/ 1160780 h 3378200"/>
                  <a:gd name="connsiteX78" fmla="*/ 1440815 w 3038475"/>
                  <a:gd name="connsiteY78" fmla="*/ 1170305 h 3378200"/>
                  <a:gd name="connsiteX79" fmla="*/ 1459865 w 3038475"/>
                  <a:gd name="connsiteY79" fmla="*/ 1164590 h 3378200"/>
                  <a:gd name="connsiteX80" fmla="*/ 1473200 w 3038475"/>
                  <a:gd name="connsiteY80" fmla="*/ 1145541 h 3378200"/>
                  <a:gd name="connsiteX81" fmla="*/ 1482725 w 3038475"/>
                  <a:gd name="connsiteY81" fmla="*/ 1106805 h 3378200"/>
                  <a:gd name="connsiteX82" fmla="*/ 1511300 w 3038475"/>
                  <a:gd name="connsiteY82" fmla="*/ 1106805 h 3378200"/>
                  <a:gd name="connsiteX83" fmla="*/ 1520825 w 3038475"/>
                  <a:gd name="connsiteY83" fmla="*/ 1126490 h 3378200"/>
                  <a:gd name="connsiteX84" fmla="*/ 1539875 w 3038475"/>
                  <a:gd name="connsiteY84" fmla="*/ 1126490 h 3378200"/>
                  <a:gd name="connsiteX85" fmla="*/ 1558925 w 3038475"/>
                  <a:gd name="connsiteY85" fmla="*/ 1143635 h 3378200"/>
                  <a:gd name="connsiteX86" fmla="*/ 1583690 w 3038475"/>
                  <a:gd name="connsiteY86" fmla="*/ 1143635 h 3378200"/>
                  <a:gd name="connsiteX87" fmla="*/ 1593215 w 3038475"/>
                  <a:gd name="connsiteY87" fmla="*/ 1126490 h 3378200"/>
                  <a:gd name="connsiteX88" fmla="*/ 1579880 w 3038475"/>
                  <a:gd name="connsiteY88" fmla="*/ 1170305 h 3378200"/>
                  <a:gd name="connsiteX89" fmla="*/ 1581533 w 3038475"/>
                  <a:gd name="connsiteY89" fmla="*/ 1197102 h 3378200"/>
                  <a:gd name="connsiteX90" fmla="*/ 1600835 w 3038475"/>
                  <a:gd name="connsiteY90" fmla="*/ 1217930 h 3378200"/>
                  <a:gd name="connsiteX91" fmla="*/ 1612265 w 3038475"/>
                  <a:gd name="connsiteY91" fmla="*/ 1240155 h 3378200"/>
                  <a:gd name="connsiteX92" fmla="*/ 1617813 w 3038475"/>
                  <a:gd name="connsiteY92" fmla="*/ 1253065 h 3378200"/>
                  <a:gd name="connsiteX93" fmla="*/ 1648460 w 3038475"/>
                  <a:gd name="connsiteY93" fmla="*/ 1240155 h 3378200"/>
                  <a:gd name="connsiteX94" fmla="*/ 1654175 w 3038475"/>
                  <a:gd name="connsiteY94" fmla="*/ 1265555 h 3378200"/>
                  <a:gd name="connsiteX95" fmla="*/ 1678940 w 3038475"/>
                  <a:gd name="connsiteY95" fmla="*/ 1290320 h 3378200"/>
                  <a:gd name="connsiteX96" fmla="*/ 1682257 w 3038475"/>
                  <a:gd name="connsiteY96" fmla="*/ 1310221 h 3378200"/>
                  <a:gd name="connsiteX97" fmla="*/ 1685925 w 3038475"/>
                  <a:gd name="connsiteY97" fmla="*/ 1295400 h 3378200"/>
                  <a:gd name="connsiteX98" fmla="*/ 1708785 w 3038475"/>
                  <a:gd name="connsiteY98" fmla="*/ 1310640 h 3378200"/>
                  <a:gd name="connsiteX99" fmla="*/ 1715770 w 3038475"/>
                  <a:gd name="connsiteY99" fmla="*/ 1314450 h 3378200"/>
                  <a:gd name="connsiteX100" fmla="*/ 1737360 w 3038475"/>
                  <a:gd name="connsiteY100" fmla="*/ 1314450 h 3378200"/>
                  <a:gd name="connsiteX101" fmla="*/ 1758315 w 3038475"/>
                  <a:gd name="connsiteY101" fmla="*/ 1314450 h 3378200"/>
                  <a:gd name="connsiteX102" fmla="*/ 1795145 w 3038475"/>
                  <a:gd name="connsiteY102" fmla="*/ 1336675 h 3378200"/>
                  <a:gd name="connsiteX103" fmla="*/ 1772285 w 3038475"/>
                  <a:gd name="connsiteY103" fmla="*/ 1349375 h 3378200"/>
                  <a:gd name="connsiteX104" fmla="*/ 1772285 w 3038475"/>
                  <a:gd name="connsiteY104" fmla="*/ 1364615 h 3378200"/>
                  <a:gd name="connsiteX105" fmla="*/ 1758315 w 3038475"/>
                  <a:gd name="connsiteY105" fmla="*/ 1384935 h 3378200"/>
                  <a:gd name="connsiteX106" fmla="*/ 1779905 w 3038475"/>
                  <a:gd name="connsiteY106" fmla="*/ 1402715 h 3378200"/>
                  <a:gd name="connsiteX107" fmla="*/ 1795145 w 3038475"/>
                  <a:gd name="connsiteY107" fmla="*/ 1428750 h 3378200"/>
                  <a:gd name="connsiteX108" fmla="*/ 1823720 w 3038475"/>
                  <a:gd name="connsiteY108" fmla="*/ 1438910 h 3378200"/>
                  <a:gd name="connsiteX109" fmla="*/ 1851660 w 3038475"/>
                  <a:gd name="connsiteY109" fmla="*/ 1418590 h 3378200"/>
                  <a:gd name="connsiteX110" fmla="*/ 1869440 w 3038475"/>
                  <a:gd name="connsiteY110" fmla="*/ 1426210 h 3378200"/>
                  <a:gd name="connsiteX111" fmla="*/ 1884680 w 3038475"/>
                  <a:gd name="connsiteY111" fmla="*/ 1397635 h 3378200"/>
                  <a:gd name="connsiteX112" fmla="*/ 1908810 w 3038475"/>
                  <a:gd name="connsiteY112" fmla="*/ 1410970 h 3378200"/>
                  <a:gd name="connsiteX113" fmla="*/ 1908810 w 3038475"/>
                  <a:gd name="connsiteY113" fmla="*/ 1431290 h 3378200"/>
                  <a:gd name="connsiteX114" fmla="*/ 1931035 w 3038475"/>
                  <a:gd name="connsiteY114" fmla="*/ 1446530 h 3378200"/>
                  <a:gd name="connsiteX115" fmla="*/ 1947545 w 3038475"/>
                  <a:gd name="connsiteY115" fmla="*/ 1413510 h 3378200"/>
                  <a:gd name="connsiteX116" fmla="*/ 1978660 w 3038475"/>
                  <a:gd name="connsiteY116" fmla="*/ 1410970 h 3378200"/>
                  <a:gd name="connsiteX117" fmla="*/ 2021205 w 3038475"/>
                  <a:gd name="connsiteY117" fmla="*/ 1410970 h 3378200"/>
                  <a:gd name="connsiteX118" fmla="*/ 2047240 w 3038475"/>
                  <a:gd name="connsiteY118" fmla="*/ 1431290 h 3378200"/>
                  <a:gd name="connsiteX119" fmla="*/ 2075704 w 3038475"/>
                  <a:gd name="connsiteY119" fmla="*/ 1424444 h 3378200"/>
                  <a:gd name="connsiteX120" fmla="*/ 2071370 w 3038475"/>
                  <a:gd name="connsiteY120" fmla="*/ 1421130 h 3378200"/>
                  <a:gd name="connsiteX121" fmla="*/ 2112645 w 3038475"/>
                  <a:gd name="connsiteY121" fmla="*/ 1396365 h 3378200"/>
                  <a:gd name="connsiteX122" fmla="*/ 2154555 w 3038475"/>
                  <a:gd name="connsiteY122" fmla="*/ 1369695 h 3378200"/>
                  <a:gd name="connsiteX123" fmla="*/ 2152650 w 3038475"/>
                  <a:gd name="connsiteY123" fmla="*/ 1338580 h 3378200"/>
                  <a:gd name="connsiteX124" fmla="*/ 2164080 w 3038475"/>
                  <a:gd name="connsiteY124" fmla="*/ 1247775 h 3378200"/>
                  <a:gd name="connsiteX125" fmla="*/ 2182495 w 3038475"/>
                  <a:gd name="connsiteY125" fmla="*/ 1230630 h 3378200"/>
                  <a:gd name="connsiteX126" fmla="*/ 2103120 w 3038475"/>
                  <a:gd name="connsiteY126" fmla="*/ 1189355 h 3378200"/>
                  <a:gd name="connsiteX127" fmla="*/ 2069465 w 3038475"/>
                  <a:gd name="connsiteY127" fmla="*/ 1189355 h 3378200"/>
                  <a:gd name="connsiteX128" fmla="*/ 2040255 w 3038475"/>
                  <a:gd name="connsiteY128" fmla="*/ 1211580 h 3378200"/>
                  <a:gd name="connsiteX129" fmla="*/ 2019300 w 3038475"/>
                  <a:gd name="connsiteY129" fmla="*/ 1253490 h 3378200"/>
                  <a:gd name="connsiteX130" fmla="*/ 2011680 w 3038475"/>
                  <a:gd name="connsiteY130" fmla="*/ 1245870 h 3378200"/>
                  <a:gd name="connsiteX131" fmla="*/ 1994535 w 3038475"/>
                  <a:gd name="connsiteY131" fmla="*/ 1243965 h 3378200"/>
                  <a:gd name="connsiteX132" fmla="*/ 2038350 w 3038475"/>
                  <a:gd name="connsiteY132" fmla="*/ 1186815 h 3378200"/>
                  <a:gd name="connsiteX133" fmla="*/ 2013585 w 3038475"/>
                  <a:gd name="connsiteY133" fmla="*/ 1146810 h 3378200"/>
                  <a:gd name="connsiteX134" fmla="*/ 1994535 w 3038475"/>
                  <a:gd name="connsiteY134" fmla="*/ 1200150 h 3378200"/>
                  <a:gd name="connsiteX135" fmla="*/ 1979295 w 3038475"/>
                  <a:gd name="connsiteY135" fmla="*/ 1209675 h 3378200"/>
                  <a:gd name="connsiteX136" fmla="*/ 1983105 w 3038475"/>
                  <a:gd name="connsiteY136" fmla="*/ 1236345 h 3378200"/>
                  <a:gd name="connsiteX137" fmla="*/ 1945005 w 3038475"/>
                  <a:gd name="connsiteY137" fmla="*/ 1230630 h 3378200"/>
                  <a:gd name="connsiteX138" fmla="*/ 1945005 w 3038475"/>
                  <a:gd name="connsiteY138" fmla="*/ 1211580 h 3378200"/>
                  <a:gd name="connsiteX139" fmla="*/ 1977390 w 3038475"/>
                  <a:gd name="connsiteY139" fmla="*/ 1151255 h 3378200"/>
                  <a:gd name="connsiteX140" fmla="*/ 2000250 w 3038475"/>
                  <a:gd name="connsiteY140" fmla="*/ 1135380 h 3378200"/>
                  <a:gd name="connsiteX141" fmla="*/ 1986915 w 3038475"/>
                  <a:gd name="connsiteY141" fmla="*/ 1074420 h 3378200"/>
                  <a:gd name="connsiteX142" fmla="*/ 2013585 w 3038475"/>
                  <a:gd name="connsiteY142" fmla="*/ 1033780 h 3378200"/>
                  <a:gd name="connsiteX143" fmla="*/ 2103120 w 3038475"/>
                  <a:gd name="connsiteY143" fmla="*/ 1017905 h 3378200"/>
                  <a:gd name="connsiteX144" fmla="*/ 2152650 w 3038475"/>
                  <a:gd name="connsiteY144" fmla="*/ 1005205 h 3378200"/>
                  <a:gd name="connsiteX145" fmla="*/ 2134870 w 3038475"/>
                  <a:gd name="connsiteY145" fmla="*/ 954405 h 3378200"/>
                  <a:gd name="connsiteX146" fmla="*/ 2101215 w 3038475"/>
                  <a:gd name="connsiteY146" fmla="*/ 963931 h 3378200"/>
                  <a:gd name="connsiteX147" fmla="*/ 2069465 w 3038475"/>
                  <a:gd name="connsiteY147" fmla="*/ 938530 h 3378200"/>
                  <a:gd name="connsiteX148" fmla="*/ 2071370 w 3038475"/>
                  <a:gd name="connsiteY148" fmla="*/ 859155 h 3378200"/>
                  <a:gd name="connsiteX149" fmla="*/ 2118995 w 3038475"/>
                  <a:gd name="connsiteY149" fmla="*/ 824230 h 3378200"/>
                  <a:gd name="connsiteX150" fmla="*/ 2182495 w 3038475"/>
                  <a:gd name="connsiteY150" fmla="*/ 805180 h 3378200"/>
                  <a:gd name="connsiteX151" fmla="*/ 2203450 w 3038475"/>
                  <a:gd name="connsiteY151" fmla="*/ 849630 h 3378200"/>
                  <a:gd name="connsiteX152" fmla="*/ 2220595 w 3038475"/>
                  <a:gd name="connsiteY152" fmla="*/ 881380 h 3378200"/>
                  <a:gd name="connsiteX153" fmla="*/ 2265045 w 3038475"/>
                  <a:gd name="connsiteY153" fmla="*/ 903605 h 3378200"/>
                  <a:gd name="connsiteX154" fmla="*/ 2265045 w 3038475"/>
                  <a:gd name="connsiteY154" fmla="*/ 878205 h 3378200"/>
                  <a:gd name="connsiteX155" fmla="*/ 2357120 w 3038475"/>
                  <a:gd name="connsiteY155" fmla="*/ 849630 h 3378200"/>
                  <a:gd name="connsiteX156" fmla="*/ 2392680 w 3038475"/>
                  <a:gd name="connsiteY156" fmla="*/ 862965 h 3378200"/>
                  <a:gd name="connsiteX157" fmla="*/ 2423160 w 3038475"/>
                  <a:gd name="connsiteY157" fmla="*/ 847725 h 3378200"/>
                  <a:gd name="connsiteX158" fmla="*/ 2446020 w 3038475"/>
                  <a:gd name="connsiteY158" fmla="*/ 872490 h 3378200"/>
                  <a:gd name="connsiteX159" fmla="*/ 2434590 w 3038475"/>
                  <a:gd name="connsiteY159" fmla="*/ 889635 h 3378200"/>
                  <a:gd name="connsiteX160" fmla="*/ 2459355 w 3038475"/>
                  <a:gd name="connsiteY160" fmla="*/ 901065 h 3378200"/>
                  <a:gd name="connsiteX161" fmla="*/ 2447925 w 3038475"/>
                  <a:gd name="connsiteY161" fmla="*/ 910590 h 3378200"/>
                  <a:gd name="connsiteX162" fmla="*/ 2458720 w 3038475"/>
                  <a:gd name="connsiteY162" fmla="*/ 922655 h 3378200"/>
                  <a:gd name="connsiteX163" fmla="*/ 2484120 w 3038475"/>
                  <a:gd name="connsiteY163" fmla="*/ 986155 h 3378200"/>
                  <a:gd name="connsiteX164" fmla="*/ 2447925 w 3038475"/>
                  <a:gd name="connsiteY164" fmla="*/ 1038225 h 3378200"/>
                  <a:gd name="connsiteX165" fmla="*/ 2461260 w 3038475"/>
                  <a:gd name="connsiteY165" fmla="*/ 1068705 h 3378200"/>
                  <a:gd name="connsiteX166" fmla="*/ 2438400 w 3038475"/>
                  <a:gd name="connsiteY166" fmla="*/ 1106805 h 3378200"/>
                  <a:gd name="connsiteX167" fmla="*/ 2438400 w 3038475"/>
                  <a:gd name="connsiteY167" fmla="*/ 1132206 h 3378200"/>
                  <a:gd name="connsiteX168" fmla="*/ 2417445 w 3038475"/>
                  <a:gd name="connsiteY168" fmla="*/ 1141095 h 3378200"/>
                  <a:gd name="connsiteX169" fmla="*/ 2421255 w 3038475"/>
                  <a:gd name="connsiteY169" fmla="*/ 1163955 h 3378200"/>
                  <a:gd name="connsiteX170" fmla="*/ 2377440 w 3038475"/>
                  <a:gd name="connsiteY170" fmla="*/ 1198880 h 3378200"/>
                  <a:gd name="connsiteX171" fmla="*/ 2374265 w 3038475"/>
                  <a:gd name="connsiteY171" fmla="*/ 1230630 h 3378200"/>
                  <a:gd name="connsiteX172" fmla="*/ 2335530 w 3038475"/>
                  <a:gd name="connsiteY172" fmla="*/ 1239520 h 3378200"/>
                  <a:gd name="connsiteX173" fmla="*/ 2335530 w 3038475"/>
                  <a:gd name="connsiteY173" fmla="*/ 1295400 h 3378200"/>
                  <a:gd name="connsiteX174" fmla="*/ 2374265 w 3038475"/>
                  <a:gd name="connsiteY174" fmla="*/ 1314451 h 3378200"/>
                  <a:gd name="connsiteX175" fmla="*/ 2420620 w 3038475"/>
                  <a:gd name="connsiteY175" fmla="*/ 1295400 h 3378200"/>
                  <a:gd name="connsiteX176" fmla="*/ 2461895 w 3038475"/>
                  <a:gd name="connsiteY176" fmla="*/ 1295400 h 3378200"/>
                  <a:gd name="connsiteX177" fmla="*/ 2526030 w 3038475"/>
                  <a:gd name="connsiteY177" fmla="*/ 1239520 h 3378200"/>
                  <a:gd name="connsiteX178" fmla="*/ 2560320 w 3038475"/>
                  <a:gd name="connsiteY178" fmla="*/ 1239520 h 3378200"/>
                  <a:gd name="connsiteX179" fmla="*/ 2563319 w 3038475"/>
                  <a:gd name="connsiteY179" fmla="*/ 1251314 h 3378200"/>
                  <a:gd name="connsiteX180" fmla="*/ 2563382 w 3038475"/>
                  <a:gd name="connsiteY180" fmla="*/ 1251335 h 3378200"/>
                  <a:gd name="connsiteX181" fmla="*/ 2569845 w 3038475"/>
                  <a:gd name="connsiteY181" fmla="*/ 1241425 h 3378200"/>
                  <a:gd name="connsiteX182" fmla="*/ 2591435 w 3038475"/>
                  <a:gd name="connsiteY182" fmla="*/ 1241425 h 3378200"/>
                  <a:gd name="connsiteX183" fmla="*/ 2616835 w 3038475"/>
                  <a:gd name="connsiteY183" fmla="*/ 1264285 h 3378200"/>
                  <a:gd name="connsiteX184" fmla="*/ 2629535 w 3038475"/>
                  <a:gd name="connsiteY184" fmla="*/ 1275715 h 3378200"/>
                  <a:gd name="connsiteX185" fmla="*/ 2643505 w 3038475"/>
                  <a:gd name="connsiteY185" fmla="*/ 1284605 h 3378200"/>
                  <a:gd name="connsiteX186" fmla="*/ 2651760 w 3038475"/>
                  <a:gd name="connsiteY186" fmla="*/ 1273175 h 3378200"/>
                  <a:gd name="connsiteX187" fmla="*/ 2670810 w 3038475"/>
                  <a:gd name="connsiteY187" fmla="*/ 1275715 h 3378200"/>
                  <a:gd name="connsiteX188" fmla="*/ 2688590 w 3038475"/>
                  <a:gd name="connsiteY188" fmla="*/ 1285875 h 3378200"/>
                  <a:gd name="connsiteX189" fmla="*/ 2692400 w 3038475"/>
                  <a:gd name="connsiteY189" fmla="*/ 1297940 h 3378200"/>
                  <a:gd name="connsiteX190" fmla="*/ 2706370 w 3038475"/>
                  <a:gd name="connsiteY190" fmla="*/ 1314451 h 3378200"/>
                  <a:gd name="connsiteX191" fmla="*/ 2705100 w 3038475"/>
                  <a:gd name="connsiteY191" fmla="*/ 1324610 h 3378200"/>
                  <a:gd name="connsiteX192" fmla="*/ 2726690 w 3038475"/>
                  <a:gd name="connsiteY192" fmla="*/ 1325880 h 3378200"/>
                  <a:gd name="connsiteX193" fmla="*/ 2726690 w 3038475"/>
                  <a:gd name="connsiteY193" fmla="*/ 1334770 h 3378200"/>
                  <a:gd name="connsiteX194" fmla="*/ 2752725 w 3038475"/>
                  <a:gd name="connsiteY194" fmla="*/ 1347470 h 3378200"/>
                  <a:gd name="connsiteX195" fmla="*/ 2750185 w 3038475"/>
                  <a:gd name="connsiteY195" fmla="*/ 1357630 h 3378200"/>
                  <a:gd name="connsiteX196" fmla="*/ 2765425 w 3038475"/>
                  <a:gd name="connsiteY196" fmla="*/ 1370330 h 3378200"/>
                  <a:gd name="connsiteX197" fmla="*/ 2756535 w 3038475"/>
                  <a:gd name="connsiteY197" fmla="*/ 1386205 h 3378200"/>
                  <a:gd name="connsiteX198" fmla="*/ 2756535 w 3038475"/>
                  <a:gd name="connsiteY198" fmla="*/ 1400175 h 3378200"/>
                  <a:gd name="connsiteX199" fmla="*/ 2766695 w 3038475"/>
                  <a:gd name="connsiteY199" fmla="*/ 1415415 h 3378200"/>
                  <a:gd name="connsiteX200" fmla="*/ 2783205 w 3038475"/>
                  <a:gd name="connsiteY200" fmla="*/ 1423036 h 3378200"/>
                  <a:gd name="connsiteX201" fmla="*/ 2783205 w 3038475"/>
                  <a:gd name="connsiteY201" fmla="*/ 1440815 h 3378200"/>
                  <a:gd name="connsiteX202" fmla="*/ 2761615 w 3038475"/>
                  <a:gd name="connsiteY202" fmla="*/ 1435735 h 3378200"/>
                  <a:gd name="connsiteX203" fmla="*/ 2752725 w 3038475"/>
                  <a:gd name="connsiteY203" fmla="*/ 1439545 h 3378200"/>
                  <a:gd name="connsiteX204" fmla="*/ 2743200 w 3038475"/>
                  <a:gd name="connsiteY204" fmla="*/ 1431925 h 3378200"/>
                  <a:gd name="connsiteX205" fmla="*/ 2740660 w 3038475"/>
                  <a:gd name="connsiteY205" fmla="*/ 1508760 h 3378200"/>
                  <a:gd name="connsiteX206" fmla="*/ 2762885 w 3038475"/>
                  <a:gd name="connsiteY206" fmla="*/ 1512570 h 3378200"/>
                  <a:gd name="connsiteX207" fmla="*/ 2773045 w 3038475"/>
                  <a:gd name="connsiteY207" fmla="*/ 1504950 h 3378200"/>
                  <a:gd name="connsiteX208" fmla="*/ 2797175 w 3038475"/>
                  <a:gd name="connsiteY208" fmla="*/ 1525270 h 3378200"/>
                  <a:gd name="connsiteX209" fmla="*/ 2821305 w 3038475"/>
                  <a:gd name="connsiteY209" fmla="*/ 1554481 h 3378200"/>
                  <a:gd name="connsiteX210" fmla="*/ 2841625 w 3038475"/>
                  <a:gd name="connsiteY210" fmla="*/ 1553210 h 3378200"/>
                  <a:gd name="connsiteX211" fmla="*/ 2858770 w 3038475"/>
                  <a:gd name="connsiteY211" fmla="*/ 1565910 h 3378200"/>
                  <a:gd name="connsiteX212" fmla="*/ 2876550 w 3038475"/>
                  <a:gd name="connsiteY212" fmla="*/ 1551940 h 3378200"/>
                  <a:gd name="connsiteX213" fmla="*/ 2887980 w 3038475"/>
                  <a:gd name="connsiteY213" fmla="*/ 1565910 h 3378200"/>
                  <a:gd name="connsiteX214" fmla="*/ 2910840 w 3038475"/>
                  <a:gd name="connsiteY214" fmla="*/ 1554481 h 3378200"/>
                  <a:gd name="connsiteX215" fmla="*/ 2927350 w 3038475"/>
                  <a:gd name="connsiteY215" fmla="*/ 1575435 h 3378200"/>
                  <a:gd name="connsiteX216" fmla="*/ 2961005 w 3038475"/>
                  <a:gd name="connsiteY216" fmla="*/ 1602105 h 3378200"/>
                  <a:gd name="connsiteX217" fmla="*/ 2971165 w 3038475"/>
                  <a:gd name="connsiteY217" fmla="*/ 1602105 h 3378200"/>
                  <a:gd name="connsiteX218" fmla="*/ 2966085 w 3038475"/>
                  <a:gd name="connsiteY218" fmla="*/ 1614805 h 3378200"/>
                  <a:gd name="connsiteX219" fmla="*/ 2971165 w 3038475"/>
                  <a:gd name="connsiteY219" fmla="*/ 1632585 h 3378200"/>
                  <a:gd name="connsiteX220" fmla="*/ 2976245 w 3038475"/>
                  <a:gd name="connsiteY220" fmla="*/ 1663700 h 3378200"/>
                  <a:gd name="connsiteX221" fmla="*/ 2990215 w 3038475"/>
                  <a:gd name="connsiteY221" fmla="*/ 1659255 h 3378200"/>
                  <a:gd name="connsiteX222" fmla="*/ 3000375 w 3038475"/>
                  <a:gd name="connsiteY222" fmla="*/ 1685290 h 3378200"/>
                  <a:gd name="connsiteX223" fmla="*/ 3038475 w 3038475"/>
                  <a:gd name="connsiteY223" fmla="*/ 1729740 h 3378200"/>
                  <a:gd name="connsiteX224" fmla="*/ 3016401 w 3038475"/>
                  <a:gd name="connsiteY224" fmla="*/ 1798723 h 3378200"/>
                  <a:gd name="connsiteX225" fmla="*/ 3002819 w 3038475"/>
                  <a:gd name="connsiteY225" fmla="*/ 1792286 h 3378200"/>
                  <a:gd name="connsiteX226" fmla="*/ 2985681 w 3038475"/>
                  <a:gd name="connsiteY226" fmla="*/ 1872304 h 3378200"/>
                  <a:gd name="connsiteX227" fmla="*/ 2938074 w 3038475"/>
                  <a:gd name="connsiteY227" fmla="*/ 1929460 h 3378200"/>
                  <a:gd name="connsiteX228" fmla="*/ 2953308 w 3038475"/>
                  <a:gd name="connsiteY228" fmla="*/ 1958038 h 3378200"/>
                  <a:gd name="connsiteX229" fmla="*/ 2871424 w 3038475"/>
                  <a:gd name="connsiteY229" fmla="*/ 2087591 h 3378200"/>
                  <a:gd name="connsiteX230" fmla="*/ 2827625 w 3038475"/>
                  <a:gd name="connsiteY230" fmla="*/ 2110453 h 3378200"/>
                  <a:gd name="connsiteX231" fmla="*/ 2772401 w 3038475"/>
                  <a:gd name="connsiteY231" fmla="*/ 2129505 h 3378200"/>
                  <a:gd name="connsiteX232" fmla="*/ 2732411 w 3038475"/>
                  <a:gd name="connsiteY232" fmla="*/ 2188566 h 3378200"/>
                  <a:gd name="connsiteX233" fmla="*/ 2722890 w 3038475"/>
                  <a:gd name="connsiteY233" fmla="*/ 2342887 h 3378200"/>
                  <a:gd name="connsiteX234" fmla="*/ 2701943 w 3038475"/>
                  <a:gd name="connsiteY234" fmla="*/ 2360033 h 3378200"/>
                  <a:gd name="connsiteX235" fmla="*/ 2682900 w 3038475"/>
                  <a:gd name="connsiteY235" fmla="*/ 2392422 h 3378200"/>
                  <a:gd name="connsiteX236" fmla="*/ 2680996 w 3038475"/>
                  <a:gd name="connsiteY236" fmla="*/ 2464819 h 3378200"/>
                  <a:gd name="connsiteX237" fmla="*/ 2631485 w 3038475"/>
                  <a:gd name="connsiteY237" fmla="*/ 2521975 h 3378200"/>
                  <a:gd name="connsiteX238" fmla="*/ 2599112 w 3038475"/>
                  <a:gd name="connsiteY238" fmla="*/ 2521975 h 3378200"/>
                  <a:gd name="connsiteX239" fmla="*/ 2524845 w 3038475"/>
                  <a:gd name="connsiteY239" fmla="*/ 2554363 h 3378200"/>
                  <a:gd name="connsiteX240" fmla="*/ 2477238 w 3038475"/>
                  <a:gd name="connsiteY240" fmla="*/ 2605803 h 3378200"/>
                  <a:gd name="connsiteX241" fmla="*/ 2477238 w 3038475"/>
                  <a:gd name="connsiteY241" fmla="*/ 2638192 h 3378200"/>
                  <a:gd name="connsiteX242" fmla="*/ 2439152 w 3038475"/>
                  <a:gd name="connsiteY242" fmla="*/ 2653433 h 3378200"/>
                  <a:gd name="connsiteX243" fmla="*/ 2444360 w 3038475"/>
                  <a:gd name="connsiteY243" fmla="*/ 2729850 h 3378200"/>
                  <a:gd name="connsiteX244" fmla="*/ 2439153 w 3038475"/>
                  <a:gd name="connsiteY244" fmla="*/ 2728371 h 3378200"/>
                  <a:gd name="connsiteX245" fmla="*/ 2418205 w 3038475"/>
                  <a:gd name="connsiteY245" fmla="*/ 2794418 h 3378200"/>
                  <a:gd name="connsiteX246" fmla="*/ 2406780 w 3038475"/>
                  <a:gd name="connsiteY246" fmla="*/ 2788702 h 3378200"/>
                  <a:gd name="connsiteX247" fmla="*/ 2378216 w 3038475"/>
                  <a:gd name="connsiteY247" fmla="*/ 2815375 h 3378200"/>
                  <a:gd name="connsiteX248" fmla="*/ 2326800 w 3038475"/>
                  <a:gd name="connsiteY248" fmla="*/ 2840142 h 3378200"/>
                  <a:gd name="connsiteX249" fmla="*/ 2336321 w 3038475"/>
                  <a:gd name="connsiteY249" fmla="*/ 2855384 h 3378200"/>
                  <a:gd name="connsiteX250" fmla="*/ 2273480 w 3038475"/>
                  <a:gd name="connsiteY250" fmla="*/ 2914445 h 3378200"/>
                  <a:gd name="connsiteX251" fmla="*/ 2204292 w 3038475"/>
                  <a:gd name="connsiteY251" fmla="*/ 2990652 h 3378200"/>
                  <a:gd name="connsiteX252" fmla="*/ 2193500 w 3038475"/>
                  <a:gd name="connsiteY252" fmla="*/ 2990652 h 3378200"/>
                  <a:gd name="connsiteX253" fmla="*/ 2183344 w 3038475"/>
                  <a:gd name="connsiteY253" fmla="*/ 3019230 h 3378200"/>
                  <a:gd name="connsiteX254" fmla="*/ 2168744 w 3038475"/>
                  <a:gd name="connsiteY254" fmla="*/ 3034472 h 3378200"/>
                  <a:gd name="connsiteX255" fmla="*/ 2149702 w 3038475"/>
                  <a:gd name="connsiteY255" fmla="*/ 3055429 h 3378200"/>
                  <a:gd name="connsiteX256" fmla="*/ 2136372 w 3038475"/>
                  <a:gd name="connsiteY256" fmla="*/ 3064955 h 3378200"/>
                  <a:gd name="connsiteX257" fmla="*/ 2125581 w 3038475"/>
                  <a:gd name="connsiteY257" fmla="*/ 3076386 h 3378200"/>
                  <a:gd name="connsiteX258" fmla="*/ 2103999 w 3038475"/>
                  <a:gd name="connsiteY258" fmla="*/ 3084007 h 3378200"/>
                  <a:gd name="connsiteX259" fmla="*/ 2072261 w 3038475"/>
                  <a:gd name="connsiteY259" fmla="*/ 3089722 h 3378200"/>
                  <a:gd name="connsiteX260" fmla="*/ 2035445 w 3038475"/>
                  <a:gd name="connsiteY260" fmla="*/ 3095438 h 3378200"/>
                  <a:gd name="connsiteX261" fmla="*/ 2008785 w 3038475"/>
                  <a:gd name="connsiteY261" fmla="*/ 3103058 h 3378200"/>
                  <a:gd name="connsiteX262" fmla="*/ 1995455 w 3038475"/>
                  <a:gd name="connsiteY262" fmla="*/ 3106869 h 3378200"/>
                  <a:gd name="connsiteX263" fmla="*/ 1968795 w 3038475"/>
                  <a:gd name="connsiteY263" fmla="*/ 3120205 h 3378200"/>
                  <a:gd name="connsiteX264" fmla="*/ 1964986 w 3038475"/>
                  <a:gd name="connsiteY264" fmla="*/ 3131636 h 3378200"/>
                  <a:gd name="connsiteX265" fmla="*/ 1963151 w 3038475"/>
                  <a:gd name="connsiteY265" fmla="*/ 3132471 h 3378200"/>
                  <a:gd name="connsiteX266" fmla="*/ 1962150 w 3038475"/>
                  <a:gd name="connsiteY266" fmla="*/ 3132137 h 3378200"/>
                  <a:gd name="connsiteX267" fmla="*/ 1942935 w 3038475"/>
                  <a:gd name="connsiteY267" fmla="*/ 3128047 h 3378200"/>
                  <a:gd name="connsiteX268" fmla="*/ 1926023 w 3038475"/>
                  <a:gd name="connsiteY268" fmla="*/ 3098165 h 3378200"/>
                  <a:gd name="connsiteX269" fmla="*/ 1908881 w 3038475"/>
                  <a:gd name="connsiteY269" fmla="*/ 3094990 h 3378200"/>
                  <a:gd name="connsiteX270" fmla="*/ 1889835 w 3038475"/>
                  <a:gd name="connsiteY270" fmla="*/ 3054985 h 3378200"/>
                  <a:gd name="connsiteX271" fmla="*/ 1880946 w 3038475"/>
                  <a:gd name="connsiteY271" fmla="*/ 2962275 h 3378200"/>
                  <a:gd name="connsiteX272" fmla="*/ 1837774 w 3038475"/>
                  <a:gd name="connsiteY272" fmla="*/ 2971165 h 3378200"/>
                  <a:gd name="connsiteX273" fmla="*/ 1806030 w 3038475"/>
                  <a:gd name="connsiteY273" fmla="*/ 3023235 h 3378200"/>
                  <a:gd name="connsiteX274" fmla="*/ 1806030 w 3038475"/>
                  <a:gd name="connsiteY274" fmla="*/ 3046095 h 3378200"/>
                  <a:gd name="connsiteX275" fmla="*/ 1737462 w 3038475"/>
                  <a:gd name="connsiteY275" fmla="*/ 3057525 h 3378200"/>
                  <a:gd name="connsiteX276" fmla="*/ 1712702 w 3038475"/>
                  <a:gd name="connsiteY276" fmla="*/ 3131820 h 3378200"/>
                  <a:gd name="connsiteX277" fmla="*/ 1737462 w 3038475"/>
                  <a:gd name="connsiteY277" fmla="*/ 3131820 h 3378200"/>
                  <a:gd name="connsiteX278" fmla="*/ 1696195 w 3038475"/>
                  <a:gd name="connsiteY278" fmla="*/ 3181985 h 3378200"/>
                  <a:gd name="connsiteX279" fmla="*/ 1608983 w 3038475"/>
                  <a:gd name="connsiteY279" fmla="*/ 3171817 h 3378200"/>
                  <a:gd name="connsiteX280" fmla="*/ 1621913 w 3038475"/>
                  <a:gd name="connsiteY280" fmla="*/ 3164205 h 3378200"/>
                  <a:gd name="connsiteX281" fmla="*/ 1592709 w 3038475"/>
                  <a:gd name="connsiteY281" fmla="*/ 3169920 h 3378200"/>
                  <a:gd name="connsiteX282" fmla="*/ 1608983 w 3038475"/>
                  <a:gd name="connsiteY282" fmla="*/ 3171817 h 3378200"/>
                  <a:gd name="connsiteX283" fmla="*/ 1521602 w 3038475"/>
                  <a:gd name="connsiteY283" fmla="*/ 3223260 h 3378200"/>
                  <a:gd name="connsiteX284" fmla="*/ 1432083 w 3038475"/>
                  <a:gd name="connsiteY284" fmla="*/ 3195955 h 3378200"/>
                  <a:gd name="connsiteX285" fmla="*/ 1432083 w 3038475"/>
                  <a:gd name="connsiteY285" fmla="*/ 3164205 h 3378200"/>
                  <a:gd name="connsiteX286" fmla="*/ 1403513 w 3038475"/>
                  <a:gd name="connsiteY286" fmla="*/ 3164205 h 3378200"/>
                  <a:gd name="connsiteX287" fmla="*/ 1373674 w 3038475"/>
                  <a:gd name="connsiteY287" fmla="*/ 3147060 h 3378200"/>
                  <a:gd name="connsiteX288" fmla="*/ 1306376 w 3038475"/>
                  <a:gd name="connsiteY288" fmla="*/ 3199130 h 3378200"/>
                  <a:gd name="connsiteX289" fmla="*/ 1291774 w 3038475"/>
                  <a:gd name="connsiteY289" fmla="*/ 3223260 h 3378200"/>
                  <a:gd name="connsiteX290" fmla="*/ 1291774 w 3038475"/>
                  <a:gd name="connsiteY290" fmla="*/ 3253740 h 3378200"/>
                  <a:gd name="connsiteX291" fmla="*/ 1291774 w 3038475"/>
                  <a:gd name="connsiteY291" fmla="*/ 3291205 h 3378200"/>
                  <a:gd name="connsiteX292" fmla="*/ 1254950 w 3038475"/>
                  <a:gd name="connsiteY292" fmla="*/ 3296920 h 3378200"/>
                  <a:gd name="connsiteX293" fmla="*/ 1217492 w 3038475"/>
                  <a:gd name="connsiteY293" fmla="*/ 3328670 h 3378200"/>
                  <a:gd name="connsiteX294" fmla="*/ 1177494 w 3038475"/>
                  <a:gd name="connsiteY294" fmla="*/ 3378200 h 3378200"/>
                  <a:gd name="connsiteX295" fmla="*/ 1159718 w 3038475"/>
                  <a:gd name="connsiteY295" fmla="*/ 3356610 h 3378200"/>
                  <a:gd name="connsiteX296" fmla="*/ 1094222 w 3038475"/>
                  <a:gd name="connsiteY296" fmla="*/ 3335507 h 3378200"/>
                  <a:gd name="connsiteX297" fmla="*/ 1101725 w 3038475"/>
                  <a:gd name="connsiteY297" fmla="*/ 3321685 h 3378200"/>
                  <a:gd name="connsiteX298" fmla="*/ 1089660 w 3038475"/>
                  <a:gd name="connsiteY298" fmla="*/ 3319145 h 3378200"/>
                  <a:gd name="connsiteX299" fmla="*/ 1089660 w 3038475"/>
                  <a:gd name="connsiteY299" fmla="*/ 3260090 h 3378200"/>
                  <a:gd name="connsiteX300" fmla="*/ 1101725 w 3038475"/>
                  <a:gd name="connsiteY300" fmla="*/ 3256280 h 3378200"/>
                  <a:gd name="connsiteX301" fmla="*/ 1089660 w 3038475"/>
                  <a:gd name="connsiteY301" fmla="*/ 3175000 h 3378200"/>
                  <a:gd name="connsiteX302" fmla="*/ 1089660 w 3038475"/>
                  <a:gd name="connsiteY302" fmla="*/ 3160395 h 3378200"/>
                  <a:gd name="connsiteX303" fmla="*/ 1089660 w 3038475"/>
                  <a:gd name="connsiteY303" fmla="*/ 3146425 h 3378200"/>
                  <a:gd name="connsiteX304" fmla="*/ 1069340 w 3038475"/>
                  <a:gd name="connsiteY304" fmla="*/ 3156585 h 3378200"/>
                  <a:gd name="connsiteX305" fmla="*/ 1064895 w 3038475"/>
                  <a:gd name="connsiteY305" fmla="*/ 3128010 h 3378200"/>
                  <a:gd name="connsiteX306" fmla="*/ 1061085 w 3038475"/>
                  <a:gd name="connsiteY306" fmla="*/ 3095625 h 3378200"/>
                  <a:gd name="connsiteX307" fmla="*/ 1074420 w 3038475"/>
                  <a:gd name="connsiteY307" fmla="*/ 3057525 h 3378200"/>
                  <a:gd name="connsiteX308" fmla="*/ 1036320 w 3038475"/>
                  <a:gd name="connsiteY308" fmla="*/ 3076575 h 3378200"/>
                  <a:gd name="connsiteX309" fmla="*/ 1013460 w 3038475"/>
                  <a:gd name="connsiteY309" fmla="*/ 3068955 h 3378200"/>
                  <a:gd name="connsiteX310" fmla="*/ 1024890 w 3038475"/>
                  <a:gd name="connsiteY310" fmla="*/ 3048000 h 3378200"/>
                  <a:gd name="connsiteX311" fmla="*/ 1013460 w 3038475"/>
                  <a:gd name="connsiteY311" fmla="*/ 3011805 h 3378200"/>
                  <a:gd name="connsiteX312" fmla="*/ 1011555 w 3038475"/>
                  <a:gd name="connsiteY312" fmla="*/ 2975610 h 3378200"/>
                  <a:gd name="connsiteX313" fmla="*/ 990600 w 3038475"/>
                  <a:gd name="connsiteY313" fmla="*/ 2967990 h 3378200"/>
                  <a:gd name="connsiteX314" fmla="*/ 962025 w 3038475"/>
                  <a:gd name="connsiteY314" fmla="*/ 2971800 h 3378200"/>
                  <a:gd name="connsiteX315" fmla="*/ 973455 w 3038475"/>
                  <a:gd name="connsiteY315" fmla="*/ 2920365 h 3378200"/>
                  <a:gd name="connsiteX316" fmla="*/ 990600 w 3038475"/>
                  <a:gd name="connsiteY316" fmla="*/ 2891790 h 3378200"/>
                  <a:gd name="connsiteX317" fmla="*/ 971550 w 3038475"/>
                  <a:gd name="connsiteY317" fmla="*/ 2861310 h 3378200"/>
                  <a:gd name="connsiteX318" fmla="*/ 971550 w 3038475"/>
                  <a:gd name="connsiteY318" fmla="*/ 2842260 h 3378200"/>
                  <a:gd name="connsiteX319" fmla="*/ 962025 w 3038475"/>
                  <a:gd name="connsiteY319" fmla="*/ 2819400 h 3378200"/>
                  <a:gd name="connsiteX320" fmla="*/ 948690 w 3038475"/>
                  <a:gd name="connsiteY320" fmla="*/ 2785110 h 3378200"/>
                  <a:gd name="connsiteX321" fmla="*/ 935355 w 3038475"/>
                  <a:gd name="connsiteY321" fmla="*/ 2747010 h 3378200"/>
                  <a:gd name="connsiteX322" fmla="*/ 937895 w 3038475"/>
                  <a:gd name="connsiteY322" fmla="*/ 2728595 h 3378200"/>
                  <a:gd name="connsiteX323" fmla="*/ 937895 w 3038475"/>
                  <a:gd name="connsiteY323" fmla="*/ 2716978 h 3378200"/>
                  <a:gd name="connsiteX324" fmla="*/ 923290 w 3038475"/>
                  <a:gd name="connsiteY324" fmla="*/ 2728595 h 3378200"/>
                  <a:gd name="connsiteX325" fmla="*/ 883920 w 3038475"/>
                  <a:gd name="connsiteY325" fmla="*/ 2684145 h 3378200"/>
                  <a:gd name="connsiteX326" fmla="*/ 855345 w 3038475"/>
                  <a:gd name="connsiteY326" fmla="*/ 2665095 h 3378200"/>
                  <a:gd name="connsiteX327" fmla="*/ 826770 w 3038475"/>
                  <a:gd name="connsiteY327" fmla="*/ 2610485 h 3378200"/>
                  <a:gd name="connsiteX328" fmla="*/ 797560 w 3038475"/>
                  <a:gd name="connsiteY328" fmla="*/ 2608580 h 3378200"/>
                  <a:gd name="connsiteX329" fmla="*/ 781685 w 3038475"/>
                  <a:gd name="connsiteY329" fmla="*/ 2620645 h 3378200"/>
                  <a:gd name="connsiteX330" fmla="*/ 767715 w 3038475"/>
                  <a:gd name="connsiteY330" fmla="*/ 2571750 h 3378200"/>
                  <a:gd name="connsiteX331" fmla="*/ 767715 w 3038475"/>
                  <a:gd name="connsiteY331" fmla="*/ 2543175 h 3378200"/>
                  <a:gd name="connsiteX332" fmla="*/ 738951 w 3038475"/>
                  <a:gd name="connsiteY332" fmla="*/ 2518473 h 3378200"/>
                  <a:gd name="connsiteX333" fmla="*/ 714375 w 3038475"/>
                  <a:gd name="connsiteY333" fmla="*/ 2458085 h 3378200"/>
                  <a:gd name="connsiteX334" fmla="*/ 720725 w 3038475"/>
                  <a:gd name="connsiteY334" fmla="*/ 2426970 h 3378200"/>
                  <a:gd name="connsiteX335" fmla="*/ 786130 w 3038475"/>
                  <a:gd name="connsiteY335" fmla="*/ 2334260 h 3378200"/>
                  <a:gd name="connsiteX336" fmla="*/ 797560 w 3038475"/>
                  <a:gd name="connsiteY336" fmla="*/ 2284730 h 3378200"/>
                  <a:gd name="connsiteX337" fmla="*/ 797560 w 3038475"/>
                  <a:gd name="connsiteY337" fmla="*/ 2242185 h 3378200"/>
                  <a:gd name="connsiteX338" fmla="*/ 797560 w 3038475"/>
                  <a:gd name="connsiteY338" fmla="*/ 2211070 h 3378200"/>
                  <a:gd name="connsiteX339" fmla="*/ 797560 w 3038475"/>
                  <a:gd name="connsiteY339" fmla="*/ 2193290 h 3378200"/>
                  <a:gd name="connsiteX340" fmla="*/ 743585 w 3038475"/>
                  <a:gd name="connsiteY340" fmla="*/ 2092960 h 3378200"/>
                  <a:gd name="connsiteX341" fmla="*/ 779780 w 3038475"/>
                  <a:gd name="connsiteY341" fmla="*/ 2103755 h 3378200"/>
                  <a:gd name="connsiteX342" fmla="*/ 797560 w 3038475"/>
                  <a:gd name="connsiteY342" fmla="*/ 2077085 h 3378200"/>
                  <a:gd name="connsiteX343" fmla="*/ 843280 w 3038475"/>
                  <a:gd name="connsiteY343" fmla="*/ 2072640 h 3378200"/>
                  <a:gd name="connsiteX344" fmla="*/ 863600 w 3038475"/>
                  <a:gd name="connsiteY344" fmla="*/ 2042160 h 3378200"/>
                  <a:gd name="connsiteX345" fmla="*/ 847090 w 3038475"/>
                  <a:gd name="connsiteY345" fmla="*/ 1997710 h 3378200"/>
                  <a:gd name="connsiteX346" fmla="*/ 871220 w 3038475"/>
                  <a:gd name="connsiteY346" fmla="*/ 1981200 h 3378200"/>
                  <a:gd name="connsiteX347" fmla="*/ 865505 w 3038475"/>
                  <a:gd name="connsiteY347" fmla="*/ 1952625 h 3378200"/>
                  <a:gd name="connsiteX348" fmla="*/ 889635 w 3038475"/>
                  <a:gd name="connsiteY348" fmla="*/ 1897380 h 3378200"/>
                  <a:gd name="connsiteX349" fmla="*/ 887730 w 3038475"/>
                  <a:gd name="connsiteY349" fmla="*/ 1885315 h 3378200"/>
                  <a:gd name="connsiteX350" fmla="*/ 891540 w 3038475"/>
                  <a:gd name="connsiteY350" fmla="*/ 1869440 h 3378200"/>
                  <a:gd name="connsiteX351" fmla="*/ 902970 w 3038475"/>
                  <a:gd name="connsiteY351" fmla="*/ 1844675 h 3378200"/>
                  <a:gd name="connsiteX352" fmla="*/ 902970 w 3038475"/>
                  <a:gd name="connsiteY352" fmla="*/ 1826260 h 3378200"/>
                  <a:gd name="connsiteX353" fmla="*/ 913345 w 3038475"/>
                  <a:gd name="connsiteY353" fmla="*/ 1832744 h 3378200"/>
                  <a:gd name="connsiteX354" fmla="*/ 902970 w 3038475"/>
                  <a:gd name="connsiteY354" fmla="*/ 1823085 h 3378200"/>
                  <a:gd name="connsiteX355" fmla="*/ 910590 w 3038475"/>
                  <a:gd name="connsiteY355" fmla="*/ 1805940 h 3378200"/>
                  <a:gd name="connsiteX356" fmla="*/ 921385 w 3038475"/>
                  <a:gd name="connsiteY356" fmla="*/ 1767840 h 3378200"/>
                  <a:gd name="connsiteX357" fmla="*/ 921385 w 3038475"/>
                  <a:gd name="connsiteY357" fmla="*/ 1751330 h 3378200"/>
                  <a:gd name="connsiteX358" fmla="*/ 937895 w 3038475"/>
                  <a:gd name="connsiteY358" fmla="*/ 1751330 h 3378200"/>
                  <a:gd name="connsiteX359" fmla="*/ 937895 w 3038475"/>
                  <a:gd name="connsiteY359" fmla="*/ 1714500 h 3378200"/>
                  <a:gd name="connsiteX360" fmla="*/ 942975 w 3038475"/>
                  <a:gd name="connsiteY360" fmla="*/ 1680210 h 3378200"/>
                  <a:gd name="connsiteX361" fmla="*/ 963930 w 3038475"/>
                  <a:gd name="connsiteY361" fmla="*/ 1671955 h 3378200"/>
                  <a:gd name="connsiteX362" fmla="*/ 977265 w 3038475"/>
                  <a:gd name="connsiteY362" fmla="*/ 1651000 h 3378200"/>
                  <a:gd name="connsiteX363" fmla="*/ 983601 w 3038475"/>
                  <a:gd name="connsiteY363" fmla="*/ 1644465 h 3378200"/>
                  <a:gd name="connsiteX364" fmla="*/ 985520 w 3038475"/>
                  <a:gd name="connsiteY364" fmla="*/ 1640840 h 3378200"/>
                  <a:gd name="connsiteX365" fmla="*/ 987425 w 3038475"/>
                  <a:gd name="connsiteY365" fmla="*/ 1614805 h 3378200"/>
                  <a:gd name="connsiteX366" fmla="*/ 962025 w 3038475"/>
                  <a:gd name="connsiteY366" fmla="*/ 1602740 h 3378200"/>
                  <a:gd name="connsiteX367" fmla="*/ 951230 w 3038475"/>
                  <a:gd name="connsiteY367" fmla="*/ 1614805 h 3378200"/>
                  <a:gd name="connsiteX368" fmla="*/ 929640 w 3038475"/>
                  <a:gd name="connsiteY368" fmla="*/ 1625600 h 3378200"/>
                  <a:gd name="connsiteX369" fmla="*/ 894715 w 3038475"/>
                  <a:gd name="connsiteY369" fmla="*/ 1637030 h 3378200"/>
                  <a:gd name="connsiteX370" fmla="*/ 882015 w 3038475"/>
                  <a:gd name="connsiteY370" fmla="*/ 1672590 h 3378200"/>
                  <a:gd name="connsiteX371" fmla="*/ 859790 w 3038475"/>
                  <a:gd name="connsiteY371" fmla="*/ 1651635 h 3378200"/>
                  <a:gd name="connsiteX372" fmla="*/ 851378 w 3038475"/>
                  <a:gd name="connsiteY372" fmla="*/ 1633315 h 3378200"/>
                  <a:gd name="connsiteX373" fmla="*/ 845569 w 3038475"/>
                  <a:gd name="connsiteY373" fmla="*/ 1618678 h 3378200"/>
                  <a:gd name="connsiteX374" fmla="*/ 844298 w 3038475"/>
                  <a:gd name="connsiteY374" fmla="*/ 1588260 h 3378200"/>
                  <a:gd name="connsiteX375" fmla="*/ 828996 w 3038475"/>
                  <a:gd name="connsiteY375" fmla="*/ 1564829 h 3378200"/>
                  <a:gd name="connsiteX376" fmla="*/ 804294 w 3038475"/>
                  <a:gd name="connsiteY376" fmla="*/ 1524761 h 3378200"/>
                  <a:gd name="connsiteX377" fmla="*/ 803910 w 3038475"/>
                  <a:gd name="connsiteY377" fmla="*/ 1526540 h 3378200"/>
                  <a:gd name="connsiteX378" fmla="*/ 774065 w 3038475"/>
                  <a:gd name="connsiteY378" fmla="*/ 1524635 h 3378200"/>
                  <a:gd name="connsiteX379" fmla="*/ 756920 w 3038475"/>
                  <a:gd name="connsiteY379" fmla="*/ 1507490 h 3378200"/>
                  <a:gd name="connsiteX380" fmla="*/ 743585 w 3038475"/>
                  <a:gd name="connsiteY380" fmla="*/ 1496061 h 3378200"/>
                  <a:gd name="connsiteX381" fmla="*/ 774065 w 3038475"/>
                  <a:gd name="connsiteY381" fmla="*/ 1484630 h 3378200"/>
                  <a:gd name="connsiteX382" fmla="*/ 803910 w 3038475"/>
                  <a:gd name="connsiteY382" fmla="*/ 1478915 h 3378200"/>
                  <a:gd name="connsiteX383" fmla="*/ 803910 w 3038475"/>
                  <a:gd name="connsiteY383" fmla="*/ 1464945 h 3378200"/>
                  <a:gd name="connsiteX384" fmla="*/ 803910 w 3038475"/>
                  <a:gd name="connsiteY384" fmla="*/ 1450340 h 3378200"/>
                  <a:gd name="connsiteX385" fmla="*/ 830580 w 3038475"/>
                  <a:gd name="connsiteY385" fmla="*/ 1437005 h 3378200"/>
                  <a:gd name="connsiteX386" fmla="*/ 861060 w 3038475"/>
                  <a:gd name="connsiteY386" fmla="*/ 1423670 h 3378200"/>
                  <a:gd name="connsiteX387" fmla="*/ 887095 w 3038475"/>
                  <a:gd name="connsiteY387" fmla="*/ 1417955 h 3378200"/>
                  <a:gd name="connsiteX388" fmla="*/ 905510 w 3038475"/>
                  <a:gd name="connsiteY388" fmla="*/ 1410335 h 3378200"/>
                  <a:gd name="connsiteX389" fmla="*/ 918845 w 3038475"/>
                  <a:gd name="connsiteY389" fmla="*/ 1398905 h 3378200"/>
                  <a:gd name="connsiteX390" fmla="*/ 929640 w 3038475"/>
                  <a:gd name="connsiteY390" fmla="*/ 1386840 h 3378200"/>
                  <a:gd name="connsiteX391" fmla="*/ 962025 w 3038475"/>
                  <a:gd name="connsiteY391" fmla="*/ 1386840 h 3378200"/>
                  <a:gd name="connsiteX392" fmla="*/ 1010285 w 3038475"/>
                  <a:gd name="connsiteY392" fmla="*/ 1386840 h 3378200"/>
                  <a:gd name="connsiteX393" fmla="*/ 1010285 w 3038475"/>
                  <a:gd name="connsiteY393" fmla="*/ 1398905 h 3378200"/>
                  <a:gd name="connsiteX394" fmla="*/ 1033145 w 3038475"/>
                  <a:gd name="connsiteY394" fmla="*/ 1383823 h 3378200"/>
                  <a:gd name="connsiteX395" fmla="*/ 1044575 w 3038475"/>
                  <a:gd name="connsiteY395" fmla="*/ 1392649 h 3378200"/>
                  <a:gd name="connsiteX396" fmla="*/ 1052735 w 3038475"/>
                  <a:gd name="connsiteY396" fmla="*/ 1400395 h 3378200"/>
                  <a:gd name="connsiteX397" fmla="*/ 1075055 w 3038475"/>
                  <a:gd name="connsiteY397" fmla="*/ 1402715 h 3378200"/>
                  <a:gd name="connsiteX398" fmla="*/ 1082613 w 3038475"/>
                  <a:gd name="connsiteY398" fmla="*/ 1423858 h 3378200"/>
                  <a:gd name="connsiteX399" fmla="*/ 1097915 w 3038475"/>
                  <a:gd name="connsiteY399" fmla="*/ 1400810 h 3378200"/>
                  <a:gd name="connsiteX400" fmla="*/ 1120140 w 3038475"/>
                  <a:gd name="connsiteY400" fmla="*/ 1386840 h 3378200"/>
                  <a:gd name="connsiteX401" fmla="*/ 1139825 w 3038475"/>
                  <a:gd name="connsiteY401" fmla="*/ 1386840 h 3378200"/>
                  <a:gd name="connsiteX402" fmla="*/ 1156970 w 3038475"/>
                  <a:gd name="connsiteY402" fmla="*/ 1386840 h 3378200"/>
                  <a:gd name="connsiteX403" fmla="*/ 1170305 w 3038475"/>
                  <a:gd name="connsiteY403" fmla="*/ 1360805 h 3378200"/>
                  <a:gd name="connsiteX404" fmla="*/ 1166495 w 3038475"/>
                  <a:gd name="connsiteY404" fmla="*/ 1330325 h 3378200"/>
                  <a:gd name="connsiteX405" fmla="*/ 1172210 w 3038475"/>
                  <a:gd name="connsiteY405" fmla="*/ 1313180 h 3378200"/>
                  <a:gd name="connsiteX406" fmla="*/ 1174115 w 3038475"/>
                  <a:gd name="connsiteY406" fmla="*/ 1309371 h 3378200"/>
                  <a:gd name="connsiteX407" fmla="*/ 1169622 w 3038475"/>
                  <a:gd name="connsiteY407" fmla="*/ 1295891 h 3378200"/>
                  <a:gd name="connsiteX408" fmla="*/ 1120523 w 3038475"/>
                  <a:gd name="connsiteY408" fmla="*/ 1326070 h 3378200"/>
                  <a:gd name="connsiteX409" fmla="*/ 1086297 w 3038475"/>
                  <a:gd name="connsiteY409" fmla="*/ 1293620 h 3378200"/>
                  <a:gd name="connsiteX410" fmla="*/ 1058545 w 3038475"/>
                  <a:gd name="connsiteY410" fmla="*/ 1288415 h 3378200"/>
                  <a:gd name="connsiteX411" fmla="*/ 1004570 w 3038475"/>
                  <a:gd name="connsiteY411" fmla="*/ 1241425 h 3378200"/>
                  <a:gd name="connsiteX412" fmla="*/ 962025 w 3038475"/>
                  <a:gd name="connsiteY412" fmla="*/ 1184910 h 3378200"/>
                  <a:gd name="connsiteX413" fmla="*/ 911225 w 3038475"/>
                  <a:gd name="connsiteY413" fmla="*/ 1211071 h 3378200"/>
                  <a:gd name="connsiteX414" fmla="*/ 865668 w 3038475"/>
                  <a:gd name="connsiteY414" fmla="*/ 1215673 h 3378200"/>
                  <a:gd name="connsiteX415" fmla="*/ 827247 w 3038475"/>
                  <a:gd name="connsiteY415" fmla="*/ 1207581 h 3378200"/>
                  <a:gd name="connsiteX416" fmla="*/ 750828 w 3038475"/>
                  <a:gd name="connsiteY416" fmla="*/ 1245298 h 3378200"/>
                  <a:gd name="connsiteX417" fmla="*/ 731747 w 3038475"/>
                  <a:gd name="connsiteY417" fmla="*/ 1218188 h 3378200"/>
                  <a:gd name="connsiteX418" fmla="*/ 743585 w 3038475"/>
                  <a:gd name="connsiteY418" fmla="*/ 1162050 h 3378200"/>
                  <a:gd name="connsiteX419" fmla="*/ 710565 w 3038475"/>
                  <a:gd name="connsiteY419" fmla="*/ 1184910 h 3378200"/>
                  <a:gd name="connsiteX420" fmla="*/ 685165 w 3038475"/>
                  <a:gd name="connsiteY420" fmla="*/ 1177290 h 3378200"/>
                  <a:gd name="connsiteX421" fmla="*/ 661035 w 3038475"/>
                  <a:gd name="connsiteY421" fmla="*/ 1146810 h 3378200"/>
                  <a:gd name="connsiteX422" fmla="*/ 645160 w 3038475"/>
                  <a:gd name="connsiteY422" fmla="*/ 1128395 h 3378200"/>
                  <a:gd name="connsiteX423" fmla="*/ 617220 w 3038475"/>
                  <a:gd name="connsiteY423" fmla="*/ 1128395 h 3378200"/>
                  <a:gd name="connsiteX424" fmla="*/ 595630 w 3038475"/>
                  <a:gd name="connsiteY424" fmla="*/ 1123315 h 3378200"/>
                  <a:gd name="connsiteX425" fmla="*/ 567055 w 3038475"/>
                  <a:gd name="connsiteY425" fmla="*/ 1123315 h 3378200"/>
                  <a:gd name="connsiteX426" fmla="*/ 551180 w 3038475"/>
                  <a:gd name="connsiteY426" fmla="*/ 1149350 h 3378200"/>
                  <a:gd name="connsiteX427" fmla="*/ 524510 w 3038475"/>
                  <a:gd name="connsiteY427" fmla="*/ 1164590 h 3378200"/>
                  <a:gd name="connsiteX428" fmla="*/ 502285 w 3038475"/>
                  <a:gd name="connsiteY428" fmla="*/ 1128395 h 3378200"/>
                  <a:gd name="connsiteX429" fmla="*/ 485140 w 3038475"/>
                  <a:gd name="connsiteY429" fmla="*/ 1108075 h 3378200"/>
                  <a:gd name="connsiteX430" fmla="*/ 485140 w 3038475"/>
                  <a:gd name="connsiteY430" fmla="*/ 1075055 h 3378200"/>
                  <a:gd name="connsiteX431" fmla="*/ 485140 w 3038475"/>
                  <a:gd name="connsiteY431" fmla="*/ 1056640 h 3378200"/>
                  <a:gd name="connsiteX432" fmla="*/ 471170 w 3038475"/>
                  <a:gd name="connsiteY432" fmla="*/ 1015365 h 3378200"/>
                  <a:gd name="connsiteX433" fmla="*/ 434340 w 3038475"/>
                  <a:gd name="connsiteY433" fmla="*/ 1017905 h 3378200"/>
                  <a:gd name="connsiteX434" fmla="*/ 429260 w 3038475"/>
                  <a:gd name="connsiteY434" fmla="*/ 996950 h 3378200"/>
                  <a:gd name="connsiteX435" fmla="*/ 398780 w 3038475"/>
                  <a:gd name="connsiteY435" fmla="*/ 1015365 h 3378200"/>
                  <a:gd name="connsiteX436" fmla="*/ 375920 w 3038475"/>
                  <a:gd name="connsiteY436" fmla="*/ 1017905 h 3378200"/>
                  <a:gd name="connsiteX437" fmla="*/ 347345 w 3038475"/>
                  <a:gd name="connsiteY437" fmla="*/ 1028065 h 3378200"/>
                  <a:gd name="connsiteX438" fmla="*/ 315595 w 3038475"/>
                  <a:gd name="connsiteY438" fmla="*/ 1010285 h 3378200"/>
                  <a:gd name="connsiteX439" fmla="*/ 304800 w 3038475"/>
                  <a:gd name="connsiteY439" fmla="*/ 984250 h 3378200"/>
                  <a:gd name="connsiteX440" fmla="*/ 283210 w 3038475"/>
                  <a:gd name="connsiteY440" fmla="*/ 984250 h 3378200"/>
                  <a:gd name="connsiteX441" fmla="*/ 262255 w 3038475"/>
                  <a:gd name="connsiteY441" fmla="*/ 958215 h 3378200"/>
                  <a:gd name="connsiteX442" fmla="*/ 241935 w 3038475"/>
                  <a:gd name="connsiteY442" fmla="*/ 958215 h 3378200"/>
                  <a:gd name="connsiteX443" fmla="*/ 231775 w 3038475"/>
                  <a:gd name="connsiteY443" fmla="*/ 974090 h 3378200"/>
                  <a:gd name="connsiteX444" fmla="*/ 209550 w 3038475"/>
                  <a:gd name="connsiteY444" fmla="*/ 991870 h 3378200"/>
                  <a:gd name="connsiteX445" fmla="*/ 204470 w 3038475"/>
                  <a:gd name="connsiteY445" fmla="*/ 974090 h 3378200"/>
                  <a:gd name="connsiteX446" fmla="*/ 177800 w 3038475"/>
                  <a:gd name="connsiteY446" fmla="*/ 974090 h 3378200"/>
                  <a:gd name="connsiteX447" fmla="*/ 187960 w 3038475"/>
                  <a:gd name="connsiteY447" fmla="*/ 920116 h 3378200"/>
                  <a:gd name="connsiteX448" fmla="*/ 157480 w 3038475"/>
                  <a:gd name="connsiteY448" fmla="*/ 920116 h 3378200"/>
                  <a:gd name="connsiteX449" fmla="*/ 133985 w 3038475"/>
                  <a:gd name="connsiteY449" fmla="*/ 873761 h 3378200"/>
                  <a:gd name="connsiteX450" fmla="*/ 157480 w 3038475"/>
                  <a:gd name="connsiteY450" fmla="*/ 845185 h 3378200"/>
                  <a:gd name="connsiteX451" fmla="*/ 157480 w 3038475"/>
                  <a:gd name="connsiteY451" fmla="*/ 808990 h 3378200"/>
                  <a:gd name="connsiteX452" fmla="*/ 149225 w 3038475"/>
                  <a:gd name="connsiteY452" fmla="*/ 795020 h 3378200"/>
                  <a:gd name="connsiteX453" fmla="*/ 157480 w 3038475"/>
                  <a:gd name="connsiteY453" fmla="*/ 747395 h 3378200"/>
                  <a:gd name="connsiteX454" fmla="*/ 175260 w 3038475"/>
                  <a:gd name="connsiteY454" fmla="*/ 760095 h 3378200"/>
                  <a:gd name="connsiteX455" fmla="*/ 249555 w 3038475"/>
                  <a:gd name="connsiteY455" fmla="*/ 726440 h 3378200"/>
                  <a:gd name="connsiteX456" fmla="*/ 209550 w 3038475"/>
                  <a:gd name="connsiteY456" fmla="*/ 693420 h 3378200"/>
                  <a:gd name="connsiteX457" fmla="*/ 182880 w 3038475"/>
                  <a:gd name="connsiteY457" fmla="*/ 652780 h 3378200"/>
                  <a:gd name="connsiteX458" fmla="*/ 204470 w 3038475"/>
                  <a:gd name="connsiteY458" fmla="*/ 633730 h 3378200"/>
                  <a:gd name="connsiteX459" fmla="*/ 172720 w 3038475"/>
                  <a:gd name="connsiteY459" fmla="*/ 610870 h 3378200"/>
                  <a:gd name="connsiteX460" fmla="*/ 187960 w 3038475"/>
                  <a:gd name="connsiteY460" fmla="*/ 551815 h 3378200"/>
                  <a:gd name="connsiteX461" fmla="*/ 185420 w 3038475"/>
                  <a:gd name="connsiteY461" fmla="*/ 508636 h 3378200"/>
                  <a:gd name="connsiteX462" fmla="*/ 157480 w 3038475"/>
                  <a:gd name="connsiteY462" fmla="*/ 489585 h 3378200"/>
                  <a:gd name="connsiteX463" fmla="*/ 204470 w 3038475"/>
                  <a:gd name="connsiteY463" fmla="*/ 481965 h 3378200"/>
                  <a:gd name="connsiteX464" fmla="*/ 192405 w 3038475"/>
                  <a:gd name="connsiteY464" fmla="*/ 422911 h 3378200"/>
                  <a:gd name="connsiteX465" fmla="*/ 192405 w 3038475"/>
                  <a:gd name="connsiteY465" fmla="*/ 398145 h 3378200"/>
                  <a:gd name="connsiteX466" fmla="*/ 204470 w 3038475"/>
                  <a:gd name="connsiteY466" fmla="*/ 391160 h 3378200"/>
                  <a:gd name="connsiteX467" fmla="*/ 213360 w 3038475"/>
                  <a:gd name="connsiteY467" fmla="*/ 377191 h 3378200"/>
                  <a:gd name="connsiteX468" fmla="*/ 209550 w 3038475"/>
                  <a:gd name="connsiteY468" fmla="*/ 350520 h 3378200"/>
                  <a:gd name="connsiteX469" fmla="*/ 204470 w 3038475"/>
                  <a:gd name="connsiteY469" fmla="*/ 296545 h 3378200"/>
                  <a:gd name="connsiteX470" fmla="*/ 172720 w 3038475"/>
                  <a:gd name="connsiteY470" fmla="*/ 265430 h 3378200"/>
                  <a:gd name="connsiteX471" fmla="*/ 149225 w 3038475"/>
                  <a:gd name="connsiteY471" fmla="*/ 255270 h 3378200"/>
                  <a:gd name="connsiteX472" fmla="*/ 115570 w 3038475"/>
                  <a:gd name="connsiteY472" fmla="*/ 257810 h 3378200"/>
                  <a:gd name="connsiteX473" fmla="*/ 110490 w 3038475"/>
                  <a:gd name="connsiteY473" fmla="*/ 285115 h 3378200"/>
                  <a:gd name="connsiteX474" fmla="*/ 88900 w 3038475"/>
                  <a:gd name="connsiteY474" fmla="*/ 270510 h 3378200"/>
                  <a:gd name="connsiteX475" fmla="*/ 74930 w 3038475"/>
                  <a:gd name="connsiteY475" fmla="*/ 247650 h 3378200"/>
                  <a:gd name="connsiteX476" fmla="*/ 48260 w 3038475"/>
                  <a:gd name="connsiteY476" fmla="*/ 213995 h 3378200"/>
                  <a:gd name="connsiteX477" fmla="*/ 48260 w 3038475"/>
                  <a:gd name="connsiteY477" fmla="*/ 182880 h 3378200"/>
                  <a:gd name="connsiteX478" fmla="*/ 33655 w 3038475"/>
                  <a:gd name="connsiteY478" fmla="*/ 172720 h 3378200"/>
                  <a:gd name="connsiteX479" fmla="*/ 0 w 3038475"/>
                  <a:gd name="connsiteY479" fmla="*/ 172720 h 3378200"/>
                  <a:gd name="connsiteX480" fmla="*/ 33655 w 3038475"/>
                  <a:gd name="connsiteY480" fmla="*/ 116205 h 3378200"/>
                  <a:gd name="connsiteX481" fmla="*/ 48260 w 3038475"/>
                  <a:gd name="connsiteY481" fmla="*/ 111125 h 3378200"/>
                  <a:gd name="connsiteX482" fmla="*/ 48260 w 3038475"/>
                  <a:gd name="connsiteY482" fmla="*/ 85725 h 3378200"/>
                  <a:gd name="connsiteX483" fmla="*/ 110490 w 3038475"/>
                  <a:gd name="connsiteY483" fmla="*/ 85725 h 3378200"/>
                  <a:gd name="connsiteX484" fmla="*/ 110490 w 3038475"/>
                  <a:gd name="connsiteY484" fmla="*/ 64770 h 3378200"/>
                  <a:gd name="connsiteX485" fmla="*/ 149225 w 3038475"/>
                  <a:gd name="connsiteY485" fmla="*/ 62230 h 3378200"/>
                  <a:gd name="connsiteX486" fmla="*/ 157480 w 3038475"/>
                  <a:gd name="connsiteY486" fmla="*/ 28575 h 3378200"/>
                  <a:gd name="connsiteX487" fmla="*/ 157480 w 3038475"/>
                  <a:gd name="connsiteY487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04648 w 3038475"/>
                  <a:gd name="connsiteY57" fmla="*/ 531873 h 3378200"/>
                  <a:gd name="connsiteX58" fmla="*/ 1198419 w 3038475"/>
                  <a:gd name="connsiteY58" fmla="*/ 605874 h 3378200"/>
                  <a:gd name="connsiteX59" fmla="*/ 1287571 w 3038475"/>
                  <a:gd name="connsiteY59" fmla="*/ 605832 h 3378200"/>
                  <a:gd name="connsiteX60" fmla="*/ 1375092 w 3038475"/>
                  <a:gd name="connsiteY60" fmla="*/ 665042 h 3378200"/>
                  <a:gd name="connsiteX61" fmla="*/ 1409700 w 3038475"/>
                  <a:gd name="connsiteY61" fmla="*/ 668655 h 3378200"/>
                  <a:gd name="connsiteX62" fmla="*/ 1344295 w 3038475"/>
                  <a:gd name="connsiteY62" fmla="*/ 706120 h 3378200"/>
                  <a:gd name="connsiteX63" fmla="*/ 1331595 w 3038475"/>
                  <a:gd name="connsiteY63" fmla="*/ 739775 h 3378200"/>
                  <a:gd name="connsiteX64" fmla="*/ 1346835 w 3038475"/>
                  <a:gd name="connsiteY64" fmla="*/ 816610 h 3378200"/>
                  <a:gd name="connsiteX65" fmla="*/ 1345565 w 3038475"/>
                  <a:gd name="connsiteY65" fmla="*/ 890270 h 3378200"/>
                  <a:gd name="connsiteX66" fmla="*/ 1374899 w 3038475"/>
                  <a:gd name="connsiteY66" fmla="*/ 888706 h 3378200"/>
                  <a:gd name="connsiteX67" fmla="*/ 1362075 w 3038475"/>
                  <a:gd name="connsiteY67" fmla="*/ 897255 h 3378200"/>
                  <a:gd name="connsiteX68" fmla="*/ 1357630 w 3038475"/>
                  <a:gd name="connsiteY68" fmla="*/ 925195 h 3378200"/>
                  <a:gd name="connsiteX69" fmla="*/ 1311275 w 3038475"/>
                  <a:gd name="connsiteY69" fmla="*/ 922655 h 3378200"/>
                  <a:gd name="connsiteX70" fmla="*/ 1295400 w 3038475"/>
                  <a:gd name="connsiteY70" fmla="*/ 945516 h 3378200"/>
                  <a:gd name="connsiteX71" fmla="*/ 1346835 w 3038475"/>
                  <a:gd name="connsiteY71" fmla="*/ 996950 h 3378200"/>
                  <a:gd name="connsiteX72" fmla="*/ 1313815 w 3038475"/>
                  <a:gd name="connsiteY72" fmla="*/ 1075055 h 3378200"/>
                  <a:gd name="connsiteX73" fmla="*/ 1339215 w 3038475"/>
                  <a:gd name="connsiteY73" fmla="*/ 1102995 h 3378200"/>
                  <a:gd name="connsiteX74" fmla="*/ 1332786 w 3038475"/>
                  <a:gd name="connsiteY74" fmla="*/ 1106805 h 3378200"/>
                  <a:gd name="connsiteX75" fmla="*/ 1358900 w 3038475"/>
                  <a:gd name="connsiteY75" fmla="*/ 1106805 h 3378200"/>
                  <a:gd name="connsiteX76" fmla="*/ 1366520 w 3038475"/>
                  <a:gd name="connsiteY76" fmla="*/ 1130300 h 3378200"/>
                  <a:gd name="connsiteX77" fmla="*/ 1374140 w 3038475"/>
                  <a:gd name="connsiteY77" fmla="*/ 1155065 h 3378200"/>
                  <a:gd name="connsiteX78" fmla="*/ 1409700 w 3038475"/>
                  <a:gd name="connsiteY78" fmla="*/ 1160780 h 3378200"/>
                  <a:gd name="connsiteX79" fmla="*/ 1440815 w 3038475"/>
                  <a:gd name="connsiteY79" fmla="*/ 1170305 h 3378200"/>
                  <a:gd name="connsiteX80" fmla="*/ 1459865 w 3038475"/>
                  <a:gd name="connsiteY80" fmla="*/ 1164590 h 3378200"/>
                  <a:gd name="connsiteX81" fmla="*/ 1473200 w 3038475"/>
                  <a:gd name="connsiteY81" fmla="*/ 1145541 h 3378200"/>
                  <a:gd name="connsiteX82" fmla="*/ 1482725 w 3038475"/>
                  <a:gd name="connsiteY82" fmla="*/ 1106805 h 3378200"/>
                  <a:gd name="connsiteX83" fmla="*/ 1511300 w 3038475"/>
                  <a:gd name="connsiteY83" fmla="*/ 1106805 h 3378200"/>
                  <a:gd name="connsiteX84" fmla="*/ 1520825 w 3038475"/>
                  <a:gd name="connsiteY84" fmla="*/ 1126490 h 3378200"/>
                  <a:gd name="connsiteX85" fmla="*/ 1539875 w 3038475"/>
                  <a:gd name="connsiteY85" fmla="*/ 1126490 h 3378200"/>
                  <a:gd name="connsiteX86" fmla="*/ 1558925 w 3038475"/>
                  <a:gd name="connsiteY86" fmla="*/ 1143635 h 3378200"/>
                  <a:gd name="connsiteX87" fmla="*/ 1583690 w 3038475"/>
                  <a:gd name="connsiteY87" fmla="*/ 1143635 h 3378200"/>
                  <a:gd name="connsiteX88" fmla="*/ 1593215 w 3038475"/>
                  <a:gd name="connsiteY88" fmla="*/ 1126490 h 3378200"/>
                  <a:gd name="connsiteX89" fmla="*/ 1579880 w 3038475"/>
                  <a:gd name="connsiteY89" fmla="*/ 1170305 h 3378200"/>
                  <a:gd name="connsiteX90" fmla="*/ 1581533 w 3038475"/>
                  <a:gd name="connsiteY90" fmla="*/ 1197102 h 3378200"/>
                  <a:gd name="connsiteX91" fmla="*/ 1600835 w 3038475"/>
                  <a:gd name="connsiteY91" fmla="*/ 1217930 h 3378200"/>
                  <a:gd name="connsiteX92" fmla="*/ 1612265 w 3038475"/>
                  <a:gd name="connsiteY92" fmla="*/ 1240155 h 3378200"/>
                  <a:gd name="connsiteX93" fmla="*/ 1617813 w 3038475"/>
                  <a:gd name="connsiteY93" fmla="*/ 1253065 h 3378200"/>
                  <a:gd name="connsiteX94" fmla="*/ 1648460 w 3038475"/>
                  <a:gd name="connsiteY94" fmla="*/ 1240155 h 3378200"/>
                  <a:gd name="connsiteX95" fmla="*/ 1654175 w 3038475"/>
                  <a:gd name="connsiteY95" fmla="*/ 1265555 h 3378200"/>
                  <a:gd name="connsiteX96" fmla="*/ 1678940 w 3038475"/>
                  <a:gd name="connsiteY96" fmla="*/ 1290320 h 3378200"/>
                  <a:gd name="connsiteX97" fmla="*/ 1682257 w 3038475"/>
                  <a:gd name="connsiteY97" fmla="*/ 1310221 h 3378200"/>
                  <a:gd name="connsiteX98" fmla="*/ 1685925 w 3038475"/>
                  <a:gd name="connsiteY98" fmla="*/ 1295400 h 3378200"/>
                  <a:gd name="connsiteX99" fmla="*/ 1708785 w 3038475"/>
                  <a:gd name="connsiteY99" fmla="*/ 1310640 h 3378200"/>
                  <a:gd name="connsiteX100" fmla="*/ 1715770 w 3038475"/>
                  <a:gd name="connsiteY100" fmla="*/ 1314450 h 3378200"/>
                  <a:gd name="connsiteX101" fmla="*/ 1737360 w 3038475"/>
                  <a:gd name="connsiteY101" fmla="*/ 1314450 h 3378200"/>
                  <a:gd name="connsiteX102" fmla="*/ 1758315 w 3038475"/>
                  <a:gd name="connsiteY102" fmla="*/ 1314450 h 3378200"/>
                  <a:gd name="connsiteX103" fmla="*/ 1795145 w 3038475"/>
                  <a:gd name="connsiteY103" fmla="*/ 1336675 h 3378200"/>
                  <a:gd name="connsiteX104" fmla="*/ 1772285 w 3038475"/>
                  <a:gd name="connsiteY104" fmla="*/ 1349375 h 3378200"/>
                  <a:gd name="connsiteX105" fmla="*/ 1772285 w 3038475"/>
                  <a:gd name="connsiteY105" fmla="*/ 1364615 h 3378200"/>
                  <a:gd name="connsiteX106" fmla="*/ 1758315 w 3038475"/>
                  <a:gd name="connsiteY106" fmla="*/ 1384935 h 3378200"/>
                  <a:gd name="connsiteX107" fmla="*/ 1779905 w 3038475"/>
                  <a:gd name="connsiteY107" fmla="*/ 1402715 h 3378200"/>
                  <a:gd name="connsiteX108" fmla="*/ 1795145 w 3038475"/>
                  <a:gd name="connsiteY108" fmla="*/ 1428750 h 3378200"/>
                  <a:gd name="connsiteX109" fmla="*/ 1823720 w 3038475"/>
                  <a:gd name="connsiteY109" fmla="*/ 1438910 h 3378200"/>
                  <a:gd name="connsiteX110" fmla="*/ 1851660 w 3038475"/>
                  <a:gd name="connsiteY110" fmla="*/ 1418590 h 3378200"/>
                  <a:gd name="connsiteX111" fmla="*/ 1869440 w 3038475"/>
                  <a:gd name="connsiteY111" fmla="*/ 1426210 h 3378200"/>
                  <a:gd name="connsiteX112" fmla="*/ 1884680 w 3038475"/>
                  <a:gd name="connsiteY112" fmla="*/ 1397635 h 3378200"/>
                  <a:gd name="connsiteX113" fmla="*/ 1908810 w 3038475"/>
                  <a:gd name="connsiteY113" fmla="*/ 1410970 h 3378200"/>
                  <a:gd name="connsiteX114" fmla="*/ 1908810 w 3038475"/>
                  <a:gd name="connsiteY114" fmla="*/ 1431290 h 3378200"/>
                  <a:gd name="connsiteX115" fmla="*/ 1931035 w 3038475"/>
                  <a:gd name="connsiteY115" fmla="*/ 1446530 h 3378200"/>
                  <a:gd name="connsiteX116" fmla="*/ 1947545 w 3038475"/>
                  <a:gd name="connsiteY116" fmla="*/ 1413510 h 3378200"/>
                  <a:gd name="connsiteX117" fmla="*/ 1978660 w 3038475"/>
                  <a:gd name="connsiteY117" fmla="*/ 1410970 h 3378200"/>
                  <a:gd name="connsiteX118" fmla="*/ 2021205 w 3038475"/>
                  <a:gd name="connsiteY118" fmla="*/ 1410970 h 3378200"/>
                  <a:gd name="connsiteX119" fmla="*/ 2047240 w 3038475"/>
                  <a:gd name="connsiteY119" fmla="*/ 1431290 h 3378200"/>
                  <a:gd name="connsiteX120" fmla="*/ 2075704 w 3038475"/>
                  <a:gd name="connsiteY120" fmla="*/ 1424444 h 3378200"/>
                  <a:gd name="connsiteX121" fmla="*/ 2071370 w 3038475"/>
                  <a:gd name="connsiteY121" fmla="*/ 1421130 h 3378200"/>
                  <a:gd name="connsiteX122" fmla="*/ 2112645 w 3038475"/>
                  <a:gd name="connsiteY122" fmla="*/ 1396365 h 3378200"/>
                  <a:gd name="connsiteX123" fmla="*/ 2154555 w 3038475"/>
                  <a:gd name="connsiteY123" fmla="*/ 1369695 h 3378200"/>
                  <a:gd name="connsiteX124" fmla="*/ 2152650 w 3038475"/>
                  <a:gd name="connsiteY124" fmla="*/ 1338580 h 3378200"/>
                  <a:gd name="connsiteX125" fmla="*/ 2164080 w 3038475"/>
                  <a:gd name="connsiteY125" fmla="*/ 1247775 h 3378200"/>
                  <a:gd name="connsiteX126" fmla="*/ 2182495 w 3038475"/>
                  <a:gd name="connsiteY126" fmla="*/ 1230630 h 3378200"/>
                  <a:gd name="connsiteX127" fmla="*/ 2103120 w 3038475"/>
                  <a:gd name="connsiteY127" fmla="*/ 1189355 h 3378200"/>
                  <a:gd name="connsiteX128" fmla="*/ 2069465 w 3038475"/>
                  <a:gd name="connsiteY128" fmla="*/ 1189355 h 3378200"/>
                  <a:gd name="connsiteX129" fmla="*/ 2040255 w 3038475"/>
                  <a:gd name="connsiteY129" fmla="*/ 1211580 h 3378200"/>
                  <a:gd name="connsiteX130" fmla="*/ 2019300 w 3038475"/>
                  <a:gd name="connsiteY130" fmla="*/ 1253490 h 3378200"/>
                  <a:gd name="connsiteX131" fmla="*/ 2011680 w 3038475"/>
                  <a:gd name="connsiteY131" fmla="*/ 1245870 h 3378200"/>
                  <a:gd name="connsiteX132" fmla="*/ 1994535 w 3038475"/>
                  <a:gd name="connsiteY132" fmla="*/ 1243965 h 3378200"/>
                  <a:gd name="connsiteX133" fmla="*/ 2038350 w 3038475"/>
                  <a:gd name="connsiteY133" fmla="*/ 1186815 h 3378200"/>
                  <a:gd name="connsiteX134" fmla="*/ 2013585 w 3038475"/>
                  <a:gd name="connsiteY134" fmla="*/ 1146810 h 3378200"/>
                  <a:gd name="connsiteX135" fmla="*/ 1994535 w 3038475"/>
                  <a:gd name="connsiteY135" fmla="*/ 1200150 h 3378200"/>
                  <a:gd name="connsiteX136" fmla="*/ 1979295 w 3038475"/>
                  <a:gd name="connsiteY136" fmla="*/ 1209675 h 3378200"/>
                  <a:gd name="connsiteX137" fmla="*/ 1983105 w 3038475"/>
                  <a:gd name="connsiteY137" fmla="*/ 1236345 h 3378200"/>
                  <a:gd name="connsiteX138" fmla="*/ 1945005 w 3038475"/>
                  <a:gd name="connsiteY138" fmla="*/ 1230630 h 3378200"/>
                  <a:gd name="connsiteX139" fmla="*/ 1945005 w 3038475"/>
                  <a:gd name="connsiteY139" fmla="*/ 1211580 h 3378200"/>
                  <a:gd name="connsiteX140" fmla="*/ 1977390 w 3038475"/>
                  <a:gd name="connsiteY140" fmla="*/ 1151255 h 3378200"/>
                  <a:gd name="connsiteX141" fmla="*/ 2000250 w 3038475"/>
                  <a:gd name="connsiteY141" fmla="*/ 1135380 h 3378200"/>
                  <a:gd name="connsiteX142" fmla="*/ 1986915 w 3038475"/>
                  <a:gd name="connsiteY142" fmla="*/ 1074420 h 3378200"/>
                  <a:gd name="connsiteX143" fmla="*/ 2013585 w 3038475"/>
                  <a:gd name="connsiteY143" fmla="*/ 1033780 h 3378200"/>
                  <a:gd name="connsiteX144" fmla="*/ 2103120 w 3038475"/>
                  <a:gd name="connsiteY144" fmla="*/ 1017905 h 3378200"/>
                  <a:gd name="connsiteX145" fmla="*/ 2152650 w 3038475"/>
                  <a:gd name="connsiteY145" fmla="*/ 1005205 h 3378200"/>
                  <a:gd name="connsiteX146" fmla="*/ 2134870 w 3038475"/>
                  <a:gd name="connsiteY146" fmla="*/ 954405 h 3378200"/>
                  <a:gd name="connsiteX147" fmla="*/ 2101215 w 3038475"/>
                  <a:gd name="connsiteY147" fmla="*/ 963931 h 3378200"/>
                  <a:gd name="connsiteX148" fmla="*/ 2069465 w 3038475"/>
                  <a:gd name="connsiteY148" fmla="*/ 938530 h 3378200"/>
                  <a:gd name="connsiteX149" fmla="*/ 2071370 w 3038475"/>
                  <a:gd name="connsiteY149" fmla="*/ 859155 h 3378200"/>
                  <a:gd name="connsiteX150" fmla="*/ 2118995 w 3038475"/>
                  <a:gd name="connsiteY150" fmla="*/ 824230 h 3378200"/>
                  <a:gd name="connsiteX151" fmla="*/ 2182495 w 3038475"/>
                  <a:gd name="connsiteY151" fmla="*/ 805180 h 3378200"/>
                  <a:gd name="connsiteX152" fmla="*/ 2203450 w 3038475"/>
                  <a:gd name="connsiteY152" fmla="*/ 849630 h 3378200"/>
                  <a:gd name="connsiteX153" fmla="*/ 2220595 w 3038475"/>
                  <a:gd name="connsiteY153" fmla="*/ 881380 h 3378200"/>
                  <a:gd name="connsiteX154" fmla="*/ 2265045 w 3038475"/>
                  <a:gd name="connsiteY154" fmla="*/ 903605 h 3378200"/>
                  <a:gd name="connsiteX155" fmla="*/ 2265045 w 3038475"/>
                  <a:gd name="connsiteY155" fmla="*/ 878205 h 3378200"/>
                  <a:gd name="connsiteX156" fmla="*/ 2357120 w 3038475"/>
                  <a:gd name="connsiteY156" fmla="*/ 849630 h 3378200"/>
                  <a:gd name="connsiteX157" fmla="*/ 2392680 w 3038475"/>
                  <a:gd name="connsiteY157" fmla="*/ 862965 h 3378200"/>
                  <a:gd name="connsiteX158" fmla="*/ 2423160 w 3038475"/>
                  <a:gd name="connsiteY158" fmla="*/ 847725 h 3378200"/>
                  <a:gd name="connsiteX159" fmla="*/ 2446020 w 3038475"/>
                  <a:gd name="connsiteY159" fmla="*/ 872490 h 3378200"/>
                  <a:gd name="connsiteX160" fmla="*/ 2434590 w 3038475"/>
                  <a:gd name="connsiteY160" fmla="*/ 889635 h 3378200"/>
                  <a:gd name="connsiteX161" fmla="*/ 2459355 w 3038475"/>
                  <a:gd name="connsiteY161" fmla="*/ 901065 h 3378200"/>
                  <a:gd name="connsiteX162" fmla="*/ 2447925 w 3038475"/>
                  <a:gd name="connsiteY162" fmla="*/ 910590 h 3378200"/>
                  <a:gd name="connsiteX163" fmla="*/ 2458720 w 3038475"/>
                  <a:gd name="connsiteY163" fmla="*/ 922655 h 3378200"/>
                  <a:gd name="connsiteX164" fmla="*/ 2484120 w 3038475"/>
                  <a:gd name="connsiteY164" fmla="*/ 986155 h 3378200"/>
                  <a:gd name="connsiteX165" fmla="*/ 2447925 w 3038475"/>
                  <a:gd name="connsiteY165" fmla="*/ 1038225 h 3378200"/>
                  <a:gd name="connsiteX166" fmla="*/ 2461260 w 3038475"/>
                  <a:gd name="connsiteY166" fmla="*/ 1068705 h 3378200"/>
                  <a:gd name="connsiteX167" fmla="*/ 2438400 w 3038475"/>
                  <a:gd name="connsiteY167" fmla="*/ 1106805 h 3378200"/>
                  <a:gd name="connsiteX168" fmla="*/ 2438400 w 3038475"/>
                  <a:gd name="connsiteY168" fmla="*/ 1132206 h 3378200"/>
                  <a:gd name="connsiteX169" fmla="*/ 2417445 w 3038475"/>
                  <a:gd name="connsiteY169" fmla="*/ 1141095 h 3378200"/>
                  <a:gd name="connsiteX170" fmla="*/ 2421255 w 3038475"/>
                  <a:gd name="connsiteY170" fmla="*/ 1163955 h 3378200"/>
                  <a:gd name="connsiteX171" fmla="*/ 2377440 w 3038475"/>
                  <a:gd name="connsiteY171" fmla="*/ 1198880 h 3378200"/>
                  <a:gd name="connsiteX172" fmla="*/ 2374265 w 3038475"/>
                  <a:gd name="connsiteY172" fmla="*/ 1230630 h 3378200"/>
                  <a:gd name="connsiteX173" fmla="*/ 2335530 w 3038475"/>
                  <a:gd name="connsiteY173" fmla="*/ 1239520 h 3378200"/>
                  <a:gd name="connsiteX174" fmla="*/ 2335530 w 3038475"/>
                  <a:gd name="connsiteY174" fmla="*/ 1295400 h 3378200"/>
                  <a:gd name="connsiteX175" fmla="*/ 2374265 w 3038475"/>
                  <a:gd name="connsiteY175" fmla="*/ 1314451 h 3378200"/>
                  <a:gd name="connsiteX176" fmla="*/ 2420620 w 3038475"/>
                  <a:gd name="connsiteY176" fmla="*/ 1295400 h 3378200"/>
                  <a:gd name="connsiteX177" fmla="*/ 2461895 w 3038475"/>
                  <a:gd name="connsiteY177" fmla="*/ 1295400 h 3378200"/>
                  <a:gd name="connsiteX178" fmla="*/ 2526030 w 3038475"/>
                  <a:gd name="connsiteY178" fmla="*/ 1239520 h 3378200"/>
                  <a:gd name="connsiteX179" fmla="*/ 2560320 w 3038475"/>
                  <a:gd name="connsiteY179" fmla="*/ 1239520 h 3378200"/>
                  <a:gd name="connsiteX180" fmla="*/ 2563319 w 3038475"/>
                  <a:gd name="connsiteY180" fmla="*/ 1251314 h 3378200"/>
                  <a:gd name="connsiteX181" fmla="*/ 2563382 w 3038475"/>
                  <a:gd name="connsiteY181" fmla="*/ 1251335 h 3378200"/>
                  <a:gd name="connsiteX182" fmla="*/ 2569845 w 3038475"/>
                  <a:gd name="connsiteY182" fmla="*/ 1241425 h 3378200"/>
                  <a:gd name="connsiteX183" fmla="*/ 2591435 w 3038475"/>
                  <a:gd name="connsiteY183" fmla="*/ 1241425 h 3378200"/>
                  <a:gd name="connsiteX184" fmla="*/ 2616835 w 3038475"/>
                  <a:gd name="connsiteY184" fmla="*/ 1264285 h 3378200"/>
                  <a:gd name="connsiteX185" fmla="*/ 2629535 w 3038475"/>
                  <a:gd name="connsiteY185" fmla="*/ 1275715 h 3378200"/>
                  <a:gd name="connsiteX186" fmla="*/ 2643505 w 3038475"/>
                  <a:gd name="connsiteY186" fmla="*/ 1284605 h 3378200"/>
                  <a:gd name="connsiteX187" fmla="*/ 2651760 w 3038475"/>
                  <a:gd name="connsiteY187" fmla="*/ 1273175 h 3378200"/>
                  <a:gd name="connsiteX188" fmla="*/ 2670810 w 3038475"/>
                  <a:gd name="connsiteY188" fmla="*/ 1275715 h 3378200"/>
                  <a:gd name="connsiteX189" fmla="*/ 2688590 w 3038475"/>
                  <a:gd name="connsiteY189" fmla="*/ 1285875 h 3378200"/>
                  <a:gd name="connsiteX190" fmla="*/ 2692400 w 3038475"/>
                  <a:gd name="connsiteY190" fmla="*/ 1297940 h 3378200"/>
                  <a:gd name="connsiteX191" fmla="*/ 2706370 w 3038475"/>
                  <a:gd name="connsiteY191" fmla="*/ 1314451 h 3378200"/>
                  <a:gd name="connsiteX192" fmla="*/ 2705100 w 3038475"/>
                  <a:gd name="connsiteY192" fmla="*/ 1324610 h 3378200"/>
                  <a:gd name="connsiteX193" fmla="*/ 2726690 w 3038475"/>
                  <a:gd name="connsiteY193" fmla="*/ 1325880 h 3378200"/>
                  <a:gd name="connsiteX194" fmla="*/ 2726690 w 3038475"/>
                  <a:gd name="connsiteY194" fmla="*/ 1334770 h 3378200"/>
                  <a:gd name="connsiteX195" fmla="*/ 2752725 w 3038475"/>
                  <a:gd name="connsiteY195" fmla="*/ 1347470 h 3378200"/>
                  <a:gd name="connsiteX196" fmla="*/ 2750185 w 3038475"/>
                  <a:gd name="connsiteY196" fmla="*/ 1357630 h 3378200"/>
                  <a:gd name="connsiteX197" fmla="*/ 2765425 w 3038475"/>
                  <a:gd name="connsiteY197" fmla="*/ 1370330 h 3378200"/>
                  <a:gd name="connsiteX198" fmla="*/ 2756535 w 3038475"/>
                  <a:gd name="connsiteY198" fmla="*/ 1386205 h 3378200"/>
                  <a:gd name="connsiteX199" fmla="*/ 2756535 w 3038475"/>
                  <a:gd name="connsiteY199" fmla="*/ 1400175 h 3378200"/>
                  <a:gd name="connsiteX200" fmla="*/ 2766695 w 3038475"/>
                  <a:gd name="connsiteY200" fmla="*/ 1415415 h 3378200"/>
                  <a:gd name="connsiteX201" fmla="*/ 2783205 w 3038475"/>
                  <a:gd name="connsiteY201" fmla="*/ 1423036 h 3378200"/>
                  <a:gd name="connsiteX202" fmla="*/ 2783205 w 3038475"/>
                  <a:gd name="connsiteY202" fmla="*/ 1440815 h 3378200"/>
                  <a:gd name="connsiteX203" fmla="*/ 2761615 w 3038475"/>
                  <a:gd name="connsiteY203" fmla="*/ 1435735 h 3378200"/>
                  <a:gd name="connsiteX204" fmla="*/ 2752725 w 3038475"/>
                  <a:gd name="connsiteY204" fmla="*/ 1439545 h 3378200"/>
                  <a:gd name="connsiteX205" fmla="*/ 2743200 w 3038475"/>
                  <a:gd name="connsiteY205" fmla="*/ 1431925 h 3378200"/>
                  <a:gd name="connsiteX206" fmla="*/ 2740660 w 3038475"/>
                  <a:gd name="connsiteY206" fmla="*/ 1508760 h 3378200"/>
                  <a:gd name="connsiteX207" fmla="*/ 2762885 w 3038475"/>
                  <a:gd name="connsiteY207" fmla="*/ 1512570 h 3378200"/>
                  <a:gd name="connsiteX208" fmla="*/ 2773045 w 3038475"/>
                  <a:gd name="connsiteY208" fmla="*/ 1504950 h 3378200"/>
                  <a:gd name="connsiteX209" fmla="*/ 2797175 w 3038475"/>
                  <a:gd name="connsiteY209" fmla="*/ 1525270 h 3378200"/>
                  <a:gd name="connsiteX210" fmla="*/ 2821305 w 3038475"/>
                  <a:gd name="connsiteY210" fmla="*/ 1554481 h 3378200"/>
                  <a:gd name="connsiteX211" fmla="*/ 2841625 w 3038475"/>
                  <a:gd name="connsiteY211" fmla="*/ 1553210 h 3378200"/>
                  <a:gd name="connsiteX212" fmla="*/ 2858770 w 3038475"/>
                  <a:gd name="connsiteY212" fmla="*/ 1565910 h 3378200"/>
                  <a:gd name="connsiteX213" fmla="*/ 2876550 w 3038475"/>
                  <a:gd name="connsiteY213" fmla="*/ 1551940 h 3378200"/>
                  <a:gd name="connsiteX214" fmla="*/ 2887980 w 3038475"/>
                  <a:gd name="connsiteY214" fmla="*/ 1565910 h 3378200"/>
                  <a:gd name="connsiteX215" fmla="*/ 2910840 w 3038475"/>
                  <a:gd name="connsiteY215" fmla="*/ 1554481 h 3378200"/>
                  <a:gd name="connsiteX216" fmla="*/ 2927350 w 3038475"/>
                  <a:gd name="connsiteY216" fmla="*/ 1575435 h 3378200"/>
                  <a:gd name="connsiteX217" fmla="*/ 2961005 w 3038475"/>
                  <a:gd name="connsiteY217" fmla="*/ 1602105 h 3378200"/>
                  <a:gd name="connsiteX218" fmla="*/ 2971165 w 3038475"/>
                  <a:gd name="connsiteY218" fmla="*/ 1602105 h 3378200"/>
                  <a:gd name="connsiteX219" fmla="*/ 2966085 w 3038475"/>
                  <a:gd name="connsiteY219" fmla="*/ 1614805 h 3378200"/>
                  <a:gd name="connsiteX220" fmla="*/ 2971165 w 3038475"/>
                  <a:gd name="connsiteY220" fmla="*/ 1632585 h 3378200"/>
                  <a:gd name="connsiteX221" fmla="*/ 2976245 w 3038475"/>
                  <a:gd name="connsiteY221" fmla="*/ 1663700 h 3378200"/>
                  <a:gd name="connsiteX222" fmla="*/ 2990215 w 3038475"/>
                  <a:gd name="connsiteY222" fmla="*/ 1659255 h 3378200"/>
                  <a:gd name="connsiteX223" fmla="*/ 3000375 w 3038475"/>
                  <a:gd name="connsiteY223" fmla="*/ 1685290 h 3378200"/>
                  <a:gd name="connsiteX224" fmla="*/ 3038475 w 3038475"/>
                  <a:gd name="connsiteY224" fmla="*/ 1729740 h 3378200"/>
                  <a:gd name="connsiteX225" fmla="*/ 3016401 w 3038475"/>
                  <a:gd name="connsiteY225" fmla="*/ 1798723 h 3378200"/>
                  <a:gd name="connsiteX226" fmla="*/ 3002819 w 3038475"/>
                  <a:gd name="connsiteY226" fmla="*/ 1792286 h 3378200"/>
                  <a:gd name="connsiteX227" fmla="*/ 2985681 w 3038475"/>
                  <a:gd name="connsiteY227" fmla="*/ 1872304 h 3378200"/>
                  <a:gd name="connsiteX228" fmla="*/ 2938074 w 3038475"/>
                  <a:gd name="connsiteY228" fmla="*/ 1929460 h 3378200"/>
                  <a:gd name="connsiteX229" fmla="*/ 2953308 w 3038475"/>
                  <a:gd name="connsiteY229" fmla="*/ 1958038 h 3378200"/>
                  <a:gd name="connsiteX230" fmla="*/ 2871424 w 3038475"/>
                  <a:gd name="connsiteY230" fmla="*/ 2087591 h 3378200"/>
                  <a:gd name="connsiteX231" fmla="*/ 2827625 w 3038475"/>
                  <a:gd name="connsiteY231" fmla="*/ 2110453 h 3378200"/>
                  <a:gd name="connsiteX232" fmla="*/ 2772401 w 3038475"/>
                  <a:gd name="connsiteY232" fmla="*/ 2129505 h 3378200"/>
                  <a:gd name="connsiteX233" fmla="*/ 2732411 w 3038475"/>
                  <a:gd name="connsiteY233" fmla="*/ 2188566 h 3378200"/>
                  <a:gd name="connsiteX234" fmla="*/ 2722890 w 3038475"/>
                  <a:gd name="connsiteY234" fmla="*/ 2342887 h 3378200"/>
                  <a:gd name="connsiteX235" fmla="*/ 2701943 w 3038475"/>
                  <a:gd name="connsiteY235" fmla="*/ 2360033 h 3378200"/>
                  <a:gd name="connsiteX236" fmla="*/ 2682900 w 3038475"/>
                  <a:gd name="connsiteY236" fmla="*/ 2392422 h 3378200"/>
                  <a:gd name="connsiteX237" fmla="*/ 2680996 w 3038475"/>
                  <a:gd name="connsiteY237" fmla="*/ 2464819 h 3378200"/>
                  <a:gd name="connsiteX238" fmla="*/ 2631485 w 3038475"/>
                  <a:gd name="connsiteY238" fmla="*/ 2521975 h 3378200"/>
                  <a:gd name="connsiteX239" fmla="*/ 2599112 w 3038475"/>
                  <a:gd name="connsiteY239" fmla="*/ 2521975 h 3378200"/>
                  <a:gd name="connsiteX240" fmla="*/ 2524845 w 3038475"/>
                  <a:gd name="connsiteY240" fmla="*/ 2554363 h 3378200"/>
                  <a:gd name="connsiteX241" fmla="*/ 2477238 w 3038475"/>
                  <a:gd name="connsiteY241" fmla="*/ 2605803 h 3378200"/>
                  <a:gd name="connsiteX242" fmla="*/ 2477238 w 3038475"/>
                  <a:gd name="connsiteY242" fmla="*/ 2638192 h 3378200"/>
                  <a:gd name="connsiteX243" fmla="*/ 2439152 w 3038475"/>
                  <a:gd name="connsiteY243" fmla="*/ 2653433 h 3378200"/>
                  <a:gd name="connsiteX244" fmla="*/ 2444360 w 3038475"/>
                  <a:gd name="connsiteY244" fmla="*/ 2729850 h 3378200"/>
                  <a:gd name="connsiteX245" fmla="*/ 2439153 w 3038475"/>
                  <a:gd name="connsiteY245" fmla="*/ 2728371 h 3378200"/>
                  <a:gd name="connsiteX246" fmla="*/ 2418205 w 3038475"/>
                  <a:gd name="connsiteY246" fmla="*/ 2794418 h 3378200"/>
                  <a:gd name="connsiteX247" fmla="*/ 2406780 w 3038475"/>
                  <a:gd name="connsiteY247" fmla="*/ 2788702 h 3378200"/>
                  <a:gd name="connsiteX248" fmla="*/ 2378216 w 3038475"/>
                  <a:gd name="connsiteY248" fmla="*/ 2815375 h 3378200"/>
                  <a:gd name="connsiteX249" fmla="*/ 2326800 w 3038475"/>
                  <a:gd name="connsiteY249" fmla="*/ 2840142 h 3378200"/>
                  <a:gd name="connsiteX250" fmla="*/ 2336321 w 3038475"/>
                  <a:gd name="connsiteY250" fmla="*/ 2855384 h 3378200"/>
                  <a:gd name="connsiteX251" fmla="*/ 2273480 w 3038475"/>
                  <a:gd name="connsiteY251" fmla="*/ 2914445 h 3378200"/>
                  <a:gd name="connsiteX252" fmla="*/ 2204292 w 3038475"/>
                  <a:gd name="connsiteY252" fmla="*/ 2990652 h 3378200"/>
                  <a:gd name="connsiteX253" fmla="*/ 2193500 w 3038475"/>
                  <a:gd name="connsiteY253" fmla="*/ 2990652 h 3378200"/>
                  <a:gd name="connsiteX254" fmla="*/ 2183344 w 3038475"/>
                  <a:gd name="connsiteY254" fmla="*/ 3019230 h 3378200"/>
                  <a:gd name="connsiteX255" fmla="*/ 2168744 w 3038475"/>
                  <a:gd name="connsiteY255" fmla="*/ 3034472 h 3378200"/>
                  <a:gd name="connsiteX256" fmla="*/ 2149702 w 3038475"/>
                  <a:gd name="connsiteY256" fmla="*/ 3055429 h 3378200"/>
                  <a:gd name="connsiteX257" fmla="*/ 2136372 w 3038475"/>
                  <a:gd name="connsiteY257" fmla="*/ 3064955 h 3378200"/>
                  <a:gd name="connsiteX258" fmla="*/ 2125581 w 3038475"/>
                  <a:gd name="connsiteY258" fmla="*/ 3076386 h 3378200"/>
                  <a:gd name="connsiteX259" fmla="*/ 2103999 w 3038475"/>
                  <a:gd name="connsiteY259" fmla="*/ 3084007 h 3378200"/>
                  <a:gd name="connsiteX260" fmla="*/ 2072261 w 3038475"/>
                  <a:gd name="connsiteY260" fmla="*/ 3089722 h 3378200"/>
                  <a:gd name="connsiteX261" fmla="*/ 2035445 w 3038475"/>
                  <a:gd name="connsiteY261" fmla="*/ 3095438 h 3378200"/>
                  <a:gd name="connsiteX262" fmla="*/ 2008785 w 3038475"/>
                  <a:gd name="connsiteY262" fmla="*/ 3103058 h 3378200"/>
                  <a:gd name="connsiteX263" fmla="*/ 1995455 w 3038475"/>
                  <a:gd name="connsiteY263" fmla="*/ 3106869 h 3378200"/>
                  <a:gd name="connsiteX264" fmla="*/ 1968795 w 3038475"/>
                  <a:gd name="connsiteY264" fmla="*/ 3120205 h 3378200"/>
                  <a:gd name="connsiteX265" fmla="*/ 1964986 w 3038475"/>
                  <a:gd name="connsiteY265" fmla="*/ 3131636 h 3378200"/>
                  <a:gd name="connsiteX266" fmla="*/ 1963151 w 3038475"/>
                  <a:gd name="connsiteY266" fmla="*/ 3132471 h 3378200"/>
                  <a:gd name="connsiteX267" fmla="*/ 1962150 w 3038475"/>
                  <a:gd name="connsiteY267" fmla="*/ 3132137 h 3378200"/>
                  <a:gd name="connsiteX268" fmla="*/ 1942935 w 3038475"/>
                  <a:gd name="connsiteY268" fmla="*/ 3128047 h 3378200"/>
                  <a:gd name="connsiteX269" fmla="*/ 1926023 w 3038475"/>
                  <a:gd name="connsiteY269" fmla="*/ 3098165 h 3378200"/>
                  <a:gd name="connsiteX270" fmla="*/ 1908881 w 3038475"/>
                  <a:gd name="connsiteY270" fmla="*/ 3094990 h 3378200"/>
                  <a:gd name="connsiteX271" fmla="*/ 1889835 w 3038475"/>
                  <a:gd name="connsiteY271" fmla="*/ 3054985 h 3378200"/>
                  <a:gd name="connsiteX272" fmla="*/ 1880946 w 3038475"/>
                  <a:gd name="connsiteY272" fmla="*/ 2962275 h 3378200"/>
                  <a:gd name="connsiteX273" fmla="*/ 1837774 w 3038475"/>
                  <a:gd name="connsiteY273" fmla="*/ 2971165 h 3378200"/>
                  <a:gd name="connsiteX274" fmla="*/ 1806030 w 3038475"/>
                  <a:gd name="connsiteY274" fmla="*/ 3023235 h 3378200"/>
                  <a:gd name="connsiteX275" fmla="*/ 1806030 w 3038475"/>
                  <a:gd name="connsiteY275" fmla="*/ 3046095 h 3378200"/>
                  <a:gd name="connsiteX276" fmla="*/ 1737462 w 3038475"/>
                  <a:gd name="connsiteY276" fmla="*/ 3057525 h 3378200"/>
                  <a:gd name="connsiteX277" fmla="*/ 1712702 w 3038475"/>
                  <a:gd name="connsiteY277" fmla="*/ 3131820 h 3378200"/>
                  <a:gd name="connsiteX278" fmla="*/ 1737462 w 3038475"/>
                  <a:gd name="connsiteY278" fmla="*/ 3131820 h 3378200"/>
                  <a:gd name="connsiteX279" fmla="*/ 1696195 w 3038475"/>
                  <a:gd name="connsiteY279" fmla="*/ 3181985 h 3378200"/>
                  <a:gd name="connsiteX280" fmla="*/ 1608983 w 3038475"/>
                  <a:gd name="connsiteY280" fmla="*/ 3171817 h 3378200"/>
                  <a:gd name="connsiteX281" fmla="*/ 1621913 w 3038475"/>
                  <a:gd name="connsiteY281" fmla="*/ 3164205 h 3378200"/>
                  <a:gd name="connsiteX282" fmla="*/ 1592709 w 3038475"/>
                  <a:gd name="connsiteY282" fmla="*/ 3169920 h 3378200"/>
                  <a:gd name="connsiteX283" fmla="*/ 1608983 w 3038475"/>
                  <a:gd name="connsiteY283" fmla="*/ 3171817 h 3378200"/>
                  <a:gd name="connsiteX284" fmla="*/ 1521602 w 3038475"/>
                  <a:gd name="connsiteY284" fmla="*/ 3223260 h 3378200"/>
                  <a:gd name="connsiteX285" fmla="*/ 1432083 w 3038475"/>
                  <a:gd name="connsiteY285" fmla="*/ 3195955 h 3378200"/>
                  <a:gd name="connsiteX286" fmla="*/ 1432083 w 3038475"/>
                  <a:gd name="connsiteY286" fmla="*/ 3164205 h 3378200"/>
                  <a:gd name="connsiteX287" fmla="*/ 1403513 w 3038475"/>
                  <a:gd name="connsiteY287" fmla="*/ 3164205 h 3378200"/>
                  <a:gd name="connsiteX288" fmla="*/ 1373674 w 3038475"/>
                  <a:gd name="connsiteY288" fmla="*/ 3147060 h 3378200"/>
                  <a:gd name="connsiteX289" fmla="*/ 1306376 w 3038475"/>
                  <a:gd name="connsiteY289" fmla="*/ 3199130 h 3378200"/>
                  <a:gd name="connsiteX290" fmla="*/ 1291774 w 3038475"/>
                  <a:gd name="connsiteY290" fmla="*/ 3223260 h 3378200"/>
                  <a:gd name="connsiteX291" fmla="*/ 1291774 w 3038475"/>
                  <a:gd name="connsiteY291" fmla="*/ 3253740 h 3378200"/>
                  <a:gd name="connsiteX292" fmla="*/ 1291774 w 3038475"/>
                  <a:gd name="connsiteY292" fmla="*/ 3291205 h 3378200"/>
                  <a:gd name="connsiteX293" fmla="*/ 1254950 w 3038475"/>
                  <a:gd name="connsiteY293" fmla="*/ 3296920 h 3378200"/>
                  <a:gd name="connsiteX294" fmla="*/ 1217492 w 3038475"/>
                  <a:gd name="connsiteY294" fmla="*/ 3328670 h 3378200"/>
                  <a:gd name="connsiteX295" fmla="*/ 1177494 w 3038475"/>
                  <a:gd name="connsiteY295" fmla="*/ 3378200 h 3378200"/>
                  <a:gd name="connsiteX296" fmla="*/ 1159718 w 3038475"/>
                  <a:gd name="connsiteY296" fmla="*/ 3356610 h 3378200"/>
                  <a:gd name="connsiteX297" fmla="*/ 1094222 w 3038475"/>
                  <a:gd name="connsiteY297" fmla="*/ 3335507 h 3378200"/>
                  <a:gd name="connsiteX298" fmla="*/ 1101725 w 3038475"/>
                  <a:gd name="connsiteY298" fmla="*/ 3321685 h 3378200"/>
                  <a:gd name="connsiteX299" fmla="*/ 1089660 w 3038475"/>
                  <a:gd name="connsiteY299" fmla="*/ 3319145 h 3378200"/>
                  <a:gd name="connsiteX300" fmla="*/ 1089660 w 3038475"/>
                  <a:gd name="connsiteY300" fmla="*/ 3260090 h 3378200"/>
                  <a:gd name="connsiteX301" fmla="*/ 1101725 w 3038475"/>
                  <a:gd name="connsiteY301" fmla="*/ 3256280 h 3378200"/>
                  <a:gd name="connsiteX302" fmla="*/ 1089660 w 3038475"/>
                  <a:gd name="connsiteY302" fmla="*/ 3175000 h 3378200"/>
                  <a:gd name="connsiteX303" fmla="*/ 1089660 w 3038475"/>
                  <a:gd name="connsiteY303" fmla="*/ 3160395 h 3378200"/>
                  <a:gd name="connsiteX304" fmla="*/ 1089660 w 3038475"/>
                  <a:gd name="connsiteY304" fmla="*/ 3146425 h 3378200"/>
                  <a:gd name="connsiteX305" fmla="*/ 1069340 w 3038475"/>
                  <a:gd name="connsiteY305" fmla="*/ 3156585 h 3378200"/>
                  <a:gd name="connsiteX306" fmla="*/ 1064895 w 3038475"/>
                  <a:gd name="connsiteY306" fmla="*/ 3128010 h 3378200"/>
                  <a:gd name="connsiteX307" fmla="*/ 1061085 w 3038475"/>
                  <a:gd name="connsiteY307" fmla="*/ 3095625 h 3378200"/>
                  <a:gd name="connsiteX308" fmla="*/ 1074420 w 3038475"/>
                  <a:gd name="connsiteY308" fmla="*/ 3057525 h 3378200"/>
                  <a:gd name="connsiteX309" fmla="*/ 1036320 w 3038475"/>
                  <a:gd name="connsiteY309" fmla="*/ 3076575 h 3378200"/>
                  <a:gd name="connsiteX310" fmla="*/ 1013460 w 3038475"/>
                  <a:gd name="connsiteY310" fmla="*/ 3068955 h 3378200"/>
                  <a:gd name="connsiteX311" fmla="*/ 1024890 w 3038475"/>
                  <a:gd name="connsiteY311" fmla="*/ 3048000 h 3378200"/>
                  <a:gd name="connsiteX312" fmla="*/ 1013460 w 3038475"/>
                  <a:gd name="connsiteY312" fmla="*/ 3011805 h 3378200"/>
                  <a:gd name="connsiteX313" fmla="*/ 1011555 w 3038475"/>
                  <a:gd name="connsiteY313" fmla="*/ 2975610 h 3378200"/>
                  <a:gd name="connsiteX314" fmla="*/ 990600 w 3038475"/>
                  <a:gd name="connsiteY314" fmla="*/ 2967990 h 3378200"/>
                  <a:gd name="connsiteX315" fmla="*/ 962025 w 3038475"/>
                  <a:gd name="connsiteY315" fmla="*/ 2971800 h 3378200"/>
                  <a:gd name="connsiteX316" fmla="*/ 973455 w 3038475"/>
                  <a:gd name="connsiteY316" fmla="*/ 2920365 h 3378200"/>
                  <a:gd name="connsiteX317" fmla="*/ 990600 w 3038475"/>
                  <a:gd name="connsiteY317" fmla="*/ 2891790 h 3378200"/>
                  <a:gd name="connsiteX318" fmla="*/ 971550 w 3038475"/>
                  <a:gd name="connsiteY318" fmla="*/ 2861310 h 3378200"/>
                  <a:gd name="connsiteX319" fmla="*/ 971550 w 3038475"/>
                  <a:gd name="connsiteY319" fmla="*/ 2842260 h 3378200"/>
                  <a:gd name="connsiteX320" fmla="*/ 962025 w 3038475"/>
                  <a:gd name="connsiteY320" fmla="*/ 2819400 h 3378200"/>
                  <a:gd name="connsiteX321" fmla="*/ 948690 w 3038475"/>
                  <a:gd name="connsiteY321" fmla="*/ 2785110 h 3378200"/>
                  <a:gd name="connsiteX322" fmla="*/ 935355 w 3038475"/>
                  <a:gd name="connsiteY322" fmla="*/ 2747010 h 3378200"/>
                  <a:gd name="connsiteX323" fmla="*/ 937895 w 3038475"/>
                  <a:gd name="connsiteY323" fmla="*/ 2728595 h 3378200"/>
                  <a:gd name="connsiteX324" fmla="*/ 937895 w 3038475"/>
                  <a:gd name="connsiteY324" fmla="*/ 2716978 h 3378200"/>
                  <a:gd name="connsiteX325" fmla="*/ 923290 w 3038475"/>
                  <a:gd name="connsiteY325" fmla="*/ 2728595 h 3378200"/>
                  <a:gd name="connsiteX326" fmla="*/ 883920 w 3038475"/>
                  <a:gd name="connsiteY326" fmla="*/ 2684145 h 3378200"/>
                  <a:gd name="connsiteX327" fmla="*/ 855345 w 3038475"/>
                  <a:gd name="connsiteY327" fmla="*/ 2665095 h 3378200"/>
                  <a:gd name="connsiteX328" fmla="*/ 826770 w 3038475"/>
                  <a:gd name="connsiteY328" fmla="*/ 2610485 h 3378200"/>
                  <a:gd name="connsiteX329" fmla="*/ 797560 w 3038475"/>
                  <a:gd name="connsiteY329" fmla="*/ 2608580 h 3378200"/>
                  <a:gd name="connsiteX330" fmla="*/ 781685 w 3038475"/>
                  <a:gd name="connsiteY330" fmla="*/ 2620645 h 3378200"/>
                  <a:gd name="connsiteX331" fmla="*/ 767715 w 3038475"/>
                  <a:gd name="connsiteY331" fmla="*/ 2571750 h 3378200"/>
                  <a:gd name="connsiteX332" fmla="*/ 767715 w 3038475"/>
                  <a:gd name="connsiteY332" fmla="*/ 2543175 h 3378200"/>
                  <a:gd name="connsiteX333" fmla="*/ 738951 w 3038475"/>
                  <a:gd name="connsiteY333" fmla="*/ 2518473 h 3378200"/>
                  <a:gd name="connsiteX334" fmla="*/ 714375 w 3038475"/>
                  <a:gd name="connsiteY334" fmla="*/ 2458085 h 3378200"/>
                  <a:gd name="connsiteX335" fmla="*/ 720725 w 3038475"/>
                  <a:gd name="connsiteY335" fmla="*/ 2426970 h 3378200"/>
                  <a:gd name="connsiteX336" fmla="*/ 786130 w 3038475"/>
                  <a:gd name="connsiteY336" fmla="*/ 2334260 h 3378200"/>
                  <a:gd name="connsiteX337" fmla="*/ 797560 w 3038475"/>
                  <a:gd name="connsiteY337" fmla="*/ 2284730 h 3378200"/>
                  <a:gd name="connsiteX338" fmla="*/ 797560 w 3038475"/>
                  <a:gd name="connsiteY338" fmla="*/ 2242185 h 3378200"/>
                  <a:gd name="connsiteX339" fmla="*/ 797560 w 3038475"/>
                  <a:gd name="connsiteY339" fmla="*/ 2211070 h 3378200"/>
                  <a:gd name="connsiteX340" fmla="*/ 797560 w 3038475"/>
                  <a:gd name="connsiteY340" fmla="*/ 2193290 h 3378200"/>
                  <a:gd name="connsiteX341" fmla="*/ 743585 w 3038475"/>
                  <a:gd name="connsiteY341" fmla="*/ 2092960 h 3378200"/>
                  <a:gd name="connsiteX342" fmla="*/ 779780 w 3038475"/>
                  <a:gd name="connsiteY342" fmla="*/ 2103755 h 3378200"/>
                  <a:gd name="connsiteX343" fmla="*/ 797560 w 3038475"/>
                  <a:gd name="connsiteY343" fmla="*/ 2077085 h 3378200"/>
                  <a:gd name="connsiteX344" fmla="*/ 843280 w 3038475"/>
                  <a:gd name="connsiteY344" fmla="*/ 2072640 h 3378200"/>
                  <a:gd name="connsiteX345" fmla="*/ 863600 w 3038475"/>
                  <a:gd name="connsiteY345" fmla="*/ 2042160 h 3378200"/>
                  <a:gd name="connsiteX346" fmla="*/ 847090 w 3038475"/>
                  <a:gd name="connsiteY346" fmla="*/ 1997710 h 3378200"/>
                  <a:gd name="connsiteX347" fmla="*/ 871220 w 3038475"/>
                  <a:gd name="connsiteY347" fmla="*/ 1981200 h 3378200"/>
                  <a:gd name="connsiteX348" fmla="*/ 865505 w 3038475"/>
                  <a:gd name="connsiteY348" fmla="*/ 1952625 h 3378200"/>
                  <a:gd name="connsiteX349" fmla="*/ 889635 w 3038475"/>
                  <a:gd name="connsiteY349" fmla="*/ 1897380 h 3378200"/>
                  <a:gd name="connsiteX350" fmla="*/ 887730 w 3038475"/>
                  <a:gd name="connsiteY350" fmla="*/ 1885315 h 3378200"/>
                  <a:gd name="connsiteX351" fmla="*/ 891540 w 3038475"/>
                  <a:gd name="connsiteY351" fmla="*/ 1869440 h 3378200"/>
                  <a:gd name="connsiteX352" fmla="*/ 902970 w 3038475"/>
                  <a:gd name="connsiteY352" fmla="*/ 1844675 h 3378200"/>
                  <a:gd name="connsiteX353" fmla="*/ 902970 w 3038475"/>
                  <a:gd name="connsiteY353" fmla="*/ 1826260 h 3378200"/>
                  <a:gd name="connsiteX354" fmla="*/ 913345 w 3038475"/>
                  <a:gd name="connsiteY354" fmla="*/ 1832744 h 3378200"/>
                  <a:gd name="connsiteX355" fmla="*/ 902970 w 3038475"/>
                  <a:gd name="connsiteY355" fmla="*/ 1823085 h 3378200"/>
                  <a:gd name="connsiteX356" fmla="*/ 910590 w 3038475"/>
                  <a:gd name="connsiteY356" fmla="*/ 1805940 h 3378200"/>
                  <a:gd name="connsiteX357" fmla="*/ 921385 w 3038475"/>
                  <a:gd name="connsiteY357" fmla="*/ 1767840 h 3378200"/>
                  <a:gd name="connsiteX358" fmla="*/ 921385 w 3038475"/>
                  <a:gd name="connsiteY358" fmla="*/ 1751330 h 3378200"/>
                  <a:gd name="connsiteX359" fmla="*/ 937895 w 3038475"/>
                  <a:gd name="connsiteY359" fmla="*/ 1751330 h 3378200"/>
                  <a:gd name="connsiteX360" fmla="*/ 937895 w 3038475"/>
                  <a:gd name="connsiteY360" fmla="*/ 1714500 h 3378200"/>
                  <a:gd name="connsiteX361" fmla="*/ 942975 w 3038475"/>
                  <a:gd name="connsiteY361" fmla="*/ 1680210 h 3378200"/>
                  <a:gd name="connsiteX362" fmla="*/ 963930 w 3038475"/>
                  <a:gd name="connsiteY362" fmla="*/ 1671955 h 3378200"/>
                  <a:gd name="connsiteX363" fmla="*/ 977265 w 3038475"/>
                  <a:gd name="connsiteY363" fmla="*/ 1651000 h 3378200"/>
                  <a:gd name="connsiteX364" fmla="*/ 983601 w 3038475"/>
                  <a:gd name="connsiteY364" fmla="*/ 1644465 h 3378200"/>
                  <a:gd name="connsiteX365" fmla="*/ 985520 w 3038475"/>
                  <a:gd name="connsiteY365" fmla="*/ 1640840 h 3378200"/>
                  <a:gd name="connsiteX366" fmla="*/ 987425 w 3038475"/>
                  <a:gd name="connsiteY366" fmla="*/ 1614805 h 3378200"/>
                  <a:gd name="connsiteX367" fmla="*/ 962025 w 3038475"/>
                  <a:gd name="connsiteY367" fmla="*/ 1602740 h 3378200"/>
                  <a:gd name="connsiteX368" fmla="*/ 951230 w 3038475"/>
                  <a:gd name="connsiteY368" fmla="*/ 1614805 h 3378200"/>
                  <a:gd name="connsiteX369" fmla="*/ 929640 w 3038475"/>
                  <a:gd name="connsiteY369" fmla="*/ 1625600 h 3378200"/>
                  <a:gd name="connsiteX370" fmla="*/ 894715 w 3038475"/>
                  <a:gd name="connsiteY370" fmla="*/ 1637030 h 3378200"/>
                  <a:gd name="connsiteX371" fmla="*/ 882015 w 3038475"/>
                  <a:gd name="connsiteY371" fmla="*/ 1672590 h 3378200"/>
                  <a:gd name="connsiteX372" fmla="*/ 859790 w 3038475"/>
                  <a:gd name="connsiteY372" fmla="*/ 1651635 h 3378200"/>
                  <a:gd name="connsiteX373" fmla="*/ 851378 w 3038475"/>
                  <a:gd name="connsiteY373" fmla="*/ 1633315 h 3378200"/>
                  <a:gd name="connsiteX374" fmla="*/ 845569 w 3038475"/>
                  <a:gd name="connsiteY374" fmla="*/ 1618678 h 3378200"/>
                  <a:gd name="connsiteX375" fmla="*/ 844298 w 3038475"/>
                  <a:gd name="connsiteY375" fmla="*/ 1588260 h 3378200"/>
                  <a:gd name="connsiteX376" fmla="*/ 828996 w 3038475"/>
                  <a:gd name="connsiteY376" fmla="*/ 1564829 h 3378200"/>
                  <a:gd name="connsiteX377" fmla="*/ 804294 w 3038475"/>
                  <a:gd name="connsiteY377" fmla="*/ 1524761 h 3378200"/>
                  <a:gd name="connsiteX378" fmla="*/ 803910 w 3038475"/>
                  <a:gd name="connsiteY378" fmla="*/ 1526540 h 3378200"/>
                  <a:gd name="connsiteX379" fmla="*/ 774065 w 3038475"/>
                  <a:gd name="connsiteY379" fmla="*/ 1524635 h 3378200"/>
                  <a:gd name="connsiteX380" fmla="*/ 756920 w 3038475"/>
                  <a:gd name="connsiteY380" fmla="*/ 1507490 h 3378200"/>
                  <a:gd name="connsiteX381" fmla="*/ 743585 w 3038475"/>
                  <a:gd name="connsiteY381" fmla="*/ 1496061 h 3378200"/>
                  <a:gd name="connsiteX382" fmla="*/ 774065 w 3038475"/>
                  <a:gd name="connsiteY382" fmla="*/ 1484630 h 3378200"/>
                  <a:gd name="connsiteX383" fmla="*/ 803910 w 3038475"/>
                  <a:gd name="connsiteY383" fmla="*/ 1478915 h 3378200"/>
                  <a:gd name="connsiteX384" fmla="*/ 803910 w 3038475"/>
                  <a:gd name="connsiteY384" fmla="*/ 1464945 h 3378200"/>
                  <a:gd name="connsiteX385" fmla="*/ 803910 w 3038475"/>
                  <a:gd name="connsiteY385" fmla="*/ 1450340 h 3378200"/>
                  <a:gd name="connsiteX386" fmla="*/ 830580 w 3038475"/>
                  <a:gd name="connsiteY386" fmla="*/ 1437005 h 3378200"/>
                  <a:gd name="connsiteX387" fmla="*/ 861060 w 3038475"/>
                  <a:gd name="connsiteY387" fmla="*/ 1423670 h 3378200"/>
                  <a:gd name="connsiteX388" fmla="*/ 887095 w 3038475"/>
                  <a:gd name="connsiteY388" fmla="*/ 1417955 h 3378200"/>
                  <a:gd name="connsiteX389" fmla="*/ 905510 w 3038475"/>
                  <a:gd name="connsiteY389" fmla="*/ 1410335 h 3378200"/>
                  <a:gd name="connsiteX390" fmla="*/ 918845 w 3038475"/>
                  <a:gd name="connsiteY390" fmla="*/ 1398905 h 3378200"/>
                  <a:gd name="connsiteX391" fmla="*/ 929640 w 3038475"/>
                  <a:gd name="connsiteY391" fmla="*/ 1386840 h 3378200"/>
                  <a:gd name="connsiteX392" fmla="*/ 962025 w 3038475"/>
                  <a:gd name="connsiteY392" fmla="*/ 1386840 h 3378200"/>
                  <a:gd name="connsiteX393" fmla="*/ 1010285 w 3038475"/>
                  <a:gd name="connsiteY393" fmla="*/ 1386840 h 3378200"/>
                  <a:gd name="connsiteX394" fmla="*/ 1010285 w 3038475"/>
                  <a:gd name="connsiteY394" fmla="*/ 1398905 h 3378200"/>
                  <a:gd name="connsiteX395" fmla="*/ 1033145 w 3038475"/>
                  <a:gd name="connsiteY395" fmla="*/ 1383823 h 3378200"/>
                  <a:gd name="connsiteX396" fmla="*/ 1044575 w 3038475"/>
                  <a:gd name="connsiteY396" fmla="*/ 1392649 h 3378200"/>
                  <a:gd name="connsiteX397" fmla="*/ 1052735 w 3038475"/>
                  <a:gd name="connsiteY397" fmla="*/ 1400395 h 3378200"/>
                  <a:gd name="connsiteX398" fmla="*/ 1075055 w 3038475"/>
                  <a:gd name="connsiteY398" fmla="*/ 1402715 h 3378200"/>
                  <a:gd name="connsiteX399" fmla="*/ 1082613 w 3038475"/>
                  <a:gd name="connsiteY399" fmla="*/ 1423858 h 3378200"/>
                  <a:gd name="connsiteX400" fmla="*/ 1097915 w 3038475"/>
                  <a:gd name="connsiteY400" fmla="*/ 1400810 h 3378200"/>
                  <a:gd name="connsiteX401" fmla="*/ 1120140 w 3038475"/>
                  <a:gd name="connsiteY401" fmla="*/ 1386840 h 3378200"/>
                  <a:gd name="connsiteX402" fmla="*/ 1139825 w 3038475"/>
                  <a:gd name="connsiteY402" fmla="*/ 1386840 h 3378200"/>
                  <a:gd name="connsiteX403" fmla="*/ 1156970 w 3038475"/>
                  <a:gd name="connsiteY403" fmla="*/ 1386840 h 3378200"/>
                  <a:gd name="connsiteX404" fmla="*/ 1170305 w 3038475"/>
                  <a:gd name="connsiteY404" fmla="*/ 1360805 h 3378200"/>
                  <a:gd name="connsiteX405" fmla="*/ 1166495 w 3038475"/>
                  <a:gd name="connsiteY405" fmla="*/ 1330325 h 3378200"/>
                  <a:gd name="connsiteX406" fmla="*/ 1172210 w 3038475"/>
                  <a:gd name="connsiteY406" fmla="*/ 1313180 h 3378200"/>
                  <a:gd name="connsiteX407" fmla="*/ 1174115 w 3038475"/>
                  <a:gd name="connsiteY407" fmla="*/ 1309371 h 3378200"/>
                  <a:gd name="connsiteX408" fmla="*/ 1169622 w 3038475"/>
                  <a:gd name="connsiteY408" fmla="*/ 1295891 h 3378200"/>
                  <a:gd name="connsiteX409" fmla="*/ 1120523 w 3038475"/>
                  <a:gd name="connsiteY409" fmla="*/ 1326070 h 3378200"/>
                  <a:gd name="connsiteX410" fmla="*/ 1086297 w 3038475"/>
                  <a:gd name="connsiteY410" fmla="*/ 1293620 h 3378200"/>
                  <a:gd name="connsiteX411" fmla="*/ 1058545 w 3038475"/>
                  <a:gd name="connsiteY411" fmla="*/ 1288415 h 3378200"/>
                  <a:gd name="connsiteX412" fmla="*/ 1004570 w 3038475"/>
                  <a:gd name="connsiteY412" fmla="*/ 1241425 h 3378200"/>
                  <a:gd name="connsiteX413" fmla="*/ 962025 w 3038475"/>
                  <a:gd name="connsiteY413" fmla="*/ 1184910 h 3378200"/>
                  <a:gd name="connsiteX414" fmla="*/ 911225 w 3038475"/>
                  <a:gd name="connsiteY414" fmla="*/ 1211071 h 3378200"/>
                  <a:gd name="connsiteX415" fmla="*/ 865668 w 3038475"/>
                  <a:gd name="connsiteY415" fmla="*/ 1215673 h 3378200"/>
                  <a:gd name="connsiteX416" fmla="*/ 827247 w 3038475"/>
                  <a:gd name="connsiteY416" fmla="*/ 1207581 h 3378200"/>
                  <a:gd name="connsiteX417" fmla="*/ 750828 w 3038475"/>
                  <a:gd name="connsiteY417" fmla="*/ 1245298 h 3378200"/>
                  <a:gd name="connsiteX418" fmla="*/ 731747 w 3038475"/>
                  <a:gd name="connsiteY418" fmla="*/ 1218188 h 3378200"/>
                  <a:gd name="connsiteX419" fmla="*/ 743585 w 3038475"/>
                  <a:gd name="connsiteY419" fmla="*/ 1162050 h 3378200"/>
                  <a:gd name="connsiteX420" fmla="*/ 710565 w 3038475"/>
                  <a:gd name="connsiteY420" fmla="*/ 1184910 h 3378200"/>
                  <a:gd name="connsiteX421" fmla="*/ 685165 w 3038475"/>
                  <a:gd name="connsiteY421" fmla="*/ 1177290 h 3378200"/>
                  <a:gd name="connsiteX422" fmla="*/ 661035 w 3038475"/>
                  <a:gd name="connsiteY422" fmla="*/ 1146810 h 3378200"/>
                  <a:gd name="connsiteX423" fmla="*/ 645160 w 3038475"/>
                  <a:gd name="connsiteY423" fmla="*/ 1128395 h 3378200"/>
                  <a:gd name="connsiteX424" fmla="*/ 617220 w 3038475"/>
                  <a:gd name="connsiteY424" fmla="*/ 1128395 h 3378200"/>
                  <a:gd name="connsiteX425" fmla="*/ 595630 w 3038475"/>
                  <a:gd name="connsiteY425" fmla="*/ 1123315 h 3378200"/>
                  <a:gd name="connsiteX426" fmla="*/ 567055 w 3038475"/>
                  <a:gd name="connsiteY426" fmla="*/ 1123315 h 3378200"/>
                  <a:gd name="connsiteX427" fmla="*/ 551180 w 3038475"/>
                  <a:gd name="connsiteY427" fmla="*/ 1149350 h 3378200"/>
                  <a:gd name="connsiteX428" fmla="*/ 524510 w 3038475"/>
                  <a:gd name="connsiteY428" fmla="*/ 1164590 h 3378200"/>
                  <a:gd name="connsiteX429" fmla="*/ 502285 w 3038475"/>
                  <a:gd name="connsiteY429" fmla="*/ 1128395 h 3378200"/>
                  <a:gd name="connsiteX430" fmla="*/ 485140 w 3038475"/>
                  <a:gd name="connsiteY430" fmla="*/ 1108075 h 3378200"/>
                  <a:gd name="connsiteX431" fmla="*/ 485140 w 3038475"/>
                  <a:gd name="connsiteY431" fmla="*/ 1075055 h 3378200"/>
                  <a:gd name="connsiteX432" fmla="*/ 485140 w 3038475"/>
                  <a:gd name="connsiteY432" fmla="*/ 1056640 h 3378200"/>
                  <a:gd name="connsiteX433" fmla="*/ 471170 w 3038475"/>
                  <a:gd name="connsiteY433" fmla="*/ 1015365 h 3378200"/>
                  <a:gd name="connsiteX434" fmla="*/ 434340 w 3038475"/>
                  <a:gd name="connsiteY434" fmla="*/ 1017905 h 3378200"/>
                  <a:gd name="connsiteX435" fmla="*/ 429260 w 3038475"/>
                  <a:gd name="connsiteY435" fmla="*/ 996950 h 3378200"/>
                  <a:gd name="connsiteX436" fmla="*/ 398780 w 3038475"/>
                  <a:gd name="connsiteY436" fmla="*/ 1015365 h 3378200"/>
                  <a:gd name="connsiteX437" fmla="*/ 375920 w 3038475"/>
                  <a:gd name="connsiteY437" fmla="*/ 1017905 h 3378200"/>
                  <a:gd name="connsiteX438" fmla="*/ 347345 w 3038475"/>
                  <a:gd name="connsiteY438" fmla="*/ 1028065 h 3378200"/>
                  <a:gd name="connsiteX439" fmla="*/ 315595 w 3038475"/>
                  <a:gd name="connsiteY439" fmla="*/ 1010285 h 3378200"/>
                  <a:gd name="connsiteX440" fmla="*/ 304800 w 3038475"/>
                  <a:gd name="connsiteY440" fmla="*/ 984250 h 3378200"/>
                  <a:gd name="connsiteX441" fmla="*/ 283210 w 3038475"/>
                  <a:gd name="connsiteY441" fmla="*/ 984250 h 3378200"/>
                  <a:gd name="connsiteX442" fmla="*/ 262255 w 3038475"/>
                  <a:gd name="connsiteY442" fmla="*/ 958215 h 3378200"/>
                  <a:gd name="connsiteX443" fmla="*/ 241935 w 3038475"/>
                  <a:gd name="connsiteY443" fmla="*/ 958215 h 3378200"/>
                  <a:gd name="connsiteX444" fmla="*/ 231775 w 3038475"/>
                  <a:gd name="connsiteY444" fmla="*/ 974090 h 3378200"/>
                  <a:gd name="connsiteX445" fmla="*/ 209550 w 3038475"/>
                  <a:gd name="connsiteY445" fmla="*/ 991870 h 3378200"/>
                  <a:gd name="connsiteX446" fmla="*/ 204470 w 3038475"/>
                  <a:gd name="connsiteY446" fmla="*/ 974090 h 3378200"/>
                  <a:gd name="connsiteX447" fmla="*/ 177800 w 3038475"/>
                  <a:gd name="connsiteY447" fmla="*/ 974090 h 3378200"/>
                  <a:gd name="connsiteX448" fmla="*/ 187960 w 3038475"/>
                  <a:gd name="connsiteY448" fmla="*/ 920116 h 3378200"/>
                  <a:gd name="connsiteX449" fmla="*/ 157480 w 3038475"/>
                  <a:gd name="connsiteY449" fmla="*/ 920116 h 3378200"/>
                  <a:gd name="connsiteX450" fmla="*/ 133985 w 3038475"/>
                  <a:gd name="connsiteY450" fmla="*/ 873761 h 3378200"/>
                  <a:gd name="connsiteX451" fmla="*/ 157480 w 3038475"/>
                  <a:gd name="connsiteY451" fmla="*/ 845185 h 3378200"/>
                  <a:gd name="connsiteX452" fmla="*/ 157480 w 3038475"/>
                  <a:gd name="connsiteY452" fmla="*/ 808990 h 3378200"/>
                  <a:gd name="connsiteX453" fmla="*/ 149225 w 3038475"/>
                  <a:gd name="connsiteY453" fmla="*/ 795020 h 3378200"/>
                  <a:gd name="connsiteX454" fmla="*/ 157480 w 3038475"/>
                  <a:gd name="connsiteY454" fmla="*/ 747395 h 3378200"/>
                  <a:gd name="connsiteX455" fmla="*/ 175260 w 3038475"/>
                  <a:gd name="connsiteY455" fmla="*/ 760095 h 3378200"/>
                  <a:gd name="connsiteX456" fmla="*/ 249555 w 3038475"/>
                  <a:gd name="connsiteY456" fmla="*/ 726440 h 3378200"/>
                  <a:gd name="connsiteX457" fmla="*/ 209550 w 3038475"/>
                  <a:gd name="connsiteY457" fmla="*/ 693420 h 3378200"/>
                  <a:gd name="connsiteX458" fmla="*/ 182880 w 3038475"/>
                  <a:gd name="connsiteY458" fmla="*/ 652780 h 3378200"/>
                  <a:gd name="connsiteX459" fmla="*/ 204470 w 3038475"/>
                  <a:gd name="connsiteY459" fmla="*/ 633730 h 3378200"/>
                  <a:gd name="connsiteX460" fmla="*/ 172720 w 3038475"/>
                  <a:gd name="connsiteY460" fmla="*/ 610870 h 3378200"/>
                  <a:gd name="connsiteX461" fmla="*/ 187960 w 3038475"/>
                  <a:gd name="connsiteY461" fmla="*/ 551815 h 3378200"/>
                  <a:gd name="connsiteX462" fmla="*/ 185420 w 3038475"/>
                  <a:gd name="connsiteY462" fmla="*/ 508636 h 3378200"/>
                  <a:gd name="connsiteX463" fmla="*/ 157480 w 3038475"/>
                  <a:gd name="connsiteY463" fmla="*/ 489585 h 3378200"/>
                  <a:gd name="connsiteX464" fmla="*/ 204470 w 3038475"/>
                  <a:gd name="connsiteY464" fmla="*/ 481965 h 3378200"/>
                  <a:gd name="connsiteX465" fmla="*/ 192405 w 3038475"/>
                  <a:gd name="connsiteY465" fmla="*/ 422911 h 3378200"/>
                  <a:gd name="connsiteX466" fmla="*/ 192405 w 3038475"/>
                  <a:gd name="connsiteY466" fmla="*/ 398145 h 3378200"/>
                  <a:gd name="connsiteX467" fmla="*/ 204470 w 3038475"/>
                  <a:gd name="connsiteY467" fmla="*/ 391160 h 3378200"/>
                  <a:gd name="connsiteX468" fmla="*/ 213360 w 3038475"/>
                  <a:gd name="connsiteY468" fmla="*/ 377191 h 3378200"/>
                  <a:gd name="connsiteX469" fmla="*/ 209550 w 3038475"/>
                  <a:gd name="connsiteY469" fmla="*/ 350520 h 3378200"/>
                  <a:gd name="connsiteX470" fmla="*/ 204470 w 3038475"/>
                  <a:gd name="connsiteY470" fmla="*/ 296545 h 3378200"/>
                  <a:gd name="connsiteX471" fmla="*/ 172720 w 3038475"/>
                  <a:gd name="connsiteY471" fmla="*/ 265430 h 3378200"/>
                  <a:gd name="connsiteX472" fmla="*/ 149225 w 3038475"/>
                  <a:gd name="connsiteY472" fmla="*/ 255270 h 3378200"/>
                  <a:gd name="connsiteX473" fmla="*/ 115570 w 3038475"/>
                  <a:gd name="connsiteY473" fmla="*/ 257810 h 3378200"/>
                  <a:gd name="connsiteX474" fmla="*/ 110490 w 3038475"/>
                  <a:gd name="connsiteY474" fmla="*/ 285115 h 3378200"/>
                  <a:gd name="connsiteX475" fmla="*/ 88900 w 3038475"/>
                  <a:gd name="connsiteY475" fmla="*/ 270510 h 3378200"/>
                  <a:gd name="connsiteX476" fmla="*/ 74930 w 3038475"/>
                  <a:gd name="connsiteY476" fmla="*/ 247650 h 3378200"/>
                  <a:gd name="connsiteX477" fmla="*/ 48260 w 3038475"/>
                  <a:gd name="connsiteY477" fmla="*/ 213995 h 3378200"/>
                  <a:gd name="connsiteX478" fmla="*/ 48260 w 3038475"/>
                  <a:gd name="connsiteY478" fmla="*/ 182880 h 3378200"/>
                  <a:gd name="connsiteX479" fmla="*/ 33655 w 3038475"/>
                  <a:gd name="connsiteY479" fmla="*/ 172720 h 3378200"/>
                  <a:gd name="connsiteX480" fmla="*/ 0 w 3038475"/>
                  <a:gd name="connsiteY480" fmla="*/ 172720 h 3378200"/>
                  <a:gd name="connsiteX481" fmla="*/ 33655 w 3038475"/>
                  <a:gd name="connsiteY481" fmla="*/ 116205 h 3378200"/>
                  <a:gd name="connsiteX482" fmla="*/ 48260 w 3038475"/>
                  <a:gd name="connsiteY482" fmla="*/ 111125 h 3378200"/>
                  <a:gd name="connsiteX483" fmla="*/ 48260 w 3038475"/>
                  <a:gd name="connsiteY483" fmla="*/ 85725 h 3378200"/>
                  <a:gd name="connsiteX484" fmla="*/ 110490 w 3038475"/>
                  <a:gd name="connsiteY484" fmla="*/ 85725 h 3378200"/>
                  <a:gd name="connsiteX485" fmla="*/ 110490 w 3038475"/>
                  <a:gd name="connsiteY485" fmla="*/ 64770 h 3378200"/>
                  <a:gd name="connsiteX486" fmla="*/ 149225 w 3038475"/>
                  <a:gd name="connsiteY486" fmla="*/ 62230 h 3378200"/>
                  <a:gd name="connsiteX487" fmla="*/ 157480 w 3038475"/>
                  <a:gd name="connsiteY487" fmla="*/ 28575 h 3378200"/>
                  <a:gd name="connsiteX488" fmla="*/ 157480 w 3038475"/>
                  <a:gd name="connsiteY488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04648 w 3038475"/>
                  <a:gd name="connsiteY57" fmla="*/ 531873 h 3378200"/>
                  <a:gd name="connsiteX58" fmla="*/ 1198419 w 3038475"/>
                  <a:gd name="connsiteY58" fmla="*/ 605874 h 3378200"/>
                  <a:gd name="connsiteX59" fmla="*/ 1287571 w 3038475"/>
                  <a:gd name="connsiteY59" fmla="*/ 605832 h 3378200"/>
                  <a:gd name="connsiteX60" fmla="*/ 1375092 w 3038475"/>
                  <a:gd name="connsiteY60" fmla="*/ 665042 h 3378200"/>
                  <a:gd name="connsiteX61" fmla="*/ 1409700 w 3038475"/>
                  <a:gd name="connsiteY61" fmla="*/ 668655 h 3378200"/>
                  <a:gd name="connsiteX62" fmla="*/ 1333967 w 3038475"/>
                  <a:gd name="connsiteY62" fmla="*/ 708702 h 3378200"/>
                  <a:gd name="connsiteX63" fmla="*/ 1331595 w 3038475"/>
                  <a:gd name="connsiteY63" fmla="*/ 739775 h 3378200"/>
                  <a:gd name="connsiteX64" fmla="*/ 1346835 w 3038475"/>
                  <a:gd name="connsiteY64" fmla="*/ 816610 h 3378200"/>
                  <a:gd name="connsiteX65" fmla="*/ 1345565 w 3038475"/>
                  <a:gd name="connsiteY65" fmla="*/ 890270 h 3378200"/>
                  <a:gd name="connsiteX66" fmla="*/ 1374899 w 3038475"/>
                  <a:gd name="connsiteY66" fmla="*/ 888706 h 3378200"/>
                  <a:gd name="connsiteX67" fmla="*/ 1362075 w 3038475"/>
                  <a:gd name="connsiteY67" fmla="*/ 897255 h 3378200"/>
                  <a:gd name="connsiteX68" fmla="*/ 1357630 w 3038475"/>
                  <a:gd name="connsiteY68" fmla="*/ 925195 h 3378200"/>
                  <a:gd name="connsiteX69" fmla="*/ 1311275 w 3038475"/>
                  <a:gd name="connsiteY69" fmla="*/ 922655 h 3378200"/>
                  <a:gd name="connsiteX70" fmla="*/ 1295400 w 3038475"/>
                  <a:gd name="connsiteY70" fmla="*/ 945516 h 3378200"/>
                  <a:gd name="connsiteX71" fmla="*/ 1346835 w 3038475"/>
                  <a:gd name="connsiteY71" fmla="*/ 996950 h 3378200"/>
                  <a:gd name="connsiteX72" fmla="*/ 1313815 w 3038475"/>
                  <a:gd name="connsiteY72" fmla="*/ 1075055 h 3378200"/>
                  <a:gd name="connsiteX73" fmla="*/ 1339215 w 3038475"/>
                  <a:gd name="connsiteY73" fmla="*/ 1102995 h 3378200"/>
                  <a:gd name="connsiteX74" fmla="*/ 1332786 w 3038475"/>
                  <a:gd name="connsiteY74" fmla="*/ 1106805 h 3378200"/>
                  <a:gd name="connsiteX75" fmla="*/ 1358900 w 3038475"/>
                  <a:gd name="connsiteY75" fmla="*/ 1106805 h 3378200"/>
                  <a:gd name="connsiteX76" fmla="*/ 1366520 w 3038475"/>
                  <a:gd name="connsiteY76" fmla="*/ 1130300 h 3378200"/>
                  <a:gd name="connsiteX77" fmla="*/ 1374140 w 3038475"/>
                  <a:gd name="connsiteY77" fmla="*/ 1155065 h 3378200"/>
                  <a:gd name="connsiteX78" fmla="*/ 1409700 w 3038475"/>
                  <a:gd name="connsiteY78" fmla="*/ 1160780 h 3378200"/>
                  <a:gd name="connsiteX79" fmla="*/ 1440815 w 3038475"/>
                  <a:gd name="connsiteY79" fmla="*/ 1170305 h 3378200"/>
                  <a:gd name="connsiteX80" fmla="*/ 1459865 w 3038475"/>
                  <a:gd name="connsiteY80" fmla="*/ 1164590 h 3378200"/>
                  <a:gd name="connsiteX81" fmla="*/ 1473200 w 3038475"/>
                  <a:gd name="connsiteY81" fmla="*/ 1145541 h 3378200"/>
                  <a:gd name="connsiteX82" fmla="*/ 1482725 w 3038475"/>
                  <a:gd name="connsiteY82" fmla="*/ 1106805 h 3378200"/>
                  <a:gd name="connsiteX83" fmla="*/ 1511300 w 3038475"/>
                  <a:gd name="connsiteY83" fmla="*/ 1106805 h 3378200"/>
                  <a:gd name="connsiteX84" fmla="*/ 1520825 w 3038475"/>
                  <a:gd name="connsiteY84" fmla="*/ 1126490 h 3378200"/>
                  <a:gd name="connsiteX85" fmla="*/ 1539875 w 3038475"/>
                  <a:gd name="connsiteY85" fmla="*/ 1126490 h 3378200"/>
                  <a:gd name="connsiteX86" fmla="*/ 1558925 w 3038475"/>
                  <a:gd name="connsiteY86" fmla="*/ 1143635 h 3378200"/>
                  <a:gd name="connsiteX87" fmla="*/ 1583690 w 3038475"/>
                  <a:gd name="connsiteY87" fmla="*/ 1143635 h 3378200"/>
                  <a:gd name="connsiteX88" fmla="*/ 1593215 w 3038475"/>
                  <a:gd name="connsiteY88" fmla="*/ 1126490 h 3378200"/>
                  <a:gd name="connsiteX89" fmla="*/ 1579880 w 3038475"/>
                  <a:gd name="connsiteY89" fmla="*/ 1170305 h 3378200"/>
                  <a:gd name="connsiteX90" fmla="*/ 1581533 w 3038475"/>
                  <a:gd name="connsiteY90" fmla="*/ 1197102 h 3378200"/>
                  <a:gd name="connsiteX91" fmla="*/ 1600835 w 3038475"/>
                  <a:gd name="connsiteY91" fmla="*/ 1217930 h 3378200"/>
                  <a:gd name="connsiteX92" fmla="*/ 1612265 w 3038475"/>
                  <a:gd name="connsiteY92" fmla="*/ 1240155 h 3378200"/>
                  <a:gd name="connsiteX93" fmla="*/ 1617813 w 3038475"/>
                  <a:gd name="connsiteY93" fmla="*/ 1253065 h 3378200"/>
                  <a:gd name="connsiteX94" fmla="*/ 1648460 w 3038475"/>
                  <a:gd name="connsiteY94" fmla="*/ 1240155 h 3378200"/>
                  <a:gd name="connsiteX95" fmla="*/ 1654175 w 3038475"/>
                  <a:gd name="connsiteY95" fmla="*/ 1265555 h 3378200"/>
                  <a:gd name="connsiteX96" fmla="*/ 1678940 w 3038475"/>
                  <a:gd name="connsiteY96" fmla="*/ 1290320 h 3378200"/>
                  <a:gd name="connsiteX97" fmla="*/ 1682257 w 3038475"/>
                  <a:gd name="connsiteY97" fmla="*/ 1310221 h 3378200"/>
                  <a:gd name="connsiteX98" fmla="*/ 1685925 w 3038475"/>
                  <a:gd name="connsiteY98" fmla="*/ 1295400 h 3378200"/>
                  <a:gd name="connsiteX99" fmla="*/ 1708785 w 3038475"/>
                  <a:gd name="connsiteY99" fmla="*/ 1310640 h 3378200"/>
                  <a:gd name="connsiteX100" fmla="*/ 1715770 w 3038475"/>
                  <a:gd name="connsiteY100" fmla="*/ 1314450 h 3378200"/>
                  <a:gd name="connsiteX101" fmla="*/ 1737360 w 3038475"/>
                  <a:gd name="connsiteY101" fmla="*/ 1314450 h 3378200"/>
                  <a:gd name="connsiteX102" fmla="*/ 1758315 w 3038475"/>
                  <a:gd name="connsiteY102" fmla="*/ 1314450 h 3378200"/>
                  <a:gd name="connsiteX103" fmla="*/ 1795145 w 3038475"/>
                  <a:gd name="connsiteY103" fmla="*/ 1336675 h 3378200"/>
                  <a:gd name="connsiteX104" fmla="*/ 1772285 w 3038475"/>
                  <a:gd name="connsiteY104" fmla="*/ 1349375 h 3378200"/>
                  <a:gd name="connsiteX105" fmla="*/ 1772285 w 3038475"/>
                  <a:gd name="connsiteY105" fmla="*/ 1364615 h 3378200"/>
                  <a:gd name="connsiteX106" fmla="*/ 1758315 w 3038475"/>
                  <a:gd name="connsiteY106" fmla="*/ 1384935 h 3378200"/>
                  <a:gd name="connsiteX107" fmla="*/ 1779905 w 3038475"/>
                  <a:gd name="connsiteY107" fmla="*/ 1402715 h 3378200"/>
                  <a:gd name="connsiteX108" fmla="*/ 1795145 w 3038475"/>
                  <a:gd name="connsiteY108" fmla="*/ 1428750 h 3378200"/>
                  <a:gd name="connsiteX109" fmla="*/ 1823720 w 3038475"/>
                  <a:gd name="connsiteY109" fmla="*/ 1438910 h 3378200"/>
                  <a:gd name="connsiteX110" fmla="*/ 1851660 w 3038475"/>
                  <a:gd name="connsiteY110" fmla="*/ 1418590 h 3378200"/>
                  <a:gd name="connsiteX111" fmla="*/ 1869440 w 3038475"/>
                  <a:gd name="connsiteY111" fmla="*/ 1426210 h 3378200"/>
                  <a:gd name="connsiteX112" fmla="*/ 1884680 w 3038475"/>
                  <a:gd name="connsiteY112" fmla="*/ 1397635 h 3378200"/>
                  <a:gd name="connsiteX113" fmla="*/ 1908810 w 3038475"/>
                  <a:gd name="connsiteY113" fmla="*/ 1410970 h 3378200"/>
                  <a:gd name="connsiteX114" fmla="*/ 1908810 w 3038475"/>
                  <a:gd name="connsiteY114" fmla="*/ 1431290 h 3378200"/>
                  <a:gd name="connsiteX115" fmla="*/ 1931035 w 3038475"/>
                  <a:gd name="connsiteY115" fmla="*/ 1446530 h 3378200"/>
                  <a:gd name="connsiteX116" fmla="*/ 1947545 w 3038475"/>
                  <a:gd name="connsiteY116" fmla="*/ 1413510 h 3378200"/>
                  <a:gd name="connsiteX117" fmla="*/ 1978660 w 3038475"/>
                  <a:gd name="connsiteY117" fmla="*/ 1410970 h 3378200"/>
                  <a:gd name="connsiteX118" fmla="*/ 2021205 w 3038475"/>
                  <a:gd name="connsiteY118" fmla="*/ 1410970 h 3378200"/>
                  <a:gd name="connsiteX119" fmla="*/ 2047240 w 3038475"/>
                  <a:gd name="connsiteY119" fmla="*/ 1431290 h 3378200"/>
                  <a:gd name="connsiteX120" fmla="*/ 2075704 w 3038475"/>
                  <a:gd name="connsiteY120" fmla="*/ 1424444 h 3378200"/>
                  <a:gd name="connsiteX121" fmla="*/ 2071370 w 3038475"/>
                  <a:gd name="connsiteY121" fmla="*/ 1421130 h 3378200"/>
                  <a:gd name="connsiteX122" fmla="*/ 2112645 w 3038475"/>
                  <a:gd name="connsiteY122" fmla="*/ 1396365 h 3378200"/>
                  <a:gd name="connsiteX123" fmla="*/ 2154555 w 3038475"/>
                  <a:gd name="connsiteY123" fmla="*/ 1369695 h 3378200"/>
                  <a:gd name="connsiteX124" fmla="*/ 2152650 w 3038475"/>
                  <a:gd name="connsiteY124" fmla="*/ 1338580 h 3378200"/>
                  <a:gd name="connsiteX125" fmla="*/ 2164080 w 3038475"/>
                  <a:gd name="connsiteY125" fmla="*/ 1247775 h 3378200"/>
                  <a:gd name="connsiteX126" fmla="*/ 2182495 w 3038475"/>
                  <a:gd name="connsiteY126" fmla="*/ 1230630 h 3378200"/>
                  <a:gd name="connsiteX127" fmla="*/ 2103120 w 3038475"/>
                  <a:gd name="connsiteY127" fmla="*/ 1189355 h 3378200"/>
                  <a:gd name="connsiteX128" fmla="*/ 2069465 w 3038475"/>
                  <a:gd name="connsiteY128" fmla="*/ 1189355 h 3378200"/>
                  <a:gd name="connsiteX129" fmla="*/ 2040255 w 3038475"/>
                  <a:gd name="connsiteY129" fmla="*/ 1211580 h 3378200"/>
                  <a:gd name="connsiteX130" fmla="*/ 2019300 w 3038475"/>
                  <a:gd name="connsiteY130" fmla="*/ 1253490 h 3378200"/>
                  <a:gd name="connsiteX131" fmla="*/ 2011680 w 3038475"/>
                  <a:gd name="connsiteY131" fmla="*/ 1245870 h 3378200"/>
                  <a:gd name="connsiteX132" fmla="*/ 1994535 w 3038475"/>
                  <a:gd name="connsiteY132" fmla="*/ 1243965 h 3378200"/>
                  <a:gd name="connsiteX133" fmla="*/ 2038350 w 3038475"/>
                  <a:gd name="connsiteY133" fmla="*/ 1186815 h 3378200"/>
                  <a:gd name="connsiteX134" fmla="*/ 2013585 w 3038475"/>
                  <a:gd name="connsiteY134" fmla="*/ 1146810 h 3378200"/>
                  <a:gd name="connsiteX135" fmla="*/ 1994535 w 3038475"/>
                  <a:gd name="connsiteY135" fmla="*/ 1200150 h 3378200"/>
                  <a:gd name="connsiteX136" fmla="*/ 1979295 w 3038475"/>
                  <a:gd name="connsiteY136" fmla="*/ 1209675 h 3378200"/>
                  <a:gd name="connsiteX137" fmla="*/ 1983105 w 3038475"/>
                  <a:gd name="connsiteY137" fmla="*/ 1236345 h 3378200"/>
                  <a:gd name="connsiteX138" fmla="*/ 1945005 w 3038475"/>
                  <a:gd name="connsiteY138" fmla="*/ 1230630 h 3378200"/>
                  <a:gd name="connsiteX139" fmla="*/ 1945005 w 3038475"/>
                  <a:gd name="connsiteY139" fmla="*/ 1211580 h 3378200"/>
                  <a:gd name="connsiteX140" fmla="*/ 1977390 w 3038475"/>
                  <a:gd name="connsiteY140" fmla="*/ 1151255 h 3378200"/>
                  <a:gd name="connsiteX141" fmla="*/ 2000250 w 3038475"/>
                  <a:gd name="connsiteY141" fmla="*/ 1135380 h 3378200"/>
                  <a:gd name="connsiteX142" fmla="*/ 1986915 w 3038475"/>
                  <a:gd name="connsiteY142" fmla="*/ 1074420 h 3378200"/>
                  <a:gd name="connsiteX143" fmla="*/ 2013585 w 3038475"/>
                  <a:gd name="connsiteY143" fmla="*/ 1033780 h 3378200"/>
                  <a:gd name="connsiteX144" fmla="*/ 2103120 w 3038475"/>
                  <a:gd name="connsiteY144" fmla="*/ 1017905 h 3378200"/>
                  <a:gd name="connsiteX145" fmla="*/ 2152650 w 3038475"/>
                  <a:gd name="connsiteY145" fmla="*/ 1005205 h 3378200"/>
                  <a:gd name="connsiteX146" fmla="*/ 2134870 w 3038475"/>
                  <a:gd name="connsiteY146" fmla="*/ 954405 h 3378200"/>
                  <a:gd name="connsiteX147" fmla="*/ 2101215 w 3038475"/>
                  <a:gd name="connsiteY147" fmla="*/ 963931 h 3378200"/>
                  <a:gd name="connsiteX148" fmla="*/ 2069465 w 3038475"/>
                  <a:gd name="connsiteY148" fmla="*/ 938530 h 3378200"/>
                  <a:gd name="connsiteX149" fmla="*/ 2071370 w 3038475"/>
                  <a:gd name="connsiteY149" fmla="*/ 859155 h 3378200"/>
                  <a:gd name="connsiteX150" fmla="*/ 2118995 w 3038475"/>
                  <a:gd name="connsiteY150" fmla="*/ 824230 h 3378200"/>
                  <a:gd name="connsiteX151" fmla="*/ 2182495 w 3038475"/>
                  <a:gd name="connsiteY151" fmla="*/ 805180 h 3378200"/>
                  <a:gd name="connsiteX152" fmla="*/ 2203450 w 3038475"/>
                  <a:gd name="connsiteY152" fmla="*/ 849630 h 3378200"/>
                  <a:gd name="connsiteX153" fmla="*/ 2220595 w 3038475"/>
                  <a:gd name="connsiteY153" fmla="*/ 881380 h 3378200"/>
                  <a:gd name="connsiteX154" fmla="*/ 2265045 w 3038475"/>
                  <a:gd name="connsiteY154" fmla="*/ 903605 h 3378200"/>
                  <a:gd name="connsiteX155" fmla="*/ 2265045 w 3038475"/>
                  <a:gd name="connsiteY155" fmla="*/ 878205 h 3378200"/>
                  <a:gd name="connsiteX156" fmla="*/ 2357120 w 3038475"/>
                  <a:gd name="connsiteY156" fmla="*/ 849630 h 3378200"/>
                  <a:gd name="connsiteX157" fmla="*/ 2392680 w 3038475"/>
                  <a:gd name="connsiteY157" fmla="*/ 862965 h 3378200"/>
                  <a:gd name="connsiteX158" fmla="*/ 2423160 w 3038475"/>
                  <a:gd name="connsiteY158" fmla="*/ 847725 h 3378200"/>
                  <a:gd name="connsiteX159" fmla="*/ 2446020 w 3038475"/>
                  <a:gd name="connsiteY159" fmla="*/ 872490 h 3378200"/>
                  <a:gd name="connsiteX160" fmla="*/ 2434590 w 3038475"/>
                  <a:gd name="connsiteY160" fmla="*/ 889635 h 3378200"/>
                  <a:gd name="connsiteX161" fmla="*/ 2459355 w 3038475"/>
                  <a:gd name="connsiteY161" fmla="*/ 901065 h 3378200"/>
                  <a:gd name="connsiteX162" fmla="*/ 2447925 w 3038475"/>
                  <a:gd name="connsiteY162" fmla="*/ 910590 h 3378200"/>
                  <a:gd name="connsiteX163" fmla="*/ 2458720 w 3038475"/>
                  <a:gd name="connsiteY163" fmla="*/ 922655 h 3378200"/>
                  <a:gd name="connsiteX164" fmla="*/ 2484120 w 3038475"/>
                  <a:gd name="connsiteY164" fmla="*/ 986155 h 3378200"/>
                  <a:gd name="connsiteX165" fmla="*/ 2447925 w 3038475"/>
                  <a:gd name="connsiteY165" fmla="*/ 1038225 h 3378200"/>
                  <a:gd name="connsiteX166" fmla="*/ 2461260 w 3038475"/>
                  <a:gd name="connsiteY166" fmla="*/ 1068705 h 3378200"/>
                  <a:gd name="connsiteX167" fmla="*/ 2438400 w 3038475"/>
                  <a:gd name="connsiteY167" fmla="*/ 1106805 h 3378200"/>
                  <a:gd name="connsiteX168" fmla="*/ 2438400 w 3038475"/>
                  <a:gd name="connsiteY168" fmla="*/ 1132206 h 3378200"/>
                  <a:gd name="connsiteX169" fmla="*/ 2417445 w 3038475"/>
                  <a:gd name="connsiteY169" fmla="*/ 1141095 h 3378200"/>
                  <a:gd name="connsiteX170" fmla="*/ 2421255 w 3038475"/>
                  <a:gd name="connsiteY170" fmla="*/ 1163955 h 3378200"/>
                  <a:gd name="connsiteX171" fmla="*/ 2377440 w 3038475"/>
                  <a:gd name="connsiteY171" fmla="*/ 1198880 h 3378200"/>
                  <a:gd name="connsiteX172" fmla="*/ 2374265 w 3038475"/>
                  <a:gd name="connsiteY172" fmla="*/ 1230630 h 3378200"/>
                  <a:gd name="connsiteX173" fmla="*/ 2335530 w 3038475"/>
                  <a:gd name="connsiteY173" fmla="*/ 1239520 h 3378200"/>
                  <a:gd name="connsiteX174" fmla="*/ 2335530 w 3038475"/>
                  <a:gd name="connsiteY174" fmla="*/ 1295400 h 3378200"/>
                  <a:gd name="connsiteX175" fmla="*/ 2374265 w 3038475"/>
                  <a:gd name="connsiteY175" fmla="*/ 1314451 h 3378200"/>
                  <a:gd name="connsiteX176" fmla="*/ 2420620 w 3038475"/>
                  <a:gd name="connsiteY176" fmla="*/ 1295400 h 3378200"/>
                  <a:gd name="connsiteX177" fmla="*/ 2461895 w 3038475"/>
                  <a:gd name="connsiteY177" fmla="*/ 1295400 h 3378200"/>
                  <a:gd name="connsiteX178" fmla="*/ 2526030 w 3038475"/>
                  <a:gd name="connsiteY178" fmla="*/ 1239520 h 3378200"/>
                  <a:gd name="connsiteX179" fmla="*/ 2560320 w 3038475"/>
                  <a:gd name="connsiteY179" fmla="*/ 1239520 h 3378200"/>
                  <a:gd name="connsiteX180" fmla="*/ 2563319 w 3038475"/>
                  <a:gd name="connsiteY180" fmla="*/ 1251314 h 3378200"/>
                  <a:gd name="connsiteX181" fmla="*/ 2563382 w 3038475"/>
                  <a:gd name="connsiteY181" fmla="*/ 1251335 h 3378200"/>
                  <a:gd name="connsiteX182" fmla="*/ 2569845 w 3038475"/>
                  <a:gd name="connsiteY182" fmla="*/ 1241425 h 3378200"/>
                  <a:gd name="connsiteX183" fmla="*/ 2591435 w 3038475"/>
                  <a:gd name="connsiteY183" fmla="*/ 1241425 h 3378200"/>
                  <a:gd name="connsiteX184" fmla="*/ 2616835 w 3038475"/>
                  <a:gd name="connsiteY184" fmla="*/ 1264285 h 3378200"/>
                  <a:gd name="connsiteX185" fmla="*/ 2629535 w 3038475"/>
                  <a:gd name="connsiteY185" fmla="*/ 1275715 h 3378200"/>
                  <a:gd name="connsiteX186" fmla="*/ 2643505 w 3038475"/>
                  <a:gd name="connsiteY186" fmla="*/ 1284605 h 3378200"/>
                  <a:gd name="connsiteX187" fmla="*/ 2651760 w 3038475"/>
                  <a:gd name="connsiteY187" fmla="*/ 1273175 h 3378200"/>
                  <a:gd name="connsiteX188" fmla="*/ 2670810 w 3038475"/>
                  <a:gd name="connsiteY188" fmla="*/ 1275715 h 3378200"/>
                  <a:gd name="connsiteX189" fmla="*/ 2688590 w 3038475"/>
                  <a:gd name="connsiteY189" fmla="*/ 1285875 h 3378200"/>
                  <a:gd name="connsiteX190" fmla="*/ 2692400 w 3038475"/>
                  <a:gd name="connsiteY190" fmla="*/ 1297940 h 3378200"/>
                  <a:gd name="connsiteX191" fmla="*/ 2706370 w 3038475"/>
                  <a:gd name="connsiteY191" fmla="*/ 1314451 h 3378200"/>
                  <a:gd name="connsiteX192" fmla="*/ 2705100 w 3038475"/>
                  <a:gd name="connsiteY192" fmla="*/ 1324610 h 3378200"/>
                  <a:gd name="connsiteX193" fmla="*/ 2726690 w 3038475"/>
                  <a:gd name="connsiteY193" fmla="*/ 1325880 h 3378200"/>
                  <a:gd name="connsiteX194" fmla="*/ 2726690 w 3038475"/>
                  <a:gd name="connsiteY194" fmla="*/ 1334770 h 3378200"/>
                  <a:gd name="connsiteX195" fmla="*/ 2752725 w 3038475"/>
                  <a:gd name="connsiteY195" fmla="*/ 1347470 h 3378200"/>
                  <a:gd name="connsiteX196" fmla="*/ 2750185 w 3038475"/>
                  <a:gd name="connsiteY196" fmla="*/ 1357630 h 3378200"/>
                  <a:gd name="connsiteX197" fmla="*/ 2765425 w 3038475"/>
                  <a:gd name="connsiteY197" fmla="*/ 1370330 h 3378200"/>
                  <a:gd name="connsiteX198" fmla="*/ 2756535 w 3038475"/>
                  <a:gd name="connsiteY198" fmla="*/ 1386205 h 3378200"/>
                  <a:gd name="connsiteX199" fmla="*/ 2756535 w 3038475"/>
                  <a:gd name="connsiteY199" fmla="*/ 1400175 h 3378200"/>
                  <a:gd name="connsiteX200" fmla="*/ 2766695 w 3038475"/>
                  <a:gd name="connsiteY200" fmla="*/ 1415415 h 3378200"/>
                  <a:gd name="connsiteX201" fmla="*/ 2783205 w 3038475"/>
                  <a:gd name="connsiteY201" fmla="*/ 1423036 h 3378200"/>
                  <a:gd name="connsiteX202" fmla="*/ 2783205 w 3038475"/>
                  <a:gd name="connsiteY202" fmla="*/ 1440815 h 3378200"/>
                  <a:gd name="connsiteX203" fmla="*/ 2761615 w 3038475"/>
                  <a:gd name="connsiteY203" fmla="*/ 1435735 h 3378200"/>
                  <a:gd name="connsiteX204" fmla="*/ 2752725 w 3038475"/>
                  <a:gd name="connsiteY204" fmla="*/ 1439545 h 3378200"/>
                  <a:gd name="connsiteX205" fmla="*/ 2743200 w 3038475"/>
                  <a:gd name="connsiteY205" fmla="*/ 1431925 h 3378200"/>
                  <a:gd name="connsiteX206" fmla="*/ 2740660 w 3038475"/>
                  <a:gd name="connsiteY206" fmla="*/ 1508760 h 3378200"/>
                  <a:gd name="connsiteX207" fmla="*/ 2762885 w 3038475"/>
                  <a:gd name="connsiteY207" fmla="*/ 1512570 h 3378200"/>
                  <a:gd name="connsiteX208" fmla="*/ 2773045 w 3038475"/>
                  <a:gd name="connsiteY208" fmla="*/ 1504950 h 3378200"/>
                  <a:gd name="connsiteX209" fmla="*/ 2797175 w 3038475"/>
                  <a:gd name="connsiteY209" fmla="*/ 1525270 h 3378200"/>
                  <a:gd name="connsiteX210" fmla="*/ 2821305 w 3038475"/>
                  <a:gd name="connsiteY210" fmla="*/ 1554481 h 3378200"/>
                  <a:gd name="connsiteX211" fmla="*/ 2841625 w 3038475"/>
                  <a:gd name="connsiteY211" fmla="*/ 1553210 h 3378200"/>
                  <a:gd name="connsiteX212" fmla="*/ 2858770 w 3038475"/>
                  <a:gd name="connsiteY212" fmla="*/ 1565910 h 3378200"/>
                  <a:gd name="connsiteX213" fmla="*/ 2876550 w 3038475"/>
                  <a:gd name="connsiteY213" fmla="*/ 1551940 h 3378200"/>
                  <a:gd name="connsiteX214" fmla="*/ 2887980 w 3038475"/>
                  <a:gd name="connsiteY214" fmla="*/ 1565910 h 3378200"/>
                  <a:gd name="connsiteX215" fmla="*/ 2910840 w 3038475"/>
                  <a:gd name="connsiteY215" fmla="*/ 1554481 h 3378200"/>
                  <a:gd name="connsiteX216" fmla="*/ 2927350 w 3038475"/>
                  <a:gd name="connsiteY216" fmla="*/ 1575435 h 3378200"/>
                  <a:gd name="connsiteX217" fmla="*/ 2961005 w 3038475"/>
                  <a:gd name="connsiteY217" fmla="*/ 1602105 h 3378200"/>
                  <a:gd name="connsiteX218" fmla="*/ 2971165 w 3038475"/>
                  <a:gd name="connsiteY218" fmla="*/ 1602105 h 3378200"/>
                  <a:gd name="connsiteX219" fmla="*/ 2966085 w 3038475"/>
                  <a:gd name="connsiteY219" fmla="*/ 1614805 h 3378200"/>
                  <a:gd name="connsiteX220" fmla="*/ 2971165 w 3038475"/>
                  <a:gd name="connsiteY220" fmla="*/ 1632585 h 3378200"/>
                  <a:gd name="connsiteX221" fmla="*/ 2976245 w 3038475"/>
                  <a:gd name="connsiteY221" fmla="*/ 1663700 h 3378200"/>
                  <a:gd name="connsiteX222" fmla="*/ 2990215 w 3038475"/>
                  <a:gd name="connsiteY222" fmla="*/ 1659255 h 3378200"/>
                  <a:gd name="connsiteX223" fmla="*/ 3000375 w 3038475"/>
                  <a:gd name="connsiteY223" fmla="*/ 1685290 h 3378200"/>
                  <a:gd name="connsiteX224" fmla="*/ 3038475 w 3038475"/>
                  <a:gd name="connsiteY224" fmla="*/ 1729740 h 3378200"/>
                  <a:gd name="connsiteX225" fmla="*/ 3016401 w 3038475"/>
                  <a:gd name="connsiteY225" fmla="*/ 1798723 h 3378200"/>
                  <a:gd name="connsiteX226" fmla="*/ 3002819 w 3038475"/>
                  <a:gd name="connsiteY226" fmla="*/ 1792286 h 3378200"/>
                  <a:gd name="connsiteX227" fmla="*/ 2985681 w 3038475"/>
                  <a:gd name="connsiteY227" fmla="*/ 1872304 h 3378200"/>
                  <a:gd name="connsiteX228" fmla="*/ 2938074 w 3038475"/>
                  <a:gd name="connsiteY228" fmla="*/ 1929460 h 3378200"/>
                  <a:gd name="connsiteX229" fmla="*/ 2953308 w 3038475"/>
                  <a:gd name="connsiteY229" fmla="*/ 1958038 h 3378200"/>
                  <a:gd name="connsiteX230" fmla="*/ 2871424 w 3038475"/>
                  <a:gd name="connsiteY230" fmla="*/ 2087591 h 3378200"/>
                  <a:gd name="connsiteX231" fmla="*/ 2827625 w 3038475"/>
                  <a:gd name="connsiteY231" fmla="*/ 2110453 h 3378200"/>
                  <a:gd name="connsiteX232" fmla="*/ 2772401 w 3038475"/>
                  <a:gd name="connsiteY232" fmla="*/ 2129505 h 3378200"/>
                  <a:gd name="connsiteX233" fmla="*/ 2732411 w 3038475"/>
                  <a:gd name="connsiteY233" fmla="*/ 2188566 h 3378200"/>
                  <a:gd name="connsiteX234" fmla="*/ 2722890 w 3038475"/>
                  <a:gd name="connsiteY234" fmla="*/ 2342887 h 3378200"/>
                  <a:gd name="connsiteX235" fmla="*/ 2701943 w 3038475"/>
                  <a:gd name="connsiteY235" fmla="*/ 2360033 h 3378200"/>
                  <a:gd name="connsiteX236" fmla="*/ 2682900 w 3038475"/>
                  <a:gd name="connsiteY236" fmla="*/ 2392422 h 3378200"/>
                  <a:gd name="connsiteX237" fmla="*/ 2680996 w 3038475"/>
                  <a:gd name="connsiteY237" fmla="*/ 2464819 h 3378200"/>
                  <a:gd name="connsiteX238" fmla="*/ 2631485 w 3038475"/>
                  <a:gd name="connsiteY238" fmla="*/ 2521975 h 3378200"/>
                  <a:gd name="connsiteX239" fmla="*/ 2599112 w 3038475"/>
                  <a:gd name="connsiteY239" fmla="*/ 2521975 h 3378200"/>
                  <a:gd name="connsiteX240" fmla="*/ 2524845 w 3038475"/>
                  <a:gd name="connsiteY240" fmla="*/ 2554363 h 3378200"/>
                  <a:gd name="connsiteX241" fmla="*/ 2477238 w 3038475"/>
                  <a:gd name="connsiteY241" fmla="*/ 2605803 h 3378200"/>
                  <a:gd name="connsiteX242" fmla="*/ 2477238 w 3038475"/>
                  <a:gd name="connsiteY242" fmla="*/ 2638192 h 3378200"/>
                  <a:gd name="connsiteX243" fmla="*/ 2439152 w 3038475"/>
                  <a:gd name="connsiteY243" fmla="*/ 2653433 h 3378200"/>
                  <a:gd name="connsiteX244" fmla="*/ 2444360 w 3038475"/>
                  <a:gd name="connsiteY244" fmla="*/ 2729850 h 3378200"/>
                  <a:gd name="connsiteX245" fmla="*/ 2439153 w 3038475"/>
                  <a:gd name="connsiteY245" fmla="*/ 2728371 h 3378200"/>
                  <a:gd name="connsiteX246" fmla="*/ 2418205 w 3038475"/>
                  <a:gd name="connsiteY246" fmla="*/ 2794418 h 3378200"/>
                  <a:gd name="connsiteX247" fmla="*/ 2406780 w 3038475"/>
                  <a:gd name="connsiteY247" fmla="*/ 2788702 h 3378200"/>
                  <a:gd name="connsiteX248" fmla="*/ 2378216 w 3038475"/>
                  <a:gd name="connsiteY248" fmla="*/ 2815375 h 3378200"/>
                  <a:gd name="connsiteX249" fmla="*/ 2326800 w 3038475"/>
                  <a:gd name="connsiteY249" fmla="*/ 2840142 h 3378200"/>
                  <a:gd name="connsiteX250" fmla="*/ 2336321 w 3038475"/>
                  <a:gd name="connsiteY250" fmla="*/ 2855384 h 3378200"/>
                  <a:gd name="connsiteX251" fmla="*/ 2273480 w 3038475"/>
                  <a:gd name="connsiteY251" fmla="*/ 2914445 h 3378200"/>
                  <a:gd name="connsiteX252" fmla="*/ 2204292 w 3038475"/>
                  <a:gd name="connsiteY252" fmla="*/ 2990652 h 3378200"/>
                  <a:gd name="connsiteX253" fmla="*/ 2193500 w 3038475"/>
                  <a:gd name="connsiteY253" fmla="*/ 2990652 h 3378200"/>
                  <a:gd name="connsiteX254" fmla="*/ 2183344 w 3038475"/>
                  <a:gd name="connsiteY254" fmla="*/ 3019230 h 3378200"/>
                  <a:gd name="connsiteX255" fmla="*/ 2168744 w 3038475"/>
                  <a:gd name="connsiteY255" fmla="*/ 3034472 h 3378200"/>
                  <a:gd name="connsiteX256" fmla="*/ 2149702 w 3038475"/>
                  <a:gd name="connsiteY256" fmla="*/ 3055429 h 3378200"/>
                  <a:gd name="connsiteX257" fmla="*/ 2136372 w 3038475"/>
                  <a:gd name="connsiteY257" fmla="*/ 3064955 h 3378200"/>
                  <a:gd name="connsiteX258" fmla="*/ 2125581 w 3038475"/>
                  <a:gd name="connsiteY258" fmla="*/ 3076386 h 3378200"/>
                  <a:gd name="connsiteX259" fmla="*/ 2103999 w 3038475"/>
                  <a:gd name="connsiteY259" fmla="*/ 3084007 h 3378200"/>
                  <a:gd name="connsiteX260" fmla="*/ 2072261 w 3038475"/>
                  <a:gd name="connsiteY260" fmla="*/ 3089722 h 3378200"/>
                  <a:gd name="connsiteX261" fmla="*/ 2035445 w 3038475"/>
                  <a:gd name="connsiteY261" fmla="*/ 3095438 h 3378200"/>
                  <a:gd name="connsiteX262" fmla="*/ 2008785 w 3038475"/>
                  <a:gd name="connsiteY262" fmla="*/ 3103058 h 3378200"/>
                  <a:gd name="connsiteX263" fmla="*/ 1995455 w 3038475"/>
                  <a:gd name="connsiteY263" fmla="*/ 3106869 h 3378200"/>
                  <a:gd name="connsiteX264" fmla="*/ 1968795 w 3038475"/>
                  <a:gd name="connsiteY264" fmla="*/ 3120205 h 3378200"/>
                  <a:gd name="connsiteX265" fmla="*/ 1964986 w 3038475"/>
                  <a:gd name="connsiteY265" fmla="*/ 3131636 h 3378200"/>
                  <a:gd name="connsiteX266" fmla="*/ 1963151 w 3038475"/>
                  <a:gd name="connsiteY266" fmla="*/ 3132471 h 3378200"/>
                  <a:gd name="connsiteX267" fmla="*/ 1962150 w 3038475"/>
                  <a:gd name="connsiteY267" fmla="*/ 3132137 h 3378200"/>
                  <a:gd name="connsiteX268" fmla="*/ 1942935 w 3038475"/>
                  <a:gd name="connsiteY268" fmla="*/ 3128047 h 3378200"/>
                  <a:gd name="connsiteX269" fmla="*/ 1926023 w 3038475"/>
                  <a:gd name="connsiteY269" fmla="*/ 3098165 h 3378200"/>
                  <a:gd name="connsiteX270" fmla="*/ 1908881 w 3038475"/>
                  <a:gd name="connsiteY270" fmla="*/ 3094990 h 3378200"/>
                  <a:gd name="connsiteX271" fmla="*/ 1889835 w 3038475"/>
                  <a:gd name="connsiteY271" fmla="*/ 3054985 h 3378200"/>
                  <a:gd name="connsiteX272" fmla="*/ 1880946 w 3038475"/>
                  <a:gd name="connsiteY272" fmla="*/ 2962275 h 3378200"/>
                  <a:gd name="connsiteX273" fmla="*/ 1837774 w 3038475"/>
                  <a:gd name="connsiteY273" fmla="*/ 2971165 h 3378200"/>
                  <a:gd name="connsiteX274" fmla="*/ 1806030 w 3038475"/>
                  <a:gd name="connsiteY274" fmla="*/ 3023235 h 3378200"/>
                  <a:gd name="connsiteX275" fmla="*/ 1806030 w 3038475"/>
                  <a:gd name="connsiteY275" fmla="*/ 3046095 h 3378200"/>
                  <a:gd name="connsiteX276" fmla="*/ 1737462 w 3038475"/>
                  <a:gd name="connsiteY276" fmla="*/ 3057525 h 3378200"/>
                  <a:gd name="connsiteX277" fmla="*/ 1712702 w 3038475"/>
                  <a:gd name="connsiteY277" fmla="*/ 3131820 h 3378200"/>
                  <a:gd name="connsiteX278" fmla="*/ 1737462 w 3038475"/>
                  <a:gd name="connsiteY278" fmla="*/ 3131820 h 3378200"/>
                  <a:gd name="connsiteX279" fmla="*/ 1696195 w 3038475"/>
                  <a:gd name="connsiteY279" fmla="*/ 3181985 h 3378200"/>
                  <a:gd name="connsiteX280" fmla="*/ 1608983 w 3038475"/>
                  <a:gd name="connsiteY280" fmla="*/ 3171817 h 3378200"/>
                  <a:gd name="connsiteX281" fmla="*/ 1621913 w 3038475"/>
                  <a:gd name="connsiteY281" fmla="*/ 3164205 h 3378200"/>
                  <a:gd name="connsiteX282" fmla="*/ 1592709 w 3038475"/>
                  <a:gd name="connsiteY282" fmla="*/ 3169920 h 3378200"/>
                  <a:gd name="connsiteX283" fmla="*/ 1608983 w 3038475"/>
                  <a:gd name="connsiteY283" fmla="*/ 3171817 h 3378200"/>
                  <a:gd name="connsiteX284" fmla="*/ 1521602 w 3038475"/>
                  <a:gd name="connsiteY284" fmla="*/ 3223260 h 3378200"/>
                  <a:gd name="connsiteX285" fmla="*/ 1432083 w 3038475"/>
                  <a:gd name="connsiteY285" fmla="*/ 3195955 h 3378200"/>
                  <a:gd name="connsiteX286" fmla="*/ 1432083 w 3038475"/>
                  <a:gd name="connsiteY286" fmla="*/ 3164205 h 3378200"/>
                  <a:gd name="connsiteX287" fmla="*/ 1403513 w 3038475"/>
                  <a:gd name="connsiteY287" fmla="*/ 3164205 h 3378200"/>
                  <a:gd name="connsiteX288" fmla="*/ 1373674 w 3038475"/>
                  <a:gd name="connsiteY288" fmla="*/ 3147060 h 3378200"/>
                  <a:gd name="connsiteX289" fmla="*/ 1306376 w 3038475"/>
                  <a:gd name="connsiteY289" fmla="*/ 3199130 h 3378200"/>
                  <a:gd name="connsiteX290" fmla="*/ 1291774 w 3038475"/>
                  <a:gd name="connsiteY290" fmla="*/ 3223260 h 3378200"/>
                  <a:gd name="connsiteX291" fmla="*/ 1291774 w 3038475"/>
                  <a:gd name="connsiteY291" fmla="*/ 3253740 h 3378200"/>
                  <a:gd name="connsiteX292" fmla="*/ 1291774 w 3038475"/>
                  <a:gd name="connsiteY292" fmla="*/ 3291205 h 3378200"/>
                  <a:gd name="connsiteX293" fmla="*/ 1254950 w 3038475"/>
                  <a:gd name="connsiteY293" fmla="*/ 3296920 h 3378200"/>
                  <a:gd name="connsiteX294" fmla="*/ 1217492 w 3038475"/>
                  <a:gd name="connsiteY294" fmla="*/ 3328670 h 3378200"/>
                  <a:gd name="connsiteX295" fmla="*/ 1177494 w 3038475"/>
                  <a:gd name="connsiteY295" fmla="*/ 3378200 h 3378200"/>
                  <a:gd name="connsiteX296" fmla="*/ 1159718 w 3038475"/>
                  <a:gd name="connsiteY296" fmla="*/ 3356610 h 3378200"/>
                  <a:gd name="connsiteX297" fmla="*/ 1094222 w 3038475"/>
                  <a:gd name="connsiteY297" fmla="*/ 3335507 h 3378200"/>
                  <a:gd name="connsiteX298" fmla="*/ 1101725 w 3038475"/>
                  <a:gd name="connsiteY298" fmla="*/ 3321685 h 3378200"/>
                  <a:gd name="connsiteX299" fmla="*/ 1089660 w 3038475"/>
                  <a:gd name="connsiteY299" fmla="*/ 3319145 h 3378200"/>
                  <a:gd name="connsiteX300" fmla="*/ 1089660 w 3038475"/>
                  <a:gd name="connsiteY300" fmla="*/ 3260090 h 3378200"/>
                  <a:gd name="connsiteX301" fmla="*/ 1101725 w 3038475"/>
                  <a:gd name="connsiteY301" fmla="*/ 3256280 h 3378200"/>
                  <a:gd name="connsiteX302" fmla="*/ 1089660 w 3038475"/>
                  <a:gd name="connsiteY302" fmla="*/ 3175000 h 3378200"/>
                  <a:gd name="connsiteX303" fmla="*/ 1089660 w 3038475"/>
                  <a:gd name="connsiteY303" fmla="*/ 3160395 h 3378200"/>
                  <a:gd name="connsiteX304" fmla="*/ 1089660 w 3038475"/>
                  <a:gd name="connsiteY304" fmla="*/ 3146425 h 3378200"/>
                  <a:gd name="connsiteX305" fmla="*/ 1069340 w 3038475"/>
                  <a:gd name="connsiteY305" fmla="*/ 3156585 h 3378200"/>
                  <a:gd name="connsiteX306" fmla="*/ 1064895 w 3038475"/>
                  <a:gd name="connsiteY306" fmla="*/ 3128010 h 3378200"/>
                  <a:gd name="connsiteX307" fmla="*/ 1061085 w 3038475"/>
                  <a:gd name="connsiteY307" fmla="*/ 3095625 h 3378200"/>
                  <a:gd name="connsiteX308" fmla="*/ 1074420 w 3038475"/>
                  <a:gd name="connsiteY308" fmla="*/ 3057525 h 3378200"/>
                  <a:gd name="connsiteX309" fmla="*/ 1036320 w 3038475"/>
                  <a:gd name="connsiteY309" fmla="*/ 3076575 h 3378200"/>
                  <a:gd name="connsiteX310" fmla="*/ 1013460 w 3038475"/>
                  <a:gd name="connsiteY310" fmla="*/ 3068955 h 3378200"/>
                  <a:gd name="connsiteX311" fmla="*/ 1024890 w 3038475"/>
                  <a:gd name="connsiteY311" fmla="*/ 3048000 h 3378200"/>
                  <a:gd name="connsiteX312" fmla="*/ 1013460 w 3038475"/>
                  <a:gd name="connsiteY312" fmla="*/ 3011805 h 3378200"/>
                  <a:gd name="connsiteX313" fmla="*/ 1011555 w 3038475"/>
                  <a:gd name="connsiteY313" fmla="*/ 2975610 h 3378200"/>
                  <a:gd name="connsiteX314" fmla="*/ 990600 w 3038475"/>
                  <a:gd name="connsiteY314" fmla="*/ 2967990 h 3378200"/>
                  <a:gd name="connsiteX315" fmla="*/ 962025 w 3038475"/>
                  <a:gd name="connsiteY315" fmla="*/ 2971800 h 3378200"/>
                  <a:gd name="connsiteX316" fmla="*/ 973455 w 3038475"/>
                  <a:gd name="connsiteY316" fmla="*/ 2920365 h 3378200"/>
                  <a:gd name="connsiteX317" fmla="*/ 990600 w 3038475"/>
                  <a:gd name="connsiteY317" fmla="*/ 2891790 h 3378200"/>
                  <a:gd name="connsiteX318" fmla="*/ 971550 w 3038475"/>
                  <a:gd name="connsiteY318" fmla="*/ 2861310 h 3378200"/>
                  <a:gd name="connsiteX319" fmla="*/ 971550 w 3038475"/>
                  <a:gd name="connsiteY319" fmla="*/ 2842260 h 3378200"/>
                  <a:gd name="connsiteX320" fmla="*/ 962025 w 3038475"/>
                  <a:gd name="connsiteY320" fmla="*/ 2819400 h 3378200"/>
                  <a:gd name="connsiteX321" fmla="*/ 948690 w 3038475"/>
                  <a:gd name="connsiteY321" fmla="*/ 2785110 h 3378200"/>
                  <a:gd name="connsiteX322" fmla="*/ 935355 w 3038475"/>
                  <a:gd name="connsiteY322" fmla="*/ 2747010 h 3378200"/>
                  <a:gd name="connsiteX323" fmla="*/ 937895 w 3038475"/>
                  <a:gd name="connsiteY323" fmla="*/ 2728595 h 3378200"/>
                  <a:gd name="connsiteX324" fmla="*/ 937895 w 3038475"/>
                  <a:gd name="connsiteY324" fmla="*/ 2716978 h 3378200"/>
                  <a:gd name="connsiteX325" fmla="*/ 923290 w 3038475"/>
                  <a:gd name="connsiteY325" fmla="*/ 2728595 h 3378200"/>
                  <a:gd name="connsiteX326" fmla="*/ 883920 w 3038475"/>
                  <a:gd name="connsiteY326" fmla="*/ 2684145 h 3378200"/>
                  <a:gd name="connsiteX327" fmla="*/ 855345 w 3038475"/>
                  <a:gd name="connsiteY327" fmla="*/ 2665095 h 3378200"/>
                  <a:gd name="connsiteX328" fmla="*/ 826770 w 3038475"/>
                  <a:gd name="connsiteY328" fmla="*/ 2610485 h 3378200"/>
                  <a:gd name="connsiteX329" fmla="*/ 797560 w 3038475"/>
                  <a:gd name="connsiteY329" fmla="*/ 2608580 h 3378200"/>
                  <a:gd name="connsiteX330" fmla="*/ 781685 w 3038475"/>
                  <a:gd name="connsiteY330" fmla="*/ 2620645 h 3378200"/>
                  <a:gd name="connsiteX331" fmla="*/ 767715 w 3038475"/>
                  <a:gd name="connsiteY331" fmla="*/ 2571750 h 3378200"/>
                  <a:gd name="connsiteX332" fmla="*/ 767715 w 3038475"/>
                  <a:gd name="connsiteY332" fmla="*/ 2543175 h 3378200"/>
                  <a:gd name="connsiteX333" fmla="*/ 738951 w 3038475"/>
                  <a:gd name="connsiteY333" fmla="*/ 2518473 h 3378200"/>
                  <a:gd name="connsiteX334" fmla="*/ 714375 w 3038475"/>
                  <a:gd name="connsiteY334" fmla="*/ 2458085 h 3378200"/>
                  <a:gd name="connsiteX335" fmla="*/ 720725 w 3038475"/>
                  <a:gd name="connsiteY335" fmla="*/ 2426970 h 3378200"/>
                  <a:gd name="connsiteX336" fmla="*/ 786130 w 3038475"/>
                  <a:gd name="connsiteY336" fmla="*/ 2334260 h 3378200"/>
                  <a:gd name="connsiteX337" fmla="*/ 797560 w 3038475"/>
                  <a:gd name="connsiteY337" fmla="*/ 2284730 h 3378200"/>
                  <a:gd name="connsiteX338" fmla="*/ 797560 w 3038475"/>
                  <a:gd name="connsiteY338" fmla="*/ 2242185 h 3378200"/>
                  <a:gd name="connsiteX339" fmla="*/ 797560 w 3038475"/>
                  <a:gd name="connsiteY339" fmla="*/ 2211070 h 3378200"/>
                  <a:gd name="connsiteX340" fmla="*/ 797560 w 3038475"/>
                  <a:gd name="connsiteY340" fmla="*/ 2193290 h 3378200"/>
                  <a:gd name="connsiteX341" fmla="*/ 743585 w 3038475"/>
                  <a:gd name="connsiteY341" fmla="*/ 2092960 h 3378200"/>
                  <a:gd name="connsiteX342" fmla="*/ 779780 w 3038475"/>
                  <a:gd name="connsiteY342" fmla="*/ 2103755 h 3378200"/>
                  <a:gd name="connsiteX343" fmla="*/ 797560 w 3038475"/>
                  <a:gd name="connsiteY343" fmla="*/ 2077085 h 3378200"/>
                  <a:gd name="connsiteX344" fmla="*/ 843280 w 3038475"/>
                  <a:gd name="connsiteY344" fmla="*/ 2072640 h 3378200"/>
                  <a:gd name="connsiteX345" fmla="*/ 863600 w 3038475"/>
                  <a:gd name="connsiteY345" fmla="*/ 2042160 h 3378200"/>
                  <a:gd name="connsiteX346" fmla="*/ 847090 w 3038475"/>
                  <a:gd name="connsiteY346" fmla="*/ 1997710 h 3378200"/>
                  <a:gd name="connsiteX347" fmla="*/ 871220 w 3038475"/>
                  <a:gd name="connsiteY347" fmla="*/ 1981200 h 3378200"/>
                  <a:gd name="connsiteX348" fmla="*/ 865505 w 3038475"/>
                  <a:gd name="connsiteY348" fmla="*/ 1952625 h 3378200"/>
                  <a:gd name="connsiteX349" fmla="*/ 889635 w 3038475"/>
                  <a:gd name="connsiteY349" fmla="*/ 1897380 h 3378200"/>
                  <a:gd name="connsiteX350" fmla="*/ 887730 w 3038475"/>
                  <a:gd name="connsiteY350" fmla="*/ 1885315 h 3378200"/>
                  <a:gd name="connsiteX351" fmla="*/ 891540 w 3038475"/>
                  <a:gd name="connsiteY351" fmla="*/ 1869440 h 3378200"/>
                  <a:gd name="connsiteX352" fmla="*/ 902970 w 3038475"/>
                  <a:gd name="connsiteY352" fmla="*/ 1844675 h 3378200"/>
                  <a:gd name="connsiteX353" fmla="*/ 902970 w 3038475"/>
                  <a:gd name="connsiteY353" fmla="*/ 1826260 h 3378200"/>
                  <a:gd name="connsiteX354" fmla="*/ 913345 w 3038475"/>
                  <a:gd name="connsiteY354" fmla="*/ 1832744 h 3378200"/>
                  <a:gd name="connsiteX355" fmla="*/ 902970 w 3038475"/>
                  <a:gd name="connsiteY355" fmla="*/ 1823085 h 3378200"/>
                  <a:gd name="connsiteX356" fmla="*/ 910590 w 3038475"/>
                  <a:gd name="connsiteY356" fmla="*/ 1805940 h 3378200"/>
                  <a:gd name="connsiteX357" fmla="*/ 921385 w 3038475"/>
                  <a:gd name="connsiteY357" fmla="*/ 1767840 h 3378200"/>
                  <a:gd name="connsiteX358" fmla="*/ 921385 w 3038475"/>
                  <a:gd name="connsiteY358" fmla="*/ 1751330 h 3378200"/>
                  <a:gd name="connsiteX359" fmla="*/ 937895 w 3038475"/>
                  <a:gd name="connsiteY359" fmla="*/ 1751330 h 3378200"/>
                  <a:gd name="connsiteX360" fmla="*/ 937895 w 3038475"/>
                  <a:gd name="connsiteY360" fmla="*/ 1714500 h 3378200"/>
                  <a:gd name="connsiteX361" fmla="*/ 942975 w 3038475"/>
                  <a:gd name="connsiteY361" fmla="*/ 1680210 h 3378200"/>
                  <a:gd name="connsiteX362" fmla="*/ 963930 w 3038475"/>
                  <a:gd name="connsiteY362" fmla="*/ 1671955 h 3378200"/>
                  <a:gd name="connsiteX363" fmla="*/ 977265 w 3038475"/>
                  <a:gd name="connsiteY363" fmla="*/ 1651000 h 3378200"/>
                  <a:gd name="connsiteX364" fmla="*/ 983601 w 3038475"/>
                  <a:gd name="connsiteY364" fmla="*/ 1644465 h 3378200"/>
                  <a:gd name="connsiteX365" fmla="*/ 985520 w 3038475"/>
                  <a:gd name="connsiteY365" fmla="*/ 1640840 h 3378200"/>
                  <a:gd name="connsiteX366" fmla="*/ 987425 w 3038475"/>
                  <a:gd name="connsiteY366" fmla="*/ 1614805 h 3378200"/>
                  <a:gd name="connsiteX367" fmla="*/ 962025 w 3038475"/>
                  <a:gd name="connsiteY367" fmla="*/ 1602740 h 3378200"/>
                  <a:gd name="connsiteX368" fmla="*/ 951230 w 3038475"/>
                  <a:gd name="connsiteY368" fmla="*/ 1614805 h 3378200"/>
                  <a:gd name="connsiteX369" fmla="*/ 929640 w 3038475"/>
                  <a:gd name="connsiteY369" fmla="*/ 1625600 h 3378200"/>
                  <a:gd name="connsiteX370" fmla="*/ 894715 w 3038475"/>
                  <a:gd name="connsiteY370" fmla="*/ 1637030 h 3378200"/>
                  <a:gd name="connsiteX371" fmla="*/ 882015 w 3038475"/>
                  <a:gd name="connsiteY371" fmla="*/ 1672590 h 3378200"/>
                  <a:gd name="connsiteX372" fmla="*/ 859790 w 3038475"/>
                  <a:gd name="connsiteY372" fmla="*/ 1651635 h 3378200"/>
                  <a:gd name="connsiteX373" fmla="*/ 851378 w 3038475"/>
                  <a:gd name="connsiteY373" fmla="*/ 1633315 h 3378200"/>
                  <a:gd name="connsiteX374" fmla="*/ 845569 w 3038475"/>
                  <a:gd name="connsiteY374" fmla="*/ 1618678 h 3378200"/>
                  <a:gd name="connsiteX375" fmla="*/ 844298 w 3038475"/>
                  <a:gd name="connsiteY375" fmla="*/ 1588260 h 3378200"/>
                  <a:gd name="connsiteX376" fmla="*/ 828996 w 3038475"/>
                  <a:gd name="connsiteY376" fmla="*/ 1564829 h 3378200"/>
                  <a:gd name="connsiteX377" fmla="*/ 804294 w 3038475"/>
                  <a:gd name="connsiteY377" fmla="*/ 1524761 h 3378200"/>
                  <a:gd name="connsiteX378" fmla="*/ 803910 w 3038475"/>
                  <a:gd name="connsiteY378" fmla="*/ 1526540 h 3378200"/>
                  <a:gd name="connsiteX379" fmla="*/ 774065 w 3038475"/>
                  <a:gd name="connsiteY379" fmla="*/ 1524635 h 3378200"/>
                  <a:gd name="connsiteX380" fmla="*/ 756920 w 3038475"/>
                  <a:gd name="connsiteY380" fmla="*/ 1507490 h 3378200"/>
                  <a:gd name="connsiteX381" fmla="*/ 743585 w 3038475"/>
                  <a:gd name="connsiteY381" fmla="*/ 1496061 h 3378200"/>
                  <a:gd name="connsiteX382" fmla="*/ 774065 w 3038475"/>
                  <a:gd name="connsiteY382" fmla="*/ 1484630 h 3378200"/>
                  <a:gd name="connsiteX383" fmla="*/ 803910 w 3038475"/>
                  <a:gd name="connsiteY383" fmla="*/ 1478915 h 3378200"/>
                  <a:gd name="connsiteX384" fmla="*/ 803910 w 3038475"/>
                  <a:gd name="connsiteY384" fmla="*/ 1464945 h 3378200"/>
                  <a:gd name="connsiteX385" fmla="*/ 803910 w 3038475"/>
                  <a:gd name="connsiteY385" fmla="*/ 1450340 h 3378200"/>
                  <a:gd name="connsiteX386" fmla="*/ 830580 w 3038475"/>
                  <a:gd name="connsiteY386" fmla="*/ 1437005 h 3378200"/>
                  <a:gd name="connsiteX387" fmla="*/ 861060 w 3038475"/>
                  <a:gd name="connsiteY387" fmla="*/ 1423670 h 3378200"/>
                  <a:gd name="connsiteX388" fmla="*/ 887095 w 3038475"/>
                  <a:gd name="connsiteY388" fmla="*/ 1417955 h 3378200"/>
                  <a:gd name="connsiteX389" fmla="*/ 905510 w 3038475"/>
                  <a:gd name="connsiteY389" fmla="*/ 1410335 h 3378200"/>
                  <a:gd name="connsiteX390" fmla="*/ 918845 w 3038475"/>
                  <a:gd name="connsiteY390" fmla="*/ 1398905 h 3378200"/>
                  <a:gd name="connsiteX391" fmla="*/ 929640 w 3038475"/>
                  <a:gd name="connsiteY391" fmla="*/ 1386840 h 3378200"/>
                  <a:gd name="connsiteX392" fmla="*/ 962025 w 3038475"/>
                  <a:gd name="connsiteY392" fmla="*/ 1386840 h 3378200"/>
                  <a:gd name="connsiteX393" fmla="*/ 1010285 w 3038475"/>
                  <a:gd name="connsiteY393" fmla="*/ 1386840 h 3378200"/>
                  <a:gd name="connsiteX394" fmla="*/ 1010285 w 3038475"/>
                  <a:gd name="connsiteY394" fmla="*/ 1398905 h 3378200"/>
                  <a:gd name="connsiteX395" fmla="*/ 1033145 w 3038475"/>
                  <a:gd name="connsiteY395" fmla="*/ 1383823 h 3378200"/>
                  <a:gd name="connsiteX396" fmla="*/ 1044575 w 3038475"/>
                  <a:gd name="connsiteY396" fmla="*/ 1392649 h 3378200"/>
                  <a:gd name="connsiteX397" fmla="*/ 1052735 w 3038475"/>
                  <a:gd name="connsiteY397" fmla="*/ 1400395 h 3378200"/>
                  <a:gd name="connsiteX398" fmla="*/ 1075055 w 3038475"/>
                  <a:gd name="connsiteY398" fmla="*/ 1402715 h 3378200"/>
                  <a:gd name="connsiteX399" fmla="*/ 1082613 w 3038475"/>
                  <a:gd name="connsiteY399" fmla="*/ 1423858 h 3378200"/>
                  <a:gd name="connsiteX400" fmla="*/ 1097915 w 3038475"/>
                  <a:gd name="connsiteY400" fmla="*/ 1400810 h 3378200"/>
                  <a:gd name="connsiteX401" fmla="*/ 1120140 w 3038475"/>
                  <a:gd name="connsiteY401" fmla="*/ 1386840 h 3378200"/>
                  <a:gd name="connsiteX402" fmla="*/ 1139825 w 3038475"/>
                  <a:gd name="connsiteY402" fmla="*/ 1386840 h 3378200"/>
                  <a:gd name="connsiteX403" fmla="*/ 1156970 w 3038475"/>
                  <a:gd name="connsiteY403" fmla="*/ 1386840 h 3378200"/>
                  <a:gd name="connsiteX404" fmla="*/ 1170305 w 3038475"/>
                  <a:gd name="connsiteY404" fmla="*/ 1360805 h 3378200"/>
                  <a:gd name="connsiteX405" fmla="*/ 1166495 w 3038475"/>
                  <a:gd name="connsiteY405" fmla="*/ 1330325 h 3378200"/>
                  <a:gd name="connsiteX406" fmla="*/ 1172210 w 3038475"/>
                  <a:gd name="connsiteY406" fmla="*/ 1313180 h 3378200"/>
                  <a:gd name="connsiteX407" fmla="*/ 1174115 w 3038475"/>
                  <a:gd name="connsiteY407" fmla="*/ 1309371 h 3378200"/>
                  <a:gd name="connsiteX408" fmla="*/ 1169622 w 3038475"/>
                  <a:gd name="connsiteY408" fmla="*/ 1295891 h 3378200"/>
                  <a:gd name="connsiteX409" fmla="*/ 1120523 w 3038475"/>
                  <a:gd name="connsiteY409" fmla="*/ 1326070 h 3378200"/>
                  <a:gd name="connsiteX410" fmla="*/ 1086297 w 3038475"/>
                  <a:gd name="connsiteY410" fmla="*/ 1293620 h 3378200"/>
                  <a:gd name="connsiteX411" fmla="*/ 1058545 w 3038475"/>
                  <a:gd name="connsiteY411" fmla="*/ 1288415 h 3378200"/>
                  <a:gd name="connsiteX412" fmla="*/ 1004570 w 3038475"/>
                  <a:gd name="connsiteY412" fmla="*/ 1241425 h 3378200"/>
                  <a:gd name="connsiteX413" fmla="*/ 962025 w 3038475"/>
                  <a:gd name="connsiteY413" fmla="*/ 1184910 h 3378200"/>
                  <a:gd name="connsiteX414" fmla="*/ 911225 w 3038475"/>
                  <a:gd name="connsiteY414" fmla="*/ 1211071 h 3378200"/>
                  <a:gd name="connsiteX415" fmla="*/ 865668 w 3038475"/>
                  <a:gd name="connsiteY415" fmla="*/ 1215673 h 3378200"/>
                  <a:gd name="connsiteX416" fmla="*/ 827247 w 3038475"/>
                  <a:gd name="connsiteY416" fmla="*/ 1207581 h 3378200"/>
                  <a:gd name="connsiteX417" fmla="*/ 750828 w 3038475"/>
                  <a:gd name="connsiteY417" fmla="*/ 1245298 h 3378200"/>
                  <a:gd name="connsiteX418" fmla="*/ 731747 w 3038475"/>
                  <a:gd name="connsiteY418" fmla="*/ 1218188 h 3378200"/>
                  <a:gd name="connsiteX419" fmla="*/ 743585 w 3038475"/>
                  <a:gd name="connsiteY419" fmla="*/ 1162050 h 3378200"/>
                  <a:gd name="connsiteX420" fmla="*/ 710565 w 3038475"/>
                  <a:gd name="connsiteY420" fmla="*/ 1184910 h 3378200"/>
                  <a:gd name="connsiteX421" fmla="*/ 685165 w 3038475"/>
                  <a:gd name="connsiteY421" fmla="*/ 1177290 h 3378200"/>
                  <a:gd name="connsiteX422" fmla="*/ 661035 w 3038475"/>
                  <a:gd name="connsiteY422" fmla="*/ 1146810 h 3378200"/>
                  <a:gd name="connsiteX423" fmla="*/ 645160 w 3038475"/>
                  <a:gd name="connsiteY423" fmla="*/ 1128395 h 3378200"/>
                  <a:gd name="connsiteX424" fmla="*/ 617220 w 3038475"/>
                  <a:gd name="connsiteY424" fmla="*/ 1128395 h 3378200"/>
                  <a:gd name="connsiteX425" fmla="*/ 595630 w 3038475"/>
                  <a:gd name="connsiteY425" fmla="*/ 1123315 h 3378200"/>
                  <a:gd name="connsiteX426" fmla="*/ 567055 w 3038475"/>
                  <a:gd name="connsiteY426" fmla="*/ 1123315 h 3378200"/>
                  <a:gd name="connsiteX427" fmla="*/ 551180 w 3038475"/>
                  <a:gd name="connsiteY427" fmla="*/ 1149350 h 3378200"/>
                  <a:gd name="connsiteX428" fmla="*/ 524510 w 3038475"/>
                  <a:gd name="connsiteY428" fmla="*/ 1164590 h 3378200"/>
                  <a:gd name="connsiteX429" fmla="*/ 502285 w 3038475"/>
                  <a:gd name="connsiteY429" fmla="*/ 1128395 h 3378200"/>
                  <a:gd name="connsiteX430" fmla="*/ 485140 w 3038475"/>
                  <a:gd name="connsiteY430" fmla="*/ 1108075 h 3378200"/>
                  <a:gd name="connsiteX431" fmla="*/ 485140 w 3038475"/>
                  <a:gd name="connsiteY431" fmla="*/ 1075055 h 3378200"/>
                  <a:gd name="connsiteX432" fmla="*/ 485140 w 3038475"/>
                  <a:gd name="connsiteY432" fmla="*/ 1056640 h 3378200"/>
                  <a:gd name="connsiteX433" fmla="*/ 471170 w 3038475"/>
                  <a:gd name="connsiteY433" fmla="*/ 1015365 h 3378200"/>
                  <a:gd name="connsiteX434" fmla="*/ 434340 w 3038475"/>
                  <a:gd name="connsiteY434" fmla="*/ 1017905 h 3378200"/>
                  <a:gd name="connsiteX435" fmla="*/ 429260 w 3038475"/>
                  <a:gd name="connsiteY435" fmla="*/ 996950 h 3378200"/>
                  <a:gd name="connsiteX436" fmla="*/ 398780 w 3038475"/>
                  <a:gd name="connsiteY436" fmla="*/ 1015365 h 3378200"/>
                  <a:gd name="connsiteX437" fmla="*/ 375920 w 3038475"/>
                  <a:gd name="connsiteY437" fmla="*/ 1017905 h 3378200"/>
                  <a:gd name="connsiteX438" fmla="*/ 347345 w 3038475"/>
                  <a:gd name="connsiteY438" fmla="*/ 1028065 h 3378200"/>
                  <a:gd name="connsiteX439" fmla="*/ 315595 w 3038475"/>
                  <a:gd name="connsiteY439" fmla="*/ 1010285 h 3378200"/>
                  <a:gd name="connsiteX440" fmla="*/ 304800 w 3038475"/>
                  <a:gd name="connsiteY440" fmla="*/ 984250 h 3378200"/>
                  <a:gd name="connsiteX441" fmla="*/ 283210 w 3038475"/>
                  <a:gd name="connsiteY441" fmla="*/ 984250 h 3378200"/>
                  <a:gd name="connsiteX442" fmla="*/ 262255 w 3038475"/>
                  <a:gd name="connsiteY442" fmla="*/ 958215 h 3378200"/>
                  <a:gd name="connsiteX443" fmla="*/ 241935 w 3038475"/>
                  <a:gd name="connsiteY443" fmla="*/ 958215 h 3378200"/>
                  <a:gd name="connsiteX444" fmla="*/ 231775 w 3038475"/>
                  <a:gd name="connsiteY444" fmla="*/ 974090 h 3378200"/>
                  <a:gd name="connsiteX445" fmla="*/ 209550 w 3038475"/>
                  <a:gd name="connsiteY445" fmla="*/ 991870 h 3378200"/>
                  <a:gd name="connsiteX446" fmla="*/ 204470 w 3038475"/>
                  <a:gd name="connsiteY446" fmla="*/ 974090 h 3378200"/>
                  <a:gd name="connsiteX447" fmla="*/ 177800 w 3038475"/>
                  <a:gd name="connsiteY447" fmla="*/ 974090 h 3378200"/>
                  <a:gd name="connsiteX448" fmla="*/ 187960 w 3038475"/>
                  <a:gd name="connsiteY448" fmla="*/ 920116 h 3378200"/>
                  <a:gd name="connsiteX449" fmla="*/ 157480 w 3038475"/>
                  <a:gd name="connsiteY449" fmla="*/ 920116 h 3378200"/>
                  <a:gd name="connsiteX450" fmla="*/ 133985 w 3038475"/>
                  <a:gd name="connsiteY450" fmla="*/ 873761 h 3378200"/>
                  <a:gd name="connsiteX451" fmla="*/ 157480 w 3038475"/>
                  <a:gd name="connsiteY451" fmla="*/ 845185 h 3378200"/>
                  <a:gd name="connsiteX452" fmla="*/ 157480 w 3038475"/>
                  <a:gd name="connsiteY452" fmla="*/ 808990 h 3378200"/>
                  <a:gd name="connsiteX453" fmla="*/ 149225 w 3038475"/>
                  <a:gd name="connsiteY453" fmla="*/ 795020 h 3378200"/>
                  <a:gd name="connsiteX454" fmla="*/ 157480 w 3038475"/>
                  <a:gd name="connsiteY454" fmla="*/ 747395 h 3378200"/>
                  <a:gd name="connsiteX455" fmla="*/ 175260 w 3038475"/>
                  <a:gd name="connsiteY455" fmla="*/ 760095 h 3378200"/>
                  <a:gd name="connsiteX456" fmla="*/ 249555 w 3038475"/>
                  <a:gd name="connsiteY456" fmla="*/ 726440 h 3378200"/>
                  <a:gd name="connsiteX457" fmla="*/ 209550 w 3038475"/>
                  <a:gd name="connsiteY457" fmla="*/ 693420 h 3378200"/>
                  <a:gd name="connsiteX458" fmla="*/ 182880 w 3038475"/>
                  <a:gd name="connsiteY458" fmla="*/ 652780 h 3378200"/>
                  <a:gd name="connsiteX459" fmla="*/ 204470 w 3038475"/>
                  <a:gd name="connsiteY459" fmla="*/ 633730 h 3378200"/>
                  <a:gd name="connsiteX460" fmla="*/ 172720 w 3038475"/>
                  <a:gd name="connsiteY460" fmla="*/ 610870 h 3378200"/>
                  <a:gd name="connsiteX461" fmla="*/ 187960 w 3038475"/>
                  <a:gd name="connsiteY461" fmla="*/ 551815 h 3378200"/>
                  <a:gd name="connsiteX462" fmla="*/ 185420 w 3038475"/>
                  <a:gd name="connsiteY462" fmla="*/ 508636 h 3378200"/>
                  <a:gd name="connsiteX463" fmla="*/ 157480 w 3038475"/>
                  <a:gd name="connsiteY463" fmla="*/ 489585 h 3378200"/>
                  <a:gd name="connsiteX464" fmla="*/ 204470 w 3038475"/>
                  <a:gd name="connsiteY464" fmla="*/ 481965 h 3378200"/>
                  <a:gd name="connsiteX465" fmla="*/ 192405 w 3038475"/>
                  <a:gd name="connsiteY465" fmla="*/ 422911 h 3378200"/>
                  <a:gd name="connsiteX466" fmla="*/ 192405 w 3038475"/>
                  <a:gd name="connsiteY466" fmla="*/ 398145 h 3378200"/>
                  <a:gd name="connsiteX467" fmla="*/ 204470 w 3038475"/>
                  <a:gd name="connsiteY467" fmla="*/ 391160 h 3378200"/>
                  <a:gd name="connsiteX468" fmla="*/ 213360 w 3038475"/>
                  <a:gd name="connsiteY468" fmla="*/ 377191 h 3378200"/>
                  <a:gd name="connsiteX469" fmla="*/ 209550 w 3038475"/>
                  <a:gd name="connsiteY469" fmla="*/ 350520 h 3378200"/>
                  <a:gd name="connsiteX470" fmla="*/ 204470 w 3038475"/>
                  <a:gd name="connsiteY470" fmla="*/ 296545 h 3378200"/>
                  <a:gd name="connsiteX471" fmla="*/ 172720 w 3038475"/>
                  <a:gd name="connsiteY471" fmla="*/ 265430 h 3378200"/>
                  <a:gd name="connsiteX472" fmla="*/ 149225 w 3038475"/>
                  <a:gd name="connsiteY472" fmla="*/ 255270 h 3378200"/>
                  <a:gd name="connsiteX473" fmla="*/ 115570 w 3038475"/>
                  <a:gd name="connsiteY473" fmla="*/ 257810 h 3378200"/>
                  <a:gd name="connsiteX474" fmla="*/ 110490 w 3038475"/>
                  <a:gd name="connsiteY474" fmla="*/ 285115 h 3378200"/>
                  <a:gd name="connsiteX475" fmla="*/ 88900 w 3038475"/>
                  <a:gd name="connsiteY475" fmla="*/ 270510 h 3378200"/>
                  <a:gd name="connsiteX476" fmla="*/ 74930 w 3038475"/>
                  <a:gd name="connsiteY476" fmla="*/ 247650 h 3378200"/>
                  <a:gd name="connsiteX477" fmla="*/ 48260 w 3038475"/>
                  <a:gd name="connsiteY477" fmla="*/ 213995 h 3378200"/>
                  <a:gd name="connsiteX478" fmla="*/ 48260 w 3038475"/>
                  <a:gd name="connsiteY478" fmla="*/ 182880 h 3378200"/>
                  <a:gd name="connsiteX479" fmla="*/ 33655 w 3038475"/>
                  <a:gd name="connsiteY479" fmla="*/ 172720 h 3378200"/>
                  <a:gd name="connsiteX480" fmla="*/ 0 w 3038475"/>
                  <a:gd name="connsiteY480" fmla="*/ 172720 h 3378200"/>
                  <a:gd name="connsiteX481" fmla="*/ 33655 w 3038475"/>
                  <a:gd name="connsiteY481" fmla="*/ 116205 h 3378200"/>
                  <a:gd name="connsiteX482" fmla="*/ 48260 w 3038475"/>
                  <a:gd name="connsiteY482" fmla="*/ 111125 h 3378200"/>
                  <a:gd name="connsiteX483" fmla="*/ 48260 w 3038475"/>
                  <a:gd name="connsiteY483" fmla="*/ 85725 h 3378200"/>
                  <a:gd name="connsiteX484" fmla="*/ 110490 w 3038475"/>
                  <a:gd name="connsiteY484" fmla="*/ 85725 h 3378200"/>
                  <a:gd name="connsiteX485" fmla="*/ 110490 w 3038475"/>
                  <a:gd name="connsiteY485" fmla="*/ 64770 h 3378200"/>
                  <a:gd name="connsiteX486" fmla="*/ 149225 w 3038475"/>
                  <a:gd name="connsiteY486" fmla="*/ 62230 h 3378200"/>
                  <a:gd name="connsiteX487" fmla="*/ 157480 w 3038475"/>
                  <a:gd name="connsiteY487" fmla="*/ 28575 h 3378200"/>
                  <a:gd name="connsiteX488" fmla="*/ 157480 w 3038475"/>
                  <a:gd name="connsiteY488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36245 w 3038475"/>
                  <a:gd name="connsiteY35" fmla="*/ 309245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04648 w 3038475"/>
                  <a:gd name="connsiteY57" fmla="*/ 531873 h 3378200"/>
                  <a:gd name="connsiteX58" fmla="*/ 1198419 w 3038475"/>
                  <a:gd name="connsiteY58" fmla="*/ 605874 h 3378200"/>
                  <a:gd name="connsiteX59" fmla="*/ 1287571 w 3038475"/>
                  <a:gd name="connsiteY59" fmla="*/ 605832 h 3378200"/>
                  <a:gd name="connsiteX60" fmla="*/ 1375092 w 3038475"/>
                  <a:gd name="connsiteY60" fmla="*/ 665042 h 3378200"/>
                  <a:gd name="connsiteX61" fmla="*/ 1409700 w 3038475"/>
                  <a:gd name="connsiteY61" fmla="*/ 668655 h 3378200"/>
                  <a:gd name="connsiteX62" fmla="*/ 1333967 w 3038475"/>
                  <a:gd name="connsiteY62" fmla="*/ 708702 h 3378200"/>
                  <a:gd name="connsiteX63" fmla="*/ 1318685 w 3038475"/>
                  <a:gd name="connsiteY63" fmla="*/ 747520 h 3378200"/>
                  <a:gd name="connsiteX64" fmla="*/ 1346835 w 3038475"/>
                  <a:gd name="connsiteY64" fmla="*/ 816610 h 3378200"/>
                  <a:gd name="connsiteX65" fmla="*/ 1345565 w 3038475"/>
                  <a:gd name="connsiteY65" fmla="*/ 890270 h 3378200"/>
                  <a:gd name="connsiteX66" fmla="*/ 1374899 w 3038475"/>
                  <a:gd name="connsiteY66" fmla="*/ 888706 h 3378200"/>
                  <a:gd name="connsiteX67" fmla="*/ 1362075 w 3038475"/>
                  <a:gd name="connsiteY67" fmla="*/ 897255 h 3378200"/>
                  <a:gd name="connsiteX68" fmla="*/ 1357630 w 3038475"/>
                  <a:gd name="connsiteY68" fmla="*/ 925195 h 3378200"/>
                  <a:gd name="connsiteX69" fmla="*/ 1311275 w 3038475"/>
                  <a:gd name="connsiteY69" fmla="*/ 922655 h 3378200"/>
                  <a:gd name="connsiteX70" fmla="*/ 1295400 w 3038475"/>
                  <a:gd name="connsiteY70" fmla="*/ 945516 h 3378200"/>
                  <a:gd name="connsiteX71" fmla="*/ 1346835 w 3038475"/>
                  <a:gd name="connsiteY71" fmla="*/ 996950 h 3378200"/>
                  <a:gd name="connsiteX72" fmla="*/ 1313815 w 3038475"/>
                  <a:gd name="connsiteY72" fmla="*/ 1075055 h 3378200"/>
                  <a:gd name="connsiteX73" fmla="*/ 1339215 w 3038475"/>
                  <a:gd name="connsiteY73" fmla="*/ 1102995 h 3378200"/>
                  <a:gd name="connsiteX74" fmla="*/ 1332786 w 3038475"/>
                  <a:gd name="connsiteY74" fmla="*/ 1106805 h 3378200"/>
                  <a:gd name="connsiteX75" fmla="*/ 1358900 w 3038475"/>
                  <a:gd name="connsiteY75" fmla="*/ 1106805 h 3378200"/>
                  <a:gd name="connsiteX76" fmla="*/ 1366520 w 3038475"/>
                  <a:gd name="connsiteY76" fmla="*/ 1130300 h 3378200"/>
                  <a:gd name="connsiteX77" fmla="*/ 1374140 w 3038475"/>
                  <a:gd name="connsiteY77" fmla="*/ 1155065 h 3378200"/>
                  <a:gd name="connsiteX78" fmla="*/ 1409700 w 3038475"/>
                  <a:gd name="connsiteY78" fmla="*/ 1160780 h 3378200"/>
                  <a:gd name="connsiteX79" fmla="*/ 1440815 w 3038475"/>
                  <a:gd name="connsiteY79" fmla="*/ 1170305 h 3378200"/>
                  <a:gd name="connsiteX80" fmla="*/ 1459865 w 3038475"/>
                  <a:gd name="connsiteY80" fmla="*/ 1164590 h 3378200"/>
                  <a:gd name="connsiteX81" fmla="*/ 1473200 w 3038475"/>
                  <a:gd name="connsiteY81" fmla="*/ 1145541 h 3378200"/>
                  <a:gd name="connsiteX82" fmla="*/ 1482725 w 3038475"/>
                  <a:gd name="connsiteY82" fmla="*/ 1106805 h 3378200"/>
                  <a:gd name="connsiteX83" fmla="*/ 1511300 w 3038475"/>
                  <a:gd name="connsiteY83" fmla="*/ 1106805 h 3378200"/>
                  <a:gd name="connsiteX84" fmla="*/ 1520825 w 3038475"/>
                  <a:gd name="connsiteY84" fmla="*/ 1126490 h 3378200"/>
                  <a:gd name="connsiteX85" fmla="*/ 1539875 w 3038475"/>
                  <a:gd name="connsiteY85" fmla="*/ 1126490 h 3378200"/>
                  <a:gd name="connsiteX86" fmla="*/ 1558925 w 3038475"/>
                  <a:gd name="connsiteY86" fmla="*/ 1143635 h 3378200"/>
                  <a:gd name="connsiteX87" fmla="*/ 1583690 w 3038475"/>
                  <a:gd name="connsiteY87" fmla="*/ 1143635 h 3378200"/>
                  <a:gd name="connsiteX88" fmla="*/ 1593215 w 3038475"/>
                  <a:gd name="connsiteY88" fmla="*/ 1126490 h 3378200"/>
                  <a:gd name="connsiteX89" fmla="*/ 1579880 w 3038475"/>
                  <a:gd name="connsiteY89" fmla="*/ 1170305 h 3378200"/>
                  <a:gd name="connsiteX90" fmla="*/ 1581533 w 3038475"/>
                  <a:gd name="connsiteY90" fmla="*/ 1197102 h 3378200"/>
                  <a:gd name="connsiteX91" fmla="*/ 1600835 w 3038475"/>
                  <a:gd name="connsiteY91" fmla="*/ 1217930 h 3378200"/>
                  <a:gd name="connsiteX92" fmla="*/ 1612265 w 3038475"/>
                  <a:gd name="connsiteY92" fmla="*/ 1240155 h 3378200"/>
                  <a:gd name="connsiteX93" fmla="*/ 1617813 w 3038475"/>
                  <a:gd name="connsiteY93" fmla="*/ 1253065 h 3378200"/>
                  <a:gd name="connsiteX94" fmla="*/ 1648460 w 3038475"/>
                  <a:gd name="connsiteY94" fmla="*/ 1240155 h 3378200"/>
                  <a:gd name="connsiteX95" fmla="*/ 1654175 w 3038475"/>
                  <a:gd name="connsiteY95" fmla="*/ 1265555 h 3378200"/>
                  <a:gd name="connsiteX96" fmla="*/ 1678940 w 3038475"/>
                  <a:gd name="connsiteY96" fmla="*/ 1290320 h 3378200"/>
                  <a:gd name="connsiteX97" fmla="*/ 1682257 w 3038475"/>
                  <a:gd name="connsiteY97" fmla="*/ 1310221 h 3378200"/>
                  <a:gd name="connsiteX98" fmla="*/ 1685925 w 3038475"/>
                  <a:gd name="connsiteY98" fmla="*/ 1295400 h 3378200"/>
                  <a:gd name="connsiteX99" fmla="*/ 1708785 w 3038475"/>
                  <a:gd name="connsiteY99" fmla="*/ 1310640 h 3378200"/>
                  <a:gd name="connsiteX100" fmla="*/ 1715770 w 3038475"/>
                  <a:gd name="connsiteY100" fmla="*/ 1314450 h 3378200"/>
                  <a:gd name="connsiteX101" fmla="*/ 1737360 w 3038475"/>
                  <a:gd name="connsiteY101" fmla="*/ 1314450 h 3378200"/>
                  <a:gd name="connsiteX102" fmla="*/ 1758315 w 3038475"/>
                  <a:gd name="connsiteY102" fmla="*/ 1314450 h 3378200"/>
                  <a:gd name="connsiteX103" fmla="*/ 1795145 w 3038475"/>
                  <a:gd name="connsiteY103" fmla="*/ 1336675 h 3378200"/>
                  <a:gd name="connsiteX104" fmla="*/ 1772285 w 3038475"/>
                  <a:gd name="connsiteY104" fmla="*/ 1349375 h 3378200"/>
                  <a:gd name="connsiteX105" fmla="*/ 1772285 w 3038475"/>
                  <a:gd name="connsiteY105" fmla="*/ 1364615 h 3378200"/>
                  <a:gd name="connsiteX106" fmla="*/ 1758315 w 3038475"/>
                  <a:gd name="connsiteY106" fmla="*/ 1384935 h 3378200"/>
                  <a:gd name="connsiteX107" fmla="*/ 1779905 w 3038475"/>
                  <a:gd name="connsiteY107" fmla="*/ 1402715 h 3378200"/>
                  <a:gd name="connsiteX108" fmla="*/ 1795145 w 3038475"/>
                  <a:gd name="connsiteY108" fmla="*/ 1428750 h 3378200"/>
                  <a:gd name="connsiteX109" fmla="*/ 1823720 w 3038475"/>
                  <a:gd name="connsiteY109" fmla="*/ 1438910 h 3378200"/>
                  <a:gd name="connsiteX110" fmla="*/ 1851660 w 3038475"/>
                  <a:gd name="connsiteY110" fmla="*/ 1418590 h 3378200"/>
                  <a:gd name="connsiteX111" fmla="*/ 1869440 w 3038475"/>
                  <a:gd name="connsiteY111" fmla="*/ 1426210 h 3378200"/>
                  <a:gd name="connsiteX112" fmla="*/ 1884680 w 3038475"/>
                  <a:gd name="connsiteY112" fmla="*/ 1397635 h 3378200"/>
                  <a:gd name="connsiteX113" fmla="*/ 1908810 w 3038475"/>
                  <a:gd name="connsiteY113" fmla="*/ 1410970 h 3378200"/>
                  <a:gd name="connsiteX114" fmla="*/ 1908810 w 3038475"/>
                  <a:gd name="connsiteY114" fmla="*/ 1431290 h 3378200"/>
                  <a:gd name="connsiteX115" fmla="*/ 1931035 w 3038475"/>
                  <a:gd name="connsiteY115" fmla="*/ 1446530 h 3378200"/>
                  <a:gd name="connsiteX116" fmla="*/ 1947545 w 3038475"/>
                  <a:gd name="connsiteY116" fmla="*/ 1413510 h 3378200"/>
                  <a:gd name="connsiteX117" fmla="*/ 1978660 w 3038475"/>
                  <a:gd name="connsiteY117" fmla="*/ 1410970 h 3378200"/>
                  <a:gd name="connsiteX118" fmla="*/ 2021205 w 3038475"/>
                  <a:gd name="connsiteY118" fmla="*/ 1410970 h 3378200"/>
                  <a:gd name="connsiteX119" fmla="*/ 2047240 w 3038475"/>
                  <a:gd name="connsiteY119" fmla="*/ 1431290 h 3378200"/>
                  <a:gd name="connsiteX120" fmla="*/ 2075704 w 3038475"/>
                  <a:gd name="connsiteY120" fmla="*/ 1424444 h 3378200"/>
                  <a:gd name="connsiteX121" fmla="*/ 2071370 w 3038475"/>
                  <a:gd name="connsiteY121" fmla="*/ 1421130 h 3378200"/>
                  <a:gd name="connsiteX122" fmla="*/ 2112645 w 3038475"/>
                  <a:gd name="connsiteY122" fmla="*/ 1396365 h 3378200"/>
                  <a:gd name="connsiteX123" fmla="*/ 2154555 w 3038475"/>
                  <a:gd name="connsiteY123" fmla="*/ 1369695 h 3378200"/>
                  <a:gd name="connsiteX124" fmla="*/ 2152650 w 3038475"/>
                  <a:gd name="connsiteY124" fmla="*/ 1338580 h 3378200"/>
                  <a:gd name="connsiteX125" fmla="*/ 2164080 w 3038475"/>
                  <a:gd name="connsiteY125" fmla="*/ 1247775 h 3378200"/>
                  <a:gd name="connsiteX126" fmla="*/ 2182495 w 3038475"/>
                  <a:gd name="connsiteY126" fmla="*/ 1230630 h 3378200"/>
                  <a:gd name="connsiteX127" fmla="*/ 2103120 w 3038475"/>
                  <a:gd name="connsiteY127" fmla="*/ 1189355 h 3378200"/>
                  <a:gd name="connsiteX128" fmla="*/ 2069465 w 3038475"/>
                  <a:gd name="connsiteY128" fmla="*/ 1189355 h 3378200"/>
                  <a:gd name="connsiteX129" fmla="*/ 2040255 w 3038475"/>
                  <a:gd name="connsiteY129" fmla="*/ 1211580 h 3378200"/>
                  <a:gd name="connsiteX130" fmla="*/ 2019300 w 3038475"/>
                  <a:gd name="connsiteY130" fmla="*/ 1253490 h 3378200"/>
                  <a:gd name="connsiteX131" fmla="*/ 2011680 w 3038475"/>
                  <a:gd name="connsiteY131" fmla="*/ 1245870 h 3378200"/>
                  <a:gd name="connsiteX132" fmla="*/ 1994535 w 3038475"/>
                  <a:gd name="connsiteY132" fmla="*/ 1243965 h 3378200"/>
                  <a:gd name="connsiteX133" fmla="*/ 2038350 w 3038475"/>
                  <a:gd name="connsiteY133" fmla="*/ 1186815 h 3378200"/>
                  <a:gd name="connsiteX134" fmla="*/ 2013585 w 3038475"/>
                  <a:gd name="connsiteY134" fmla="*/ 1146810 h 3378200"/>
                  <a:gd name="connsiteX135" fmla="*/ 1994535 w 3038475"/>
                  <a:gd name="connsiteY135" fmla="*/ 1200150 h 3378200"/>
                  <a:gd name="connsiteX136" fmla="*/ 1979295 w 3038475"/>
                  <a:gd name="connsiteY136" fmla="*/ 1209675 h 3378200"/>
                  <a:gd name="connsiteX137" fmla="*/ 1983105 w 3038475"/>
                  <a:gd name="connsiteY137" fmla="*/ 1236345 h 3378200"/>
                  <a:gd name="connsiteX138" fmla="*/ 1945005 w 3038475"/>
                  <a:gd name="connsiteY138" fmla="*/ 1230630 h 3378200"/>
                  <a:gd name="connsiteX139" fmla="*/ 1945005 w 3038475"/>
                  <a:gd name="connsiteY139" fmla="*/ 1211580 h 3378200"/>
                  <a:gd name="connsiteX140" fmla="*/ 1977390 w 3038475"/>
                  <a:gd name="connsiteY140" fmla="*/ 1151255 h 3378200"/>
                  <a:gd name="connsiteX141" fmla="*/ 2000250 w 3038475"/>
                  <a:gd name="connsiteY141" fmla="*/ 1135380 h 3378200"/>
                  <a:gd name="connsiteX142" fmla="*/ 1986915 w 3038475"/>
                  <a:gd name="connsiteY142" fmla="*/ 1074420 h 3378200"/>
                  <a:gd name="connsiteX143" fmla="*/ 2013585 w 3038475"/>
                  <a:gd name="connsiteY143" fmla="*/ 1033780 h 3378200"/>
                  <a:gd name="connsiteX144" fmla="*/ 2103120 w 3038475"/>
                  <a:gd name="connsiteY144" fmla="*/ 1017905 h 3378200"/>
                  <a:gd name="connsiteX145" fmla="*/ 2152650 w 3038475"/>
                  <a:gd name="connsiteY145" fmla="*/ 1005205 h 3378200"/>
                  <a:gd name="connsiteX146" fmla="*/ 2134870 w 3038475"/>
                  <a:gd name="connsiteY146" fmla="*/ 954405 h 3378200"/>
                  <a:gd name="connsiteX147" fmla="*/ 2101215 w 3038475"/>
                  <a:gd name="connsiteY147" fmla="*/ 963931 h 3378200"/>
                  <a:gd name="connsiteX148" fmla="*/ 2069465 w 3038475"/>
                  <a:gd name="connsiteY148" fmla="*/ 938530 h 3378200"/>
                  <a:gd name="connsiteX149" fmla="*/ 2071370 w 3038475"/>
                  <a:gd name="connsiteY149" fmla="*/ 859155 h 3378200"/>
                  <a:gd name="connsiteX150" fmla="*/ 2118995 w 3038475"/>
                  <a:gd name="connsiteY150" fmla="*/ 824230 h 3378200"/>
                  <a:gd name="connsiteX151" fmla="*/ 2182495 w 3038475"/>
                  <a:gd name="connsiteY151" fmla="*/ 805180 h 3378200"/>
                  <a:gd name="connsiteX152" fmla="*/ 2203450 w 3038475"/>
                  <a:gd name="connsiteY152" fmla="*/ 849630 h 3378200"/>
                  <a:gd name="connsiteX153" fmla="*/ 2220595 w 3038475"/>
                  <a:gd name="connsiteY153" fmla="*/ 881380 h 3378200"/>
                  <a:gd name="connsiteX154" fmla="*/ 2265045 w 3038475"/>
                  <a:gd name="connsiteY154" fmla="*/ 903605 h 3378200"/>
                  <a:gd name="connsiteX155" fmla="*/ 2265045 w 3038475"/>
                  <a:gd name="connsiteY155" fmla="*/ 878205 h 3378200"/>
                  <a:gd name="connsiteX156" fmla="*/ 2357120 w 3038475"/>
                  <a:gd name="connsiteY156" fmla="*/ 849630 h 3378200"/>
                  <a:gd name="connsiteX157" fmla="*/ 2392680 w 3038475"/>
                  <a:gd name="connsiteY157" fmla="*/ 862965 h 3378200"/>
                  <a:gd name="connsiteX158" fmla="*/ 2423160 w 3038475"/>
                  <a:gd name="connsiteY158" fmla="*/ 847725 h 3378200"/>
                  <a:gd name="connsiteX159" fmla="*/ 2446020 w 3038475"/>
                  <a:gd name="connsiteY159" fmla="*/ 872490 h 3378200"/>
                  <a:gd name="connsiteX160" fmla="*/ 2434590 w 3038475"/>
                  <a:gd name="connsiteY160" fmla="*/ 889635 h 3378200"/>
                  <a:gd name="connsiteX161" fmla="*/ 2459355 w 3038475"/>
                  <a:gd name="connsiteY161" fmla="*/ 901065 h 3378200"/>
                  <a:gd name="connsiteX162" fmla="*/ 2447925 w 3038475"/>
                  <a:gd name="connsiteY162" fmla="*/ 910590 h 3378200"/>
                  <a:gd name="connsiteX163" fmla="*/ 2458720 w 3038475"/>
                  <a:gd name="connsiteY163" fmla="*/ 922655 h 3378200"/>
                  <a:gd name="connsiteX164" fmla="*/ 2484120 w 3038475"/>
                  <a:gd name="connsiteY164" fmla="*/ 986155 h 3378200"/>
                  <a:gd name="connsiteX165" fmla="*/ 2447925 w 3038475"/>
                  <a:gd name="connsiteY165" fmla="*/ 1038225 h 3378200"/>
                  <a:gd name="connsiteX166" fmla="*/ 2461260 w 3038475"/>
                  <a:gd name="connsiteY166" fmla="*/ 1068705 h 3378200"/>
                  <a:gd name="connsiteX167" fmla="*/ 2438400 w 3038475"/>
                  <a:gd name="connsiteY167" fmla="*/ 1106805 h 3378200"/>
                  <a:gd name="connsiteX168" fmla="*/ 2438400 w 3038475"/>
                  <a:gd name="connsiteY168" fmla="*/ 1132206 h 3378200"/>
                  <a:gd name="connsiteX169" fmla="*/ 2417445 w 3038475"/>
                  <a:gd name="connsiteY169" fmla="*/ 1141095 h 3378200"/>
                  <a:gd name="connsiteX170" fmla="*/ 2421255 w 3038475"/>
                  <a:gd name="connsiteY170" fmla="*/ 1163955 h 3378200"/>
                  <a:gd name="connsiteX171" fmla="*/ 2377440 w 3038475"/>
                  <a:gd name="connsiteY171" fmla="*/ 1198880 h 3378200"/>
                  <a:gd name="connsiteX172" fmla="*/ 2374265 w 3038475"/>
                  <a:gd name="connsiteY172" fmla="*/ 1230630 h 3378200"/>
                  <a:gd name="connsiteX173" fmla="*/ 2335530 w 3038475"/>
                  <a:gd name="connsiteY173" fmla="*/ 1239520 h 3378200"/>
                  <a:gd name="connsiteX174" fmla="*/ 2335530 w 3038475"/>
                  <a:gd name="connsiteY174" fmla="*/ 1295400 h 3378200"/>
                  <a:gd name="connsiteX175" fmla="*/ 2374265 w 3038475"/>
                  <a:gd name="connsiteY175" fmla="*/ 1314451 h 3378200"/>
                  <a:gd name="connsiteX176" fmla="*/ 2420620 w 3038475"/>
                  <a:gd name="connsiteY176" fmla="*/ 1295400 h 3378200"/>
                  <a:gd name="connsiteX177" fmla="*/ 2461895 w 3038475"/>
                  <a:gd name="connsiteY177" fmla="*/ 1295400 h 3378200"/>
                  <a:gd name="connsiteX178" fmla="*/ 2526030 w 3038475"/>
                  <a:gd name="connsiteY178" fmla="*/ 1239520 h 3378200"/>
                  <a:gd name="connsiteX179" fmla="*/ 2560320 w 3038475"/>
                  <a:gd name="connsiteY179" fmla="*/ 1239520 h 3378200"/>
                  <a:gd name="connsiteX180" fmla="*/ 2563319 w 3038475"/>
                  <a:gd name="connsiteY180" fmla="*/ 1251314 h 3378200"/>
                  <a:gd name="connsiteX181" fmla="*/ 2563382 w 3038475"/>
                  <a:gd name="connsiteY181" fmla="*/ 1251335 h 3378200"/>
                  <a:gd name="connsiteX182" fmla="*/ 2569845 w 3038475"/>
                  <a:gd name="connsiteY182" fmla="*/ 1241425 h 3378200"/>
                  <a:gd name="connsiteX183" fmla="*/ 2591435 w 3038475"/>
                  <a:gd name="connsiteY183" fmla="*/ 1241425 h 3378200"/>
                  <a:gd name="connsiteX184" fmla="*/ 2616835 w 3038475"/>
                  <a:gd name="connsiteY184" fmla="*/ 1264285 h 3378200"/>
                  <a:gd name="connsiteX185" fmla="*/ 2629535 w 3038475"/>
                  <a:gd name="connsiteY185" fmla="*/ 1275715 h 3378200"/>
                  <a:gd name="connsiteX186" fmla="*/ 2643505 w 3038475"/>
                  <a:gd name="connsiteY186" fmla="*/ 1284605 h 3378200"/>
                  <a:gd name="connsiteX187" fmla="*/ 2651760 w 3038475"/>
                  <a:gd name="connsiteY187" fmla="*/ 1273175 h 3378200"/>
                  <a:gd name="connsiteX188" fmla="*/ 2670810 w 3038475"/>
                  <a:gd name="connsiteY188" fmla="*/ 1275715 h 3378200"/>
                  <a:gd name="connsiteX189" fmla="*/ 2688590 w 3038475"/>
                  <a:gd name="connsiteY189" fmla="*/ 1285875 h 3378200"/>
                  <a:gd name="connsiteX190" fmla="*/ 2692400 w 3038475"/>
                  <a:gd name="connsiteY190" fmla="*/ 1297940 h 3378200"/>
                  <a:gd name="connsiteX191" fmla="*/ 2706370 w 3038475"/>
                  <a:gd name="connsiteY191" fmla="*/ 1314451 h 3378200"/>
                  <a:gd name="connsiteX192" fmla="*/ 2705100 w 3038475"/>
                  <a:gd name="connsiteY192" fmla="*/ 1324610 h 3378200"/>
                  <a:gd name="connsiteX193" fmla="*/ 2726690 w 3038475"/>
                  <a:gd name="connsiteY193" fmla="*/ 1325880 h 3378200"/>
                  <a:gd name="connsiteX194" fmla="*/ 2726690 w 3038475"/>
                  <a:gd name="connsiteY194" fmla="*/ 1334770 h 3378200"/>
                  <a:gd name="connsiteX195" fmla="*/ 2752725 w 3038475"/>
                  <a:gd name="connsiteY195" fmla="*/ 1347470 h 3378200"/>
                  <a:gd name="connsiteX196" fmla="*/ 2750185 w 3038475"/>
                  <a:gd name="connsiteY196" fmla="*/ 1357630 h 3378200"/>
                  <a:gd name="connsiteX197" fmla="*/ 2765425 w 3038475"/>
                  <a:gd name="connsiteY197" fmla="*/ 1370330 h 3378200"/>
                  <a:gd name="connsiteX198" fmla="*/ 2756535 w 3038475"/>
                  <a:gd name="connsiteY198" fmla="*/ 1386205 h 3378200"/>
                  <a:gd name="connsiteX199" fmla="*/ 2756535 w 3038475"/>
                  <a:gd name="connsiteY199" fmla="*/ 1400175 h 3378200"/>
                  <a:gd name="connsiteX200" fmla="*/ 2766695 w 3038475"/>
                  <a:gd name="connsiteY200" fmla="*/ 1415415 h 3378200"/>
                  <a:gd name="connsiteX201" fmla="*/ 2783205 w 3038475"/>
                  <a:gd name="connsiteY201" fmla="*/ 1423036 h 3378200"/>
                  <a:gd name="connsiteX202" fmla="*/ 2783205 w 3038475"/>
                  <a:gd name="connsiteY202" fmla="*/ 1440815 h 3378200"/>
                  <a:gd name="connsiteX203" fmla="*/ 2761615 w 3038475"/>
                  <a:gd name="connsiteY203" fmla="*/ 1435735 h 3378200"/>
                  <a:gd name="connsiteX204" fmla="*/ 2752725 w 3038475"/>
                  <a:gd name="connsiteY204" fmla="*/ 1439545 h 3378200"/>
                  <a:gd name="connsiteX205" fmla="*/ 2743200 w 3038475"/>
                  <a:gd name="connsiteY205" fmla="*/ 1431925 h 3378200"/>
                  <a:gd name="connsiteX206" fmla="*/ 2740660 w 3038475"/>
                  <a:gd name="connsiteY206" fmla="*/ 1508760 h 3378200"/>
                  <a:gd name="connsiteX207" fmla="*/ 2762885 w 3038475"/>
                  <a:gd name="connsiteY207" fmla="*/ 1512570 h 3378200"/>
                  <a:gd name="connsiteX208" fmla="*/ 2773045 w 3038475"/>
                  <a:gd name="connsiteY208" fmla="*/ 1504950 h 3378200"/>
                  <a:gd name="connsiteX209" fmla="*/ 2797175 w 3038475"/>
                  <a:gd name="connsiteY209" fmla="*/ 1525270 h 3378200"/>
                  <a:gd name="connsiteX210" fmla="*/ 2821305 w 3038475"/>
                  <a:gd name="connsiteY210" fmla="*/ 1554481 h 3378200"/>
                  <a:gd name="connsiteX211" fmla="*/ 2841625 w 3038475"/>
                  <a:gd name="connsiteY211" fmla="*/ 1553210 h 3378200"/>
                  <a:gd name="connsiteX212" fmla="*/ 2858770 w 3038475"/>
                  <a:gd name="connsiteY212" fmla="*/ 1565910 h 3378200"/>
                  <a:gd name="connsiteX213" fmla="*/ 2876550 w 3038475"/>
                  <a:gd name="connsiteY213" fmla="*/ 1551940 h 3378200"/>
                  <a:gd name="connsiteX214" fmla="*/ 2887980 w 3038475"/>
                  <a:gd name="connsiteY214" fmla="*/ 1565910 h 3378200"/>
                  <a:gd name="connsiteX215" fmla="*/ 2910840 w 3038475"/>
                  <a:gd name="connsiteY215" fmla="*/ 1554481 h 3378200"/>
                  <a:gd name="connsiteX216" fmla="*/ 2927350 w 3038475"/>
                  <a:gd name="connsiteY216" fmla="*/ 1575435 h 3378200"/>
                  <a:gd name="connsiteX217" fmla="*/ 2961005 w 3038475"/>
                  <a:gd name="connsiteY217" fmla="*/ 1602105 h 3378200"/>
                  <a:gd name="connsiteX218" fmla="*/ 2971165 w 3038475"/>
                  <a:gd name="connsiteY218" fmla="*/ 1602105 h 3378200"/>
                  <a:gd name="connsiteX219" fmla="*/ 2966085 w 3038475"/>
                  <a:gd name="connsiteY219" fmla="*/ 1614805 h 3378200"/>
                  <a:gd name="connsiteX220" fmla="*/ 2971165 w 3038475"/>
                  <a:gd name="connsiteY220" fmla="*/ 1632585 h 3378200"/>
                  <a:gd name="connsiteX221" fmla="*/ 2976245 w 3038475"/>
                  <a:gd name="connsiteY221" fmla="*/ 1663700 h 3378200"/>
                  <a:gd name="connsiteX222" fmla="*/ 2990215 w 3038475"/>
                  <a:gd name="connsiteY222" fmla="*/ 1659255 h 3378200"/>
                  <a:gd name="connsiteX223" fmla="*/ 3000375 w 3038475"/>
                  <a:gd name="connsiteY223" fmla="*/ 1685290 h 3378200"/>
                  <a:gd name="connsiteX224" fmla="*/ 3038475 w 3038475"/>
                  <a:gd name="connsiteY224" fmla="*/ 1729740 h 3378200"/>
                  <a:gd name="connsiteX225" fmla="*/ 3016401 w 3038475"/>
                  <a:gd name="connsiteY225" fmla="*/ 1798723 h 3378200"/>
                  <a:gd name="connsiteX226" fmla="*/ 3002819 w 3038475"/>
                  <a:gd name="connsiteY226" fmla="*/ 1792286 h 3378200"/>
                  <a:gd name="connsiteX227" fmla="*/ 2985681 w 3038475"/>
                  <a:gd name="connsiteY227" fmla="*/ 1872304 h 3378200"/>
                  <a:gd name="connsiteX228" fmla="*/ 2938074 w 3038475"/>
                  <a:gd name="connsiteY228" fmla="*/ 1929460 h 3378200"/>
                  <a:gd name="connsiteX229" fmla="*/ 2953308 w 3038475"/>
                  <a:gd name="connsiteY229" fmla="*/ 1958038 h 3378200"/>
                  <a:gd name="connsiteX230" fmla="*/ 2871424 w 3038475"/>
                  <a:gd name="connsiteY230" fmla="*/ 2087591 h 3378200"/>
                  <a:gd name="connsiteX231" fmla="*/ 2827625 w 3038475"/>
                  <a:gd name="connsiteY231" fmla="*/ 2110453 h 3378200"/>
                  <a:gd name="connsiteX232" fmla="*/ 2772401 w 3038475"/>
                  <a:gd name="connsiteY232" fmla="*/ 2129505 h 3378200"/>
                  <a:gd name="connsiteX233" fmla="*/ 2732411 w 3038475"/>
                  <a:gd name="connsiteY233" fmla="*/ 2188566 h 3378200"/>
                  <a:gd name="connsiteX234" fmla="*/ 2722890 w 3038475"/>
                  <a:gd name="connsiteY234" fmla="*/ 2342887 h 3378200"/>
                  <a:gd name="connsiteX235" fmla="*/ 2701943 w 3038475"/>
                  <a:gd name="connsiteY235" fmla="*/ 2360033 h 3378200"/>
                  <a:gd name="connsiteX236" fmla="*/ 2682900 w 3038475"/>
                  <a:gd name="connsiteY236" fmla="*/ 2392422 h 3378200"/>
                  <a:gd name="connsiteX237" fmla="*/ 2680996 w 3038475"/>
                  <a:gd name="connsiteY237" fmla="*/ 2464819 h 3378200"/>
                  <a:gd name="connsiteX238" fmla="*/ 2631485 w 3038475"/>
                  <a:gd name="connsiteY238" fmla="*/ 2521975 h 3378200"/>
                  <a:gd name="connsiteX239" fmla="*/ 2599112 w 3038475"/>
                  <a:gd name="connsiteY239" fmla="*/ 2521975 h 3378200"/>
                  <a:gd name="connsiteX240" fmla="*/ 2524845 w 3038475"/>
                  <a:gd name="connsiteY240" fmla="*/ 2554363 h 3378200"/>
                  <a:gd name="connsiteX241" fmla="*/ 2477238 w 3038475"/>
                  <a:gd name="connsiteY241" fmla="*/ 2605803 h 3378200"/>
                  <a:gd name="connsiteX242" fmla="*/ 2477238 w 3038475"/>
                  <a:gd name="connsiteY242" fmla="*/ 2638192 h 3378200"/>
                  <a:gd name="connsiteX243" fmla="*/ 2439152 w 3038475"/>
                  <a:gd name="connsiteY243" fmla="*/ 2653433 h 3378200"/>
                  <a:gd name="connsiteX244" fmla="*/ 2444360 w 3038475"/>
                  <a:gd name="connsiteY244" fmla="*/ 2729850 h 3378200"/>
                  <a:gd name="connsiteX245" fmla="*/ 2439153 w 3038475"/>
                  <a:gd name="connsiteY245" fmla="*/ 2728371 h 3378200"/>
                  <a:gd name="connsiteX246" fmla="*/ 2418205 w 3038475"/>
                  <a:gd name="connsiteY246" fmla="*/ 2794418 h 3378200"/>
                  <a:gd name="connsiteX247" fmla="*/ 2406780 w 3038475"/>
                  <a:gd name="connsiteY247" fmla="*/ 2788702 h 3378200"/>
                  <a:gd name="connsiteX248" fmla="*/ 2378216 w 3038475"/>
                  <a:gd name="connsiteY248" fmla="*/ 2815375 h 3378200"/>
                  <a:gd name="connsiteX249" fmla="*/ 2326800 w 3038475"/>
                  <a:gd name="connsiteY249" fmla="*/ 2840142 h 3378200"/>
                  <a:gd name="connsiteX250" fmla="*/ 2336321 w 3038475"/>
                  <a:gd name="connsiteY250" fmla="*/ 2855384 h 3378200"/>
                  <a:gd name="connsiteX251" fmla="*/ 2273480 w 3038475"/>
                  <a:gd name="connsiteY251" fmla="*/ 2914445 h 3378200"/>
                  <a:gd name="connsiteX252" fmla="*/ 2204292 w 3038475"/>
                  <a:gd name="connsiteY252" fmla="*/ 2990652 h 3378200"/>
                  <a:gd name="connsiteX253" fmla="*/ 2193500 w 3038475"/>
                  <a:gd name="connsiteY253" fmla="*/ 2990652 h 3378200"/>
                  <a:gd name="connsiteX254" fmla="*/ 2183344 w 3038475"/>
                  <a:gd name="connsiteY254" fmla="*/ 3019230 h 3378200"/>
                  <a:gd name="connsiteX255" fmla="*/ 2168744 w 3038475"/>
                  <a:gd name="connsiteY255" fmla="*/ 3034472 h 3378200"/>
                  <a:gd name="connsiteX256" fmla="*/ 2149702 w 3038475"/>
                  <a:gd name="connsiteY256" fmla="*/ 3055429 h 3378200"/>
                  <a:gd name="connsiteX257" fmla="*/ 2136372 w 3038475"/>
                  <a:gd name="connsiteY257" fmla="*/ 3064955 h 3378200"/>
                  <a:gd name="connsiteX258" fmla="*/ 2125581 w 3038475"/>
                  <a:gd name="connsiteY258" fmla="*/ 3076386 h 3378200"/>
                  <a:gd name="connsiteX259" fmla="*/ 2103999 w 3038475"/>
                  <a:gd name="connsiteY259" fmla="*/ 3084007 h 3378200"/>
                  <a:gd name="connsiteX260" fmla="*/ 2072261 w 3038475"/>
                  <a:gd name="connsiteY260" fmla="*/ 3089722 h 3378200"/>
                  <a:gd name="connsiteX261" fmla="*/ 2035445 w 3038475"/>
                  <a:gd name="connsiteY261" fmla="*/ 3095438 h 3378200"/>
                  <a:gd name="connsiteX262" fmla="*/ 2008785 w 3038475"/>
                  <a:gd name="connsiteY262" fmla="*/ 3103058 h 3378200"/>
                  <a:gd name="connsiteX263" fmla="*/ 1995455 w 3038475"/>
                  <a:gd name="connsiteY263" fmla="*/ 3106869 h 3378200"/>
                  <a:gd name="connsiteX264" fmla="*/ 1968795 w 3038475"/>
                  <a:gd name="connsiteY264" fmla="*/ 3120205 h 3378200"/>
                  <a:gd name="connsiteX265" fmla="*/ 1964986 w 3038475"/>
                  <a:gd name="connsiteY265" fmla="*/ 3131636 h 3378200"/>
                  <a:gd name="connsiteX266" fmla="*/ 1963151 w 3038475"/>
                  <a:gd name="connsiteY266" fmla="*/ 3132471 h 3378200"/>
                  <a:gd name="connsiteX267" fmla="*/ 1962150 w 3038475"/>
                  <a:gd name="connsiteY267" fmla="*/ 3132137 h 3378200"/>
                  <a:gd name="connsiteX268" fmla="*/ 1942935 w 3038475"/>
                  <a:gd name="connsiteY268" fmla="*/ 3128047 h 3378200"/>
                  <a:gd name="connsiteX269" fmla="*/ 1926023 w 3038475"/>
                  <a:gd name="connsiteY269" fmla="*/ 3098165 h 3378200"/>
                  <a:gd name="connsiteX270" fmla="*/ 1908881 w 3038475"/>
                  <a:gd name="connsiteY270" fmla="*/ 3094990 h 3378200"/>
                  <a:gd name="connsiteX271" fmla="*/ 1889835 w 3038475"/>
                  <a:gd name="connsiteY271" fmla="*/ 3054985 h 3378200"/>
                  <a:gd name="connsiteX272" fmla="*/ 1880946 w 3038475"/>
                  <a:gd name="connsiteY272" fmla="*/ 2962275 h 3378200"/>
                  <a:gd name="connsiteX273" fmla="*/ 1837774 w 3038475"/>
                  <a:gd name="connsiteY273" fmla="*/ 2971165 h 3378200"/>
                  <a:gd name="connsiteX274" fmla="*/ 1806030 w 3038475"/>
                  <a:gd name="connsiteY274" fmla="*/ 3023235 h 3378200"/>
                  <a:gd name="connsiteX275" fmla="*/ 1806030 w 3038475"/>
                  <a:gd name="connsiteY275" fmla="*/ 3046095 h 3378200"/>
                  <a:gd name="connsiteX276" fmla="*/ 1737462 w 3038475"/>
                  <a:gd name="connsiteY276" fmla="*/ 3057525 h 3378200"/>
                  <a:gd name="connsiteX277" fmla="*/ 1712702 w 3038475"/>
                  <a:gd name="connsiteY277" fmla="*/ 3131820 h 3378200"/>
                  <a:gd name="connsiteX278" fmla="*/ 1737462 w 3038475"/>
                  <a:gd name="connsiteY278" fmla="*/ 3131820 h 3378200"/>
                  <a:gd name="connsiteX279" fmla="*/ 1696195 w 3038475"/>
                  <a:gd name="connsiteY279" fmla="*/ 3181985 h 3378200"/>
                  <a:gd name="connsiteX280" fmla="*/ 1608983 w 3038475"/>
                  <a:gd name="connsiteY280" fmla="*/ 3171817 h 3378200"/>
                  <a:gd name="connsiteX281" fmla="*/ 1621913 w 3038475"/>
                  <a:gd name="connsiteY281" fmla="*/ 3164205 h 3378200"/>
                  <a:gd name="connsiteX282" fmla="*/ 1592709 w 3038475"/>
                  <a:gd name="connsiteY282" fmla="*/ 3169920 h 3378200"/>
                  <a:gd name="connsiteX283" fmla="*/ 1608983 w 3038475"/>
                  <a:gd name="connsiteY283" fmla="*/ 3171817 h 3378200"/>
                  <a:gd name="connsiteX284" fmla="*/ 1521602 w 3038475"/>
                  <a:gd name="connsiteY284" fmla="*/ 3223260 h 3378200"/>
                  <a:gd name="connsiteX285" fmla="*/ 1432083 w 3038475"/>
                  <a:gd name="connsiteY285" fmla="*/ 3195955 h 3378200"/>
                  <a:gd name="connsiteX286" fmla="*/ 1432083 w 3038475"/>
                  <a:gd name="connsiteY286" fmla="*/ 3164205 h 3378200"/>
                  <a:gd name="connsiteX287" fmla="*/ 1403513 w 3038475"/>
                  <a:gd name="connsiteY287" fmla="*/ 3164205 h 3378200"/>
                  <a:gd name="connsiteX288" fmla="*/ 1373674 w 3038475"/>
                  <a:gd name="connsiteY288" fmla="*/ 3147060 h 3378200"/>
                  <a:gd name="connsiteX289" fmla="*/ 1306376 w 3038475"/>
                  <a:gd name="connsiteY289" fmla="*/ 3199130 h 3378200"/>
                  <a:gd name="connsiteX290" fmla="*/ 1291774 w 3038475"/>
                  <a:gd name="connsiteY290" fmla="*/ 3223260 h 3378200"/>
                  <a:gd name="connsiteX291" fmla="*/ 1291774 w 3038475"/>
                  <a:gd name="connsiteY291" fmla="*/ 3253740 h 3378200"/>
                  <a:gd name="connsiteX292" fmla="*/ 1291774 w 3038475"/>
                  <a:gd name="connsiteY292" fmla="*/ 3291205 h 3378200"/>
                  <a:gd name="connsiteX293" fmla="*/ 1254950 w 3038475"/>
                  <a:gd name="connsiteY293" fmla="*/ 3296920 h 3378200"/>
                  <a:gd name="connsiteX294" fmla="*/ 1217492 w 3038475"/>
                  <a:gd name="connsiteY294" fmla="*/ 3328670 h 3378200"/>
                  <a:gd name="connsiteX295" fmla="*/ 1177494 w 3038475"/>
                  <a:gd name="connsiteY295" fmla="*/ 3378200 h 3378200"/>
                  <a:gd name="connsiteX296" fmla="*/ 1159718 w 3038475"/>
                  <a:gd name="connsiteY296" fmla="*/ 3356610 h 3378200"/>
                  <a:gd name="connsiteX297" fmla="*/ 1094222 w 3038475"/>
                  <a:gd name="connsiteY297" fmla="*/ 3335507 h 3378200"/>
                  <a:gd name="connsiteX298" fmla="*/ 1101725 w 3038475"/>
                  <a:gd name="connsiteY298" fmla="*/ 3321685 h 3378200"/>
                  <a:gd name="connsiteX299" fmla="*/ 1089660 w 3038475"/>
                  <a:gd name="connsiteY299" fmla="*/ 3319145 h 3378200"/>
                  <a:gd name="connsiteX300" fmla="*/ 1089660 w 3038475"/>
                  <a:gd name="connsiteY300" fmla="*/ 3260090 h 3378200"/>
                  <a:gd name="connsiteX301" fmla="*/ 1101725 w 3038475"/>
                  <a:gd name="connsiteY301" fmla="*/ 3256280 h 3378200"/>
                  <a:gd name="connsiteX302" fmla="*/ 1089660 w 3038475"/>
                  <a:gd name="connsiteY302" fmla="*/ 3175000 h 3378200"/>
                  <a:gd name="connsiteX303" fmla="*/ 1089660 w 3038475"/>
                  <a:gd name="connsiteY303" fmla="*/ 3160395 h 3378200"/>
                  <a:gd name="connsiteX304" fmla="*/ 1089660 w 3038475"/>
                  <a:gd name="connsiteY304" fmla="*/ 3146425 h 3378200"/>
                  <a:gd name="connsiteX305" fmla="*/ 1069340 w 3038475"/>
                  <a:gd name="connsiteY305" fmla="*/ 3156585 h 3378200"/>
                  <a:gd name="connsiteX306" fmla="*/ 1064895 w 3038475"/>
                  <a:gd name="connsiteY306" fmla="*/ 3128010 h 3378200"/>
                  <a:gd name="connsiteX307" fmla="*/ 1061085 w 3038475"/>
                  <a:gd name="connsiteY307" fmla="*/ 3095625 h 3378200"/>
                  <a:gd name="connsiteX308" fmla="*/ 1074420 w 3038475"/>
                  <a:gd name="connsiteY308" fmla="*/ 3057525 h 3378200"/>
                  <a:gd name="connsiteX309" fmla="*/ 1036320 w 3038475"/>
                  <a:gd name="connsiteY309" fmla="*/ 3076575 h 3378200"/>
                  <a:gd name="connsiteX310" fmla="*/ 1013460 w 3038475"/>
                  <a:gd name="connsiteY310" fmla="*/ 3068955 h 3378200"/>
                  <a:gd name="connsiteX311" fmla="*/ 1024890 w 3038475"/>
                  <a:gd name="connsiteY311" fmla="*/ 3048000 h 3378200"/>
                  <a:gd name="connsiteX312" fmla="*/ 1013460 w 3038475"/>
                  <a:gd name="connsiteY312" fmla="*/ 3011805 h 3378200"/>
                  <a:gd name="connsiteX313" fmla="*/ 1011555 w 3038475"/>
                  <a:gd name="connsiteY313" fmla="*/ 2975610 h 3378200"/>
                  <a:gd name="connsiteX314" fmla="*/ 990600 w 3038475"/>
                  <a:gd name="connsiteY314" fmla="*/ 2967990 h 3378200"/>
                  <a:gd name="connsiteX315" fmla="*/ 962025 w 3038475"/>
                  <a:gd name="connsiteY315" fmla="*/ 2971800 h 3378200"/>
                  <a:gd name="connsiteX316" fmla="*/ 973455 w 3038475"/>
                  <a:gd name="connsiteY316" fmla="*/ 2920365 h 3378200"/>
                  <a:gd name="connsiteX317" fmla="*/ 990600 w 3038475"/>
                  <a:gd name="connsiteY317" fmla="*/ 2891790 h 3378200"/>
                  <a:gd name="connsiteX318" fmla="*/ 971550 w 3038475"/>
                  <a:gd name="connsiteY318" fmla="*/ 2861310 h 3378200"/>
                  <a:gd name="connsiteX319" fmla="*/ 971550 w 3038475"/>
                  <a:gd name="connsiteY319" fmla="*/ 2842260 h 3378200"/>
                  <a:gd name="connsiteX320" fmla="*/ 962025 w 3038475"/>
                  <a:gd name="connsiteY320" fmla="*/ 2819400 h 3378200"/>
                  <a:gd name="connsiteX321" fmla="*/ 948690 w 3038475"/>
                  <a:gd name="connsiteY321" fmla="*/ 2785110 h 3378200"/>
                  <a:gd name="connsiteX322" fmla="*/ 935355 w 3038475"/>
                  <a:gd name="connsiteY322" fmla="*/ 2747010 h 3378200"/>
                  <a:gd name="connsiteX323" fmla="*/ 937895 w 3038475"/>
                  <a:gd name="connsiteY323" fmla="*/ 2728595 h 3378200"/>
                  <a:gd name="connsiteX324" fmla="*/ 937895 w 3038475"/>
                  <a:gd name="connsiteY324" fmla="*/ 2716978 h 3378200"/>
                  <a:gd name="connsiteX325" fmla="*/ 923290 w 3038475"/>
                  <a:gd name="connsiteY325" fmla="*/ 2728595 h 3378200"/>
                  <a:gd name="connsiteX326" fmla="*/ 883920 w 3038475"/>
                  <a:gd name="connsiteY326" fmla="*/ 2684145 h 3378200"/>
                  <a:gd name="connsiteX327" fmla="*/ 855345 w 3038475"/>
                  <a:gd name="connsiteY327" fmla="*/ 2665095 h 3378200"/>
                  <a:gd name="connsiteX328" fmla="*/ 826770 w 3038475"/>
                  <a:gd name="connsiteY328" fmla="*/ 2610485 h 3378200"/>
                  <a:gd name="connsiteX329" fmla="*/ 797560 w 3038475"/>
                  <a:gd name="connsiteY329" fmla="*/ 2608580 h 3378200"/>
                  <a:gd name="connsiteX330" fmla="*/ 781685 w 3038475"/>
                  <a:gd name="connsiteY330" fmla="*/ 2620645 h 3378200"/>
                  <a:gd name="connsiteX331" fmla="*/ 767715 w 3038475"/>
                  <a:gd name="connsiteY331" fmla="*/ 2571750 h 3378200"/>
                  <a:gd name="connsiteX332" fmla="*/ 767715 w 3038475"/>
                  <a:gd name="connsiteY332" fmla="*/ 2543175 h 3378200"/>
                  <a:gd name="connsiteX333" fmla="*/ 738951 w 3038475"/>
                  <a:gd name="connsiteY333" fmla="*/ 2518473 h 3378200"/>
                  <a:gd name="connsiteX334" fmla="*/ 714375 w 3038475"/>
                  <a:gd name="connsiteY334" fmla="*/ 2458085 h 3378200"/>
                  <a:gd name="connsiteX335" fmla="*/ 720725 w 3038475"/>
                  <a:gd name="connsiteY335" fmla="*/ 2426970 h 3378200"/>
                  <a:gd name="connsiteX336" fmla="*/ 786130 w 3038475"/>
                  <a:gd name="connsiteY336" fmla="*/ 2334260 h 3378200"/>
                  <a:gd name="connsiteX337" fmla="*/ 797560 w 3038475"/>
                  <a:gd name="connsiteY337" fmla="*/ 2284730 h 3378200"/>
                  <a:gd name="connsiteX338" fmla="*/ 797560 w 3038475"/>
                  <a:gd name="connsiteY338" fmla="*/ 2242185 h 3378200"/>
                  <a:gd name="connsiteX339" fmla="*/ 797560 w 3038475"/>
                  <a:gd name="connsiteY339" fmla="*/ 2211070 h 3378200"/>
                  <a:gd name="connsiteX340" fmla="*/ 797560 w 3038475"/>
                  <a:gd name="connsiteY340" fmla="*/ 2193290 h 3378200"/>
                  <a:gd name="connsiteX341" fmla="*/ 743585 w 3038475"/>
                  <a:gd name="connsiteY341" fmla="*/ 2092960 h 3378200"/>
                  <a:gd name="connsiteX342" fmla="*/ 779780 w 3038475"/>
                  <a:gd name="connsiteY342" fmla="*/ 2103755 h 3378200"/>
                  <a:gd name="connsiteX343" fmla="*/ 797560 w 3038475"/>
                  <a:gd name="connsiteY343" fmla="*/ 2077085 h 3378200"/>
                  <a:gd name="connsiteX344" fmla="*/ 843280 w 3038475"/>
                  <a:gd name="connsiteY344" fmla="*/ 2072640 h 3378200"/>
                  <a:gd name="connsiteX345" fmla="*/ 863600 w 3038475"/>
                  <a:gd name="connsiteY345" fmla="*/ 2042160 h 3378200"/>
                  <a:gd name="connsiteX346" fmla="*/ 847090 w 3038475"/>
                  <a:gd name="connsiteY346" fmla="*/ 1997710 h 3378200"/>
                  <a:gd name="connsiteX347" fmla="*/ 871220 w 3038475"/>
                  <a:gd name="connsiteY347" fmla="*/ 1981200 h 3378200"/>
                  <a:gd name="connsiteX348" fmla="*/ 865505 w 3038475"/>
                  <a:gd name="connsiteY348" fmla="*/ 1952625 h 3378200"/>
                  <a:gd name="connsiteX349" fmla="*/ 889635 w 3038475"/>
                  <a:gd name="connsiteY349" fmla="*/ 1897380 h 3378200"/>
                  <a:gd name="connsiteX350" fmla="*/ 887730 w 3038475"/>
                  <a:gd name="connsiteY350" fmla="*/ 1885315 h 3378200"/>
                  <a:gd name="connsiteX351" fmla="*/ 891540 w 3038475"/>
                  <a:gd name="connsiteY351" fmla="*/ 1869440 h 3378200"/>
                  <a:gd name="connsiteX352" fmla="*/ 902970 w 3038475"/>
                  <a:gd name="connsiteY352" fmla="*/ 1844675 h 3378200"/>
                  <a:gd name="connsiteX353" fmla="*/ 902970 w 3038475"/>
                  <a:gd name="connsiteY353" fmla="*/ 1826260 h 3378200"/>
                  <a:gd name="connsiteX354" fmla="*/ 913345 w 3038475"/>
                  <a:gd name="connsiteY354" fmla="*/ 1832744 h 3378200"/>
                  <a:gd name="connsiteX355" fmla="*/ 902970 w 3038475"/>
                  <a:gd name="connsiteY355" fmla="*/ 1823085 h 3378200"/>
                  <a:gd name="connsiteX356" fmla="*/ 910590 w 3038475"/>
                  <a:gd name="connsiteY356" fmla="*/ 1805940 h 3378200"/>
                  <a:gd name="connsiteX357" fmla="*/ 921385 w 3038475"/>
                  <a:gd name="connsiteY357" fmla="*/ 1767840 h 3378200"/>
                  <a:gd name="connsiteX358" fmla="*/ 921385 w 3038475"/>
                  <a:gd name="connsiteY358" fmla="*/ 1751330 h 3378200"/>
                  <a:gd name="connsiteX359" fmla="*/ 937895 w 3038475"/>
                  <a:gd name="connsiteY359" fmla="*/ 1751330 h 3378200"/>
                  <a:gd name="connsiteX360" fmla="*/ 937895 w 3038475"/>
                  <a:gd name="connsiteY360" fmla="*/ 1714500 h 3378200"/>
                  <a:gd name="connsiteX361" fmla="*/ 942975 w 3038475"/>
                  <a:gd name="connsiteY361" fmla="*/ 1680210 h 3378200"/>
                  <a:gd name="connsiteX362" fmla="*/ 963930 w 3038475"/>
                  <a:gd name="connsiteY362" fmla="*/ 1671955 h 3378200"/>
                  <a:gd name="connsiteX363" fmla="*/ 977265 w 3038475"/>
                  <a:gd name="connsiteY363" fmla="*/ 1651000 h 3378200"/>
                  <a:gd name="connsiteX364" fmla="*/ 983601 w 3038475"/>
                  <a:gd name="connsiteY364" fmla="*/ 1644465 h 3378200"/>
                  <a:gd name="connsiteX365" fmla="*/ 985520 w 3038475"/>
                  <a:gd name="connsiteY365" fmla="*/ 1640840 h 3378200"/>
                  <a:gd name="connsiteX366" fmla="*/ 987425 w 3038475"/>
                  <a:gd name="connsiteY366" fmla="*/ 1614805 h 3378200"/>
                  <a:gd name="connsiteX367" fmla="*/ 962025 w 3038475"/>
                  <a:gd name="connsiteY367" fmla="*/ 1602740 h 3378200"/>
                  <a:gd name="connsiteX368" fmla="*/ 951230 w 3038475"/>
                  <a:gd name="connsiteY368" fmla="*/ 1614805 h 3378200"/>
                  <a:gd name="connsiteX369" fmla="*/ 929640 w 3038475"/>
                  <a:gd name="connsiteY369" fmla="*/ 1625600 h 3378200"/>
                  <a:gd name="connsiteX370" fmla="*/ 894715 w 3038475"/>
                  <a:gd name="connsiteY370" fmla="*/ 1637030 h 3378200"/>
                  <a:gd name="connsiteX371" fmla="*/ 882015 w 3038475"/>
                  <a:gd name="connsiteY371" fmla="*/ 1672590 h 3378200"/>
                  <a:gd name="connsiteX372" fmla="*/ 859790 w 3038475"/>
                  <a:gd name="connsiteY372" fmla="*/ 1651635 h 3378200"/>
                  <a:gd name="connsiteX373" fmla="*/ 851378 w 3038475"/>
                  <a:gd name="connsiteY373" fmla="*/ 1633315 h 3378200"/>
                  <a:gd name="connsiteX374" fmla="*/ 845569 w 3038475"/>
                  <a:gd name="connsiteY374" fmla="*/ 1618678 h 3378200"/>
                  <a:gd name="connsiteX375" fmla="*/ 844298 w 3038475"/>
                  <a:gd name="connsiteY375" fmla="*/ 1588260 h 3378200"/>
                  <a:gd name="connsiteX376" fmla="*/ 828996 w 3038475"/>
                  <a:gd name="connsiteY376" fmla="*/ 1564829 h 3378200"/>
                  <a:gd name="connsiteX377" fmla="*/ 804294 w 3038475"/>
                  <a:gd name="connsiteY377" fmla="*/ 1524761 h 3378200"/>
                  <a:gd name="connsiteX378" fmla="*/ 803910 w 3038475"/>
                  <a:gd name="connsiteY378" fmla="*/ 1526540 h 3378200"/>
                  <a:gd name="connsiteX379" fmla="*/ 774065 w 3038475"/>
                  <a:gd name="connsiteY379" fmla="*/ 1524635 h 3378200"/>
                  <a:gd name="connsiteX380" fmla="*/ 756920 w 3038475"/>
                  <a:gd name="connsiteY380" fmla="*/ 1507490 h 3378200"/>
                  <a:gd name="connsiteX381" fmla="*/ 743585 w 3038475"/>
                  <a:gd name="connsiteY381" fmla="*/ 1496061 h 3378200"/>
                  <a:gd name="connsiteX382" fmla="*/ 774065 w 3038475"/>
                  <a:gd name="connsiteY382" fmla="*/ 1484630 h 3378200"/>
                  <a:gd name="connsiteX383" fmla="*/ 803910 w 3038475"/>
                  <a:gd name="connsiteY383" fmla="*/ 1478915 h 3378200"/>
                  <a:gd name="connsiteX384" fmla="*/ 803910 w 3038475"/>
                  <a:gd name="connsiteY384" fmla="*/ 1464945 h 3378200"/>
                  <a:gd name="connsiteX385" fmla="*/ 803910 w 3038475"/>
                  <a:gd name="connsiteY385" fmla="*/ 1450340 h 3378200"/>
                  <a:gd name="connsiteX386" fmla="*/ 830580 w 3038475"/>
                  <a:gd name="connsiteY386" fmla="*/ 1437005 h 3378200"/>
                  <a:gd name="connsiteX387" fmla="*/ 861060 w 3038475"/>
                  <a:gd name="connsiteY387" fmla="*/ 1423670 h 3378200"/>
                  <a:gd name="connsiteX388" fmla="*/ 887095 w 3038475"/>
                  <a:gd name="connsiteY388" fmla="*/ 1417955 h 3378200"/>
                  <a:gd name="connsiteX389" fmla="*/ 905510 w 3038475"/>
                  <a:gd name="connsiteY389" fmla="*/ 1410335 h 3378200"/>
                  <a:gd name="connsiteX390" fmla="*/ 918845 w 3038475"/>
                  <a:gd name="connsiteY390" fmla="*/ 1398905 h 3378200"/>
                  <a:gd name="connsiteX391" fmla="*/ 929640 w 3038475"/>
                  <a:gd name="connsiteY391" fmla="*/ 1386840 h 3378200"/>
                  <a:gd name="connsiteX392" fmla="*/ 962025 w 3038475"/>
                  <a:gd name="connsiteY392" fmla="*/ 1386840 h 3378200"/>
                  <a:gd name="connsiteX393" fmla="*/ 1010285 w 3038475"/>
                  <a:gd name="connsiteY393" fmla="*/ 1386840 h 3378200"/>
                  <a:gd name="connsiteX394" fmla="*/ 1010285 w 3038475"/>
                  <a:gd name="connsiteY394" fmla="*/ 1398905 h 3378200"/>
                  <a:gd name="connsiteX395" fmla="*/ 1033145 w 3038475"/>
                  <a:gd name="connsiteY395" fmla="*/ 1383823 h 3378200"/>
                  <a:gd name="connsiteX396" fmla="*/ 1044575 w 3038475"/>
                  <a:gd name="connsiteY396" fmla="*/ 1392649 h 3378200"/>
                  <a:gd name="connsiteX397" fmla="*/ 1052735 w 3038475"/>
                  <a:gd name="connsiteY397" fmla="*/ 1400395 h 3378200"/>
                  <a:gd name="connsiteX398" fmla="*/ 1075055 w 3038475"/>
                  <a:gd name="connsiteY398" fmla="*/ 1402715 h 3378200"/>
                  <a:gd name="connsiteX399" fmla="*/ 1082613 w 3038475"/>
                  <a:gd name="connsiteY399" fmla="*/ 1423858 h 3378200"/>
                  <a:gd name="connsiteX400" fmla="*/ 1097915 w 3038475"/>
                  <a:gd name="connsiteY400" fmla="*/ 1400810 h 3378200"/>
                  <a:gd name="connsiteX401" fmla="*/ 1120140 w 3038475"/>
                  <a:gd name="connsiteY401" fmla="*/ 1386840 h 3378200"/>
                  <a:gd name="connsiteX402" fmla="*/ 1139825 w 3038475"/>
                  <a:gd name="connsiteY402" fmla="*/ 1386840 h 3378200"/>
                  <a:gd name="connsiteX403" fmla="*/ 1156970 w 3038475"/>
                  <a:gd name="connsiteY403" fmla="*/ 1386840 h 3378200"/>
                  <a:gd name="connsiteX404" fmla="*/ 1170305 w 3038475"/>
                  <a:gd name="connsiteY404" fmla="*/ 1360805 h 3378200"/>
                  <a:gd name="connsiteX405" fmla="*/ 1166495 w 3038475"/>
                  <a:gd name="connsiteY405" fmla="*/ 1330325 h 3378200"/>
                  <a:gd name="connsiteX406" fmla="*/ 1172210 w 3038475"/>
                  <a:gd name="connsiteY406" fmla="*/ 1313180 h 3378200"/>
                  <a:gd name="connsiteX407" fmla="*/ 1174115 w 3038475"/>
                  <a:gd name="connsiteY407" fmla="*/ 1309371 h 3378200"/>
                  <a:gd name="connsiteX408" fmla="*/ 1169622 w 3038475"/>
                  <a:gd name="connsiteY408" fmla="*/ 1295891 h 3378200"/>
                  <a:gd name="connsiteX409" fmla="*/ 1120523 w 3038475"/>
                  <a:gd name="connsiteY409" fmla="*/ 1326070 h 3378200"/>
                  <a:gd name="connsiteX410" fmla="*/ 1086297 w 3038475"/>
                  <a:gd name="connsiteY410" fmla="*/ 1293620 h 3378200"/>
                  <a:gd name="connsiteX411" fmla="*/ 1058545 w 3038475"/>
                  <a:gd name="connsiteY411" fmla="*/ 1288415 h 3378200"/>
                  <a:gd name="connsiteX412" fmla="*/ 1004570 w 3038475"/>
                  <a:gd name="connsiteY412" fmla="*/ 1241425 h 3378200"/>
                  <a:gd name="connsiteX413" fmla="*/ 962025 w 3038475"/>
                  <a:gd name="connsiteY413" fmla="*/ 1184910 h 3378200"/>
                  <a:gd name="connsiteX414" fmla="*/ 911225 w 3038475"/>
                  <a:gd name="connsiteY414" fmla="*/ 1211071 h 3378200"/>
                  <a:gd name="connsiteX415" fmla="*/ 865668 w 3038475"/>
                  <a:gd name="connsiteY415" fmla="*/ 1215673 h 3378200"/>
                  <a:gd name="connsiteX416" fmla="*/ 827247 w 3038475"/>
                  <a:gd name="connsiteY416" fmla="*/ 1207581 h 3378200"/>
                  <a:gd name="connsiteX417" fmla="*/ 750828 w 3038475"/>
                  <a:gd name="connsiteY417" fmla="*/ 1245298 h 3378200"/>
                  <a:gd name="connsiteX418" fmla="*/ 731747 w 3038475"/>
                  <a:gd name="connsiteY418" fmla="*/ 1218188 h 3378200"/>
                  <a:gd name="connsiteX419" fmla="*/ 743585 w 3038475"/>
                  <a:gd name="connsiteY419" fmla="*/ 1162050 h 3378200"/>
                  <a:gd name="connsiteX420" fmla="*/ 710565 w 3038475"/>
                  <a:gd name="connsiteY420" fmla="*/ 1184910 h 3378200"/>
                  <a:gd name="connsiteX421" fmla="*/ 685165 w 3038475"/>
                  <a:gd name="connsiteY421" fmla="*/ 1177290 h 3378200"/>
                  <a:gd name="connsiteX422" fmla="*/ 661035 w 3038475"/>
                  <a:gd name="connsiteY422" fmla="*/ 1146810 h 3378200"/>
                  <a:gd name="connsiteX423" fmla="*/ 645160 w 3038475"/>
                  <a:gd name="connsiteY423" fmla="*/ 1128395 h 3378200"/>
                  <a:gd name="connsiteX424" fmla="*/ 617220 w 3038475"/>
                  <a:gd name="connsiteY424" fmla="*/ 1128395 h 3378200"/>
                  <a:gd name="connsiteX425" fmla="*/ 595630 w 3038475"/>
                  <a:gd name="connsiteY425" fmla="*/ 1123315 h 3378200"/>
                  <a:gd name="connsiteX426" fmla="*/ 567055 w 3038475"/>
                  <a:gd name="connsiteY426" fmla="*/ 1123315 h 3378200"/>
                  <a:gd name="connsiteX427" fmla="*/ 551180 w 3038475"/>
                  <a:gd name="connsiteY427" fmla="*/ 1149350 h 3378200"/>
                  <a:gd name="connsiteX428" fmla="*/ 524510 w 3038475"/>
                  <a:gd name="connsiteY428" fmla="*/ 1164590 h 3378200"/>
                  <a:gd name="connsiteX429" fmla="*/ 502285 w 3038475"/>
                  <a:gd name="connsiteY429" fmla="*/ 1128395 h 3378200"/>
                  <a:gd name="connsiteX430" fmla="*/ 485140 w 3038475"/>
                  <a:gd name="connsiteY430" fmla="*/ 1108075 h 3378200"/>
                  <a:gd name="connsiteX431" fmla="*/ 485140 w 3038475"/>
                  <a:gd name="connsiteY431" fmla="*/ 1075055 h 3378200"/>
                  <a:gd name="connsiteX432" fmla="*/ 485140 w 3038475"/>
                  <a:gd name="connsiteY432" fmla="*/ 1056640 h 3378200"/>
                  <a:gd name="connsiteX433" fmla="*/ 471170 w 3038475"/>
                  <a:gd name="connsiteY433" fmla="*/ 1015365 h 3378200"/>
                  <a:gd name="connsiteX434" fmla="*/ 434340 w 3038475"/>
                  <a:gd name="connsiteY434" fmla="*/ 1017905 h 3378200"/>
                  <a:gd name="connsiteX435" fmla="*/ 429260 w 3038475"/>
                  <a:gd name="connsiteY435" fmla="*/ 996950 h 3378200"/>
                  <a:gd name="connsiteX436" fmla="*/ 398780 w 3038475"/>
                  <a:gd name="connsiteY436" fmla="*/ 1015365 h 3378200"/>
                  <a:gd name="connsiteX437" fmla="*/ 375920 w 3038475"/>
                  <a:gd name="connsiteY437" fmla="*/ 1017905 h 3378200"/>
                  <a:gd name="connsiteX438" fmla="*/ 347345 w 3038475"/>
                  <a:gd name="connsiteY438" fmla="*/ 1028065 h 3378200"/>
                  <a:gd name="connsiteX439" fmla="*/ 315595 w 3038475"/>
                  <a:gd name="connsiteY439" fmla="*/ 1010285 h 3378200"/>
                  <a:gd name="connsiteX440" fmla="*/ 304800 w 3038475"/>
                  <a:gd name="connsiteY440" fmla="*/ 984250 h 3378200"/>
                  <a:gd name="connsiteX441" fmla="*/ 283210 w 3038475"/>
                  <a:gd name="connsiteY441" fmla="*/ 984250 h 3378200"/>
                  <a:gd name="connsiteX442" fmla="*/ 262255 w 3038475"/>
                  <a:gd name="connsiteY442" fmla="*/ 958215 h 3378200"/>
                  <a:gd name="connsiteX443" fmla="*/ 241935 w 3038475"/>
                  <a:gd name="connsiteY443" fmla="*/ 958215 h 3378200"/>
                  <a:gd name="connsiteX444" fmla="*/ 231775 w 3038475"/>
                  <a:gd name="connsiteY444" fmla="*/ 974090 h 3378200"/>
                  <a:gd name="connsiteX445" fmla="*/ 209550 w 3038475"/>
                  <a:gd name="connsiteY445" fmla="*/ 991870 h 3378200"/>
                  <a:gd name="connsiteX446" fmla="*/ 204470 w 3038475"/>
                  <a:gd name="connsiteY446" fmla="*/ 974090 h 3378200"/>
                  <a:gd name="connsiteX447" fmla="*/ 177800 w 3038475"/>
                  <a:gd name="connsiteY447" fmla="*/ 974090 h 3378200"/>
                  <a:gd name="connsiteX448" fmla="*/ 187960 w 3038475"/>
                  <a:gd name="connsiteY448" fmla="*/ 920116 h 3378200"/>
                  <a:gd name="connsiteX449" fmla="*/ 157480 w 3038475"/>
                  <a:gd name="connsiteY449" fmla="*/ 920116 h 3378200"/>
                  <a:gd name="connsiteX450" fmla="*/ 133985 w 3038475"/>
                  <a:gd name="connsiteY450" fmla="*/ 873761 h 3378200"/>
                  <a:gd name="connsiteX451" fmla="*/ 157480 w 3038475"/>
                  <a:gd name="connsiteY451" fmla="*/ 845185 h 3378200"/>
                  <a:gd name="connsiteX452" fmla="*/ 157480 w 3038475"/>
                  <a:gd name="connsiteY452" fmla="*/ 808990 h 3378200"/>
                  <a:gd name="connsiteX453" fmla="*/ 149225 w 3038475"/>
                  <a:gd name="connsiteY453" fmla="*/ 795020 h 3378200"/>
                  <a:gd name="connsiteX454" fmla="*/ 157480 w 3038475"/>
                  <a:gd name="connsiteY454" fmla="*/ 747395 h 3378200"/>
                  <a:gd name="connsiteX455" fmla="*/ 175260 w 3038475"/>
                  <a:gd name="connsiteY455" fmla="*/ 760095 h 3378200"/>
                  <a:gd name="connsiteX456" fmla="*/ 249555 w 3038475"/>
                  <a:gd name="connsiteY456" fmla="*/ 726440 h 3378200"/>
                  <a:gd name="connsiteX457" fmla="*/ 209550 w 3038475"/>
                  <a:gd name="connsiteY457" fmla="*/ 693420 h 3378200"/>
                  <a:gd name="connsiteX458" fmla="*/ 182880 w 3038475"/>
                  <a:gd name="connsiteY458" fmla="*/ 652780 h 3378200"/>
                  <a:gd name="connsiteX459" fmla="*/ 204470 w 3038475"/>
                  <a:gd name="connsiteY459" fmla="*/ 633730 h 3378200"/>
                  <a:gd name="connsiteX460" fmla="*/ 172720 w 3038475"/>
                  <a:gd name="connsiteY460" fmla="*/ 610870 h 3378200"/>
                  <a:gd name="connsiteX461" fmla="*/ 187960 w 3038475"/>
                  <a:gd name="connsiteY461" fmla="*/ 551815 h 3378200"/>
                  <a:gd name="connsiteX462" fmla="*/ 185420 w 3038475"/>
                  <a:gd name="connsiteY462" fmla="*/ 508636 h 3378200"/>
                  <a:gd name="connsiteX463" fmla="*/ 157480 w 3038475"/>
                  <a:gd name="connsiteY463" fmla="*/ 489585 h 3378200"/>
                  <a:gd name="connsiteX464" fmla="*/ 204470 w 3038475"/>
                  <a:gd name="connsiteY464" fmla="*/ 481965 h 3378200"/>
                  <a:gd name="connsiteX465" fmla="*/ 192405 w 3038475"/>
                  <a:gd name="connsiteY465" fmla="*/ 422911 h 3378200"/>
                  <a:gd name="connsiteX466" fmla="*/ 192405 w 3038475"/>
                  <a:gd name="connsiteY466" fmla="*/ 398145 h 3378200"/>
                  <a:gd name="connsiteX467" fmla="*/ 204470 w 3038475"/>
                  <a:gd name="connsiteY467" fmla="*/ 391160 h 3378200"/>
                  <a:gd name="connsiteX468" fmla="*/ 213360 w 3038475"/>
                  <a:gd name="connsiteY468" fmla="*/ 377191 h 3378200"/>
                  <a:gd name="connsiteX469" fmla="*/ 209550 w 3038475"/>
                  <a:gd name="connsiteY469" fmla="*/ 350520 h 3378200"/>
                  <a:gd name="connsiteX470" fmla="*/ 204470 w 3038475"/>
                  <a:gd name="connsiteY470" fmla="*/ 296545 h 3378200"/>
                  <a:gd name="connsiteX471" fmla="*/ 172720 w 3038475"/>
                  <a:gd name="connsiteY471" fmla="*/ 265430 h 3378200"/>
                  <a:gd name="connsiteX472" fmla="*/ 149225 w 3038475"/>
                  <a:gd name="connsiteY472" fmla="*/ 255270 h 3378200"/>
                  <a:gd name="connsiteX473" fmla="*/ 115570 w 3038475"/>
                  <a:gd name="connsiteY473" fmla="*/ 257810 h 3378200"/>
                  <a:gd name="connsiteX474" fmla="*/ 110490 w 3038475"/>
                  <a:gd name="connsiteY474" fmla="*/ 285115 h 3378200"/>
                  <a:gd name="connsiteX475" fmla="*/ 88900 w 3038475"/>
                  <a:gd name="connsiteY475" fmla="*/ 270510 h 3378200"/>
                  <a:gd name="connsiteX476" fmla="*/ 74930 w 3038475"/>
                  <a:gd name="connsiteY476" fmla="*/ 247650 h 3378200"/>
                  <a:gd name="connsiteX477" fmla="*/ 48260 w 3038475"/>
                  <a:gd name="connsiteY477" fmla="*/ 213995 h 3378200"/>
                  <a:gd name="connsiteX478" fmla="*/ 48260 w 3038475"/>
                  <a:gd name="connsiteY478" fmla="*/ 182880 h 3378200"/>
                  <a:gd name="connsiteX479" fmla="*/ 33655 w 3038475"/>
                  <a:gd name="connsiteY479" fmla="*/ 172720 h 3378200"/>
                  <a:gd name="connsiteX480" fmla="*/ 0 w 3038475"/>
                  <a:gd name="connsiteY480" fmla="*/ 172720 h 3378200"/>
                  <a:gd name="connsiteX481" fmla="*/ 33655 w 3038475"/>
                  <a:gd name="connsiteY481" fmla="*/ 116205 h 3378200"/>
                  <a:gd name="connsiteX482" fmla="*/ 48260 w 3038475"/>
                  <a:gd name="connsiteY482" fmla="*/ 111125 h 3378200"/>
                  <a:gd name="connsiteX483" fmla="*/ 48260 w 3038475"/>
                  <a:gd name="connsiteY483" fmla="*/ 85725 h 3378200"/>
                  <a:gd name="connsiteX484" fmla="*/ 110490 w 3038475"/>
                  <a:gd name="connsiteY484" fmla="*/ 85725 h 3378200"/>
                  <a:gd name="connsiteX485" fmla="*/ 110490 w 3038475"/>
                  <a:gd name="connsiteY485" fmla="*/ 64770 h 3378200"/>
                  <a:gd name="connsiteX486" fmla="*/ 149225 w 3038475"/>
                  <a:gd name="connsiteY486" fmla="*/ 62230 h 3378200"/>
                  <a:gd name="connsiteX487" fmla="*/ 157480 w 3038475"/>
                  <a:gd name="connsiteY487" fmla="*/ 28575 h 3378200"/>
                  <a:gd name="connsiteX488" fmla="*/ 157480 w 3038475"/>
                  <a:gd name="connsiteY488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53390 w 3038475"/>
                  <a:gd name="connsiteY34" fmla="*/ 266700 h 3378200"/>
                  <a:gd name="connsiteX35" fmla="*/ 410426 w 3038475"/>
                  <a:gd name="connsiteY35" fmla="*/ 293754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04648 w 3038475"/>
                  <a:gd name="connsiteY57" fmla="*/ 531873 h 3378200"/>
                  <a:gd name="connsiteX58" fmla="*/ 1198419 w 3038475"/>
                  <a:gd name="connsiteY58" fmla="*/ 605874 h 3378200"/>
                  <a:gd name="connsiteX59" fmla="*/ 1287571 w 3038475"/>
                  <a:gd name="connsiteY59" fmla="*/ 605832 h 3378200"/>
                  <a:gd name="connsiteX60" fmla="*/ 1375092 w 3038475"/>
                  <a:gd name="connsiteY60" fmla="*/ 665042 h 3378200"/>
                  <a:gd name="connsiteX61" fmla="*/ 1409700 w 3038475"/>
                  <a:gd name="connsiteY61" fmla="*/ 668655 h 3378200"/>
                  <a:gd name="connsiteX62" fmla="*/ 1333967 w 3038475"/>
                  <a:gd name="connsiteY62" fmla="*/ 708702 h 3378200"/>
                  <a:gd name="connsiteX63" fmla="*/ 1318685 w 3038475"/>
                  <a:gd name="connsiteY63" fmla="*/ 747520 h 3378200"/>
                  <a:gd name="connsiteX64" fmla="*/ 1346835 w 3038475"/>
                  <a:gd name="connsiteY64" fmla="*/ 816610 h 3378200"/>
                  <a:gd name="connsiteX65" fmla="*/ 1345565 w 3038475"/>
                  <a:gd name="connsiteY65" fmla="*/ 890270 h 3378200"/>
                  <a:gd name="connsiteX66" fmla="*/ 1374899 w 3038475"/>
                  <a:gd name="connsiteY66" fmla="*/ 888706 h 3378200"/>
                  <a:gd name="connsiteX67" fmla="*/ 1362075 w 3038475"/>
                  <a:gd name="connsiteY67" fmla="*/ 897255 h 3378200"/>
                  <a:gd name="connsiteX68" fmla="*/ 1357630 w 3038475"/>
                  <a:gd name="connsiteY68" fmla="*/ 925195 h 3378200"/>
                  <a:gd name="connsiteX69" fmla="*/ 1311275 w 3038475"/>
                  <a:gd name="connsiteY69" fmla="*/ 922655 h 3378200"/>
                  <a:gd name="connsiteX70" fmla="*/ 1295400 w 3038475"/>
                  <a:gd name="connsiteY70" fmla="*/ 945516 h 3378200"/>
                  <a:gd name="connsiteX71" fmla="*/ 1346835 w 3038475"/>
                  <a:gd name="connsiteY71" fmla="*/ 996950 h 3378200"/>
                  <a:gd name="connsiteX72" fmla="*/ 1313815 w 3038475"/>
                  <a:gd name="connsiteY72" fmla="*/ 1075055 h 3378200"/>
                  <a:gd name="connsiteX73" fmla="*/ 1339215 w 3038475"/>
                  <a:gd name="connsiteY73" fmla="*/ 1102995 h 3378200"/>
                  <a:gd name="connsiteX74" fmla="*/ 1332786 w 3038475"/>
                  <a:gd name="connsiteY74" fmla="*/ 1106805 h 3378200"/>
                  <a:gd name="connsiteX75" fmla="*/ 1358900 w 3038475"/>
                  <a:gd name="connsiteY75" fmla="*/ 1106805 h 3378200"/>
                  <a:gd name="connsiteX76" fmla="*/ 1366520 w 3038475"/>
                  <a:gd name="connsiteY76" fmla="*/ 1130300 h 3378200"/>
                  <a:gd name="connsiteX77" fmla="*/ 1374140 w 3038475"/>
                  <a:gd name="connsiteY77" fmla="*/ 1155065 h 3378200"/>
                  <a:gd name="connsiteX78" fmla="*/ 1409700 w 3038475"/>
                  <a:gd name="connsiteY78" fmla="*/ 1160780 h 3378200"/>
                  <a:gd name="connsiteX79" fmla="*/ 1440815 w 3038475"/>
                  <a:gd name="connsiteY79" fmla="*/ 1170305 h 3378200"/>
                  <a:gd name="connsiteX80" fmla="*/ 1459865 w 3038475"/>
                  <a:gd name="connsiteY80" fmla="*/ 1164590 h 3378200"/>
                  <a:gd name="connsiteX81" fmla="*/ 1473200 w 3038475"/>
                  <a:gd name="connsiteY81" fmla="*/ 1145541 h 3378200"/>
                  <a:gd name="connsiteX82" fmla="*/ 1482725 w 3038475"/>
                  <a:gd name="connsiteY82" fmla="*/ 1106805 h 3378200"/>
                  <a:gd name="connsiteX83" fmla="*/ 1511300 w 3038475"/>
                  <a:gd name="connsiteY83" fmla="*/ 1106805 h 3378200"/>
                  <a:gd name="connsiteX84" fmla="*/ 1520825 w 3038475"/>
                  <a:gd name="connsiteY84" fmla="*/ 1126490 h 3378200"/>
                  <a:gd name="connsiteX85" fmla="*/ 1539875 w 3038475"/>
                  <a:gd name="connsiteY85" fmla="*/ 1126490 h 3378200"/>
                  <a:gd name="connsiteX86" fmla="*/ 1558925 w 3038475"/>
                  <a:gd name="connsiteY86" fmla="*/ 1143635 h 3378200"/>
                  <a:gd name="connsiteX87" fmla="*/ 1583690 w 3038475"/>
                  <a:gd name="connsiteY87" fmla="*/ 1143635 h 3378200"/>
                  <a:gd name="connsiteX88" fmla="*/ 1593215 w 3038475"/>
                  <a:gd name="connsiteY88" fmla="*/ 1126490 h 3378200"/>
                  <a:gd name="connsiteX89" fmla="*/ 1579880 w 3038475"/>
                  <a:gd name="connsiteY89" fmla="*/ 1170305 h 3378200"/>
                  <a:gd name="connsiteX90" fmla="*/ 1581533 w 3038475"/>
                  <a:gd name="connsiteY90" fmla="*/ 1197102 h 3378200"/>
                  <a:gd name="connsiteX91" fmla="*/ 1600835 w 3038475"/>
                  <a:gd name="connsiteY91" fmla="*/ 1217930 h 3378200"/>
                  <a:gd name="connsiteX92" fmla="*/ 1612265 w 3038475"/>
                  <a:gd name="connsiteY92" fmla="*/ 1240155 h 3378200"/>
                  <a:gd name="connsiteX93" fmla="*/ 1617813 w 3038475"/>
                  <a:gd name="connsiteY93" fmla="*/ 1253065 h 3378200"/>
                  <a:gd name="connsiteX94" fmla="*/ 1648460 w 3038475"/>
                  <a:gd name="connsiteY94" fmla="*/ 1240155 h 3378200"/>
                  <a:gd name="connsiteX95" fmla="*/ 1654175 w 3038475"/>
                  <a:gd name="connsiteY95" fmla="*/ 1265555 h 3378200"/>
                  <a:gd name="connsiteX96" fmla="*/ 1678940 w 3038475"/>
                  <a:gd name="connsiteY96" fmla="*/ 1290320 h 3378200"/>
                  <a:gd name="connsiteX97" fmla="*/ 1682257 w 3038475"/>
                  <a:gd name="connsiteY97" fmla="*/ 1310221 h 3378200"/>
                  <a:gd name="connsiteX98" fmla="*/ 1685925 w 3038475"/>
                  <a:gd name="connsiteY98" fmla="*/ 1295400 h 3378200"/>
                  <a:gd name="connsiteX99" fmla="*/ 1708785 w 3038475"/>
                  <a:gd name="connsiteY99" fmla="*/ 1310640 h 3378200"/>
                  <a:gd name="connsiteX100" fmla="*/ 1715770 w 3038475"/>
                  <a:gd name="connsiteY100" fmla="*/ 1314450 h 3378200"/>
                  <a:gd name="connsiteX101" fmla="*/ 1737360 w 3038475"/>
                  <a:gd name="connsiteY101" fmla="*/ 1314450 h 3378200"/>
                  <a:gd name="connsiteX102" fmla="*/ 1758315 w 3038475"/>
                  <a:gd name="connsiteY102" fmla="*/ 1314450 h 3378200"/>
                  <a:gd name="connsiteX103" fmla="*/ 1795145 w 3038475"/>
                  <a:gd name="connsiteY103" fmla="*/ 1336675 h 3378200"/>
                  <a:gd name="connsiteX104" fmla="*/ 1772285 w 3038475"/>
                  <a:gd name="connsiteY104" fmla="*/ 1349375 h 3378200"/>
                  <a:gd name="connsiteX105" fmla="*/ 1772285 w 3038475"/>
                  <a:gd name="connsiteY105" fmla="*/ 1364615 h 3378200"/>
                  <a:gd name="connsiteX106" fmla="*/ 1758315 w 3038475"/>
                  <a:gd name="connsiteY106" fmla="*/ 1384935 h 3378200"/>
                  <a:gd name="connsiteX107" fmla="*/ 1779905 w 3038475"/>
                  <a:gd name="connsiteY107" fmla="*/ 1402715 h 3378200"/>
                  <a:gd name="connsiteX108" fmla="*/ 1795145 w 3038475"/>
                  <a:gd name="connsiteY108" fmla="*/ 1428750 h 3378200"/>
                  <a:gd name="connsiteX109" fmla="*/ 1823720 w 3038475"/>
                  <a:gd name="connsiteY109" fmla="*/ 1438910 h 3378200"/>
                  <a:gd name="connsiteX110" fmla="*/ 1851660 w 3038475"/>
                  <a:gd name="connsiteY110" fmla="*/ 1418590 h 3378200"/>
                  <a:gd name="connsiteX111" fmla="*/ 1869440 w 3038475"/>
                  <a:gd name="connsiteY111" fmla="*/ 1426210 h 3378200"/>
                  <a:gd name="connsiteX112" fmla="*/ 1884680 w 3038475"/>
                  <a:gd name="connsiteY112" fmla="*/ 1397635 h 3378200"/>
                  <a:gd name="connsiteX113" fmla="*/ 1908810 w 3038475"/>
                  <a:gd name="connsiteY113" fmla="*/ 1410970 h 3378200"/>
                  <a:gd name="connsiteX114" fmla="*/ 1908810 w 3038475"/>
                  <a:gd name="connsiteY114" fmla="*/ 1431290 h 3378200"/>
                  <a:gd name="connsiteX115" fmla="*/ 1931035 w 3038475"/>
                  <a:gd name="connsiteY115" fmla="*/ 1446530 h 3378200"/>
                  <a:gd name="connsiteX116" fmla="*/ 1947545 w 3038475"/>
                  <a:gd name="connsiteY116" fmla="*/ 1413510 h 3378200"/>
                  <a:gd name="connsiteX117" fmla="*/ 1978660 w 3038475"/>
                  <a:gd name="connsiteY117" fmla="*/ 1410970 h 3378200"/>
                  <a:gd name="connsiteX118" fmla="*/ 2021205 w 3038475"/>
                  <a:gd name="connsiteY118" fmla="*/ 1410970 h 3378200"/>
                  <a:gd name="connsiteX119" fmla="*/ 2047240 w 3038475"/>
                  <a:gd name="connsiteY119" fmla="*/ 1431290 h 3378200"/>
                  <a:gd name="connsiteX120" fmla="*/ 2075704 w 3038475"/>
                  <a:gd name="connsiteY120" fmla="*/ 1424444 h 3378200"/>
                  <a:gd name="connsiteX121" fmla="*/ 2071370 w 3038475"/>
                  <a:gd name="connsiteY121" fmla="*/ 1421130 h 3378200"/>
                  <a:gd name="connsiteX122" fmla="*/ 2112645 w 3038475"/>
                  <a:gd name="connsiteY122" fmla="*/ 1396365 h 3378200"/>
                  <a:gd name="connsiteX123" fmla="*/ 2154555 w 3038475"/>
                  <a:gd name="connsiteY123" fmla="*/ 1369695 h 3378200"/>
                  <a:gd name="connsiteX124" fmla="*/ 2152650 w 3038475"/>
                  <a:gd name="connsiteY124" fmla="*/ 1338580 h 3378200"/>
                  <a:gd name="connsiteX125" fmla="*/ 2164080 w 3038475"/>
                  <a:gd name="connsiteY125" fmla="*/ 1247775 h 3378200"/>
                  <a:gd name="connsiteX126" fmla="*/ 2182495 w 3038475"/>
                  <a:gd name="connsiteY126" fmla="*/ 1230630 h 3378200"/>
                  <a:gd name="connsiteX127" fmla="*/ 2103120 w 3038475"/>
                  <a:gd name="connsiteY127" fmla="*/ 1189355 h 3378200"/>
                  <a:gd name="connsiteX128" fmla="*/ 2069465 w 3038475"/>
                  <a:gd name="connsiteY128" fmla="*/ 1189355 h 3378200"/>
                  <a:gd name="connsiteX129" fmla="*/ 2040255 w 3038475"/>
                  <a:gd name="connsiteY129" fmla="*/ 1211580 h 3378200"/>
                  <a:gd name="connsiteX130" fmla="*/ 2019300 w 3038475"/>
                  <a:gd name="connsiteY130" fmla="*/ 1253490 h 3378200"/>
                  <a:gd name="connsiteX131" fmla="*/ 2011680 w 3038475"/>
                  <a:gd name="connsiteY131" fmla="*/ 1245870 h 3378200"/>
                  <a:gd name="connsiteX132" fmla="*/ 1994535 w 3038475"/>
                  <a:gd name="connsiteY132" fmla="*/ 1243965 h 3378200"/>
                  <a:gd name="connsiteX133" fmla="*/ 2038350 w 3038475"/>
                  <a:gd name="connsiteY133" fmla="*/ 1186815 h 3378200"/>
                  <a:gd name="connsiteX134" fmla="*/ 2013585 w 3038475"/>
                  <a:gd name="connsiteY134" fmla="*/ 1146810 h 3378200"/>
                  <a:gd name="connsiteX135" fmla="*/ 1994535 w 3038475"/>
                  <a:gd name="connsiteY135" fmla="*/ 1200150 h 3378200"/>
                  <a:gd name="connsiteX136" fmla="*/ 1979295 w 3038475"/>
                  <a:gd name="connsiteY136" fmla="*/ 1209675 h 3378200"/>
                  <a:gd name="connsiteX137" fmla="*/ 1983105 w 3038475"/>
                  <a:gd name="connsiteY137" fmla="*/ 1236345 h 3378200"/>
                  <a:gd name="connsiteX138" fmla="*/ 1945005 w 3038475"/>
                  <a:gd name="connsiteY138" fmla="*/ 1230630 h 3378200"/>
                  <a:gd name="connsiteX139" fmla="*/ 1945005 w 3038475"/>
                  <a:gd name="connsiteY139" fmla="*/ 1211580 h 3378200"/>
                  <a:gd name="connsiteX140" fmla="*/ 1977390 w 3038475"/>
                  <a:gd name="connsiteY140" fmla="*/ 1151255 h 3378200"/>
                  <a:gd name="connsiteX141" fmla="*/ 2000250 w 3038475"/>
                  <a:gd name="connsiteY141" fmla="*/ 1135380 h 3378200"/>
                  <a:gd name="connsiteX142" fmla="*/ 1986915 w 3038475"/>
                  <a:gd name="connsiteY142" fmla="*/ 1074420 h 3378200"/>
                  <a:gd name="connsiteX143" fmla="*/ 2013585 w 3038475"/>
                  <a:gd name="connsiteY143" fmla="*/ 1033780 h 3378200"/>
                  <a:gd name="connsiteX144" fmla="*/ 2103120 w 3038475"/>
                  <a:gd name="connsiteY144" fmla="*/ 1017905 h 3378200"/>
                  <a:gd name="connsiteX145" fmla="*/ 2152650 w 3038475"/>
                  <a:gd name="connsiteY145" fmla="*/ 1005205 h 3378200"/>
                  <a:gd name="connsiteX146" fmla="*/ 2134870 w 3038475"/>
                  <a:gd name="connsiteY146" fmla="*/ 954405 h 3378200"/>
                  <a:gd name="connsiteX147" fmla="*/ 2101215 w 3038475"/>
                  <a:gd name="connsiteY147" fmla="*/ 963931 h 3378200"/>
                  <a:gd name="connsiteX148" fmla="*/ 2069465 w 3038475"/>
                  <a:gd name="connsiteY148" fmla="*/ 938530 h 3378200"/>
                  <a:gd name="connsiteX149" fmla="*/ 2071370 w 3038475"/>
                  <a:gd name="connsiteY149" fmla="*/ 859155 h 3378200"/>
                  <a:gd name="connsiteX150" fmla="*/ 2118995 w 3038475"/>
                  <a:gd name="connsiteY150" fmla="*/ 824230 h 3378200"/>
                  <a:gd name="connsiteX151" fmla="*/ 2182495 w 3038475"/>
                  <a:gd name="connsiteY151" fmla="*/ 805180 h 3378200"/>
                  <a:gd name="connsiteX152" fmla="*/ 2203450 w 3038475"/>
                  <a:gd name="connsiteY152" fmla="*/ 849630 h 3378200"/>
                  <a:gd name="connsiteX153" fmla="*/ 2220595 w 3038475"/>
                  <a:gd name="connsiteY153" fmla="*/ 881380 h 3378200"/>
                  <a:gd name="connsiteX154" fmla="*/ 2265045 w 3038475"/>
                  <a:gd name="connsiteY154" fmla="*/ 903605 h 3378200"/>
                  <a:gd name="connsiteX155" fmla="*/ 2265045 w 3038475"/>
                  <a:gd name="connsiteY155" fmla="*/ 878205 h 3378200"/>
                  <a:gd name="connsiteX156" fmla="*/ 2357120 w 3038475"/>
                  <a:gd name="connsiteY156" fmla="*/ 849630 h 3378200"/>
                  <a:gd name="connsiteX157" fmla="*/ 2392680 w 3038475"/>
                  <a:gd name="connsiteY157" fmla="*/ 862965 h 3378200"/>
                  <a:gd name="connsiteX158" fmla="*/ 2423160 w 3038475"/>
                  <a:gd name="connsiteY158" fmla="*/ 847725 h 3378200"/>
                  <a:gd name="connsiteX159" fmla="*/ 2446020 w 3038475"/>
                  <a:gd name="connsiteY159" fmla="*/ 872490 h 3378200"/>
                  <a:gd name="connsiteX160" fmla="*/ 2434590 w 3038475"/>
                  <a:gd name="connsiteY160" fmla="*/ 889635 h 3378200"/>
                  <a:gd name="connsiteX161" fmla="*/ 2459355 w 3038475"/>
                  <a:gd name="connsiteY161" fmla="*/ 901065 h 3378200"/>
                  <a:gd name="connsiteX162" fmla="*/ 2447925 w 3038475"/>
                  <a:gd name="connsiteY162" fmla="*/ 910590 h 3378200"/>
                  <a:gd name="connsiteX163" fmla="*/ 2458720 w 3038475"/>
                  <a:gd name="connsiteY163" fmla="*/ 922655 h 3378200"/>
                  <a:gd name="connsiteX164" fmla="*/ 2484120 w 3038475"/>
                  <a:gd name="connsiteY164" fmla="*/ 986155 h 3378200"/>
                  <a:gd name="connsiteX165" fmla="*/ 2447925 w 3038475"/>
                  <a:gd name="connsiteY165" fmla="*/ 1038225 h 3378200"/>
                  <a:gd name="connsiteX166" fmla="*/ 2461260 w 3038475"/>
                  <a:gd name="connsiteY166" fmla="*/ 1068705 h 3378200"/>
                  <a:gd name="connsiteX167" fmla="*/ 2438400 w 3038475"/>
                  <a:gd name="connsiteY167" fmla="*/ 1106805 h 3378200"/>
                  <a:gd name="connsiteX168" fmla="*/ 2438400 w 3038475"/>
                  <a:gd name="connsiteY168" fmla="*/ 1132206 h 3378200"/>
                  <a:gd name="connsiteX169" fmla="*/ 2417445 w 3038475"/>
                  <a:gd name="connsiteY169" fmla="*/ 1141095 h 3378200"/>
                  <a:gd name="connsiteX170" fmla="*/ 2421255 w 3038475"/>
                  <a:gd name="connsiteY170" fmla="*/ 1163955 h 3378200"/>
                  <a:gd name="connsiteX171" fmla="*/ 2377440 w 3038475"/>
                  <a:gd name="connsiteY171" fmla="*/ 1198880 h 3378200"/>
                  <a:gd name="connsiteX172" fmla="*/ 2374265 w 3038475"/>
                  <a:gd name="connsiteY172" fmla="*/ 1230630 h 3378200"/>
                  <a:gd name="connsiteX173" fmla="*/ 2335530 w 3038475"/>
                  <a:gd name="connsiteY173" fmla="*/ 1239520 h 3378200"/>
                  <a:gd name="connsiteX174" fmla="*/ 2335530 w 3038475"/>
                  <a:gd name="connsiteY174" fmla="*/ 1295400 h 3378200"/>
                  <a:gd name="connsiteX175" fmla="*/ 2374265 w 3038475"/>
                  <a:gd name="connsiteY175" fmla="*/ 1314451 h 3378200"/>
                  <a:gd name="connsiteX176" fmla="*/ 2420620 w 3038475"/>
                  <a:gd name="connsiteY176" fmla="*/ 1295400 h 3378200"/>
                  <a:gd name="connsiteX177" fmla="*/ 2461895 w 3038475"/>
                  <a:gd name="connsiteY177" fmla="*/ 1295400 h 3378200"/>
                  <a:gd name="connsiteX178" fmla="*/ 2526030 w 3038475"/>
                  <a:gd name="connsiteY178" fmla="*/ 1239520 h 3378200"/>
                  <a:gd name="connsiteX179" fmla="*/ 2560320 w 3038475"/>
                  <a:gd name="connsiteY179" fmla="*/ 1239520 h 3378200"/>
                  <a:gd name="connsiteX180" fmla="*/ 2563319 w 3038475"/>
                  <a:gd name="connsiteY180" fmla="*/ 1251314 h 3378200"/>
                  <a:gd name="connsiteX181" fmla="*/ 2563382 w 3038475"/>
                  <a:gd name="connsiteY181" fmla="*/ 1251335 h 3378200"/>
                  <a:gd name="connsiteX182" fmla="*/ 2569845 w 3038475"/>
                  <a:gd name="connsiteY182" fmla="*/ 1241425 h 3378200"/>
                  <a:gd name="connsiteX183" fmla="*/ 2591435 w 3038475"/>
                  <a:gd name="connsiteY183" fmla="*/ 1241425 h 3378200"/>
                  <a:gd name="connsiteX184" fmla="*/ 2616835 w 3038475"/>
                  <a:gd name="connsiteY184" fmla="*/ 1264285 h 3378200"/>
                  <a:gd name="connsiteX185" fmla="*/ 2629535 w 3038475"/>
                  <a:gd name="connsiteY185" fmla="*/ 1275715 h 3378200"/>
                  <a:gd name="connsiteX186" fmla="*/ 2643505 w 3038475"/>
                  <a:gd name="connsiteY186" fmla="*/ 1284605 h 3378200"/>
                  <a:gd name="connsiteX187" fmla="*/ 2651760 w 3038475"/>
                  <a:gd name="connsiteY187" fmla="*/ 1273175 h 3378200"/>
                  <a:gd name="connsiteX188" fmla="*/ 2670810 w 3038475"/>
                  <a:gd name="connsiteY188" fmla="*/ 1275715 h 3378200"/>
                  <a:gd name="connsiteX189" fmla="*/ 2688590 w 3038475"/>
                  <a:gd name="connsiteY189" fmla="*/ 1285875 h 3378200"/>
                  <a:gd name="connsiteX190" fmla="*/ 2692400 w 3038475"/>
                  <a:gd name="connsiteY190" fmla="*/ 1297940 h 3378200"/>
                  <a:gd name="connsiteX191" fmla="*/ 2706370 w 3038475"/>
                  <a:gd name="connsiteY191" fmla="*/ 1314451 h 3378200"/>
                  <a:gd name="connsiteX192" fmla="*/ 2705100 w 3038475"/>
                  <a:gd name="connsiteY192" fmla="*/ 1324610 h 3378200"/>
                  <a:gd name="connsiteX193" fmla="*/ 2726690 w 3038475"/>
                  <a:gd name="connsiteY193" fmla="*/ 1325880 h 3378200"/>
                  <a:gd name="connsiteX194" fmla="*/ 2726690 w 3038475"/>
                  <a:gd name="connsiteY194" fmla="*/ 1334770 h 3378200"/>
                  <a:gd name="connsiteX195" fmla="*/ 2752725 w 3038475"/>
                  <a:gd name="connsiteY195" fmla="*/ 1347470 h 3378200"/>
                  <a:gd name="connsiteX196" fmla="*/ 2750185 w 3038475"/>
                  <a:gd name="connsiteY196" fmla="*/ 1357630 h 3378200"/>
                  <a:gd name="connsiteX197" fmla="*/ 2765425 w 3038475"/>
                  <a:gd name="connsiteY197" fmla="*/ 1370330 h 3378200"/>
                  <a:gd name="connsiteX198" fmla="*/ 2756535 w 3038475"/>
                  <a:gd name="connsiteY198" fmla="*/ 1386205 h 3378200"/>
                  <a:gd name="connsiteX199" fmla="*/ 2756535 w 3038475"/>
                  <a:gd name="connsiteY199" fmla="*/ 1400175 h 3378200"/>
                  <a:gd name="connsiteX200" fmla="*/ 2766695 w 3038475"/>
                  <a:gd name="connsiteY200" fmla="*/ 1415415 h 3378200"/>
                  <a:gd name="connsiteX201" fmla="*/ 2783205 w 3038475"/>
                  <a:gd name="connsiteY201" fmla="*/ 1423036 h 3378200"/>
                  <a:gd name="connsiteX202" fmla="*/ 2783205 w 3038475"/>
                  <a:gd name="connsiteY202" fmla="*/ 1440815 h 3378200"/>
                  <a:gd name="connsiteX203" fmla="*/ 2761615 w 3038475"/>
                  <a:gd name="connsiteY203" fmla="*/ 1435735 h 3378200"/>
                  <a:gd name="connsiteX204" fmla="*/ 2752725 w 3038475"/>
                  <a:gd name="connsiteY204" fmla="*/ 1439545 h 3378200"/>
                  <a:gd name="connsiteX205" fmla="*/ 2743200 w 3038475"/>
                  <a:gd name="connsiteY205" fmla="*/ 1431925 h 3378200"/>
                  <a:gd name="connsiteX206" fmla="*/ 2740660 w 3038475"/>
                  <a:gd name="connsiteY206" fmla="*/ 1508760 h 3378200"/>
                  <a:gd name="connsiteX207" fmla="*/ 2762885 w 3038475"/>
                  <a:gd name="connsiteY207" fmla="*/ 1512570 h 3378200"/>
                  <a:gd name="connsiteX208" fmla="*/ 2773045 w 3038475"/>
                  <a:gd name="connsiteY208" fmla="*/ 1504950 h 3378200"/>
                  <a:gd name="connsiteX209" fmla="*/ 2797175 w 3038475"/>
                  <a:gd name="connsiteY209" fmla="*/ 1525270 h 3378200"/>
                  <a:gd name="connsiteX210" fmla="*/ 2821305 w 3038475"/>
                  <a:gd name="connsiteY210" fmla="*/ 1554481 h 3378200"/>
                  <a:gd name="connsiteX211" fmla="*/ 2841625 w 3038475"/>
                  <a:gd name="connsiteY211" fmla="*/ 1553210 h 3378200"/>
                  <a:gd name="connsiteX212" fmla="*/ 2858770 w 3038475"/>
                  <a:gd name="connsiteY212" fmla="*/ 1565910 h 3378200"/>
                  <a:gd name="connsiteX213" fmla="*/ 2876550 w 3038475"/>
                  <a:gd name="connsiteY213" fmla="*/ 1551940 h 3378200"/>
                  <a:gd name="connsiteX214" fmla="*/ 2887980 w 3038475"/>
                  <a:gd name="connsiteY214" fmla="*/ 1565910 h 3378200"/>
                  <a:gd name="connsiteX215" fmla="*/ 2910840 w 3038475"/>
                  <a:gd name="connsiteY215" fmla="*/ 1554481 h 3378200"/>
                  <a:gd name="connsiteX216" fmla="*/ 2927350 w 3038475"/>
                  <a:gd name="connsiteY216" fmla="*/ 1575435 h 3378200"/>
                  <a:gd name="connsiteX217" fmla="*/ 2961005 w 3038475"/>
                  <a:gd name="connsiteY217" fmla="*/ 1602105 h 3378200"/>
                  <a:gd name="connsiteX218" fmla="*/ 2971165 w 3038475"/>
                  <a:gd name="connsiteY218" fmla="*/ 1602105 h 3378200"/>
                  <a:gd name="connsiteX219" fmla="*/ 2966085 w 3038475"/>
                  <a:gd name="connsiteY219" fmla="*/ 1614805 h 3378200"/>
                  <a:gd name="connsiteX220" fmla="*/ 2971165 w 3038475"/>
                  <a:gd name="connsiteY220" fmla="*/ 1632585 h 3378200"/>
                  <a:gd name="connsiteX221" fmla="*/ 2976245 w 3038475"/>
                  <a:gd name="connsiteY221" fmla="*/ 1663700 h 3378200"/>
                  <a:gd name="connsiteX222" fmla="*/ 2990215 w 3038475"/>
                  <a:gd name="connsiteY222" fmla="*/ 1659255 h 3378200"/>
                  <a:gd name="connsiteX223" fmla="*/ 3000375 w 3038475"/>
                  <a:gd name="connsiteY223" fmla="*/ 1685290 h 3378200"/>
                  <a:gd name="connsiteX224" fmla="*/ 3038475 w 3038475"/>
                  <a:gd name="connsiteY224" fmla="*/ 1729740 h 3378200"/>
                  <a:gd name="connsiteX225" fmla="*/ 3016401 w 3038475"/>
                  <a:gd name="connsiteY225" fmla="*/ 1798723 h 3378200"/>
                  <a:gd name="connsiteX226" fmla="*/ 3002819 w 3038475"/>
                  <a:gd name="connsiteY226" fmla="*/ 1792286 h 3378200"/>
                  <a:gd name="connsiteX227" fmla="*/ 2985681 w 3038475"/>
                  <a:gd name="connsiteY227" fmla="*/ 1872304 h 3378200"/>
                  <a:gd name="connsiteX228" fmla="*/ 2938074 w 3038475"/>
                  <a:gd name="connsiteY228" fmla="*/ 1929460 h 3378200"/>
                  <a:gd name="connsiteX229" fmla="*/ 2953308 w 3038475"/>
                  <a:gd name="connsiteY229" fmla="*/ 1958038 h 3378200"/>
                  <a:gd name="connsiteX230" fmla="*/ 2871424 w 3038475"/>
                  <a:gd name="connsiteY230" fmla="*/ 2087591 h 3378200"/>
                  <a:gd name="connsiteX231" fmla="*/ 2827625 w 3038475"/>
                  <a:gd name="connsiteY231" fmla="*/ 2110453 h 3378200"/>
                  <a:gd name="connsiteX232" fmla="*/ 2772401 w 3038475"/>
                  <a:gd name="connsiteY232" fmla="*/ 2129505 h 3378200"/>
                  <a:gd name="connsiteX233" fmla="*/ 2732411 w 3038475"/>
                  <a:gd name="connsiteY233" fmla="*/ 2188566 h 3378200"/>
                  <a:gd name="connsiteX234" fmla="*/ 2722890 w 3038475"/>
                  <a:gd name="connsiteY234" fmla="*/ 2342887 h 3378200"/>
                  <a:gd name="connsiteX235" fmla="*/ 2701943 w 3038475"/>
                  <a:gd name="connsiteY235" fmla="*/ 2360033 h 3378200"/>
                  <a:gd name="connsiteX236" fmla="*/ 2682900 w 3038475"/>
                  <a:gd name="connsiteY236" fmla="*/ 2392422 h 3378200"/>
                  <a:gd name="connsiteX237" fmla="*/ 2680996 w 3038475"/>
                  <a:gd name="connsiteY237" fmla="*/ 2464819 h 3378200"/>
                  <a:gd name="connsiteX238" fmla="*/ 2631485 w 3038475"/>
                  <a:gd name="connsiteY238" fmla="*/ 2521975 h 3378200"/>
                  <a:gd name="connsiteX239" fmla="*/ 2599112 w 3038475"/>
                  <a:gd name="connsiteY239" fmla="*/ 2521975 h 3378200"/>
                  <a:gd name="connsiteX240" fmla="*/ 2524845 w 3038475"/>
                  <a:gd name="connsiteY240" fmla="*/ 2554363 h 3378200"/>
                  <a:gd name="connsiteX241" fmla="*/ 2477238 w 3038475"/>
                  <a:gd name="connsiteY241" fmla="*/ 2605803 h 3378200"/>
                  <a:gd name="connsiteX242" fmla="*/ 2477238 w 3038475"/>
                  <a:gd name="connsiteY242" fmla="*/ 2638192 h 3378200"/>
                  <a:gd name="connsiteX243" fmla="*/ 2439152 w 3038475"/>
                  <a:gd name="connsiteY243" fmla="*/ 2653433 h 3378200"/>
                  <a:gd name="connsiteX244" fmla="*/ 2444360 w 3038475"/>
                  <a:gd name="connsiteY244" fmla="*/ 2729850 h 3378200"/>
                  <a:gd name="connsiteX245" fmla="*/ 2439153 w 3038475"/>
                  <a:gd name="connsiteY245" fmla="*/ 2728371 h 3378200"/>
                  <a:gd name="connsiteX246" fmla="*/ 2418205 w 3038475"/>
                  <a:gd name="connsiteY246" fmla="*/ 2794418 h 3378200"/>
                  <a:gd name="connsiteX247" fmla="*/ 2406780 w 3038475"/>
                  <a:gd name="connsiteY247" fmla="*/ 2788702 h 3378200"/>
                  <a:gd name="connsiteX248" fmla="*/ 2378216 w 3038475"/>
                  <a:gd name="connsiteY248" fmla="*/ 2815375 h 3378200"/>
                  <a:gd name="connsiteX249" fmla="*/ 2326800 w 3038475"/>
                  <a:gd name="connsiteY249" fmla="*/ 2840142 h 3378200"/>
                  <a:gd name="connsiteX250" fmla="*/ 2336321 w 3038475"/>
                  <a:gd name="connsiteY250" fmla="*/ 2855384 h 3378200"/>
                  <a:gd name="connsiteX251" fmla="*/ 2273480 w 3038475"/>
                  <a:gd name="connsiteY251" fmla="*/ 2914445 h 3378200"/>
                  <a:gd name="connsiteX252" fmla="*/ 2204292 w 3038475"/>
                  <a:gd name="connsiteY252" fmla="*/ 2990652 h 3378200"/>
                  <a:gd name="connsiteX253" fmla="*/ 2193500 w 3038475"/>
                  <a:gd name="connsiteY253" fmla="*/ 2990652 h 3378200"/>
                  <a:gd name="connsiteX254" fmla="*/ 2183344 w 3038475"/>
                  <a:gd name="connsiteY254" fmla="*/ 3019230 h 3378200"/>
                  <a:gd name="connsiteX255" fmla="*/ 2168744 w 3038475"/>
                  <a:gd name="connsiteY255" fmla="*/ 3034472 h 3378200"/>
                  <a:gd name="connsiteX256" fmla="*/ 2149702 w 3038475"/>
                  <a:gd name="connsiteY256" fmla="*/ 3055429 h 3378200"/>
                  <a:gd name="connsiteX257" fmla="*/ 2136372 w 3038475"/>
                  <a:gd name="connsiteY257" fmla="*/ 3064955 h 3378200"/>
                  <a:gd name="connsiteX258" fmla="*/ 2125581 w 3038475"/>
                  <a:gd name="connsiteY258" fmla="*/ 3076386 h 3378200"/>
                  <a:gd name="connsiteX259" fmla="*/ 2103999 w 3038475"/>
                  <a:gd name="connsiteY259" fmla="*/ 3084007 h 3378200"/>
                  <a:gd name="connsiteX260" fmla="*/ 2072261 w 3038475"/>
                  <a:gd name="connsiteY260" fmla="*/ 3089722 h 3378200"/>
                  <a:gd name="connsiteX261" fmla="*/ 2035445 w 3038475"/>
                  <a:gd name="connsiteY261" fmla="*/ 3095438 h 3378200"/>
                  <a:gd name="connsiteX262" fmla="*/ 2008785 w 3038475"/>
                  <a:gd name="connsiteY262" fmla="*/ 3103058 h 3378200"/>
                  <a:gd name="connsiteX263" fmla="*/ 1995455 w 3038475"/>
                  <a:gd name="connsiteY263" fmla="*/ 3106869 h 3378200"/>
                  <a:gd name="connsiteX264" fmla="*/ 1968795 w 3038475"/>
                  <a:gd name="connsiteY264" fmla="*/ 3120205 h 3378200"/>
                  <a:gd name="connsiteX265" fmla="*/ 1964986 w 3038475"/>
                  <a:gd name="connsiteY265" fmla="*/ 3131636 h 3378200"/>
                  <a:gd name="connsiteX266" fmla="*/ 1963151 w 3038475"/>
                  <a:gd name="connsiteY266" fmla="*/ 3132471 h 3378200"/>
                  <a:gd name="connsiteX267" fmla="*/ 1962150 w 3038475"/>
                  <a:gd name="connsiteY267" fmla="*/ 3132137 h 3378200"/>
                  <a:gd name="connsiteX268" fmla="*/ 1942935 w 3038475"/>
                  <a:gd name="connsiteY268" fmla="*/ 3128047 h 3378200"/>
                  <a:gd name="connsiteX269" fmla="*/ 1926023 w 3038475"/>
                  <a:gd name="connsiteY269" fmla="*/ 3098165 h 3378200"/>
                  <a:gd name="connsiteX270" fmla="*/ 1908881 w 3038475"/>
                  <a:gd name="connsiteY270" fmla="*/ 3094990 h 3378200"/>
                  <a:gd name="connsiteX271" fmla="*/ 1889835 w 3038475"/>
                  <a:gd name="connsiteY271" fmla="*/ 3054985 h 3378200"/>
                  <a:gd name="connsiteX272" fmla="*/ 1880946 w 3038475"/>
                  <a:gd name="connsiteY272" fmla="*/ 2962275 h 3378200"/>
                  <a:gd name="connsiteX273" fmla="*/ 1837774 w 3038475"/>
                  <a:gd name="connsiteY273" fmla="*/ 2971165 h 3378200"/>
                  <a:gd name="connsiteX274" fmla="*/ 1806030 w 3038475"/>
                  <a:gd name="connsiteY274" fmla="*/ 3023235 h 3378200"/>
                  <a:gd name="connsiteX275" fmla="*/ 1806030 w 3038475"/>
                  <a:gd name="connsiteY275" fmla="*/ 3046095 h 3378200"/>
                  <a:gd name="connsiteX276" fmla="*/ 1737462 w 3038475"/>
                  <a:gd name="connsiteY276" fmla="*/ 3057525 h 3378200"/>
                  <a:gd name="connsiteX277" fmla="*/ 1712702 w 3038475"/>
                  <a:gd name="connsiteY277" fmla="*/ 3131820 h 3378200"/>
                  <a:gd name="connsiteX278" fmla="*/ 1737462 w 3038475"/>
                  <a:gd name="connsiteY278" fmla="*/ 3131820 h 3378200"/>
                  <a:gd name="connsiteX279" fmla="*/ 1696195 w 3038475"/>
                  <a:gd name="connsiteY279" fmla="*/ 3181985 h 3378200"/>
                  <a:gd name="connsiteX280" fmla="*/ 1608983 w 3038475"/>
                  <a:gd name="connsiteY280" fmla="*/ 3171817 h 3378200"/>
                  <a:gd name="connsiteX281" fmla="*/ 1621913 w 3038475"/>
                  <a:gd name="connsiteY281" fmla="*/ 3164205 h 3378200"/>
                  <a:gd name="connsiteX282" fmla="*/ 1592709 w 3038475"/>
                  <a:gd name="connsiteY282" fmla="*/ 3169920 h 3378200"/>
                  <a:gd name="connsiteX283" fmla="*/ 1608983 w 3038475"/>
                  <a:gd name="connsiteY283" fmla="*/ 3171817 h 3378200"/>
                  <a:gd name="connsiteX284" fmla="*/ 1521602 w 3038475"/>
                  <a:gd name="connsiteY284" fmla="*/ 3223260 h 3378200"/>
                  <a:gd name="connsiteX285" fmla="*/ 1432083 w 3038475"/>
                  <a:gd name="connsiteY285" fmla="*/ 3195955 h 3378200"/>
                  <a:gd name="connsiteX286" fmla="*/ 1432083 w 3038475"/>
                  <a:gd name="connsiteY286" fmla="*/ 3164205 h 3378200"/>
                  <a:gd name="connsiteX287" fmla="*/ 1403513 w 3038475"/>
                  <a:gd name="connsiteY287" fmla="*/ 3164205 h 3378200"/>
                  <a:gd name="connsiteX288" fmla="*/ 1373674 w 3038475"/>
                  <a:gd name="connsiteY288" fmla="*/ 3147060 h 3378200"/>
                  <a:gd name="connsiteX289" fmla="*/ 1306376 w 3038475"/>
                  <a:gd name="connsiteY289" fmla="*/ 3199130 h 3378200"/>
                  <a:gd name="connsiteX290" fmla="*/ 1291774 w 3038475"/>
                  <a:gd name="connsiteY290" fmla="*/ 3223260 h 3378200"/>
                  <a:gd name="connsiteX291" fmla="*/ 1291774 w 3038475"/>
                  <a:gd name="connsiteY291" fmla="*/ 3253740 h 3378200"/>
                  <a:gd name="connsiteX292" fmla="*/ 1291774 w 3038475"/>
                  <a:gd name="connsiteY292" fmla="*/ 3291205 h 3378200"/>
                  <a:gd name="connsiteX293" fmla="*/ 1254950 w 3038475"/>
                  <a:gd name="connsiteY293" fmla="*/ 3296920 h 3378200"/>
                  <a:gd name="connsiteX294" fmla="*/ 1217492 w 3038475"/>
                  <a:gd name="connsiteY294" fmla="*/ 3328670 h 3378200"/>
                  <a:gd name="connsiteX295" fmla="*/ 1177494 w 3038475"/>
                  <a:gd name="connsiteY295" fmla="*/ 3378200 h 3378200"/>
                  <a:gd name="connsiteX296" fmla="*/ 1159718 w 3038475"/>
                  <a:gd name="connsiteY296" fmla="*/ 3356610 h 3378200"/>
                  <a:gd name="connsiteX297" fmla="*/ 1094222 w 3038475"/>
                  <a:gd name="connsiteY297" fmla="*/ 3335507 h 3378200"/>
                  <a:gd name="connsiteX298" fmla="*/ 1101725 w 3038475"/>
                  <a:gd name="connsiteY298" fmla="*/ 3321685 h 3378200"/>
                  <a:gd name="connsiteX299" fmla="*/ 1089660 w 3038475"/>
                  <a:gd name="connsiteY299" fmla="*/ 3319145 h 3378200"/>
                  <a:gd name="connsiteX300" fmla="*/ 1089660 w 3038475"/>
                  <a:gd name="connsiteY300" fmla="*/ 3260090 h 3378200"/>
                  <a:gd name="connsiteX301" fmla="*/ 1101725 w 3038475"/>
                  <a:gd name="connsiteY301" fmla="*/ 3256280 h 3378200"/>
                  <a:gd name="connsiteX302" fmla="*/ 1089660 w 3038475"/>
                  <a:gd name="connsiteY302" fmla="*/ 3175000 h 3378200"/>
                  <a:gd name="connsiteX303" fmla="*/ 1089660 w 3038475"/>
                  <a:gd name="connsiteY303" fmla="*/ 3160395 h 3378200"/>
                  <a:gd name="connsiteX304" fmla="*/ 1089660 w 3038475"/>
                  <a:gd name="connsiteY304" fmla="*/ 3146425 h 3378200"/>
                  <a:gd name="connsiteX305" fmla="*/ 1069340 w 3038475"/>
                  <a:gd name="connsiteY305" fmla="*/ 3156585 h 3378200"/>
                  <a:gd name="connsiteX306" fmla="*/ 1064895 w 3038475"/>
                  <a:gd name="connsiteY306" fmla="*/ 3128010 h 3378200"/>
                  <a:gd name="connsiteX307" fmla="*/ 1061085 w 3038475"/>
                  <a:gd name="connsiteY307" fmla="*/ 3095625 h 3378200"/>
                  <a:gd name="connsiteX308" fmla="*/ 1074420 w 3038475"/>
                  <a:gd name="connsiteY308" fmla="*/ 3057525 h 3378200"/>
                  <a:gd name="connsiteX309" fmla="*/ 1036320 w 3038475"/>
                  <a:gd name="connsiteY309" fmla="*/ 3076575 h 3378200"/>
                  <a:gd name="connsiteX310" fmla="*/ 1013460 w 3038475"/>
                  <a:gd name="connsiteY310" fmla="*/ 3068955 h 3378200"/>
                  <a:gd name="connsiteX311" fmla="*/ 1024890 w 3038475"/>
                  <a:gd name="connsiteY311" fmla="*/ 3048000 h 3378200"/>
                  <a:gd name="connsiteX312" fmla="*/ 1013460 w 3038475"/>
                  <a:gd name="connsiteY312" fmla="*/ 3011805 h 3378200"/>
                  <a:gd name="connsiteX313" fmla="*/ 1011555 w 3038475"/>
                  <a:gd name="connsiteY313" fmla="*/ 2975610 h 3378200"/>
                  <a:gd name="connsiteX314" fmla="*/ 990600 w 3038475"/>
                  <a:gd name="connsiteY314" fmla="*/ 2967990 h 3378200"/>
                  <a:gd name="connsiteX315" fmla="*/ 962025 w 3038475"/>
                  <a:gd name="connsiteY315" fmla="*/ 2971800 h 3378200"/>
                  <a:gd name="connsiteX316" fmla="*/ 973455 w 3038475"/>
                  <a:gd name="connsiteY316" fmla="*/ 2920365 h 3378200"/>
                  <a:gd name="connsiteX317" fmla="*/ 990600 w 3038475"/>
                  <a:gd name="connsiteY317" fmla="*/ 2891790 h 3378200"/>
                  <a:gd name="connsiteX318" fmla="*/ 971550 w 3038475"/>
                  <a:gd name="connsiteY318" fmla="*/ 2861310 h 3378200"/>
                  <a:gd name="connsiteX319" fmla="*/ 971550 w 3038475"/>
                  <a:gd name="connsiteY319" fmla="*/ 2842260 h 3378200"/>
                  <a:gd name="connsiteX320" fmla="*/ 962025 w 3038475"/>
                  <a:gd name="connsiteY320" fmla="*/ 2819400 h 3378200"/>
                  <a:gd name="connsiteX321" fmla="*/ 948690 w 3038475"/>
                  <a:gd name="connsiteY321" fmla="*/ 2785110 h 3378200"/>
                  <a:gd name="connsiteX322" fmla="*/ 935355 w 3038475"/>
                  <a:gd name="connsiteY322" fmla="*/ 2747010 h 3378200"/>
                  <a:gd name="connsiteX323" fmla="*/ 937895 w 3038475"/>
                  <a:gd name="connsiteY323" fmla="*/ 2728595 h 3378200"/>
                  <a:gd name="connsiteX324" fmla="*/ 937895 w 3038475"/>
                  <a:gd name="connsiteY324" fmla="*/ 2716978 h 3378200"/>
                  <a:gd name="connsiteX325" fmla="*/ 923290 w 3038475"/>
                  <a:gd name="connsiteY325" fmla="*/ 2728595 h 3378200"/>
                  <a:gd name="connsiteX326" fmla="*/ 883920 w 3038475"/>
                  <a:gd name="connsiteY326" fmla="*/ 2684145 h 3378200"/>
                  <a:gd name="connsiteX327" fmla="*/ 855345 w 3038475"/>
                  <a:gd name="connsiteY327" fmla="*/ 2665095 h 3378200"/>
                  <a:gd name="connsiteX328" fmla="*/ 826770 w 3038475"/>
                  <a:gd name="connsiteY328" fmla="*/ 2610485 h 3378200"/>
                  <a:gd name="connsiteX329" fmla="*/ 797560 w 3038475"/>
                  <a:gd name="connsiteY329" fmla="*/ 2608580 h 3378200"/>
                  <a:gd name="connsiteX330" fmla="*/ 781685 w 3038475"/>
                  <a:gd name="connsiteY330" fmla="*/ 2620645 h 3378200"/>
                  <a:gd name="connsiteX331" fmla="*/ 767715 w 3038475"/>
                  <a:gd name="connsiteY331" fmla="*/ 2571750 h 3378200"/>
                  <a:gd name="connsiteX332" fmla="*/ 767715 w 3038475"/>
                  <a:gd name="connsiteY332" fmla="*/ 2543175 h 3378200"/>
                  <a:gd name="connsiteX333" fmla="*/ 738951 w 3038475"/>
                  <a:gd name="connsiteY333" fmla="*/ 2518473 h 3378200"/>
                  <a:gd name="connsiteX334" fmla="*/ 714375 w 3038475"/>
                  <a:gd name="connsiteY334" fmla="*/ 2458085 h 3378200"/>
                  <a:gd name="connsiteX335" fmla="*/ 720725 w 3038475"/>
                  <a:gd name="connsiteY335" fmla="*/ 2426970 h 3378200"/>
                  <a:gd name="connsiteX336" fmla="*/ 786130 w 3038475"/>
                  <a:gd name="connsiteY336" fmla="*/ 2334260 h 3378200"/>
                  <a:gd name="connsiteX337" fmla="*/ 797560 w 3038475"/>
                  <a:gd name="connsiteY337" fmla="*/ 2284730 h 3378200"/>
                  <a:gd name="connsiteX338" fmla="*/ 797560 w 3038475"/>
                  <a:gd name="connsiteY338" fmla="*/ 2242185 h 3378200"/>
                  <a:gd name="connsiteX339" fmla="*/ 797560 w 3038475"/>
                  <a:gd name="connsiteY339" fmla="*/ 2211070 h 3378200"/>
                  <a:gd name="connsiteX340" fmla="*/ 797560 w 3038475"/>
                  <a:gd name="connsiteY340" fmla="*/ 2193290 h 3378200"/>
                  <a:gd name="connsiteX341" fmla="*/ 743585 w 3038475"/>
                  <a:gd name="connsiteY341" fmla="*/ 2092960 h 3378200"/>
                  <a:gd name="connsiteX342" fmla="*/ 779780 w 3038475"/>
                  <a:gd name="connsiteY342" fmla="*/ 2103755 h 3378200"/>
                  <a:gd name="connsiteX343" fmla="*/ 797560 w 3038475"/>
                  <a:gd name="connsiteY343" fmla="*/ 2077085 h 3378200"/>
                  <a:gd name="connsiteX344" fmla="*/ 843280 w 3038475"/>
                  <a:gd name="connsiteY344" fmla="*/ 2072640 h 3378200"/>
                  <a:gd name="connsiteX345" fmla="*/ 863600 w 3038475"/>
                  <a:gd name="connsiteY345" fmla="*/ 2042160 h 3378200"/>
                  <a:gd name="connsiteX346" fmla="*/ 847090 w 3038475"/>
                  <a:gd name="connsiteY346" fmla="*/ 1997710 h 3378200"/>
                  <a:gd name="connsiteX347" fmla="*/ 871220 w 3038475"/>
                  <a:gd name="connsiteY347" fmla="*/ 1981200 h 3378200"/>
                  <a:gd name="connsiteX348" fmla="*/ 865505 w 3038475"/>
                  <a:gd name="connsiteY348" fmla="*/ 1952625 h 3378200"/>
                  <a:gd name="connsiteX349" fmla="*/ 889635 w 3038475"/>
                  <a:gd name="connsiteY349" fmla="*/ 1897380 h 3378200"/>
                  <a:gd name="connsiteX350" fmla="*/ 887730 w 3038475"/>
                  <a:gd name="connsiteY350" fmla="*/ 1885315 h 3378200"/>
                  <a:gd name="connsiteX351" fmla="*/ 891540 w 3038475"/>
                  <a:gd name="connsiteY351" fmla="*/ 1869440 h 3378200"/>
                  <a:gd name="connsiteX352" fmla="*/ 902970 w 3038475"/>
                  <a:gd name="connsiteY352" fmla="*/ 1844675 h 3378200"/>
                  <a:gd name="connsiteX353" fmla="*/ 902970 w 3038475"/>
                  <a:gd name="connsiteY353" fmla="*/ 1826260 h 3378200"/>
                  <a:gd name="connsiteX354" fmla="*/ 913345 w 3038475"/>
                  <a:gd name="connsiteY354" fmla="*/ 1832744 h 3378200"/>
                  <a:gd name="connsiteX355" fmla="*/ 902970 w 3038475"/>
                  <a:gd name="connsiteY355" fmla="*/ 1823085 h 3378200"/>
                  <a:gd name="connsiteX356" fmla="*/ 910590 w 3038475"/>
                  <a:gd name="connsiteY356" fmla="*/ 1805940 h 3378200"/>
                  <a:gd name="connsiteX357" fmla="*/ 921385 w 3038475"/>
                  <a:gd name="connsiteY357" fmla="*/ 1767840 h 3378200"/>
                  <a:gd name="connsiteX358" fmla="*/ 921385 w 3038475"/>
                  <a:gd name="connsiteY358" fmla="*/ 1751330 h 3378200"/>
                  <a:gd name="connsiteX359" fmla="*/ 937895 w 3038475"/>
                  <a:gd name="connsiteY359" fmla="*/ 1751330 h 3378200"/>
                  <a:gd name="connsiteX360" fmla="*/ 937895 w 3038475"/>
                  <a:gd name="connsiteY360" fmla="*/ 1714500 h 3378200"/>
                  <a:gd name="connsiteX361" fmla="*/ 942975 w 3038475"/>
                  <a:gd name="connsiteY361" fmla="*/ 1680210 h 3378200"/>
                  <a:gd name="connsiteX362" fmla="*/ 963930 w 3038475"/>
                  <a:gd name="connsiteY362" fmla="*/ 1671955 h 3378200"/>
                  <a:gd name="connsiteX363" fmla="*/ 977265 w 3038475"/>
                  <a:gd name="connsiteY363" fmla="*/ 1651000 h 3378200"/>
                  <a:gd name="connsiteX364" fmla="*/ 983601 w 3038475"/>
                  <a:gd name="connsiteY364" fmla="*/ 1644465 h 3378200"/>
                  <a:gd name="connsiteX365" fmla="*/ 985520 w 3038475"/>
                  <a:gd name="connsiteY365" fmla="*/ 1640840 h 3378200"/>
                  <a:gd name="connsiteX366" fmla="*/ 987425 w 3038475"/>
                  <a:gd name="connsiteY366" fmla="*/ 1614805 h 3378200"/>
                  <a:gd name="connsiteX367" fmla="*/ 962025 w 3038475"/>
                  <a:gd name="connsiteY367" fmla="*/ 1602740 h 3378200"/>
                  <a:gd name="connsiteX368" fmla="*/ 951230 w 3038475"/>
                  <a:gd name="connsiteY368" fmla="*/ 1614805 h 3378200"/>
                  <a:gd name="connsiteX369" fmla="*/ 929640 w 3038475"/>
                  <a:gd name="connsiteY369" fmla="*/ 1625600 h 3378200"/>
                  <a:gd name="connsiteX370" fmla="*/ 894715 w 3038475"/>
                  <a:gd name="connsiteY370" fmla="*/ 1637030 h 3378200"/>
                  <a:gd name="connsiteX371" fmla="*/ 882015 w 3038475"/>
                  <a:gd name="connsiteY371" fmla="*/ 1672590 h 3378200"/>
                  <a:gd name="connsiteX372" fmla="*/ 859790 w 3038475"/>
                  <a:gd name="connsiteY372" fmla="*/ 1651635 h 3378200"/>
                  <a:gd name="connsiteX373" fmla="*/ 851378 w 3038475"/>
                  <a:gd name="connsiteY373" fmla="*/ 1633315 h 3378200"/>
                  <a:gd name="connsiteX374" fmla="*/ 845569 w 3038475"/>
                  <a:gd name="connsiteY374" fmla="*/ 1618678 h 3378200"/>
                  <a:gd name="connsiteX375" fmla="*/ 844298 w 3038475"/>
                  <a:gd name="connsiteY375" fmla="*/ 1588260 h 3378200"/>
                  <a:gd name="connsiteX376" fmla="*/ 828996 w 3038475"/>
                  <a:gd name="connsiteY376" fmla="*/ 1564829 h 3378200"/>
                  <a:gd name="connsiteX377" fmla="*/ 804294 w 3038475"/>
                  <a:gd name="connsiteY377" fmla="*/ 1524761 h 3378200"/>
                  <a:gd name="connsiteX378" fmla="*/ 803910 w 3038475"/>
                  <a:gd name="connsiteY378" fmla="*/ 1526540 h 3378200"/>
                  <a:gd name="connsiteX379" fmla="*/ 774065 w 3038475"/>
                  <a:gd name="connsiteY379" fmla="*/ 1524635 h 3378200"/>
                  <a:gd name="connsiteX380" fmla="*/ 756920 w 3038475"/>
                  <a:gd name="connsiteY380" fmla="*/ 1507490 h 3378200"/>
                  <a:gd name="connsiteX381" fmla="*/ 743585 w 3038475"/>
                  <a:gd name="connsiteY381" fmla="*/ 1496061 h 3378200"/>
                  <a:gd name="connsiteX382" fmla="*/ 774065 w 3038475"/>
                  <a:gd name="connsiteY382" fmla="*/ 1484630 h 3378200"/>
                  <a:gd name="connsiteX383" fmla="*/ 803910 w 3038475"/>
                  <a:gd name="connsiteY383" fmla="*/ 1478915 h 3378200"/>
                  <a:gd name="connsiteX384" fmla="*/ 803910 w 3038475"/>
                  <a:gd name="connsiteY384" fmla="*/ 1464945 h 3378200"/>
                  <a:gd name="connsiteX385" fmla="*/ 803910 w 3038475"/>
                  <a:gd name="connsiteY385" fmla="*/ 1450340 h 3378200"/>
                  <a:gd name="connsiteX386" fmla="*/ 830580 w 3038475"/>
                  <a:gd name="connsiteY386" fmla="*/ 1437005 h 3378200"/>
                  <a:gd name="connsiteX387" fmla="*/ 861060 w 3038475"/>
                  <a:gd name="connsiteY387" fmla="*/ 1423670 h 3378200"/>
                  <a:gd name="connsiteX388" fmla="*/ 887095 w 3038475"/>
                  <a:gd name="connsiteY388" fmla="*/ 1417955 h 3378200"/>
                  <a:gd name="connsiteX389" fmla="*/ 905510 w 3038475"/>
                  <a:gd name="connsiteY389" fmla="*/ 1410335 h 3378200"/>
                  <a:gd name="connsiteX390" fmla="*/ 918845 w 3038475"/>
                  <a:gd name="connsiteY390" fmla="*/ 1398905 h 3378200"/>
                  <a:gd name="connsiteX391" fmla="*/ 929640 w 3038475"/>
                  <a:gd name="connsiteY391" fmla="*/ 1386840 h 3378200"/>
                  <a:gd name="connsiteX392" fmla="*/ 962025 w 3038475"/>
                  <a:gd name="connsiteY392" fmla="*/ 1386840 h 3378200"/>
                  <a:gd name="connsiteX393" fmla="*/ 1010285 w 3038475"/>
                  <a:gd name="connsiteY393" fmla="*/ 1386840 h 3378200"/>
                  <a:gd name="connsiteX394" fmla="*/ 1010285 w 3038475"/>
                  <a:gd name="connsiteY394" fmla="*/ 1398905 h 3378200"/>
                  <a:gd name="connsiteX395" fmla="*/ 1033145 w 3038475"/>
                  <a:gd name="connsiteY395" fmla="*/ 1383823 h 3378200"/>
                  <a:gd name="connsiteX396" fmla="*/ 1044575 w 3038475"/>
                  <a:gd name="connsiteY396" fmla="*/ 1392649 h 3378200"/>
                  <a:gd name="connsiteX397" fmla="*/ 1052735 w 3038475"/>
                  <a:gd name="connsiteY397" fmla="*/ 1400395 h 3378200"/>
                  <a:gd name="connsiteX398" fmla="*/ 1075055 w 3038475"/>
                  <a:gd name="connsiteY398" fmla="*/ 1402715 h 3378200"/>
                  <a:gd name="connsiteX399" fmla="*/ 1082613 w 3038475"/>
                  <a:gd name="connsiteY399" fmla="*/ 1423858 h 3378200"/>
                  <a:gd name="connsiteX400" fmla="*/ 1097915 w 3038475"/>
                  <a:gd name="connsiteY400" fmla="*/ 1400810 h 3378200"/>
                  <a:gd name="connsiteX401" fmla="*/ 1120140 w 3038475"/>
                  <a:gd name="connsiteY401" fmla="*/ 1386840 h 3378200"/>
                  <a:gd name="connsiteX402" fmla="*/ 1139825 w 3038475"/>
                  <a:gd name="connsiteY402" fmla="*/ 1386840 h 3378200"/>
                  <a:gd name="connsiteX403" fmla="*/ 1156970 w 3038475"/>
                  <a:gd name="connsiteY403" fmla="*/ 1386840 h 3378200"/>
                  <a:gd name="connsiteX404" fmla="*/ 1170305 w 3038475"/>
                  <a:gd name="connsiteY404" fmla="*/ 1360805 h 3378200"/>
                  <a:gd name="connsiteX405" fmla="*/ 1166495 w 3038475"/>
                  <a:gd name="connsiteY405" fmla="*/ 1330325 h 3378200"/>
                  <a:gd name="connsiteX406" fmla="*/ 1172210 w 3038475"/>
                  <a:gd name="connsiteY406" fmla="*/ 1313180 h 3378200"/>
                  <a:gd name="connsiteX407" fmla="*/ 1174115 w 3038475"/>
                  <a:gd name="connsiteY407" fmla="*/ 1309371 h 3378200"/>
                  <a:gd name="connsiteX408" fmla="*/ 1169622 w 3038475"/>
                  <a:gd name="connsiteY408" fmla="*/ 1295891 h 3378200"/>
                  <a:gd name="connsiteX409" fmla="*/ 1120523 w 3038475"/>
                  <a:gd name="connsiteY409" fmla="*/ 1326070 h 3378200"/>
                  <a:gd name="connsiteX410" fmla="*/ 1086297 w 3038475"/>
                  <a:gd name="connsiteY410" fmla="*/ 1293620 h 3378200"/>
                  <a:gd name="connsiteX411" fmla="*/ 1058545 w 3038475"/>
                  <a:gd name="connsiteY411" fmla="*/ 1288415 h 3378200"/>
                  <a:gd name="connsiteX412" fmla="*/ 1004570 w 3038475"/>
                  <a:gd name="connsiteY412" fmla="*/ 1241425 h 3378200"/>
                  <a:gd name="connsiteX413" fmla="*/ 962025 w 3038475"/>
                  <a:gd name="connsiteY413" fmla="*/ 1184910 h 3378200"/>
                  <a:gd name="connsiteX414" fmla="*/ 911225 w 3038475"/>
                  <a:gd name="connsiteY414" fmla="*/ 1211071 h 3378200"/>
                  <a:gd name="connsiteX415" fmla="*/ 865668 w 3038475"/>
                  <a:gd name="connsiteY415" fmla="*/ 1215673 h 3378200"/>
                  <a:gd name="connsiteX416" fmla="*/ 827247 w 3038475"/>
                  <a:gd name="connsiteY416" fmla="*/ 1207581 h 3378200"/>
                  <a:gd name="connsiteX417" fmla="*/ 750828 w 3038475"/>
                  <a:gd name="connsiteY417" fmla="*/ 1245298 h 3378200"/>
                  <a:gd name="connsiteX418" fmla="*/ 731747 w 3038475"/>
                  <a:gd name="connsiteY418" fmla="*/ 1218188 h 3378200"/>
                  <a:gd name="connsiteX419" fmla="*/ 743585 w 3038475"/>
                  <a:gd name="connsiteY419" fmla="*/ 1162050 h 3378200"/>
                  <a:gd name="connsiteX420" fmla="*/ 710565 w 3038475"/>
                  <a:gd name="connsiteY420" fmla="*/ 1184910 h 3378200"/>
                  <a:gd name="connsiteX421" fmla="*/ 685165 w 3038475"/>
                  <a:gd name="connsiteY421" fmla="*/ 1177290 h 3378200"/>
                  <a:gd name="connsiteX422" fmla="*/ 661035 w 3038475"/>
                  <a:gd name="connsiteY422" fmla="*/ 1146810 h 3378200"/>
                  <a:gd name="connsiteX423" fmla="*/ 645160 w 3038475"/>
                  <a:gd name="connsiteY423" fmla="*/ 1128395 h 3378200"/>
                  <a:gd name="connsiteX424" fmla="*/ 617220 w 3038475"/>
                  <a:gd name="connsiteY424" fmla="*/ 1128395 h 3378200"/>
                  <a:gd name="connsiteX425" fmla="*/ 595630 w 3038475"/>
                  <a:gd name="connsiteY425" fmla="*/ 1123315 h 3378200"/>
                  <a:gd name="connsiteX426" fmla="*/ 567055 w 3038475"/>
                  <a:gd name="connsiteY426" fmla="*/ 1123315 h 3378200"/>
                  <a:gd name="connsiteX427" fmla="*/ 551180 w 3038475"/>
                  <a:gd name="connsiteY427" fmla="*/ 1149350 h 3378200"/>
                  <a:gd name="connsiteX428" fmla="*/ 524510 w 3038475"/>
                  <a:gd name="connsiteY428" fmla="*/ 1164590 h 3378200"/>
                  <a:gd name="connsiteX429" fmla="*/ 502285 w 3038475"/>
                  <a:gd name="connsiteY429" fmla="*/ 1128395 h 3378200"/>
                  <a:gd name="connsiteX430" fmla="*/ 485140 w 3038475"/>
                  <a:gd name="connsiteY430" fmla="*/ 1108075 h 3378200"/>
                  <a:gd name="connsiteX431" fmla="*/ 485140 w 3038475"/>
                  <a:gd name="connsiteY431" fmla="*/ 1075055 h 3378200"/>
                  <a:gd name="connsiteX432" fmla="*/ 485140 w 3038475"/>
                  <a:gd name="connsiteY432" fmla="*/ 1056640 h 3378200"/>
                  <a:gd name="connsiteX433" fmla="*/ 471170 w 3038475"/>
                  <a:gd name="connsiteY433" fmla="*/ 1015365 h 3378200"/>
                  <a:gd name="connsiteX434" fmla="*/ 434340 w 3038475"/>
                  <a:gd name="connsiteY434" fmla="*/ 1017905 h 3378200"/>
                  <a:gd name="connsiteX435" fmla="*/ 429260 w 3038475"/>
                  <a:gd name="connsiteY435" fmla="*/ 996950 h 3378200"/>
                  <a:gd name="connsiteX436" fmla="*/ 398780 w 3038475"/>
                  <a:gd name="connsiteY436" fmla="*/ 1015365 h 3378200"/>
                  <a:gd name="connsiteX437" fmla="*/ 375920 w 3038475"/>
                  <a:gd name="connsiteY437" fmla="*/ 1017905 h 3378200"/>
                  <a:gd name="connsiteX438" fmla="*/ 347345 w 3038475"/>
                  <a:gd name="connsiteY438" fmla="*/ 1028065 h 3378200"/>
                  <a:gd name="connsiteX439" fmla="*/ 315595 w 3038475"/>
                  <a:gd name="connsiteY439" fmla="*/ 1010285 h 3378200"/>
                  <a:gd name="connsiteX440" fmla="*/ 304800 w 3038475"/>
                  <a:gd name="connsiteY440" fmla="*/ 984250 h 3378200"/>
                  <a:gd name="connsiteX441" fmla="*/ 283210 w 3038475"/>
                  <a:gd name="connsiteY441" fmla="*/ 984250 h 3378200"/>
                  <a:gd name="connsiteX442" fmla="*/ 262255 w 3038475"/>
                  <a:gd name="connsiteY442" fmla="*/ 958215 h 3378200"/>
                  <a:gd name="connsiteX443" fmla="*/ 241935 w 3038475"/>
                  <a:gd name="connsiteY443" fmla="*/ 958215 h 3378200"/>
                  <a:gd name="connsiteX444" fmla="*/ 231775 w 3038475"/>
                  <a:gd name="connsiteY444" fmla="*/ 974090 h 3378200"/>
                  <a:gd name="connsiteX445" fmla="*/ 209550 w 3038475"/>
                  <a:gd name="connsiteY445" fmla="*/ 991870 h 3378200"/>
                  <a:gd name="connsiteX446" fmla="*/ 204470 w 3038475"/>
                  <a:gd name="connsiteY446" fmla="*/ 974090 h 3378200"/>
                  <a:gd name="connsiteX447" fmla="*/ 177800 w 3038475"/>
                  <a:gd name="connsiteY447" fmla="*/ 974090 h 3378200"/>
                  <a:gd name="connsiteX448" fmla="*/ 187960 w 3038475"/>
                  <a:gd name="connsiteY448" fmla="*/ 920116 h 3378200"/>
                  <a:gd name="connsiteX449" fmla="*/ 157480 w 3038475"/>
                  <a:gd name="connsiteY449" fmla="*/ 920116 h 3378200"/>
                  <a:gd name="connsiteX450" fmla="*/ 133985 w 3038475"/>
                  <a:gd name="connsiteY450" fmla="*/ 873761 h 3378200"/>
                  <a:gd name="connsiteX451" fmla="*/ 157480 w 3038475"/>
                  <a:gd name="connsiteY451" fmla="*/ 845185 h 3378200"/>
                  <a:gd name="connsiteX452" fmla="*/ 157480 w 3038475"/>
                  <a:gd name="connsiteY452" fmla="*/ 808990 h 3378200"/>
                  <a:gd name="connsiteX453" fmla="*/ 149225 w 3038475"/>
                  <a:gd name="connsiteY453" fmla="*/ 795020 h 3378200"/>
                  <a:gd name="connsiteX454" fmla="*/ 157480 w 3038475"/>
                  <a:gd name="connsiteY454" fmla="*/ 747395 h 3378200"/>
                  <a:gd name="connsiteX455" fmla="*/ 175260 w 3038475"/>
                  <a:gd name="connsiteY455" fmla="*/ 760095 h 3378200"/>
                  <a:gd name="connsiteX456" fmla="*/ 249555 w 3038475"/>
                  <a:gd name="connsiteY456" fmla="*/ 726440 h 3378200"/>
                  <a:gd name="connsiteX457" fmla="*/ 209550 w 3038475"/>
                  <a:gd name="connsiteY457" fmla="*/ 693420 h 3378200"/>
                  <a:gd name="connsiteX458" fmla="*/ 182880 w 3038475"/>
                  <a:gd name="connsiteY458" fmla="*/ 652780 h 3378200"/>
                  <a:gd name="connsiteX459" fmla="*/ 204470 w 3038475"/>
                  <a:gd name="connsiteY459" fmla="*/ 633730 h 3378200"/>
                  <a:gd name="connsiteX460" fmla="*/ 172720 w 3038475"/>
                  <a:gd name="connsiteY460" fmla="*/ 610870 h 3378200"/>
                  <a:gd name="connsiteX461" fmla="*/ 187960 w 3038475"/>
                  <a:gd name="connsiteY461" fmla="*/ 551815 h 3378200"/>
                  <a:gd name="connsiteX462" fmla="*/ 185420 w 3038475"/>
                  <a:gd name="connsiteY462" fmla="*/ 508636 h 3378200"/>
                  <a:gd name="connsiteX463" fmla="*/ 157480 w 3038475"/>
                  <a:gd name="connsiteY463" fmla="*/ 489585 h 3378200"/>
                  <a:gd name="connsiteX464" fmla="*/ 204470 w 3038475"/>
                  <a:gd name="connsiteY464" fmla="*/ 481965 h 3378200"/>
                  <a:gd name="connsiteX465" fmla="*/ 192405 w 3038475"/>
                  <a:gd name="connsiteY465" fmla="*/ 422911 h 3378200"/>
                  <a:gd name="connsiteX466" fmla="*/ 192405 w 3038475"/>
                  <a:gd name="connsiteY466" fmla="*/ 398145 h 3378200"/>
                  <a:gd name="connsiteX467" fmla="*/ 204470 w 3038475"/>
                  <a:gd name="connsiteY467" fmla="*/ 391160 h 3378200"/>
                  <a:gd name="connsiteX468" fmla="*/ 213360 w 3038475"/>
                  <a:gd name="connsiteY468" fmla="*/ 377191 h 3378200"/>
                  <a:gd name="connsiteX469" fmla="*/ 209550 w 3038475"/>
                  <a:gd name="connsiteY469" fmla="*/ 350520 h 3378200"/>
                  <a:gd name="connsiteX470" fmla="*/ 204470 w 3038475"/>
                  <a:gd name="connsiteY470" fmla="*/ 296545 h 3378200"/>
                  <a:gd name="connsiteX471" fmla="*/ 172720 w 3038475"/>
                  <a:gd name="connsiteY471" fmla="*/ 265430 h 3378200"/>
                  <a:gd name="connsiteX472" fmla="*/ 149225 w 3038475"/>
                  <a:gd name="connsiteY472" fmla="*/ 255270 h 3378200"/>
                  <a:gd name="connsiteX473" fmla="*/ 115570 w 3038475"/>
                  <a:gd name="connsiteY473" fmla="*/ 257810 h 3378200"/>
                  <a:gd name="connsiteX474" fmla="*/ 110490 w 3038475"/>
                  <a:gd name="connsiteY474" fmla="*/ 285115 h 3378200"/>
                  <a:gd name="connsiteX475" fmla="*/ 88900 w 3038475"/>
                  <a:gd name="connsiteY475" fmla="*/ 270510 h 3378200"/>
                  <a:gd name="connsiteX476" fmla="*/ 74930 w 3038475"/>
                  <a:gd name="connsiteY476" fmla="*/ 247650 h 3378200"/>
                  <a:gd name="connsiteX477" fmla="*/ 48260 w 3038475"/>
                  <a:gd name="connsiteY477" fmla="*/ 213995 h 3378200"/>
                  <a:gd name="connsiteX478" fmla="*/ 48260 w 3038475"/>
                  <a:gd name="connsiteY478" fmla="*/ 182880 h 3378200"/>
                  <a:gd name="connsiteX479" fmla="*/ 33655 w 3038475"/>
                  <a:gd name="connsiteY479" fmla="*/ 172720 h 3378200"/>
                  <a:gd name="connsiteX480" fmla="*/ 0 w 3038475"/>
                  <a:gd name="connsiteY480" fmla="*/ 172720 h 3378200"/>
                  <a:gd name="connsiteX481" fmla="*/ 33655 w 3038475"/>
                  <a:gd name="connsiteY481" fmla="*/ 116205 h 3378200"/>
                  <a:gd name="connsiteX482" fmla="*/ 48260 w 3038475"/>
                  <a:gd name="connsiteY482" fmla="*/ 111125 h 3378200"/>
                  <a:gd name="connsiteX483" fmla="*/ 48260 w 3038475"/>
                  <a:gd name="connsiteY483" fmla="*/ 85725 h 3378200"/>
                  <a:gd name="connsiteX484" fmla="*/ 110490 w 3038475"/>
                  <a:gd name="connsiteY484" fmla="*/ 85725 h 3378200"/>
                  <a:gd name="connsiteX485" fmla="*/ 110490 w 3038475"/>
                  <a:gd name="connsiteY485" fmla="*/ 64770 h 3378200"/>
                  <a:gd name="connsiteX486" fmla="*/ 149225 w 3038475"/>
                  <a:gd name="connsiteY486" fmla="*/ 62230 h 3378200"/>
                  <a:gd name="connsiteX487" fmla="*/ 157480 w 3038475"/>
                  <a:gd name="connsiteY487" fmla="*/ 28575 h 3378200"/>
                  <a:gd name="connsiteX488" fmla="*/ 157480 w 3038475"/>
                  <a:gd name="connsiteY488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32735 w 3038475"/>
                  <a:gd name="connsiteY34" fmla="*/ 269282 h 3378200"/>
                  <a:gd name="connsiteX35" fmla="*/ 410426 w 3038475"/>
                  <a:gd name="connsiteY35" fmla="*/ 293754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85165 w 3038475"/>
                  <a:gd name="connsiteY47" fmla="*/ 409575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04648 w 3038475"/>
                  <a:gd name="connsiteY57" fmla="*/ 531873 h 3378200"/>
                  <a:gd name="connsiteX58" fmla="*/ 1198419 w 3038475"/>
                  <a:gd name="connsiteY58" fmla="*/ 605874 h 3378200"/>
                  <a:gd name="connsiteX59" fmla="*/ 1287571 w 3038475"/>
                  <a:gd name="connsiteY59" fmla="*/ 605832 h 3378200"/>
                  <a:gd name="connsiteX60" fmla="*/ 1375092 w 3038475"/>
                  <a:gd name="connsiteY60" fmla="*/ 665042 h 3378200"/>
                  <a:gd name="connsiteX61" fmla="*/ 1409700 w 3038475"/>
                  <a:gd name="connsiteY61" fmla="*/ 668655 h 3378200"/>
                  <a:gd name="connsiteX62" fmla="*/ 1333967 w 3038475"/>
                  <a:gd name="connsiteY62" fmla="*/ 708702 h 3378200"/>
                  <a:gd name="connsiteX63" fmla="*/ 1318685 w 3038475"/>
                  <a:gd name="connsiteY63" fmla="*/ 747520 h 3378200"/>
                  <a:gd name="connsiteX64" fmla="*/ 1346835 w 3038475"/>
                  <a:gd name="connsiteY64" fmla="*/ 816610 h 3378200"/>
                  <a:gd name="connsiteX65" fmla="*/ 1345565 w 3038475"/>
                  <a:gd name="connsiteY65" fmla="*/ 890270 h 3378200"/>
                  <a:gd name="connsiteX66" fmla="*/ 1374899 w 3038475"/>
                  <a:gd name="connsiteY66" fmla="*/ 888706 h 3378200"/>
                  <a:gd name="connsiteX67" fmla="*/ 1362075 w 3038475"/>
                  <a:gd name="connsiteY67" fmla="*/ 897255 h 3378200"/>
                  <a:gd name="connsiteX68" fmla="*/ 1357630 w 3038475"/>
                  <a:gd name="connsiteY68" fmla="*/ 925195 h 3378200"/>
                  <a:gd name="connsiteX69" fmla="*/ 1311275 w 3038475"/>
                  <a:gd name="connsiteY69" fmla="*/ 922655 h 3378200"/>
                  <a:gd name="connsiteX70" fmla="*/ 1295400 w 3038475"/>
                  <a:gd name="connsiteY70" fmla="*/ 945516 h 3378200"/>
                  <a:gd name="connsiteX71" fmla="*/ 1346835 w 3038475"/>
                  <a:gd name="connsiteY71" fmla="*/ 996950 h 3378200"/>
                  <a:gd name="connsiteX72" fmla="*/ 1313815 w 3038475"/>
                  <a:gd name="connsiteY72" fmla="*/ 1075055 h 3378200"/>
                  <a:gd name="connsiteX73" fmla="*/ 1339215 w 3038475"/>
                  <a:gd name="connsiteY73" fmla="*/ 1102995 h 3378200"/>
                  <a:gd name="connsiteX74" fmla="*/ 1332786 w 3038475"/>
                  <a:gd name="connsiteY74" fmla="*/ 1106805 h 3378200"/>
                  <a:gd name="connsiteX75" fmla="*/ 1358900 w 3038475"/>
                  <a:gd name="connsiteY75" fmla="*/ 1106805 h 3378200"/>
                  <a:gd name="connsiteX76" fmla="*/ 1366520 w 3038475"/>
                  <a:gd name="connsiteY76" fmla="*/ 1130300 h 3378200"/>
                  <a:gd name="connsiteX77" fmla="*/ 1374140 w 3038475"/>
                  <a:gd name="connsiteY77" fmla="*/ 1155065 h 3378200"/>
                  <a:gd name="connsiteX78" fmla="*/ 1409700 w 3038475"/>
                  <a:gd name="connsiteY78" fmla="*/ 1160780 h 3378200"/>
                  <a:gd name="connsiteX79" fmla="*/ 1440815 w 3038475"/>
                  <a:gd name="connsiteY79" fmla="*/ 1170305 h 3378200"/>
                  <a:gd name="connsiteX80" fmla="*/ 1459865 w 3038475"/>
                  <a:gd name="connsiteY80" fmla="*/ 1164590 h 3378200"/>
                  <a:gd name="connsiteX81" fmla="*/ 1473200 w 3038475"/>
                  <a:gd name="connsiteY81" fmla="*/ 1145541 h 3378200"/>
                  <a:gd name="connsiteX82" fmla="*/ 1482725 w 3038475"/>
                  <a:gd name="connsiteY82" fmla="*/ 1106805 h 3378200"/>
                  <a:gd name="connsiteX83" fmla="*/ 1511300 w 3038475"/>
                  <a:gd name="connsiteY83" fmla="*/ 1106805 h 3378200"/>
                  <a:gd name="connsiteX84" fmla="*/ 1520825 w 3038475"/>
                  <a:gd name="connsiteY84" fmla="*/ 1126490 h 3378200"/>
                  <a:gd name="connsiteX85" fmla="*/ 1539875 w 3038475"/>
                  <a:gd name="connsiteY85" fmla="*/ 1126490 h 3378200"/>
                  <a:gd name="connsiteX86" fmla="*/ 1558925 w 3038475"/>
                  <a:gd name="connsiteY86" fmla="*/ 1143635 h 3378200"/>
                  <a:gd name="connsiteX87" fmla="*/ 1583690 w 3038475"/>
                  <a:gd name="connsiteY87" fmla="*/ 1143635 h 3378200"/>
                  <a:gd name="connsiteX88" fmla="*/ 1593215 w 3038475"/>
                  <a:gd name="connsiteY88" fmla="*/ 1126490 h 3378200"/>
                  <a:gd name="connsiteX89" fmla="*/ 1579880 w 3038475"/>
                  <a:gd name="connsiteY89" fmla="*/ 1170305 h 3378200"/>
                  <a:gd name="connsiteX90" fmla="*/ 1581533 w 3038475"/>
                  <a:gd name="connsiteY90" fmla="*/ 1197102 h 3378200"/>
                  <a:gd name="connsiteX91" fmla="*/ 1600835 w 3038475"/>
                  <a:gd name="connsiteY91" fmla="*/ 1217930 h 3378200"/>
                  <a:gd name="connsiteX92" fmla="*/ 1612265 w 3038475"/>
                  <a:gd name="connsiteY92" fmla="*/ 1240155 h 3378200"/>
                  <a:gd name="connsiteX93" fmla="*/ 1617813 w 3038475"/>
                  <a:gd name="connsiteY93" fmla="*/ 1253065 h 3378200"/>
                  <a:gd name="connsiteX94" fmla="*/ 1648460 w 3038475"/>
                  <a:gd name="connsiteY94" fmla="*/ 1240155 h 3378200"/>
                  <a:gd name="connsiteX95" fmla="*/ 1654175 w 3038475"/>
                  <a:gd name="connsiteY95" fmla="*/ 1265555 h 3378200"/>
                  <a:gd name="connsiteX96" fmla="*/ 1678940 w 3038475"/>
                  <a:gd name="connsiteY96" fmla="*/ 1290320 h 3378200"/>
                  <a:gd name="connsiteX97" fmla="*/ 1682257 w 3038475"/>
                  <a:gd name="connsiteY97" fmla="*/ 1310221 h 3378200"/>
                  <a:gd name="connsiteX98" fmla="*/ 1685925 w 3038475"/>
                  <a:gd name="connsiteY98" fmla="*/ 1295400 h 3378200"/>
                  <a:gd name="connsiteX99" fmla="*/ 1708785 w 3038475"/>
                  <a:gd name="connsiteY99" fmla="*/ 1310640 h 3378200"/>
                  <a:gd name="connsiteX100" fmla="*/ 1715770 w 3038475"/>
                  <a:gd name="connsiteY100" fmla="*/ 1314450 h 3378200"/>
                  <a:gd name="connsiteX101" fmla="*/ 1737360 w 3038475"/>
                  <a:gd name="connsiteY101" fmla="*/ 1314450 h 3378200"/>
                  <a:gd name="connsiteX102" fmla="*/ 1758315 w 3038475"/>
                  <a:gd name="connsiteY102" fmla="*/ 1314450 h 3378200"/>
                  <a:gd name="connsiteX103" fmla="*/ 1795145 w 3038475"/>
                  <a:gd name="connsiteY103" fmla="*/ 1336675 h 3378200"/>
                  <a:gd name="connsiteX104" fmla="*/ 1772285 w 3038475"/>
                  <a:gd name="connsiteY104" fmla="*/ 1349375 h 3378200"/>
                  <a:gd name="connsiteX105" fmla="*/ 1772285 w 3038475"/>
                  <a:gd name="connsiteY105" fmla="*/ 1364615 h 3378200"/>
                  <a:gd name="connsiteX106" fmla="*/ 1758315 w 3038475"/>
                  <a:gd name="connsiteY106" fmla="*/ 1384935 h 3378200"/>
                  <a:gd name="connsiteX107" fmla="*/ 1779905 w 3038475"/>
                  <a:gd name="connsiteY107" fmla="*/ 1402715 h 3378200"/>
                  <a:gd name="connsiteX108" fmla="*/ 1795145 w 3038475"/>
                  <a:gd name="connsiteY108" fmla="*/ 1428750 h 3378200"/>
                  <a:gd name="connsiteX109" fmla="*/ 1823720 w 3038475"/>
                  <a:gd name="connsiteY109" fmla="*/ 1438910 h 3378200"/>
                  <a:gd name="connsiteX110" fmla="*/ 1851660 w 3038475"/>
                  <a:gd name="connsiteY110" fmla="*/ 1418590 h 3378200"/>
                  <a:gd name="connsiteX111" fmla="*/ 1869440 w 3038475"/>
                  <a:gd name="connsiteY111" fmla="*/ 1426210 h 3378200"/>
                  <a:gd name="connsiteX112" fmla="*/ 1884680 w 3038475"/>
                  <a:gd name="connsiteY112" fmla="*/ 1397635 h 3378200"/>
                  <a:gd name="connsiteX113" fmla="*/ 1908810 w 3038475"/>
                  <a:gd name="connsiteY113" fmla="*/ 1410970 h 3378200"/>
                  <a:gd name="connsiteX114" fmla="*/ 1908810 w 3038475"/>
                  <a:gd name="connsiteY114" fmla="*/ 1431290 h 3378200"/>
                  <a:gd name="connsiteX115" fmla="*/ 1931035 w 3038475"/>
                  <a:gd name="connsiteY115" fmla="*/ 1446530 h 3378200"/>
                  <a:gd name="connsiteX116" fmla="*/ 1947545 w 3038475"/>
                  <a:gd name="connsiteY116" fmla="*/ 1413510 h 3378200"/>
                  <a:gd name="connsiteX117" fmla="*/ 1978660 w 3038475"/>
                  <a:gd name="connsiteY117" fmla="*/ 1410970 h 3378200"/>
                  <a:gd name="connsiteX118" fmla="*/ 2021205 w 3038475"/>
                  <a:gd name="connsiteY118" fmla="*/ 1410970 h 3378200"/>
                  <a:gd name="connsiteX119" fmla="*/ 2047240 w 3038475"/>
                  <a:gd name="connsiteY119" fmla="*/ 1431290 h 3378200"/>
                  <a:gd name="connsiteX120" fmla="*/ 2075704 w 3038475"/>
                  <a:gd name="connsiteY120" fmla="*/ 1424444 h 3378200"/>
                  <a:gd name="connsiteX121" fmla="*/ 2071370 w 3038475"/>
                  <a:gd name="connsiteY121" fmla="*/ 1421130 h 3378200"/>
                  <a:gd name="connsiteX122" fmla="*/ 2112645 w 3038475"/>
                  <a:gd name="connsiteY122" fmla="*/ 1396365 h 3378200"/>
                  <a:gd name="connsiteX123" fmla="*/ 2154555 w 3038475"/>
                  <a:gd name="connsiteY123" fmla="*/ 1369695 h 3378200"/>
                  <a:gd name="connsiteX124" fmla="*/ 2152650 w 3038475"/>
                  <a:gd name="connsiteY124" fmla="*/ 1338580 h 3378200"/>
                  <a:gd name="connsiteX125" fmla="*/ 2164080 w 3038475"/>
                  <a:gd name="connsiteY125" fmla="*/ 1247775 h 3378200"/>
                  <a:gd name="connsiteX126" fmla="*/ 2182495 w 3038475"/>
                  <a:gd name="connsiteY126" fmla="*/ 1230630 h 3378200"/>
                  <a:gd name="connsiteX127" fmla="*/ 2103120 w 3038475"/>
                  <a:gd name="connsiteY127" fmla="*/ 1189355 h 3378200"/>
                  <a:gd name="connsiteX128" fmla="*/ 2069465 w 3038475"/>
                  <a:gd name="connsiteY128" fmla="*/ 1189355 h 3378200"/>
                  <a:gd name="connsiteX129" fmla="*/ 2040255 w 3038475"/>
                  <a:gd name="connsiteY129" fmla="*/ 1211580 h 3378200"/>
                  <a:gd name="connsiteX130" fmla="*/ 2019300 w 3038475"/>
                  <a:gd name="connsiteY130" fmla="*/ 1253490 h 3378200"/>
                  <a:gd name="connsiteX131" fmla="*/ 2011680 w 3038475"/>
                  <a:gd name="connsiteY131" fmla="*/ 1245870 h 3378200"/>
                  <a:gd name="connsiteX132" fmla="*/ 1994535 w 3038475"/>
                  <a:gd name="connsiteY132" fmla="*/ 1243965 h 3378200"/>
                  <a:gd name="connsiteX133" fmla="*/ 2038350 w 3038475"/>
                  <a:gd name="connsiteY133" fmla="*/ 1186815 h 3378200"/>
                  <a:gd name="connsiteX134" fmla="*/ 2013585 w 3038475"/>
                  <a:gd name="connsiteY134" fmla="*/ 1146810 h 3378200"/>
                  <a:gd name="connsiteX135" fmla="*/ 1994535 w 3038475"/>
                  <a:gd name="connsiteY135" fmla="*/ 1200150 h 3378200"/>
                  <a:gd name="connsiteX136" fmla="*/ 1979295 w 3038475"/>
                  <a:gd name="connsiteY136" fmla="*/ 1209675 h 3378200"/>
                  <a:gd name="connsiteX137" fmla="*/ 1983105 w 3038475"/>
                  <a:gd name="connsiteY137" fmla="*/ 1236345 h 3378200"/>
                  <a:gd name="connsiteX138" fmla="*/ 1945005 w 3038475"/>
                  <a:gd name="connsiteY138" fmla="*/ 1230630 h 3378200"/>
                  <a:gd name="connsiteX139" fmla="*/ 1945005 w 3038475"/>
                  <a:gd name="connsiteY139" fmla="*/ 1211580 h 3378200"/>
                  <a:gd name="connsiteX140" fmla="*/ 1977390 w 3038475"/>
                  <a:gd name="connsiteY140" fmla="*/ 1151255 h 3378200"/>
                  <a:gd name="connsiteX141" fmla="*/ 2000250 w 3038475"/>
                  <a:gd name="connsiteY141" fmla="*/ 1135380 h 3378200"/>
                  <a:gd name="connsiteX142" fmla="*/ 1986915 w 3038475"/>
                  <a:gd name="connsiteY142" fmla="*/ 1074420 h 3378200"/>
                  <a:gd name="connsiteX143" fmla="*/ 2013585 w 3038475"/>
                  <a:gd name="connsiteY143" fmla="*/ 1033780 h 3378200"/>
                  <a:gd name="connsiteX144" fmla="*/ 2103120 w 3038475"/>
                  <a:gd name="connsiteY144" fmla="*/ 1017905 h 3378200"/>
                  <a:gd name="connsiteX145" fmla="*/ 2152650 w 3038475"/>
                  <a:gd name="connsiteY145" fmla="*/ 1005205 h 3378200"/>
                  <a:gd name="connsiteX146" fmla="*/ 2134870 w 3038475"/>
                  <a:gd name="connsiteY146" fmla="*/ 954405 h 3378200"/>
                  <a:gd name="connsiteX147" fmla="*/ 2101215 w 3038475"/>
                  <a:gd name="connsiteY147" fmla="*/ 963931 h 3378200"/>
                  <a:gd name="connsiteX148" fmla="*/ 2069465 w 3038475"/>
                  <a:gd name="connsiteY148" fmla="*/ 938530 h 3378200"/>
                  <a:gd name="connsiteX149" fmla="*/ 2071370 w 3038475"/>
                  <a:gd name="connsiteY149" fmla="*/ 859155 h 3378200"/>
                  <a:gd name="connsiteX150" fmla="*/ 2118995 w 3038475"/>
                  <a:gd name="connsiteY150" fmla="*/ 824230 h 3378200"/>
                  <a:gd name="connsiteX151" fmla="*/ 2182495 w 3038475"/>
                  <a:gd name="connsiteY151" fmla="*/ 805180 h 3378200"/>
                  <a:gd name="connsiteX152" fmla="*/ 2203450 w 3038475"/>
                  <a:gd name="connsiteY152" fmla="*/ 849630 h 3378200"/>
                  <a:gd name="connsiteX153" fmla="*/ 2220595 w 3038475"/>
                  <a:gd name="connsiteY153" fmla="*/ 881380 h 3378200"/>
                  <a:gd name="connsiteX154" fmla="*/ 2265045 w 3038475"/>
                  <a:gd name="connsiteY154" fmla="*/ 903605 h 3378200"/>
                  <a:gd name="connsiteX155" fmla="*/ 2265045 w 3038475"/>
                  <a:gd name="connsiteY155" fmla="*/ 878205 h 3378200"/>
                  <a:gd name="connsiteX156" fmla="*/ 2357120 w 3038475"/>
                  <a:gd name="connsiteY156" fmla="*/ 849630 h 3378200"/>
                  <a:gd name="connsiteX157" fmla="*/ 2392680 w 3038475"/>
                  <a:gd name="connsiteY157" fmla="*/ 862965 h 3378200"/>
                  <a:gd name="connsiteX158" fmla="*/ 2423160 w 3038475"/>
                  <a:gd name="connsiteY158" fmla="*/ 847725 h 3378200"/>
                  <a:gd name="connsiteX159" fmla="*/ 2446020 w 3038475"/>
                  <a:gd name="connsiteY159" fmla="*/ 872490 h 3378200"/>
                  <a:gd name="connsiteX160" fmla="*/ 2434590 w 3038475"/>
                  <a:gd name="connsiteY160" fmla="*/ 889635 h 3378200"/>
                  <a:gd name="connsiteX161" fmla="*/ 2459355 w 3038475"/>
                  <a:gd name="connsiteY161" fmla="*/ 901065 h 3378200"/>
                  <a:gd name="connsiteX162" fmla="*/ 2447925 w 3038475"/>
                  <a:gd name="connsiteY162" fmla="*/ 910590 h 3378200"/>
                  <a:gd name="connsiteX163" fmla="*/ 2458720 w 3038475"/>
                  <a:gd name="connsiteY163" fmla="*/ 922655 h 3378200"/>
                  <a:gd name="connsiteX164" fmla="*/ 2484120 w 3038475"/>
                  <a:gd name="connsiteY164" fmla="*/ 986155 h 3378200"/>
                  <a:gd name="connsiteX165" fmla="*/ 2447925 w 3038475"/>
                  <a:gd name="connsiteY165" fmla="*/ 1038225 h 3378200"/>
                  <a:gd name="connsiteX166" fmla="*/ 2461260 w 3038475"/>
                  <a:gd name="connsiteY166" fmla="*/ 1068705 h 3378200"/>
                  <a:gd name="connsiteX167" fmla="*/ 2438400 w 3038475"/>
                  <a:gd name="connsiteY167" fmla="*/ 1106805 h 3378200"/>
                  <a:gd name="connsiteX168" fmla="*/ 2438400 w 3038475"/>
                  <a:gd name="connsiteY168" fmla="*/ 1132206 h 3378200"/>
                  <a:gd name="connsiteX169" fmla="*/ 2417445 w 3038475"/>
                  <a:gd name="connsiteY169" fmla="*/ 1141095 h 3378200"/>
                  <a:gd name="connsiteX170" fmla="*/ 2421255 w 3038475"/>
                  <a:gd name="connsiteY170" fmla="*/ 1163955 h 3378200"/>
                  <a:gd name="connsiteX171" fmla="*/ 2377440 w 3038475"/>
                  <a:gd name="connsiteY171" fmla="*/ 1198880 h 3378200"/>
                  <a:gd name="connsiteX172" fmla="*/ 2374265 w 3038475"/>
                  <a:gd name="connsiteY172" fmla="*/ 1230630 h 3378200"/>
                  <a:gd name="connsiteX173" fmla="*/ 2335530 w 3038475"/>
                  <a:gd name="connsiteY173" fmla="*/ 1239520 h 3378200"/>
                  <a:gd name="connsiteX174" fmla="*/ 2335530 w 3038475"/>
                  <a:gd name="connsiteY174" fmla="*/ 1295400 h 3378200"/>
                  <a:gd name="connsiteX175" fmla="*/ 2374265 w 3038475"/>
                  <a:gd name="connsiteY175" fmla="*/ 1314451 h 3378200"/>
                  <a:gd name="connsiteX176" fmla="*/ 2420620 w 3038475"/>
                  <a:gd name="connsiteY176" fmla="*/ 1295400 h 3378200"/>
                  <a:gd name="connsiteX177" fmla="*/ 2461895 w 3038475"/>
                  <a:gd name="connsiteY177" fmla="*/ 1295400 h 3378200"/>
                  <a:gd name="connsiteX178" fmla="*/ 2526030 w 3038475"/>
                  <a:gd name="connsiteY178" fmla="*/ 1239520 h 3378200"/>
                  <a:gd name="connsiteX179" fmla="*/ 2560320 w 3038475"/>
                  <a:gd name="connsiteY179" fmla="*/ 1239520 h 3378200"/>
                  <a:gd name="connsiteX180" fmla="*/ 2563319 w 3038475"/>
                  <a:gd name="connsiteY180" fmla="*/ 1251314 h 3378200"/>
                  <a:gd name="connsiteX181" fmla="*/ 2563382 w 3038475"/>
                  <a:gd name="connsiteY181" fmla="*/ 1251335 h 3378200"/>
                  <a:gd name="connsiteX182" fmla="*/ 2569845 w 3038475"/>
                  <a:gd name="connsiteY182" fmla="*/ 1241425 h 3378200"/>
                  <a:gd name="connsiteX183" fmla="*/ 2591435 w 3038475"/>
                  <a:gd name="connsiteY183" fmla="*/ 1241425 h 3378200"/>
                  <a:gd name="connsiteX184" fmla="*/ 2616835 w 3038475"/>
                  <a:gd name="connsiteY184" fmla="*/ 1264285 h 3378200"/>
                  <a:gd name="connsiteX185" fmla="*/ 2629535 w 3038475"/>
                  <a:gd name="connsiteY185" fmla="*/ 1275715 h 3378200"/>
                  <a:gd name="connsiteX186" fmla="*/ 2643505 w 3038475"/>
                  <a:gd name="connsiteY186" fmla="*/ 1284605 h 3378200"/>
                  <a:gd name="connsiteX187" fmla="*/ 2651760 w 3038475"/>
                  <a:gd name="connsiteY187" fmla="*/ 1273175 h 3378200"/>
                  <a:gd name="connsiteX188" fmla="*/ 2670810 w 3038475"/>
                  <a:gd name="connsiteY188" fmla="*/ 1275715 h 3378200"/>
                  <a:gd name="connsiteX189" fmla="*/ 2688590 w 3038475"/>
                  <a:gd name="connsiteY189" fmla="*/ 1285875 h 3378200"/>
                  <a:gd name="connsiteX190" fmla="*/ 2692400 w 3038475"/>
                  <a:gd name="connsiteY190" fmla="*/ 1297940 h 3378200"/>
                  <a:gd name="connsiteX191" fmla="*/ 2706370 w 3038475"/>
                  <a:gd name="connsiteY191" fmla="*/ 1314451 h 3378200"/>
                  <a:gd name="connsiteX192" fmla="*/ 2705100 w 3038475"/>
                  <a:gd name="connsiteY192" fmla="*/ 1324610 h 3378200"/>
                  <a:gd name="connsiteX193" fmla="*/ 2726690 w 3038475"/>
                  <a:gd name="connsiteY193" fmla="*/ 1325880 h 3378200"/>
                  <a:gd name="connsiteX194" fmla="*/ 2726690 w 3038475"/>
                  <a:gd name="connsiteY194" fmla="*/ 1334770 h 3378200"/>
                  <a:gd name="connsiteX195" fmla="*/ 2752725 w 3038475"/>
                  <a:gd name="connsiteY195" fmla="*/ 1347470 h 3378200"/>
                  <a:gd name="connsiteX196" fmla="*/ 2750185 w 3038475"/>
                  <a:gd name="connsiteY196" fmla="*/ 1357630 h 3378200"/>
                  <a:gd name="connsiteX197" fmla="*/ 2765425 w 3038475"/>
                  <a:gd name="connsiteY197" fmla="*/ 1370330 h 3378200"/>
                  <a:gd name="connsiteX198" fmla="*/ 2756535 w 3038475"/>
                  <a:gd name="connsiteY198" fmla="*/ 1386205 h 3378200"/>
                  <a:gd name="connsiteX199" fmla="*/ 2756535 w 3038475"/>
                  <a:gd name="connsiteY199" fmla="*/ 1400175 h 3378200"/>
                  <a:gd name="connsiteX200" fmla="*/ 2766695 w 3038475"/>
                  <a:gd name="connsiteY200" fmla="*/ 1415415 h 3378200"/>
                  <a:gd name="connsiteX201" fmla="*/ 2783205 w 3038475"/>
                  <a:gd name="connsiteY201" fmla="*/ 1423036 h 3378200"/>
                  <a:gd name="connsiteX202" fmla="*/ 2783205 w 3038475"/>
                  <a:gd name="connsiteY202" fmla="*/ 1440815 h 3378200"/>
                  <a:gd name="connsiteX203" fmla="*/ 2761615 w 3038475"/>
                  <a:gd name="connsiteY203" fmla="*/ 1435735 h 3378200"/>
                  <a:gd name="connsiteX204" fmla="*/ 2752725 w 3038475"/>
                  <a:gd name="connsiteY204" fmla="*/ 1439545 h 3378200"/>
                  <a:gd name="connsiteX205" fmla="*/ 2743200 w 3038475"/>
                  <a:gd name="connsiteY205" fmla="*/ 1431925 h 3378200"/>
                  <a:gd name="connsiteX206" fmla="*/ 2740660 w 3038475"/>
                  <a:gd name="connsiteY206" fmla="*/ 1508760 h 3378200"/>
                  <a:gd name="connsiteX207" fmla="*/ 2762885 w 3038475"/>
                  <a:gd name="connsiteY207" fmla="*/ 1512570 h 3378200"/>
                  <a:gd name="connsiteX208" fmla="*/ 2773045 w 3038475"/>
                  <a:gd name="connsiteY208" fmla="*/ 1504950 h 3378200"/>
                  <a:gd name="connsiteX209" fmla="*/ 2797175 w 3038475"/>
                  <a:gd name="connsiteY209" fmla="*/ 1525270 h 3378200"/>
                  <a:gd name="connsiteX210" fmla="*/ 2821305 w 3038475"/>
                  <a:gd name="connsiteY210" fmla="*/ 1554481 h 3378200"/>
                  <a:gd name="connsiteX211" fmla="*/ 2841625 w 3038475"/>
                  <a:gd name="connsiteY211" fmla="*/ 1553210 h 3378200"/>
                  <a:gd name="connsiteX212" fmla="*/ 2858770 w 3038475"/>
                  <a:gd name="connsiteY212" fmla="*/ 1565910 h 3378200"/>
                  <a:gd name="connsiteX213" fmla="*/ 2876550 w 3038475"/>
                  <a:gd name="connsiteY213" fmla="*/ 1551940 h 3378200"/>
                  <a:gd name="connsiteX214" fmla="*/ 2887980 w 3038475"/>
                  <a:gd name="connsiteY214" fmla="*/ 1565910 h 3378200"/>
                  <a:gd name="connsiteX215" fmla="*/ 2910840 w 3038475"/>
                  <a:gd name="connsiteY215" fmla="*/ 1554481 h 3378200"/>
                  <a:gd name="connsiteX216" fmla="*/ 2927350 w 3038475"/>
                  <a:gd name="connsiteY216" fmla="*/ 1575435 h 3378200"/>
                  <a:gd name="connsiteX217" fmla="*/ 2961005 w 3038475"/>
                  <a:gd name="connsiteY217" fmla="*/ 1602105 h 3378200"/>
                  <a:gd name="connsiteX218" fmla="*/ 2971165 w 3038475"/>
                  <a:gd name="connsiteY218" fmla="*/ 1602105 h 3378200"/>
                  <a:gd name="connsiteX219" fmla="*/ 2966085 w 3038475"/>
                  <a:gd name="connsiteY219" fmla="*/ 1614805 h 3378200"/>
                  <a:gd name="connsiteX220" fmla="*/ 2971165 w 3038475"/>
                  <a:gd name="connsiteY220" fmla="*/ 1632585 h 3378200"/>
                  <a:gd name="connsiteX221" fmla="*/ 2976245 w 3038475"/>
                  <a:gd name="connsiteY221" fmla="*/ 1663700 h 3378200"/>
                  <a:gd name="connsiteX222" fmla="*/ 2990215 w 3038475"/>
                  <a:gd name="connsiteY222" fmla="*/ 1659255 h 3378200"/>
                  <a:gd name="connsiteX223" fmla="*/ 3000375 w 3038475"/>
                  <a:gd name="connsiteY223" fmla="*/ 1685290 h 3378200"/>
                  <a:gd name="connsiteX224" fmla="*/ 3038475 w 3038475"/>
                  <a:gd name="connsiteY224" fmla="*/ 1729740 h 3378200"/>
                  <a:gd name="connsiteX225" fmla="*/ 3016401 w 3038475"/>
                  <a:gd name="connsiteY225" fmla="*/ 1798723 h 3378200"/>
                  <a:gd name="connsiteX226" fmla="*/ 3002819 w 3038475"/>
                  <a:gd name="connsiteY226" fmla="*/ 1792286 h 3378200"/>
                  <a:gd name="connsiteX227" fmla="*/ 2985681 w 3038475"/>
                  <a:gd name="connsiteY227" fmla="*/ 1872304 h 3378200"/>
                  <a:gd name="connsiteX228" fmla="*/ 2938074 w 3038475"/>
                  <a:gd name="connsiteY228" fmla="*/ 1929460 h 3378200"/>
                  <a:gd name="connsiteX229" fmla="*/ 2953308 w 3038475"/>
                  <a:gd name="connsiteY229" fmla="*/ 1958038 h 3378200"/>
                  <a:gd name="connsiteX230" fmla="*/ 2871424 w 3038475"/>
                  <a:gd name="connsiteY230" fmla="*/ 2087591 h 3378200"/>
                  <a:gd name="connsiteX231" fmla="*/ 2827625 w 3038475"/>
                  <a:gd name="connsiteY231" fmla="*/ 2110453 h 3378200"/>
                  <a:gd name="connsiteX232" fmla="*/ 2772401 w 3038475"/>
                  <a:gd name="connsiteY232" fmla="*/ 2129505 h 3378200"/>
                  <a:gd name="connsiteX233" fmla="*/ 2732411 w 3038475"/>
                  <a:gd name="connsiteY233" fmla="*/ 2188566 h 3378200"/>
                  <a:gd name="connsiteX234" fmla="*/ 2722890 w 3038475"/>
                  <a:gd name="connsiteY234" fmla="*/ 2342887 h 3378200"/>
                  <a:gd name="connsiteX235" fmla="*/ 2701943 w 3038475"/>
                  <a:gd name="connsiteY235" fmla="*/ 2360033 h 3378200"/>
                  <a:gd name="connsiteX236" fmla="*/ 2682900 w 3038475"/>
                  <a:gd name="connsiteY236" fmla="*/ 2392422 h 3378200"/>
                  <a:gd name="connsiteX237" fmla="*/ 2680996 w 3038475"/>
                  <a:gd name="connsiteY237" fmla="*/ 2464819 h 3378200"/>
                  <a:gd name="connsiteX238" fmla="*/ 2631485 w 3038475"/>
                  <a:gd name="connsiteY238" fmla="*/ 2521975 h 3378200"/>
                  <a:gd name="connsiteX239" fmla="*/ 2599112 w 3038475"/>
                  <a:gd name="connsiteY239" fmla="*/ 2521975 h 3378200"/>
                  <a:gd name="connsiteX240" fmla="*/ 2524845 w 3038475"/>
                  <a:gd name="connsiteY240" fmla="*/ 2554363 h 3378200"/>
                  <a:gd name="connsiteX241" fmla="*/ 2477238 w 3038475"/>
                  <a:gd name="connsiteY241" fmla="*/ 2605803 h 3378200"/>
                  <a:gd name="connsiteX242" fmla="*/ 2477238 w 3038475"/>
                  <a:gd name="connsiteY242" fmla="*/ 2638192 h 3378200"/>
                  <a:gd name="connsiteX243" fmla="*/ 2439152 w 3038475"/>
                  <a:gd name="connsiteY243" fmla="*/ 2653433 h 3378200"/>
                  <a:gd name="connsiteX244" fmla="*/ 2444360 w 3038475"/>
                  <a:gd name="connsiteY244" fmla="*/ 2729850 h 3378200"/>
                  <a:gd name="connsiteX245" fmla="*/ 2439153 w 3038475"/>
                  <a:gd name="connsiteY245" fmla="*/ 2728371 h 3378200"/>
                  <a:gd name="connsiteX246" fmla="*/ 2418205 w 3038475"/>
                  <a:gd name="connsiteY246" fmla="*/ 2794418 h 3378200"/>
                  <a:gd name="connsiteX247" fmla="*/ 2406780 w 3038475"/>
                  <a:gd name="connsiteY247" fmla="*/ 2788702 h 3378200"/>
                  <a:gd name="connsiteX248" fmla="*/ 2378216 w 3038475"/>
                  <a:gd name="connsiteY248" fmla="*/ 2815375 h 3378200"/>
                  <a:gd name="connsiteX249" fmla="*/ 2326800 w 3038475"/>
                  <a:gd name="connsiteY249" fmla="*/ 2840142 h 3378200"/>
                  <a:gd name="connsiteX250" fmla="*/ 2336321 w 3038475"/>
                  <a:gd name="connsiteY250" fmla="*/ 2855384 h 3378200"/>
                  <a:gd name="connsiteX251" fmla="*/ 2273480 w 3038475"/>
                  <a:gd name="connsiteY251" fmla="*/ 2914445 h 3378200"/>
                  <a:gd name="connsiteX252" fmla="*/ 2204292 w 3038475"/>
                  <a:gd name="connsiteY252" fmla="*/ 2990652 h 3378200"/>
                  <a:gd name="connsiteX253" fmla="*/ 2193500 w 3038475"/>
                  <a:gd name="connsiteY253" fmla="*/ 2990652 h 3378200"/>
                  <a:gd name="connsiteX254" fmla="*/ 2183344 w 3038475"/>
                  <a:gd name="connsiteY254" fmla="*/ 3019230 h 3378200"/>
                  <a:gd name="connsiteX255" fmla="*/ 2168744 w 3038475"/>
                  <a:gd name="connsiteY255" fmla="*/ 3034472 h 3378200"/>
                  <a:gd name="connsiteX256" fmla="*/ 2149702 w 3038475"/>
                  <a:gd name="connsiteY256" fmla="*/ 3055429 h 3378200"/>
                  <a:gd name="connsiteX257" fmla="*/ 2136372 w 3038475"/>
                  <a:gd name="connsiteY257" fmla="*/ 3064955 h 3378200"/>
                  <a:gd name="connsiteX258" fmla="*/ 2125581 w 3038475"/>
                  <a:gd name="connsiteY258" fmla="*/ 3076386 h 3378200"/>
                  <a:gd name="connsiteX259" fmla="*/ 2103999 w 3038475"/>
                  <a:gd name="connsiteY259" fmla="*/ 3084007 h 3378200"/>
                  <a:gd name="connsiteX260" fmla="*/ 2072261 w 3038475"/>
                  <a:gd name="connsiteY260" fmla="*/ 3089722 h 3378200"/>
                  <a:gd name="connsiteX261" fmla="*/ 2035445 w 3038475"/>
                  <a:gd name="connsiteY261" fmla="*/ 3095438 h 3378200"/>
                  <a:gd name="connsiteX262" fmla="*/ 2008785 w 3038475"/>
                  <a:gd name="connsiteY262" fmla="*/ 3103058 h 3378200"/>
                  <a:gd name="connsiteX263" fmla="*/ 1995455 w 3038475"/>
                  <a:gd name="connsiteY263" fmla="*/ 3106869 h 3378200"/>
                  <a:gd name="connsiteX264" fmla="*/ 1968795 w 3038475"/>
                  <a:gd name="connsiteY264" fmla="*/ 3120205 h 3378200"/>
                  <a:gd name="connsiteX265" fmla="*/ 1964986 w 3038475"/>
                  <a:gd name="connsiteY265" fmla="*/ 3131636 h 3378200"/>
                  <a:gd name="connsiteX266" fmla="*/ 1963151 w 3038475"/>
                  <a:gd name="connsiteY266" fmla="*/ 3132471 h 3378200"/>
                  <a:gd name="connsiteX267" fmla="*/ 1962150 w 3038475"/>
                  <a:gd name="connsiteY267" fmla="*/ 3132137 h 3378200"/>
                  <a:gd name="connsiteX268" fmla="*/ 1942935 w 3038475"/>
                  <a:gd name="connsiteY268" fmla="*/ 3128047 h 3378200"/>
                  <a:gd name="connsiteX269" fmla="*/ 1926023 w 3038475"/>
                  <a:gd name="connsiteY269" fmla="*/ 3098165 h 3378200"/>
                  <a:gd name="connsiteX270" fmla="*/ 1908881 w 3038475"/>
                  <a:gd name="connsiteY270" fmla="*/ 3094990 h 3378200"/>
                  <a:gd name="connsiteX271" fmla="*/ 1889835 w 3038475"/>
                  <a:gd name="connsiteY271" fmla="*/ 3054985 h 3378200"/>
                  <a:gd name="connsiteX272" fmla="*/ 1880946 w 3038475"/>
                  <a:gd name="connsiteY272" fmla="*/ 2962275 h 3378200"/>
                  <a:gd name="connsiteX273" fmla="*/ 1837774 w 3038475"/>
                  <a:gd name="connsiteY273" fmla="*/ 2971165 h 3378200"/>
                  <a:gd name="connsiteX274" fmla="*/ 1806030 w 3038475"/>
                  <a:gd name="connsiteY274" fmla="*/ 3023235 h 3378200"/>
                  <a:gd name="connsiteX275" fmla="*/ 1806030 w 3038475"/>
                  <a:gd name="connsiteY275" fmla="*/ 3046095 h 3378200"/>
                  <a:gd name="connsiteX276" fmla="*/ 1737462 w 3038475"/>
                  <a:gd name="connsiteY276" fmla="*/ 3057525 h 3378200"/>
                  <a:gd name="connsiteX277" fmla="*/ 1712702 w 3038475"/>
                  <a:gd name="connsiteY277" fmla="*/ 3131820 h 3378200"/>
                  <a:gd name="connsiteX278" fmla="*/ 1737462 w 3038475"/>
                  <a:gd name="connsiteY278" fmla="*/ 3131820 h 3378200"/>
                  <a:gd name="connsiteX279" fmla="*/ 1696195 w 3038475"/>
                  <a:gd name="connsiteY279" fmla="*/ 3181985 h 3378200"/>
                  <a:gd name="connsiteX280" fmla="*/ 1608983 w 3038475"/>
                  <a:gd name="connsiteY280" fmla="*/ 3171817 h 3378200"/>
                  <a:gd name="connsiteX281" fmla="*/ 1621913 w 3038475"/>
                  <a:gd name="connsiteY281" fmla="*/ 3164205 h 3378200"/>
                  <a:gd name="connsiteX282" fmla="*/ 1592709 w 3038475"/>
                  <a:gd name="connsiteY282" fmla="*/ 3169920 h 3378200"/>
                  <a:gd name="connsiteX283" fmla="*/ 1608983 w 3038475"/>
                  <a:gd name="connsiteY283" fmla="*/ 3171817 h 3378200"/>
                  <a:gd name="connsiteX284" fmla="*/ 1521602 w 3038475"/>
                  <a:gd name="connsiteY284" fmla="*/ 3223260 h 3378200"/>
                  <a:gd name="connsiteX285" fmla="*/ 1432083 w 3038475"/>
                  <a:gd name="connsiteY285" fmla="*/ 3195955 h 3378200"/>
                  <a:gd name="connsiteX286" fmla="*/ 1432083 w 3038475"/>
                  <a:gd name="connsiteY286" fmla="*/ 3164205 h 3378200"/>
                  <a:gd name="connsiteX287" fmla="*/ 1403513 w 3038475"/>
                  <a:gd name="connsiteY287" fmla="*/ 3164205 h 3378200"/>
                  <a:gd name="connsiteX288" fmla="*/ 1373674 w 3038475"/>
                  <a:gd name="connsiteY288" fmla="*/ 3147060 h 3378200"/>
                  <a:gd name="connsiteX289" fmla="*/ 1306376 w 3038475"/>
                  <a:gd name="connsiteY289" fmla="*/ 3199130 h 3378200"/>
                  <a:gd name="connsiteX290" fmla="*/ 1291774 w 3038475"/>
                  <a:gd name="connsiteY290" fmla="*/ 3223260 h 3378200"/>
                  <a:gd name="connsiteX291" fmla="*/ 1291774 w 3038475"/>
                  <a:gd name="connsiteY291" fmla="*/ 3253740 h 3378200"/>
                  <a:gd name="connsiteX292" fmla="*/ 1291774 w 3038475"/>
                  <a:gd name="connsiteY292" fmla="*/ 3291205 h 3378200"/>
                  <a:gd name="connsiteX293" fmla="*/ 1254950 w 3038475"/>
                  <a:gd name="connsiteY293" fmla="*/ 3296920 h 3378200"/>
                  <a:gd name="connsiteX294" fmla="*/ 1217492 w 3038475"/>
                  <a:gd name="connsiteY294" fmla="*/ 3328670 h 3378200"/>
                  <a:gd name="connsiteX295" fmla="*/ 1177494 w 3038475"/>
                  <a:gd name="connsiteY295" fmla="*/ 3378200 h 3378200"/>
                  <a:gd name="connsiteX296" fmla="*/ 1159718 w 3038475"/>
                  <a:gd name="connsiteY296" fmla="*/ 3356610 h 3378200"/>
                  <a:gd name="connsiteX297" fmla="*/ 1094222 w 3038475"/>
                  <a:gd name="connsiteY297" fmla="*/ 3335507 h 3378200"/>
                  <a:gd name="connsiteX298" fmla="*/ 1101725 w 3038475"/>
                  <a:gd name="connsiteY298" fmla="*/ 3321685 h 3378200"/>
                  <a:gd name="connsiteX299" fmla="*/ 1089660 w 3038475"/>
                  <a:gd name="connsiteY299" fmla="*/ 3319145 h 3378200"/>
                  <a:gd name="connsiteX300" fmla="*/ 1089660 w 3038475"/>
                  <a:gd name="connsiteY300" fmla="*/ 3260090 h 3378200"/>
                  <a:gd name="connsiteX301" fmla="*/ 1101725 w 3038475"/>
                  <a:gd name="connsiteY301" fmla="*/ 3256280 h 3378200"/>
                  <a:gd name="connsiteX302" fmla="*/ 1089660 w 3038475"/>
                  <a:gd name="connsiteY302" fmla="*/ 3175000 h 3378200"/>
                  <a:gd name="connsiteX303" fmla="*/ 1089660 w 3038475"/>
                  <a:gd name="connsiteY303" fmla="*/ 3160395 h 3378200"/>
                  <a:gd name="connsiteX304" fmla="*/ 1089660 w 3038475"/>
                  <a:gd name="connsiteY304" fmla="*/ 3146425 h 3378200"/>
                  <a:gd name="connsiteX305" fmla="*/ 1069340 w 3038475"/>
                  <a:gd name="connsiteY305" fmla="*/ 3156585 h 3378200"/>
                  <a:gd name="connsiteX306" fmla="*/ 1064895 w 3038475"/>
                  <a:gd name="connsiteY306" fmla="*/ 3128010 h 3378200"/>
                  <a:gd name="connsiteX307" fmla="*/ 1061085 w 3038475"/>
                  <a:gd name="connsiteY307" fmla="*/ 3095625 h 3378200"/>
                  <a:gd name="connsiteX308" fmla="*/ 1074420 w 3038475"/>
                  <a:gd name="connsiteY308" fmla="*/ 3057525 h 3378200"/>
                  <a:gd name="connsiteX309" fmla="*/ 1036320 w 3038475"/>
                  <a:gd name="connsiteY309" fmla="*/ 3076575 h 3378200"/>
                  <a:gd name="connsiteX310" fmla="*/ 1013460 w 3038475"/>
                  <a:gd name="connsiteY310" fmla="*/ 3068955 h 3378200"/>
                  <a:gd name="connsiteX311" fmla="*/ 1024890 w 3038475"/>
                  <a:gd name="connsiteY311" fmla="*/ 3048000 h 3378200"/>
                  <a:gd name="connsiteX312" fmla="*/ 1013460 w 3038475"/>
                  <a:gd name="connsiteY312" fmla="*/ 3011805 h 3378200"/>
                  <a:gd name="connsiteX313" fmla="*/ 1011555 w 3038475"/>
                  <a:gd name="connsiteY313" fmla="*/ 2975610 h 3378200"/>
                  <a:gd name="connsiteX314" fmla="*/ 990600 w 3038475"/>
                  <a:gd name="connsiteY314" fmla="*/ 2967990 h 3378200"/>
                  <a:gd name="connsiteX315" fmla="*/ 962025 w 3038475"/>
                  <a:gd name="connsiteY315" fmla="*/ 2971800 h 3378200"/>
                  <a:gd name="connsiteX316" fmla="*/ 973455 w 3038475"/>
                  <a:gd name="connsiteY316" fmla="*/ 2920365 h 3378200"/>
                  <a:gd name="connsiteX317" fmla="*/ 990600 w 3038475"/>
                  <a:gd name="connsiteY317" fmla="*/ 2891790 h 3378200"/>
                  <a:gd name="connsiteX318" fmla="*/ 971550 w 3038475"/>
                  <a:gd name="connsiteY318" fmla="*/ 2861310 h 3378200"/>
                  <a:gd name="connsiteX319" fmla="*/ 971550 w 3038475"/>
                  <a:gd name="connsiteY319" fmla="*/ 2842260 h 3378200"/>
                  <a:gd name="connsiteX320" fmla="*/ 962025 w 3038475"/>
                  <a:gd name="connsiteY320" fmla="*/ 2819400 h 3378200"/>
                  <a:gd name="connsiteX321" fmla="*/ 948690 w 3038475"/>
                  <a:gd name="connsiteY321" fmla="*/ 2785110 h 3378200"/>
                  <a:gd name="connsiteX322" fmla="*/ 935355 w 3038475"/>
                  <a:gd name="connsiteY322" fmla="*/ 2747010 h 3378200"/>
                  <a:gd name="connsiteX323" fmla="*/ 937895 w 3038475"/>
                  <a:gd name="connsiteY323" fmla="*/ 2728595 h 3378200"/>
                  <a:gd name="connsiteX324" fmla="*/ 937895 w 3038475"/>
                  <a:gd name="connsiteY324" fmla="*/ 2716978 h 3378200"/>
                  <a:gd name="connsiteX325" fmla="*/ 923290 w 3038475"/>
                  <a:gd name="connsiteY325" fmla="*/ 2728595 h 3378200"/>
                  <a:gd name="connsiteX326" fmla="*/ 883920 w 3038475"/>
                  <a:gd name="connsiteY326" fmla="*/ 2684145 h 3378200"/>
                  <a:gd name="connsiteX327" fmla="*/ 855345 w 3038475"/>
                  <a:gd name="connsiteY327" fmla="*/ 2665095 h 3378200"/>
                  <a:gd name="connsiteX328" fmla="*/ 826770 w 3038475"/>
                  <a:gd name="connsiteY328" fmla="*/ 2610485 h 3378200"/>
                  <a:gd name="connsiteX329" fmla="*/ 797560 w 3038475"/>
                  <a:gd name="connsiteY329" fmla="*/ 2608580 h 3378200"/>
                  <a:gd name="connsiteX330" fmla="*/ 781685 w 3038475"/>
                  <a:gd name="connsiteY330" fmla="*/ 2620645 h 3378200"/>
                  <a:gd name="connsiteX331" fmla="*/ 767715 w 3038475"/>
                  <a:gd name="connsiteY331" fmla="*/ 2571750 h 3378200"/>
                  <a:gd name="connsiteX332" fmla="*/ 767715 w 3038475"/>
                  <a:gd name="connsiteY332" fmla="*/ 2543175 h 3378200"/>
                  <a:gd name="connsiteX333" fmla="*/ 738951 w 3038475"/>
                  <a:gd name="connsiteY333" fmla="*/ 2518473 h 3378200"/>
                  <a:gd name="connsiteX334" fmla="*/ 714375 w 3038475"/>
                  <a:gd name="connsiteY334" fmla="*/ 2458085 h 3378200"/>
                  <a:gd name="connsiteX335" fmla="*/ 720725 w 3038475"/>
                  <a:gd name="connsiteY335" fmla="*/ 2426970 h 3378200"/>
                  <a:gd name="connsiteX336" fmla="*/ 786130 w 3038475"/>
                  <a:gd name="connsiteY336" fmla="*/ 2334260 h 3378200"/>
                  <a:gd name="connsiteX337" fmla="*/ 797560 w 3038475"/>
                  <a:gd name="connsiteY337" fmla="*/ 2284730 h 3378200"/>
                  <a:gd name="connsiteX338" fmla="*/ 797560 w 3038475"/>
                  <a:gd name="connsiteY338" fmla="*/ 2242185 h 3378200"/>
                  <a:gd name="connsiteX339" fmla="*/ 797560 w 3038475"/>
                  <a:gd name="connsiteY339" fmla="*/ 2211070 h 3378200"/>
                  <a:gd name="connsiteX340" fmla="*/ 797560 w 3038475"/>
                  <a:gd name="connsiteY340" fmla="*/ 2193290 h 3378200"/>
                  <a:gd name="connsiteX341" fmla="*/ 743585 w 3038475"/>
                  <a:gd name="connsiteY341" fmla="*/ 2092960 h 3378200"/>
                  <a:gd name="connsiteX342" fmla="*/ 779780 w 3038475"/>
                  <a:gd name="connsiteY342" fmla="*/ 2103755 h 3378200"/>
                  <a:gd name="connsiteX343" fmla="*/ 797560 w 3038475"/>
                  <a:gd name="connsiteY343" fmla="*/ 2077085 h 3378200"/>
                  <a:gd name="connsiteX344" fmla="*/ 843280 w 3038475"/>
                  <a:gd name="connsiteY344" fmla="*/ 2072640 h 3378200"/>
                  <a:gd name="connsiteX345" fmla="*/ 863600 w 3038475"/>
                  <a:gd name="connsiteY345" fmla="*/ 2042160 h 3378200"/>
                  <a:gd name="connsiteX346" fmla="*/ 847090 w 3038475"/>
                  <a:gd name="connsiteY346" fmla="*/ 1997710 h 3378200"/>
                  <a:gd name="connsiteX347" fmla="*/ 871220 w 3038475"/>
                  <a:gd name="connsiteY347" fmla="*/ 1981200 h 3378200"/>
                  <a:gd name="connsiteX348" fmla="*/ 865505 w 3038475"/>
                  <a:gd name="connsiteY348" fmla="*/ 1952625 h 3378200"/>
                  <a:gd name="connsiteX349" fmla="*/ 889635 w 3038475"/>
                  <a:gd name="connsiteY349" fmla="*/ 1897380 h 3378200"/>
                  <a:gd name="connsiteX350" fmla="*/ 887730 w 3038475"/>
                  <a:gd name="connsiteY350" fmla="*/ 1885315 h 3378200"/>
                  <a:gd name="connsiteX351" fmla="*/ 891540 w 3038475"/>
                  <a:gd name="connsiteY351" fmla="*/ 1869440 h 3378200"/>
                  <a:gd name="connsiteX352" fmla="*/ 902970 w 3038475"/>
                  <a:gd name="connsiteY352" fmla="*/ 1844675 h 3378200"/>
                  <a:gd name="connsiteX353" fmla="*/ 902970 w 3038475"/>
                  <a:gd name="connsiteY353" fmla="*/ 1826260 h 3378200"/>
                  <a:gd name="connsiteX354" fmla="*/ 913345 w 3038475"/>
                  <a:gd name="connsiteY354" fmla="*/ 1832744 h 3378200"/>
                  <a:gd name="connsiteX355" fmla="*/ 902970 w 3038475"/>
                  <a:gd name="connsiteY355" fmla="*/ 1823085 h 3378200"/>
                  <a:gd name="connsiteX356" fmla="*/ 910590 w 3038475"/>
                  <a:gd name="connsiteY356" fmla="*/ 1805940 h 3378200"/>
                  <a:gd name="connsiteX357" fmla="*/ 921385 w 3038475"/>
                  <a:gd name="connsiteY357" fmla="*/ 1767840 h 3378200"/>
                  <a:gd name="connsiteX358" fmla="*/ 921385 w 3038475"/>
                  <a:gd name="connsiteY358" fmla="*/ 1751330 h 3378200"/>
                  <a:gd name="connsiteX359" fmla="*/ 937895 w 3038475"/>
                  <a:gd name="connsiteY359" fmla="*/ 1751330 h 3378200"/>
                  <a:gd name="connsiteX360" fmla="*/ 937895 w 3038475"/>
                  <a:gd name="connsiteY360" fmla="*/ 1714500 h 3378200"/>
                  <a:gd name="connsiteX361" fmla="*/ 942975 w 3038475"/>
                  <a:gd name="connsiteY361" fmla="*/ 1680210 h 3378200"/>
                  <a:gd name="connsiteX362" fmla="*/ 963930 w 3038475"/>
                  <a:gd name="connsiteY362" fmla="*/ 1671955 h 3378200"/>
                  <a:gd name="connsiteX363" fmla="*/ 977265 w 3038475"/>
                  <a:gd name="connsiteY363" fmla="*/ 1651000 h 3378200"/>
                  <a:gd name="connsiteX364" fmla="*/ 983601 w 3038475"/>
                  <a:gd name="connsiteY364" fmla="*/ 1644465 h 3378200"/>
                  <a:gd name="connsiteX365" fmla="*/ 985520 w 3038475"/>
                  <a:gd name="connsiteY365" fmla="*/ 1640840 h 3378200"/>
                  <a:gd name="connsiteX366" fmla="*/ 987425 w 3038475"/>
                  <a:gd name="connsiteY366" fmla="*/ 1614805 h 3378200"/>
                  <a:gd name="connsiteX367" fmla="*/ 962025 w 3038475"/>
                  <a:gd name="connsiteY367" fmla="*/ 1602740 h 3378200"/>
                  <a:gd name="connsiteX368" fmla="*/ 951230 w 3038475"/>
                  <a:gd name="connsiteY368" fmla="*/ 1614805 h 3378200"/>
                  <a:gd name="connsiteX369" fmla="*/ 929640 w 3038475"/>
                  <a:gd name="connsiteY369" fmla="*/ 1625600 h 3378200"/>
                  <a:gd name="connsiteX370" fmla="*/ 894715 w 3038475"/>
                  <a:gd name="connsiteY370" fmla="*/ 1637030 h 3378200"/>
                  <a:gd name="connsiteX371" fmla="*/ 882015 w 3038475"/>
                  <a:gd name="connsiteY371" fmla="*/ 1672590 h 3378200"/>
                  <a:gd name="connsiteX372" fmla="*/ 859790 w 3038475"/>
                  <a:gd name="connsiteY372" fmla="*/ 1651635 h 3378200"/>
                  <a:gd name="connsiteX373" fmla="*/ 851378 w 3038475"/>
                  <a:gd name="connsiteY373" fmla="*/ 1633315 h 3378200"/>
                  <a:gd name="connsiteX374" fmla="*/ 845569 w 3038475"/>
                  <a:gd name="connsiteY374" fmla="*/ 1618678 h 3378200"/>
                  <a:gd name="connsiteX375" fmla="*/ 844298 w 3038475"/>
                  <a:gd name="connsiteY375" fmla="*/ 1588260 h 3378200"/>
                  <a:gd name="connsiteX376" fmla="*/ 828996 w 3038475"/>
                  <a:gd name="connsiteY376" fmla="*/ 1564829 h 3378200"/>
                  <a:gd name="connsiteX377" fmla="*/ 804294 w 3038475"/>
                  <a:gd name="connsiteY377" fmla="*/ 1524761 h 3378200"/>
                  <a:gd name="connsiteX378" fmla="*/ 803910 w 3038475"/>
                  <a:gd name="connsiteY378" fmla="*/ 1526540 h 3378200"/>
                  <a:gd name="connsiteX379" fmla="*/ 774065 w 3038475"/>
                  <a:gd name="connsiteY379" fmla="*/ 1524635 h 3378200"/>
                  <a:gd name="connsiteX380" fmla="*/ 756920 w 3038475"/>
                  <a:gd name="connsiteY380" fmla="*/ 1507490 h 3378200"/>
                  <a:gd name="connsiteX381" fmla="*/ 743585 w 3038475"/>
                  <a:gd name="connsiteY381" fmla="*/ 1496061 h 3378200"/>
                  <a:gd name="connsiteX382" fmla="*/ 774065 w 3038475"/>
                  <a:gd name="connsiteY382" fmla="*/ 1484630 h 3378200"/>
                  <a:gd name="connsiteX383" fmla="*/ 803910 w 3038475"/>
                  <a:gd name="connsiteY383" fmla="*/ 1478915 h 3378200"/>
                  <a:gd name="connsiteX384" fmla="*/ 803910 w 3038475"/>
                  <a:gd name="connsiteY384" fmla="*/ 1464945 h 3378200"/>
                  <a:gd name="connsiteX385" fmla="*/ 803910 w 3038475"/>
                  <a:gd name="connsiteY385" fmla="*/ 1450340 h 3378200"/>
                  <a:gd name="connsiteX386" fmla="*/ 830580 w 3038475"/>
                  <a:gd name="connsiteY386" fmla="*/ 1437005 h 3378200"/>
                  <a:gd name="connsiteX387" fmla="*/ 861060 w 3038475"/>
                  <a:gd name="connsiteY387" fmla="*/ 1423670 h 3378200"/>
                  <a:gd name="connsiteX388" fmla="*/ 887095 w 3038475"/>
                  <a:gd name="connsiteY388" fmla="*/ 1417955 h 3378200"/>
                  <a:gd name="connsiteX389" fmla="*/ 905510 w 3038475"/>
                  <a:gd name="connsiteY389" fmla="*/ 1410335 h 3378200"/>
                  <a:gd name="connsiteX390" fmla="*/ 918845 w 3038475"/>
                  <a:gd name="connsiteY390" fmla="*/ 1398905 h 3378200"/>
                  <a:gd name="connsiteX391" fmla="*/ 929640 w 3038475"/>
                  <a:gd name="connsiteY391" fmla="*/ 1386840 h 3378200"/>
                  <a:gd name="connsiteX392" fmla="*/ 962025 w 3038475"/>
                  <a:gd name="connsiteY392" fmla="*/ 1386840 h 3378200"/>
                  <a:gd name="connsiteX393" fmla="*/ 1010285 w 3038475"/>
                  <a:gd name="connsiteY393" fmla="*/ 1386840 h 3378200"/>
                  <a:gd name="connsiteX394" fmla="*/ 1010285 w 3038475"/>
                  <a:gd name="connsiteY394" fmla="*/ 1398905 h 3378200"/>
                  <a:gd name="connsiteX395" fmla="*/ 1033145 w 3038475"/>
                  <a:gd name="connsiteY395" fmla="*/ 1383823 h 3378200"/>
                  <a:gd name="connsiteX396" fmla="*/ 1044575 w 3038475"/>
                  <a:gd name="connsiteY396" fmla="*/ 1392649 h 3378200"/>
                  <a:gd name="connsiteX397" fmla="*/ 1052735 w 3038475"/>
                  <a:gd name="connsiteY397" fmla="*/ 1400395 h 3378200"/>
                  <a:gd name="connsiteX398" fmla="*/ 1075055 w 3038475"/>
                  <a:gd name="connsiteY398" fmla="*/ 1402715 h 3378200"/>
                  <a:gd name="connsiteX399" fmla="*/ 1082613 w 3038475"/>
                  <a:gd name="connsiteY399" fmla="*/ 1423858 h 3378200"/>
                  <a:gd name="connsiteX400" fmla="*/ 1097915 w 3038475"/>
                  <a:gd name="connsiteY400" fmla="*/ 1400810 h 3378200"/>
                  <a:gd name="connsiteX401" fmla="*/ 1120140 w 3038475"/>
                  <a:gd name="connsiteY401" fmla="*/ 1386840 h 3378200"/>
                  <a:gd name="connsiteX402" fmla="*/ 1139825 w 3038475"/>
                  <a:gd name="connsiteY402" fmla="*/ 1386840 h 3378200"/>
                  <a:gd name="connsiteX403" fmla="*/ 1156970 w 3038475"/>
                  <a:gd name="connsiteY403" fmla="*/ 1386840 h 3378200"/>
                  <a:gd name="connsiteX404" fmla="*/ 1170305 w 3038475"/>
                  <a:gd name="connsiteY404" fmla="*/ 1360805 h 3378200"/>
                  <a:gd name="connsiteX405" fmla="*/ 1166495 w 3038475"/>
                  <a:gd name="connsiteY405" fmla="*/ 1330325 h 3378200"/>
                  <a:gd name="connsiteX406" fmla="*/ 1172210 w 3038475"/>
                  <a:gd name="connsiteY406" fmla="*/ 1313180 h 3378200"/>
                  <a:gd name="connsiteX407" fmla="*/ 1174115 w 3038475"/>
                  <a:gd name="connsiteY407" fmla="*/ 1309371 h 3378200"/>
                  <a:gd name="connsiteX408" fmla="*/ 1169622 w 3038475"/>
                  <a:gd name="connsiteY408" fmla="*/ 1295891 h 3378200"/>
                  <a:gd name="connsiteX409" fmla="*/ 1120523 w 3038475"/>
                  <a:gd name="connsiteY409" fmla="*/ 1326070 h 3378200"/>
                  <a:gd name="connsiteX410" fmla="*/ 1086297 w 3038475"/>
                  <a:gd name="connsiteY410" fmla="*/ 1293620 h 3378200"/>
                  <a:gd name="connsiteX411" fmla="*/ 1058545 w 3038475"/>
                  <a:gd name="connsiteY411" fmla="*/ 1288415 h 3378200"/>
                  <a:gd name="connsiteX412" fmla="*/ 1004570 w 3038475"/>
                  <a:gd name="connsiteY412" fmla="*/ 1241425 h 3378200"/>
                  <a:gd name="connsiteX413" fmla="*/ 962025 w 3038475"/>
                  <a:gd name="connsiteY413" fmla="*/ 1184910 h 3378200"/>
                  <a:gd name="connsiteX414" fmla="*/ 911225 w 3038475"/>
                  <a:gd name="connsiteY414" fmla="*/ 1211071 h 3378200"/>
                  <a:gd name="connsiteX415" fmla="*/ 865668 w 3038475"/>
                  <a:gd name="connsiteY415" fmla="*/ 1215673 h 3378200"/>
                  <a:gd name="connsiteX416" fmla="*/ 827247 w 3038475"/>
                  <a:gd name="connsiteY416" fmla="*/ 1207581 h 3378200"/>
                  <a:gd name="connsiteX417" fmla="*/ 750828 w 3038475"/>
                  <a:gd name="connsiteY417" fmla="*/ 1245298 h 3378200"/>
                  <a:gd name="connsiteX418" fmla="*/ 731747 w 3038475"/>
                  <a:gd name="connsiteY418" fmla="*/ 1218188 h 3378200"/>
                  <a:gd name="connsiteX419" fmla="*/ 743585 w 3038475"/>
                  <a:gd name="connsiteY419" fmla="*/ 1162050 h 3378200"/>
                  <a:gd name="connsiteX420" fmla="*/ 710565 w 3038475"/>
                  <a:gd name="connsiteY420" fmla="*/ 1184910 h 3378200"/>
                  <a:gd name="connsiteX421" fmla="*/ 685165 w 3038475"/>
                  <a:gd name="connsiteY421" fmla="*/ 1177290 h 3378200"/>
                  <a:gd name="connsiteX422" fmla="*/ 661035 w 3038475"/>
                  <a:gd name="connsiteY422" fmla="*/ 1146810 h 3378200"/>
                  <a:gd name="connsiteX423" fmla="*/ 645160 w 3038475"/>
                  <a:gd name="connsiteY423" fmla="*/ 1128395 h 3378200"/>
                  <a:gd name="connsiteX424" fmla="*/ 617220 w 3038475"/>
                  <a:gd name="connsiteY424" fmla="*/ 1128395 h 3378200"/>
                  <a:gd name="connsiteX425" fmla="*/ 595630 w 3038475"/>
                  <a:gd name="connsiteY425" fmla="*/ 1123315 h 3378200"/>
                  <a:gd name="connsiteX426" fmla="*/ 567055 w 3038475"/>
                  <a:gd name="connsiteY426" fmla="*/ 1123315 h 3378200"/>
                  <a:gd name="connsiteX427" fmla="*/ 551180 w 3038475"/>
                  <a:gd name="connsiteY427" fmla="*/ 1149350 h 3378200"/>
                  <a:gd name="connsiteX428" fmla="*/ 524510 w 3038475"/>
                  <a:gd name="connsiteY428" fmla="*/ 1164590 h 3378200"/>
                  <a:gd name="connsiteX429" fmla="*/ 502285 w 3038475"/>
                  <a:gd name="connsiteY429" fmla="*/ 1128395 h 3378200"/>
                  <a:gd name="connsiteX430" fmla="*/ 485140 w 3038475"/>
                  <a:gd name="connsiteY430" fmla="*/ 1108075 h 3378200"/>
                  <a:gd name="connsiteX431" fmla="*/ 485140 w 3038475"/>
                  <a:gd name="connsiteY431" fmla="*/ 1075055 h 3378200"/>
                  <a:gd name="connsiteX432" fmla="*/ 485140 w 3038475"/>
                  <a:gd name="connsiteY432" fmla="*/ 1056640 h 3378200"/>
                  <a:gd name="connsiteX433" fmla="*/ 471170 w 3038475"/>
                  <a:gd name="connsiteY433" fmla="*/ 1015365 h 3378200"/>
                  <a:gd name="connsiteX434" fmla="*/ 434340 w 3038475"/>
                  <a:gd name="connsiteY434" fmla="*/ 1017905 h 3378200"/>
                  <a:gd name="connsiteX435" fmla="*/ 429260 w 3038475"/>
                  <a:gd name="connsiteY435" fmla="*/ 996950 h 3378200"/>
                  <a:gd name="connsiteX436" fmla="*/ 398780 w 3038475"/>
                  <a:gd name="connsiteY436" fmla="*/ 1015365 h 3378200"/>
                  <a:gd name="connsiteX437" fmla="*/ 375920 w 3038475"/>
                  <a:gd name="connsiteY437" fmla="*/ 1017905 h 3378200"/>
                  <a:gd name="connsiteX438" fmla="*/ 347345 w 3038475"/>
                  <a:gd name="connsiteY438" fmla="*/ 1028065 h 3378200"/>
                  <a:gd name="connsiteX439" fmla="*/ 315595 w 3038475"/>
                  <a:gd name="connsiteY439" fmla="*/ 1010285 h 3378200"/>
                  <a:gd name="connsiteX440" fmla="*/ 304800 w 3038475"/>
                  <a:gd name="connsiteY440" fmla="*/ 984250 h 3378200"/>
                  <a:gd name="connsiteX441" fmla="*/ 283210 w 3038475"/>
                  <a:gd name="connsiteY441" fmla="*/ 984250 h 3378200"/>
                  <a:gd name="connsiteX442" fmla="*/ 262255 w 3038475"/>
                  <a:gd name="connsiteY442" fmla="*/ 958215 h 3378200"/>
                  <a:gd name="connsiteX443" fmla="*/ 241935 w 3038475"/>
                  <a:gd name="connsiteY443" fmla="*/ 958215 h 3378200"/>
                  <a:gd name="connsiteX444" fmla="*/ 231775 w 3038475"/>
                  <a:gd name="connsiteY444" fmla="*/ 974090 h 3378200"/>
                  <a:gd name="connsiteX445" fmla="*/ 209550 w 3038475"/>
                  <a:gd name="connsiteY445" fmla="*/ 991870 h 3378200"/>
                  <a:gd name="connsiteX446" fmla="*/ 204470 w 3038475"/>
                  <a:gd name="connsiteY446" fmla="*/ 974090 h 3378200"/>
                  <a:gd name="connsiteX447" fmla="*/ 177800 w 3038475"/>
                  <a:gd name="connsiteY447" fmla="*/ 974090 h 3378200"/>
                  <a:gd name="connsiteX448" fmla="*/ 187960 w 3038475"/>
                  <a:gd name="connsiteY448" fmla="*/ 920116 h 3378200"/>
                  <a:gd name="connsiteX449" fmla="*/ 157480 w 3038475"/>
                  <a:gd name="connsiteY449" fmla="*/ 920116 h 3378200"/>
                  <a:gd name="connsiteX450" fmla="*/ 133985 w 3038475"/>
                  <a:gd name="connsiteY450" fmla="*/ 873761 h 3378200"/>
                  <a:gd name="connsiteX451" fmla="*/ 157480 w 3038475"/>
                  <a:gd name="connsiteY451" fmla="*/ 845185 h 3378200"/>
                  <a:gd name="connsiteX452" fmla="*/ 157480 w 3038475"/>
                  <a:gd name="connsiteY452" fmla="*/ 808990 h 3378200"/>
                  <a:gd name="connsiteX453" fmla="*/ 149225 w 3038475"/>
                  <a:gd name="connsiteY453" fmla="*/ 795020 h 3378200"/>
                  <a:gd name="connsiteX454" fmla="*/ 157480 w 3038475"/>
                  <a:gd name="connsiteY454" fmla="*/ 747395 h 3378200"/>
                  <a:gd name="connsiteX455" fmla="*/ 175260 w 3038475"/>
                  <a:gd name="connsiteY455" fmla="*/ 760095 h 3378200"/>
                  <a:gd name="connsiteX456" fmla="*/ 249555 w 3038475"/>
                  <a:gd name="connsiteY456" fmla="*/ 726440 h 3378200"/>
                  <a:gd name="connsiteX457" fmla="*/ 209550 w 3038475"/>
                  <a:gd name="connsiteY457" fmla="*/ 693420 h 3378200"/>
                  <a:gd name="connsiteX458" fmla="*/ 182880 w 3038475"/>
                  <a:gd name="connsiteY458" fmla="*/ 652780 h 3378200"/>
                  <a:gd name="connsiteX459" fmla="*/ 204470 w 3038475"/>
                  <a:gd name="connsiteY459" fmla="*/ 633730 h 3378200"/>
                  <a:gd name="connsiteX460" fmla="*/ 172720 w 3038475"/>
                  <a:gd name="connsiteY460" fmla="*/ 610870 h 3378200"/>
                  <a:gd name="connsiteX461" fmla="*/ 187960 w 3038475"/>
                  <a:gd name="connsiteY461" fmla="*/ 551815 h 3378200"/>
                  <a:gd name="connsiteX462" fmla="*/ 185420 w 3038475"/>
                  <a:gd name="connsiteY462" fmla="*/ 508636 h 3378200"/>
                  <a:gd name="connsiteX463" fmla="*/ 157480 w 3038475"/>
                  <a:gd name="connsiteY463" fmla="*/ 489585 h 3378200"/>
                  <a:gd name="connsiteX464" fmla="*/ 204470 w 3038475"/>
                  <a:gd name="connsiteY464" fmla="*/ 481965 h 3378200"/>
                  <a:gd name="connsiteX465" fmla="*/ 192405 w 3038475"/>
                  <a:gd name="connsiteY465" fmla="*/ 422911 h 3378200"/>
                  <a:gd name="connsiteX466" fmla="*/ 192405 w 3038475"/>
                  <a:gd name="connsiteY466" fmla="*/ 398145 h 3378200"/>
                  <a:gd name="connsiteX467" fmla="*/ 204470 w 3038475"/>
                  <a:gd name="connsiteY467" fmla="*/ 391160 h 3378200"/>
                  <a:gd name="connsiteX468" fmla="*/ 213360 w 3038475"/>
                  <a:gd name="connsiteY468" fmla="*/ 377191 h 3378200"/>
                  <a:gd name="connsiteX469" fmla="*/ 209550 w 3038475"/>
                  <a:gd name="connsiteY469" fmla="*/ 350520 h 3378200"/>
                  <a:gd name="connsiteX470" fmla="*/ 204470 w 3038475"/>
                  <a:gd name="connsiteY470" fmla="*/ 296545 h 3378200"/>
                  <a:gd name="connsiteX471" fmla="*/ 172720 w 3038475"/>
                  <a:gd name="connsiteY471" fmla="*/ 265430 h 3378200"/>
                  <a:gd name="connsiteX472" fmla="*/ 149225 w 3038475"/>
                  <a:gd name="connsiteY472" fmla="*/ 255270 h 3378200"/>
                  <a:gd name="connsiteX473" fmla="*/ 115570 w 3038475"/>
                  <a:gd name="connsiteY473" fmla="*/ 257810 h 3378200"/>
                  <a:gd name="connsiteX474" fmla="*/ 110490 w 3038475"/>
                  <a:gd name="connsiteY474" fmla="*/ 285115 h 3378200"/>
                  <a:gd name="connsiteX475" fmla="*/ 88900 w 3038475"/>
                  <a:gd name="connsiteY475" fmla="*/ 270510 h 3378200"/>
                  <a:gd name="connsiteX476" fmla="*/ 74930 w 3038475"/>
                  <a:gd name="connsiteY476" fmla="*/ 247650 h 3378200"/>
                  <a:gd name="connsiteX477" fmla="*/ 48260 w 3038475"/>
                  <a:gd name="connsiteY477" fmla="*/ 213995 h 3378200"/>
                  <a:gd name="connsiteX478" fmla="*/ 48260 w 3038475"/>
                  <a:gd name="connsiteY478" fmla="*/ 182880 h 3378200"/>
                  <a:gd name="connsiteX479" fmla="*/ 33655 w 3038475"/>
                  <a:gd name="connsiteY479" fmla="*/ 172720 h 3378200"/>
                  <a:gd name="connsiteX480" fmla="*/ 0 w 3038475"/>
                  <a:gd name="connsiteY480" fmla="*/ 172720 h 3378200"/>
                  <a:gd name="connsiteX481" fmla="*/ 33655 w 3038475"/>
                  <a:gd name="connsiteY481" fmla="*/ 116205 h 3378200"/>
                  <a:gd name="connsiteX482" fmla="*/ 48260 w 3038475"/>
                  <a:gd name="connsiteY482" fmla="*/ 111125 h 3378200"/>
                  <a:gd name="connsiteX483" fmla="*/ 48260 w 3038475"/>
                  <a:gd name="connsiteY483" fmla="*/ 85725 h 3378200"/>
                  <a:gd name="connsiteX484" fmla="*/ 110490 w 3038475"/>
                  <a:gd name="connsiteY484" fmla="*/ 85725 h 3378200"/>
                  <a:gd name="connsiteX485" fmla="*/ 110490 w 3038475"/>
                  <a:gd name="connsiteY485" fmla="*/ 64770 h 3378200"/>
                  <a:gd name="connsiteX486" fmla="*/ 149225 w 3038475"/>
                  <a:gd name="connsiteY486" fmla="*/ 62230 h 3378200"/>
                  <a:gd name="connsiteX487" fmla="*/ 157480 w 3038475"/>
                  <a:gd name="connsiteY487" fmla="*/ 28575 h 3378200"/>
                  <a:gd name="connsiteX488" fmla="*/ 157480 w 3038475"/>
                  <a:gd name="connsiteY488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32735 w 3038475"/>
                  <a:gd name="connsiteY34" fmla="*/ 269282 h 3378200"/>
                  <a:gd name="connsiteX35" fmla="*/ 410426 w 3038475"/>
                  <a:gd name="connsiteY35" fmla="*/ 293754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74837 w 3038475"/>
                  <a:gd name="connsiteY47" fmla="*/ 417321 h 3378200"/>
                  <a:gd name="connsiteX48" fmla="*/ 743585 w 3038475"/>
                  <a:gd name="connsiteY48" fmla="*/ 474345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04648 w 3038475"/>
                  <a:gd name="connsiteY57" fmla="*/ 531873 h 3378200"/>
                  <a:gd name="connsiteX58" fmla="*/ 1198419 w 3038475"/>
                  <a:gd name="connsiteY58" fmla="*/ 605874 h 3378200"/>
                  <a:gd name="connsiteX59" fmla="*/ 1287571 w 3038475"/>
                  <a:gd name="connsiteY59" fmla="*/ 605832 h 3378200"/>
                  <a:gd name="connsiteX60" fmla="*/ 1375092 w 3038475"/>
                  <a:gd name="connsiteY60" fmla="*/ 665042 h 3378200"/>
                  <a:gd name="connsiteX61" fmla="*/ 1409700 w 3038475"/>
                  <a:gd name="connsiteY61" fmla="*/ 668655 h 3378200"/>
                  <a:gd name="connsiteX62" fmla="*/ 1333967 w 3038475"/>
                  <a:gd name="connsiteY62" fmla="*/ 708702 h 3378200"/>
                  <a:gd name="connsiteX63" fmla="*/ 1318685 w 3038475"/>
                  <a:gd name="connsiteY63" fmla="*/ 747520 h 3378200"/>
                  <a:gd name="connsiteX64" fmla="*/ 1346835 w 3038475"/>
                  <a:gd name="connsiteY64" fmla="*/ 816610 h 3378200"/>
                  <a:gd name="connsiteX65" fmla="*/ 1345565 w 3038475"/>
                  <a:gd name="connsiteY65" fmla="*/ 890270 h 3378200"/>
                  <a:gd name="connsiteX66" fmla="*/ 1374899 w 3038475"/>
                  <a:gd name="connsiteY66" fmla="*/ 888706 h 3378200"/>
                  <a:gd name="connsiteX67" fmla="*/ 1362075 w 3038475"/>
                  <a:gd name="connsiteY67" fmla="*/ 897255 h 3378200"/>
                  <a:gd name="connsiteX68" fmla="*/ 1357630 w 3038475"/>
                  <a:gd name="connsiteY68" fmla="*/ 925195 h 3378200"/>
                  <a:gd name="connsiteX69" fmla="*/ 1311275 w 3038475"/>
                  <a:gd name="connsiteY69" fmla="*/ 922655 h 3378200"/>
                  <a:gd name="connsiteX70" fmla="*/ 1295400 w 3038475"/>
                  <a:gd name="connsiteY70" fmla="*/ 945516 h 3378200"/>
                  <a:gd name="connsiteX71" fmla="*/ 1346835 w 3038475"/>
                  <a:gd name="connsiteY71" fmla="*/ 996950 h 3378200"/>
                  <a:gd name="connsiteX72" fmla="*/ 1313815 w 3038475"/>
                  <a:gd name="connsiteY72" fmla="*/ 1075055 h 3378200"/>
                  <a:gd name="connsiteX73" fmla="*/ 1339215 w 3038475"/>
                  <a:gd name="connsiteY73" fmla="*/ 1102995 h 3378200"/>
                  <a:gd name="connsiteX74" fmla="*/ 1332786 w 3038475"/>
                  <a:gd name="connsiteY74" fmla="*/ 1106805 h 3378200"/>
                  <a:gd name="connsiteX75" fmla="*/ 1358900 w 3038475"/>
                  <a:gd name="connsiteY75" fmla="*/ 1106805 h 3378200"/>
                  <a:gd name="connsiteX76" fmla="*/ 1366520 w 3038475"/>
                  <a:gd name="connsiteY76" fmla="*/ 1130300 h 3378200"/>
                  <a:gd name="connsiteX77" fmla="*/ 1374140 w 3038475"/>
                  <a:gd name="connsiteY77" fmla="*/ 1155065 h 3378200"/>
                  <a:gd name="connsiteX78" fmla="*/ 1409700 w 3038475"/>
                  <a:gd name="connsiteY78" fmla="*/ 1160780 h 3378200"/>
                  <a:gd name="connsiteX79" fmla="*/ 1440815 w 3038475"/>
                  <a:gd name="connsiteY79" fmla="*/ 1170305 h 3378200"/>
                  <a:gd name="connsiteX80" fmla="*/ 1459865 w 3038475"/>
                  <a:gd name="connsiteY80" fmla="*/ 1164590 h 3378200"/>
                  <a:gd name="connsiteX81" fmla="*/ 1473200 w 3038475"/>
                  <a:gd name="connsiteY81" fmla="*/ 1145541 h 3378200"/>
                  <a:gd name="connsiteX82" fmla="*/ 1482725 w 3038475"/>
                  <a:gd name="connsiteY82" fmla="*/ 1106805 h 3378200"/>
                  <a:gd name="connsiteX83" fmla="*/ 1511300 w 3038475"/>
                  <a:gd name="connsiteY83" fmla="*/ 1106805 h 3378200"/>
                  <a:gd name="connsiteX84" fmla="*/ 1520825 w 3038475"/>
                  <a:gd name="connsiteY84" fmla="*/ 1126490 h 3378200"/>
                  <a:gd name="connsiteX85" fmla="*/ 1539875 w 3038475"/>
                  <a:gd name="connsiteY85" fmla="*/ 1126490 h 3378200"/>
                  <a:gd name="connsiteX86" fmla="*/ 1558925 w 3038475"/>
                  <a:gd name="connsiteY86" fmla="*/ 1143635 h 3378200"/>
                  <a:gd name="connsiteX87" fmla="*/ 1583690 w 3038475"/>
                  <a:gd name="connsiteY87" fmla="*/ 1143635 h 3378200"/>
                  <a:gd name="connsiteX88" fmla="*/ 1593215 w 3038475"/>
                  <a:gd name="connsiteY88" fmla="*/ 1126490 h 3378200"/>
                  <a:gd name="connsiteX89" fmla="*/ 1579880 w 3038475"/>
                  <a:gd name="connsiteY89" fmla="*/ 1170305 h 3378200"/>
                  <a:gd name="connsiteX90" fmla="*/ 1581533 w 3038475"/>
                  <a:gd name="connsiteY90" fmla="*/ 1197102 h 3378200"/>
                  <a:gd name="connsiteX91" fmla="*/ 1600835 w 3038475"/>
                  <a:gd name="connsiteY91" fmla="*/ 1217930 h 3378200"/>
                  <a:gd name="connsiteX92" fmla="*/ 1612265 w 3038475"/>
                  <a:gd name="connsiteY92" fmla="*/ 1240155 h 3378200"/>
                  <a:gd name="connsiteX93" fmla="*/ 1617813 w 3038475"/>
                  <a:gd name="connsiteY93" fmla="*/ 1253065 h 3378200"/>
                  <a:gd name="connsiteX94" fmla="*/ 1648460 w 3038475"/>
                  <a:gd name="connsiteY94" fmla="*/ 1240155 h 3378200"/>
                  <a:gd name="connsiteX95" fmla="*/ 1654175 w 3038475"/>
                  <a:gd name="connsiteY95" fmla="*/ 1265555 h 3378200"/>
                  <a:gd name="connsiteX96" fmla="*/ 1678940 w 3038475"/>
                  <a:gd name="connsiteY96" fmla="*/ 1290320 h 3378200"/>
                  <a:gd name="connsiteX97" fmla="*/ 1682257 w 3038475"/>
                  <a:gd name="connsiteY97" fmla="*/ 1310221 h 3378200"/>
                  <a:gd name="connsiteX98" fmla="*/ 1685925 w 3038475"/>
                  <a:gd name="connsiteY98" fmla="*/ 1295400 h 3378200"/>
                  <a:gd name="connsiteX99" fmla="*/ 1708785 w 3038475"/>
                  <a:gd name="connsiteY99" fmla="*/ 1310640 h 3378200"/>
                  <a:gd name="connsiteX100" fmla="*/ 1715770 w 3038475"/>
                  <a:gd name="connsiteY100" fmla="*/ 1314450 h 3378200"/>
                  <a:gd name="connsiteX101" fmla="*/ 1737360 w 3038475"/>
                  <a:gd name="connsiteY101" fmla="*/ 1314450 h 3378200"/>
                  <a:gd name="connsiteX102" fmla="*/ 1758315 w 3038475"/>
                  <a:gd name="connsiteY102" fmla="*/ 1314450 h 3378200"/>
                  <a:gd name="connsiteX103" fmla="*/ 1795145 w 3038475"/>
                  <a:gd name="connsiteY103" fmla="*/ 1336675 h 3378200"/>
                  <a:gd name="connsiteX104" fmla="*/ 1772285 w 3038475"/>
                  <a:gd name="connsiteY104" fmla="*/ 1349375 h 3378200"/>
                  <a:gd name="connsiteX105" fmla="*/ 1772285 w 3038475"/>
                  <a:gd name="connsiteY105" fmla="*/ 1364615 h 3378200"/>
                  <a:gd name="connsiteX106" fmla="*/ 1758315 w 3038475"/>
                  <a:gd name="connsiteY106" fmla="*/ 1384935 h 3378200"/>
                  <a:gd name="connsiteX107" fmla="*/ 1779905 w 3038475"/>
                  <a:gd name="connsiteY107" fmla="*/ 1402715 h 3378200"/>
                  <a:gd name="connsiteX108" fmla="*/ 1795145 w 3038475"/>
                  <a:gd name="connsiteY108" fmla="*/ 1428750 h 3378200"/>
                  <a:gd name="connsiteX109" fmla="*/ 1823720 w 3038475"/>
                  <a:gd name="connsiteY109" fmla="*/ 1438910 h 3378200"/>
                  <a:gd name="connsiteX110" fmla="*/ 1851660 w 3038475"/>
                  <a:gd name="connsiteY110" fmla="*/ 1418590 h 3378200"/>
                  <a:gd name="connsiteX111" fmla="*/ 1869440 w 3038475"/>
                  <a:gd name="connsiteY111" fmla="*/ 1426210 h 3378200"/>
                  <a:gd name="connsiteX112" fmla="*/ 1884680 w 3038475"/>
                  <a:gd name="connsiteY112" fmla="*/ 1397635 h 3378200"/>
                  <a:gd name="connsiteX113" fmla="*/ 1908810 w 3038475"/>
                  <a:gd name="connsiteY113" fmla="*/ 1410970 h 3378200"/>
                  <a:gd name="connsiteX114" fmla="*/ 1908810 w 3038475"/>
                  <a:gd name="connsiteY114" fmla="*/ 1431290 h 3378200"/>
                  <a:gd name="connsiteX115" fmla="*/ 1931035 w 3038475"/>
                  <a:gd name="connsiteY115" fmla="*/ 1446530 h 3378200"/>
                  <a:gd name="connsiteX116" fmla="*/ 1947545 w 3038475"/>
                  <a:gd name="connsiteY116" fmla="*/ 1413510 h 3378200"/>
                  <a:gd name="connsiteX117" fmla="*/ 1978660 w 3038475"/>
                  <a:gd name="connsiteY117" fmla="*/ 1410970 h 3378200"/>
                  <a:gd name="connsiteX118" fmla="*/ 2021205 w 3038475"/>
                  <a:gd name="connsiteY118" fmla="*/ 1410970 h 3378200"/>
                  <a:gd name="connsiteX119" fmla="*/ 2047240 w 3038475"/>
                  <a:gd name="connsiteY119" fmla="*/ 1431290 h 3378200"/>
                  <a:gd name="connsiteX120" fmla="*/ 2075704 w 3038475"/>
                  <a:gd name="connsiteY120" fmla="*/ 1424444 h 3378200"/>
                  <a:gd name="connsiteX121" fmla="*/ 2071370 w 3038475"/>
                  <a:gd name="connsiteY121" fmla="*/ 1421130 h 3378200"/>
                  <a:gd name="connsiteX122" fmla="*/ 2112645 w 3038475"/>
                  <a:gd name="connsiteY122" fmla="*/ 1396365 h 3378200"/>
                  <a:gd name="connsiteX123" fmla="*/ 2154555 w 3038475"/>
                  <a:gd name="connsiteY123" fmla="*/ 1369695 h 3378200"/>
                  <a:gd name="connsiteX124" fmla="*/ 2152650 w 3038475"/>
                  <a:gd name="connsiteY124" fmla="*/ 1338580 h 3378200"/>
                  <a:gd name="connsiteX125" fmla="*/ 2164080 w 3038475"/>
                  <a:gd name="connsiteY125" fmla="*/ 1247775 h 3378200"/>
                  <a:gd name="connsiteX126" fmla="*/ 2182495 w 3038475"/>
                  <a:gd name="connsiteY126" fmla="*/ 1230630 h 3378200"/>
                  <a:gd name="connsiteX127" fmla="*/ 2103120 w 3038475"/>
                  <a:gd name="connsiteY127" fmla="*/ 1189355 h 3378200"/>
                  <a:gd name="connsiteX128" fmla="*/ 2069465 w 3038475"/>
                  <a:gd name="connsiteY128" fmla="*/ 1189355 h 3378200"/>
                  <a:gd name="connsiteX129" fmla="*/ 2040255 w 3038475"/>
                  <a:gd name="connsiteY129" fmla="*/ 1211580 h 3378200"/>
                  <a:gd name="connsiteX130" fmla="*/ 2019300 w 3038475"/>
                  <a:gd name="connsiteY130" fmla="*/ 1253490 h 3378200"/>
                  <a:gd name="connsiteX131" fmla="*/ 2011680 w 3038475"/>
                  <a:gd name="connsiteY131" fmla="*/ 1245870 h 3378200"/>
                  <a:gd name="connsiteX132" fmla="*/ 1994535 w 3038475"/>
                  <a:gd name="connsiteY132" fmla="*/ 1243965 h 3378200"/>
                  <a:gd name="connsiteX133" fmla="*/ 2038350 w 3038475"/>
                  <a:gd name="connsiteY133" fmla="*/ 1186815 h 3378200"/>
                  <a:gd name="connsiteX134" fmla="*/ 2013585 w 3038475"/>
                  <a:gd name="connsiteY134" fmla="*/ 1146810 h 3378200"/>
                  <a:gd name="connsiteX135" fmla="*/ 1994535 w 3038475"/>
                  <a:gd name="connsiteY135" fmla="*/ 1200150 h 3378200"/>
                  <a:gd name="connsiteX136" fmla="*/ 1979295 w 3038475"/>
                  <a:gd name="connsiteY136" fmla="*/ 1209675 h 3378200"/>
                  <a:gd name="connsiteX137" fmla="*/ 1983105 w 3038475"/>
                  <a:gd name="connsiteY137" fmla="*/ 1236345 h 3378200"/>
                  <a:gd name="connsiteX138" fmla="*/ 1945005 w 3038475"/>
                  <a:gd name="connsiteY138" fmla="*/ 1230630 h 3378200"/>
                  <a:gd name="connsiteX139" fmla="*/ 1945005 w 3038475"/>
                  <a:gd name="connsiteY139" fmla="*/ 1211580 h 3378200"/>
                  <a:gd name="connsiteX140" fmla="*/ 1977390 w 3038475"/>
                  <a:gd name="connsiteY140" fmla="*/ 1151255 h 3378200"/>
                  <a:gd name="connsiteX141" fmla="*/ 2000250 w 3038475"/>
                  <a:gd name="connsiteY141" fmla="*/ 1135380 h 3378200"/>
                  <a:gd name="connsiteX142" fmla="*/ 1986915 w 3038475"/>
                  <a:gd name="connsiteY142" fmla="*/ 1074420 h 3378200"/>
                  <a:gd name="connsiteX143" fmla="*/ 2013585 w 3038475"/>
                  <a:gd name="connsiteY143" fmla="*/ 1033780 h 3378200"/>
                  <a:gd name="connsiteX144" fmla="*/ 2103120 w 3038475"/>
                  <a:gd name="connsiteY144" fmla="*/ 1017905 h 3378200"/>
                  <a:gd name="connsiteX145" fmla="*/ 2152650 w 3038475"/>
                  <a:gd name="connsiteY145" fmla="*/ 1005205 h 3378200"/>
                  <a:gd name="connsiteX146" fmla="*/ 2134870 w 3038475"/>
                  <a:gd name="connsiteY146" fmla="*/ 954405 h 3378200"/>
                  <a:gd name="connsiteX147" fmla="*/ 2101215 w 3038475"/>
                  <a:gd name="connsiteY147" fmla="*/ 963931 h 3378200"/>
                  <a:gd name="connsiteX148" fmla="*/ 2069465 w 3038475"/>
                  <a:gd name="connsiteY148" fmla="*/ 938530 h 3378200"/>
                  <a:gd name="connsiteX149" fmla="*/ 2071370 w 3038475"/>
                  <a:gd name="connsiteY149" fmla="*/ 859155 h 3378200"/>
                  <a:gd name="connsiteX150" fmla="*/ 2118995 w 3038475"/>
                  <a:gd name="connsiteY150" fmla="*/ 824230 h 3378200"/>
                  <a:gd name="connsiteX151" fmla="*/ 2182495 w 3038475"/>
                  <a:gd name="connsiteY151" fmla="*/ 805180 h 3378200"/>
                  <a:gd name="connsiteX152" fmla="*/ 2203450 w 3038475"/>
                  <a:gd name="connsiteY152" fmla="*/ 849630 h 3378200"/>
                  <a:gd name="connsiteX153" fmla="*/ 2220595 w 3038475"/>
                  <a:gd name="connsiteY153" fmla="*/ 881380 h 3378200"/>
                  <a:gd name="connsiteX154" fmla="*/ 2265045 w 3038475"/>
                  <a:gd name="connsiteY154" fmla="*/ 903605 h 3378200"/>
                  <a:gd name="connsiteX155" fmla="*/ 2265045 w 3038475"/>
                  <a:gd name="connsiteY155" fmla="*/ 878205 h 3378200"/>
                  <a:gd name="connsiteX156" fmla="*/ 2357120 w 3038475"/>
                  <a:gd name="connsiteY156" fmla="*/ 849630 h 3378200"/>
                  <a:gd name="connsiteX157" fmla="*/ 2392680 w 3038475"/>
                  <a:gd name="connsiteY157" fmla="*/ 862965 h 3378200"/>
                  <a:gd name="connsiteX158" fmla="*/ 2423160 w 3038475"/>
                  <a:gd name="connsiteY158" fmla="*/ 847725 h 3378200"/>
                  <a:gd name="connsiteX159" fmla="*/ 2446020 w 3038475"/>
                  <a:gd name="connsiteY159" fmla="*/ 872490 h 3378200"/>
                  <a:gd name="connsiteX160" fmla="*/ 2434590 w 3038475"/>
                  <a:gd name="connsiteY160" fmla="*/ 889635 h 3378200"/>
                  <a:gd name="connsiteX161" fmla="*/ 2459355 w 3038475"/>
                  <a:gd name="connsiteY161" fmla="*/ 901065 h 3378200"/>
                  <a:gd name="connsiteX162" fmla="*/ 2447925 w 3038475"/>
                  <a:gd name="connsiteY162" fmla="*/ 910590 h 3378200"/>
                  <a:gd name="connsiteX163" fmla="*/ 2458720 w 3038475"/>
                  <a:gd name="connsiteY163" fmla="*/ 922655 h 3378200"/>
                  <a:gd name="connsiteX164" fmla="*/ 2484120 w 3038475"/>
                  <a:gd name="connsiteY164" fmla="*/ 986155 h 3378200"/>
                  <a:gd name="connsiteX165" fmla="*/ 2447925 w 3038475"/>
                  <a:gd name="connsiteY165" fmla="*/ 1038225 h 3378200"/>
                  <a:gd name="connsiteX166" fmla="*/ 2461260 w 3038475"/>
                  <a:gd name="connsiteY166" fmla="*/ 1068705 h 3378200"/>
                  <a:gd name="connsiteX167" fmla="*/ 2438400 w 3038475"/>
                  <a:gd name="connsiteY167" fmla="*/ 1106805 h 3378200"/>
                  <a:gd name="connsiteX168" fmla="*/ 2438400 w 3038475"/>
                  <a:gd name="connsiteY168" fmla="*/ 1132206 h 3378200"/>
                  <a:gd name="connsiteX169" fmla="*/ 2417445 w 3038475"/>
                  <a:gd name="connsiteY169" fmla="*/ 1141095 h 3378200"/>
                  <a:gd name="connsiteX170" fmla="*/ 2421255 w 3038475"/>
                  <a:gd name="connsiteY170" fmla="*/ 1163955 h 3378200"/>
                  <a:gd name="connsiteX171" fmla="*/ 2377440 w 3038475"/>
                  <a:gd name="connsiteY171" fmla="*/ 1198880 h 3378200"/>
                  <a:gd name="connsiteX172" fmla="*/ 2374265 w 3038475"/>
                  <a:gd name="connsiteY172" fmla="*/ 1230630 h 3378200"/>
                  <a:gd name="connsiteX173" fmla="*/ 2335530 w 3038475"/>
                  <a:gd name="connsiteY173" fmla="*/ 1239520 h 3378200"/>
                  <a:gd name="connsiteX174" fmla="*/ 2335530 w 3038475"/>
                  <a:gd name="connsiteY174" fmla="*/ 1295400 h 3378200"/>
                  <a:gd name="connsiteX175" fmla="*/ 2374265 w 3038475"/>
                  <a:gd name="connsiteY175" fmla="*/ 1314451 h 3378200"/>
                  <a:gd name="connsiteX176" fmla="*/ 2420620 w 3038475"/>
                  <a:gd name="connsiteY176" fmla="*/ 1295400 h 3378200"/>
                  <a:gd name="connsiteX177" fmla="*/ 2461895 w 3038475"/>
                  <a:gd name="connsiteY177" fmla="*/ 1295400 h 3378200"/>
                  <a:gd name="connsiteX178" fmla="*/ 2526030 w 3038475"/>
                  <a:gd name="connsiteY178" fmla="*/ 1239520 h 3378200"/>
                  <a:gd name="connsiteX179" fmla="*/ 2560320 w 3038475"/>
                  <a:gd name="connsiteY179" fmla="*/ 1239520 h 3378200"/>
                  <a:gd name="connsiteX180" fmla="*/ 2563319 w 3038475"/>
                  <a:gd name="connsiteY180" fmla="*/ 1251314 h 3378200"/>
                  <a:gd name="connsiteX181" fmla="*/ 2563382 w 3038475"/>
                  <a:gd name="connsiteY181" fmla="*/ 1251335 h 3378200"/>
                  <a:gd name="connsiteX182" fmla="*/ 2569845 w 3038475"/>
                  <a:gd name="connsiteY182" fmla="*/ 1241425 h 3378200"/>
                  <a:gd name="connsiteX183" fmla="*/ 2591435 w 3038475"/>
                  <a:gd name="connsiteY183" fmla="*/ 1241425 h 3378200"/>
                  <a:gd name="connsiteX184" fmla="*/ 2616835 w 3038475"/>
                  <a:gd name="connsiteY184" fmla="*/ 1264285 h 3378200"/>
                  <a:gd name="connsiteX185" fmla="*/ 2629535 w 3038475"/>
                  <a:gd name="connsiteY185" fmla="*/ 1275715 h 3378200"/>
                  <a:gd name="connsiteX186" fmla="*/ 2643505 w 3038475"/>
                  <a:gd name="connsiteY186" fmla="*/ 1284605 h 3378200"/>
                  <a:gd name="connsiteX187" fmla="*/ 2651760 w 3038475"/>
                  <a:gd name="connsiteY187" fmla="*/ 1273175 h 3378200"/>
                  <a:gd name="connsiteX188" fmla="*/ 2670810 w 3038475"/>
                  <a:gd name="connsiteY188" fmla="*/ 1275715 h 3378200"/>
                  <a:gd name="connsiteX189" fmla="*/ 2688590 w 3038475"/>
                  <a:gd name="connsiteY189" fmla="*/ 1285875 h 3378200"/>
                  <a:gd name="connsiteX190" fmla="*/ 2692400 w 3038475"/>
                  <a:gd name="connsiteY190" fmla="*/ 1297940 h 3378200"/>
                  <a:gd name="connsiteX191" fmla="*/ 2706370 w 3038475"/>
                  <a:gd name="connsiteY191" fmla="*/ 1314451 h 3378200"/>
                  <a:gd name="connsiteX192" fmla="*/ 2705100 w 3038475"/>
                  <a:gd name="connsiteY192" fmla="*/ 1324610 h 3378200"/>
                  <a:gd name="connsiteX193" fmla="*/ 2726690 w 3038475"/>
                  <a:gd name="connsiteY193" fmla="*/ 1325880 h 3378200"/>
                  <a:gd name="connsiteX194" fmla="*/ 2726690 w 3038475"/>
                  <a:gd name="connsiteY194" fmla="*/ 1334770 h 3378200"/>
                  <a:gd name="connsiteX195" fmla="*/ 2752725 w 3038475"/>
                  <a:gd name="connsiteY195" fmla="*/ 1347470 h 3378200"/>
                  <a:gd name="connsiteX196" fmla="*/ 2750185 w 3038475"/>
                  <a:gd name="connsiteY196" fmla="*/ 1357630 h 3378200"/>
                  <a:gd name="connsiteX197" fmla="*/ 2765425 w 3038475"/>
                  <a:gd name="connsiteY197" fmla="*/ 1370330 h 3378200"/>
                  <a:gd name="connsiteX198" fmla="*/ 2756535 w 3038475"/>
                  <a:gd name="connsiteY198" fmla="*/ 1386205 h 3378200"/>
                  <a:gd name="connsiteX199" fmla="*/ 2756535 w 3038475"/>
                  <a:gd name="connsiteY199" fmla="*/ 1400175 h 3378200"/>
                  <a:gd name="connsiteX200" fmla="*/ 2766695 w 3038475"/>
                  <a:gd name="connsiteY200" fmla="*/ 1415415 h 3378200"/>
                  <a:gd name="connsiteX201" fmla="*/ 2783205 w 3038475"/>
                  <a:gd name="connsiteY201" fmla="*/ 1423036 h 3378200"/>
                  <a:gd name="connsiteX202" fmla="*/ 2783205 w 3038475"/>
                  <a:gd name="connsiteY202" fmla="*/ 1440815 h 3378200"/>
                  <a:gd name="connsiteX203" fmla="*/ 2761615 w 3038475"/>
                  <a:gd name="connsiteY203" fmla="*/ 1435735 h 3378200"/>
                  <a:gd name="connsiteX204" fmla="*/ 2752725 w 3038475"/>
                  <a:gd name="connsiteY204" fmla="*/ 1439545 h 3378200"/>
                  <a:gd name="connsiteX205" fmla="*/ 2743200 w 3038475"/>
                  <a:gd name="connsiteY205" fmla="*/ 1431925 h 3378200"/>
                  <a:gd name="connsiteX206" fmla="*/ 2740660 w 3038475"/>
                  <a:gd name="connsiteY206" fmla="*/ 1508760 h 3378200"/>
                  <a:gd name="connsiteX207" fmla="*/ 2762885 w 3038475"/>
                  <a:gd name="connsiteY207" fmla="*/ 1512570 h 3378200"/>
                  <a:gd name="connsiteX208" fmla="*/ 2773045 w 3038475"/>
                  <a:gd name="connsiteY208" fmla="*/ 1504950 h 3378200"/>
                  <a:gd name="connsiteX209" fmla="*/ 2797175 w 3038475"/>
                  <a:gd name="connsiteY209" fmla="*/ 1525270 h 3378200"/>
                  <a:gd name="connsiteX210" fmla="*/ 2821305 w 3038475"/>
                  <a:gd name="connsiteY210" fmla="*/ 1554481 h 3378200"/>
                  <a:gd name="connsiteX211" fmla="*/ 2841625 w 3038475"/>
                  <a:gd name="connsiteY211" fmla="*/ 1553210 h 3378200"/>
                  <a:gd name="connsiteX212" fmla="*/ 2858770 w 3038475"/>
                  <a:gd name="connsiteY212" fmla="*/ 1565910 h 3378200"/>
                  <a:gd name="connsiteX213" fmla="*/ 2876550 w 3038475"/>
                  <a:gd name="connsiteY213" fmla="*/ 1551940 h 3378200"/>
                  <a:gd name="connsiteX214" fmla="*/ 2887980 w 3038475"/>
                  <a:gd name="connsiteY214" fmla="*/ 1565910 h 3378200"/>
                  <a:gd name="connsiteX215" fmla="*/ 2910840 w 3038475"/>
                  <a:gd name="connsiteY215" fmla="*/ 1554481 h 3378200"/>
                  <a:gd name="connsiteX216" fmla="*/ 2927350 w 3038475"/>
                  <a:gd name="connsiteY216" fmla="*/ 1575435 h 3378200"/>
                  <a:gd name="connsiteX217" fmla="*/ 2961005 w 3038475"/>
                  <a:gd name="connsiteY217" fmla="*/ 1602105 h 3378200"/>
                  <a:gd name="connsiteX218" fmla="*/ 2971165 w 3038475"/>
                  <a:gd name="connsiteY218" fmla="*/ 1602105 h 3378200"/>
                  <a:gd name="connsiteX219" fmla="*/ 2966085 w 3038475"/>
                  <a:gd name="connsiteY219" fmla="*/ 1614805 h 3378200"/>
                  <a:gd name="connsiteX220" fmla="*/ 2971165 w 3038475"/>
                  <a:gd name="connsiteY220" fmla="*/ 1632585 h 3378200"/>
                  <a:gd name="connsiteX221" fmla="*/ 2976245 w 3038475"/>
                  <a:gd name="connsiteY221" fmla="*/ 1663700 h 3378200"/>
                  <a:gd name="connsiteX222" fmla="*/ 2990215 w 3038475"/>
                  <a:gd name="connsiteY222" fmla="*/ 1659255 h 3378200"/>
                  <a:gd name="connsiteX223" fmla="*/ 3000375 w 3038475"/>
                  <a:gd name="connsiteY223" fmla="*/ 1685290 h 3378200"/>
                  <a:gd name="connsiteX224" fmla="*/ 3038475 w 3038475"/>
                  <a:gd name="connsiteY224" fmla="*/ 1729740 h 3378200"/>
                  <a:gd name="connsiteX225" fmla="*/ 3016401 w 3038475"/>
                  <a:gd name="connsiteY225" fmla="*/ 1798723 h 3378200"/>
                  <a:gd name="connsiteX226" fmla="*/ 3002819 w 3038475"/>
                  <a:gd name="connsiteY226" fmla="*/ 1792286 h 3378200"/>
                  <a:gd name="connsiteX227" fmla="*/ 2985681 w 3038475"/>
                  <a:gd name="connsiteY227" fmla="*/ 1872304 h 3378200"/>
                  <a:gd name="connsiteX228" fmla="*/ 2938074 w 3038475"/>
                  <a:gd name="connsiteY228" fmla="*/ 1929460 h 3378200"/>
                  <a:gd name="connsiteX229" fmla="*/ 2953308 w 3038475"/>
                  <a:gd name="connsiteY229" fmla="*/ 1958038 h 3378200"/>
                  <a:gd name="connsiteX230" fmla="*/ 2871424 w 3038475"/>
                  <a:gd name="connsiteY230" fmla="*/ 2087591 h 3378200"/>
                  <a:gd name="connsiteX231" fmla="*/ 2827625 w 3038475"/>
                  <a:gd name="connsiteY231" fmla="*/ 2110453 h 3378200"/>
                  <a:gd name="connsiteX232" fmla="*/ 2772401 w 3038475"/>
                  <a:gd name="connsiteY232" fmla="*/ 2129505 h 3378200"/>
                  <a:gd name="connsiteX233" fmla="*/ 2732411 w 3038475"/>
                  <a:gd name="connsiteY233" fmla="*/ 2188566 h 3378200"/>
                  <a:gd name="connsiteX234" fmla="*/ 2722890 w 3038475"/>
                  <a:gd name="connsiteY234" fmla="*/ 2342887 h 3378200"/>
                  <a:gd name="connsiteX235" fmla="*/ 2701943 w 3038475"/>
                  <a:gd name="connsiteY235" fmla="*/ 2360033 h 3378200"/>
                  <a:gd name="connsiteX236" fmla="*/ 2682900 w 3038475"/>
                  <a:gd name="connsiteY236" fmla="*/ 2392422 h 3378200"/>
                  <a:gd name="connsiteX237" fmla="*/ 2680996 w 3038475"/>
                  <a:gd name="connsiteY237" fmla="*/ 2464819 h 3378200"/>
                  <a:gd name="connsiteX238" fmla="*/ 2631485 w 3038475"/>
                  <a:gd name="connsiteY238" fmla="*/ 2521975 h 3378200"/>
                  <a:gd name="connsiteX239" fmla="*/ 2599112 w 3038475"/>
                  <a:gd name="connsiteY239" fmla="*/ 2521975 h 3378200"/>
                  <a:gd name="connsiteX240" fmla="*/ 2524845 w 3038475"/>
                  <a:gd name="connsiteY240" fmla="*/ 2554363 h 3378200"/>
                  <a:gd name="connsiteX241" fmla="*/ 2477238 w 3038475"/>
                  <a:gd name="connsiteY241" fmla="*/ 2605803 h 3378200"/>
                  <a:gd name="connsiteX242" fmla="*/ 2477238 w 3038475"/>
                  <a:gd name="connsiteY242" fmla="*/ 2638192 h 3378200"/>
                  <a:gd name="connsiteX243" fmla="*/ 2439152 w 3038475"/>
                  <a:gd name="connsiteY243" fmla="*/ 2653433 h 3378200"/>
                  <a:gd name="connsiteX244" fmla="*/ 2444360 w 3038475"/>
                  <a:gd name="connsiteY244" fmla="*/ 2729850 h 3378200"/>
                  <a:gd name="connsiteX245" fmla="*/ 2439153 w 3038475"/>
                  <a:gd name="connsiteY245" fmla="*/ 2728371 h 3378200"/>
                  <a:gd name="connsiteX246" fmla="*/ 2418205 w 3038475"/>
                  <a:gd name="connsiteY246" fmla="*/ 2794418 h 3378200"/>
                  <a:gd name="connsiteX247" fmla="*/ 2406780 w 3038475"/>
                  <a:gd name="connsiteY247" fmla="*/ 2788702 h 3378200"/>
                  <a:gd name="connsiteX248" fmla="*/ 2378216 w 3038475"/>
                  <a:gd name="connsiteY248" fmla="*/ 2815375 h 3378200"/>
                  <a:gd name="connsiteX249" fmla="*/ 2326800 w 3038475"/>
                  <a:gd name="connsiteY249" fmla="*/ 2840142 h 3378200"/>
                  <a:gd name="connsiteX250" fmla="*/ 2336321 w 3038475"/>
                  <a:gd name="connsiteY250" fmla="*/ 2855384 h 3378200"/>
                  <a:gd name="connsiteX251" fmla="*/ 2273480 w 3038475"/>
                  <a:gd name="connsiteY251" fmla="*/ 2914445 h 3378200"/>
                  <a:gd name="connsiteX252" fmla="*/ 2204292 w 3038475"/>
                  <a:gd name="connsiteY252" fmla="*/ 2990652 h 3378200"/>
                  <a:gd name="connsiteX253" fmla="*/ 2193500 w 3038475"/>
                  <a:gd name="connsiteY253" fmla="*/ 2990652 h 3378200"/>
                  <a:gd name="connsiteX254" fmla="*/ 2183344 w 3038475"/>
                  <a:gd name="connsiteY254" fmla="*/ 3019230 h 3378200"/>
                  <a:gd name="connsiteX255" fmla="*/ 2168744 w 3038475"/>
                  <a:gd name="connsiteY255" fmla="*/ 3034472 h 3378200"/>
                  <a:gd name="connsiteX256" fmla="*/ 2149702 w 3038475"/>
                  <a:gd name="connsiteY256" fmla="*/ 3055429 h 3378200"/>
                  <a:gd name="connsiteX257" fmla="*/ 2136372 w 3038475"/>
                  <a:gd name="connsiteY257" fmla="*/ 3064955 h 3378200"/>
                  <a:gd name="connsiteX258" fmla="*/ 2125581 w 3038475"/>
                  <a:gd name="connsiteY258" fmla="*/ 3076386 h 3378200"/>
                  <a:gd name="connsiteX259" fmla="*/ 2103999 w 3038475"/>
                  <a:gd name="connsiteY259" fmla="*/ 3084007 h 3378200"/>
                  <a:gd name="connsiteX260" fmla="*/ 2072261 w 3038475"/>
                  <a:gd name="connsiteY260" fmla="*/ 3089722 h 3378200"/>
                  <a:gd name="connsiteX261" fmla="*/ 2035445 w 3038475"/>
                  <a:gd name="connsiteY261" fmla="*/ 3095438 h 3378200"/>
                  <a:gd name="connsiteX262" fmla="*/ 2008785 w 3038475"/>
                  <a:gd name="connsiteY262" fmla="*/ 3103058 h 3378200"/>
                  <a:gd name="connsiteX263" fmla="*/ 1995455 w 3038475"/>
                  <a:gd name="connsiteY263" fmla="*/ 3106869 h 3378200"/>
                  <a:gd name="connsiteX264" fmla="*/ 1968795 w 3038475"/>
                  <a:gd name="connsiteY264" fmla="*/ 3120205 h 3378200"/>
                  <a:gd name="connsiteX265" fmla="*/ 1964986 w 3038475"/>
                  <a:gd name="connsiteY265" fmla="*/ 3131636 h 3378200"/>
                  <a:gd name="connsiteX266" fmla="*/ 1963151 w 3038475"/>
                  <a:gd name="connsiteY266" fmla="*/ 3132471 h 3378200"/>
                  <a:gd name="connsiteX267" fmla="*/ 1962150 w 3038475"/>
                  <a:gd name="connsiteY267" fmla="*/ 3132137 h 3378200"/>
                  <a:gd name="connsiteX268" fmla="*/ 1942935 w 3038475"/>
                  <a:gd name="connsiteY268" fmla="*/ 3128047 h 3378200"/>
                  <a:gd name="connsiteX269" fmla="*/ 1926023 w 3038475"/>
                  <a:gd name="connsiteY269" fmla="*/ 3098165 h 3378200"/>
                  <a:gd name="connsiteX270" fmla="*/ 1908881 w 3038475"/>
                  <a:gd name="connsiteY270" fmla="*/ 3094990 h 3378200"/>
                  <a:gd name="connsiteX271" fmla="*/ 1889835 w 3038475"/>
                  <a:gd name="connsiteY271" fmla="*/ 3054985 h 3378200"/>
                  <a:gd name="connsiteX272" fmla="*/ 1880946 w 3038475"/>
                  <a:gd name="connsiteY272" fmla="*/ 2962275 h 3378200"/>
                  <a:gd name="connsiteX273" fmla="*/ 1837774 w 3038475"/>
                  <a:gd name="connsiteY273" fmla="*/ 2971165 h 3378200"/>
                  <a:gd name="connsiteX274" fmla="*/ 1806030 w 3038475"/>
                  <a:gd name="connsiteY274" fmla="*/ 3023235 h 3378200"/>
                  <a:gd name="connsiteX275" fmla="*/ 1806030 w 3038475"/>
                  <a:gd name="connsiteY275" fmla="*/ 3046095 h 3378200"/>
                  <a:gd name="connsiteX276" fmla="*/ 1737462 w 3038475"/>
                  <a:gd name="connsiteY276" fmla="*/ 3057525 h 3378200"/>
                  <a:gd name="connsiteX277" fmla="*/ 1712702 w 3038475"/>
                  <a:gd name="connsiteY277" fmla="*/ 3131820 h 3378200"/>
                  <a:gd name="connsiteX278" fmla="*/ 1737462 w 3038475"/>
                  <a:gd name="connsiteY278" fmla="*/ 3131820 h 3378200"/>
                  <a:gd name="connsiteX279" fmla="*/ 1696195 w 3038475"/>
                  <a:gd name="connsiteY279" fmla="*/ 3181985 h 3378200"/>
                  <a:gd name="connsiteX280" fmla="*/ 1608983 w 3038475"/>
                  <a:gd name="connsiteY280" fmla="*/ 3171817 h 3378200"/>
                  <a:gd name="connsiteX281" fmla="*/ 1621913 w 3038475"/>
                  <a:gd name="connsiteY281" fmla="*/ 3164205 h 3378200"/>
                  <a:gd name="connsiteX282" fmla="*/ 1592709 w 3038475"/>
                  <a:gd name="connsiteY282" fmla="*/ 3169920 h 3378200"/>
                  <a:gd name="connsiteX283" fmla="*/ 1608983 w 3038475"/>
                  <a:gd name="connsiteY283" fmla="*/ 3171817 h 3378200"/>
                  <a:gd name="connsiteX284" fmla="*/ 1521602 w 3038475"/>
                  <a:gd name="connsiteY284" fmla="*/ 3223260 h 3378200"/>
                  <a:gd name="connsiteX285" fmla="*/ 1432083 w 3038475"/>
                  <a:gd name="connsiteY285" fmla="*/ 3195955 h 3378200"/>
                  <a:gd name="connsiteX286" fmla="*/ 1432083 w 3038475"/>
                  <a:gd name="connsiteY286" fmla="*/ 3164205 h 3378200"/>
                  <a:gd name="connsiteX287" fmla="*/ 1403513 w 3038475"/>
                  <a:gd name="connsiteY287" fmla="*/ 3164205 h 3378200"/>
                  <a:gd name="connsiteX288" fmla="*/ 1373674 w 3038475"/>
                  <a:gd name="connsiteY288" fmla="*/ 3147060 h 3378200"/>
                  <a:gd name="connsiteX289" fmla="*/ 1306376 w 3038475"/>
                  <a:gd name="connsiteY289" fmla="*/ 3199130 h 3378200"/>
                  <a:gd name="connsiteX290" fmla="*/ 1291774 w 3038475"/>
                  <a:gd name="connsiteY290" fmla="*/ 3223260 h 3378200"/>
                  <a:gd name="connsiteX291" fmla="*/ 1291774 w 3038475"/>
                  <a:gd name="connsiteY291" fmla="*/ 3253740 h 3378200"/>
                  <a:gd name="connsiteX292" fmla="*/ 1291774 w 3038475"/>
                  <a:gd name="connsiteY292" fmla="*/ 3291205 h 3378200"/>
                  <a:gd name="connsiteX293" fmla="*/ 1254950 w 3038475"/>
                  <a:gd name="connsiteY293" fmla="*/ 3296920 h 3378200"/>
                  <a:gd name="connsiteX294" fmla="*/ 1217492 w 3038475"/>
                  <a:gd name="connsiteY294" fmla="*/ 3328670 h 3378200"/>
                  <a:gd name="connsiteX295" fmla="*/ 1177494 w 3038475"/>
                  <a:gd name="connsiteY295" fmla="*/ 3378200 h 3378200"/>
                  <a:gd name="connsiteX296" fmla="*/ 1159718 w 3038475"/>
                  <a:gd name="connsiteY296" fmla="*/ 3356610 h 3378200"/>
                  <a:gd name="connsiteX297" fmla="*/ 1094222 w 3038475"/>
                  <a:gd name="connsiteY297" fmla="*/ 3335507 h 3378200"/>
                  <a:gd name="connsiteX298" fmla="*/ 1101725 w 3038475"/>
                  <a:gd name="connsiteY298" fmla="*/ 3321685 h 3378200"/>
                  <a:gd name="connsiteX299" fmla="*/ 1089660 w 3038475"/>
                  <a:gd name="connsiteY299" fmla="*/ 3319145 h 3378200"/>
                  <a:gd name="connsiteX300" fmla="*/ 1089660 w 3038475"/>
                  <a:gd name="connsiteY300" fmla="*/ 3260090 h 3378200"/>
                  <a:gd name="connsiteX301" fmla="*/ 1101725 w 3038475"/>
                  <a:gd name="connsiteY301" fmla="*/ 3256280 h 3378200"/>
                  <a:gd name="connsiteX302" fmla="*/ 1089660 w 3038475"/>
                  <a:gd name="connsiteY302" fmla="*/ 3175000 h 3378200"/>
                  <a:gd name="connsiteX303" fmla="*/ 1089660 w 3038475"/>
                  <a:gd name="connsiteY303" fmla="*/ 3160395 h 3378200"/>
                  <a:gd name="connsiteX304" fmla="*/ 1089660 w 3038475"/>
                  <a:gd name="connsiteY304" fmla="*/ 3146425 h 3378200"/>
                  <a:gd name="connsiteX305" fmla="*/ 1069340 w 3038475"/>
                  <a:gd name="connsiteY305" fmla="*/ 3156585 h 3378200"/>
                  <a:gd name="connsiteX306" fmla="*/ 1064895 w 3038475"/>
                  <a:gd name="connsiteY306" fmla="*/ 3128010 h 3378200"/>
                  <a:gd name="connsiteX307" fmla="*/ 1061085 w 3038475"/>
                  <a:gd name="connsiteY307" fmla="*/ 3095625 h 3378200"/>
                  <a:gd name="connsiteX308" fmla="*/ 1074420 w 3038475"/>
                  <a:gd name="connsiteY308" fmla="*/ 3057525 h 3378200"/>
                  <a:gd name="connsiteX309" fmla="*/ 1036320 w 3038475"/>
                  <a:gd name="connsiteY309" fmla="*/ 3076575 h 3378200"/>
                  <a:gd name="connsiteX310" fmla="*/ 1013460 w 3038475"/>
                  <a:gd name="connsiteY310" fmla="*/ 3068955 h 3378200"/>
                  <a:gd name="connsiteX311" fmla="*/ 1024890 w 3038475"/>
                  <a:gd name="connsiteY311" fmla="*/ 3048000 h 3378200"/>
                  <a:gd name="connsiteX312" fmla="*/ 1013460 w 3038475"/>
                  <a:gd name="connsiteY312" fmla="*/ 3011805 h 3378200"/>
                  <a:gd name="connsiteX313" fmla="*/ 1011555 w 3038475"/>
                  <a:gd name="connsiteY313" fmla="*/ 2975610 h 3378200"/>
                  <a:gd name="connsiteX314" fmla="*/ 990600 w 3038475"/>
                  <a:gd name="connsiteY314" fmla="*/ 2967990 h 3378200"/>
                  <a:gd name="connsiteX315" fmla="*/ 962025 w 3038475"/>
                  <a:gd name="connsiteY315" fmla="*/ 2971800 h 3378200"/>
                  <a:gd name="connsiteX316" fmla="*/ 973455 w 3038475"/>
                  <a:gd name="connsiteY316" fmla="*/ 2920365 h 3378200"/>
                  <a:gd name="connsiteX317" fmla="*/ 990600 w 3038475"/>
                  <a:gd name="connsiteY317" fmla="*/ 2891790 h 3378200"/>
                  <a:gd name="connsiteX318" fmla="*/ 971550 w 3038475"/>
                  <a:gd name="connsiteY318" fmla="*/ 2861310 h 3378200"/>
                  <a:gd name="connsiteX319" fmla="*/ 971550 w 3038475"/>
                  <a:gd name="connsiteY319" fmla="*/ 2842260 h 3378200"/>
                  <a:gd name="connsiteX320" fmla="*/ 962025 w 3038475"/>
                  <a:gd name="connsiteY320" fmla="*/ 2819400 h 3378200"/>
                  <a:gd name="connsiteX321" fmla="*/ 948690 w 3038475"/>
                  <a:gd name="connsiteY321" fmla="*/ 2785110 h 3378200"/>
                  <a:gd name="connsiteX322" fmla="*/ 935355 w 3038475"/>
                  <a:gd name="connsiteY322" fmla="*/ 2747010 h 3378200"/>
                  <a:gd name="connsiteX323" fmla="*/ 937895 w 3038475"/>
                  <a:gd name="connsiteY323" fmla="*/ 2728595 h 3378200"/>
                  <a:gd name="connsiteX324" fmla="*/ 937895 w 3038475"/>
                  <a:gd name="connsiteY324" fmla="*/ 2716978 h 3378200"/>
                  <a:gd name="connsiteX325" fmla="*/ 923290 w 3038475"/>
                  <a:gd name="connsiteY325" fmla="*/ 2728595 h 3378200"/>
                  <a:gd name="connsiteX326" fmla="*/ 883920 w 3038475"/>
                  <a:gd name="connsiteY326" fmla="*/ 2684145 h 3378200"/>
                  <a:gd name="connsiteX327" fmla="*/ 855345 w 3038475"/>
                  <a:gd name="connsiteY327" fmla="*/ 2665095 h 3378200"/>
                  <a:gd name="connsiteX328" fmla="*/ 826770 w 3038475"/>
                  <a:gd name="connsiteY328" fmla="*/ 2610485 h 3378200"/>
                  <a:gd name="connsiteX329" fmla="*/ 797560 w 3038475"/>
                  <a:gd name="connsiteY329" fmla="*/ 2608580 h 3378200"/>
                  <a:gd name="connsiteX330" fmla="*/ 781685 w 3038475"/>
                  <a:gd name="connsiteY330" fmla="*/ 2620645 h 3378200"/>
                  <a:gd name="connsiteX331" fmla="*/ 767715 w 3038475"/>
                  <a:gd name="connsiteY331" fmla="*/ 2571750 h 3378200"/>
                  <a:gd name="connsiteX332" fmla="*/ 767715 w 3038475"/>
                  <a:gd name="connsiteY332" fmla="*/ 2543175 h 3378200"/>
                  <a:gd name="connsiteX333" fmla="*/ 738951 w 3038475"/>
                  <a:gd name="connsiteY333" fmla="*/ 2518473 h 3378200"/>
                  <a:gd name="connsiteX334" fmla="*/ 714375 w 3038475"/>
                  <a:gd name="connsiteY334" fmla="*/ 2458085 h 3378200"/>
                  <a:gd name="connsiteX335" fmla="*/ 720725 w 3038475"/>
                  <a:gd name="connsiteY335" fmla="*/ 2426970 h 3378200"/>
                  <a:gd name="connsiteX336" fmla="*/ 786130 w 3038475"/>
                  <a:gd name="connsiteY336" fmla="*/ 2334260 h 3378200"/>
                  <a:gd name="connsiteX337" fmla="*/ 797560 w 3038475"/>
                  <a:gd name="connsiteY337" fmla="*/ 2284730 h 3378200"/>
                  <a:gd name="connsiteX338" fmla="*/ 797560 w 3038475"/>
                  <a:gd name="connsiteY338" fmla="*/ 2242185 h 3378200"/>
                  <a:gd name="connsiteX339" fmla="*/ 797560 w 3038475"/>
                  <a:gd name="connsiteY339" fmla="*/ 2211070 h 3378200"/>
                  <a:gd name="connsiteX340" fmla="*/ 797560 w 3038475"/>
                  <a:gd name="connsiteY340" fmla="*/ 2193290 h 3378200"/>
                  <a:gd name="connsiteX341" fmla="*/ 743585 w 3038475"/>
                  <a:gd name="connsiteY341" fmla="*/ 2092960 h 3378200"/>
                  <a:gd name="connsiteX342" fmla="*/ 779780 w 3038475"/>
                  <a:gd name="connsiteY342" fmla="*/ 2103755 h 3378200"/>
                  <a:gd name="connsiteX343" fmla="*/ 797560 w 3038475"/>
                  <a:gd name="connsiteY343" fmla="*/ 2077085 h 3378200"/>
                  <a:gd name="connsiteX344" fmla="*/ 843280 w 3038475"/>
                  <a:gd name="connsiteY344" fmla="*/ 2072640 h 3378200"/>
                  <a:gd name="connsiteX345" fmla="*/ 863600 w 3038475"/>
                  <a:gd name="connsiteY345" fmla="*/ 2042160 h 3378200"/>
                  <a:gd name="connsiteX346" fmla="*/ 847090 w 3038475"/>
                  <a:gd name="connsiteY346" fmla="*/ 1997710 h 3378200"/>
                  <a:gd name="connsiteX347" fmla="*/ 871220 w 3038475"/>
                  <a:gd name="connsiteY347" fmla="*/ 1981200 h 3378200"/>
                  <a:gd name="connsiteX348" fmla="*/ 865505 w 3038475"/>
                  <a:gd name="connsiteY348" fmla="*/ 1952625 h 3378200"/>
                  <a:gd name="connsiteX349" fmla="*/ 889635 w 3038475"/>
                  <a:gd name="connsiteY349" fmla="*/ 1897380 h 3378200"/>
                  <a:gd name="connsiteX350" fmla="*/ 887730 w 3038475"/>
                  <a:gd name="connsiteY350" fmla="*/ 1885315 h 3378200"/>
                  <a:gd name="connsiteX351" fmla="*/ 891540 w 3038475"/>
                  <a:gd name="connsiteY351" fmla="*/ 1869440 h 3378200"/>
                  <a:gd name="connsiteX352" fmla="*/ 902970 w 3038475"/>
                  <a:gd name="connsiteY352" fmla="*/ 1844675 h 3378200"/>
                  <a:gd name="connsiteX353" fmla="*/ 902970 w 3038475"/>
                  <a:gd name="connsiteY353" fmla="*/ 1826260 h 3378200"/>
                  <a:gd name="connsiteX354" fmla="*/ 913345 w 3038475"/>
                  <a:gd name="connsiteY354" fmla="*/ 1832744 h 3378200"/>
                  <a:gd name="connsiteX355" fmla="*/ 902970 w 3038475"/>
                  <a:gd name="connsiteY355" fmla="*/ 1823085 h 3378200"/>
                  <a:gd name="connsiteX356" fmla="*/ 910590 w 3038475"/>
                  <a:gd name="connsiteY356" fmla="*/ 1805940 h 3378200"/>
                  <a:gd name="connsiteX357" fmla="*/ 921385 w 3038475"/>
                  <a:gd name="connsiteY357" fmla="*/ 1767840 h 3378200"/>
                  <a:gd name="connsiteX358" fmla="*/ 921385 w 3038475"/>
                  <a:gd name="connsiteY358" fmla="*/ 1751330 h 3378200"/>
                  <a:gd name="connsiteX359" fmla="*/ 937895 w 3038475"/>
                  <a:gd name="connsiteY359" fmla="*/ 1751330 h 3378200"/>
                  <a:gd name="connsiteX360" fmla="*/ 937895 w 3038475"/>
                  <a:gd name="connsiteY360" fmla="*/ 1714500 h 3378200"/>
                  <a:gd name="connsiteX361" fmla="*/ 942975 w 3038475"/>
                  <a:gd name="connsiteY361" fmla="*/ 1680210 h 3378200"/>
                  <a:gd name="connsiteX362" fmla="*/ 963930 w 3038475"/>
                  <a:gd name="connsiteY362" fmla="*/ 1671955 h 3378200"/>
                  <a:gd name="connsiteX363" fmla="*/ 977265 w 3038475"/>
                  <a:gd name="connsiteY363" fmla="*/ 1651000 h 3378200"/>
                  <a:gd name="connsiteX364" fmla="*/ 983601 w 3038475"/>
                  <a:gd name="connsiteY364" fmla="*/ 1644465 h 3378200"/>
                  <a:gd name="connsiteX365" fmla="*/ 985520 w 3038475"/>
                  <a:gd name="connsiteY365" fmla="*/ 1640840 h 3378200"/>
                  <a:gd name="connsiteX366" fmla="*/ 987425 w 3038475"/>
                  <a:gd name="connsiteY366" fmla="*/ 1614805 h 3378200"/>
                  <a:gd name="connsiteX367" fmla="*/ 962025 w 3038475"/>
                  <a:gd name="connsiteY367" fmla="*/ 1602740 h 3378200"/>
                  <a:gd name="connsiteX368" fmla="*/ 951230 w 3038475"/>
                  <a:gd name="connsiteY368" fmla="*/ 1614805 h 3378200"/>
                  <a:gd name="connsiteX369" fmla="*/ 929640 w 3038475"/>
                  <a:gd name="connsiteY369" fmla="*/ 1625600 h 3378200"/>
                  <a:gd name="connsiteX370" fmla="*/ 894715 w 3038475"/>
                  <a:gd name="connsiteY370" fmla="*/ 1637030 h 3378200"/>
                  <a:gd name="connsiteX371" fmla="*/ 882015 w 3038475"/>
                  <a:gd name="connsiteY371" fmla="*/ 1672590 h 3378200"/>
                  <a:gd name="connsiteX372" fmla="*/ 859790 w 3038475"/>
                  <a:gd name="connsiteY372" fmla="*/ 1651635 h 3378200"/>
                  <a:gd name="connsiteX373" fmla="*/ 851378 w 3038475"/>
                  <a:gd name="connsiteY373" fmla="*/ 1633315 h 3378200"/>
                  <a:gd name="connsiteX374" fmla="*/ 845569 w 3038475"/>
                  <a:gd name="connsiteY374" fmla="*/ 1618678 h 3378200"/>
                  <a:gd name="connsiteX375" fmla="*/ 844298 w 3038475"/>
                  <a:gd name="connsiteY375" fmla="*/ 1588260 h 3378200"/>
                  <a:gd name="connsiteX376" fmla="*/ 828996 w 3038475"/>
                  <a:gd name="connsiteY376" fmla="*/ 1564829 h 3378200"/>
                  <a:gd name="connsiteX377" fmla="*/ 804294 w 3038475"/>
                  <a:gd name="connsiteY377" fmla="*/ 1524761 h 3378200"/>
                  <a:gd name="connsiteX378" fmla="*/ 803910 w 3038475"/>
                  <a:gd name="connsiteY378" fmla="*/ 1526540 h 3378200"/>
                  <a:gd name="connsiteX379" fmla="*/ 774065 w 3038475"/>
                  <a:gd name="connsiteY379" fmla="*/ 1524635 h 3378200"/>
                  <a:gd name="connsiteX380" fmla="*/ 756920 w 3038475"/>
                  <a:gd name="connsiteY380" fmla="*/ 1507490 h 3378200"/>
                  <a:gd name="connsiteX381" fmla="*/ 743585 w 3038475"/>
                  <a:gd name="connsiteY381" fmla="*/ 1496061 h 3378200"/>
                  <a:gd name="connsiteX382" fmla="*/ 774065 w 3038475"/>
                  <a:gd name="connsiteY382" fmla="*/ 1484630 h 3378200"/>
                  <a:gd name="connsiteX383" fmla="*/ 803910 w 3038475"/>
                  <a:gd name="connsiteY383" fmla="*/ 1478915 h 3378200"/>
                  <a:gd name="connsiteX384" fmla="*/ 803910 w 3038475"/>
                  <a:gd name="connsiteY384" fmla="*/ 1464945 h 3378200"/>
                  <a:gd name="connsiteX385" fmla="*/ 803910 w 3038475"/>
                  <a:gd name="connsiteY385" fmla="*/ 1450340 h 3378200"/>
                  <a:gd name="connsiteX386" fmla="*/ 830580 w 3038475"/>
                  <a:gd name="connsiteY386" fmla="*/ 1437005 h 3378200"/>
                  <a:gd name="connsiteX387" fmla="*/ 861060 w 3038475"/>
                  <a:gd name="connsiteY387" fmla="*/ 1423670 h 3378200"/>
                  <a:gd name="connsiteX388" fmla="*/ 887095 w 3038475"/>
                  <a:gd name="connsiteY388" fmla="*/ 1417955 h 3378200"/>
                  <a:gd name="connsiteX389" fmla="*/ 905510 w 3038475"/>
                  <a:gd name="connsiteY389" fmla="*/ 1410335 h 3378200"/>
                  <a:gd name="connsiteX390" fmla="*/ 918845 w 3038475"/>
                  <a:gd name="connsiteY390" fmla="*/ 1398905 h 3378200"/>
                  <a:gd name="connsiteX391" fmla="*/ 929640 w 3038475"/>
                  <a:gd name="connsiteY391" fmla="*/ 1386840 h 3378200"/>
                  <a:gd name="connsiteX392" fmla="*/ 962025 w 3038475"/>
                  <a:gd name="connsiteY392" fmla="*/ 1386840 h 3378200"/>
                  <a:gd name="connsiteX393" fmla="*/ 1010285 w 3038475"/>
                  <a:gd name="connsiteY393" fmla="*/ 1386840 h 3378200"/>
                  <a:gd name="connsiteX394" fmla="*/ 1010285 w 3038475"/>
                  <a:gd name="connsiteY394" fmla="*/ 1398905 h 3378200"/>
                  <a:gd name="connsiteX395" fmla="*/ 1033145 w 3038475"/>
                  <a:gd name="connsiteY395" fmla="*/ 1383823 h 3378200"/>
                  <a:gd name="connsiteX396" fmla="*/ 1044575 w 3038475"/>
                  <a:gd name="connsiteY396" fmla="*/ 1392649 h 3378200"/>
                  <a:gd name="connsiteX397" fmla="*/ 1052735 w 3038475"/>
                  <a:gd name="connsiteY397" fmla="*/ 1400395 h 3378200"/>
                  <a:gd name="connsiteX398" fmla="*/ 1075055 w 3038475"/>
                  <a:gd name="connsiteY398" fmla="*/ 1402715 h 3378200"/>
                  <a:gd name="connsiteX399" fmla="*/ 1082613 w 3038475"/>
                  <a:gd name="connsiteY399" fmla="*/ 1423858 h 3378200"/>
                  <a:gd name="connsiteX400" fmla="*/ 1097915 w 3038475"/>
                  <a:gd name="connsiteY400" fmla="*/ 1400810 h 3378200"/>
                  <a:gd name="connsiteX401" fmla="*/ 1120140 w 3038475"/>
                  <a:gd name="connsiteY401" fmla="*/ 1386840 h 3378200"/>
                  <a:gd name="connsiteX402" fmla="*/ 1139825 w 3038475"/>
                  <a:gd name="connsiteY402" fmla="*/ 1386840 h 3378200"/>
                  <a:gd name="connsiteX403" fmla="*/ 1156970 w 3038475"/>
                  <a:gd name="connsiteY403" fmla="*/ 1386840 h 3378200"/>
                  <a:gd name="connsiteX404" fmla="*/ 1170305 w 3038475"/>
                  <a:gd name="connsiteY404" fmla="*/ 1360805 h 3378200"/>
                  <a:gd name="connsiteX405" fmla="*/ 1166495 w 3038475"/>
                  <a:gd name="connsiteY405" fmla="*/ 1330325 h 3378200"/>
                  <a:gd name="connsiteX406" fmla="*/ 1172210 w 3038475"/>
                  <a:gd name="connsiteY406" fmla="*/ 1313180 h 3378200"/>
                  <a:gd name="connsiteX407" fmla="*/ 1174115 w 3038475"/>
                  <a:gd name="connsiteY407" fmla="*/ 1309371 h 3378200"/>
                  <a:gd name="connsiteX408" fmla="*/ 1169622 w 3038475"/>
                  <a:gd name="connsiteY408" fmla="*/ 1295891 h 3378200"/>
                  <a:gd name="connsiteX409" fmla="*/ 1120523 w 3038475"/>
                  <a:gd name="connsiteY409" fmla="*/ 1326070 h 3378200"/>
                  <a:gd name="connsiteX410" fmla="*/ 1086297 w 3038475"/>
                  <a:gd name="connsiteY410" fmla="*/ 1293620 h 3378200"/>
                  <a:gd name="connsiteX411" fmla="*/ 1058545 w 3038475"/>
                  <a:gd name="connsiteY411" fmla="*/ 1288415 h 3378200"/>
                  <a:gd name="connsiteX412" fmla="*/ 1004570 w 3038475"/>
                  <a:gd name="connsiteY412" fmla="*/ 1241425 h 3378200"/>
                  <a:gd name="connsiteX413" fmla="*/ 962025 w 3038475"/>
                  <a:gd name="connsiteY413" fmla="*/ 1184910 h 3378200"/>
                  <a:gd name="connsiteX414" fmla="*/ 911225 w 3038475"/>
                  <a:gd name="connsiteY414" fmla="*/ 1211071 h 3378200"/>
                  <a:gd name="connsiteX415" fmla="*/ 865668 w 3038475"/>
                  <a:gd name="connsiteY415" fmla="*/ 1215673 h 3378200"/>
                  <a:gd name="connsiteX416" fmla="*/ 827247 w 3038475"/>
                  <a:gd name="connsiteY416" fmla="*/ 1207581 h 3378200"/>
                  <a:gd name="connsiteX417" fmla="*/ 750828 w 3038475"/>
                  <a:gd name="connsiteY417" fmla="*/ 1245298 h 3378200"/>
                  <a:gd name="connsiteX418" fmla="*/ 731747 w 3038475"/>
                  <a:gd name="connsiteY418" fmla="*/ 1218188 h 3378200"/>
                  <a:gd name="connsiteX419" fmla="*/ 743585 w 3038475"/>
                  <a:gd name="connsiteY419" fmla="*/ 1162050 h 3378200"/>
                  <a:gd name="connsiteX420" fmla="*/ 710565 w 3038475"/>
                  <a:gd name="connsiteY420" fmla="*/ 1184910 h 3378200"/>
                  <a:gd name="connsiteX421" fmla="*/ 685165 w 3038475"/>
                  <a:gd name="connsiteY421" fmla="*/ 1177290 h 3378200"/>
                  <a:gd name="connsiteX422" fmla="*/ 661035 w 3038475"/>
                  <a:gd name="connsiteY422" fmla="*/ 1146810 h 3378200"/>
                  <a:gd name="connsiteX423" fmla="*/ 645160 w 3038475"/>
                  <a:gd name="connsiteY423" fmla="*/ 1128395 h 3378200"/>
                  <a:gd name="connsiteX424" fmla="*/ 617220 w 3038475"/>
                  <a:gd name="connsiteY424" fmla="*/ 1128395 h 3378200"/>
                  <a:gd name="connsiteX425" fmla="*/ 595630 w 3038475"/>
                  <a:gd name="connsiteY425" fmla="*/ 1123315 h 3378200"/>
                  <a:gd name="connsiteX426" fmla="*/ 567055 w 3038475"/>
                  <a:gd name="connsiteY426" fmla="*/ 1123315 h 3378200"/>
                  <a:gd name="connsiteX427" fmla="*/ 551180 w 3038475"/>
                  <a:gd name="connsiteY427" fmla="*/ 1149350 h 3378200"/>
                  <a:gd name="connsiteX428" fmla="*/ 524510 w 3038475"/>
                  <a:gd name="connsiteY428" fmla="*/ 1164590 h 3378200"/>
                  <a:gd name="connsiteX429" fmla="*/ 502285 w 3038475"/>
                  <a:gd name="connsiteY429" fmla="*/ 1128395 h 3378200"/>
                  <a:gd name="connsiteX430" fmla="*/ 485140 w 3038475"/>
                  <a:gd name="connsiteY430" fmla="*/ 1108075 h 3378200"/>
                  <a:gd name="connsiteX431" fmla="*/ 485140 w 3038475"/>
                  <a:gd name="connsiteY431" fmla="*/ 1075055 h 3378200"/>
                  <a:gd name="connsiteX432" fmla="*/ 485140 w 3038475"/>
                  <a:gd name="connsiteY432" fmla="*/ 1056640 h 3378200"/>
                  <a:gd name="connsiteX433" fmla="*/ 471170 w 3038475"/>
                  <a:gd name="connsiteY433" fmla="*/ 1015365 h 3378200"/>
                  <a:gd name="connsiteX434" fmla="*/ 434340 w 3038475"/>
                  <a:gd name="connsiteY434" fmla="*/ 1017905 h 3378200"/>
                  <a:gd name="connsiteX435" fmla="*/ 429260 w 3038475"/>
                  <a:gd name="connsiteY435" fmla="*/ 996950 h 3378200"/>
                  <a:gd name="connsiteX436" fmla="*/ 398780 w 3038475"/>
                  <a:gd name="connsiteY436" fmla="*/ 1015365 h 3378200"/>
                  <a:gd name="connsiteX437" fmla="*/ 375920 w 3038475"/>
                  <a:gd name="connsiteY437" fmla="*/ 1017905 h 3378200"/>
                  <a:gd name="connsiteX438" fmla="*/ 347345 w 3038475"/>
                  <a:gd name="connsiteY438" fmla="*/ 1028065 h 3378200"/>
                  <a:gd name="connsiteX439" fmla="*/ 315595 w 3038475"/>
                  <a:gd name="connsiteY439" fmla="*/ 1010285 h 3378200"/>
                  <a:gd name="connsiteX440" fmla="*/ 304800 w 3038475"/>
                  <a:gd name="connsiteY440" fmla="*/ 984250 h 3378200"/>
                  <a:gd name="connsiteX441" fmla="*/ 283210 w 3038475"/>
                  <a:gd name="connsiteY441" fmla="*/ 984250 h 3378200"/>
                  <a:gd name="connsiteX442" fmla="*/ 262255 w 3038475"/>
                  <a:gd name="connsiteY442" fmla="*/ 958215 h 3378200"/>
                  <a:gd name="connsiteX443" fmla="*/ 241935 w 3038475"/>
                  <a:gd name="connsiteY443" fmla="*/ 958215 h 3378200"/>
                  <a:gd name="connsiteX444" fmla="*/ 231775 w 3038475"/>
                  <a:gd name="connsiteY444" fmla="*/ 974090 h 3378200"/>
                  <a:gd name="connsiteX445" fmla="*/ 209550 w 3038475"/>
                  <a:gd name="connsiteY445" fmla="*/ 991870 h 3378200"/>
                  <a:gd name="connsiteX446" fmla="*/ 204470 w 3038475"/>
                  <a:gd name="connsiteY446" fmla="*/ 974090 h 3378200"/>
                  <a:gd name="connsiteX447" fmla="*/ 177800 w 3038475"/>
                  <a:gd name="connsiteY447" fmla="*/ 974090 h 3378200"/>
                  <a:gd name="connsiteX448" fmla="*/ 187960 w 3038475"/>
                  <a:gd name="connsiteY448" fmla="*/ 920116 h 3378200"/>
                  <a:gd name="connsiteX449" fmla="*/ 157480 w 3038475"/>
                  <a:gd name="connsiteY449" fmla="*/ 920116 h 3378200"/>
                  <a:gd name="connsiteX450" fmla="*/ 133985 w 3038475"/>
                  <a:gd name="connsiteY450" fmla="*/ 873761 h 3378200"/>
                  <a:gd name="connsiteX451" fmla="*/ 157480 w 3038475"/>
                  <a:gd name="connsiteY451" fmla="*/ 845185 h 3378200"/>
                  <a:gd name="connsiteX452" fmla="*/ 157480 w 3038475"/>
                  <a:gd name="connsiteY452" fmla="*/ 808990 h 3378200"/>
                  <a:gd name="connsiteX453" fmla="*/ 149225 w 3038475"/>
                  <a:gd name="connsiteY453" fmla="*/ 795020 h 3378200"/>
                  <a:gd name="connsiteX454" fmla="*/ 157480 w 3038475"/>
                  <a:gd name="connsiteY454" fmla="*/ 747395 h 3378200"/>
                  <a:gd name="connsiteX455" fmla="*/ 175260 w 3038475"/>
                  <a:gd name="connsiteY455" fmla="*/ 760095 h 3378200"/>
                  <a:gd name="connsiteX456" fmla="*/ 249555 w 3038475"/>
                  <a:gd name="connsiteY456" fmla="*/ 726440 h 3378200"/>
                  <a:gd name="connsiteX457" fmla="*/ 209550 w 3038475"/>
                  <a:gd name="connsiteY457" fmla="*/ 693420 h 3378200"/>
                  <a:gd name="connsiteX458" fmla="*/ 182880 w 3038475"/>
                  <a:gd name="connsiteY458" fmla="*/ 652780 h 3378200"/>
                  <a:gd name="connsiteX459" fmla="*/ 204470 w 3038475"/>
                  <a:gd name="connsiteY459" fmla="*/ 633730 h 3378200"/>
                  <a:gd name="connsiteX460" fmla="*/ 172720 w 3038475"/>
                  <a:gd name="connsiteY460" fmla="*/ 610870 h 3378200"/>
                  <a:gd name="connsiteX461" fmla="*/ 187960 w 3038475"/>
                  <a:gd name="connsiteY461" fmla="*/ 551815 h 3378200"/>
                  <a:gd name="connsiteX462" fmla="*/ 185420 w 3038475"/>
                  <a:gd name="connsiteY462" fmla="*/ 508636 h 3378200"/>
                  <a:gd name="connsiteX463" fmla="*/ 157480 w 3038475"/>
                  <a:gd name="connsiteY463" fmla="*/ 489585 h 3378200"/>
                  <a:gd name="connsiteX464" fmla="*/ 204470 w 3038475"/>
                  <a:gd name="connsiteY464" fmla="*/ 481965 h 3378200"/>
                  <a:gd name="connsiteX465" fmla="*/ 192405 w 3038475"/>
                  <a:gd name="connsiteY465" fmla="*/ 422911 h 3378200"/>
                  <a:gd name="connsiteX466" fmla="*/ 192405 w 3038475"/>
                  <a:gd name="connsiteY466" fmla="*/ 398145 h 3378200"/>
                  <a:gd name="connsiteX467" fmla="*/ 204470 w 3038475"/>
                  <a:gd name="connsiteY467" fmla="*/ 391160 h 3378200"/>
                  <a:gd name="connsiteX468" fmla="*/ 213360 w 3038475"/>
                  <a:gd name="connsiteY468" fmla="*/ 377191 h 3378200"/>
                  <a:gd name="connsiteX469" fmla="*/ 209550 w 3038475"/>
                  <a:gd name="connsiteY469" fmla="*/ 350520 h 3378200"/>
                  <a:gd name="connsiteX470" fmla="*/ 204470 w 3038475"/>
                  <a:gd name="connsiteY470" fmla="*/ 296545 h 3378200"/>
                  <a:gd name="connsiteX471" fmla="*/ 172720 w 3038475"/>
                  <a:gd name="connsiteY471" fmla="*/ 265430 h 3378200"/>
                  <a:gd name="connsiteX472" fmla="*/ 149225 w 3038475"/>
                  <a:gd name="connsiteY472" fmla="*/ 255270 h 3378200"/>
                  <a:gd name="connsiteX473" fmla="*/ 115570 w 3038475"/>
                  <a:gd name="connsiteY473" fmla="*/ 257810 h 3378200"/>
                  <a:gd name="connsiteX474" fmla="*/ 110490 w 3038475"/>
                  <a:gd name="connsiteY474" fmla="*/ 285115 h 3378200"/>
                  <a:gd name="connsiteX475" fmla="*/ 88900 w 3038475"/>
                  <a:gd name="connsiteY475" fmla="*/ 270510 h 3378200"/>
                  <a:gd name="connsiteX476" fmla="*/ 74930 w 3038475"/>
                  <a:gd name="connsiteY476" fmla="*/ 247650 h 3378200"/>
                  <a:gd name="connsiteX477" fmla="*/ 48260 w 3038475"/>
                  <a:gd name="connsiteY477" fmla="*/ 213995 h 3378200"/>
                  <a:gd name="connsiteX478" fmla="*/ 48260 w 3038475"/>
                  <a:gd name="connsiteY478" fmla="*/ 182880 h 3378200"/>
                  <a:gd name="connsiteX479" fmla="*/ 33655 w 3038475"/>
                  <a:gd name="connsiteY479" fmla="*/ 172720 h 3378200"/>
                  <a:gd name="connsiteX480" fmla="*/ 0 w 3038475"/>
                  <a:gd name="connsiteY480" fmla="*/ 172720 h 3378200"/>
                  <a:gd name="connsiteX481" fmla="*/ 33655 w 3038475"/>
                  <a:gd name="connsiteY481" fmla="*/ 116205 h 3378200"/>
                  <a:gd name="connsiteX482" fmla="*/ 48260 w 3038475"/>
                  <a:gd name="connsiteY482" fmla="*/ 111125 h 3378200"/>
                  <a:gd name="connsiteX483" fmla="*/ 48260 w 3038475"/>
                  <a:gd name="connsiteY483" fmla="*/ 85725 h 3378200"/>
                  <a:gd name="connsiteX484" fmla="*/ 110490 w 3038475"/>
                  <a:gd name="connsiteY484" fmla="*/ 85725 h 3378200"/>
                  <a:gd name="connsiteX485" fmla="*/ 110490 w 3038475"/>
                  <a:gd name="connsiteY485" fmla="*/ 64770 h 3378200"/>
                  <a:gd name="connsiteX486" fmla="*/ 149225 w 3038475"/>
                  <a:gd name="connsiteY486" fmla="*/ 62230 h 3378200"/>
                  <a:gd name="connsiteX487" fmla="*/ 157480 w 3038475"/>
                  <a:gd name="connsiteY487" fmla="*/ 28575 h 3378200"/>
                  <a:gd name="connsiteX488" fmla="*/ 157480 w 3038475"/>
                  <a:gd name="connsiteY488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32735 w 3038475"/>
                  <a:gd name="connsiteY34" fmla="*/ 269282 h 3378200"/>
                  <a:gd name="connsiteX35" fmla="*/ 410426 w 3038475"/>
                  <a:gd name="connsiteY35" fmla="*/ 293754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74837 w 3038475"/>
                  <a:gd name="connsiteY47" fmla="*/ 417321 h 3378200"/>
                  <a:gd name="connsiteX48" fmla="*/ 722930 w 3038475"/>
                  <a:gd name="connsiteY48" fmla="*/ 487254 h 3378200"/>
                  <a:gd name="connsiteX49" fmla="*/ 756920 w 3038475"/>
                  <a:gd name="connsiteY49" fmla="*/ 508636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04648 w 3038475"/>
                  <a:gd name="connsiteY57" fmla="*/ 531873 h 3378200"/>
                  <a:gd name="connsiteX58" fmla="*/ 1198419 w 3038475"/>
                  <a:gd name="connsiteY58" fmla="*/ 605874 h 3378200"/>
                  <a:gd name="connsiteX59" fmla="*/ 1287571 w 3038475"/>
                  <a:gd name="connsiteY59" fmla="*/ 605832 h 3378200"/>
                  <a:gd name="connsiteX60" fmla="*/ 1375092 w 3038475"/>
                  <a:gd name="connsiteY60" fmla="*/ 665042 h 3378200"/>
                  <a:gd name="connsiteX61" fmla="*/ 1409700 w 3038475"/>
                  <a:gd name="connsiteY61" fmla="*/ 668655 h 3378200"/>
                  <a:gd name="connsiteX62" fmla="*/ 1333967 w 3038475"/>
                  <a:gd name="connsiteY62" fmla="*/ 708702 h 3378200"/>
                  <a:gd name="connsiteX63" fmla="*/ 1318685 w 3038475"/>
                  <a:gd name="connsiteY63" fmla="*/ 747520 h 3378200"/>
                  <a:gd name="connsiteX64" fmla="*/ 1346835 w 3038475"/>
                  <a:gd name="connsiteY64" fmla="*/ 816610 h 3378200"/>
                  <a:gd name="connsiteX65" fmla="*/ 1345565 w 3038475"/>
                  <a:gd name="connsiteY65" fmla="*/ 890270 h 3378200"/>
                  <a:gd name="connsiteX66" fmla="*/ 1374899 w 3038475"/>
                  <a:gd name="connsiteY66" fmla="*/ 888706 h 3378200"/>
                  <a:gd name="connsiteX67" fmla="*/ 1362075 w 3038475"/>
                  <a:gd name="connsiteY67" fmla="*/ 897255 h 3378200"/>
                  <a:gd name="connsiteX68" fmla="*/ 1357630 w 3038475"/>
                  <a:gd name="connsiteY68" fmla="*/ 925195 h 3378200"/>
                  <a:gd name="connsiteX69" fmla="*/ 1311275 w 3038475"/>
                  <a:gd name="connsiteY69" fmla="*/ 922655 h 3378200"/>
                  <a:gd name="connsiteX70" fmla="*/ 1295400 w 3038475"/>
                  <a:gd name="connsiteY70" fmla="*/ 945516 h 3378200"/>
                  <a:gd name="connsiteX71" fmla="*/ 1346835 w 3038475"/>
                  <a:gd name="connsiteY71" fmla="*/ 996950 h 3378200"/>
                  <a:gd name="connsiteX72" fmla="*/ 1313815 w 3038475"/>
                  <a:gd name="connsiteY72" fmla="*/ 1075055 h 3378200"/>
                  <a:gd name="connsiteX73" fmla="*/ 1339215 w 3038475"/>
                  <a:gd name="connsiteY73" fmla="*/ 1102995 h 3378200"/>
                  <a:gd name="connsiteX74" fmla="*/ 1332786 w 3038475"/>
                  <a:gd name="connsiteY74" fmla="*/ 1106805 h 3378200"/>
                  <a:gd name="connsiteX75" fmla="*/ 1358900 w 3038475"/>
                  <a:gd name="connsiteY75" fmla="*/ 1106805 h 3378200"/>
                  <a:gd name="connsiteX76" fmla="*/ 1366520 w 3038475"/>
                  <a:gd name="connsiteY76" fmla="*/ 1130300 h 3378200"/>
                  <a:gd name="connsiteX77" fmla="*/ 1374140 w 3038475"/>
                  <a:gd name="connsiteY77" fmla="*/ 1155065 h 3378200"/>
                  <a:gd name="connsiteX78" fmla="*/ 1409700 w 3038475"/>
                  <a:gd name="connsiteY78" fmla="*/ 1160780 h 3378200"/>
                  <a:gd name="connsiteX79" fmla="*/ 1440815 w 3038475"/>
                  <a:gd name="connsiteY79" fmla="*/ 1170305 h 3378200"/>
                  <a:gd name="connsiteX80" fmla="*/ 1459865 w 3038475"/>
                  <a:gd name="connsiteY80" fmla="*/ 1164590 h 3378200"/>
                  <a:gd name="connsiteX81" fmla="*/ 1473200 w 3038475"/>
                  <a:gd name="connsiteY81" fmla="*/ 1145541 h 3378200"/>
                  <a:gd name="connsiteX82" fmla="*/ 1482725 w 3038475"/>
                  <a:gd name="connsiteY82" fmla="*/ 1106805 h 3378200"/>
                  <a:gd name="connsiteX83" fmla="*/ 1511300 w 3038475"/>
                  <a:gd name="connsiteY83" fmla="*/ 1106805 h 3378200"/>
                  <a:gd name="connsiteX84" fmla="*/ 1520825 w 3038475"/>
                  <a:gd name="connsiteY84" fmla="*/ 1126490 h 3378200"/>
                  <a:gd name="connsiteX85" fmla="*/ 1539875 w 3038475"/>
                  <a:gd name="connsiteY85" fmla="*/ 1126490 h 3378200"/>
                  <a:gd name="connsiteX86" fmla="*/ 1558925 w 3038475"/>
                  <a:gd name="connsiteY86" fmla="*/ 1143635 h 3378200"/>
                  <a:gd name="connsiteX87" fmla="*/ 1583690 w 3038475"/>
                  <a:gd name="connsiteY87" fmla="*/ 1143635 h 3378200"/>
                  <a:gd name="connsiteX88" fmla="*/ 1593215 w 3038475"/>
                  <a:gd name="connsiteY88" fmla="*/ 1126490 h 3378200"/>
                  <a:gd name="connsiteX89" fmla="*/ 1579880 w 3038475"/>
                  <a:gd name="connsiteY89" fmla="*/ 1170305 h 3378200"/>
                  <a:gd name="connsiteX90" fmla="*/ 1581533 w 3038475"/>
                  <a:gd name="connsiteY90" fmla="*/ 1197102 h 3378200"/>
                  <a:gd name="connsiteX91" fmla="*/ 1600835 w 3038475"/>
                  <a:gd name="connsiteY91" fmla="*/ 1217930 h 3378200"/>
                  <a:gd name="connsiteX92" fmla="*/ 1612265 w 3038475"/>
                  <a:gd name="connsiteY92" fmla="*/ 1240155 h 3378200"/>
                  <a:gd name="connsiteX93" fmla="*/ 1617813 w 3038475"/>
                  <a:gd name="connsiteY93" fmla="*/ 1253065 h 3378200"/>
                  <a:gd name="connsiteX94" fmla="*/ 1648460 w 3038475"/>
                  <a:gd name="connsiteY94" fmla="*/ 1240155 h 3378200"/>
                  <a:gd name="connsiteX95" fmla="*/ 1654175 w 3038475"/>
                  <a:gd name="connsiteY95" fmla="*/ 1265555 h 3378200"/>
                  <a:gd name="connsiteX96" fmla="*/ 1678940 w 3038475"/>
                  <a:gd name="connsiteY96" fmla="*/ 1290320 h 3378200"/>
                  <a:gd name="connsiteX97" fmla="*/ 1682257 w 3038475"/>
                  <a:gd name="connsiteY97" fmla="*/ 1310221 h 3378200"/>
                  <a:gd name="connsiteX98" fmla="*/ 1685925 w 3038475"/>
                  <a:gd name="connsiteY98" fmla="*/ 1295400 h 3378200"/>
                  <a:gd name="connsiteX99" fmla="*/ 1708785 w 3038475"/>
                  <a:gd name="connsiteY99" fmla="*/ 1310640 h 3378200"/>
                  <a:gd name="connsiteX100" fmla="*/ 1715770 w 3038475"/>
                  <a:gd name="connsiteY100" fmla="*/ 1314450 h 3378200"/>
                  <a:gd name="connsiteX101" fmla="*/ 1737360 w 3038475"/>
                  <a:gd name="connsiteY101" fmla="*/ 1314450 h 3378200"/>
                  <a:gd name="connsiteX102" fmla="*/ 1758315 w 3038475"/>
                  <a:gd name="connsiteY102" fmla="*/ 1314450 h 3378200"/>
                  <a:gd name="connsiteX103" fmla="*/ 1795145 w 3038475"/>
                  <a:gd name="connsiteY103" fmla="*/ 1336675 h 3378200"/>
                  <a:gd name="connsiteX104" fmla="*/ 1772285 w 3038475"/>
                  <a:gd name="connsiteY104" fmla="*/ 1349375 h 3378200"/>
                  <a:gd name="connsiteX105" fmla="*/ 1772285 w 3038475"/>
                  <a:gd name="connsiteY105" fmla="*/ 1364615 h 3378200"/>
                  <a:gd name="connsiteX106" fmla="*/ 1758315 w 3038475"/>
                  <a:gd name="connsiteY106" fmla="*/ 1384935 h 3378200"/>
                  <a:gd name="connsiteX107" fmla="*/ 1779905 w 3038475"/>
                  <a:gd name="connsiteY107" fmla="*/ 1402715 h 3378200"/>
                  <a:gd name="connsiteX108" fmla="*/ 1795145 w 3038475"/>
                  <a:gd name="connsiteY108" fmla="*/ 1428750 h 3378200"/>
                  <a:gd name="connsiteX109" fmla="*/ 1823720 w 3038475"/>
                  <a:gd name="connsiteY109" fmla="*/ 1438910 h 3378200"/>
                  <a:gd name="connsiteX110" fmla="*/ 1851660 w 3038475"/>
                  <a:gd name="connsiteY110" fmla="*/ 1418590 h 3378200"/>
                  <a:gd name="connsiteX111" fmla="*/ 1869440 w 3038475"/>
                  <a:gd name="connsiteY111" fmla="*/ 1426210 h 3378200"/>
                  <a:gd name="connsiteX112" fmla="*/ 1884680 w 3038475"/>
                  <a:gd name="connsiteY112" fmla="*/ 1397635 h 3378200"/>
                  <a:gd name="connsiteX113" fmla="*/ 1908810 w 3038475"/>
                  <a:gd name="connsiteY113" fmla="*/ 1410970 h 3378200"/>
                  <a:gd name="connsiteX114" fmla="*/ 1908810 w 3038475"/>
                  <a:gd name="connsiteY114" fmla="*/ 1431290 h 3378200"/>
                  <a:gd name="connsiteX115" fmla="*/ 1931035 w 3038475"/>
                  <a:gd name="connsiteY115" fmla="*/ 1446530 h 3378200"/>
                  <a:gd name="connsiteX116" fmla="*/ 1947545 w 3038475"/>
                  <a:gd name="connsiteY116" fmla="*/ 1413510 h 3378200"/>
                  <a:gd name="connsiteX117" fmla="*/ 1978660 w 3038475"/>
                  <a:gd name="connsiteY117" fmla="*/ 1410970 h 3378200"/>
                  <a:gd name="connsiteX118" fmla="*/ 2021205 w 3038475"/>
                  <a:gd name="connsiteY118" fmla="*/ 1410970 h 3378200"/>
                  <a:gd name="connsiteX119" fmla="*/ 2047240 w 3038475"/>
                  <a:gd name="connsiteY119" fmla="*/ 1431290 h 3378200"/>
                  <a:gd name="connsiteX120" fmla="*/ 2075704 w 3038475"/>
                  <a:gd name="connsiteY120" fmla="*/ 1424444 h 3378200"/>
                  <a:gd name="connsiteX121" fmla="*/ 2071370 w 3038475"/>
                  <a:gd name="connsiteY121" fmla="*/ 1421130 h 3378200"/>
                  <a:gd name="connsiteX122" fmla="*/ 2112645 w 3038475"/>
                  <a:gd name="connsiteY122" fmla="*/ 1396365 h 3378200"/>
                  <a:gd name="connsiteX123" fmla="*/ 2154555 w 3038475"/>
                  <a:gd name="connsiteY123" fmla="*/ 1369695 h 3378200"/>
                  <a:gd name="connsiteX124" fmla="*/ 2152650 w 3038475"/>
                  <a:gd name="connsiteY124" fmla="*/ 1338580 h 3378200"/>
                  <a:gd name="connsiteX125" fmla="*/ 2164080 w 3038475"/>
                  <a:gd name="connsiteY125" fmla="*/ 1247775 h 3378200"/>
                  <a:gd name="connsiteX126" fmla="*/ 2182495 w 3038475"/>
                  <a:gd name="connsiteY126" fmla="*/ 1230630 h 3378200"/>
                  <a:gd name="connsiteX127" fmla="*/ 2103120 w 3038475"/>
                  <a:gd name="connsiteY127" fmla="*/ 1189355 h 3378200"/>
                  <a:gd name="connsiteX128" fmla="*/ 2069465 w 3038475"/>
                  <a:gd name="connsiteY128" fmla="*/ 1189355 h 3378200"/>
                  <a:gd name="connsiteX129" fmla="*/ 2040255 w 3038475"/>
                  <a:gd name="connsiteY129" fmla="*/ 1211580 h 3378200"/>
                  <a:gd name="connsiteX130" fmla="*/ 2019300 w 3038475"/>
                  <a:gd name="connsiteY130" fmla="*/ 1253490 h 3378200"/>
                  <a:gd name="connsiteX131" fmla="*/ 2011680 w 3038475"/>
                  <a:gd name="connsiteY131" fmla="*/ 1245870 h 3378200"/>
                  <a:gd name="connsiteX132" fmla="*/ 1994535 w 3038475"/>
                  <a:gd name="connsiteY132" fmla="*/ 1243965 h 3378200"/>
                  <a:gd name="connsiteX133" fmla="*/ 2038350 w 3038475"/>
                  <a:gd name="connsiteY133" fmla="*/ 1186815 h 3378200"/>
                  <a:gd name="connsiteX134" fmla="*/ 2013585 w 3038475"/>
                  <a:gd name="connsiteY134" fmla="*/ 1146810 h 3378200"/>
                  <a:gd name="connsiteX135" fmla="*/ 1994535 w 3038475"/>
                  <a:gd name="connsiteY135" fmla="*/ 1200150 h 3378200"/>
                  <a:gd name="connsiteX136" fmla="*/ 1979295 w 3038475"/>
                  <a:gd name="connsiteY136" fmla="*/ 1209675 h 3378200"/>
                  <a:gd name="connsiteX137" fmla="*/ 1983105 w 3038475"/>
                  <a:gd name="connsiteY137" fmla="*/ 1236345 h 3378200"/>
                  <a:gd name="connsiteX138" fmla="*/ 1945005 w 3038475"/>
                  <a:gd name="connsiteY138" fmla="*/ 1230630 h 3378200"/>
                  <a:gd name="connsiteX139" fmla="*/ 1945005 w 3038475"/>
                  <a:gd name="connsiteY139" fmla="*/ 1211580 h 3378200"/>
                  <a:gd name="connsiteX140" fmla="*/ 1977390 w 3038475"/>
                  <a:gd name="connsiteY140" fmla="*/ 1151255 h 3378200"/>
                  <a:gd name="connsiteX141" fmla="*/ 2000250 w 3038475"/>
                  <a:gd name="connsiteY141" fmla="*/ 1135380 h 3378200"/>
                  <a:gd name="connsiteX142" fmla="*/ 1986915 w 3038475"/>
                  <a:gd name="connsiteY142" fmla="*/ 1074420 h 3378200"/>
                  <a:gd name="connsiteX143" fmla="*/ 2013585 w 3038475"/>
                  <a:gd name="connsiteY143" fmla="*/ 1033780 h 3378200"/>
                  <a:gd name="connsiteX144" fmla="*/ 2103120 w 3038475"/>
                  <a:gd name="connsiteY144" fmla="*/ 1017905 h 3378200"/>
                  <a:gd name="connsiteX145" fmla="*/ 2152650 w 3038475"/>
                  <a:gd name="connsiteY145" fmla="*/ 1005205 h 3378200"/>
                  <a:gd name="connsiteX146" fmla="*/ 2134870 w 3038475"/>
                  <a:gd name="connsiteY146" fmla="*/ 954405 h 3378200"/>
                  <a:gd name="connsiteX147" fmla="*/ 2101215 w 3038475"/>
                  <a:gd name="connsiteY147" fmla="*/ 963931 h 3378200"/>
                  <a:gd name="connsiteX148" fmla="*/ 2069465 w 3038475"/>
                  <a:gd name="connsiteY148" fmla="*/ 938530 h 3378200"/>
                  <a:gd name="connsiteX149" fmla="*/ 2071370 w 3038475"/>
                  <a:gd name="connsiteY149" fmla="*/ 859155 h 3378200"/>
                  <a:gd name="connsiteX150" fmla="*/ 2118995 w 3038475"/>
                  <a:gd name="connsiteY150" fmla="*/ 824230 h 3378200"/>
                  <a:gd name="connsiteX151" fmla="*/ 2182495 w 3038475"/>
                  <a:gd name="connsiteY151" fmla="*/ 805180 h 3378200"/>
                  <a:gd name="connsiteX152" fmla="*/ 2203450 w 3038475"/>
                  <a:gd name="connsiteY152" fmla="*/ 849630 h 3378200"/>
                  <a:gd name="connsiteX153" fmla="*/ 2220595 w 3038475"/>
                  <a:gd name="connsiteY153" fmla="*/ 881380 h 3378200"/>
                  <a:gd name="connsiteX154" fmla="*/ 2265045 w 3038475"/>
                  <a:gd name="connsiteY154" fmla="*/ 903605 h 3378200"/>
                  <a:gd name="connsiteX155" fmla="*/ 2265045 w 3038475"/>
                  <a:gd name="connsiteY155" fmla="*/ 878205 h 3378200"/>
                  <a:gd name="connsiteX156" fmla="*/ 2357120 w 3038475"/>
                  <a:gd name="connsiteY156" fmla="*/ 849630 h 3378200"/>
                  <a:gd name="connsiteX157" fmla="*/ 2392680 w 3038475"/>
                  <a:gd name="connsiteY157" fmla="*/ 862965 h 3378200"/>
                  <a:gd name="connsiteX158" fmla="*/ 2423160 w 3038475"/>
                  <a:gd name="connsiteY158" fmla="*/ 847725 h 3378200"/>
                  <a:gd name="connsiteX159" fmla="*/ 2446020 w 3038475"/>
                  <a:gd name="connsiteY159" fmla="*/ 872490 h 3378200"/>
                  <a:gd name="connsiteX160" fmla="*/ 2434590 w 3038475"/>
                  <a:gd name="connsiteY160" fmla="*/ 889635 h 3378200"/>
                  <a:gd name="connsiteX161" fmla="*/ 2459355 w 3038475"/>
                  <a:gd name="connsiteY161" fmla="*/ 901065 h 3378200"/>
                  <a:gd name="connsiteX162" fmla="*/ 2447925 w 3038475"/>
                  <a:gd name="connsiteY162" fmla="*/ 910590 h 3378200"/>
                  <a:gd name="connsiteX163" fmla="*/ 2458720 w 3038475"/>
                  <a:gd name="connsiteY163" fmla="*/ 922655 h 3378200"/>
                  <a:gd name="connsiteX164" fmla="*/ 2484120 w 3038475"/>
                  <a:gd name="connsiteY164" fmla="*/ 986155 h 3378200"/>
                  <a:gd name="connsiteX165" fmla="*/ 2447925 w 3038475"/>
                  <a:gd name="connsiteY165" fmla="*/ 1038225 h 3378200"/>
                  <a:gd name="connsiteX166" fmla="*/ 2461260 w 3038475"/>
                  <a:gd name="connsiteY166" fmla="*/ 1068705 h 3378200"/>
                  <a:gd name="connsiteX167" fmla="*/ 2438400 w 3038475"/>
                  <a:gd name="connsiteY167" fmla="*/ 1106805 h 3378200"/>
                  <a:gd name="connsiteX168" fmla="*/ 2438400 w 3038475"/>
                  <a:gd name="connsiteY168" fmla="*/ 1132206 h 3378200"/>
                  <a:gd name="connsiteX169" fmla="*/ 2417445 w 3038475"/>
                  <a:gd name="connsiteY169" fmla="*/ 1141095 h 3378200"/>
                  <a:gd name="connsiteX170" fmla="*/ 2421255 w 3038475"/>
                  <a:gd name="connsiteY170" fmla="*/ 1163955 h 3378200"/>
                  <a:gd name="connsiteX171" fmla="*/ 2377440 w 3038475"/>
                  <a:gd name="connsiteY171" fmla="*/ 1198880 h 3378200"/>
                  <a:gd name="connsiteX172" fmla="*/ 2374265 w 3038475"/>
                  <a:gd name="connsiteY172" fmla="*/ 1230630 h 3378200"/>
                  <a:gd name="connsiteX173" fmla="*/ 2335530 w 3038475"/>
                  <a:gd name="connsiteY173" fmla="*/ 1239520 h 3378200"/>
                  <a:gd name="connsiteX174" fmla="*/ 2335530 w 3038475"/>
                  <a:gd name="connsiteY174" fmla="*/ 1295400 h 3378200"/>
                  <a:gd name="connsiteX175" fmla="*/ 2374265 w 3038475"/>
                  <a:gd name="connsiteY175" fmla="*/ 1314451 h 3378200"/>
                  <a:gd name="connsiteX176" fmla="*/ 2420620 w 3038475"/>
                  <a:gd name="connsiteY176" fmla="*/ 1295400 h 3378200"/>
                  <a:gd name="connsiteX177" fmla="*/ 2461895 w 3038475"/>
                  <a:gd name="connsiteY177" fmla="*/ 1295400 h 3378200"/>
                  <a:gd name="connsiteX178" fmla="*/ 2526030 w 3038475"/>
                  <a:gd name="connsiteY178" fmla="*/ 1239520 h 3378200"/>
                  <a:gd name="connsiteX179" fmla="*/ 2560320 w 3038475"/>
                  <a:gd name="connsiteY179" fmla="*/ 1239520 h 3378200"/>
                  <a:gd name="connsiteX180" fmla="*/ 2563319 w 3038475"/>
                  <a:gd name="connsiteY180" fmla="*/ 1251314 h 3378200"/>
                  <a:gd name="connsiteX181" fmla="*/ 2563382 w 3038475"/>
                  <a:gd name="connsiteY181" fmla="*/ 1251335 h 3378200"/>
                  <a:gd name="connsiteX182" fmla="*/ 2569845 w 3038475"/>
                  <a:gd name="connsiteY182" fmla="*/ 1241425 h 3378200"/>
                  <a:gd name="connsiteX183" fmla="*/ 2591435 w 3038475"/>
                  <a:gd name="connsiteY183" fmla="*/ 1241425 h 3378200"/>
                  <a:gd name="connsiteX184" fmla="*/ 2616835 w 3038475"/>
                  <a:gd name="connsiteY184" fmla="*/ 1264285 h 3378200"/>
                  <a:gd name="connsiteX185" fmla="*/ 2629535 w 3038475"/>
                  <a:gd name="connsiteY185" fmla="*/ 1275715 h 3378200"/>
                  <a:gd name="connsiteX186" fmla="*/ 2643505 w 3038475"/>
                  <a:gd name="connsiteY186" fmla="*/ 1284605 h 3378200"/>
                  <a:gd name="connsiteX187" fmla="*/ 2651760 w 3038475"/>
                  <a:gd name="connsiteY187" fmla="*/ 1273175 h 3378200"/>
                  <a:gd name="connsiteX188" fmla="*/ 2670810 w 3038475"/>
                  <a:gd name="connsiteY188" fmla="*/ 1275715 h 3378200"/>
                  <a:gd name="connsiteX189" fmla="*/ 2688590 w 3038475"/>
                  <a:gd name="connsiteY189" fmla="*/ 1285875 h 3378200"/>
                  <a:gd name="connsiteX190" fmla="*/ 2692400 w 3038475"/>
                  <a:gd name="connsiteY190" fmla="*/ 1297940 h 3378200"/>
                  <a:gd name="connsiteX191" fmla="*/ 2706370 w 3038475"/>
                  <a:gd name="connsiteY191" fmla="*/ 1314451 h 3378200"/>
                  <a:gd name="connsiteX192" fmla="*/ 2705100 w 3038475"/>
                  <a:gd name="connsiteY192" fmla="*/ 1324610 h 3378200"/>
                  <a:gd name="connsiteX193" fmla="*/ 2726690 w 3038475"/>
                  <a:gd name="connsiteY193" fmla="*/ 1325880 h 3378200"/>
                  <a:gd name="connsiteX194" fmla="*/ 2726690 w 3038475"/>
                  <a:gd name="connsiteY194" fmla="*/ 1334770 h 3378200"/>
                  <a:gd name="connsiteX195" fmla="*/ 2752725 w 3038475"/>
                  <a:gd name="connsiteY195" fmla="*/ 1347470 h 3378200"/>
                  <a:gd name="connsiteX196" fmla="*/ 2750185 w 3038475"/>
                  <a:gd name="connsiteY196" fmla="*/ 1357630 h 3378200"/>
                  <a:gd name="connsiteX197" fmla="*/ 2765425 w 3038475"/>
                  <a:gd name="connsiteY197" fmla="*/ 1370330 h 3378200"/>
                  <a:gd name="connsiteX198" fmla="*/ 2756535 w 3038475"/>
                  <a:gd name="connsiteY198" fmla="*/ 1386205 h 3378200"/>
                  <a:gd name="connsiteX199" fmla="*/ 2756535 w 3038475"/>
                  <a:gd name="connsiteY199" fmla="*/ 1400175 h 3378200"/>
                  <a:gd name="connsiteX200" fmla="*/ 2766695 w 3038475"/>
                  <a:gd name="connsiteY200" fmla="*/ 1415415 h 3378200"/>
                  <a:gd name="connsiteX201" fmla="*/ 2783205 w 3038475"/>
                  <a:gd name="connsiteY201" fmla="*/ 1423036 h 3378200"/>
                  <a:gd name="connsiteX202" fmla="*/ 2783205 w 3038475"/>
                  <a:gd name="connsiteY202" fmla="*/ 1440815 h 3378200"/>
                  <a:gd name="connsiteX203" fmla="*/ 2761615 w 3038475"/>
                  <a:gd name="connsiteY203" fmla="*/ 1435735 h 3378200"/>
                  <a:gd name="connsiteX204" fmla="*/ 2752725 w 3038475"/>
                  <a:gd name="connsiteY204" fmla="*/ 1439545 h 3378200"/>
                  <a:gd name="connsiteX205" fmla="*/ 2743200 w 3038475"/>
                  <a:gd name="connsiteY205" fmla="*/ 1431925 h 3378200"/>
                  <a:gd name="connsiteX206" fmla="*/ 2740660 w 3038475"/>
                  <a:gd name="connsiteY206" fmla="*/ 1508760 h 3378200"/>
                  <a:gd name="connsiteX207" fmla="*/ 2762885 w 3038475"/>
                  <a:gd name="connsiteY207" fmla="*/ 1512570 h 3378200"/>
                  <a:gd name="connsiteX208" fmla="*/ 2773045 w 3038475"/>
                  <a:gd name="connsiteY208" fmla="*/ 1504950 h 3378200"/>
                  <a:gd name="connsiteX209" fmla="*/ 2797175 w 3038475"/>
                  <a:gd name="connsiteY209" fmla="*/ 1525270 h 3378200"/>
                  <a:gd name="connsiteX210" fmla="*/ 2821305 w 3038475"/>
                  <a:gd name="connsiteY210" fmla="*/ 1554481 h 3378200"/>
                  <a:gd name="connsiteX211" fmla="*/ 2841625 w 3038475"/>
                  <a:gd name="connsiteY211" fmla="*/ 1553210 h 3378200"/>
                  <a:gd name="connsiteX212" fmla="*/ 2858770 w 3038475"/>
                  <a:gd name="connsiteY212" fmla="*/ 1565910 h 3378200"/>
                  <a:gd name="connsiteX213" fmla="*/ 2876550 w 3038475"/>
                  <a:gd name="connsiteY213" fmla="*/ 1551940 h 3378200"/>
                  <a:gd name="connsiteX214" fmla="*/ 2887980 w 3038475"/>
                  <a:gd name="connsiteY214" fmla="*/ 1565910 h 3378200"/>
                  <a:gd name="connsiteX215" fmla="*/ 2910840 w 3038475"/>
                  <a:gd name="connsiteY215" fmla="*/ 1554481 h 3378200"/>
                  <a:gd name="connsiteX216" fmla="*/ 2927350 w 3038475"/>
                  <a:gd name="connsiteY216" fmla="*/ 1575435 h 3378200"/>
                  <a:gd name="connsiteX217" fmla="*/ 2961005 w 3038475"/>
                  <a:gd name="connsiteY217" fmla="*/ 1602105 h 3378200"/>
                  <a:gd name="connsiteX218" fmla="*/ 2971165 w 3038475"/>
                  <a:gd name="connsiteY218" fmla="*/ 1602105 h 3378200"/>
                  <a:gd name="connsiteX219" fmla="*/ 2966085 w 3038475"/>
                  <a:gd name="connsiteY219" fmla="*/ 1614805 h 3378200"/>
                  <a:gd name="connsiteX220" fmla="*/ 2971165 w 3038475"/>
                  <a:gd name="connsiteY220" fmla="*/ 1632585 h 3378200"/>
                  <a:gd name="connsiteX221" fmla="*/ 2976245 w 3038475"/>
                  <a:gd name="connsiteY221" fmla="*/ 1663700 h 3378200"/>
                  <a:gd name="connsiteX222" fmla="*/ 2990215 w 3038475"/>
                  <a:gd name="connsiteY222" fmla="*/ 1659255 h 3378200"/>
                  <a:gd name="connsiteX223" fmla="*/ 3000375 w 3038475"/>
                  <a:gd name="connsiteY223" fmla="*/ 1685290 h 3378200"/>
                  <a:gd name="connsiteX224" fmla="*/ 3038475 w 3038475"/>
                  <a:gd name="connsiteY224" fmla="*/ 1729740 h 3378200"/>
                  <a:gd name="connsiteX225" fmla="*/ 3016401 w 3038475"/>
                  <a:gd name="connsiteY225" fmla="*/ 1798723 h 3378200"/>
                  <a:gd name="connsiteX226" fmla="*/ 3002819 w 3038475"/>
                  <a:gd name="connsiteY226" fmla="*/ 1792286 h 3378200"/>
                  <a:gd name="connsiteX227" fmla="*/ 2985681 w 3038475"/>
                  <a:gd name="connsiteY227" fmla="*/ 1872304 h 3378200"/>
                  <a:gd name="connsiteX228" fmla="*/ 2938074 w 3038475"/>
                  <a:gd name="connsiteY228" fmla="*/ 1929460 h 3378200"/>
                  <a:gd name="connsiteX229" fmla="*/ 2953308 w 3038475"/>
                  <a:gd name="connsiteY229" fmla="*/ 1958038 h 3378200"/>
                  <a:gd name="connsiteX230" fmla="*/ 2871424 w 3038475"/>
                  <a:gd name="connsiteY230" fmla="*/ 2087591 h 3378200"/>
                  <a:gd name="connsiteX231" fmla="*/ 2827625 w 3038475"/>
                  <a:gd name="connsiteY231" fmla="*/ 2110453 h 3378200"/>
                  <a:gd name="connsiteX232" fmla="*/ 2772401 w 3038475"/>
                  <a:gd name="connsiteY232" fmla="*/ 2129505 h 3378200"/>
                  <a:gd name="connsiteX233" fmla="*/ 2732411 w 3038475"/>
                  <a:gd name="connsiteY233" fmla="*/ 2188566 h 3378200"/>
                  <a:gd name="connsiteX234" fmla="*/ 2722890 w 3038475"/>
                  <a:gd name="connsiteY234" fmla="*/ 2342887 h 3378200"/>
                  <a:gd name="connsiteX235" fmla="*/ 2701943 w 3038475"/>
                  <a:gd name="connsiteY235" fmla="*/ 2360033 h 3378200"/>
                  <a:gd name="connsiteX236" fmla="*/ 2682900 w 3038475"/>
                  <a:gd name="connsiteY236" fmla="*/ 2392422 h 3378200"/>
                  <a:gd name="connsiteX237" fmla="*/ 2680996 w 3038475"/>
                  <a:gd name="connsiteY237" fmla="*/ 2464819 h 3378200"/>
                  <a:gd name="connsiteX238" fmla="*/ 2631485 w 3038475"/>
                  <a:gd name="connsiteY238" fmla="*/ 2521975 h 3378200"/>
                  <a:gd name="connsiteX239" fmla="*/ 2599112 w 3038475"/>
                  <a:gd name="connsiteY239" fmla="*/ 2521975 h 3378200"/>
                  <a:gd name="connsiteX240" fmla="*/ 2524845 w 3038475"/>
                  <a:gd name="connsiteY240" fmla="*/ 2554363 h 3378200"/>
                  <a:gd name="connsiteX241" fmla="*/ 2477238 w 3038475"/>
                  <a:gd name="connsiteY241" fmla="*/ 2605803 h 3378200"/>
                  <a:gd name="connsiteX242" fmla="*/ 2477238 w 3038475"/>
                  <a:gd name="connsiteY242" fmla="*/ 2638192 h 3378200"/>
                  <a:gd name="connsiteX243" fmla="*/ 2439152 w 3038475"/>
                  <a:gd name="connsiteY243" fmla="*/ 2653433 h 3378200"/>
                  <a:gd name="connsiteX244" fmla="*/ 2444360 w 3038475"/>
                  <a:gd name="connsiteY244" fmla="*/ 2729850 h 3378200"/>
                  <a:gd name="connsiteX245" fmla="*/ 2439153 w 3038475"/>
                  <a:gd name="connsiteY245" fmla="*/ 2728371 h 3378200"/>
                  <a:gd name="connsiteX246" fmla="*/ 2418205 w 3038475"/>
                  <a:gd name="connsiteY246" fmla="*/ 2794418 h 3378200"/>
                  <a:gd name="connsiteX247" fmla="*/ 2406780 w 3038475"/>
                  <a:gd name="connsiteY247" fmla="*/ 2788702 h 3378200"/>
                  <a:gd name="connsiteX248" fmla="*/ 2378216 w 3038475"/>
                  <a:gd name="connsiteY248" fmla="*/ 2815375 h 3378200"/>
                  <a:gd name="connsiteX249" fmla="*/ 2326800 w 3038475"/>
                  <a:gd name="connsiteY249" fmla="*/ 2840142 h 3378200"/>
                  <a:gd name="connsiteX250" fmla="*/ 2336321 w 3038475"/>
                  <a:gd name="connsiteY250" fmla="*/ 2855384 h 3378200"/>
                  <a:gd name="connsiteX251" fmla="*/ 2273480 w 3038475"/>
                  <a:gd name="connsiteY251" fmla="*/ 2914445 h 3378200"/>
                  <a:gd name="connsiteX252" fmla="*/ 2204292 w 3038475"/>
                  <a:gd name="connsiteY252" fmla="*/ 2990652 h 3378200"/>
                  <a:gd name="connsiteX253" fmla="*/ 2193500 w 3038475"/>
                  <a:gd name="connsiteY253" fmla="*/ 2990652 h 3378200"/>
                  <a:gd name="connsiteX254" fmla="*/ 2183344 w 3038475"/>
                  <a:gd name="connsiteY254" fmla="*/ 3019230 h 3378200"/>
                  <a:gd name="connsiteX255" fmla="*/ 2168744 w 3038475"/>
                  <a:gd name="connsiteY255" fmla="*/ 3034472 h 3378200"/>
                  <a:gd name="connsiteX256" fmla="*/ 2149702 w 3038475"/>
                  <a:gd name="connsiteY256" fmla="*/ 3055429 h 3378200"/>
                  <a:gd name="connsiteX257" fmla="*/ 2136372 w 3038475"/>
                  <a:gd name="connsiteY257" fmla="*/ 3064955 h 3378200"/>
                  <a:gd name="connsiteX258" fmla="*/ 2125581 w 3038475"/>
                  <a:gd name="connsiteY258" fmla="*/ 3076386 h 3378200"/>
                  <a:gd name="connsiteX259" fmla="*/ 2103999 w 3038475"/>
                  <a:gd name="connsiteY259" fmla="*/ 3084007 h 3378200"/>
                  <a:gd name="connsiteX260" fmla="*/ 2072261 w 3038475"/>
                  <a:gd name="connsiteY260" fmla="*/ 3089722 h 3378200"/>
                  <a:gd name="connsiteX261" fmla="*/ 2035445 w 3038475"/>
                  <a:gd name="connsiteY261" fmla="*/ 3095438 h 3378200"/>
                  <a:gd name="connsiteX262" fmla="*/ 2008785 w 3038475"/>
                  <a:gd name="connsiteY262" fmla="*/ 3103058 h 3378200"/>
                  <a:gd name="connsiteX263" fmla="*/ 1995455 w 3038475"/>
                  <a:gd name="connsiteY263" fmla="*/ 3106869 h 3378200"/>
                  <a:gd name="connsiteX264" fmla="*/ 1968795 w 3038475"/>
                  <a:gd name="connsiteY264" fmla="*/ 3120205 h 3378200"/>
                  <a:gd name="connsiteX265" fmla="*/ 1964986 w 3038475"/>
                  <a:gd name="connsiteY265" fmla="*/ 3131636 h 3378200"/>
                  <a:gd name="connsiteX266" fmla="*/ 1963151 w 3038475"/>
                  <a:gd name="connsiteY266" fmla="*/ 3132471 h 3378200"/>
                  <a:gd name="connsiteX267" fmla="*/ 1962150 w 3038475"/>
                  <a:gd name="connsiteY267" fmla="*/ 3132137 h 3378200"/>
                  <a:gd name="connsiteX268" fmla="*/ 1942935 w 3038475"/>
                  <a:gd name="connsiteY268" fmla="*/ 3128047 h 3378200"/>
                  <a:gd name="connsiteX269" fmla="*/ 1926023 w 3038475"/>
                  <a:gd name="connsiteY269" fmla="*/ 3098165 h 3378200"/>
                  <a:gd name="connsiteX270" fmla="*/ 1908881 w 3038475"/>
                  <a:gd name="connsiteY270" fmla="*/ 3094990 h 3378200"/>
                  <a:gd name="connsiteX271" fmla="*/ 1889835 w 3038475"/>
                  <a:gd name="connsiteY271" fmla="*/ 3054985 h 3378200"/>
                  <a:gd name="connsiteX272" fmla="*/ 1880946 w 3038475"/>
                  <a:gd name="connsiteY272" fmla="*/ 2962275 h 3378200"/>
                  <a:gd name="connsiteX273" fmla="*/ 1837774 w 3038475"/>
                  <a:gd name="connsiteY273" fmla="*/ 2971165 h 3378200"/>
                  <a:gd name="connsiteX274" fmla="*/ 1806030 w 3038475"/>
                  <a:gd name="connsiteY274" fmla="*/ 3023235 h 3378200"/>
                  <a:gd name="connsiteX275" fmla="*/ 1806030 w 3038475"/>
                  <a:gd name="connsiteY275" fmla="*/ 3046095 h 3378200"/>
                  <a:gd name="connsiteX276" fmla="*/ 1737462 w 3038475"/>
                  <a:gd name="connsiteY276" fmla="*/ 3057525 h 3378200"/>
                  <a:gd name="connsiteX277" fmla="*/ 1712702 w 3038475"/>
                  <a:gd name="connsiteY277" fmla="*/ 3131820 h 3378200"/>
                  <a:gd name="connsiteX278" fmla="*/ 1737462 w 3038475"/>
                  <a:gd name="connsiteY278" fmla="*/ 3131820 h 3378200"/>
                  <a:gd name="connsiteX279" fmla="*/ 1696195 w 3038475"/>
                  <a:gd name="connsiteY279" fmla="*/ 3181985 h 3378200"/>
                  <a:gd name="connsiteX280" fmla="*/ 1608983 w 3038475"/>
                  <a:gd name="connsiteY280" fmla="*/ 3171817 h 3378200"/>
                  <a:gd name="connsiteX281" fmla="*/ 1621913 w 3038475"/>
                  <a:gd name="connsiteY281" fmla="*/ 3164205 h 3378200"/>
                  <a:gd name="connsiteX282" fmla="*/ 1592709 w 3038475"/>
                  <a:gd name="connsiteY282" fmla="*/ 3169920 h 3378200"/>
                  <a:gd name="connsiteX283" fmla="*/ 1608983 w 3038475"/>
                  <a:gd name="connsiteY283" fmla="*/ 3171817 h 3378200"/>
                  <a:gd name="connsiteX284" fmla="*/ 1521602 w 3038475"/>
                  <a:gd name="connsiteY284" fmla="*/ 3223260 h 3378200"/>
                  <a:gd name="connsiteX285" fmla="*/ 1432083 w 3038475"/>
                  <a:gd name="connsiteY285" fmla="*/ 3195955 h 3378200"/>
                  <a:gd name="connsiteX286" fmla="*/ 1432083 w 3038475"/>
                  <a:gd name="connsiteY286" fmla="*/ 3164205 h 3378200"/>
                  <a:gd name="connsiteX287" fmla="*/ 1403513 w 3038475"/>
                  <a:gd name="connsiteY287" fmla="*/ 3164205 h 3378200"/>
                  <a:gd name="connsiteX288" fmla="*/ 1373674 w 3038475"/>
                  <a:gd name="connsiteY288" fmla="*/ 3147060 h 3378200"/>
                  <a:gd name="connsiteX289" fmla="*/ 1306376 w 3038475"/>
                  <a:gd name="connsiteY289" fmla="*/ 3199130 h 3378200"/>
                  <a:gd name="connsiteX290" fmla="*/ 1291774 w 3038475"/>
                  <a:gd name="connsiteY290" fmla="*/ 3223260 h 3378200"/>
                  <a:gd name="connsiteX291" fmla="*/ 1291774 w 3038475"/>
                  <a:gd name="connsiteY291" fmla="*/ 3253740 h 3378200"/>
                  <a:gd name="connsiteX292" fmla="*/ 1291774 w 3038475"/>
                  <a:gd name="connsiteY292" fmla="*/ 3291205 h 3378200"/>
                  <a:gd name="connsiteX293" fmla="*/ 1254950 w 3038475"/>
                  <a:gd name="connsiteY293" fmla="*/ 3296920 h 3378200"/>
                  <a:gd name="connsiteX294" fmla="*/ 1217492 w 3038475"/>
                  <a:gd name="connsiteY294" fmla="*/ 3328670 h 3378200"/>
                  <a:gd name="connsiteX295" fmla="*/ 1177494 w 3038475"/>
                  <a:gd name="connsiteY295" fmla="*/ 3378200 h 3378200"/>
                  <a:gd name="connsiteX296" fmla="*/ 1159718 w 3038475"/>
                  <a:gd name="connsiteY296" fmla="*/ 3356610 h 3378200"/>
                  <a:gd name="connsiteX297" fmla="*/ 1094222 w 3038475"/>
                  <a:gd name="connsiteY297" fmla="*/ 3335507 h 3378200"/>
                  <a:gd name="connsiteX298" fmla="*/ 1101725 w 3038475"/>
                  <a:gd name="connsiteY298" fmla="*/ 3321685 h 3378200"/>
                  <a:gd name="connsiteX299" fmla="*/ 1089660 w 3038475"/>
                  <a:gd name="connsiteY299" fmla="*/ 3319145 h 3378200"/>
                  <a:gd name="connsiteX300" fmla="*/ 1089660 w 3038475"/>
                  <a:gd name="connsiteY300" fmla="*/ 3260090 h 3378200"/>
                  <a:gd name="connsiteX301" fmla="*/ 1101725 w 3038475"/>
                  <a:gd name="connsiteY301" fmla="*/ 3256280 h 3378200"/>
                  <a:gd name="connsiteX302" fmla="*/ 1089660 w 3038475"/>
                  <a:gd name="connsiteY302" fmla="*/ 3175000 h 3378200"/>
                  <a:gd name="connsiteX303" fmla="*/ 1089660 w 3038475"/>
                  <a:gd name="connsiteY303" fmla="*/ 3160395 h 3378200"/>
                  <a:gd name="connsiteX304" fmla="*/ 1089660 w 3038475"/>
                  <a:gd name="connsiteY304" fmla="*/ 3146425 h 3378200"/>
                  <a:gd name="connsiteX305" fmla="*/ 1069340 w 3038475"/>
                  <a:gd name="connsiteY305" fmla="*/ 3156585 h 3378200"/>
                  <a:gd name="connsiteX306" fmla="*/ 1064895 w 3038475"/>
                  <a:gd name="connsiteY306" fmla="*/ 3128010 h 3378200"/>
                  <a:gd name="connsiteX307" fmla="*/ 1061085 w 3038475"/>
                  <a:gd name="connsiteY307" fmla="*/ 3095625 h 3378200"/>
                  <a:gd name="connsiteX308" fmla="*/ 1074420 w 3038475"/>
                  <a:gd name="connsiteY308" fmla="*/ 3057525 h 3378200"/>
                  <a:gd name="connsiteX309" fmla="*/ 1036320 w 3038475"/>
                  <a:gd name="connsiteY309" fmla="*/ 3076575 h 3378200"/>
                  <a:gd name="connsiteX310" fmla="*/ 1013460 w 3038475"/>
                  <a:gd name="connsiteY310" fmla="*/ 3068955 h 3378200"/>
                  <a:gd name="connsiteX311" fmla="*/ 1024890 w 3038475"/>
                  <a:gd name="connsiteY311" fmla="*/ 3048000 h 3378200"/>
                  <a:gd name="connsiteX312" fmla="*/ 1013460 w 3038475"/>
                  <a:gd name="connsiteY312" fmla="*/ 3011805 h 3378200"/>
                  <a:gd name="connsiteX313" fmla="*/ 1011555 w 3038475"/>
                  <a:gd name="connsiteY313" fmla="*/ 2975610 h 3378200"/>
                  <a:gd name="connsiteX314" fmla="*/ 990600 w 3038475"/>
                  <a:gd name="connsiteY314" fmla="*/ 2967990 h 3378200"/>
                  <a:gd name="connsiteX315" fmla="*/ 962025 w 3038475"/>
                  <a:gd name="connsiteY315" fmla="*/ 2971800 h 3378200"/>
                  <a:gd name="connsiteX316" fmla="*/ 973455 w 3038475"/>
                  <a:gd name="connsiteY316" fmla="*/ 2920365 h 3378200"/>
                  <a:gd name="connsiteX317" fmla="*/ 990600 w 3038475"/>
                  <a:gd name="connsiteY317" fmla="*/ 2891790 h 3378200"/>
                  <a:gd name="connsiteX318" fmla="*/ 971550 w 3038475"/>
                  <a:gd name="connsiteY318" fmla="*/ 2861310 h 3378200"/>
                  <a:gd name="connsiteX319" fmla="*/ 971550 w 3038475"/>
                  <a:gd name="connsiteY319" fmla="*/ 2842260 h 3378200"/>
                  <a:gd name="connsiteX320" fmla="*/ 962025 w 3038475"/>
                  <a:gd name="connsiteY320" fmla="*/ 2819400 h 3378200"/>
                  <a:gd name="connsiteX321" fmla="*/ 948690 w 3038475"/>
                  <a:gd name="connsiteY321" fmla="*/ 2785110 h 3378200"/>
                  <a:gd name="connsiteX322" fmla="*/ 935355 w 3038475"/>
                  <a:gd name="connsiteY322" fmla="*/ 2747010 h 3378200"/>
                  <a:gd name="connsiteX323" fmla="*/ 937895 w 3038475"/>
                  <a:gd name="connsiteY323" fmla="*/ 2728595 h 3378200"/>
                  <a:gd name="connsiteX324" fmla="*/ 937895 w 3038475"/>
                  <a:gd name="connsiteY324" fmla="*/ 2716978 h 3378200"/>
                  <a:gd name="connsiteX325" fmla="*/ 923290 w 3038475"/>
                  <a:gd name="connsiteY325" fmla="*/ 2728595 h 3378200"/>
                  <a:gd name="connsiteX326" fmla="*/ 883920 w 3038475"/>
                  <a:gd name="connsiteY326" fmla="*/ 2684145 h 3378200"/>
                  <a:gd name="connsiteX327" fmla="*/ 855345 w 3038475"/>
                  <a:gd name="connsiteY327" fmla="*/ 2665095 h 3378200"/>
                  <a:gd name="connsiteX328" fmla="*/ 826770 w 3038475"/>
                  <a:gd name="connsiteY328" fmla="*/ 2610485 h 3378200"/>
                  <a:gd name="connsiteX329" fmla="*/ 797560 w 3038475"/>
                  <a:gd name="connsiteY329" fmla="*/ 2608580 h 3378200"/>
                  <a:gd name="connsiteX330" fmla="*/ 781685 w 3038475"/>
                  <a:gd name="connsiteY330" fmla="*/ 2620645 h 3378200"/>
                  <a:gd name="connsiteX331" fmla="*/ 767715 w 3038475"/>
                  <a:gd name="connsiteY331" fmla="*/ 2571750 h 3378200"/>
                  <a:gd name="connsiteX332" fmla="*/ 767715 w 3038475"/>
                  <a:gd name="connsiteY332" fmla="*/ 2543175 h 3378200"/>
                  <a:gd name="connsiteX333" fmla="*/ 738951 w 3038475"/>
                  <a:gd name="connsiteY333" fmla="*/ 2518473 h 3378200"/>
                  <a:gd name="connsiteX334" fmla="*/ 714375 w 3038475"/>
                  <a:gd name="connsiteY334" fmla="*/ 2458085 h 3378200"/>
                  <a:gd name="connsiteX335" fmla="*/ 720725 w 3038475"/>
                  <a:gd name="connsiteY335" fmla="*/ 2426970 h 3378200"/>
                  <a:gd name="connsiteX336" fmla="*/ 786130 w 3038475"/>
                  <a:gd name="connsiteY336" fmla="*/ 2334260 h 3378200"/>
                  <a:gd name="connsiteX337" fmla="*/ 797560 w 3038475"/>
                  <a:gd name="connsiteY337" fmla="*/ 2284730 h 3378200"/>
                  <a:gd name="connsiteX338" fmla="*/ 797560 w 3038475"/>
                  <a:gd name="connsiteY338" fmla="*/ 2242185 h 3378200"/>
                  <a:gd name="connsiteX339" fmla="*/ 797560 w 3038475"/>
                  <a:gd name="connsiteY339" fmla="*/ 2211070 h 3378200"/>
                  <a:gd name="connsiteX340" fmla="*/ 797560 w 3038475"/>
                  <a:gd name="connsiteY340" fmla="*/ 2193290 h 3378200"/>
                  <a:gd name="connsiteX341" fmla="*/ 743585 w 3038475"/>
                  <a:gd name="connsiteY341" fmla="*/ 2092960 h 3378200"/>
                  <a:gd name="connsiteX342" fmla="*/ 779780 w 3038475"/>
                  <a:gd name="connsiteY342" fmla="*/ 2103755 h 3378200"/>
                  <a:gd name="connsiteX343" fmla="*/ 797560 w 3038475"/>
                  <a:gd name="connsiteY343" fmla="*/ 2077085 h 3378200"/>
                  <a:gd name="connsiteX344" fmla="*/ 843280 w 3038475"/>
                  <a:gd name="connsiteY344" fmla="*/ 2072640 h 3378200"/>
                  <a:gd name="connsiteX345" fmla="*/ 863600 w 3038475"/>
                  <a:gd name="connsiteY345" fmla="*/ 2042160 h 3378200"/>
                  <a:gd name="connsiteX346" fmla="*/ 847090 w 3038475"/>
                  <a:gd name="connsiteY346" fmla="*/ 1997710 h 3378200"/>
                  <a:gd name="connsiteX347" fmla="*/ 871220 w 3038475"/>
                  <a:gd name="connsiteY347" fmla="*/ 1981200 h 3378200"/>
                  <a:gd name="connsiteX348" fmla="*/ 865505 w 3038475"/>
                  <a:gd name="connsiteY348" fmla="*/ 1952625 h 3378200"/>
                  <a:gd name="connsiteX349" fmla="*/ 889635 w 3038475"/>
                  <a:gd name="connsiteY349" fmla="*/ 1897380 h 3378200"/>
                  <a:gd name="connsiteX350" fmla="*/ 887730 w 3038475"/>
                  <a:gd name="connsiteY350" fmla="*/ 1885315 h 3378200"/>
                  <a:gd name="connsiteX351" fmla="*/ 891540 w 3038475"/>
                  <a:gd name="connsiteY351" fmla="*/ 1869440 h 3378200"/>
                  <a:gd name="connsiteX352" fmla="*/ 902970 w 3038475"/>
                  <a:gd name="connsiteY352" fmla="*/ 1844675 h 3378200"/>
                  <a:gd name="connsiteX353" fmla="*/ 902970 w 3038475"/>
                  <a:gd name="connsiteY353" fmla="*/ 1826260 h 3378200"/>
                  <a:gd name="connsiteX354" fmla="*/ 913345 w 3038475"/>
                  <a:gd name="connsiteY354" fmla="*/ 1832744 h 3378200"/>
                  <a:gd name="connsiteX355" fmla="*/ 902970 w 3038475"/>
                  <a:gd name="connsiteY355" fmla="*/ 1823085 h 3378200"/>
                  <a:gd name="connsiteX356" fmla="*/ 910590 w 3038475"/>
                  <a:gd name="connsiteY356" fmla="*/ 1805940 h 3378200"/>
                  <a:gd name="connsiteX357" fmla="*/ 921385 w 3038475"/>
                  <a:gd name="connsiteY357" fmla="*/ 1767840 h 3378200"/>
                  <a:gd name="connsiteX358" fmla="*/ 921385 w 3038475"/>
                  <a:gd name="connsiteY358" fmla="*/ 1751330 h 3378200"/>
                  <a:gd name="connsiteX359" fmla="*/ 937895 w 3038475"/>
                  <a:gd name="connsiteY359" fmla="*/ 1751330 h 3378200"/>
                  <a:gd name="connsiteX360" fmla="*/ 937895 w 3038475"/>
                  <a:gd name="connsiteY360" fmla="*/ 1714500 h 3378200"/>
                  <a:gd name="connsiteX361" fmla="*/ 942975 w 3038475"/>
                  <a:gd name="connsiteY361" fmla="*/ 1680210 h 3378200"/>
                  <a:gd name="connsiteX362" fmla="*/ 963930 w 3038475"/>
                  <a:gd name="connsiteY362" fmla="*/ 1671955 h 3378200"/>
                  <a:gd name="connsiteX363" fmla="*/ 977265 w 3038475"/>
                  <a:gd name="connsiteY363" fmla="*/ 1651000 h 3378200"/>
                  <a:gd name="connsiteX364" fmla="*/ 983601 w 3038475"/>
                  <a:gd name="connsiteY364" fmla="*/ 1644465 h 3378200"/>
                  <a:gd name="connsiteX365" fmla="*/ 985520 w 3038475"/>
                  <a:gd name="connsiteY365" fmla="*/ 1640840 h 3378200"/>
                  <a:gd name="connsiteX366" fmla="*/ 987425 w 3038475"/>
                  <a:gd name="connsiteY366" fmla="*/ 1614805 h 3378200"/>
                  <a:gd name="connsiteX367" fmla="*/ 962025 w 3038475"/>
                  <a:gd name="connsiteY367" fmla="*/ 1602740 h 3378200"/>
                  <a:gd name="connsiteX368" fmla="*/ 951230 w 3038475"/>
                  <a:gd name="connsiteY368" fmla="*/ 1614805 h 3378200"/>
                  <a:gd name="connsiteX369" fmla="*/ 929640 w 3038475"/>
                  <a:gd name="connsiteY369" fmla="*/ 1625600 h 3378200"/>
                  <a:gd name="connsiteX370" fmla="*/ 894715 w 3038475"/>
                  <a:gd name="connsiteY370" fmla="*/ 1637030 h 3378200"/>
                  <a:gd name="connsiteX371" fmla="*/ 882015 w 3038475"/>
                  <a:gd name="connsiteY371" fmla="*/ 1672590 h 3378200"/>
                  <a:gd name="connsiteX372" fmla="*/ 859790 w 3038475"/>
                  <a:gd name="connsiteY372" fmla="*/ 1651635 h 3378200"/>
                  <a:gd name="connsiteX373" fmla="*/ 851378 w 3038475"/>
                  <a:gd name="connsiteY373" fmla="*/ 1633315 h 3378200"/>
                  <a:gd name="connsiteX374" fmla="*/ 845569 w 3038475"/>
                  <a:gd name="connsiteY374" fmla="*/ 1618678 h 3378200"/>
                  <a:gd name="connsiteX375" fmla="*/ 844298 w 3038475"/>
                  <a:gd name="connsiteY375" fmla="*/ 1588260 h 3378200"/>
                  <a:gd name="connsiteX376" fmla="*/ 828996 w 3038475"/>
                  <a:gd name="connsiteY376" fmla="*/ 1564829 h 3378200"/>
                  <a:gd name="connsiteX377" fmla="*/ 804294 w 3038475"/>
                  <a:gd name="connsiteY377" fmla="*/ 1524761 h 3378200"/>
                  <a:gd name="connsiteX378" fmla="*/ 803910 w 3038475"/>
                  <a:gd name="connsiteY378" fmla="*/ 1526540 h 3378200"/>
                  <a:gd name="connsiteX379" fmla="*/ 774065 w 3038475"/>
                  <a:gd name="connsiteY379" fmla="*/ 1524635 h 3378200"/>
                  <a:gd name="connsiteX380" fmla="*/ 756920 w 3038475"/>
                  <a:gd name="connsiteY380" fmla="*/ 1507490 h 3378200"/>
                  <a:gd name="connsiteX381" fmla="*/ 743585 w 3038475"/>
                  <a:gd name="connsiteY381" fmla="*/ 1496061 h 3378200"/>
                  <a:gd name="connsiteX382" fmla="*/ 774065 w 3038475"/>
                  <a:gd name="connsiteY382" fmla="*/ 1484630 h 3378200"/>
                  <a:gd name="connsiteX383" fmla="*/ 803910 w 3038475"/>
                  <a:gd name="connsiteY383" fmla="*/ 1478915 h 3378200"/>
                  <a:gd name="connsiteX384" fmla="*/ 803910 w 3038475"/>
                  <a:gd name="connsiteY384" fmla="*/ 1464945 h 3378200"/>
                  <a:gd name="connsiteX385" fmla="*/ 803910 w 3038475"/>
                  <a:gd name="connsiteY385" fmla="*/ 1450340 h 3378200"/>
                  <a:gd name="connsiteX386" fmla="*/ 830580 w 3038475"/>
                  <a:gd name="connsiteY386" fmla="*/ 1437005 h 3378200"/>
                  <a:gd name="connsiteX387" fmla="*/ 861060 w 3038475"/>
                  <a:gd name="connsiteY387" fmla="*/ 1423670 h 3378200"/>
                  <a:gd name="connsiteX388" fmla="*/ 887095 w 3038475"/>
                  <a:gd name="connsiteY388" fmla="*/ 1417955 h 3378200"/>
                  <a:gd name="connsiteX389" fmla="*/ 905510 w 3038475"/>
                  <a:gd name="connsiteY389" fmla="*/ 1410335 h 3378200"/>
                  <a:gd name="connsiteX390" fmla="*/ 918845 w 3038475"/>
                  <a:gd name="connsiteY390" fmla="*/ 1398905 h 3378200"/>
                  <a:gd name="connsiteX391" fmla="*/ 929640 w 3038475"/>
                  <a:gd name="connsiteY391" fmla="*/ 1386840 h 3378200"/>
                  <a:gd name="connsiteX392" fmla="*/ 962025 w 3038475"/>
                  <a:gd name="connsiteY392" fmla="*/ 1386840 h 3378200"/>
                  <a:gd name="connsiteX393" fmla="*/ 1010285 w 3038475"/>
                  <a:gd name="connsiteY393" fmla="*/ 1386840 h 3378200"/>
                  <a:gd name="connsiteX394" fmla="*/ 1010285 w 3038475"/>
                  <a:gd name="connsiteY394" fmla="*/ 1398905 h 3378200"/>
                  <a:gd name="connsiteX395" fmla="*/ 1033145 w 3038475"/>
                  <a:gd name="connsiteY395" fmla="*/ 1383823 h 3378200"/>
                  <a:gd name="connsiteX396" fmla="*/ 1044575 w 3038475"/>
                  <a:gd name="connsiteY396" fmla="*/ 1392649 h 3378200"/>
                  <a:gd name="connsiteX397" fmla="*/ 1052735 w 3038475"/>
                  <a:gd name="connsiteY397" fmla="*/ 1400395 h 3378200"/>
                  <a:gd name="connsiteX398" fmla="*/ 1075055 w 3038475"/>
                  <a:gd name="connsiteY398" fmla="*/ 1402715 h 3378200"/>
                  <a:gd name="connsiteX399" fmla="*/ 1082613 w 3038475"/>
                  <a:gd name="connsiteY399" fmla="*/ 1423858 h 3378200"/>
                  <a:gd name="connsiteX400" fmla="*/ 1097915 w 3038475"/>
                  <a:gd name="connsiteY400" fmla="*/ 1400810 h 3378200"/>
                  <a:gd name="connsiteX401" fmla="*/ 1120140 w 3038475"/>
                  <a:gd name="connsiteY401" fmla="*/ 1386840 h 3378200"/>
                  <a:gd name="connsiteX402" fmla="*/ 1139825 w 3038475"/>
                  <a:gd name="connsiteY402" fmla="*/ 1386840 h 3378200"/>
                  <a:gd name="connsiteX403" fmla="*/ 1156970 w 3038475"/>
                  <a:gd name="connsiteY403" fmla="*/ 1386840 h 3378200"/>
                  <a:gd name="connsiteX404" fmla="*/ 1170305 w 3038475"/>
                  <a:gd name="connsiteY404" fmla="*/ 1360805 h 3378200"/>
                  <a:gd name="connsiteX405" fmla="*/ 1166495 w 3038475"/>
                  <a:gd name="connsiteY405" fmla="*/ 1330325 h 3378200"/>
                  <a:gd name="connsiteX406" fmla="*/ 1172210 w 3038475"/>
                  <a:gd name="connsiteY406" fmla="*/ 1313180 h 3378200"/>
                  <a:gd name="connsiteX407" fmla="*/ 1174115 w 3038475"/>
                  <a:gd name="connsiteY407" fmla="*/ 1309371 h 3378200"/>
                  <a:gd name="connsiteX408" fmla="*/ 1169622 w 3038475"/>
                  <a:gd name="connsiteY408" fmla="*/ 1295891 h 3378200"/>
                  <a:gd name="connsiteX409" fmla="*/ 1120523 w 3038475"/>
                  <a:gd name="connsiteY409" fmla="*/ 1326070 h 3378200"/>
                  <a:gd name="connsiteX410" fmla="*/ 1086297 w 3038475"/>
                  <a:gd name="connsiteY410" fmla="*/ 1293620 h 3378200"/>
                  <a:gd name="connsiteX411" fmla="*/ 1058545 w 3038475"/>
                  <a:gd name="connsiteY411" fmla="*/ 1288415 h 3378200"/>
                  <a:gd name="connsiteX412" fmla="*/ 1004570 w 3038475"/>
                  <a:gd name="connsiteY412" fmla="*/ 1241425 h 3378200"/>
                  <a:gd name="connsiteX413" fmla="*/ 962025 w 3038475"/>
                  <a:gd name="connsiteY413" fmla="*/ 1184910 h 3378200"/>
                  <a:gd name="connsiteX414" fmla="*/ 911225 w 3038475"/>
                  <a:gd name="connsiteY414" fmla="*/ 1211071 h 3378200"/>
                  <a:gd name="connsiteX415" fmla="*/ 865668 w 3038475"/>
                  <a:gd name="connsiteY415" fmla="*/ 1215673 h 3378200"/>
                  <a:gd name="connsiteX416" fmla="*/ 827247 w 3038475"/>
                  <a:gd name="connsiteY416" fmla="*/ 1207581 h 3378200"/>
                  <a:gd name="connsiteX417" fmla="*/ 750828 w 3038475"/>
                  <a:gd name="connsiteY417" fmla="*/ 1245298 h 3378200"/>
                  <a:gd name="connsiteX418" fmla="*/ 731747 w 3038475"/>
                  <a:gd name="connsiteY418" fmla="*/ 1218188 h 3378200"/>
                  <a:gd name="connsiteX419" fmla="*/ 743585 w 3038475"/>
                  <a:gd name="connsiteY419" fmla="*/ 1162050 h 3378200"/>
                  <a:gd name="connsiteX420" fmla="*/ 710565 w 3038475"/>
                  <a:gd name="connsiteY420" fmla="*/ 1184910 h 3378200"/>
                  <a:gd name="connsiteX421" fmla="*/ 685165 w 3038475"/>
                  <a:gd name="connsiteY421" fmla="*/ 1177290 h 3378200"/>
                  <a:gd name="connsiteX422" fmla="*/ 661035 w 3038475"/>
                  <a:gd name="connsiteY422" fmla="*/ 1146810 h 3378200"/>
                  <a:gd name="connsiteX423" fmla="*/ 645160 w 3038475"/>
                  <a:gd name="connsiteY423" fmla="*/ 1128395 h 3378200"/>
                  <a:gd name="connsiteX424" fmla="*/ 617220 w 3038475"/>
                  <a:gd name="connsiteY424" fmla="*/ 1128395 h 3378200"/>
                  <a:gd name="connsiteX425" fmla="*/ 595630 w 3038475"/>
                  <a:gd name="connsiteY425" fmla="*/ 1123315 h 3378200"/>
                  <a:gd name="connsiteX426" fmla="*/ 567055 w 3038475"/>
                  <a:gd name="connsiteY426" fmla="*/ 1123315 h 3378200"/>
                  <a:gd name="connsiteX427" fmla="*/ 551180 w 3038475"/>
                  <a:gd name="connsiteY427" fmla="*/ 1149350 h 3378200"/>
                  <a:gd name="connsiteX428" fmla="*/ 524510 w 3038475"/>
                  <a:gd name="connsiteY428" fmla="*/ 1164590 h 3378200"/>
                  <a:gd name="connsiteX429" fmla="*/ 502285 w 3038475"/>
                  <a:gd name="connsiteY429" fmla="*/ 1128395 h 3378200"/>
                  <a:gd name="connsiteX430" fmla="*/ 485140 w 3038475"/>
                  <a:gd name="connsiteY430" fmla="*/ 1108075 h 3378200"/>
                  <a:gd name="connsiteX431" fmla="*/ 485140 w 3038475"/>
                  <a:gd name="connsiteY431" fmla="*/ 1075055 h 3378200"/>
                  <a:gd name="connsiteX432" fmla="*/ 485140 w 3038475"/>
                  <a:gd name="connsiteY432" fmla="*/ 1056640 h 3378200"/>
                  <a:gd name="connsiteX433" fmla="*/ 471170 w 3038475"/>
                  <a:gd name="connsiteY433" fmla="*/ 1015365 h 3378200"/>
                  <a:gd name="connsiteX434" fmla="*/ 434340 w 3038475"/>
                  <a:gd name="connsiteY434" fmla="*/ 1017905 h 3378200"/>
                  <a:gd name="connsiteX435" fmla="*/ 429260 w 3038475"/>
                  <a:gd name="connsiteY435" fmla="*/ 996950 h 3378200"/>
                  <a:gd name="connsiteX436" fmla="*/ 398780 w 3038475"/>
                  <a:gd name="connsiteY436" fmla="*/ 1015365 h 3378200"/>
                  <a:gd name="connsiteX437" fmla="*/ 375920 w 3038475"/>
                  <a:gd name="connsiteY437" fmla="*/ 1017905 h 3378200"/>
                  <a:gd name="connsiteX438" fmla="*/ 347345 w 3038475"/>
                  <a:gd name="connsiteY438" fmla="*/ 1028065 h 3378200"/>
                  <a:gd name="connsiteX439" fmla="*/ 315595 w 3038475"/>
                  <a:gd name="connsiteY439" fmla="*/ 1010285 h 3378200"/>
                  <a:gd name="connsiteX440" fmla="*/ 304800 w 3038475"/>
                  <a:gd name="connsiteY440" fmla="*/ 984250 h 3378200"/>
                  <a:gd name="connsiteX441" fmla="*/ 283210 w 3038475"/>
                  <a:gd name="connsiteY441" fmla="*/ 984250 h 3378200"/>
                  <a:gd name="connsiteX442" fmla="*/ 262255 w 3038475"/>
                  <a:gd name="connsiteY442" fmla="*/ 958215 h 3378200"/>
                  <a:gd name="connsiteX443" fmla="*/ 241935 w 3038475"/>
                  <a:gd name="connsiteY443" fmla="*/ 958215 h 3378200"/>
                  <a:gd name="connsiteX444" fmla="*/ 231775 w 3038475"/>
                  <a:gd name="connsiteY444" fmla="*/ 974090 h 3378200"/>
                  <a:gd name="connsiteX445" fmla="*/ 209550 w 3038475"/>
                  <a:gd name="connsiteY445" fmla="*/ 991870 h 3378200"/>
                  <a:gd name="connsiteX446" fmla="*/ 204470 w 3038475"/>
                  <a:gd name="connsiteY446" fmla="*/ 974090 h 3378200"/>
                  <a:gd name="connsiteX447" fmla="*/ 177800 w 3038475"/>
                  <a:gd name="connsiteY447" fmla="*/ 974090 h 3378200"/>
                  <a:gd name="connsiteX448" fmla="*/ 187960 w 3038475"/>
                  <a:gd name="connsiteY448" fmla="*/ 920116 h 3378200"/>
                  <a:gd name="connsiteX449" fmla="*/ 157480 w 3038475"/>
                  <a:gd name="connsiteY449" fmla="*/ 920116 h 3378200"/>
                  <a:gd name="connsiteX450" fmla="*/ 133985 w 3038475"/>
                  <a:gd name="connsiteY450" fmla="*/ 873761 h 3378200"/>
                  <a:gd name="connsiteX451" fmla="*/ 157480 w 3038475"/>
                  <a:gd name="connsiteY451" fmla="*/ 845185 h 3378200"/>
                  <a:gd name="connsiteX452" fmla="*/ 157480 w 3038475"/>
                  <a:gd name="connsiteY452" fmla="*/ 808990 h 3378200"/>
                  <a:gd name="connsiteX453" fmla="*/ 149225 w 3038475"/>
                  <a:gd name="connsiteY453" fmla="*/ 795020 h 3378200"/>
                  <a:gd name="connsiteX454" fmla="*/ 157480 w 3038475"/>
                  <a:gd name="connsiteY454" fmla="*/ 747395 h 3378200"/>
                  <a:gd name="connsiteX455" fmla="*/ 175260 w 3038475"/>
                  <a:gd name="connsiteY455" fmla="*/ 760095 h 3378200"/>
                  <a:gd name="connsiteX456" fmla="*/ 249555 w 3038475"/>
                  <a:gd name="connsiteY456" fmla="*/ 726440 h 3378200"/>
                  <a:gd name="connsiteX457" fmla="*/ 209550 w 3038475"/>
                  <a:gd name="connsiteY457" fmla="*/ 693420 h 3378200"/>
                  <a:gd name="connsiteX458" fmla="*/ 182880 w 3038475"/>
                  <a:gd name="connsiteY458" fmla="*/ 652780 h 3378200"/>
                  <a:gd name="connsiteX459" fmla="*/ 204470 w 3038475"/>
                  <a:gd name="connsiteY459" fmla="*/ 633730 h 3378200"/>
                  <a:gd name="connsiteX460" fmla="*/ 172720 w 3038475"/>
                  <a:gd name="connsiteY460" fmla="*/ 610870 h 3378200"/>
                  <a:gd name="connsiteX461" fmla="*/ 187960 w 3038475"/>
                  <a:gd name="connsiteY461" fmla="*/ 551815 h 3378200"/>
                  <a:gd name="connsiteX462" fmla="*/ 185420 w 3038475"/>
                  <a:gd name="connsiteY462" fmla="*/ 508636 h 3378200"/>
                  <a:gd name="connsiteX463" fmla="*/ 157480 w 3038475"/>
                  <a:gd name="connsiteY463" fmla="*/ 489585 h 3378200"/>
                  <a:gd name="connsiteX464" fmla="*/ 204470 w 3038475"/>
                  <a:gd name="connsiteY464" fmla="*/ 481965 h 3378200"/>
                  <a:gd name="connsiteX465" fmla="*/ 192405 w 3038475"/>
                  <a:gd name="connsiteY465" fmla="*/ 422911 h 3378200"/>
                  <a:gd name="connsiteX466" fmla="*/ 192405 w 3038475"/>
                  <a:gd name="connsiteY466" fmla="*/ 398145 h 3378200"/>
                  <a:gd name="connsiteX467" fmla="*/ 204470 w 3038475"/>
                  <a:gd name="connsiteY467" fmla="*/ 391160 h 3378200"/>
                  <a:gd name="connsiteX468" fmla="*/ 213360 w 3038475"/>
                  <a:gd name="connsiteY468" fmla="*/ 377191 h 3378200"/>
                  <a:gd name="connsiteX469" fmla="*/ 209550 w 3038475"/>
                  <a:gd name="connsiteY469" fmla="*/ 350520 h 3378200"/>
                  <a:gd name="connsiteX470" fmla="*/ 204470 w 3038475"/>
                  <a:gd name="connsiteY470" fmla="*/ 296545 h 3378200"/>
                  <a:gd name="connsiteX471" fmla="*/ 172720 w 3038475"/>
                  <a:gd name="connsiteY471" fmla="*/ 265430 h 3378200"/>
                  <a:gd name="connsiteX472" fmla="*/ 149225 w 3038475"/>
                  <a:gd name="connsiteY472" fmla="*/ 255270 h 3378200"/>
                  <a:gd name="connsiteX473" fmla="*/ 115570 w 3038475"/>
                  <a:gd name="connsiteY473" fmla="*/ 257810 h 3378200"/>
                  <a:gd name="connsiteX474" fmla="*/ 110490 w 3038475"/>
                  <a:gd name="connsiteY474" fmla="*/ 285115 h 3378200"/>
                  <a:gd name="connsiteX475" fmla="*/ 88900 w 3038475"/>
                  <a:gd name="connsiteY475" fmla="*/ 270510 h 3378200"/>
                  <a:gd name="connsiteX476" fmla="*/ 74930 w 3038475"/>
                  <a:gd name="connsiteY476" fmla="*/ 247650 h 3378200"/>
                  <a:gd name="connsiteX477" fmla="*/ 48260 w 3038475"/>
                  <a:gd name="connsiteY477" fmla="*/ 213995 h 3378200"/>
                  <a:gd name="connsiteX478" fmla="*/ 48260 w 3038475"/>
                  <a:gd name="connsiteY478" fmla="*/ 182880 h 3378200"/>
                  <a:gd name="connsiteX479" fmla="*/ 33655 w 3038475"/>
                  <a:gd name="connsiteY479" fmla="*/ 172720 h 3378200"/>
                  <a:gd name="connsiteX480" fmla="*/ 0 w 3038475"/>
                  <a:gd name="connsiteY480" fmla="*/ 172720 h 3378200"/>
                  <a:gd name="connsiteX481" fmla="*/ 33655 w 3038475"/>
                  <a:gd name="connsiteY481" fmla="*/ 116205 h 3378200"/>
                  <a:gd name="connsiteX482" fmla="*/ 48260 w 3038475"/>
                  <a:gd name="connsiteY482" fmla="*/ 111125 h 3378200"/>
                  <a:gd name="connsiteX483" fmla="*/ 48260 w 3038475"/>
                  <a:gd name="connsiteY483" fmla="*/ 85725 h 3378200"/>
                  <a:gd name="connsiteX484" fmla="*/ 110490 w 3038475"/>
                  <a:gd name="connsiteY484" fmla="*/ 85725 h 3378200"/>
                  <a:gd name="connsiteX485" fmla="*/ 110490 w 3038475"/>
                  <a:gd name="connsiteY485" fmla="*/ 64770 h 3378200"/>
                  <a:gd name="connsiteX486" fmla="*/ 149225 w 3038475"/>
                  <a:gd name="connsiteY486" fmla="*/ 62230 h 3378200"/>
                  <a:gd name="connsiteX487" fmla="*/ 157480 w 3038475"/>
                  <a:gd name="connsiteY487" fmla="*/ 28575 h 3378200"/>
                  <a:gd name="connsiteX488" fmla="*/ 157480 w 3038475"/>
                  <a:gd name="connsiteY488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32735 w 3038475"/>
                  <a:gd name="connsiteY34" fmla="*/ 269282 h 3378200"/>
                  <a:gd name="connsiteX35" fmla="*/ 410426 w 3038475"/>
                  <a:gd name="connsiteY35" fmla="*/ 293754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74837 w 3038475"/>
                  <a:gd name="connsiteY47" fmla="*/ 417321 h 3378200"/>
                  <a:gd name="connsiteX48" fmla="*/ 722930 w 3038475"/>
                  <a:gd name="connsiteY48" fmla="*/ 487254 h 3378200"/>
                  <a:gd name="connsiteX49" fmla="*/ 756920 w 3038475"/>
                  <a:gd name="connsiteY49" fmla="*/ 516382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04648 w 3038475"/>
                  <a:gd name="connsiteY57" fmla="*/ 531873 h 3378200"/>
                  <a:gd name="connsiteX58" fmla="*/ 1198419 w 3038475"/>
                  <a:gd name="connsiteY58" fmla="*/ 605874 h 3378200"/>
                  <a:gd name="connsiteX59" fmla="*/ 1287571 w 3038475"/>
                  <a:gd name="connsiteY59" fmla="*/ 605832 h 3378200"/>
                  <a:gd name="connsiteX60" fmla="*/ 1375092 w 3038475"/>
                  <a:gd name="connsiteY60" fmla="*/ 665042 h 3378200"/>
                  <a:gd name="connsiteX61" fmla="*/ 1409700 w 3038475"/>
                  <a:gd name="connsiteY61" fmla="*/ 668655 h 3378200"/>
                  <a:gd name="connsiteX62" fmla="*/ 1333967 w 3038475"/>
                  <a:gd name="connsiteY62" fmla="*/ 708702 h 3378200"/>
                  <a:gd name="connsiteX63" fmla="*/ 1318685 w 3038475"/>
                  <a:gd name="connsiteY63" fmla="*/ 747520 h 3378200"/>
                  <a:gd name="connsiteX64" fmla="*/ 1346835 w 3038475"/>
                  <a:gd name="connsiteY64" fmla="*/ 816610 h 3378200"/>
                  <a:gd name="connsiteX65" fmla="*/ 1345565 w 3038475"/>
                  <a:gd name="connsiteY65" fmla="*/ 890270 h 3378200"/>
                  <a:gd name="connsiteX66" fmla="*/ 1374899 w 3038475"/>
                  <a:gd name="connsiteY66" fmla="*/ 888706 h 3378200"/>
                  <a:gd name="connsiteX67" fmla="*/ 1362075 w 3038475"/>
                  <a:gd name="connsiteY67" fmla="*/ 897255 h 3378200"/>
                  <a:gd name="connsiteX68" fmla="*/ 1357630 w 3038475"/>
                  <a:gd name="connsiteY68" fmla="*/ 925195 h 3378200"/>
                  <a:gd name="connsiteX69" fmla="*/ 1311275 w 3038475"/>
                  <a:gd name="connsiteY69" fmla="*/ 922655 h 3378200"/>
                  <a:gd name="connsiteX70" fmla="*/ 1295400 w 3038475"/>
                  <a:gd name="connsiteY70" fmla="*/ 945516 h 3378200"/>
                  <a:gd name="connsiteX71" fmla="*/ 1346835 w 3038475"/>
                  <a:gd name="connsiteY71" fmla="*/ 996950 h 3378200"/>
                  <a:gd name="connsiteX72" fmla="*/ 1313815 w 3038475"/>
                  <a:gd name="connsiteY72" fmla="*/ 1075055 h 3378200"/>
                  <a:gd name="connsiteX73" fmla="*/ 1339215 w 3038475"/>
                  <a:gd name="connsiteY73" fmla="*/ 1102995 h 3378200"/>
                  <a:gd name="connsiteX74" fmla="*/ 1332786 w 3038475"/>
                  <a:gd name="connsiteY74" fmla="*/ 1106805 h 3378200"/>
                  <a:gd name="connsiteX75" fmla="*/ 1358900 w 3038475"/>
                  <a:gd name="connsiteY75" fmla="*/ 1106805 h 3378200"/>
                  <a:gd name="connsiteX76" fmla="*/ 1366520 w 3038475"/>
                  <a:gd name="connsiteY76" fmla="*/ 1130300 h 3378200"/>
                  <a:gd name="connsiteX77" fmla="*/ 1374140 w 3038475"/>
                  <a:gd name="connsiteY77" fmla="*/ 1155065 h 3378200"/>
                  <a:gd name="connsiteX78" fmla="*/ 1409700 w 3038475"/>
                  <a:gd name="connsiteY78" fmla="*/ 1160780 h 3378200"/>
                  <a:gd name="connsiteX79" fmla="*/ 1440815 w 3038475"/>
                  <a:gd name="connsiteY79" fmla="*/ 1170305 h 3378200"/>
                  <a:gd name="connsiteX80" fmla="*/ 1459865 w 3038475"/>
                  <a:gd name="connsiteY80" fmla="*/ 1164590 h 3378200"/>
                  <a:gd name="connsiteX81" fmla="*/ 1473200 w 3038475"/>
                  <a:gd name="connsiteY81" fmla="*/ 1145541 h 3378200"/>
                  <a:gd name="connsiteX82" fmla="*/ 1482725 w 3038475"/>
                  <a:gd name="connsiteY82" fmla="*/ 1106805 h 3378200"/>
                  <a:gd name="connsiteX83" fmla="*/ 1511300 w 3038475"/>
                  <a:gd name="connsiteY83" fmla="*/ 1106805 h 3378200"/>
                  <a:gd name="connsiteX84" fmla="*/ 1520825 w 3038475"/>
                  <a:gd name="connsiteY84" fmla="*/ 1126490 h 3378200"/>
                  <a:gd name="connsiteX85" fmla="*/ 1539875 w 3038475"/>
                  <a:gd name="connsiteY85" fmla="*/ 1126490 h 3378200"/>
                  <a:gd name="connsiteX86" fmla="*/ 1558925 w 3038475"/>
                  <a:gd name="connsiteY86" fmla="*/ 1143635 h 3378200"/>
                  <a:gd name="connsiteX87" fmla="*/ 1583690 w 3038475"/>
                  <a:gd name="connsiteY87" fmla="*/ 1143635 h 3378200"/>
                  <a:gd name="connsiteX88" fmla="*/ 1593215 w 3038475"/>
                  <a:gd name="connsiteY88" fmla="*/ 1126490 h 3378200"/>
                  <a:gd name="connsiteX89" fmla="*/ 1579880 w 3038475"/>
                  <a:gd name="connsiteY89" fmla="*/ 1170305 h 3378200"/>
                  <a:gd name="connsiteX90" fmla="*/ 1581533 w 3038475"/>
                  <a:gd name="connsiteY90" fmla="*/ 1197102 h 3378200"/>
                  <a:gd name="connsiteX91" fmla="*/ 1600835 w 3038475"/>
                  <a:gd name="connsiteY91" fmla="*/ 1217930 h 3378200"/>
                  <a:gd name="connsiteX92" fmla="*/ 1612265 w 3038475"/>
                  <a:gd name="connsiteY92" fmla="*/ 1240155 h 3378200"/>
                  <a:gd name="connsiteX93" fmla="*/ 1617813 w 3038475"/>
                  <a:gd name="connsiteY93" fmla="*/ 1253065 h 3378200"/>
                  <a:gd name="connsiteX94" fmla="*/ 1648460 w 3038475"/>
                  <a:gd name="connsiteY94" fmla="*/ 1240155 h 3378200"/>
                  <a:gd name="connsiteX95" fmla="*/ 1654175 w 3038475"/>
                  <a:gd name="connsiteY95" fmla="*/ 1265555 h 3378200"/>
                  <a:gd name="connsiteX96" fmla="*/ 1678940 w 3038475"/>
                  <a:gd name="connsiteY96" fmla="*/ 1290320 h 3378200"/>
                  <a:gd name="connsiteX97" fmla="*/ 1682257 w 3038475"/>
                  <a:gd name="connsiteY97" fmla="*/ 1310221 h 3378200"/>
                  <a:gd name="connsiteX98" fmla="*/ 1685925 w 3038475"/>
                  <a:gd name="connsiteY98" fmla="*/ 1295400 h 3378200"/>
                  <a:gd name="connsiteX99" fmla="*/ 1708785 w 3038475"/>
                  <a:gd name="connsiteY99" fmla="*/ 1310640 h 3378200"/>
                  <a:gd name="connsiteX100" fmla="*/ 1715770 w 3038475"/>
                  <a:gd name="connsiteY100" fmla="*/ 1314450 h 3378200"/>
                  <a:gd name="connsiteX101" fmla="*/ 1737360 w 3038475"/>
                  <a:gd name="connsiteY101" fmla="*/ 1314450 h 3378200"/>
                  <a:gd name="connsiteX102" fmla="*/ 1758315 w 3038475"/>
                  <a:gd name="connsiteY102" fmla="*/ 1314450 h 3378200"/>
                  <a:gd name="connsiteX103" fmla="*/ 1795145 w 3038475"/>
                  <a:gd name="connsiteY103" fmla="*/ 1336675 h 3378200"/>
                  <a:gd name="connsiteX104" fmla="*/ 1772285 w 3038475"/>
                  <a:gd name="connsiteY104" fmla="*/ 1349375 h 3378200"/>
                  <a:gd name="connsiteX105" fmla="*/ 1772285 w 3038475"/>
                  <a:gd name="connsiteY105" fmla="*/ 1364615 h 3378200"/>
                  <a:gd name="connsiteX106" fmla="*/ 1758315 w 3038475"/>
                  <a:gd name="connsiteY106" fmla="*/ 1384935 h 3378200"/>
                  <a:gd name="connsiteX107" fmla="*/ 1779905 w 3038475"/>
                  <a:gd name="connsiteY107" fmla="*/ 1402715 h 3378200"/>
                  <a:gd name="connsiteX108" fmla="*/ 1795145 w 3038475"/>
                  <a:gd name="connsiteY108" fmla="*/ 1428750 h 3378200"/>
                  <a:gd name="connsiteX109" fmla="*/ 1823720 w 3038475"/>
                  <a:gd name="connsiteY109" fmla="*/ 1438910 h 3378200"/>
                  <a:gd name="connsiteX110" fmla="*/ 1851660 w 3038475"/>
                  <a:gd name="connsiteY110" fmla="*/ 1418590 h 3378200"/>
                  <a:gd name="connsiteX111" fmla="*/ 1869440 w 3038475"/>
                  <a:gd name="connsiteY111" fmla="*/ 1426210 h 3378200"/>
                  <a:gd name="connsiteX112" fmla="*/ 1884680 w 3038475"/>
                  <a:gd name="connsiteY112" fmla="*/ 1397635 h 3378200"/>
                  <a:gd name="connsiteX113" fmla="*/ 1908810 w 3038475"/>
                  <a:gd name="connsiteY113" fmla="*/ 1410970 h 3378200"/>
                  <a:gd name="connsiteX114" fmla="*/ 1908810 w 3038475"/>
                  <a:gd name="connsiteY114" fmla="*/ 1431290 h 3378200"/>
                  <a:gd name="connsiteX115" fmla="*/ 1931035 w 3038475"/>
                  <a:gd name="connsiteY115" fmla="*/ 1446530 h 3378200"/>
                  <a:gd name="connsiteX116" fmla="*/ 1947545 w 3038475"/>
                  <a:gd name="connsiteY116" fmla="*/ 1413510 h 3378200"/>
                  <a:gd name="connsiteX117" fmla="*/ 1978660 w 3038475"/>
                  <a:gd name="connsiteY117" fmla="*/ 1410970 h 3378200"/>
                  <a:gd name="connsiteX118" fmla="*/ 2021205 w 3038475"/>
                  <a:gd name="connsiteY118" fmla="*/ 1410970 h 3378200"/>
                  <a:gd name="connsiteX119" fmla="*/ 2047240 w 3038475"/>
                  <a:gd name="connsiteY119" fmla="*/ 1431290 h 3378200"/>
                  <a:gd name="connsiteX120" fmla="*/ 2075704 w 3038475"/>
                  <a:gd name="connsiteY120" fmla="*/ 1424444 h 3378200"/>
                  <a:gd name="connsiteX121" fmla="*/ 2071370 w 3038475"/>
                  <a:gd name="connsiteY121" fmla="*/ 1421130 h 3378200"/>
                  <a:gd name="connsiteX122" fmla="*/ 2112645 w 3038475"/>
                  <a:gd name="connsiteY122" fmla="*/ 1396365 h 3378200"/>
                  <a:gd name="connsiteX123" fmla="*/ 2154555 w 3038475"/>
                  <a:gd name="connsiteY123" fmla="*/ 1369695 h 3378200"/>
                  <a:gd name="connsiteX124" fmla="*/ 2152650 w 3038475"/>
                  <a:gd name="connsiteY124" fmla="*/ 1338580 h 3378200"/>
                  <a:gd name="connsiteX125" fmla="*/ 2164080 w 3038475"/>
                  <a:gd name="connsiteY125" fmla="*/ 1247775 h 3378200"/>
                  <a:gd name="connsiteX126" fmla="*/ 2182495 w 3038475"/>
                  <a:gd name="connsiteY126" fmla="*/ 1230630 h 3378200"/>
                  <a:gd name="connsiteX127" fmla="*/ 2103120 w 3038475"/>
                  <a:gd name="connsiteY127" fmla="*/ 1189355 h 3378200"/>
                  <a:gd name="connsiteX128" fmla="*/ 2069465 w 3038475"/>
                  <a:gd name="connsiteY128" fmla="*/ 1189355 h 3378200"/>
                  <a:gd name="connsiteX129" fmla="*/ 2040255 w 3038475"/>
                  <a:gd name="connsiteY129" fmla="*/ 1211580 h 3378200"/>
                  <a:gd name="connsiteX130" fmla="*/ 2019300 w 3038475"/>
                  <a:gd name="connsiteY130" fmla="*/ 1253490 h 3378200"/>
                  <a:gd name="connsiteX131" fmla="*/ 2011680 w 3038475"/>
                  <a:gd name="connsiteY131" fmla="*/ 1245870 h 3378200"/>
                  <a:gd name="connsiteX132" fmla="*/ 1994535 w 3038475"/>
                  <a:gd name="connsiteY132" fmla="*/ 1243965 h 3378200"/>
                  <a:gd name="connsiteX133" fmla="*/ 2038350 w 3038475"/>
                  <a:gd name="connsiteY133" fmla="*/ 1186815 h 3378200"/>
                  <a:gd name="connsiteX134" fmla="*/ 2013585 w 3038475"/>
                  <a:gd name="connsiteY134" fmla="*/ 1146810 h 3378200"/>
                  <a:gd name="connsiteX135" fmla="*/ 1994535 w 3038475"/>
                  <a:gd name="connsiteY135" fmla="*/ 1200150 h 3378200"/>
                  <a:gd name="connsiteX136" fmla="*/ 1979295 w 3038475"/>
                  <a:gd name="connsiteY136" fmla="*/ 1209675 h 3378200"/>
                  <a:gd name="connsiteX137" fmla="*/ 1983105 w 3038475"/>
                  <a:gd name="connsiteY137" fmla="*/ 1236345 h 3378200"/>
                  <a:gd name="connsiteX138" fmla="*/ 1945005 w 3038475"/>
                  <a:gd name="connsiteY138" fmla="*/ 1230630 h 3378200"/>
                  <a:gd name="connsiteX139" fmla="*/ 1945005 w 3038475"/>
                  <a:gd name="connsiteY139" fmla="*/ 1211580 h 3378200"/>
                  <a:gd name="connsiteX140" fmla="*/ 1977390 w 3038475"/>
                  <a:gd name="connsiteY140" fmla="*/ 1151255 h 3378200"/>
                  <a:gd name="connsiteX141" fmla="*/ 2000250 w 3038475"/>
                  <a:gd name="connsiteY141" fmla="*/ 1135380 h 3378200"/>
                  <a:gd name="connsiteX142" fmla="*/ 1986915 w 3038475"/>
                  <a:gd name="connsiteY142" fmla="*/ 1074420 h 3378200"/>
                  <a:gd name="connsiteX143" fmla="*/ 2013585 w 3038475"/>
                  <a:gd name="connsiteY143" fmla="*/ 1033780 h 3378200"/>
                  <a:gd name="connsiteX144" fmla="*/ 2103120 w 3038475"/>
                  <a:gd name="connsiteY144" fmla="*/ 1017905 h 3378200"/>
                  <a:gd name="connsiteX145" fmla="*/ 2152650 w 3038475"/>
                  <a:gd name="connsiteY145" fmla="*/ 1005205 h 3378200"/>
                  <a:gd name="connsiteX146" fmla="*/ 2134870 w 3038475"/>
                  <a:gd name="connsiteY146" fmla="*/ 954405 h 3378200"/>
                  <a:gd name="connsiteX147" fmla="*/ 2101215 w 3038475"/>
                  <a:gd name="connsiteY147" fmla="*/ 963931 h 3378200"/>
                  <a:gd name="connsiteX148" fmla="*/ 2069465 w 3038475"/>
                  <a:gd name="connsiteY148" fmla="*/ 938530 h 3378200"/>
                  <a:gd name="connsiteX149" fmla="*/ 2071370 w 3038475"/>
                  <a:gd name="connsiteY149" fmla="*/ 859155 h 3378200"/>
                  <a:gd name="connsiteX150" fmla="*/ 2118995 w 3038475"/>
                  <a:gd name="connsiteY150" fmla="*/ 824230 h 3378200"/>
                  <a:gd name="connsiteX151" fmla="*/ 2182495 w 3038475"/>
                  <a:gd name="connsiteY151" fmla="*/ 805180 h 3378200"/>
                  <a:gd name="connsiteX152" fmla="*/ 2203450 w 3038475"/>
                  <a:gd name="connsiteY152" fmla="*/ 849630 h 3378200"/>
                  <a:gd name="connsiteX153" fmla="*/ 2220595 w 3038475"/>
                  <a:gd name="connsiteY153" fmla="*/ 881380 h 3378200"/>
                  <a:gd name="connsiteX154" fmla="*/ 2265045 w 3038475"/>
                  <a:gd name="connsiteY154" fmla="*/ 903605 h 3378200"/>
                  <a:gd name="connsiteX155" fmla="*/ 2265045 w 3038475"/>
                  <a:gd name="connsiteY155" fmla="*/ 878205 h 3378200"/>
                  <a:gd name="connsiteX156" fmla="*/ 2357120 w 3038475"/>
                  <a:gd name="connsiteY156" fmla="*/ 849630 h 3378200"/>
                  <a:gd name="connsiteX157" fmla="*/ 2392680 w 3038475"/>
                  <a:gd name="connsiteY157" fmla="*/ 862965 h 3378200"/>
                  <a:gd name="connsiteX158" fmla="*/ 2423160 w 3038475"/>
                  <a:gd name="connsiteY158" fmla="*/ 847725 h 3378200"/>
                  <a:gd name="connsiteX159" fmla="*/ 2446020 w 3038475"/>
                  <a:gd name="connsiteY159" fmla="*/ 872490 h 3378200"/>
                  <a:gd name="connsiteX160" fmla="*/ 2434590 w 3038475"/>
                  <a:gd name="connsiteY160" fmla="*/ 889635 h 3378200"/>
                  <a:gd name="connsiteX161" fmla="*/ 2459355 w 3038475"/>
                  <a:gd name="connsiteY161" fmla="*/ 901065 h 3378200"/>
                  <a:gd name="connsiteX162" fmla="*/ 2447925 w 3038475"/>
                  <a:gd name="connsiteY162" fmla="*/ 910590 h 3378200"/>
                  <a:gd name="connsiteX163" fmla="*/ 2458720 w 3038475"/>
                  <a:gd name="connsiteY163" fmla="*/ 922655 h 3378200"/>
                  <a:gd name="connsiteX164" fmla="*/ 2484120 w 3038475"/>
                  <a:gd name="connsiteY164" fmla="*/ 986155 h 3378200"/>
                  <a:gd name="connsiteX165" fmla="*/ 2447925 w 3038475"/>
                  <a:gd name="connsiteY165" fmla="*/ 1038225 h 3378200"/>
                  <a:gd name="connsiteX166" fmla="*/ 2461260 w 3038475"/>
                  <a:gd name="connsiteY166" fmla="*/ 1068705 h 3378200"/>
                  <a:gd name="connsiteX167" fmla="*/ 2438400 w 3038475"/>
                  <a:gd name="connsiteY167" fmla="*/ 1106805 h 3378200"/>
                  <a:gd name="connsiteX168" fmla="*/ 2438400 w 3038475"/>
                  <a:gd name="connsiteY168" fmla="*/ 1132206 h 3378200"/>
                  <a:gd name="connsiteX169" fmla="*/ 2417445 w 3038475"/>
                  <a:gd name="connsiteY169" fmla="*/ 1141095 h 3378200"/>
                  <a:gd name="connsiteX170" fmla="*/ 2421255 w 3038475"/>
                  <a:gd name="connsiteY170" fmla="*/ 1163955 h 3378200"/>
                  <a:gd name="connsiteX171" fmla="*/ 2377440 w 3038475"/>
                  <a:gd name="connsiteY171" fmla="*/ 1198880 h 3378200"/>
                  <a:gd name="connsiteX172" fmla="*/ 2374265 w 3038475"/>
                  <a:gd name="connsiteY172" fmla="*/ 1230630 h 3378200"/>
                  <a:gd name="connsiteX173" fmla="*/ 2335530 w 3038475"/>
                  <a:gd name="connsiteY173" fmla="*/ 1239520 h 3378200"/>
                  <a:gd name="connsiteX174" fmla="*/ 2335530 w 3038475"/>
                  <a:gd name="connsiteY174" fmla="*/ 1295400 h 3378200"/>
                  <a:gd name="connsiteX175" fmla="*/ 2374265 w 3038475"/>
                  <a:gd name="connsiteY175" fmla="*/ 1314451 h 3378200"/>
                  <a:gd name="connsiteX176" fmla="*/ 2420620 w 3038475"/>
                  <a:gd name="connsiteY176" fmla="*/ 1295400 h 3378200"/>
                  <a:gd name="connsiteX177" fmla="*/ 2461895 w 3038475"/>
                  <a:gd name="connsiteY177" fmla="*/ 1295400 h 3378200"/>
                  <a:gd name="connsiteX178" fmla="*/ 2526030 w 3038475"/>
                  <a:gd name="connsiteY178" fmla="*/ 1239520 h 3378200"/>
                  <a:gd name="connsiteX179" fmla="*/ 2560320 w 3038475"/>
                  <a:gd name="connsiteY179" fmla="*/ 1239520 h 3378200"/>
                  <a:gd name="connsiteX180" fmla="*/ 2563319 w 3038475"/>
                  <a:gd name="connsiteY180" fmla="*/ 1251314 h 3378200"/>
                  <a:gd name="connsiteX181" fmla="*/ 2563382 w 3038475"/>
                  <a:gd name="connsiteY181" fmla="*/ 1251335 h 3378200"/>
                  <a:gd name="connsiteX182" fmla="*/ 2569845 w 3038475"/>
                  <a:gd name="connsiteY182" fmla="*/ 1241425 h 3378200"/>
                  <a:gd name="connsiteX183" fmla="*/ 2591435 w 3038475"/>
                  <a:gd name="connsiteY183" fmla="*/ 1241425 h 3378200"/>
                  <a:gd name="connsiteX184" fmla="*/ 2616835 w 3038475"/>
                  <a:gd name="connsiteY184" fmla="*/ 1264285 h 3378200"/>
                  <a:gd name="connsiteX185" fmla="*/ 2629535 w 3038475"/>
                  <a:gd name="connsiteY185" fmla="*/ 1275715 h 3378200"/>
                  <a:gd name="connsiteX186" fmla="*/ 2643505 w 3038475"/>
                  <a:gd name="connsiteY186" fmla="*/ 1284605 h 3378200"/>
                  <a:gd name="connsiteX187" fmla="*/ 2651760 w 3038475"/>
                  <a:gd name="connsiteY187" fmla="*/ 1273175 h 3378200"/>
                  <a:gd name="connsiteX188" fmla="*/ 2670810 w 3038475"/>
                  <a:gd name="connsiteY188" fmla="*/ 1275715 h 3378200"/>
                  <a:gd name="connsiteX189" fmla="*/ 2688590 w 3038475"/>
                  <a:gd name="connsiteY189" fmla="*/ 1285875 h 3378200"/>
                  <a:gd name="connsiteX190" fmla="*/ 2692400 w 3038475"/>
                  <a:gd name="connsiteY190" fmla="*/ 1297940 h 3378200"/>
                  <a:gd name="connsiteX191" fmla="*/ 2706370 w 3038475"/>
                  <a:gd name="connsiteY191" fmla="*/ 1314451 h 3378200"/>
                  <a:gd name="connsiteX192" fmla="*/ 2705100 w 3038475"/>
                  <a:gd name="connsiteY192" fmla="*/ 1324610 h 3378200"/>
                  <a:gd name="connsiteX193" fmla="*/ 2726690 w 3038475"/>
                  <a:gd name="connsiteY193" fmla="*/ 1325880 h 3378200"/>
                  <a:gd name="connsiteX194" fmla="*/ 2726690 w 3038475"/>
                  <a:gd name="connsiteY194" fmla="*/ 1334770 h 3378200"/>
                  <a:gd name="connsiteX195" fmla="*/ 2752725 w 3038475"/>
                  <a:gd name="connsiteY195" fmla="*/ 1347470 h 3378200"/>
                  <a:gd name="connsiteX196" fmla="*/ 2750185 w 3038475"/>
                  <a:gd name="connsiteY196" fmla="*/ 1357630 h 3378200"/>
                  <a:gd name="connsiteX197" fmla="*/ 2765425 w 3038475"/>
                  <a:gd name="connsiteY197" fmla="*/ 1370330 h 3378200"/>
                  <a:gd name="connsiteX198" fmla="*/ 2756535 w 3038475"/>
                  <a:gd name="connsiteY198" fmla="*/ 1386205 h 3378200"/>
                  <a:gd name="connsiteX199" fmla="*/ 2756535 w 3038475"/>
                  <a:gd name="connsiteY199" fmla="*/ 1400175 h 3378200"/>
                  <a:gd name="connsiteX200" fmla="*/ 2766695 w 3038475"/>
                  <a:gd name="connsiteY200" fmla="*/ 1415415 h 3378200"/>
                  <a:gd name="connsiteX201" fmla="*/ 2783205 w 3038475"/>
                  <a:gd name="connsiteY201" fmla="*/ 1423036 h 3378200"/>
                  <a:gd name="connsiteX202" fmla="*/ 2783205 w 3038475"/>
                  <a:gd name="connsiteY202" fmla="*/ 1440815 h 3378200"/>
                  <a:gd name="connsiteX203" fmla="*/ 2761615 w 3038475"/>
                  <a:gd name="connsiteY203" fmla="*/ 1435735 h 3378200"/>
                  <a:gd name="connsiteX204" fmla="*/ 2752725 w 3038475"/>
                  <a:gd name="connsiteY204" fmla="*/ 1439545 h 3378200"/>
                  <a:gd name="connsiteX205" fmla="*/ 2743200 w 3038475"/>
                  <a:gd name="connsiteY205" fmla="*/ 1431925 h 3378200"/>
                  <a:gd name="connsiteX206" fmla="*/ 2740660 w 3038475"/>
                  <a:gd name="connsiteY206" fmla="*/ 1508760 h 3378200"/>
                  <a:gd name="connsiteX207" fmla="*/ 2762885 w 3038475"/>
                  <a:gd name="connsiteY207" fmla="*/ 1512570 h 3378200"/>
                  <a:gd name="connsiteX208" fmla="*/ 2773045 w 3038475"/>
                  <a:gd name="connsiteY208" fmla="*/ 1504950 h 3378200"/>
                  <a:gd name="connsiteX209" fmla="*/ 2797175 w 3038475"/>
                  <a:gd name="connsiteY209" fmla="*/ 1525270 h 3378200"/>
                  <a:gd name="connsiteX210" fmla="*/ 2821305 w 3038475"/>
                  <a:gd name="connsiteY210" fmla="*/ 1554481 h 3378200"/>
                  <a:gd name="connsiteX211" fmla="*/ 2841625 w 3038475"/>
                  <a:gd name="connsiteY211" fmla="*/ 1553210 h 3378200"/>
                  <a:gd name="connsiteX212" fmla="*/ 2858770 w 3038475"/>
                  <a:gd name="connsiteY212" fmla="*/ 1565910 h 3378200"/>
                  <a:gd name="connsiteX213" fmla="*/ 2876550 w 3038475"/>
                  <a:gd name="connsiteY213" fmla="*/ 1551940 h 3378200"/>
                  <a:gd name="connsiteX214" fmla="*/ 2887980 w 3038475"/>
                  <a:gd name="connsiteY214" fmla="*/ 1565910 h 3378200"/>
                  <a:gd name="connsiteX215" fmla="*/ 2910840 w 3038475"/>
                  <a:gd name="connsiteY215" fmla="*/ 1554481 h 3378200"/>
                  <a:gd name="connsiteX216" fmla="*/ 2927350 w 3038475"/>
                  <a:gd name="connsiteY216" fmla="*/ 1575435 h 3378200"/>
                  <a:gd name="connsiteX217" fmla="*/ 2961005 w 3038475"/>
                  <a:gd name="connsiteY217" fmla="*/ 1602105 h 3378200"/>
                  <a:gd name="connsiteX218" fmla="*/ 2971165 w 3038475"/>
                  <a:gd name="connsiteY218" fmla="*/ 1602105 h 3378200"/>
                  <a:gd name="connsiteX219" fmla="*/ 2966085 w 3038475"/>
                  <a:gd name="connsiteY219" fmla="*/ 1614805 h 3378200"/>
                  <a:gd name="connsiteX220" fmla="*/ 2971165 w 3038475"/>
                  <a:gd name="connsiteY220" fmla="*/ 1632585 h 3378200"/>
                  <a:gd name="connsiteX221" fmla="*/ 2976245 w 3038475"/>
                  <a:gd name="connsiteY221" fmla="*/ 1663700 h 3378200"/>
                  <a:gd name="connsiteX222" fmla="*/ 2990215 w 3038475"/>
                  <a:gd name="connsiteY222" fmla="*/ 1659255 h 3378200"/>
                  <a:gd name="connsiteX223" fmla="*/ 3000375 w 3038475"/>
                  <a:gd name="connsiteY223" fmla="*/ 1685290 h 3378200"/>
                  <a:gd name="connsiteX224" fmla="*/ 3038475 w 3038475"/>
                  <a:gd name="connsiteY224" fmla="*/ 1729740 h 3378200"/>
                  <a:gd name="connsiteX225" fmla="*/ 3016401 w 3038475"/>
                  <a:gd name="connsiteY225" fmla="*/ 1798723 h 3378200"/>
                  <a:gd name="connsiteX226" fmla="*/ 3002819 w 3038475"/>
                  <a:gd name="connsiteY226" fmla="*/ 1792286 h 3378200"/>
                  <a:gd name="connsiteX227" fmla="*/ 2985681 w 3038475"/>
                  <a:gd name="connsiteY227" fmla="*/ 1872304 h 3378200"/>
                  <a:gd name="connsiteX228" fmla="*/ 2938074 w 3038475"/>
                  <a:gd name="connsiteY228" fmla="*/ 1929460 h 3378200"/>
                  <a:gd name="connsiteX229" fmla="*/ 2953308 w 3038475"/>
                  <a:gd name="connsiteY229" fmla="*/ 1958038 h 3378200"/>
                  <a:gd name="connsiteX230" fmla="*/ 2871424 w 3038475"/>
                  <a:gd name="connsiteY230" fmla="*/ 2087591 h 3378200"/>
                  <a:gd name="connsiteX231" fmla="*/ 2827625 w 3038475"/>
                  <a:gd name="connsiteY231" fmla="*/ 2110453 h 3378200"/>
                  <a:gd name="connsiteX232" fmla="*/ 2772401 w 3038475"/>
                  <a:gd name="connsiteY232" fmla="*/ 2129505 h 3378200"/>
                  <a:gd name="connsiteX233" fmla="*/ 2732411 w 3038475"/>
                  <a:gd name="connsiteY233" fmla="*/ 2188566 h 3378200"/>
                  <a:gd name="connsiteX234" fmla="*/ 2722890 w 3038475"/>
                  <a:gd name="connsiteY234" fmla="*/ 2342887 h 3378200"/>
                  <a:gd name="connsiteX235" fmla="*/ 2701943 w 3038475"/>
                  <a:gd name="connsiteY235" fmla="*/ 2360033 h 3378200"/>
                  <a:gd name="connsiteX236" fmla="*/ 2682900 w 3038475"/>
                  <a:gd name="connsiteY236" fmla="*/ 2392422 h 3378200"/>
                  <a:gd name="connsiteX237" fmla="*/ 2680996 w 3038475"/>
                  <a:gd name="connsiteY237" fmla="*/ 2464819 h 3378200"/>
                  <a:gd name="connsiteX238" fmla="*/ 2631485 w 3038475"/>
                  <a:gd name="connsiteY238" fmla="*/ 2521975 h 3378200"/>
                  <a:gd name="connsiteX239" fmla="*/ 2599112 w 3038475"/>
                  <a:gd name="connsiteY239" fmla="*/ 2521975 h 3378200"/>
                  <a:gd name="connsiteX240" fmla="*/ 2524845 w 3038475"/>
                  <a:gd name="connsiteY240" fmla="*/ 2554363 h 3378200"/>
                  <a:gd name="connsiteX241" fmla="*/ 2477238 w 3038475"/>
                  <a:gd name="connsiteY241" fmla="*/ 2605803 h 3378200"/>
                  <a:gd name="connsiteX242" fmla="*/ 2477238 w 3038475"/>
                  <a:gd name="connsiteY242" fmla="*/ 2638192 h 3378200"/>
                  <a:gd name="connsiteX243" fmla="*/ 2439152 w 3038475"/>
                  <a:gd name="connsiteY243" fmla="*/ 2653433 h 3378200"/>
                  <a:gd name="connsiteX244" fmla="*/ 2444360 w 3038475"/>
                  <a:gd name="connsiteY244" fmla="*/ 2729850 h 3378200"/>
                  <a:gd name="connsiteX245" fmla="*/ 2439153 w 3038475"/>
                  <a:gd name="connsiteY245" fmla="*/ 2728371 h 3378200"/>
                  <a:gd name="connsiteX246" fmla="*/ 2418205 w 3038475"/>
                  <a:gd name="connsiteY246" fmla="*/ 2794418 h 3378200"/>
                  <a:gd name="connsiteX247" fmla="*/ 2406780 w 3038475"/>
                  <a:gd name="connsiteY247" fmla="*/ 2788702 h 3378200"/>
                  <a:gd name="connsiteX248" fmla="*/ 2378216 w 3038475"/>
                  <a:gd name="connsiteY248" fmla="*/ 2815375 h 3378200"/>
                  <a:gd name="connsiteX249" fmla="*/ 2326800 w 3038475"/>
                  <a:gd name="connsiteY249" fmla="*/ 2840142 h 3378200"/>
                  <a:gd name="connsiteX250" fmla="*/ 2336321 w 3038475"/>
                  <a:gd name="connsiteY250" fmla="*/ 2855384 h 3378200"/>
                  <a:gd name="connsiteX251" fmla="*/ 2273480 w 3038475"/>
                  <a:gd name="connsiteY251" fmla="*/ 2914445 h 3378200"/>
                  <a:gd name="connsiteX252" fmla="*/ 2204292 w 3038475"/>
                  <a:gd name="connsiteY252" fmla="*/ 2990652 h 3378200"/>
                  <a:gd name="connsiteX253" fmla="*/ 2193500 w 3038475"/>
                  <a:gd name="connsiteY253" fmla="*/ 2990652 h 3378200"/>
                  <a:gd name="connsiteX254" fmla="*/ 2183344 w 3038475"/>
                  <a:gd name="connsiteY254" fmla="*/ 3019230 h 3378200"/>
                  <a:gd name="connsiteX255" fmla="*/ 2168744 w 3038475"/>
                  <a:gd name="connsiteY255" fmla="*/ 3034472 h 3378200"/>
                  <a:gd name="connsiteX256" fmla="*/ 2149702 w 3038475"/>
                  <a:gd name="connsiteY256" fmla="*/ 3055429 h 3378200"/>
                  <a:gd name="connsiteX257" fmla="*/ 2136372 w 3038475"/>
                  <a:gd name="connsiteY257" fmla="*/ 3064955 h 3378200"/>
                  <a:gd name="connsiteX258" fmla="*/ 2125581 w 3038475"/>
                  <a:gd name="connsiteY258" fmla="*/ 3076386 h 3378200"/>
                  <a:gd name="connsiteX259" fmla="*/ 2103999 w 3038475"/>
                  <a:gd name="connsiteY259" fmla="*/ 3084007 h 3378200"/>
                  <a:gd name="connsiteX260" fmla="*/ 2072261 w 3038475"/>
                  <a:gd name="connsiteY260" fmla="*/ 3089722 h 3378200"/>
                  <a:gd name="connsiteX261" fmla="*/ 2035445 w 3038475"/>
                  <a:gd name="connsiteY261" fmla="*/ 3095438 h 3378200"/>
                  <a:gd name="connsiteX262" fmla="*/ 2008785 w 3038475"/>
                  <a:gd name="connsiteY262" fmla="*/ 3103058 h 3378200"/>
                  <a:gd name="connsiteX263" fmla="*/ 1995455 w 3038475"/>
                  <a:gd name="connsiteY263" fmla="*/ 3106869 h 3378200"/>
                  <a:gd name="connsiteX264" fmla="*/ 1968795 w 3038475"/>
                  <a:gd name="connsiteY264" fmla="*/ 3120205 h 3378200"/>
                  <a:gd name="connsiteX265" fmla="*/ 1964986 w 3038475"/>
                  <a:gd name="connsiteY265" fmla="*/ 3131636 h 3378200"/>
                  <a:gd name="connsiteX266" fmla="*/ 1963151 w 3038475"/>
                  <a:gd name="connsiteY266" fmla="*/ 3132471 h 3378200"/>
                  <a:gd name="connsiteX267" fmla="*/ 1962150 w 3038475"/>
                  <a:gd name="connsiteY267" fmla="*/ 3132137 h 3378200"/>
                  <a:gd name="connsiteX268" fmla="*/ 1942935 w 3038475"/>
                  <a:gd name="connsiteY268" fmla="*/ 3128047 h 3378200"/>
                  <a:gd name="connsiteX269" fmla="*/ 1926023 w 3038475"/>
                  <a:gd name="connsiteY269" fmla="*/ 3098165 h 3378200"/>
                  <a:gd name="connsiteX270" fmla="*/ 1908881 w 3038475"/>
                  <a:gd name="connsiteY270" fmla="*/ 3094990 h 3378200"/>
                  <a:gd name="connsiteX271" fmla="*/ 1889835 w 3038475"/>
                  <a:gd name="connsiteY271" fmla="*/ 3054985 h 3378200"/>
                  <a:gd name="connsiteX272" fmla="*/ 1880946 w 3038475"/>
                  <a:gd name="connsiteY272" fmla="*/ 2962275 h 3378200"/>
                  <a:gd name="connsiteX273" fmla="*/ 1837774 w 3038475"/>
                  <a:gd name="connsiteY273" fmla="*/ 2971165 h 3378200"/>
                  <a:gd name="connsiteX274" fmla="*/ 1806030 w 3038475"/>
                  <a:gd name="connsiteY274" fmla="*/ 3023235 h 3378200"/>
                  <a:gd name="connsiteX275" fmla="*/ 1806030 w 3038475"/>
                  <a:gd name="connsiteY275" fmla="*/ 3046095 h 3378200"/>
                  <a:gd name="connsiteX276" fmla="*/ 1737462 w 3038475"/>
                  <a:gd name="connsiteY276" fmla="*/ 3057525 h 3378200"/>
                  <a:gd name="connsiteX277" fmla="*/ 1712702 w 3038475"/>
                  <a:gd name="connsiteY277" fmla="*/ 3131820 h 3378200"/>
                  <a:gd name="connsiteX278" fmla="*/ 1737462 w 3038475"/>
                  <a:gd name="connsiteY278" fmla="*/ 3131820 h 3378200"/>
                  <a:gd name="connsiteX279" fmla="*/ 1696195 w 3038475"/>
                  <a:gd name="connsiteY279" fmla="*/ 3181985 h 3378200"/>
                  <a:gd name="connsiteX280" fmla="*/ 1608983 w 3038475"/>
                  <a:gd name="connsiteY280" fmla="*/ 3171817 h 3378200"/>
                  <a:gd name="connsiteX281" fmla="*/ 1621913 w 3038475"/>
                  <a:gd name="connsiteY281" fmla="*/ 3164205 h 3378200"/>
                  <a:gd name="connsiteX282" fmla="*/ 1592709 w 3038475"/>
                  <a:gd name="connsiteY282" fmla="*/ 3169920 h 3378200"/>
                  <a:gd name="connsiteX283" fmla="*/ 1608983 w 3038475"/>
                  <a:gd name="connsiteY283" fmla="*/ 3171817 h 3378200"/>
                  <a:gd name="connsiteX284" fmla="*/ 1521602 w 3038475"/>
                  <a:gd name="connsiteY284" fmla="*/ 3223260 h 3378200"/>
                  <a:gd name="connsiteX285" fmla="*/ 1432083 w 3038475"/>
                  <a:gd name="connsiteY285" fmla="*/ 3195955 h 3378200"/>
                  <a:gd name="connsiteX286" fmla="*/ 1432083 w 3038475"/>
                  <a:gd name="connsiteY286" fmla="*/ 3164205 h 3378200"/>
                  <a:gd name="connsiteX287" fmla="*/ 1403513 w 3038475"/>
                  <a:gd name="connsiteY287" fmla="*/ 3164205 h 3378200"/>
                  <a:gd name="connsiteX288" fmla="*/ 1373674 w 3038475"/>
                  <a:gd name="connsiteY288" fmla="*/ 3147060 h 3378200"/>
                  <a:gd name="connsiteX289" fmla="*/ 1306376 w 3038475"/>
                  <a:gd name="connsiteY289" fmla="*/ 3199130 h 3378200"/>
                  <a:gd name="connsiteX290" fmla="*/ 1291774 w 3038475"/>
                  <a:gd name="connsiteY290" fmla="*/ 3223260 h 3378200"/>
                  <a:gd name="connsiteX291" fmla="*/ 1291774 w 3038475"/>
                  <a:gd name="connsiteY291" fmla="*/ 3253740 h 3378200"/>
                  <a:gd name="connsiteX292" fmla="*/ 1291774 w 3038475"/>
                  <a:gd name="connsiteY292" fmla="*/ 3291205 h 3378200"/>
                  <a:gd name="connsiteX293" fmla="*/ 1254950 w 3038475"/>
                  <a:gd name="connsiteY293" fmla="*/ 3296920 h 3378200"/>
                  <a:gd name="connsiteX294" fmla="*/ 1217492 w 3038475"/>
                  <a:gd name="connsiteY294" fmla="*/ 3328670 h 3378200"/>
                  <a:gd name="connsiteX295" fmla="*/ 1177494 w 3038475"/>
                  <a:gd name="connsiteY295" fmla="*/ 3378200 h 3378200"/>
                  <a:gd name="connsiteX296" fmla="*/ 1159718 w 3038475"/>
                  <a:gd name="connsiteY296" fmla="*/ 3356610 h 3378200"/>
                  <a:gd name="connsiteX297" fmla="*/ 1094222 w 3038475"/>
                  <a:gd name="connsiteY297" fmla="*/ 3335507 h 3378200"/>
                  <a:gd name="connsiteX298" fmla="*/ 1101725 w 3038475"/>
                  <a:gd name="connsiteY298" fmla="*/ 3321685 h 3378200"/>
                  <a:gd name="connsiteX299" fmla="*/ 1089660 w 3038475"/>
                  <a:gd name="connsiteY299" fmla="*/ 3319145 h 3378200"/>
                  <a:gd name="connsiteX300" fmla="*/ 1089660 w 3038475"/>
                  <a:gd name="connsiteY300" fmla="*/ 3260090 h 3378200"/>
                  <a:gd name="connsiteX301" fmla="*/ 1101725 w 3038475"/>
                  <a:gd name="connsiteY301" fmla="*/ 3256280 h 3378200"/>
                  <a:gd name="connsiteX302" fmla="*/ 1089660 w 3038475"/>
                  <a:gd name="connsiteY302" fmla="*/ 3175000 h 3378200"/>
                  <a:gd name="connsiteX303" fmla="*/ 1089660 w 3038475"/>
                  <a:gd name="connsiteY303" fmla="*/ 3160395 h 3378200"/>
                  <a:gd name="connsiteX304" fmla="*/ 1089660 w 3038475"/>
                  <a:gd name="connsiteY304" fmla="*/ 3146425 h 3378200"/>
                  <a:gd name="connsiteX305" fmla="*/ 1069340 w 3038475"/>
                  <a:gd name="connsiteY305" fmla="*/ 3156585 h 3378200"/>
                  <a:gd name="connsiteX306" fmla="*/ 1064895 w 3038475"/>
                  <a:gd name="connsiteY306" fmla="*/ 3128010 h 3378200"/>
                  <a:gd name="connsiteX307" fmla="*/ 1061085 w 3038475"/>
                  <a:gd name="connsiteY307" fmla="*/ 3095625 h 3378200"/>
                  <a:gd name="connsiteX308" fmla="*/ 1074420 w 3038475"/>
                  <a:gd name="connsiteY308" fmla="*/ 3057525 h 3378200"/>
                  <a:gd name="connsiteX309" fmla="*/ 1036320 w 3038475"/>
                  <a:gd name="connsiteY309" fmla="*/ 3076575 h 3378200"/>
                  <a:gd name="connsiteX310" fmla="*/ 1013460 w 3038475"/>
                  <a:gd name="connsiteY310" fmla="*/ 3068955 h 3378200"/>
                  <a:gd name="connsiteX311" fmla="*/ 1024890 w 3038475"/>
                  <a:gd name="connsiteY311" fmla="*/ 3048000 h 3378200"/>
                  <a:gd name="connsiteX312" fmla="*/ 1013460 w 3038475"/>
                  <a:gd name="connsiteY312" fmla="*/ 3011805 h 3378200"/>
                  <a:gd name="connsiteX313" fmla="*/ 1011555 w 3038475"/>
                  <a:gd name="connsiteY313" fmla="*/ 2975610 h 3378200"/>
                  <a:gd name="connsiteX314" fmla="*/ 990600 w 3038475"/>
                  <a:gd name="connsiteY314" fmla="*/ 2967990 h 3378200"/>
                  <a:gd name="connsiteX315" fmla="*/ 962025 w 3038475"/>
                  <a:gd name="connsiteY315" fmla="*/ 2971800 h 3378200"/>
                  <a:gd name="connsiteX316" fmla="*/ 973455 w 3038475"/>
                  <a:gd name="connsiteY316" fmla="*/ 2920365 h 3378200"/>
                  <a:gd name="connsiteX317" fmla="*/ 990600 w 3038475"/>
                  <a:gd name="connsiteY317" fmla="*/ 2891790 h 3378200"/>
                  <a:gd name="connsiteX318" fmla="*/ 971550 w 3038475"/>
                  <a:gd name="connsiteY318" fmla="*/ 2861310 h 3378200"/>
                  <a:gd name="connsiteX319" fmla="*/ 971550 w 3038475"/>
                  <a:gd name="connsiteY319" fmla="*/ 2842260 h 3378200"/>
                  <a:gd name="connsiteX320" fmla="*/ 962025 w 3038475"/>
                  <a:gd name="connsiteY320" fmla="*/ 2819400 h 3378200"/>
                  <a:gd name="connsiteX321" fmla="*/ 948690 w 3038475"/>
                  <a:gd name="connsiteY321" fmla="*/ 2785110 h 3378200"/>
                  <a:gd name="connsiteX322" fmla="*/ 935355 w 3038475"/>
                  <a:gd name="connsiteY322" fmla="*/ 2747010 h 3378200"/>
                  <a:gd name="connsiteX323" fmla="*/ 937895 w 3038475"/>
                  <a:gd name="connsiteY323" fmla="*/ 2728595 h 3378200"/>
                  <a:gd name="connsiteX324" fmla="*/ 937895 w 3038475"/>
                  <a:gd name="connsiteY324" fmla="*/ 2716978 h 3378200"/>
                  <a:gd name="connsiteX325" fmla="*/ 923290 w 3038475"/>
                  <a:gd name="connsiteY325" fmla="*/ 2728595 h 3378200"/>
                  <a:gd name="connsiteX326" fmla="*/ 883920 w 3038475"/>
                  <a:gd name="connsiteY326" fmla="*/ 2684145 h 3378200"/>
                  <a:gd name="connsiteX327" fmla="*/ 855345 w 3038475"/>
                  <a:gd name="connsiteY327" fmla="*/ 2665095 h 3378200"/>
                  <a:gd name="connsiteX328" fmla="*/ 826770 w 3038475"/>
                  <a:gd name="connsiteY328" fmla="*/ 2610485 h 3378200"/>
                  <a:gd name="connsiteX329" fmla="*/ 797560 w 3038475"/>
                  <a:gd name="connsiteY329" fmla="*/ 2608580 h 3378200"/>
                  <a:gd name="connsiteX330" fmla="*/ 781685 w 3038475"/>
                  <a:gd name="connsiteY330" fmla="*/ 2620645 h 3378200"/>
                  <a:gd name="connsiteX331" fmla="*/ 767715 w 3038475"/>
                  <a:gd name="connsiteY331" fmla="*/ 2571750 h 3378200"/>
                  <a:gd name="connsiteX332" fmla="*/ 767715 w 3038475"/>
                  <a:gd name="connsiteY332" fmla="*/ 2543175 h 3378200"/>
                  <a:gd name="connsiteX333" fmla="*/ 738951 w 3038475"/>
                  <a:gd name="connsiteY333" fmla="*/ 2518473 h 3378200"/>
                  <a:gd name="connsiteX334" fmla="*/ 714375 w 3038475"/>
                  <a:gd name="connsiteY334" fmla="*/ 2458085 h 3378200"/>
                  <a:gd name="connsiteX335" fmla="*/ 720725 w 3038475"/>
                  <a:gd name="connsiteY335" fmla="*/ 2426970 h 3378200"/>
                  <a:gd name="connsiteX336" fmla="*/ 786130 w 3038475"/>
                  <a:gd name="connsiteY336" fmla="*/ 2334260 h 3378200"/>
                  <a:gd name="connsiteX337" fmla="*/ 797560 w 3038475"/>
                  <a:gd name="connsiteY337" fmla="*/ 2284730 h 3378200"/>
                  <a:gd name="connsiteX338" fmla="*/ 797560 w 3038475"/>
                  <a:gd name="connsiteY338" fmla="*/ 2242185 h 3378200"/>
                  <a:gd name="connsiteX339" fmla="*/ 797560 w 3038475"/>
                  <a:gd name="connsiteY339" fmla="*/ 2211070 h 3378200"/>
                  <a:gd name="connsiteX340" fmla="*/ 797560 w 3038475"/>
                  <a:gd name="connsiteY340" fmla="*/ 2193290 h 3378200"/>
                  <a:gd name="connsiteX341" fmla="*/ 743585 w 3038475"/>
                  <a:gd name="connsiteY341" fmla="*/ 2092960 h 3378200"/>
                  <a:gd name="connsiteX342" fmla="*/ 779780 w 3038475"/>
                  <a:gd name="connsiteY342" fmla="*/ 2103755 h 3378200"/>
                  <a:gd name="connsiteX343" fmla="*/ 797560 w 3038475"/>
                  <a:gd name="connsiteY343" fmla="*/ 2077085 h 3378200"/>
                  <a:gd name="connsiteX344" fmla="*/ 843280 w 3038475"/>
                  <a:gd name="connsiteY344" fmla="*/ 2072640 h 3378200"/>
                  <a:gd name="connsiteX345" fmla="*/ 863600 w 3038475"/>
                  <a:gd name="connsiteY345" fmla="*/ 2042160 h 3378200"/>
                  <a:gd name="connsiteX346" fmla="*/ 847090 w 3038475"/>
                  <a:gd name="connsiteY346" fmla="*/ 1997710 h 3378200"/>
                  <a:gd name="connsiteX347" fmla="*/ 871220 w 3038475"/>
                  <a:gd name="connsiteY347" fmla="*/ 1981200 h 3378200"/>
                  <a:gd name="connsiteX348" fmla="*/ 865505 w 3038475"/>
                  <a:gd name="connsiteY348" fmla="*/ 1952625 h 3378200"/>
                  <a:gd name="connsiteX349" fmla="*/ 889635 w 3038475"/>
                  <a:gd name="connsiteY349" fmla="*/ 1897380 h 3378200"/>
                  <a:gd name="connsiteX350" fmla="*/ 887730 w 3038475"/>
                  <a:gd name="connsiteY350" fmla="*/ 1885315 h 3378200"/>
                  <a:gd name="connsiteX351" fmla="*/ 891540 w 3038475"/>
                  <a:gd name="connsiteY351" fmla="*/ 1869440 h 3378200"/>
                  <a:gd name="connsiteX352" fmla="*/ 902970 w 3038475"/>
                  <a:gd name="connsiteY352" fmla="*/ 1844675 h 3378200"/>
                  <a:gd name="connsiteX353" fmla="*/ 902970 w 3038475"/>
                  <a:gd name="connsiteY353" fmla="*/ 1826260 h 3378200"/>
                  <a:gd name="connsiteX354" fmla="*/ 913345 w 3038475"/>
                  <a:gd name="connsiteY354" fmla="*/ 1832744 h 3378200"/>
                  <a:gd name="connsiteX355" fmla="*/ 902970 w 3038475"/>
                  <a:gd name="connsiteY355" fmla="*/ 1823085 h 3378200"/>
                  <a:gd name="connsiteX356" fmla="*/ 910590 w 3038475"/>
                  <a:gd name="connsiteY356" fmla="*/ 1805940 h 3378200"/>
                  <a:gd name="connsiteX357" fmla="*/ 921385 w 3038475"/>
                  <a:gd name="connsiteY357" fmla="*/ 1767840 h 3378200"/>
                  <a:gd name="connsiteX358" fmla="*/ 921385 w 3038475"/>
                  <a:gd name="connsiteY358" fmla="*/ 1751330 h 3378200"/>
                  <a:gd name="connsiteX359" fmla="*/ 937895 w 3038475"/>
                  <a:gd name="connsiteY359" fmla="*/ 1751330 h 3378200"/>
                  <a:gd name="connsiteX360" fmla="*/ 937895 w 3038475"/>
                  <a:gd name="connsiteY360" fmla="*/ 1714500 h 3378200"/>
                  <a:gd name="connsiteX361" fmla="*/ 942975 w 3038475"/>
                  <a:gd name="connsiteY361" fmla="*/ 1680210 h 3378200"/>
                  <a:gd name="connsiteX362" fmla="*/ 963930 w 3038475"/>
                  <a:gd name="connsiteY362" fmla="*/ 1671955 h 3378200"/>
                  <a:gd name="connsiteX363" fmla="*/ 977265 w 3038475"/>
                  <a:gd name="connsiteY363" fmla="*/ 1651000 h 3378200"/>
                  <a:gd name="connsiteX364" fmla="*/ 983601 w 3038475"/>
                  <a:gd name="connsiteY364" fmla="*/ 1644465 h 3378200"/>
                  <a:gd name="connsiteX365" fmla="*/ 985520 w 3038475"/>
                  <a:gd name="connsiteY365" fmla="*/ 1640840 h 3378200"/>
                  <a:gd name="connsiteX366" fmla="*/ 987425 w 3038475"/>
                  <a:gd name="connsiteY366" fmla="*/ 1614805 h 3378200"/>
                  <a:gd name="connsiteX367" fmla="*/ 962025 w 3038475"/>
                  <a:gd name="connsiteY367" fmla="*/ 1602740 h 3378200"/>
                  <a:gd name="connsiteX368" fmla="*/ 951230 w 3038475"/>
                  <a:gd name="connsiteY368" fmla="*/ 1614805 h 3378200"/>
                  <a:gd name="connsiteX369" fmla="*/ 929640 w 3038475"/>
                  <a:gd name="connsiteY369" fmla="*/ 1625600 h 3378200"/>
                  <a:gd name="connsiteX370" fmla="*/ 894715 w 3038475"/>
                  <a:gd name="connsiteY370" fmla="*/ 1637030 h 3378200"/>
                  <a:gd name="connsiteX371" fmla="*/ 882015 w 3038475"/>
                  <a:gd name="connsiteY371" fmla="*/ 1672590 h 3378200"/>
                  <a:gd name="connsiteX372" fmla="*/ 859790 w 3038475"/>
                  <a:gd name="connsiteY372" fmla="*/ 1651635 h 3378200"/>
                  <a:gd name="connsiteX373" fmla="*/ 851378 w 3038475"/>
                  <a:gd name="connsiteY373" fmla="*/ 1633315 h 3378200"/>
                  <a:gd name="connsiteX374" fmla="*/ 845569 w 3038475"/>
                  <a:gd name="connsiteY374" fmla="*/ 1618678 h 3378200"/>
                  <a:gd name="connsiteX375" fmla="*/ 844298 w 3038475"/>
                  <a:gd name="connsiteY375" fmla="*/ 1588260 h 3378200"/>
                  <a:gd name="connsiteX376" fmla="*/ 828996 w 3038475"/>
                  <a:gd name="connsiteY376" fmla="*/ 1564829 h 3378200"/>
                  <a:gd name="connsiteX377" fmla="*/ 804294 w 3038475"/>
                  <a:gd name="connsiteY377" fmla="*/ 1524761 h 3378200"/>
                  <a:gd name="connsiteX378" fmla="*/ 803910 w 3038475"/>
                  <a:gd name="connsiteY378" fmla="*/ 1526540 h 3378200"/>
                  <a:gd name="connsiteX379" fmla="*/ 774065 w 3038475"/>
                  <a:gd name="connsiteY379" fmla="*/ 1524635 h 3378200"/>
                  <a:gd name="connsiteX380" fmla="*/ 756920 w 3038475"/>
                  <a:gd name="connsiteY380" fmla="*/ 1507490 h 3378200"/>
                  <a:gd name="connsiteX381" fmla="*/ 743585 w 3038475"/>
                  <a:gd name="connsiteY381" fmla="*/ 1496061 h 3378200"/>
                  <a:gd name="connsiteX382" fmla="*/ 774065 w 3038475"/>
                  <a:gd name="connsiteY382" fmla="*/ 1484630 h 3378200"/>
                  <a:gd name="connsiteX383" fmla="*/ 803910 w 3038475"/>
                  <a:gd name="connsiteY383" fmla="*/ 1478915 h 3378200"/>
                  <a:gd name="connsiteX384" fmla="*/ 803910 w 3038475"/>
                  <a:gd name="connsiteY384" fmla="*/ 1464945 h 3378200"/>
                  <a:gd name="connsiteX385" fmla="*/ 803910 w 3038475"/>
                  <a:gd name="connsiteY385" fmla="*/ 1450340 h 3378200"/>
                  <a:gd name="connsiteX386" fmla="*/ 830580 w 3038475"/>
                  <a:gd name="connsiteY386" fmla="*/ 1437005 h 3378200"/>
                  <a:gd name="connsiteX387" fmla="*/ 861060 w 3038475"/>
                  <a:gd name="connsiteY387" fmla="*/ 1423670 h 3378200"/>
                  <a:gd name="connsiteX388" fmla="*/ 887095 w 3038475"/>
                  <a:gd name="connsiteY388" fmla="*/ 1417955 h 3378200"/>
                  <a:gd name="connsiteX389" fmla="*/ 905510 w 3038475"/>
                  <a:gd name="connsiteY389" fmla="*/ 1410335 h 3378200"/>
                  <a:gd name="connsiteX390" fmla="*/ 918845 w 3038475"/>
                  <a:gd name="connsiteY390" fmla="*/ 1398905 h 3378200"/>
                  <a:gd name="connsiteX391" fmla="*/ 929640 w 3038475"/>
                  <a:gd name="connsiteY391" fmla="*/ 1386840 h 3378200"/>
                  <a:gd name="connsiteX392" fmla="*/ 962025 w 3038475"/>
                  <a:gd name="connsiteY392" fmla="*/ 1386840 h 3378200"/>
                  <a:gd name="connsiteX393" fmla="*/ 1010285 w 3038475"/>
                  <a:gd name="connsiteY393" fmla="*/ 1386840 h 3378200"/>
                  <a:gd name="connsiteX394" fmla="*/ 1010285 w 3038475"/>
                  <a:gd name="connsiteY394" fmla="*/ 1398905 h 3378200"/>
                  <a:gd name="connsiteX395" fmla="*/ 1033145 w 3038475"/>
                  <a:gd name="connsiteY395" fmla="*/ 1383823 h 3378200"/>
                  <a:gd name="connsiteX396" fmla="*/ 1044575 w 3038475"/>
                  <a:gd name="connsiteY396" fmla="*/ 1392649 h 3378200"/>
                  <a:gd name="connsiteX397" fmla="*/ 1052735 w 3038475"/>
                  <a:gd name="connsiteY397" fmla="*/ 1400395 h 3378200"/>
                  <a:gd name="connsiteX398" fmla="*/ 1075055 w 3038475"/>
                  <a:gd name="connsiteY398" fmla="*/ 1402715 h 3378200"/>
                  <a:gd name="connsiteX399" fmla="*/ 1082613 w 3038475"/>
                  <a:gd name="connsiteY399" fmla="*/ 1423858 h 3378200"/>
                  <a:gd name="connsiteX400" fmla="*/ 1097915 w 3038475"/>
                  <a:gd name="connsiteY400" fmla="*/ 1400810 h 3378200"/>
                  <a:gd name="connsiteX401" fmla="*/ 1120140 w 3038475"/>
                  <a:gd name="connsiteY401" fmla="*/ 1386840 h 3378200"/>
                  <a:gd name="connsiteX402" fmla="*/ 1139825 w 3038475"/>
                  <a:gd name="connsiteY402" fmla="*/ 1386840 h 3378200"/>
                  <a:gd name="connsiteX403" fmla="*/ 1156970 w 3038475"/>
                  <a:gd name="connsiteY403" fmla="*/ 1386840 h 3378200"/>
                  <a:gd name="connsiteX404" fmla="*/ 1170305 w 3038475"/>
                  <a:gd name="connsiteY404" fmla="*/ 1360805 h 3378200"/>
                  <a:gd name="connsiteX405" fmla="*/ 1166495 w 3038475"/>
                  <a:gd name="connsiteY405" fmla="*/ 1330325 h 3378200"/>
                  <a:gd name="connsiteX406" fmla="*/ 1172210 w 3038475"/>
                  <a:gd name="connsiteY406" fmla="*/ 1313180 h 3378200"/>
                  <a:gd name="connsiteX407" fmla="*/ 1174115 w 3038475"/>
                  <a:gd name="connsiteY407" fmla="*/ 1309371 h 3378200"/>
                  <a:gd name="connsiteX408" fmla="*/ 1169622 w 3038475"/>
                  <a:gd name="connsiteY408" fmla="*/ 1295891 h 3378200"/>
                  <a:gd name="connsiteX409" fmla="*/ 1120523 w 3038475"/>
                  <a:gd name="connsiteY409" fmla="*/ 1326070 h 3378200"/>
                  <a:gd name="connsiteX410" fmla="*/ 1086297 w 3038475"/>
                  <a:gd name="connsiteY410" fmla="*/ 1293620 h 3378200"/>
                  <a:gd name="connsiteX411" fmla="*/ 1058545 w 3038475"/>
                  <a:gd name="connsiteY411" fmla="*/ 1288415 h 3378200"/>
                  <a:gd name="connsiteX412" fmla="*/ 1004570 w 3038475"/>
                  <a:gd name="connsiteY412" fmla="*/ 1241425 h 3378200"/>
                  <a:gd name="connsiteX413" fmla="*/ 962025 w 3038475"/>
                  <a:gd name="connsiteY413" fmla="*/ 1184910 h 3378200"/>
                  <a:gd name="connsiteX414" fmla="*/ 911225 w 3038475"/>
                  <a:gd name="connsiteY414" fmla="*/ 1211071 h 3378200"/>
                  <a:gd name="connsiteX415" fmla="*/ 865668 w 3038475"/>
                  <a:gd name="connsiteY415" fmla="*/ 1215673 h 3378200"/>
                  <a:gd name="connsiteX416" fmla="*/ 827247 w 3038475"/>
                  <a:gd name="connsiteY416" fmla="*/ 1207581 h 3378200"/>
                  <a:gd name="connsiteX417" fmla="*/ 750828 w 3038475"/>
                  <a:gd name="connsiteY417" fmla="*/ 1245298 h 3378200"/>
                  <a:gd name="connsiteX418" fmla="*/ 731747 w 3038475"/>
                  <a:gd name="connsiteY418" fmla="*/ 1218188 h 3378200"/>
                  <a:gd name="connsiteX419" fmla="*/ 743585 w 3038475"/>
                  <a:gd name="connsiteY419" fmla="*/ 1162050 h 3378200"/>
                  <a:gd name="connsiteX420" fmla="*/ 710565 w 3038475"/>
                  <a:gd name="connsiteY420" fmla="*/ 1184910 h 3378200"/>
                  <a:gd name="connsiteX421" fmla="*/ 685165 w 3038475"/>
                  <a:gd name="connsiteY421" fmla="*/ 1177290 h 3378200"/>
                  <a:gd name="connsiteX422" fmla="*/ 661035 w 3038475"/>
                  <a:gd name="connsiteY422" fmla="*/ 1146810 h 3378200"/>
                  <a:gd name="connsiteX423" fmla="*/ 645160 w 3038475"/>
                  <a:gd name="connsiteY423" fmla="*/ 1128395 h 3378200"/>
                  <a:gd name="connsiteX424" fmla="*/ 617220 w 3038475"/>
                  <a:gd name="connsiteY424" fmla="*/ 1128395 h 3378200"/>
                  <a:gd name="connsiteX425" fmla="*/ 595630 w 3038475"/>
                  <a:gd name="connsiteY425" fmla="*/ 1123315 h 3378200"/>
                  <a:gd name="connsiteX426" fmla="*/ 567055 w 3038475"/>
                  <a:gd name="connsiteY426" fmla="*/ 1123315 h 3378200"/>
                  <a:gd name="connsiteX427" fmla="*/ 551180 w 3038475"/>
                  <a:gd name="connsiteY427" fmla="*/ 1149350 h 3378200"/>
                  <a:gd name="connsiteX428" fmla="*/ 524510 w 3038475"/>
                  <a:gd name="connsiteY428" fmla="*/ 1164590 h 3378200"/>
                  <a:gd name="connsiteX429" fmla="*/ 502285 w 3038475"/>
                  <a:gd name="connsiteY429" fmla="*/ 1128395 h 3378200"/>
                  <a:gd name="connsiteX430" fmla="*/ 485140 w 3038475"/>
                  <a:gd name="connsiteY430" fmla="*/ 1108075 h 3378200"/>
                  <a:gd name="connsiteX431" fmla="*/ 485140 w 3038475"/>
                  <a:gd name="connsiteY431" fmla="*/ 1075055 h 3378200"/>
                  <a:gd name="connsiteX432" fmla="*/ 485140 w 3038475"/>
                  <a:gd name="connsiteY432" fmla="*/ 1056640 h 3378200"/>
                  <a:gd name="connsiteX433" fmla="*/ 471170 w 3038475"/>
                  <a:gd name="connsiteY433" fmla="*/ 1015365 h 3378200"/>
                  <a:gd name="connsiteX434" fmla="*/ 434340 w 3038475"/>
                  <a:gd name="connsiteY434" fmla="*/ 1017905 h 3378200"/>
                  <a:gd name="connsiteX435" fmla="*/ 429260 w 3038475"/>
                  <a:gd name="connsiteY435" fmla="*/ 996950 h 3378200"/>
                  <a:gd name="connsiteX436" fmla="*/ 398780 w 3038475"/>
                  <a:gd name="connsiteY436" fmla="*/ 1015365 h 3378200"/>
                  <a:gd name="connsiteX437" fmla="*/ 375920 w 3038475"/>
                  <a:gd name="connsiteY437" fmla="*/ 1017905 h 3378200"/>
                  <a:gd name="connsiteX438" fmla="*/ 347345 w 3038475"/>
                  <a:gd name="connsiteY438" fmla="*/ 1028065 h 3378200"/>
                  <a:gd name="connsiteX439" fmla="*/ 315595 w 3038475"/>
                  <a:gd name="connsiteY439" fmla="*/ 1010285 h 3378200"/>
                  <a:gd name="connsiteX440" fmla="*/ 304800 w 3038475"/>
                  <a:gd name="connsiteY440" fmla="*/ 984250 h 3378200"/>
                  <a:gd name="connsiteX441" fmla="*/ 283210 w 3038475"/>
                  <a:gd name="connsiteY441" fmla="*/ 984250 h 3378200"/>
                  <a:gd name="connsiteX442" fmla="*/ 262255 w 3038475"/>
                  <a:gd name="connsiteY442" fmla="*/ 958215 h 3378200"/>
                  <a:gd name="connsiteX443" fmla="*/ 241935 w 3038475"/>
                  <a:gd name="connsiteY443" fmla="*/ 958215 h 3378200"/>
                  <a:gd name="connsiteX444" fmla="*/ 231775 w 3038475"/>
                  <a:gd name="connsiteY444" fmla="*/ 974090 h 3378200"/>
                  <a:gd name="connsiteX445" fmla="*/ 209550 w 3038475"/>
                  <a:gd name="connsiteY445" fmla="*/ 991870 h 3378200"/>
                  <a:gd name="connsiteX446" fmla="*/ 204470 w 3038475"/>
                  <a:gd name="connsiteY446" fmla="*/ 974090 h 3378200"/>
                  <a:gd name="connsiteX447" fmla="*/ 177800 w 3038475"/>
                  <a:gd name="connsiteY447" fmla="*/ 974090 h 3378200"/>
                  <a:gd name="connsiteX448" fmla="*/ 187960 w 3038475"/>
                  <a:gd name="connsiteY448" fmla="*/ 920116 h 3378200"/>
                  <a:gd name="connsiteX449" fmla="*/ 157480 w 3038475"/>
                  <a:gd name="connsiteY449" fmla="*/ 920116 h 3378200"/>
                  <a:gd name="connsiteX450" fmla="*/ 133985 w 3038475"/>
                  <a:gd name="connsiteY450" fmla="*/ 873761 h 3378200"/>
                  <a:gd name="connsiteX451" fmla="*/ 157480 w 3038475"/>
                  <a:gd name="connsiteY451" fmla="*/ 845185 h 3378200"/>
                  <a:gd name="connsiteX452" fmla="*/ 157480 w 3038475"/>
                  <a:gd name="connsiteY452" fmla="*/ 808990 h 3378200"/>
                  <a:gd name="connsiteX453" fmla="*/ 149225 w 3038475"/>
                  <a:gd name="connsiteY453" fmla="*/ 795020 h 3378200"/>
                  <a:gd name="connsiteX454" fmla="*/ 157480 w 3038475"/>
                  <a:gd name="connsiteY454" fmla="*/ 747395 h 3378200"/>
                  <a:gd name="connsiteX455" fmla="*/ 175260 w 3038475"/>
                  <a:gd name="connsiteY455" fmla="*/ 760095 h 3378200"/>
                  <a:gd name="connsiteX456" fmla="*/ 249555 w 3038475"/>
                  <a:gd name="connsiteY456" fmla="*/ 726440 h 3378200"/>
                  <a:gd name="connsiteX457" fmla="*/ 209550 w 3038475"/>
                  <a:gd name="connsiteY457" fmla="*/ 693420 h 3378200"/>
                  <a:gd name="connsiteX458" fmla="*/ 182880 w 3038475"/>
                  <a:gd name="connsiteY458" fmla="*/ 652780 h 3378200"/>
                  <a:gd name="connsiteX459" fmla="*/ 204470 w 3038475"/>
                  <a:gd name="connsiteY459" fmla="*/ 633730 h 3378200"/>
                  <a:gd name="connsiteX460" fmla="*/ 172720 w 3038475"/>
                  <a:gd name="connsiteY460" fmla="*/ 610870 h 3378200"/>
                  <a:gd name="connsiteX461" fmla="*/ 187960 w 3038475"/>
                  <a:gd name="connsiteY461" fmla="*/ 551815 h 3378200"/>
                  <a:gd name="connsiteX462" fmla="*/ 185420 w 3038475"/>
                  <a:gd name="connsiteY462" fmla="*/ 508636 h 3378200"/>
                  <a:gd name="connsiteX463" fmla="*/ 157480 w 3038475"/>
                  <a:gd name="connsiteY463" fmla="*/ 489585 h 3378200"/>
                  <a:gd name="connsiteX464" fmla="*/ 204470 w 3038475"/>
                  <a:gd name="connsiteY464" fmla="*/ 481965 h 3378200"/>
                  <a:gd name="connsiteX465" fmla="*/ 192405 w 3038475"/>
                  <a:gd name="connsiteY465" fmla="*/ 422911 h 3378200"/>
                  <a:gd name="connsiteX466" fmla="*/ 192405 w 3038475"/>
                  <a:gd name="connsiteY466" fmla="*/ 398145 h 3378200"/>
                  <a:gd name="connsiteX467" fmla="*/ 204470 w 3038475"/>
                  <a:gd name="connsiteY467" fmla="*/ 391160 h 3378200"/>
                  <a:gd name="connsiteX468" fmla="*/ 213360 w 3038475"/>
                  <a:gd name="connsiteY468" fmla="*/ 377191 h 3378200"/>
                  <a:gd name="connsiteX469" fmla="*/ 209550 w 3038475"/>
                  <a:gd name="connsiteY469" fmla="*/ 350520 h 3378200"/>
                  <a:gd name="connsiteX470" fmla="*/ 204470 w 3038475"/>
                  <a:gd name="connsiteY470" fmla="*/ 296545 h 3378200"/>
                  <a:gd name="connsiteX471" fmla="*/ 172720 w 3038475"/>
                  <a:gd name="connsiteY471" fmla="*/ 265430 h 3378200"/>
                  <a:gd name="connsiteX472" fmla="*/ 149225 w 3038475"/>
                  <a:gd name="connsiteY472" fmla="*/ 255270 h 3378200"/>
                  <a:gd name="connsiteX473" fmla="*/ 115570 w 3038475"/>
                  <a:gd name="connsiteY473" fmla="*/ 257810 h 3378200"/>
                  <a:gd name="connsiteX474" fmla="*/ 110490 w 3038475"/>
                  <a:gd name="connsiteY474" fmla="*/ 285115 h 3378200"/>
                  <a:gd name="connsiteX475" fmla="*/ 88900 w 3038475"/>
                  <a:gd name="connsiteY475" fmla="*/ 270510 h 3378200"/>
                  <a:gd name="connsiteX476" fmla="*/ 74930 w 3038475"/>
                  <a:gd name="connsiteY476" fmla="*/ 247650 h 3378200"/>
                  <a:gd name="connsiteX477" fmla="*/ 48260 w 3038475"/>
                  <a:gd name="connsiteY477" fmla="*/ 213995 h 3378200"/>
                  <a:gd name="connsiteX478" fmla="*/ 48260 w 3038475"/>
                  <a:gd name="connsiteY478" fmla="*/ 182880 h 3378200"/>
                  <a:gd name="connsiteX479" fmla="*/ 33655 w 3038475"/>
                  <a:gd name="connsiteY479" fmla="*/ 172720 h 3378200"/>
                  <a:gd name="connsiteX480" fmla="*/ 0 w 3038475"/>
                  <a:gd name="connsiteY480" fmla="*/ 172720 h 3378200"/>
                  <a:gd name="connsiteX481" fmla="*/ 33655 w 3038475"/>
                  <a:gd name="connsiteY481" fmla="*/ 116205 h 3378200"/>
                  <a:gd name="connsiteX482" fmla="*/ 48260 w 3038475"/>
                  <a:gd name="connsiteY482" fmla="*/ 111125 h 3378200"/>
                  <a:gd name="connsiteX483" fmla="*/ 48260 w 3038475"/>
                  <a:gd name="connsiteY483" fmla="*/ 85725 h 3378200"/>
                  <a:gd name="connsiteX484" fmla="*/ 110490 w 3038475"/>
                  <a:gd name="connsiteY484" fmla="*/ 85725 h 3378200"/>
                  <a:gd name="connsiteX485" fmla="*/ 110490 w 3038475"/>
                  <a:gd name="connsiteY485" fmla="*/ 64770 h 3378200"/>
                  <a:gd name="connsiteX486" fmla="*/ 149225 w 3038475"/>
                  <a:gd name="connsiteY486" fmla="*/ 62230 h 3378200"/>
                  <a:gd name="connsiteX487" fmla="*/ 157480 w 3038475"/>
                  <a:gd name="connsiteY487" fmla="*/ 28575 h 3378200"/>
                  <a:gd name="connsiteX488" fmla="*/ 157480 w 3038475"/>
                  <a:gd name="connsiteY488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32735 w 3038475"/>
                  <a:gd name="connsiteY34" fmla="*/ 269282 h 3378200"/>
                  <a:gd name="connsiteX35" fmla="*/ 410426 w 3038475"/>
                  <a:gd name="connsiteY35" fmla="*/ 293754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69673 w 3038475"/>
                  <a:gd name="connsiteY47" fmla="*/ 425067 h 3378200"/>
                  <a:gd name="connsiteX48" fmla="*/ 722930 w 3038475"/>
                  <a:gd name="connsiteY48" fmla="*/ 487254 h 3378200"/>
                  <a:gd name="connsiteX49" fmla="*/ 756920 w 3038475"/>
                  <a:gd name="connsiteY49" fmla="*/ 516382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62025 w 3038475"/>
                  <a:gd name="connsiteY53" fmla="*/ 469265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04648 w 3038475"/>
                  <a:gd name="connsiteY57" fmla="*/ 531873 h 3378200"/>
                  <a:gd name="connsiteX58" fmla="*/ 1198419 w 3038475"/>
                  <a:gd name="connsiteY58" fmla="*/ 605874 h 3378200"/>
                  <a:gd name="connsiteX59" fmla="*/ 1287571 w 3038475"/>
                  <a:gd name="connsiteY59" fmla="*/ 605832 h 3378200"/>
                  <a:gd name="connsiteX60" fmla="*/ 1375092 w 3038475"/>
                  <a:gd name="connsiteY60" fmla="*/ 665042 h 3378200"/>
                  <a:gd name="connsiteX61" fmla="*/ 1409700 w 3038475"/>
                  <a:gd name="connsiteY61" fmla="*/ 668655 h 3378200"/>
                  <a:gd name="connsiteX62" fmla="*/ 1333967 w 3038475"/>
                  <a:gd name="connsiteY62" fmla="*/ 708702 h 3378200"/>
                  <a:gd name="connsiteX63" fmla="*/ 1318685 w 3038475"/>
                  <a:gd name="connsiteY63" fmla="*/ 747520 h 3378200"/>
                  <a:gd name="connsiteX64" fmla="*/ 1346835 w 3038475"/>
                  <a:gd name="connsiteY64" fmla="*/ 816610 h 3378200"/>
                  <a:gd name="connsiteX65" fmla="*/ 1345565 w 3038475"/>
                  <a:gd name="connsiteY65" fmla="*/ 890270 h 3378200"/>
                  <a:gd name="connsiteX66" fmla="*/ 1374899 w 3038475"/>
                  <a:gd name="connsiteY66" fmla="*/ 888706 h 3378200"/>
                  <a:gd name="connsiteX67" fmla="*/ 1362075 w 3038475"/>
                  <a:gd name="connsiteY67" fmla="*/ 897255 h 3378200"/>
                  <a:gd name="connsiteX68" fmla="*/ 1357630 w 3038475"/>
                  <a:gd name="connsiteY68" fmla="*/ 925195 h 3378200"/>
                  <a:gd name="connsiteX69" fmla="*/ 1311275 w 3038475"/>
                  <a:gd name="connsiteY69" fmla="*/ 922655 h 3378200"/>
                  <a:gd name="connsiteX70" fmla="*/ 1295400 w 3038475"/>
                  <a:gd name="connsiteY70" fmla="*/ 945516 h 3378200"/>
                  <a:gd name="connsiteX71" fmla="*/ 1346835 w 3038475"/>
                  <a:gd name="connsiteY71" fmla="*/ 996950 h 3378200"/>
                  <a:gd name="connsiteX72" fmla="*/ 1313815 w 3038475"/>
                  <a:gd name="connsiteY72" fmla="*/ 1075055 h 3378200"/>
                  <a:gd name="connsiteX73" fmla="*/ 1339215 w 3038475"/>
                  <a:gd name="connsiteY73" fmla="*/ 1102995 h 3378200"/>
                  <a:gd name="connsiteX74" fmla="*/ 1332786 w 3038475"/>
                  <a:gd name="connsiteY74" fmla="*/ 1106805 h 3378200"/>
                  <a:gd name="connsiteX75" fmla="*/ 1358900 w 3038475"/>
                  <a:gd name="connsiteY75" fmla="*/ 1106805 h 3378200"/>
                  <a:gd name="connsiteX76" fmla="*/ 1366520 w 3038475"/>
                  <a:gd name="connsiteY76" fmla="*/ 1130300 h 3378200"/>
                  <a:gd name="connsiteX77" fmla="*/ 1374140 w 3038475"/>
                  <a:gd name="connsiteY77" fmla="*/ 1155065 h 3378200"/>
                  <a:gd name="connsiteX78" fmla="*/ 1409700 w 3038475"/>
                  <a:gd name="connsiteY78" fmla="*/ 1160780 h 3378200"/>
                  <a:gd name="connsiteX79" fmla="*/ 1440815 w 3038475"/>
                  <a:gd name="connsiteY79" fmla="*/ 1170305 h 3378200"/>
                  <a:gd name="connsiteX80" fmla="*/ 1459865 w 3038475"/>
                  <a:gd name="connsiteY80" fmla="*/ 1164590 h 3378200"/>
                  <a:gd name="connsiteX81" fmla="*/ 1473200 w 3038475"/>
                  <a:gd name="connsiteY81" fmla="*/ 1145541 h 3378200"/>
                  <a:gd name="connsiteX82" fmla="*/ 1482725 w 3038475"/>
                  <a:gd name="connsiteY82" fmla="*/ 1106805 h 3378200"/>
                  <a:gd name="connsiteX83" fmla="*/ 1511300 w 3038475"/>
                  <a:gd name="connsiteY83" fmla="*/ 1106805 h 3378200"/>
                  <a:gd name="connsiteX84" fmla="*/ 1520825 w 3038475"/>
                  <a:gd name="connsiteY84" fmla="*/ 1126490 h 3378200"/>
                  <a:gd name="connsiteX85" fmla="*/ 1539875 w 3038475"/>
                  <a:gd name="connsiteY85" fmla="*/ 1126490 h 3378200"/>
                  <a:gd name="connsiteX86" fmla="*/ 1558925 w 3038475"/>
                  <a:gd name="connsiteY86" fmla="*/ 1143635 h 3378200"/>
                  <a:gd name="connsiteX87" fmla="*/ 1583690 w 3038475"/>
                  <a:gd name="connsiteY87" fmla="*/ 1143635 h 3378200"/>
                  <a:gd name="connsiteX88" fmla="*/ 1593215 w 3038475"/>
                  <a:gd name="connsiteY88" fmla="*/ 1126490 h 3378200"/>
                  <a:gd name="connsiteX89" fmla="*/ 1579880 w 3038475"/>
                  <a:gd name="connsiteY89" fmla="*/ 1170305 h 3378200"/>
                  <a:gd name="connsiteX90" fmla="*/ 1581533 w 3038475"/>
                  <a:gd name="connsiteY90" fmla="*/ 1197102 h 3378200"/>
                  <a:gd name="connsiteX91" fmla="*/ 1600835 w 3038475"/>
                  <a:gd name="connsiteY91" fmla="*/ 1217930 h 3378200"/>
                  <a:gd name="connsiteX92" fmla="*/ 1612265 w 3038475"/>
                  <a:gd name="connsiteY92" fmla="*/ 1240155 h 3378200"/>
                  <a:gd name="connsiteX93" fmla="*/ 1617813 w 3038475"/>
                  <a:gd name="connsiteY93" fmla="*/ 1253065 h 3378200"/>
                  <a:gd name="connsiteX94" fmla="*/ 1648460 w 3038475"/>
                  <a:gd name="connsiteY94" fmla="*/ 1240155 h 3378200"/>
                  <a:gd name="connsiteX95" fmla="*/ 1654175 w 3038475"/>
                  <a:gd name="connsiteY95" fmla="*/ 1265555 h 3378200"/>
                  <a:gd name="connsiteX96" fmla="*/ 1678940 w 3038475"/>
                  <a:gd name="connsiteY96" fmla="*/ 1290320 h 3378200"/>
                  <a:gd name="connsiteX97" fmla="*/ 1682257 w 3038475"/>
                  <a:gd name="connsiteY97" fmla="*/ 1310221 h 3378200"/>
                  <a:gd name="connsiteX98" fmla="*/ 1685925 w 3038475"/>
                  <a:gd name="connsiteY98" fmla="*/ 1295400 h 3378200"/>
                  <a:gd name="connsiteX99" fmla="*/ 1708785 w 3038475"/>
                  <a:gd name="connsiteY99" fmla="*/ 1310640 h 3378200"/>
                  <a:gd name="connsiteX100" fmla="*/ 1715770 w 3038475"/>
                  <a:gd name="connsiteY100" fmla="*/ 1314450 h 3378200"/>
                  <a:gd name="connsiteX101" fmla="*/ 1737360 w 3038475"/>
                  <a:gd name="connsiteY101" fmla="*/ 1314450 h 3378200"/>
                  <a:gd name="connsiteX102" fmla="*/ 1758315 w 3038475"/>
                  <a:gd name="connsiteY102" fmla="*/ 1314450 h 3378200"/>
                  <a:gd name="connsiteX103" fmla="*/ 1795145 w 3038475"/>
                  <a:gd name="connsiteY103" fmla="*/ 1336675 h 3378200"/>
                  <a:gd name="connsiteX104" fmla="*/ 1772285 w 3038475"/>
                  <a:gd name="connsiteY104" fmla="*/ 1349375 h 3378200"/>
                  <a:gd name="connsiteX105" fmla="*/ 1772285 w 3038475"/>
                  <a:gd name="connsiteY105" fmla="*/ 1364615 h 3378200"/>
                  <a:gd name="connsiteX106" fmla="*/ 1758315 w 3038475"/>
                  <a:gd name="connsiteY106" fmla="*/ 1384935 h 3378200"/>
                  <a:gd name="connsiteX107" fmla="*/ 1779905 w 3038475"/>
                  <a:gd name="connsiteY107" fmla="*/ 1402715 h 3378200"/>
                  <a:gd name="connsiteX108" fmla="*/ 1795145 w 3038475"/>
                  <a:gd name="connsiteY108" fmla="*/ 1428750 h 3378200"/>
                  <a:gd name="connsiteX109" fmla="*/ 1823720 w 3038475"/>
                  <a:gd name="connsiteY109" fmla="*/ 1438910 h 3378200"/>
                  <a:gd name="connsiteX110" fmla="*/ 1851660 w 3038475"/>
                  <a:gd name="connsiteY110" fmla="*/ 1418590 h 3378200"/>
                  <a:gd name="connsiteX111" fmla="*/ 1869440 w 3038475"/>
                  <a:gd name="connsiteY111" fmla="*/ 1426210 h 3378200"/>
                  <a:gd name="connsiteX112" fmla="*/ 1884680 w 3038475"/>
                  <a:gd name="connsiteY112" fmla="*/ 1397635 h 3378200"/>
                  <a:gd name="connsiteX113" fmla="*/ 1908810 w 3038475"/>
                  <a:gd name="connsiteY113" fmla="*/ 1410970 h 3378200"/>
                  <a:gd name="connsiteX114" fmla="*/ 1908810 w 3038475"/>
                  <a:gd name="connsiteY114" fmla="*/ 1431290 h 3378200"/>
                  <a:gd name="connsiteX115" fmla="*/ 1931035 w 3038475"/>
                  <a:gd name="connsiteY115" fmla="*/ 1446530 h 3378200"/>
                  <a:gd name="connsiteX116" fmla="*/ 1947545 w 3038475"/>
                  <a:gd name="connsiteY116" fmla="*/ 1413510 h 3378200"/>
                  <a:gd name="connsiteX117" fmla="*/ 1978660 w 3038475"/>
                  <a:gd name="connsiteY117" fmla="*/ 1410970 h 3378200"/>
                  <a:gd name="connsiteX118" fmla="*/ 2021205 w 3038475"/>
                  <a:gd name="connsiteY118" fmla="*/ 1410970 h 3378200"/>
                  <a:gd name="connsiteX119" fmla="*/ 2047240 w 3038475"/>
                  <a:gd name="connsiteY119" fmla="*/ 1431290 h 3378200"/>
                  <a:gd name="connsiteX120" fmla="*/ 2075704 w 3038475"/>
                  <a:gd name="connsiteY120" fmla="*/ 1424444 h 3378200"/>
                  <a:gd name="connsiteX121" fmla="*/ 2071370 w 3038475"/>
                  <a:gd name="connsiteY121" fmla="*/ 1421130 h 3378200"/>
                  <a:gd name="connsiteX122" fmla="*/ 2112645 w 3038475"/>
                  <a:gd name="connsiteY122" fmla="*/ 1396365 h 3378200"/>
                  <a:gd name="connsiteX123" fmla="*/ 2154555 w 3038475"/>
                  <a:gd name="connsiteY123" fmla="*/ 1369695 h 3378200"/>
                  <a:gd name="connsiteX124" fmla="*/ 2152650 w 3038475"/>
                  <a:gd name="connsiteY124" fmla="*/ 1338580 h 3378200"/>
                  <a:gd name="connsiteX125" fmla="*/ 2164080 w 3038475"/>
                  <a:gd name="connsiteY125" fmla="*/ 1247775 h 3378200"/>
                  <a:gd name="connsiteX126" fmla="*/ 2182495 w 3038475"/>
                  <a:gd name="connsiteY126" fmla="*/ 1230630 h 3378200"/>
                  <a:gd name="connsiteX127" fmla="*/ 2103120 w 3038475"/>
                  <a:gd name="connsiteY127" fmla="*/ 1189355 h 3378200"/>
                  <a:gd name="connsiteX128" fmla="*/ 2069465 w 3038475"/>
                  <a:gd name="connsiteY128" fmla="*/ 1189355 h 3378200"/>
                  <a:gd name="connsiteX129" fmla="*/ 2040255 w 3038475"/>
                  <a:gd name="connsiteY129" fmla="*/ 1211580 h 3378200"/>
                  <a:gd name="connsiteX130" fmla="*/ 2019300 w 3038475"/>
                  <a:gd name="connsiteY130" fmla="*/ 1253490 h 3378200"/>
                  <a:gd name="connsiteX131" fmla="*/ 2011680 w 3038475"/>
                  <a:gd name="connsiteY131" fmla="*/ 1245870 h 3378200"/>
                  <a:gd name="connsiteX132" fmla="*/ 1994535 w 3038475"/>
                  <a:gd name="connsiteY132" fmla="*/ 1243965 h 3378200"/>
                  <a:gd name="connsiteX133" fmla="*/ 2038350 w 3038475"/>
                  <a:gd name="connsiteY133" fmla="*/ 1186815 h 3378200"/>
                  <a:gd name="connsiteX134" fmla="*/ 2013585 w 3038475"/>
                  <a:gd name="connsiteY134" fmla="*/ 1146810 h 3378200"/>
                  <a:gd name="connsiteX135" fmla="*/ 1994535 w 3038475"/>
                  <a:gd name="connsiteY135" fmla="*/ 1200150 h 3378200"/>
                  <a:gd name="connsiteX136" fmla="*/ 1979295 w 3038475"/>
                  <a:gd name="connsiteY136" fmla="*/ 1209675 h 3378200"/>
                  <a:gd name="connsiteX137" fmla="*/ 1983105 w 3038475"/>
                  <a:gd name="connsiteY137" fmla="*/ 1236345 h 3378200"/>
                  <a:gd name="connsiteX138" fmla="*/ 1945005 w 3038475"/>
                  <a:gd name="connsiteY138" fmla="*/ 1230630 h 3378200"/>
                  <a:gd name="connsiteX139" fmla="*/ 1945005 w 3038475"/>
                  <a:gd name="connsiteY139" fmla="*/ 1211580 h 3378200"/>
                  <a:gd name="connsiteX140" fmla="*/ 1977390 w 3038475"/>
                  <a:gd name="connsiteY140" fmla="*/ 1151255 h 3378200"/>
                  <a:gd name="connsiteX141" fmla="*/ 2000250 w 3038475"/>
                  <a:gd name="connsiteY141" fmla="*/ 1135380 h 3378200"/>
                  <a:gd name="connsiteX142" fmla="*/ 1986915 w 3038475"/>
                  <a:gd name="connsiteY142" fmla="*/ 1074420 h 3378200"/>
                  <a:gd name="connsiteX143" fmla="*/ 2013585 w 3038475"/>
                  <a:gd name="connsiteY143" fmla="*/ 1033780 h 3378200"/>
                  <a:gd name="connsiteX144" fmla="*/ 2103120 w 3038475"/>
                  <a:gd name="connsiteY144" fmla="*/ 1017905 h 3378200"/>
                  <a:gd name="connsiteX145" fmla="*/ 2152650 w 3038475"/>
                  <a:gd name="connsiteY145" fmla="*/ 1005205 h 3378200"/>
                  <a:gd name="connsiteX146" fmla="*/ 2134870 w 3038475"/>
                  <a:gd name="connsiteY146" fmla="*/ 954405 h 3378200"/>
                  <a:gd name="connsiteX147" fmla="*/ 2101215 w 3038475"/>
                  <a:gd name="connsiteY147" fmla="*/ 963931 h 3378200"/>
                  <a:gd name="connsiteX148" fmla="*/ 2069465 w 3038475"/>
                  <a:gd name="connsiteY148" fmla="*/ 938530 h 3378200"/>
                  <a:gd name="connsiteX149" fmla="*/ 2071370 w 3038475"/>
                  <a:gd name="connsiteY149" fmla="*/ 859155 h 3378200"/>
                  <a:gd name="connsiteX150" fmla="*/ 2118995 w 3038475"/>
                  <a:gd name="connsiteY150" fmla="*/ 824230 h 3378200"/>
                  <a:gd name="connsiteX151" fmla="*/ 2182495 w 3038475"/>
                  <a:gd name="connsiteY151" fmla="*/ 805180 h 3378200"/>
                  <a:gd name="connsiteX152" fmla="*/ 2203450 w 3038475"/>
                  <a:gd name="connsiteY152" fmla="*/ 849630 h 3378200"/>
                  <a:gd name="connsiteX153" fmla="*/ 2220595 w 3038475"/>
                  <a:gd name="connsiteY153" fmla="*/ 881380 h 3378200"/>
                  <a:gd name="connsiteX154" fmla="*/ 2265045 w 3038475"/>
                  <a:gd name="connsiteY154" fmla="*/ 903605 h 3378200"/>
                  <a:gd name="connsiteX155" fmla="*/ 2265045 w 3038475"/>
                  <a:gd name="connsiteY155" fmla="*/ 878205 h 3378200"/>
                  <a:gd name="connsiteX156" fmla="*/ 2357120 w 3038475"/>
                  <a:gd name="connsiteY156" fmla="*/ 849630 h 3378200"/>
                  <a:gd name="connsiteX157" fmla="*/ 2392680 w 3038475"/>
                  <a:gd name="connsiteY157" fmla="*/ 862965 h 3378200"/>
                  <a:gd name="connsiteX158" fmla="*/ 2423160 w 3038475"/>
                  <a:gd name="connsiteY158" fmla="*/ 847725 h 3378200"/>
                  <a:gd name="connsiteX159" fmla="*/ 2446020 w 3038475"/>
                  <a:gd name="connsiteY159" fmla="*/ 872490 h 3378200"/>
                  <a:gd name="connsiteX160" fmla="*/ 2434590 w 3038475"/>
                  <a:gd name="connsiteY160" fmla="*/ 889635 h 3378200"/>
                  <a:gd name="connsiteX161" fmla="*/ 2459355 w 3038475"/>
                  <a:gd name="connsiteY161" fmla="*/ 901065 h 3378200"/>
                  <a:gd name="connsiteX162" fmla="*/ 2447925 w 3038475"/>
                  <a:gd name="connsiteY162" fmla="*/ 910590 h 3378200"/>
                  <a:gd name="connsiteX163" fmla="*/ 2458720 w 3038475"/>
                  <a:gd name="connsiteY163" fmla="*/ 922655 h 3378200"/>
                  <a:gd name="connsiteX164" fmla="*/ 2484120 w 3038475"/>
                  <a:gd name="connsiteY164" fmla="*/ 986155 h 3378200"/>
                  <a:gd name="connsiteX165" fmla="*/ 2447925 w 3038475"/>
                  <a:gd name="connsiteY165" fmla="*/ 1038225 h 3378200"/>
                  <a:gd name="connsiteX166" fmla="*/ 2461260 w 3038475"/>
                  <a:gd name="connsiteY166" fmla="*/ 1068705 h 3378200"/>
                  <a:gd name="connsiteX167" fmla="*/ 2438400 w 3038475"/>
                  <a:gd name="connsiteY167" fmla="*/ 1106805 h 3378200"/>
                  <a:gd name="connsiteX168" fmla="*/ 2438400 w 3038475"/>
                  <a:gd name="connsiteY168" fmla="*/ 1132206 h 3378200"/>
                  <a:gd name="connsiteX169" fmla="*/ 2417445 w 3038475"/>
                  <a:gd name="connsiteY169" fmla="*/ 1141095 h 3378200"/>
                  <a:gd name="connsiteX170" fmla="*/ 2421255 w 3038475"/>
                  <a:gd name="connsiteY170" fmla="*/ 1163955 h 3378200"/>
                  <a:gd name="connsiteX171" fmla="*/ 2377440 w 3038475"/>
                  <a:gd name="connsiteY171" fmla="*/ 1198880 h 3378200"/>
                  <a:gd name="connsiteX172" fmla="*/ 2374265 w 3038475"/>
                  <a:gd name="connsiteY172" fmla="*/ 1230630 h 3378200"/>
                  <a:gd name="connsiteX173" fmla="*/ 2335530 w 3038475"/>
                  <a:gd name="connsiteY173" fmla="*/ 1239520 h 3378200"/>
                  <a:gd name="connsiteX174" fmla="*/ 2335530 w 3038475"/>
                  <a:gd name="connsiteY174" fmla="*/ 1295400 h 3378200"/>
                  <a:gd name="connsiteX175" fmla="*/ 2374265 w 3038475"/>
                  <a:gd name="connsiteY175" fmla="*/ 1314451 h 3378200"/>
                  <a:gd name="connsiteX176" fmla="*/ 2420620 w 3038475"/>
                  <a:gd name="connsiteY176" fmla="*/ 1295400 h 3378200"/>
                  <a:gd name="connsiteX177" fmla="*/ 2461895 w 3038475"/>
                  <a:gd name="connsiteY177" fmla="*/ 1295400 h 3378200"/>
                  <a:gd name="connsiteX178" fmla="*/ 2526030 w 3038475"/>
                  <a:gd name="connsiteY178" fmla="*/ 1239520 h 3378200"/>
                  <a:gd name="connsiteX179" fmla="*/ 2560320 w 3038475"/>
                  <a:gd name="connsiteY179" fmla="*/ 1239520 h 3378200"/>
                  <a:gd name="connsiteX180" fmla="*/ 2563319 w 3038475"/>
                  <a:gd name="connsiteY180" fmla="*/ 1251314 h 3378200"/>
                  <a:gd name="connsiteX181" fmla="*/ 2563382 w 3038475"/>
                  <a:gd name="connsiteY181" fmla="*/ 1251335 h 3378200"/>
                  <a:gd name="connsiteX182" fmla="*/ 2569845 w 3038475"/>
                  <a:gd name="connsiteY182" fmla="*/ 1241425 h 3378200"/>
                  <a:gd name="connsiteX183" fmla="*/ 2591435 w 3038475"/>
                  <a:gd name="connsiteY183" fmla="*/ 1241425 h 3378200"/>
                  <a:gd name="connsiteX184" fmla="*/ 2616835 w 3038475"/>
                  <a:gd name="connsiteY184" fmla="*/ 1264285 h 3378200"/>
                  <a:gd name="connsiteX185" fmla="*/ 2629535 w 3038475"/>
                  <a:gd name="connsiteY185" fmla="*/ 1275715 h 3378200"/>
                  <a:gd name="connsiteX186" fmla="*/ 2643505 w 3038475"/>
                  <a:gd name="connsiteY186" fmla="*/ 1284605 h 3378200"/>
                  <a:gd name="connsiteX187" fmla="*/ 2651760 w 3038475"/>
                  <a:gd name="connsiteY187" fmla="*/ 1273175 h 3378200"/>
                  <a:gd name="connsiteX188" fmla="*/ 2670810 w 3038475"/>
                  <a:gd name="connsiteY188" fmla="*/ 1275715 h 3378200"/>
                  <a:gd name="connsiteX189" fmla="*/ 2688590 w 3038475"/>
                  <a:gd name="connsiteY189" fmla="*/ 1285875 h 3378200"/>
                  <a:gd name="connsiteX190" fmla="*/ 2692400 w 3038475"/>
                  <a:gd name="connsiteY190" fmla="*/ 1297940 h 3378200"/>
                  <a:gd name="connsiteX191" fmla="*/ 2706370 w 3038475"/>
                  <a:gd name="connsiteY191" fmla="*/ 1314451 h 3378200"/>
                  <a:gd name="connsiteX192" fmla="*/ 2705100 w 3038475"/>
                  <a:gd name="connsiteY192" fmla="*/ 1324610 h 3378200"/>
                  <a:gd name="connsiteX193" fmla="*/ 2726690 w 3038475"/>
                  <a:gd name="connsiteY193" fmla="*/ 1325880 h 3378200"/>
                  <a:gd name="connsiteX194" fmla="*/ 2726690 w 3038475"/>
                  <a:gd name="connsiteY194" fmla="*/ 1334770 h 3378200"/>
                  <a:gd name="connsiteX195" fmla="*/ 2752725 w 3038475"/>
                  <a:gd name="connsiteY195" fmla="*/ 1347470 h 3378200"/>
                  <a:gd name="connsiteX196" fmla="*/ 2750185 w 3038475"/>
                  <a:gd name="connsiteY196" fmla="*/ 1357630 h 3378200"/>
                  <a:gd name="connsiteX197" fmla="*/ 2765425 w 3038475"/>
                  <a:gd name="connsiteY197" fmla="*/ 1370330 h 3378200"/>
                  <a:gd name="connsiteX198" fmla="*/ 2756535 w 3038475"/>
                  <a:gd name="connsiteY198" fmla="*/ 1386205 h 3378200"/>
                  <a:gd name="connsiteX199" fmla="*/ 2756535 w 3038475"/>
                  <a:gd name="connsiteY199" fmla="*/ 1400175 h 3378200"/>
                  <a:gd name="connsiteX200" fmla="*/ 2766695 w 3038475"/>
                  <a:gd name="connsiteY200" fmla="*/ 1415415 h 3378200"/>
                  <a:gd name="connsiteX201" fmla="*/ 2783205 w 3038475"/>
                  <a:gd name="connsiteY201" fmla="*/ 1423036 h 3378200"/>
                  <a:gd name="connsiteX202" fmla="*/ 2783205 w 3038475"/>
                  <a:gd name="connsiteY202" fmla="*/ 1440815 h 3378200"/>
                  <a:gd name="connsiteX203" fmla="*/ 2761615 w 3038475"/>
                  <a:gd name="connsiteY203" fmla="*/ 1435735 h 3378200"/>
                  <a:gd name="connsiteX204" fmla="*/ 2752725 w 3038475"/>
                  <a:gd name="connsiteY204" fmla="*/ 1439545 h 3378200"/>
                  <a:gd name="connsiteX205" fmla="*/ 2743200 w 3038475"/>
                  <a:gd name="connsiteY205" fmla="*/ 1431925 h 3378200"/>
                  <a:gd name="connsiteX206" fmla="*/ 2740660 w 3038475"/>
                  <a:gd name="connsiteY206" fmla="*/ 1508760 h 3378200"/>
                  <a:gd name="connsiteX207" fmla="*/ 2762885 w 3038475"/>
                  <a:gd name="connsiteY207" fmla="*/ 1512570 h 3378200"/>
                  <a:gd name="connsiteX208" fmla="*/ 2773045 w 3038475"/>
                  <a:gd name="connsiteY208" fmla="*/ 1504950 h 3378200"/>
                  <a:gd name="connsiteX209" fmla="*/ 2797175 w 3038475"/>
                  <a:gd name="connsiteY209" fmla="*/ 1525270 h 3378200"/>
                  <a:gd name="connsiteX210" fmla="*/ 2821305 w 3038475"/>
                  <a:gd name="connsiteY210" fmla="*/ 1554481 h 3378200"/>
                  <a:gd name="connsiteX211" fmla="*/ 2841625 w 3038475"/>
                  <a:gd name="connsiteY211" fmla="*/ 1553210 h 3378200"/>
                  <a:gd name="connsiteX212" fmla="*/ 2858770 w 3038475"/>
                  <a:gd name="connsiteY212" fmla="*/ 1565910 h 3378200"/>
                  <a:gd name="connsiteX213" fmla="*/ 2876550 w 3038475"/>
                  <a:gd name="connsiteY213" fmla="*/ 1551940 h 3378200"/>
                  <a:gd name="connsiteX214" fmla="*/ 2887980 w 3038475"/>
                  <a:gd name="connsiteY214" fmla="*/ 1565910 h 3378200"/>
                  <a:gd name="connsiteX215" fmla="*/ 2910840 w 3038475"/>
                  <a:gd name="connsiteY215" fmla="*/ 1554481 h 3378200"/>
                  <a:gd name="connsiteX216" fmla="*/ 2927350 w 3038475"/>
                  <a:gd name="connsiteY216" fmla="*/ 1575435 h 3378200"/>
                  <a:gd name="connsiteX217" fmla="*/ 2961005 w 3038475"/>
                  <a:gd name="connsiteY217" fmla="*/ 1602105 h 3378200"/>
                  <a:gd name="connsiteX218" fmla="*/ 2971165 w 3038475"/>
                  <a:gd name="connsiteY218" fmla="*/ 1602105 h 3378200"/>
                  <a:gd name="connsiteX219" fmla="*/ 2966085 w 3038475"/>
                  <a:gd name="connsiteY219" fmla="*/ 1614805 h 3378200"/>
                  <a:gd name="connsiteX220" fmla="*/ 2971165 w 3038475"/>
                  <a:gd name="connsiteY220" fmla="*/ 1632585 h 3378200"/>
                  <a:gd name="connsiteX221" fmla="*/ 2976245 w 3038475"/>
                  <a:gd name="connsiteY221" fmla="*/ 1663700 h 3378200"/>
                  <a:gd name="connsiteX222" fmla="*/ 2990215 w 3038475"/>
                  <a:gd name="connsiteY222" fmla="*/ 1659255 h 3378200"/>
                  <a:gd name="connsiteX223" fmla="*/ 3000375 w 3038475"/>
                  <a:gd name="connsiteY223" fmla="*/ 1685290 h 3378200"/>
                  <a:gd name="connsiteX224" fmla="*/ 3038475 w 3038475"/>
                  <a:gd name="connsiteY224" fmla="*/ 1729740 h 3378200"/>
                  <a:gd name="connsiteX225" fmla="*/ 3016401 w 3038475"/>
                  <a:gd name="connsiteY225" fmla="*/ 1798723 h 3378200"/>
                  <a:gd name="connsiteX226" fmla="*/ 3002819 w 3038475"/>
                  <a:gd name="connsiteY226" fmla="*/ 1792286 h 3378200"/>
                  <a:gd name="connsiteX227" fmla="*/ 2985681 w 3038475"/>
                  <a:gd name="connsiteY227" fmla="*/ 1872304 h 3378200"/>
                  <a:gd name="connsiteX228" fmla="*/ 2938074 w 3038475"/>
                  <a:gd name="connsiteY228" fmla="*/ 1929460 h 3378200"/>
                  <a:gd name="connsiteX229" fmla="*/ 2953308 w 3038475"/>
                  <a:gd name="connsiteY229" fmla="*/ 1958038 h 3378200"/>
                  <a:gd name="connsiteX230" fmla="*/ 2871424 w 3038475"/>
                  <a:gd name="connsiteY230" fmla="*/ 2087591 h 3378200"/>
                  <a:gd name="connsiteX231" fmla="*/ 2827625 w 3038475"/>
                  <a:gd name="connsiteY231" fmla="*/ 2110453 h 3378200"/>
                  <a:gd name="connsiteX232" fmla="*/ 2772401 w 3038475"/>
                  <a:gd name="connsiteY232" fmla="*/ 2129505 h 3378200"/>
                  <a:gd name="connsiteX233" fmla="*/ 2732411 w 3038475"/>
                  <a:gd name="connsiteY233" fmla="*/ 2188566 h 3378200"/>
                  <a:gd name="connsiteX234" fmla="*/ 2722890 w 3038475"/>
                  <a:gd name="connsiteY234" fmla="*/ 2342887 h 3378200"/>
                  <a:gd name="connsiteX235" fmla="*/ 2701943 w 3038475"/>
                  <a:gd name="connsiteY235" fmla="*/ 2360033 h 3378200"/>
                  <a:gd name="connsiteX236" fmla="*/ 2682900 w 3038475"/>
                  <a:gd name="connsiteY236" fmla="*/ 2392422 h 3378200"/>
                  <a:gd name="connsiteX237" fmla="*/ 2680996 w 3038475"/>
                  <a:gd name="connsiteY237" fmla="*/ 2464819 h 3378200"/>
                  <a:gd name="connsiteX238" fmla="*/ 2631485 w 3038475"/>
                  <a:gd name="connsiteY238" fmla="*/ 2521975 h 3378200"/>
                  <a:gd name="connsiteX239" fmla="*/ 2599112 w 3038475"/>
                  <a:gd name="connsiteY239" fmla="*/ 2521975 h 3378200"/>
                  <a:gd name="connsiteX240" fmla="*/ 2524845 w 3038475"/>
                  <a:gd name="connsiteY240" fmla="*/ 2554363 h 3378200"/>
                  <a:gd name="connsiteX241" fmla="*/ 2477238 w 3038475"/>
                  <a:gd name="connsiteY241" fmla="*/ 2605803 h 3378200"/>
                  <a:gd name="connsiteX242" fmla="*/ 2477238 w 3038475"/>
                  <a:gd name="connsiteY242" fmla="*/ 2638192 h 3378200"/>
                  <a:gd name="connsiteX243" fmla="*/ 2439152 w 3038475"/>
                  <a:gd name="connsiteY243" fmla="*/ 2653433 h 3378200"/>
                  <a:gd name="connsiteX244" fmla="*/ 2444360 w 3038475"/>
                  <a:gd name="connsiteY244" fmla="*/ 2729850 h 3378200"/>
                  <a:gd name="connsiteX245" fmla="*/ 2439153 w 3038475"/>
                  <a:gd name="connsiteY245" fmla="*/ 2728371 h 3378200"/>
                  <a:gd name="connsiteX246" fmla="*/ 2418205 w 3038475"/>
                  <a:gd name="connsiteY246" fmla="*/ 2794418 h 3378200"/>
                  <a:gd name="connsiteX247" fmla="*/ 2406780 w 3038475"/>
                  <a:gd name="connsiteY247" fmla="*/ 2788702 h 3378200"/>
                  <a:gd name="connsiteX248" fmla="*/ 2378216 w 3038475"/>
                  <a:gd name="connsiteY248" fmla="*/ 2815375 h 3378200"/>
                  <a:gd name="connsiteX249" fmla="*/ 2326800 w 3038475"/>
                  <a:gd name="connsiteY249" fmla="*/ 2840142 h 3378200"/>
                  <a:gd name="connsiteX250" fmla="*/ 2336321 w 3038475"/>
                  <a:gd name="connsiteY250" fmla="*/ 2855384 h 3378200"/>
                  <a:gd name="connsiteX251" fmla="*/ 2273480 w 3038475"/>
                  <a:gd name="connsiteY251" fmla="*/ 2914445 h 3378200"/>
                  <a:gd name="connsiteX252" fmla="*/ 2204292 w 3038475"/>
                  <a:gd name="connsiteY252" fmla="*/ 2990652 h 3378200"/>
                  <a:gd name="connsiteX253" fmla="*/ 2193500 w 3038475"/>
                  <a:gd name="connsiteY253" fmla="*/ 2990652 h 3378200"/>
                  <a:gd name="connsiteX254" fmla="*/ 2183344 w 3038475"/>
                  <a:gd name="connsiteY254" fmla="*/ 3019230 h 3378200"/>
                  <a:gd name="connsiteX255" fmla="*/ 2168744 w 3038475"/>
                  <a:gd name="connsiteY255" fmla="*/ 3034472 h 3378200"/>
                  <a:gd name="connsiteX256" fmla="*/ 2149702 w 3038475"/>
                  <a:gd name="connsiteY256" fmla="*/ 3055429 h 3378200"/>
                  <a:gd name="connsiteX257" fmla="*/ 2136372 w 3038475"/>
                  <a:gd name="connsiteY257" fmla="*/ 3064955 h 3378200"/>
                  <a:gd name="connsiteX258" fmla="*/ 2125581 w 3038475"/>
                  <a:gd name="connsiteY258" fmla="*/ 3076386 h 3378200"/>
                  <a:gd name="connsiteX259" fmla="*/ 2103999 w 3038475"/>
                  <a:gd name="connsiteY259" fmla="*/ 3084007 h 3378200"/>
                  <a:gd name="connsiteX260" fmla="*/ 2072261 w 3038475"/>
                  <a:gd name="connsiteY260" fmla="*/ 3089722 h 3378200"/>
                  <a:gd name="connsiteX261" fmla="*/ 2035445 w 3038475"/>
                  <a:gd name="connsiteY261" fmla="*/ 3095438 h 3378200"/>
                  <a:gd name="connsiteX262" fmla="*/ 2008785 w 3038475"/>
                  <a:gd name="connsiteY262" fmla="*/ 3103058 h 3378200"/>
                  <a:gd name="connsiteX263" fmla="*/ 1995455 w 3038475"/>
                  <a:gd name="connsiteY263" fmla="*/ 3106869 h 3378200"/>
                  <a:gd name="connsiteX264" fmla="*/ 1968795 w 3038475"/>
                  <a:gd name="connsiteY264" fmla="*/ 3120205 h 3378200"/>
                  <a:gd name="connsiteX265" fmla="*/ 1964986 w 3038475"/>
                  <a:gd name="connsiteY265" fmla="*/ 3131636 h 3378200"/>
                  <a:gd name="connsiteX266" fmla="*/ 1963151 w 3038475"/>
                  <a:gd name="connsiteY266" fmla="*/ 3132471 h 3378200"/>
                  <a:gd name="connsiteX267" fmla="*/ 1962150 w 3038475"/>
                  <a:gd name="connsiteY267" fmla="*/ 3132137 h 3378200"/>
                  <a:gd name="connsiteX268" fmla="*/ 1942935 w 3038475"/>
                  <a:gd name="connsiteY268" fmla="*/ 3128047 h 3378200"/>
                  <a:gd name="connsiteX269" fmla="*/ 1926023 w 3038475"/>
                  <a:gd name="connsiteY269" fmla="*/ 3098165 h 3378200"/>
                  <a:gd name="connsiteX270" fmla="*/ 1908881 w 3038475"/>
                  <a:gd name="connsiteY270" fmla="*/ 3094990 h 3378200"/>
                  <a:gd name="connsiteX271" fmla="*/ 1889835 w 3038475"/>
                  <a:gd name="connsiteY271" fmla="*/ 3054985 h 3378200"/>
                  <a:gd name="connsiteX272" fmla="*/ 1880946 w 3038475"/>
                  <a:gd name="connsiteY272" fmla="*/ 2962275 h 3378200"/>
                  <a:gd name="connsiteX273" fmla="*/ 1837774 w 3038475"/>
                  <a:gd name="connsiteY273" fmla="*/ 2971165 h 3378200"/>
                  <a:gd name="connsiteX274" fmla="*/ 1806030 w 3038475"/>
                  <a:gd name="connsiteY274" fmla="*/ 3023235 h 3378200"/>
                  <a:gd name="connsiteX275" fmla="*/ 1806030 w 3038475"/>
                  <a:gd name="connsiteY275" fmla="*/ 3046095 h 3378200"/>
                  <a:gd name="connsiteX276" fmla="*/ 1737462 w 3038475"/>
                  <a:gd name="connsiteY276" fmla="*/ 3057525 h 3378200"/>
                  <a:gd name="connsiteX277" fmla="*/ 1712702 w 3038475"/>
                  <a:gd name="connsiteY277" fmla="*/ 3131820 h 3378200"/>
                  <a:gd name="connsiteX278" fmla="*/ 1737462 w 3038475"/>
                  <a:gd name="connsiteY278" fmla="*/ 3131820 h 3378200"/>
                  <a:gd name="connsiteX279" fmla="*/ 1696195 w 3038475"/>
                  <a:gd name="connsiteY279" fmla="*/ 3181985 h 3378200"/>
                  <a:gd name="connsiteX280" fmla="*/ 1608983 w 3038475"/>
                  <a:gd name="connsiteY280" fmla="*/ 3171817 h 3378200"/>
                  <a:gd name="connsiteX281" fmla="*/ 1621913 w 3038475"/>
                  <a:gd name="connsiteY281" fmla="*/ 3164205 h 3378200"/>
                  <a:gd name="connsiteX282" fmla="*/ 1592709 w 3038475"/>
                  <a:gd name="connsiteY282" fmla="*/ 3169920 h 3378200"/>
                  <a:gd name="connsiteX283" fmla="*/ 1608983 w 3038475"/>
                  <a:gd name="connsiteY283" fmla="*/ 3171817 h 3378200"/>
                  <a:gd name="connsiteX284" fmla="*/ 1521602 w 3038475"/>
                  <a:gd name="connsiteY284" fmla="*/ 3223260 h 3378200"/>
                  <a:gd name="connsiteX285" fmla="*/ 1432083 w 3038475"/>
                  <a:gd name="connsiteY285" fmla="*/ 3195955 h 3378200"/>
                  <a:gd name="connsiteX286" fmla="*/ 1432083 w 3038475"/>
                  <a:gd name="connsiteY286" fmla="*/ 3164205 h 3378200"/>
                  <a:gd name="connsiteX287" fmla="*/ 1403513 w 3038475"/>
                  <a:gd name="connsiteY287" fmla="*/ 3164205 h 3378200"/>
                  <a:gd name="connsiteX288" fmla="*/ 1373674 w 3038475"/>
                  <a:gd name="connsiteY288" fmla="*/ 3147060 h 3378200"/>
                  <a:gd name="connsiteX289" fmla="*/ 1306376 w 3038475"/>
                  <a:gd name="connsiteY289" fmla="*/ 3199130 h 3378200"/>
                  <a:gd name="connsiteX290" fmla="*/ 1291774 w 3038475"/>
                  <a:gd name="connsiteY290" fmla="*/ 3223260 h 3378200"/>
                  <a:gd name="connsiteX291" fmla="*/ 1291774 w 3038475"/>
                  <a:gd name="connsiteY291" fmla="*/ 3253740 h 3378200"/>
                  <a:gd name="connsiteX292" fmla="*/ 1291774 w 3038475"/>
                  <a:gd name="connsiteY292" fmla="*/ 3291205 h 3378200"/>
                  <a:gd name="connsiteX293" fmla="*/ 1254950 w 3038475"/>
                  <a:gd name="connsiteY293" fmla="*/ 3296920 h 3378200"/>
                  <a:gd name="connsiteX294" fmla="*/ 1217492 w 3038475"/>
                  <a:gd name="connsiteY294" fmla="*/ 3328670 h 3378200"/>
                  <a:gd name="connsiteX295" fmla="*/ 1177494 w 3038475"/>
                  <a:gd name="connsiteY295" fmla="*/ 3378200 h 3378200"/>
                  <a:gd name="connsiteX296" fmla="*/ 1159718 w 3038475"/>
                  <a:gd name="connsiteY296" fmla="*/ 3356610 h 3378200"/>
                  <a:gd name="connsiteX297" fmla="*/ 1094222 w 3038475"/>
                  <a:gd name="connsiteY297" fmla="*/ 3335507 h 3378200"/>
                  <a:gd name="connsiteX298" fmla="*/ 1101725 w 3038475"/>
                  <a:gd name="connsiteY298" fmla="*/ 3321685 h 3378200"/>
                  <a:gd name="connsiteX299" fmla="*/ 1089660 w 3038475"/>
                  <a:gd name="connsiteY299" fmla="*/ 3319145 h 3378200"/>
                  <a:gd name="connsiteX300" fmla="*/ 1089660 w 3038475"/>
                  <a:gd name="connsiteY300" fmla="*/ 3260090 h 3378200"/>
                  <a:gd name="connsiteX301" fmla="*/ 1101725 w 3038475"/>
                  <a:gd name="connsiteY301" fmla="*/ 3256280 h 3378200"/>
                  <a:gd name="connsiteX302" fmla="*/ 1089660 w 3038475"/>
                  <a:gd name="connsiteY302" fmla="*/ 3175000 h 3378200"/>
                  <a:gd name="connsiteX303" fmla="*/ 1089660 w 3038475"/>
                  <a:gd name="connsiteY303" fmla="*/ 3160395 h 3378200"/>
                  <a:gd name="connsiteX304" fmla="*/ 1089660 w 3038475"/>
                  <a:gd name="connsiteY304" fmla="*/ 3146425 h 3378200"/>
                  <a:gd name="connsiteX305" fmla="*/ 1069340 w 3038475"/>
                  <a:gd name="connsiteY305" fmla="*/ 3156585 h 3378200"/>
                  <a:gd name="connsiteX306" fmla="*/ 1064895 w 3038475"/>
                  <a:gd name="connsiteY306" fmla="*/ 3128010 h 3378200"/>
                  <a:gd name="connsiteX307" fmla="*/ 1061085 w 3038475"/>
                  <a:gd name="connsiteY307" fmla="*/ 3095625 h 3378200"/>
                  <a:gd name="connsiteX308" fmla="*/ 1074420 w 3038475"/>
                  <a:gd name="connsiteY308" fmla="*/ 3057525 h 3378200"/>
                  <a:gd name="connsiteX309" fmla="*/ 1036320 w 3038475"/>
                  <a:gd name="connsiteY309" fmla="*/ 3076575 h 3378200"/>
                  <a:gd name="connsiteX310" fmla="*/ 1013460 w 3038475"/>
                  <a:gd name="connsiteY310" fmla="*/ 3068955 h 3378200"/>
                  <a:gd name="connsiteX311" fmla="*/ 1024890 w 3038475"/>
                  <a:gd name="connsiteY311" fmla="*/ 3048000 h 3378200"/>
                  <a:gd name="connsiteX312" fmla="*/ 1013460 w 3038475"/>
                  <a:gd name="connsiteY312" fmla="*/ 3011805 h 3378200"/>
                  <a:gd name="connsiteX313" fmla="*/ 1011555 w 3038475"/>
                  <a:gd name="connsiteY313" fmla="*/ 2975610 h 3378200"/>
                  <a:gd name="connsiteX314" fmla="*/ 990600 w 3038475"/>
                  <a:gd name="connsiteY314" fmla="*/ 2967990 h 3378200"/>
                  <a:gd name="connsiteX315" fmla="*/ 962025 w 3038475"/>
                  <a:gd name="connsiteY315" fmla="*/ 2971800 h 3378200"/>
                  <a:gd name="connsiteX316" fmla="*/ 973455 w 3038475"/>
                  <a:gd name="connsiteY316" fmla="*/ 2920365 h 3378200"/>
                  <a:gd name="connsiteX317" fmla="*/ 990600 w 3038475"/>
                  <a:gd name="connsiteY317" fmla="*/ 2891790 h 3378200"/>
                  <a:gd name="connsiteX318" fmla="*/ 971550 w 3038475"/>
                  <a:gd name="connsiteY318" fmla="*/ 2861310 h 3378200"/>
                  <a:gd name="connsiteX319" fmla="*/ 971550 w 3038475"/>
                  <a:gd name="connsiteY319" fmla="*/ 2842260 h 3378200"/>
                  <a:gd name="connsiteX320" fmla="*/ 962025 w 3038475"/>
                  <a:gd name="connsiteY320" fmla="*/ 2819400 h 3378200"/>
                  <a:gd name="connsiteX321" fmla="*/ 948690 w 3038475"/>
                  <a:gd name="connsiteY321" fmla="*/ 2785110 h 3378200"/>
                  <a:gd name="connsiteX322" fmla="*/ 935355 w 3038475"/>
                  <a:gd name="connsiteY322" fmla="*/ 2747010 h 3378200"/>
                  <a:gd name="connsiteX323" fmla="*/ 937895 w 3038475"/>
                  <a:gd name="connsiteY323" fmla="*/ 2728595 h 3378200"/>
                  <a:gd name="connsiteX324" fmla="*/ 937895 w 3038475"/>
                  <a:gd name="connsiteY324" fmla="*/ 2716978 h 3378200"/>
                  <a:gd name="connsiteX325" fmla="*/ 923290 w 3038475"/>
                  <a:gd name="connsiteY325" fmla="*/ 2728595 h 3378200"/>
                  <a:gd name="connsiteX326" fmla="*/ 883920 w 3038475"/>
                  <a:gd name="connsiteY326" fmla="*/ 2684145 h 3378200"/>
                  <a:gd name="connsiteX327" fmla="*/ 855345 w 3038475"/>
                  <a:gd name="connsiteY327" fmla="*/ 2665095 h 3378200"/>
                  <a:gd name="connsiteX328" fmla="*/ 826770 w 3038475"/>
                  <a:gd name="connsiteY328" fmla="*/ 2610485 h 3378200"/>
                  <a:gd name="connsiteX329" fmla="*/ 797560 w 3038475"/>
                  <a:gd name="connsiteY329" fmla="*/ 2608580 h 3378200"/>
                  <a:gd name="connsiteX330" fmla="*/ 781685 w 3038475"/>
                  <a:gd name="connsiteY330" fmla="*/ 2620645 h 3378200"/>
                  <a:gd name="connsiteX331" fmla="*/ 767715 w 3038475"/>
                  <a:gd name="connsiteY331" fmla="*/ 2571750 h 3378200"/>
                  <a:gd name="connsiteX332" fmla="*/ 767715 w 3038475"/>
                  <a:gd name="connsiteY332" fmla="*/ 2543175 h 3378200"/>
                  <a:gd name="connsiteX333" fmla="*/ 738951 w 3038475"/>
                  <a:gd name="connsiteY333" fmla="*/ 2518473 h 3378200"/>
                  <a:gd name="connsiteX334" fmla="*/ 714375 w 3038475"/>
                  <a:gd name="connsiteY334" fmla="*/ 2458085 h 3378200"/>
                  <a:gd name="connsiteX335" fmla="*/ 720725 w 3038475"/>
                  <a:gd name="connsiteY335" fmla="*/ 2426970 h 3378200"/>
                  <a:gd name="connsiteX336" fmla="*/ 786130 w 3038475"/>
                  <a:gd name="connsiteY336" fmla="*/ 2334260 h 3378200"/>
                  <a:gd name="connsiteX337" fmla="*/ 797560 w 3038475"/>
                  <a:gd name="connsiteY337" fmla="*/ 2284730 h 3378200"/>
                  <a:gd name="connsiteX338" fmla="*/ 797560 w 3038475"/>
                  <a:gd name="connsiteY338" fmla="*/ 2242185 h 3378200"/>
                  <a:gd name="connsiteX339" fmla="*/ 797560 w 3038475"/>
                  <a:gd name="connsiteY339" fmla="*/ 2211070 h 3378200"/>
                  <a:gd name="connsiteX340" fmla="*/ 797560 w 3038475"/>
                  <a:gd name="connsiteY340" fmla="*/ 2193290 h 3378200"/>
                  <a:gd name="connsiteX341" fmla="*/ 743585 w 3038475"/>
                  <a:gd name="connsiteY341" fmla="*/ 2092960 h 3378200"/>
                  <a:gd name="connsiteX342" fmla="*/ 779780 w 3038475"/>
                  <a:gd name="connsiteY342" fmla="*/ 2103755 h 3378200"/>
                  <a:gd name="connsiteX343" fmla="*/ 797560 w 3038475"/>
                  <a:gd name="connsiteY343" fmla="*/ 2077085 h 3378200"/>
                  <a:gd name="connsiteX344" fmla="*/ 843280 w 3038475"/>
                  <a:gd name="connsiteY344" fmla="*/ 2072640 h 3378200"/>
                  <a:gd name="connsiteX345" fmla="*/ 863600 w 3038475"/>
                  <a:gd name="connsiteY345" fmla="*/ 2042160 h 3378200"/>
                  <a:gd name="connsiteX346" fmla="*/ 847090 w 3038475"/>
                  <a:gd name="connsiteY346" fmla="*/ 1997710 h 3378200"/>
                  <a:gd name="connsiteX347" fmla="*/ 871220 w 3038475"/>
                  <a:gd name="connsiteY347" fmla="*/ 1981200 h 3378200"/>
                  <a:gd name="connsiteX348" fmla="*/ 865505 w 3038475"/>
                  <a:gd name="connsiteY348" fmla="*/ 1952625 h 3378200"/>
                  <a:gd name="connsiteX349" fmla="*/ 889635 w 3038475"/>
                  <a:gd name="connsiteY349" fmla="*/ 1897380 h 3378200"/>
                  <a:gd name="connsiteX350" fmla="*/ 887730 w 3038475"/>
                  <a:gd name="connsiteY350" fmla="*/ 1885315 h 3378200"/>
                  <a:gd name="connsiteX351" fmla="*/ 891540 w 3038475"/>
                  <a:gd name="connsiteY351" fmla="*/ 1869440 h 3378200"/>
                  <a:gd name="connsiteX352" fmla="*/ 902970 w 3038475"/>
                  <a:gd name="connsiteY352" fmla="*/ 1844675 h 3378200"/>
                  <a:gd name="connsiteX353" fmla="*/ 902970 w 3038475"/>
                  <a:gd name="connsiteY353" fmla="*/ 1826260 h 3378200"/>
                  <a:gd name="connsiteX354" fmla="*/ 913345 w 3038475"/>
                  <a:gd name="connsiteY354" fmla="*/ 1832744 h 3378200"/>
                  <a:gd name="connsiteX355" fmla="*/ 902970 w 3038475"/>
                  <a:gd name="connsiteY355" fmla="*/ 1823085 h 3378200"/>
                  <a:gd name="connsiteX356" fmla="*/ 910590 w 3038475"/>
                  <a:gd name="connsiteY356" fmla="*/ 1805940 h 3378200"/>
                  <a:gd name="connsiteX357" fmla="*/ 921385 w 3038475"/>
                  <a:gd name="connsiteY357" fmla="*/ 1767840 h 3378200"/>
                  <a:gd name="connsiteX358" fmla="*/ 921385 w 3038475"/>
                  <a:gd name="connsiteY358" fmla="*/ 1751330 h 3378200"/>
                  <a:gd name="connsiteX359" fmla="*/ 937895 w 3038475"/>
                  <a:gd name="connsiteY359" fmla="*/ 1751330 h 3378200"/>
                  <a:gd name="connsiteX360" fmla="*/ 937895 w 3038475"/>
                  <a:gd name="connsiteY360" fmla="*/ 1714500 h 3378200"/>
                  <a:gd name="connsiteX361" fmla="*/ 942975 w 3038475"/>
                  <a:gd name="connsiteY361" fmla="*/ 1680210 h 3378200"/>
                  <a:gd name="connsiteX362" fmla="*/ 963930 w 3038475"/>
                  <a:gd name="connsiteY362" fmla="*/ 1671955 h 3378200"/>
                  <a:gd name="connsiteX363" fmla="*/ 977265 w 3038475"/>
                  <a:gd name="connsiteY363" fmla="*/ 1651000 h 3378200"/>
                  <a:gd name="connsiteX364" fmla="*/ 983601 w 3038475"/>
                  <a:gd name="connsiteY364" fmla="*/ 1644465 h 3378200"/>
                  <a:gd name="connsiteX365" fmla="*/ 985520 w 3038475"/>
                  <a:gd name="connsiteY365" fmla="*/ 1640840 h 3378200"/>
                  <a:gd name="connsiteX366" fmla="*/ 987425 w 3038475"/>
                  <a:gd name="connsiteY366" fmla="*/ 1614805 h 3378200"/>
                  <a:gd name="connsiteX367" fmla="*/ 962025 w 3038475"/>
                  <a:gd name="connsiteY367" fmla="*/ 1602740 h 3378200"/>
                  <a:gd name="connsiteX368" fmla="*/ 951230 w 3038475"/>
                  <a:gd name="connsiteY368" fmla="*/ 1614805 h 3378200"/>
                  <a:gd name="connsiteX369" fmla="*/ 929640 w 3038475"/>
                  <a:gd name="connsiteY369" fmla="*/ 1625600 h 3378200"/>
                  <a:gd name="connsiteX370" fmla="*/ 894715 w 3038475"/>
                  <a:gd name="connsiteY370" fmla="*/ 1637030 h 3378200"/>
                  <a:gd name="connsiteX371" fmla="*/ 882015 w 3038475"/>
                  <a:gd name="connsiteY371" fmla="*/ 1672590 h 3378200"/>
                  <a:gd name="connsiteX372" fmla="*/ 859790 w 3038475"/>
                  <a:gd name="connsiteY372" fmla="*/ 1651635 h 3378200"/>
                  <a:gd name="connsiteX373" fmla="*/ 851378 w 3038475"/>
                  <a:gd name="connsiteY373" fmla="*/ 1633315 h 3378200"/>
                  <a:gd name="connsiteX374" fmla="*/ 845569 w 3038475"/>
                  <a:gd name="connsiteY374" fmla="*/ 1618678 h 3378200"/>
                  <a:gd name="connsiteX375" fmla="*/ 844298 w 3038475"/>
                  <a:gd name="connsiteY375" fmla="*/ 1588260 h 3378200"/>
                  <a:gd name="connsiteX376" fmla="*/ 828996 w 3038475"/>
                  <a:gd name="connsiteY376" fmla="*/ 1564829 h 3378200"/>
                  <a:gd name="connsiteX377" fmla="*/ 804294 w 3038475"/>
                  <a:gd name="connsiteY377" fmla="*/ 1524761 h 3378200"/>
                  <a:gd name="connsiteX378" fmla="*/ 803910 w 3038475"/>
                  <a:gd name="connsiteY378" fmla="*/ 1526540 h 3378200"/>
                  <a:gd name="connsiteX379" fmla="*/ 774065 w 3038475"/>
                  <a:gd name="connsiteY379" fmla="*/ 1524635 h 3378200"/>
                  <a:gd name="connsiteX380" fmla="*/ 756920 w 3038475"/>
                  <a:gd name="connsiteY380" fmla="*/ 1507490 h 3378200"/>
                  <a:gd name="connsiteX381" fmla="*/ 743585 w 3038475"/>
                  <a:gd name="connsiteY381" fmla="*/ 1496061 h 3378200"/>
                  <a:gd name="connsiteX382" fmla="*/ 774065 w 3038475"/>
                  <a:gd name="connsiteY382" fmla="*/ 1484630 h 3378200"/>
                  <a:gd name="connsiteX383" fmla="*/ 803910 w 3038475"/>
                  <a:gd name="connsiteY383" fmla="*/ 1478915 h 3378200"/>
                  <a:gd name="connsiteX384" fmla="*/ 803910 w 3038475"/>
                  <a:gd name="connsiteY384" fmla="*/ 1464945 h 3378200"/>
                  <a:gd name="connsiteX385" fmla="*/ 803910 w 3038475"/>
                  <a:gd name="connsiteY385" fmla="*/ 1450340 h 3378200"/>
                  <a:gd name="connsiteX386" fmla="*/ 830580 w 3038475"/>
                  <a:gd name="connsiteY386" fmla="*/ 1437005 h 3378200"/>
                  <a:gd name="connsiteX387" fmla="*/ 861060 w 3038475"/>
                  <a:gd name="connsiteY387" fmla="*/ 1423670 h 3378200"/>
                  <a:gd name="connsiteX388" fmla="*/ 887095 w 3038475"/>
                  <a:gd name="connsiteY388" fmla="*/ 1417955 h 3378200"/>
                  <a:gd name="connsiteX389" fmla="*/ 905510 w 3038475"/>
                  <a:gd name="connsiteY389" fmla="*/ 1410335 h 3378200"/>
                  <a:gd name="connsiteX390" fmla="*/ 918845 w 3038475"/>
                  <a:gd name="connsiteY390" fmla="*/ 1398905 h 3378200"/>
                  <a:gd name="connsiteX391" fmla="*/ 929640 w 3038475"/>
                  <a:gd name="connsiteY391" fmla="*/ 1386840 h 3378200"/>
                  <a:gd name="connsiteX392" fmla="*/ 962025 w 3038475"/>
                  <a:gd name="connsiteY392" fmla="*/ 1386840 h 3378200"/>
                  <a:gd name="connsiteX393" fmla="*/ 1010285 w 3038475"/>
                  <a:gd name="connsiteY393" fmla="*/ 1386840 h 3378200"/>
                  <a:gd name="connsiteX394" fmla="*/ 1010285 w 3038475"/>
                  <a:gd name="connsiteY394" fmla="*/ 1398905 h 3378200"/>
                  <a:gd name="connsiteX395" fmla="*/ 1033145 w 3038475"/>
                  <a:gd name="connsiteY395" fmla="*/ 1383823 h 3378200"/>
                  <a:gd name="connsiteX396" fmla="*/ 1044575 w 3038475"/>
                  <a:gd name="connsiteY396" fmla="*/ 1392649 h 3378200"/>
                  <a:gd name="connsiteX397" fmla="*/ 1052735 w 3038475"/>
                  <a:gd name="connsiteY397" fmla="*/ 1400395 h 3378200"/>
                  <a:gd name="connsiteX398" fmla="*/ 1075055 w 3038475"/>
                  <a:gd name="connsiteY398" fmla="*/ 1402715 h 3378200"/>
                  <a:gd name="connsiteX399" fmla="*/ 1082613 w 3038475"/>
                  <a:gd name="connsiteY399" fmla="*/ 1423858 h 3378200"/>
                  <a:gd name="connsiteX400" fmla="*/ 1097915 w 3038475"/>
                  <a:gd name="connsiteY400" fmla="*/ 1400810 h 3378200"/>
                  <a:gd name="connsiteX401" fmla="*/ 1120140 w 3038475"/>
                  <a:gd name="connsiteY401" fmla="*/ 1386840 h 3378200"/>
                  <a:gd name="connsiteX402" fmla="*/ 1139825 w 3038475"/>
                  <a:gd name="connsiteY402" fmla="*/ 1386840 h 3378200"/>
                  <a:gd name="connsiteX403" fmla="*/ 1156970 w 3038475"/>
                  <a:gd name="connsiteY403" fmla="*/ 1386840 h 3378200"/>
                  <a:gd name="connsiteX404" fmla="*/ 1170305 w 3038475"/>
                  <a:gd name="connsiteY404" fmla="*/ 1360805 h 3378200"/>
                  <a:gd name="connsiteX405" fmla="*/ 1166495 w 3038475"/>
                  <a:gd name="connsiteY405" fmla="*/ 1330325 h 3378200"/>
                  <a:gd name="connsiteX406" fmla="*/ 1172210 w 3038475"/>
                  <a:gd name="connsiteY406" fmla="*/ 1313180 h 3378200"/>
                  <a:gd name="connsiteX407" fmla="*/ 1174115 w 3038475"/>
                  <a:gd name="connsiteY407" fmla="*/ 1309371 h 3378200"/>
                  <a:gd name="connsiteX408" fmla="*/ 1169622 w 3038475"/>
                  <a:gd name="connsiteY408" fmla="*/ 1295891 h 3378200"/>
                  <a:gd name="connsiteX409" fmla="*/ 1120523 w 3038475"/>
                  <a:gd name="connsiteY409" fmla="*/ 1326070 h 3378200"/>
                  <a:gd name="connsiteX410" fmla="*/ 1086297 w 3038475"/>
                  <a:gd name="connsiteY410" fmla="*/ 1293620 h 3378200"/>
                  <a:gd name="connsiteX411" fmla="*/ 1058545 w 3038475"/>
                  <a:gd name="connsiteY411" fmla="*/ 1288415 h 3378200"/>
                  <a:gd name="connsiteX412" fmla="*/ 1004570 w 3038475"/>
                  <a:gd name="connsiteY412" fmla="*/ 1241425 h 3378200"/>
                  <a:gd name="connsiteX413" fmla="*/ 962025 w 3038475"/>
                  <a:gd name="connsiteY413" fmla="*/ 1184910 h 3378200"/>
                  <a:gd name="connsiteX414" fmla="*/ 911225 w 3038475"/>
                  <a:gd name="connsiteY414" fmla="*/ 1211071 h 3378200"/>
                  <a:gd name="connsiteX415" fmla="*/ 865668 w 3038475"/>
                  <a:gd name="connsiteY415" fmla="*/ 1215673 h 3378200"/>
                  <a:gd name="connsiteX416" fmla="*/ 827247 w 3038475"/>
                  <a:gd name="connsiteY416" fmla="*/ 1207581 h 3378200"/>
                  <a:gd name="connsiteX417" fmla="*/ 750828 w 3038475"/>
                  <a:gd name="connsiteY417" fmla="*/ 1245298 h 3378200"/>
                  <a:gd name="connsiteX418" fmla="*/ 731747 w 3038475"/>
                  <a:gd name="connsiteY418" fmla="*/ 1218188 h 3378200"/>
                  <a:gd name="connsiteX419" fmla="*/ 743585 w 3038475"/>
                  <a:gd name="connsiteY419" fmla="*/ 1162050 h 3378200"/>
                  <a:gd name="connsiteX420" fmla="*/ 710565 w 3038475"/>
                  <a:gd name="connsiteY420" fmla="*/ 1184910 h 3378200"/>
                  <a:gd name="connsiteX421" fmla="*/ 685165 w 3038475"/>
                  <a:gd name="connsiteY421" fmla="*/ 1177290 h 3378200"/>
                  <a:gd name="connsiteX422" fmla="*/ 661035 w 3038475"/>
                  <a:gd name="connsiteY422" fmla="*/ 1146810 h 3378200"/>
                  <a:gd name="connsiteX423" fmla="*/ 645160 w 3038475"/>
                  <a:gd name="connsiteY423" fmla="*/ 1128395 h 3378200"/>
                  <a:gd name="connsiteX424" fmla="*/ 617220 w 3038475"/>
                  <a:gd name="connsiteY424" fmla="*/ 1128395 h 3378200"/>
                  <a:gd name="connsiteX425" fmla="*/ 595630 w 3038475"/>
                  <a:gd name="connsiteY425" fmla="*/ 1123315 h 3378200"/>
                  <a:gd name="connsiteX426" fmla="*/ 567055 w 3038475"/>
                  <a:gd name="connsiteY426" fmla="*/ 1123315 h 3378200"/>
                  <a:gd name="connsiteX427" fmla="*/ 551180 w 3038475"/>
                  <a:gd name="connsiteY427" fmla="*/ 1149350 h 3378200"/>
                  <a:gd name="connsiteX428" fmla="*/ 524510 w 3038475"/>
                  <a:gd name="connsiteY428" fmla="*/ 1164590 h 3378200"/>
                  <a:gd name="connsiteX429" fmla="*/ 502285 w 3038475"/>
                  <a:gd name="connsiteY429" fmla="*/ 1128395 h 3378200"/>
                  <a:gd name="connsiteX430" fmla="*/ 485140 w 3038475"/>
                  <a:gd name="connsiteY430" fmla="*/ 1108075 h 3378200"/>
                  <a:gd name="connsiteX431" fmla="*/ 485140 w 3038475"/>
                  <a:gd name="connsiteY431" fmla="*/ 1075055 h 3378200"/>
                  <a:gd name="connsiteX432" fmla="*/ 485140 w 3038475"/>
                  <a:gd name="connsiteY432" fmla="*/ 1056640 h 3378200"/>
                  <a:gd name="connsiteX433" fmla="*/ 471170 w 3038475"/>
                  <a:gd name="connsiteY433" fmla="*/ 1015365 h 3378200"/>
                  <a:gd name="connsiteX434" fmla="*/ 434340 w 3038475"/>
                  <a:gd name="connsiteY434" fmla="*/ 1017905 h 3378200"/>
                  <a:gd name="connsiteX435" fmla="*/ 429260 w 3038475"/>
                  <a:gd name="connsiteY435" fmla="*/ 996950 h 3378200"/>
                  <a:gd name="connsiteX436" fmla="*/ 398780 w 3038475"/>
                  <a:gd name="connsiteY436" fmla="*/ 1015365 h 3378200"/>
                  <a:gd name="connsiteX437" fmla="*/ 375920 w 3038475"/>
                  <a:gd name="connsiteY437" fmla="*/ 1017905 h 3378200"/>
                  <a:gd name="connsiteX438" fmla="*/ 347345 w 3038475"/>
                  <a:gd name="connsiteY438" fmla="*/ 1028065 h 3378200"/>
                  <a:gd name="connsiteX439" fmla="*/ 315595 w 3038475"/>
                  <a:gd name="connsiteY439" fmla="*/ 1010285 h 3378200"/>
                  <a:gd name="connsiteX440" fmla="*/ 304800 w 3038475"/>
                  <a:gd name="connsiteY440" fmla="*/ 984250 h 3378200"/>
                  <a:gd name="connsiteX441" fmla="*/ 283210 w 3038475"/>
                  <a:gd name="connsiteY441" fmla="*/ 984250 h 3378200"/>
                  <a:gd name="connsiteX442" fmla="*/ 262255 w 3038475"/>
                  <a:gd name="connsiteY442" fmla="*/ 958215 h 3378200"/>
                  <a:gd name="connsiteX443" fmla="*/ 241935 w 3038475"/>
                  <a:gd name="connsiteY443" fmla="*/ 958215 h 3378200"/>
                  <a:gd name="connsiteX444" fmla="*/ 231775 w 3038475"/>
                  <a:gd name="connsiteY444" fmla="*/ 974090 h 3378200"/>
                  <a:gd name="connsiteX445" fmla="*/ 209550 w 3038475"/>
                  <a:gd name="connsiteY445" fmla="*/ 991870 h 3378200"/>
                  <a:gd name="connsiteX446" fmla="*/ 204470 w 3038475"/>
                  <a:gd name="connsiteY446" fmla="*/ 974090 h 3378200"/>
                  <a:gd name="connsiteX447" fmla="*/ 177800 w 3038475"/>
                  <a:gd name="connsiteY447" fmla="*/ 974090 h 3378200"/>
                  <a:gd name="connsiteX448" fmla="*/ 187960 w 3038475"/>
                  <a:gd name="connsiteY448" fmla="*/ 920116 h 3378200"/>
                  <a:gd name="connsiteX449" fmla="*/ 157480 w 3038475"/>
                  <a:gd name="connsiteY449" fmla="*/ 920116 h 3378200"/>
                  <a:gd name="connsiteX450" fmla="*/ 133985 w 3038475"/>
                  <a:gd name="connsiteY450" fmla="*/ 873761 h 3378200"/>
                  <a:gd name="connsiteX451" fmla="*/ 157480 w 3038475"/>
                  <a:gd name="connsiteY451" fmla="*/ 845185 h 3378200"/>
                  <a:gd name="connsiteX452" fmla="*/ 157480 w 3038475"/>
                  <a:gd name="connsiteY452" fmla="*/ 808990 h 3378200"/>
                  <a:gd name="connsiteX453" fmla="*/ 149225 w 3038475"/>
                  <a:gd name="connsiteY453" fmla="*/ 795020 h 3378200"/>
                  <a:gd name="connsiteX454" fmla="*/ 157480 w 3038475"/>
                  <a:gd name="connsiteY454" fmla="*/ 747395 h 3378200"/>
                  <a:gd name="connsiteX455" fmla="*/ 175260 w 3038475"/>
                  <a:gd name="connsiteY455" fmla="*/ 760095 h 3378200"/>
                  <a:gd name="connsiteX456" fmla="*/ 249555 w 3038475"/>
                  <a:gd name="connsiteY456" fmla="*/ 726440 h 3378200"/>
                  <a:gd name="connsiteX457" fmla="*/ 209550 w 3038475"/>
                  <a:gd name="connsiteY457" fmla="*/ 693420 h 3378200"/>
                  <a:gd name="connsiteX458" fmla="*/ 182880 w 3038475"/>
                  <a:gd name="connsiteY458" fmla="*/ 652780 h 3378200"/>
                  <a:gd name="connsiteX459" fmla="*/ 204470 w 3038475"/>
                  <a:gd name="connsiteY459" fmla="*/ 633730 h 3378200"/>
                  <a:gd name="connsiteX460" fmla="*/ 172720 w 3038475"/>
                  <a:gd name="connsiteY460" fmla="*/ 610870 h 3378200"/>
                  <a:gd name="connsiteX461" fmla="*/ 187960 w 3038475"/>
                  <a:gd name="connsiteY461" fmla="*/ 551815 h 3378200"/>
                  <a:gd name="connsiteX462" fmla="*/ 185420 w 3038475"/>
                  <a:gd name="connsiteY462" fmla="*/ 508636 h 3378200"/>
                  <a:gd name="connsiteX463" fmla="*/ 157480 w 3038475"/>
                  <a:gd name="connsiteY463" fmla="*/ 489585 h 3378200"/>
                  <a:gd name="connsiteX464" fmla="*/ 204470 w 3038475"/>
                  <a:gd name="connsiteY464" fmla="*/ 481965 h 3378200"/>
                  <a:gd name="connsiteX465" fmla="*/ 192405 w 3038475"/>
                  <a:gd name="connsiteY465" fmla="*/ 422911 h 3378200"/>
                  <a:gd name="connsiteX466" fmla="*/ 192405 w 3038475"/>
                  <a:gd name="connsiteY466" fmla="*/ 398145 h 3378200"/>
                  <a:gd name="connsiteX467" fmla="*/ 204470 w 3038475"/>
                  <a:gd name="connsiteY467" fmla="*/ 391160 h 3378200"/>
                  <a:gd name="connsiteX468" fmla="*/ 213360 w 3038475"/>
                  <a:gd name="connsiteY468" fmla="*/ 377191 h 3378200"/>
                  <a:gd name="connsiteX469" fmla="*/ 209550 w 3038475"/>
                  <a:gd name="connsiteY469" fmla="*/ 350520 h 3378200"/>
                  <a:gd name="connsiteX470" fmla="*/ 204470 w 3038475"/>
                  <a:gd name="connsiteY470" fmla="*/ 296545 h 3378200"/>
                  <a:gd name="connsiteX471" fmla="*/ 172720 w 3038475"/>
                  <a:gd name="connsiteY471" fmla="*/ 265430 h 3378200"/>
                  <a:gd name="connsiteX472" fmla="*/ 149225 w 3038475"/>
                  <a:gd name="connsiteY472" fmla="*/ 255270 h 3378200"/>
                  <a:gd name="connsiteX473" fmla="*/ 115570 w 3038475"/>
                  <a:gd name="connsiteY473" fmla="*/ 257810 h 3378200"/>
                  <a:gd name="connsiteX474" fmla="*/ 110490 w 3038475"/>
                  <a:gd name="connsiteY474" fmla="*/ 285115 h 3378200"/>
                  <a:gd name="connsiteX475" fmla="*/ 88900 w 3038475"/>
                  <a:gd name="connsiteY475" fmla="*/ 270510 h 3378200"/>
                  <a:gd name="connsiteX476" fmla="*/ 74930 w 3038475"/>
                  <a:gd name="connsiteY476" fmla="*/ 247650 h 3378200"/>
                  <a:gd name="connsiteX477" fmla="*/ 48260 w 3038475"/>
                  <a:gd name="connsiteY477" fmla="*/ 213995 h 3378200"/>
                  <a:gd name="connsiteX478" fmla="*/ 48260 w 3038475"/>
                  <a:gd name="connsiteY478" fmla="*/ 182880 h 3378200"/>
                  <a:gd name="connsiteX479" fmla="*/ 33655 w 3038475"/>
                  <a:gd name="connsiteY479" fmla="*/ 172720 h 3378200"/>
                  <a:gd name="connsiteX480" fmla="*/ 0 w 3038475"/>
                  <a:gd name="connsiteY480" fmla="*/ 172720 h 3378200"/>
                  <a:gd name="connsiteX481" fmla="*/ 33655 w 3038475"/>
                  <a:gd name="connsiteY481" fmla="*/ 116205 h 3378200"/>
                  <a:gd name="connsiteX482" fmla="*/ 48260 w 3038475"/>
                  <a:gd name="connsiteY482" fmla="*/ 111125 h 3378200"/>
                  <a:gd name="connsiteX483" fmla="*/ 48260 w 3038475"/>
                  <a:gd name="connsiteY483" fmla="*/ 85725 h 3378200"/>
                  <a:gd name="connsiteX484" fmla="*/ 110490 w 3038475"/>
                  <a:gd name="connsiteY484" fmla="*/ 85725 h 3378200"/>
                  <a:gd name="connsiteX485" fmla="*/ 110490 w 3038475"/>
                  <a:gd name="connsiteY485" fmla="*/ 64770 h 3378200"/>
                  <a:gd name="connsiteX486" fmla="*/ 149225 w 3038475"/>
                  <a:gd name="connsiteY486" fmla="*/ 62230 h 3378200"/>
                  <a:gd name="connsiteX487" fmla="*/ 157480 w 3038475"/>
                  <a:gd name="connsiteY487" fmla="*/ 28575 h 3378200"/>
                  <a:gd name="connsiteX488" fmla="*/ 157480 w 3038475"/>
                  <a:gd name="connsiteY488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32735 w 3038475"/>
                  <a:gd name="connsiteY34" fmla="*/ 269282 h 3378200"/>
                  <a:gd name="connsiteX35" fmla="*/ 410426 w 3038475"/>
                  <a:gd name="connsiteY35" fmla="*/ 293754 h 3378200"/>
                  <a:gd name="connsiteX36" fmla="*/ 398780 w 3038475"/>
                  <a:gd name="connsiteY36" fmla="*/ 33020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69673 w 3038475"/>
                  <a:gd name="connsiteY47" fmla="*/ 425067 h 3378200"/>
                  <a:gd name="connsiteX48" fmla="*/ 722930 w 3038475"/>
                  <a:gd name="connsiteY48" fmla="*/ 487254 h 3378200"/>
                  <a:gd name="connsiteX49" fmla="*/ 756920 w 3038475"/>
                  <a:gd name="connsiteY49" fmla="*/ 516382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54280 w 3038475"/>
                  <a:gd name="connsiteY53" fmla="*/ 477011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04648 w 3038475"/>
                  <a:gd name="connsiteY57" fmla="*/ 531873 h 3378200"/>
                  <a:gd name="connsiteX58" fmla="*/ 1198419 w 3038475"/>
                  <a:gd name="connsiteY58" fmla="*/ 605874 h 3378200"/>
                  <a:gd name="connsiteX59" fmla="*/ 1287571 w 3038475"/>
                  <a:gd name="connsiteY59" fmla="*/ 605832 h 3378200"/>
                  <a:gd name="connsiteX60" fmla="*/ 1375092 w 3038475"/>
                  <a:gd name="connsiteY60" fmla="*/ 665042 h 3378200"/>
                  <a:gd name="connsiteX61" fmla="*/ 1409700 w 3038475"/>
                  <a:gd name="connsiteY61" fmla="*/ 668655 h 3378200"/>
                  <a:gd name="connsiteX62" fmla="*/ 1333967 w 3038475"/>
                  <a:gd name="connsiteY62" fmla="*/ 708702 h 3378200"/>
                  <a:gd name="connsiteX63" fmla="*/ 1318685 w 3038475"/>
                  <a:gd name="connsiteY63" fmla="*/ 747520 h 3378200"/>
                  <a:gd name="connsiteX64" fmla="*/ 1346835 w 3038475"/>
                  <a:gd name="connsiteY64" fmla="*/ 816610 h 3378200"/>
                  <a:gd name="connsiteX65" fmla="*/ 1345565 w 3038475"/>
                  <a:gd name="connsiteY65" fmla="*/ 890270 h 3378200"/>
                  <a:gd name="connsiteX66" fmla="*/ 1374899 w 3038475"/>
                  <a:gd name="connsiteY66" fmla="*/ 888706 h 3378200"/>
                  <a:gd name="connsiteX67" fmla="*/ 1362075 w 3038475"/>
                  <a:gd name="connsiteY67" fmla="*/ 897255 h 3378200"/>
                  <a:gd name="connsiteX68" fmla="*/ 1357630 w 3038475"/>
                  <a:gd name="connsiteY68" fmla="*/ 925195 h 3378200"/>
                  <a:gd name="connsiteX69" fmla="*/ 1311275 w 3038475"/>
                  <a:gd name="connsiteY69" fmla="*/ 922655 h 3378200"/>
                  <a:gd name="connsiteX70" fmla="*/ 1295400 w 3038475"/>
                  <a:gd name="connsiteY70" fmla="*/ 945516 h 3378200"/>
                  <a:gd name="connsiteX71" fmla="*/ 1346835 w 3038475"/>
                  <a:gd name="connsiteY71" fmla="*/ 996950 h 3378200"/>
                  <a:gd name="connsiteX72" fmla="*/ 1313815 w 3038475"/>
                  <a:gd name="connsiteY72" fmla="*/ 1075055 h 3378200"/>
                  <a:gd name="connsiteX73" fmla="*/ 1339215 w 3038475"/>
                  <a:gd name="connsiteY73" fmla="*/ 1102995 h 3378200"/>
                  <a:gd name="connsiteX74" fmla="*/ 1332786 w 3038475"/>
                  <a:gd name="connsiteY74" fmla="*/ 1106805 h 3378200"/>
                  <a:gd name="connsiteX75" fmla="*/ 1358900 w 3038475"/>
                  <a:gd name="connsiteY75" fmla="*/ 1106805 h 3378200"/>
                  <a:gd name="connsiteX76" fmla="*/ 1366520 w 3038475"/>
                  <a:gd name="connsiteY76" fmla="*/ 1130300 h 3378200"/>
                  <a:gd name="connsiteX77" fmla="*/ 1374140 w 3038475"/>
                  <a:gd name="connsiteY77" fmla="*/ 1155065 h 3378200"/>
                  <a:gd name="connsiteX78" fmla="*/ 1409700 w 3038475"/>
                  <a:gd name="connsiteY78" fmla="*/ 1160780 h 3378200"/>
                  <a:gd name="connsiteX79" fmla="*/ 1440815 w 3038475"/>
                  <a:gd name="connsiteY79" fmla="*/ 1170305 h 3378200"/>
                  <a:gd name="connsiteX80" fmla="*/ 1459865 w 3038475"/>
                  <a:gd name="connsiteY80" fmla="*/ 1164590 h 3378200"/>
                  <a:gd name="connsiteX81" fmla="*/ 1473200 w 3038475"/>
                  <a:gd name="connsiteY81" fmla="*/ 1145541 h 3378200"/>
                  <a:gd name="connsiteX82" fmla="*/ 1482725 w 3038475"/>
                  <a:gd name="connsiteY82" fmla="*/ 1106805 h 3378200"/>
                  <a:gd name="connsiteX83" fmla="*/ 1511300 w 3038475"/>
                  <a:gd name="connsiteY83" fmla="*/ 1106805 h 3378200"/>
                  <a:gd name="connsiteX84" fmla="*/ 1520825 w 3038475"/>
                  <a:gd name="connsiteY84" fmla="*/ 1126490 h 3378200"/>
                  <a:gd name="connsiteX85" fmla="*/ 1539875 w 3038475"/>
                  <a:gd name="connsiteY85" fmla="*/ 1126490 h 3378200"/>
                  <a:gd name="connsiteX86" fmla="*/ 1558925 w 3038475"/>
                  <a:gd name="connsiteY86" fmla="*/ 1143635 h 3378200"/>
                  <a:gd name="connsiteX87" fmla="*/ 1583690 w 3038475"/>
                  <a:gd name="connsiteY87" fmla="*/ 1143635 h 3378200"/>
                  <a:gd name="connsiteX88" fmla="*/ 1593215 w 3038475"/>
                  <a:gd name="connsiteY88" fmla="*/ 1126490 h 3378200"/>
                  <a:gd name="connsiteX89" fmla="*/ 1579880 w 3038475"/>
                  <a:gd name="connsiteY89" fmla="*/ 1170305 h 3378200"/>
                  <a:gd name="connsiteX90" fmla="*/ 1581533 w 3038475"/>
                  <a:gd name="connsiteY90" fmla="*/ 1197102 h 3378200"/>
                  <a:gd name="connsiteX91" fmla="*/ 1600835 w 3038475"/>
                  <a:gd name="connsiteY91" fmla="*/ 1217930 h 3378200"/>
                  <a:gd name="connsiteX92" fmla="*/ 1612265 w 3038475"/>
                  <a:gd name="connsiteY92" fmla="*/ 1240155 h 3378200"/>
                  <a:gd name="connsiteX93" fmla="*/ 1617813 w 3038475"/>
                  <a:gd name="connsiteY93" fmla="*/ 1253065 h 3378200"/>
                  <a:gd name="connsiteX94" fmla="*/ 1648460 w 3038475"/>
                  <a:gd name="connsiteY94" fmla="*/ 1240155 h 3378200"/>
                  <a:gd name="connsiteX95" fmla="*/ 1654175 w 3038475"/>
                  <a:gd name="connsiteY95" fmla="*/ 1265555 h 3378200"/>
                  <a:gd name="connsiteX96" fmla="*/ 1678940 w 3038475"/>
                  <a:gd name="connsiteY96" fmla="*/ 1290320 h 3378200"/>
                  <a:gd name="connsiteX97" fmla="*/ 1682257 w 3038475"/>
                  <a:gd name="connsiteY97" fmla="*/ 1310221 h 3378200"/>
                  <a:gd name="connsiteX98" fmla="*/ 1685925 w 3038475"/>
                  <a:gd name="connsiteY98" fmla="*/ 1295400 h 3378200"/>
                  <a:gd name="connsiteX99" fmla="*/ 1708785 w 3038475"/>
                  <a:gd name="connsiteY99" fmla="*/ 1310640 h 3378200"/>
                  <a:gd name="connsiteX100" fmla="*/ 1715770 w 3038475"/>
                  <a:gd name="connsiteY100" fmla="*/ 1314450 h 3378200"/>
                  <a:gd name="connsiteX101" fmla="*/ 1737360 w 3038475"/>
                  <a:gd name="connsiteY101" fmla="*/ 1314450 h 3378200"/>
                  <a:gd name="connsiteX102" fmla="*/ 1758315 w 3038475"/>
                  <a:gd name="connsiteY102" fmla="*/ 1314450 h 3378200"/>
                  <a:gd name="connsiteX103" fmla="*/ 1795145 w 3038475"/>
                  <a:gd name="connsiteY103" fmla="*/ 1336675 h 3378200"/>
                  <a:gd name="connsiteX104" fmla="*/ 1772285 w 3038475"/>
                  <a:gd name="connsiteY104" fmla="*/ 1349375 h 3378200"/>
                  <a:gd name="connsiteX105" fmla="*/ 1772285 w 3038475"/>
                  <a:gd name="connsiteY105" fmla="*/ 1364615 h 3378200"/>
                  <a:gd name="connsiteX106" fmla="*/ 1758315 w 3038475"/>
                  <a:gd name="connsiteY106" fmla="*/ 1384935 h 3378200"/>
                  <a:gd name="connsiteX107" fmla="*/ 1779905 w 3038475"/>
                  <a:gd name="connsiteY107" fmla="*/ 1402715 h 3378200"/>
                  <a:gd name="connsiteX108" fmla="*/ 1795145 w 3038475"/>
                  <a:gd name="connsiteY108" fmla="*/ 1428750 h 3378200"/>
                  <a:gd name="connsiteX109" fmla="*/ 1823720 w 3038475"/>
                  <a:gd name="connsiteY109" fmla="*/ 1438910 h 3378200"/>
                  <a:gd name="connsiteX110" fmla="*/ 1851660 w 3038475"/>
                  <a:gd name="connsiteY110" fmla="*/ 1418590 h 3378200"/>
                  <a:gd name="connsiteX111" fmla="*/ 1869440 w 3038475"/>
                  <a:gd name="connsiteY111" fmla="*/ 1426210 h 3378200"/>
                  <a:gd name="connsiteX112" fmla="*/ 1884680 w 3038475"/>
                  <a:gd name="connsiteY112" fmla="*/ 1397635 h 3378200"/>
                  <a:gd name="connsiteX113" fmla="*/ 1908810 w 3038475"/>
                  <a:gd name="connsiteY113" fmla="*/ 1410970 h 3378200"/>
                  <a:gd name="connsiteX114" fmla="*/ 1908810 w 3038475"/>
                  <a:gd name="connsiteY114" fmla="*/ 1431290 h 3378200"/>
                  <a:gd name="connsiteX115" fmla="*/ 1931035 w 3038475"/>
                  <a:gd name="connsiteY115" fmla="*/ 1446530 h 3378200"/>
                  <a:gd name="connsiteX116" fmla="*/ 1947545 w 3038475"/>
                  <a:gd name="connsiteY116" fmla="*/ 1413510 h 3378200"/>
                  <a:gd name="connsiteX117" fmla="*/ 1978660 w 3038475"/>
                  <a:gd name="connsiteY117" fmla="*/ 1410970 h 3378200"/>
                  <a:gd name="connsiteX118" fmla="*/ 2021205 w 3038475"/>
                  <a:gd name="connsiteY118" fmla="*/ 1410970 h 3378200"/>
                  <a:gd name="connsiteX119" fmla="*/ 2047240 w 3038475"/>
                  <a:gd name="connsiteY119" fmla="*/ 1431290 h 3378200"/>
                  <a:gd name="connsiteX120" fmla="*/ 2075704 w 3038475"/>
                  <a:gd name="connsiteY120" fmla="*/ 1424444 h 3378200"/>
                  <a:gd name="connsiteX121" fmla="*/ 2071370 w 3038475"/>
                  <a:gd name="connsiteY121" fmla="*/ 1421130 h 3378200"/>
                  <a:gd name="connsiteX122" fmla="*/ 2112645 w 3038475"/>
                  <a:gd name="connsiteY122" fmla="*/ 1396365 h 3378200"/>
                  <a:gd name="connsiteX123" fmla="*/ 2154555 w 3038475"/>
                  <a:gd name="connsiteY123" fmla="*/ 1369695 h 3378200"/>
                  <a:gd name="connsiteX124" fmla="*/ 2152650 w 3038475"/>
                  <a:gd name="connsiteY124" fmla="*/ 1338580 h 3378200"/>
                  <a:gd name="connsiteX125" fmla="*/ 2164080 w 3038475"/>
                  <a:gd name="connsiteY125" fmla="*/ 1247775 h 3378200"/>
                  <a:gd name="connsiteX126" fmla="*/ 2182495 w 3038475"/>
                  <a:gd name="connsiteY126" fmla="*/ 1230630 h 3378200"/>
                  <a:gd name="connsiteX127" fmla="*/ 2103120 w 3038475"/>
                  <a:gd name="connsiteY127" fmla="*/ 1189355 h 3378200"/>
                  <a:gd name="connsiteX128" fmla="*/ 2069465 w 3038475"/>
                  <a:gd name="connsiteY128" fmla="*/ 1189355 h 3378200"/>
                  <a:gd name="connsiteX129" fmla="*/ 2040255 w 3038475"/>
                  <a:gd name="connsiteY129" fmla="*/ 1211580 h 3378200"/>
                  <a:gd name="connsiteX130" fmla="*/ 2019300 w 3038475"/>
                  <a:gd name="connsiteY130" fmla="*/ 1253490 h 3378200"/>
                  <a:gd name="connsiteX131" fmla="*/ 2011680 w 3038475"/>
                  <a:gd name="connsiteY131" fmla="*/ 1245870 h 3378200"/>
                  <a:gd name="connsiteX132" fmla="*/ 1994535 w 3038475"/>
                  <a:gd name="connsiteY132" fmla="*/ 1243965 h 3378200"/>
                  <a:gd name="connsiteX133" fmla="*/ 2038350 w 3038475"/>
                  <a:gd name="connsiteY133" fmla="*/ 1186815 h 3378200"/>
                  <a:gd name="connsiteX134" fmla="*/ 2013585 w 3038475"/>
                  <a:gd name="connsiteY134" fmla="*/ 1146810 h 3378200"/>
                  <a:gd name="connsiteX135" fmla="*/ 1994535 w 3038475"/>
                  <a:gd name="connsiteY135" fmla="*/ 1200150 h 3378200"/>
                  <a:gd name="connsiteX136" fmla="*/ 1979295 w 3038475"/>
                  <a:gd name="connsiteY136" fmla="*/ 1209675 h 3378200"/>
                  <a:gd name="connsiteX137" fmla="*/ 1983105 w 3038475"/>
                  <a:gd name="connsiteY137" fmla="*/ 1236345 h 3378200"/>
                  <a:gd name="connsiteX138" fmla="*/ 1945005 w 3038475"/>
                  <a:gd name="connsiteY138" fmla="*/ 1230630 h 3378200"/>
                  <a:gd name="connsiteX139" fmla="*/ 1945005 w 3038475"/>
                  <a:gd name="connsiteY139" fmla="*/ 1211580 h 3378200"/>
                  <a:gd name="connsiteX140" fmla="*/ 1977390 w 3038475"/>
                  <a:gd name="connsiteY140" fmla="*/ 1151255 h 3378200"/>
                  <a:gd name="connsiteX141" fmla="*/ 2000250 w 3038475"/>
                  <a:gd name="connsiteY141" fmla="*/ 1135380 h 3378200"/>
                  <a:gd name="connsiteX142" fmla="*/ 1986915 w 3038475"/>
                  <a:gd name="connsiteY142" fmla="*/ 1074420 h 3378200"/>
                  <a:gd name="connsiteX143" fmla="*/ 2013585 w 3038475"/>
                  <a:gd name="connsiteY143" fmla="*/ 1033780 h 3378200"/>
                  <a:gd name="connsiteX144" fmla="*/ 2103120 w 3038475"/>
                  <a:gd name="connsiteY144" fmla="*/ 1017905 h 3378200"/>
                  <a:gd name="connsiteX145" fmla="*/ 2152650 w 3038475"/>
                  <a:gd name="connsiteY145" fmla="*/ 1005205 h 3378200"/>
                  <a:gd name="connsiteX146" fmla="*/ 2134870 w 3038475"/>
                  <a:gd name="connsiteY146" fmla="*/ 954405 h 3378200"/>
                  <a:gd name="connsiteX147" fmla="*/ 2101215 w 3038475"/>
                  <a:gd name="connsiteY147" fmla="*/ 963931 h 3378200"/>
                  <a:gd name="connsiteX148" fmla="*/ 2069465 w 3038475"/>
                  <a:gd name="connsiteY148" fmla="*/ 938530 h 3378200"/>
                  <a:gd name="connsiteX149" fmla="*/ 2071370 w 3038475"/>
                  <a:gd name="connsiteY149" fmla="*/ 859155 h 3378200"/>
                  <a:gd name="connsiteX150" fmla="*/ 2118995 w 3038475"/>
                  <a:gd name="connsiteY150" fmla="*/ 824230 h 3378200"/>
                  <a:gd name="connsiteX151" fmla="*/ 2182495 w 3038475"/>
                  <a:gd name="connsiteY151" fmla="*/ 805180 h 3378200"/>
                  <a:gd name="connsiteX152" fmla="*/ 2203450 w 3038475"/>
                  <a:gd name="connsiteY152" fmla="*/ 849630 h 3378200"/>
                  <a:gd name="connsiteX153" fmla="*/ 2220595 w 3038475"/>
                  <a:gd name="connsiteY153" fmla="*/ 881380 h 3378200"/>
                  <a:gd name="connsiteX154" fmla="*/ 2265045 w 3038475"/>
                  <a:gd name="connsiteY154" fmla="*/ 903605 h 3378200"/>
                  <a:gd name="connsiteX155" fmla="*/ 2265045 w 3038475"/>
                  <a:gd name="connsiteY155" fmla="*/ 878205 h 3378200"/>
                  <a:gd name="connsiteX156" fmla="*/ 2357120 w 3038475"/>
                  <a:gd name="connsiteY156" fmla="*/ 849630 h 3378200"/>
                  <a:gd name="connsiteX157" fmla="*/ 2392680 w 3038475"/>
                  <a:gd name="connsiteY157" fmla="*/ 862965 h 3378200"/>
                  <a:gd name="connsiteX158" fmla="*/ 2423160 w 3038475"/>
                  <a:gd name="connsiteY158" fmla="*/ 847725 h 3378200"/>
                  <a:gd name="connsiteX159" fmla="*/ 2446020 w 3038475"/>
                  <a:gd name="connsiteY159" fmla="*/ 872490 h 3378200"/>
                  <a:gd name="connsiteX160" fmla="*/ 2434590 w 3038475"/>
                  <a:gd name="connsiteY160" fmla="*/ 889635 h 3378200"/>
                  <a:gd name="connsiteX161" fmla="*/ 2459355 w 3038475"/>
                  <a:gd name="connsiteY161" fmla="*/ 901065 h 3378200"/>
                  <a:gd name="connsiteX162" fmla="*/ 2447925 w 3038475"/>
                  <a:gd name="connsiteY162" fmla="*/ 910590 h 3378200"/>
                  <a:gd name="connsiteX163" fmla="*/ 2458720 w 3038475"/>
                  <a:gd name="connsiteY163" fmla="*/ 922655 h 3378200"/>
                  <a:gd name="connsiteX164" fmla="*/ 2484120 w 3038475"/>
                  <a:gd name="connsiteY164" fmla="*/ 986155 h 3378200"/>
                  <a:gd name="connsiteX165" fmla="*/ 2447925 w 3038475"/>
                  <a:gd name="connsiteY165" fmla="*/ 1038225 h 3378200"/>
                  <a:gd name="connsiteX166" fmla="*/ 2461260 w 3038475"/>
                  <a:gd name="connsiteY166" fmla="*/ 1068705 h 3378200"/>
                  <a:gd name="connsiteX167" fmla="*/ 2438400 w 3038475"/>
                  <a:gd name="connsiteY167" fmla="*/ 1106805 h 3378200"/>
                  <a:gd name="connsiteX168" fmla="*/ 2438400 w 3038475"/>
                  <a:gd name="connsiteY168" fmla="*/ 1132206 h 3378200"/>
                  <a:gd name="connsiteX169" fmla="*/ 2417445 w 3038475"/>
                  <a:gd name="connsiteY169" fmla="*/ 1141095 h 3378200"/>
                  <a:gd name="connsiteX170" fmla="*/ 2421255 w 3038475"/>
                  <a:gd name="connsiteY170" fmla="*/ 1163955 h 3378200"/>
                  <a:gd name="connsiteX171" fmla="*/ 2377440 w 3038475"/>
                  <a:gd name="connsiteY171" fmla="*/ 1198880 h 3378200"/>
                  <a:gd name="connsiteX172" fmla="*/ 2374265 w 3038475"/>
                  <a:gd name="connsiteY172" fmla="*/ 1230630 h 3378200"/>
                  <a:gd name="connsiteX173" fmla="*/ 2335530 w 3038475"/>
                  <a:gd name="connsiteY173" fmla="*/ 1239520 h 3378200"/>
                  <a:gd name="connsiteX174" fmla="*/ 2335530 w 3038475"/>
                  <a:gd name="connsiteY174" fmla="*/ 1295400 h 3378200"/>
                  <a:gd name="connsiteX175" fmla="*/ 2374265 w 3038475"/>
                  <a:gd name="connsiteY175" fmla="*/ 1314451 h 3378200"/>
                  <a:gd name="connsiteX176" fmla="*/ 2420620 w 3038475"/>
                  <a:gd name="connsiteY176" fmla="*/ 1295400 h 3378200"/>
                  <a:gd name="connsiteX177" fmla="*/ 2461895 w 3038475"/>
                  <a:gd name="connsiteY177" fmla="*/ 1295400 h 3378200"/>
                  <a:gd name="connsiteX178" fmla="*/ 2526030 w 3038475"/>
                  <a:gd name="connsiteY178" fmla="*/ 1239520 h 3378200"/>
                  <a:gd name="connsiteX179" fmla="*/ 2560320 w 3038475"/>
                  <a:gd name="connsiteY179" fmla="*/ 1239520 h 3378200"/>
                  <a:gd name="connsiteX180" fmla="*/ 2563319 w 3038475"/>
                  <a:gd name="connsiteY180" fmla="*/ 1251314 h 3378200"/>
                  <a:gd name="connsiteX181" fmla="*/ 2563382 w 3038475"/>
                  <a:gd name="connsiteY181" fmla="*/ 1251335 h 3378200"/>
                  <a:gd name="connsiteX182" fmla="*/ 2569845 w 3038475"/>
                  <a:gd name="connsiteY182" fmla="*/ 1241425 h 3378200"/>
                  <a:gd name="connsiteX183" fmla="*/ 2591435 w 3038475"/>
                  <a:gd name="connsiteY183" fmla="*/ 1241425 h 3378200"/>
                  <a:gd name="connsiteX184" fmla="*/ 2616835 w 3038475"/>
                  <a:gd name="connsiteY184" fmla="*/ 1264285 h 3378200"/>
                  <a:gd name="connsiteX185" fmla="*/ 2629535 w 3038475"/>
                  <a:gd name="connsiteY185" fmla="*/ 1275715 h 3378200"/>
                  <a:gd name="connsiteX186" fmla="*/ 2643505 w 3038475"/>
                  <a:gd name="connsiteY186" fmla="*/ 1284605 h 3378200"/>
                  <a:gd name="connsiteX187" fmla="*/ 2651760 w 3038475"/>
                  <a:gd name="connsiteY187" fmla="*/ 1273175 h 3378200"/>
                  <a:gd name="connsiteX188" fmla="*/ 2670810 w 3038475"/>
                  <a:gd name="connsiteY188" fmla="*/ 1275715 h 3378200"/>
                  <a:gd name="connsiteX189" fmla="*/ 2688590 w 3038475"/>
                  <a:gd name="connsiteY189" fmla="*/ 1285875 h 3378200"/>
                  <a:gd name="connsiteX190" fmla="*/ 2692400 w 3038475"/>
                  <a:gd name="connsiteY190" fmla="*/ 1297940 h 3378200"/>
                  <a:gd name="connsiteX191" fmla="*/ 2706370 w 3038475"/>
                  <a:gd name="connsiteY191" fmla="*/ 1314451 h 3378200"/>
                  <a:gd name="connsiteX192" fmla="*/ 2705100 w 3038475"/>
                  <a:gd name="connsiteY192" fmla="*/ 1324610 h 3378200"/>
                  <a:gd name="connsiteX193" fmla="*/ 2726690 w 3038475"/>
                  <a:gd name="connsiteY193" fmla="*/ 1325880 h 3378200"/>
                  <a:gd name="connsiteX194" fmla="*/ 2726690 w 3038475"/>
                  <a:gd name="connsiteY194" fmla="*/ 1334770 h 3378200"/>
                  <a:gd name="connsiteX195" fmla="*/ 2752725 w 3038475"/>
                  <a:gd name="connsiteY195" fmla="*/ 1347470 h 3378200"/>
                  <a:gd name="connsiteX196" fmla="*/ 2750185 w 3038475"/>
                  <a:gd name="connsiteY196" fmla="*/ 1357630 h 3378200"/>
                  <a:gd name="connsiteX197" fmla="*/ 2765425 w 3038475"/>
                  <a:gd name="connsiteY197" fmla="*/ 1370330 h 3378200"/>
                  <a:gd name="connsiteX198" fmla="*/ 2756535 w 3038475"/>
                  <a:gd name="connsiteY198" fmla="*/ 1386205 h 3378200"/>
                  <a:gd name="connsiteX199" fmla="*/ 2756535 w 3038475"/>
                  <a:gd name="connsiteY199" fmla="*/ 1400175 h 3378200"/>
                  <a:gd name="connsiteX200" fmla="*/ 2766695 w 3038475"/>
                  <a:gd name="connsiteY200" fmla="*/ 1415415 h 3378200"/>
                  <a:gd name="connsiteX201" fmla="*/ 2783205 w 3038475"/>
                  <a:gd name="connsiteY201" fmla="*/ 1423036 h 3378200"/>
                  <a:gd name="connsiteX202" fmla="*/ 2783205 w 3038475"/>
                  <a:gd name="connsiteY202" fmla="*/ 1440815 h 3378200"/>
                  <a:gd name="connsiteX203" fmla="*/ 2761615 w 3038475"/>
                  <a:gd name="connsiteY203" fmla="*/ 1435735 h 3378200"/>
                  <a:gd name="connsiteX204" fmla="*/ 2752725 w 3038475"/>
                  <a:gd name="connsiteY204" fmla="*/ 1439545 h 3378200"/>
                  <a:gd name="connsiteX205" fmla="*/ 2743200 w 3038475"/>
                  <a:gd name="connsiteY205" fmla="*/ 1431925 h 3378200"/>
                  <a:gd name="connsiteX206" fmla="*/ 2740660 w 3038475"/>
                  <a:gd name="connsiteY206" fmla="*/ 1508760 h 3378200"/>
                  <a:gd name="connsiteX207" fmla="*/ 2762885 w 3038475"/>
                  <a:gd name="connsiteY207" fmla="*/ 1512570 h 3378200"/>
                  <a:gd name="connsiteX208" fmla="*/ 2773045 w 3038475"/>
                  <a:gd name="connsiteY208" fmla="*/ 1504950 h 3378200"/>
                  <a:gd name="connsiteX209" fmla="*/ 2797175 w 3038475"/>
                  <a:gd name="connsiteY209" fmla="*/ 1525270 h 3378200"/>
                  <a:gd name="connsiteX210" fmla="*/ 2821305 w 3038475"/>
                  <a:gd name="connsiteY210" fmla="*/ 1554481 h 3378200"/>
                  <a:gd name="connsiteX211" fmla="*/ 2841625 w 3038475"/>
                  <a:gd name="connsiteY211" fmla="*/ 1553210 h 3378200"/>
                  <a:gd name="connsiteX212" fmla="*/ 2858770 w 3038475"/>
                  <a:gd name="connsiteY212" fmla="*/ 1565910 h 3378200"/>
                  <a:gd name="connsiteX213" fmla="*/ 2876550 w 3038475"/>
                  <a:gd name="connsiteY213" fmla="*/ 1551940 h 3378200"/>
                  <a:gd name="connsiteX214" fmla="*/ 2887980 w 3038475"/>
                  <a:gd name="connsiteY214" fmla="*/ 1565910 h 3378200"/>
                  <a:gd name="connsiteX215" fmla="*/ 2910840 w 3038475"/>
                  <a:gd name="connsiteY215" fmla="*/ 1554481 h 3378200"/>
                  <a:gd name="connsiteX216" fmla="*/ 2927350 w 3038475"/>
                  <a:gd name="connsiteY216" fmla="*/ 1575435 h 3378200"/>
                  <a:gd name="connsiteX217" fmla="*/ 2961005 w 3038475"/>
                  <a:gd name="connsiteY217" fmla="*/ 1602105 h 3378200"/>
                  <a:gd name="connsiteX218" fmla="*/ 2971165 w 3038475"/>
                  <a:gd name="connsiteY218" fmla="*/ 1602105 h 3378200"/>
                  <a:gd name="connsiteX219" fmla="*/ 2966085 w 3038475"/>
                  <a:gd name="connsiteY219" fmla="*/ 1614805 h 3378200"/>
                  <a:gd name="connsiteX220" fmla="*/ 2971165 w 3038475"/>
                  <a:gd name="connsiteY220" fmla="*/ 1632585 h 3378200"/>
                  <a:gd name="connsiteX221" fmla="*/ 2976245 w 3038475"/>
                  <a:gd name="connsiteY221" fmla="*/ 1663700 h 3378200"/>
                  <a:gd name="connsiteX222" fmla="*/ 2990215 w 3038475"/>
                  <a:gd name="connsiteY222" fmla="*/ 1659255 h 3378200"/>
                  <a:gd name="connsiteX223" fmla="*/ 3000375 w 3038475"/>
                  <a:gd name="connsiteY223" fmla="*/ 1685290 h 3378200"/>
                  <a:gd name="connsiteX224" fmla="*/ 3038475 w 3038475"/>
                  <a:gd name="connsiteY224" fmla="*/ 1729740 h 3378200"/>
                  <a:gd name="connsiteX225" fmla="*/ 3016401 w 3038475"/>
                  <a:gd name="connsiteY225" fmla="*/ 1798723 h 3378200"/>
                  <a:gd name="connsiteX226" fmla="*/ 3002819 w 3038475"/>
                  <a:gd name="connsiteY226" fmla="*/ 1792286 h 3378200"/>
                  <a:gd name="connsiteX227" fmla="*/ 2985681 w 3038475"/>
                  <a:gd name="connsiteY227" fmla="*/ 1872304 h 3378200"/>
                  <a:gd name="connsiteX228" fmla="*/ 2938074 w 3038475"/>
                  <a:gd name="connsiteY228" fmla="*/ 1929460 h 3378200"/>
                  <a:gd name="connsiteX229" fmla="*/ 2953308 w 3038475"/>
                  <a:gd name="connsiteY229" fmla="*/ 1958038 h 3378200"/>
                  <a:gd name="connsiteX230" fmla="*/ 2871424 w 3038475"/>
                  <a:gd name="connsiteY230" fmla="*/ 2087591 h 3378200"/>
                  <a:gd name="connsiteX231" fmla="*/ 2827625 w 3038475"/>
                  <a:gd name="connsiteY231" fmla="*/ 2110453 h 3378200"/>
                  <a:gd name="connsiteX232" fmla="*/ 2772401 w 3038475"/>
                  <a:gd name="connsiteY232" fmla="*/ 2129505 h 3378200"/>
                  <a:gd name="connsiteX233" fmla="*/ 2732411 w 3038475"/>
                  <a:gd name="connsiteY233" fmla="*/ 2188566 h 3378200"/>
                  <a:gd name="connsiteX234" fmla="*/ 2722890 w 3038475"/>
                  <a:gd name="connsiteY234" fmla="*/ 2342887 h 3378200"/>
                  <a:gd name="connsiteX235" fmla="*/ 2701943 w 3038475"/>
                  <a:gd name="connsiteY235" fmla="*/ 2360033 h 3378200"/>
                  <a:gd name="connsiteX236" fmla="*/ 2682900 w 3038475"/>
                  <a:gd name="connsiteY236" fmla="*/ 2392422 h 3378200"/>
                  <a:gd name="connsiteX237" fmla="*/ 2680996 w 3038475"/>
                  <a:gd name="connsiteY237" fmla="*/ 2464819 h 3378200"/>
                  <a:gd name="connsiteX238" fmla="*/ 2631485 w 3038475"/>
                  <a:gd name="connsiteY238" fmla="*/ 2521975 h 3378200"/>
                  <a:gd name="connsiteX239" fmla="*/ 2599112 w 3038475"/>
                  <a:gd name="connsiteY239" fmla="*/ 2521975 h 3378200"/>
                  <a:gd name="connsiteX240" fmla="*/ 2524845 w 3038475"/>
                  <a:gd name="connsiteY240" fmla="*/ 2554363 h 3378200"/>
                  <a:gd name="connsiteX241" fmla="*/ 2477238 w 3038475"/>
                  <a:gd name="connsiteY241" fmla="*/ 2605803 h 3378200"/>
                  <a:gd name="connsiteX242" fmla="*/ 2477238 w 3038475"/>
                  <a:gd name="connsiteY242" fmla="*/ 2638192 h 3378200"/>
                  <a:gd name="connsiteX243" fmla="*/ 2439152 w 3038475"/>
                  <a:gd name="connsiteY243" fmla="*/ 2653433 h 3378200"/>
                  <a:gd name="connsiteX244" fmla="*/ 2444360 w 3038475"/>
                  <a:gd name="connsiteY244" fmla="*/ 2729850 h 3378200"/>
                  <a:gd name="connsiteX245" fmla="*/ 2439153 w 3038475"/>
                  <a:gd name="connsiteY245" fmla="*/ 2728371 h 3378200"/>
                  <a:gd name="connsiteX246" fmla="*/ 2418205 w 3038475"/>
                  <a:gd name="connsiteY246" fmla="*/ 2794418 h 3378200"/>
                  <a:gd name="connsiteX247" fmla="*/ 2406780 w 3038475"/>
                  <a:gd name="connsiteY247" fmla="*/ 2788702 h 3378200"/>
                  <a:gd name="connsiteX248" fmla="*/ 2378216 w 3038475"/>
                  <a:gd name="connsiteY248" fmla="*/ 2815375 h 3378200"/>
                  <a:gd name="connsiteX249" fmla="*/ 2326800 w 3038475"/>
                  <a:gd name="connsiteY249" fmla="*/ 2840142 h 3378200"/>
                  <a:gd name="connsiteX250" fmla="*/ 2336321 w 3038475"/>
                  <a:gd name="connsiteY250" fmla="*/ 2855384 h 3378200"/>
                  <a:gd name="connsiteX251" fmla="*/ 2273480 w 3038475"/>
                  <a:gd name="connsiteY251" fmla="*/ 2914445 h 3378200"/>
                  <a:gd name="connsiteX252" fmla="*/ 2204292 w 3038475"/>
                  <a:gd name="connsiteY252" fmla="*/ 2990652 h 3378200"/>
                  <a:gd name="connsiteX253" fmla="*/ 2193500 w 3038475"/>
                  <a:gd name="connsiteY253" fmla="*/ 2990652 h 3378200"/>
                  <a:gd name="connsiteX254" fmla="*/ 2183344 w 3038475"/>
                  <a:gd name="connsiteY254" fmla="*/ 3019230 h 3378200"/>
                  <a:gd name="connsiteX255" fmla="*/ 2168744 w 3038475"/>
                  <a:gd name="connsiteY255" fmla="*/ 3034472 h 3378200"/>
                  <a:gd name="connsiteX256" fmla="*/ 2149702 w 3038475"/>
                  <a:gd name="connsiteY256" fmla="*/ 3055429 h 3378200"/>
                  <a:gd name="connsiteX257" fmla="*/ 2136372 w 3038475"/>
                  <a:gd name="connsiteY257" fmla="*/ 3064955 h 3378200"/>
                  <a:gd name="connsiteX258" fmla="*/ 2125581 w 3038475"/>
                  <a:gd name="connsiteY258" fmla="*/ 3076386 h 3378200"/>
                  <a:gd name="connsiteX259" fmla="*/ 2103999 w 3038475"/>
                  <a:gd name="connsiteY259" fmla="*/ 3084007 h 3378200"/>
                  <a:gd name="connsiteX260" fmla="*/ 2072261 w 3038475"/>
                  <a:gd name="connsiteY260" fmla="*/ 3089722 h 3378200"/>
                  <a:gd name="connsiteX261" fmla="*/ 2035445 w 3038475"/>
                  <a:gd name="connsiteY261" fmla="*/ 3095438 h 3378200"/>
                  <a:gd name="connsiteX262" fmla="*/ 2008785 w 3038475"/>
                  <a:gd name="connsiteY262" fmla="*/ 3103058 h 3378200"/>
                  <a:gd name="connsiteX263" fmla="*/ 1995455 w 3038475"/>
                  <a:gd name="connsiteY263" fmla="*/ 3106869 h 3378200"/>
                  <a:gd name="connsiteX264" fmla="*/ 1968795 w 3038475"/>
                  <a:gd name="connsiteY264" fmla="*/ 3120205 h 3378200"/>
                  <a:gd name="connsiteX265" fmla="*/ 1964986 w 3038475"/>
                  <a:gd name="connsiteY265" fmla="*/ 3131636 h 3378200"/>
                  <a:gd name="connsiteX266" fmla="*/ 1963151 w 3038475"/>
                  <a:gd name="connsiteY266" fmla="*/ 3132471 h 3378200"/>
                  <a:gd name="connsiteX267" fmla="*/ 1962150 w 3038475"/>
                  <a:gd name="connsiteY267" fmla="*/ 3132137 h 3378200"/>
                  <a:gd name="connsiteX268" fmla="*/ 1942935 w 3038475"/>
                  <a:gd name="connsiteY268" fmla="*/ 3128047 h 3378200"/>
                  <a:gd name="connsiteX269" fmla="*/ 1926023 w 3038475"/>
                  <a:gd name="connsiteY269" fmla="*/ 3098165 h 3378200"/>
                  <a:gd name="connsiteX270" fmla="*/ 1908881 w 3038475"/>
                  <a:gd name="connsiteY270" fmla="*/ 3094990 h 3378200"/>
                  <a:gd name="connsiteX271" fmla="*/ 1889835 w 3038475"/>
                  <a:gd name="connsiteY271" fmla="*/ 3054985 h 3378200"/>
                  <a:gd name="connsiteX272" fmla="*/ 1880946 w 3038475"/>
                  <a:gd name="connsiteY272" fmla="*/ 2962275 h 3378200"/>
                  <a:gd name="connsiteX273" fmla="*/ 1837774 w 3038475"/>
                  <a:gd name="connsiteY273" fmla="*/ 2971165 h 3378200"/>
                  <a:gd name="connsiteX274" fmla="*/ 1806030 w 3038475"/>
                  <a:gd name="connsiteY274" fmla="*/ 3023235 h 3378200"/>
                  <a:gd name="connsiteX275" fmla="*/ 1806030 w 3038475"/>
                  <a:gd name="connsiteY275" fmla="*/ 3046095 h 3378200"/>
                  <a:gd name="connsiteX276" fmla="*/ 1737462 w 3038475"/>
                  <a:gd name="connsiteY276" fmla="*/ 3057525 h 3378200"/>
                  <a:gd name="connsiteX277" fmla="*/ 1712702 w 3038475"/>
                  <a:gd name="connsiteY277" fmla="*/ 3131820 h 3378200"/>
                  <a:gd name="connsiteX278" fmla="*/ 1737462 w 3038475"/>
                  <a:gd name="connsiteY278" fmla="*/ 3131820 h 3378200"/>
                  <a:gd name="connsiteX279" fmla="*/ 1696195 w 3038475"/>
                  <a:gd name="connsiteY279" fmla="*/ 3181985 h 3378200"/>
                  <a:gd name="connsiteX280" fmla="*/ 1608983 w 3038475"/>
                  <a:gd name="connsiteY280" fmla="*/ 3171817 h 3378200"/>
                  <a:gd name="connsiteX281" fmla="*/ 1621913 w 3038475"/>
                  <a:gd name="connsiteY281" fmla="*/ 3164205 h 3378200"/>
                  <a:gd name="connsiteX282" fmla="*/ 1592709 w 3038475"/>
                  <a:gd name="connsiteY282" fmla="*/ 3169920 h 3378200"/>
                  <a:gd name="connsiteX283" fmla="*/ 1608983 w 3038475"/>
                  <a:gd name="connsiteY283" fmla="*/ 3171817 h 3378200"/>
                  <a:gd name="connsiteX284" fmla="*/ 1521602 w 3038475"/>
                  <a:gd name="connsiteY284" fmla="*/ 3223260 h 3378200"/>
                  <a:gd name="connsiteX285" fmla="*/ 1432083 w 3038475"/>
                  <a:gd name="connsiteY285" fmla="*/ 3195955 h 3378200"/>
                  <a:gd name="connsiteX286" fmla="*/ 1432083 w 3038475"/>
                  <a:gd name="connsiteY286" fmla="*/ 3164205 h 3378200"/>
                  <a:gd name="connsiteX287" fmla="*/ 1403513 w 3038475"/>
                  <a:gd name="connsiteY287" fmla="*/ 3164205 h 3378200"/>
                  <a:gd name="connsiteX288" fmla="*/ 1373674 w 3038475"/>
                  <a:gd name="connsiteY288" fmla="*/ 3147060 h 3378200"/>
                  <a:gd name="connsiteX289" fmla="*/ 1306376 w 3038475"/>
                  <a:gd name="connsiteY289" fmla="*/ 3199130 h 3378200"/>
                  <a:gd name="connsiteX290" fmla="*/ 1291774 w 3038475"/>
                  <a:gd name="connsiteY290" fmla="*/ 3223260 h 3378200"/>
                  <a:gd name="connsiteX291" fmla="*/ 1291774 w 3038475"/>
                  <a:gd name="connsiteY291" fmla="*/ 3253740 h 3378200"/>
                  <a:gd name="connsiteX292" fmla="*/ 1291774 w 3038475"/>
                  <a:gd name="connsiteY292" fmla="*/ 3291205 h 3378200"/>
                  <a:gd name="connsiteX293" fmla="*/ 1254950 w 3038475"/>
                  <a:gd name="connsiteY293" fmla="*/ 3296920 h 3378200"/>
                  <a:gd name="connsiteX294" fmla="*/ 1217492 w 3038475"/>
                  <a:gd name="connsiteY294" fmla="*/ 3328670 h 3378200"/>
                  <a:gd name="connsiteX295" fmla="*/ 1177494 w 3038475"/>
                  <a:gd name="connsiteY295" fmla="*/ 3378200 h 3378200"/>
                  <a:gd name="connsiteX296" fmla="*/ 1159718 w 3038475"/>
                  <a:gd name="connsiteY296" fmla="*/ 3356610 h 3378200"/>
                  <a:gd name="connsiteX297" fmla="*/ 1094222 w 3038475"/>
                  <a:gd name="connsiteY297" fmla="*/ 3335507 h 3378200"/>
                  <a:gd name="connsiteX298" fmla="*/ 1101725 w 3038475"/>
                  <a:gd name="connsiteY298" fmla="*/ 3321685 h 3378200"/>
                  <a:gd name="connsiteX299" fmla="*/ 1089660 w 3038475"/>
                  <a:gd name="connsiteY299" fmla="*/ 3319145 h 3378200"/>
                  <a:gd name="connsiteX300" fmla="*/ 1089660 w 3038475"/>
                  <a:gd name="connsiteY300" fmla="*/ 3260090 h 3378200"/>
                  <a:gd name="connsiteX301" fmla="*/ 1101725 w 3038475"/>
                  <a:gd name="connsiteY301" fmla="*/ 3256280 h 3378200"/>
                  <a:gd name="connsiteX302" fmla="*/ 1089660 w 3038475"/>
                  <a:gd name="connsiteY302" fmla="*/ 3175000 h 3378200"/>
                  <a:gd name="connsiteX303" fmla="*/ 1089660 w 3038475"/>
                  <a:gd name="connsiteY303" fmla="*/ 3160395 h 3378200"/>
                  <a:gd name="connsiteX304" fmla="*/ 1089660 w 3038475"/>
                  <a:gd name="connsiteY304" fmla="*/ 3146425 h 3378200"/>
                  <a:gd name="connsiteX305" fmla="*/ 1069340 w 3038475"/>
                  <a:gd name="connsiteY305" fmla="*/ 3156585 h 3378200"/>
                  <a:gd name="connsiteX306" fmla="*/ 1064895 w 3038475"/>
                  <a:gd name="connsiteY306" fmla="*/ 3128010 h 3378200"/>
                  <a:gd name="connsiteX307" fmla="*/ 1061085 w 3038475"/>
                  <a:gd name="connsiteY307" fmla="*/ 3095625 h 3378200"/>
                  <a:gd name="connsiteX308" fmla="*/ 1074420 w 3038475"/>
                  <a:gd name="connsiteY308" fmla="*/ 3057525 h 3378200"/>
                  <a:gd name="connsiteX309" fmla="*/ 1036320 w 3038475"/>
                  <a:gd name="connsiteY309" fmla="*/ 3076575 h 3378200"/>
                  <a:gd name="connsiteX310" fmla="*/ 1013460 w 3038475"/>
                  <a:gd name="connsiteY310" fmla="*/ 3068955 h 3378200"/>
                  <a:gd name="connsiteX311" fmla="*/ 1024890 w 3038475"/>
                  <a:gd name="connsiteY311" fmla="*/ 3048000 h 3378200"/>
                  <a:gd name="connsiteX312" fmla="*/ 1013460 w 3038475"/>
                  <a:gd name="connsiteY312" fmla="*/ 3011805 h 3378200"/>
                  <a:gd name="connsiteX313" fmla="*/ 1011555 w 3038475"/>
                  <a:gd name="connsiteY313" fmla="*/ 2975610 h 3378200"/>
                  <a:gd name="connsiteX314" fmla="*/ 990600 w 3038475"/>
                  <a:gd name="connsiteY314" fmla="*/ 2967990 h 3378200"/>
                  <a:gd name="connsiteX315" fmla="*/ 962025 w 3038475"/>
                  <a:gd name="connsiteY315" fmla="*/ 2971800 h 3378200"/>
                  <a:gd name="connsiteX316" fmla="*/ 973455 w 3038475"/>
                  <a:gd name="connsiteY316" fmla="*/ 2920365 h 3378200"/>
                  <a:gd name="connsiteX317" fmla="*/ 990600 w 3038475"/>
                  <a:gd name="connsiteY317" fmla="*/ 2891790 h 3378200"/>
                  <a:gd name="connsiteX318" fmla="*/ 971550 w 3038475"/>
                  <a:gd name="connsiteY318" fmla="*/ 2861310 h 3378200"/>
                  <a:gd name="connsiteX319" fmla="*/ 971550 w 3038475"/>
                  <a:gd name="connsiteY319" fmla="*/ 2842260 h 3378200"/>
                  <a:gd name="connsiteX320" fmla="*/ 962025 w 3038475"/>
                  <a:gd name="connsiteY320" fmla="*/ 2819400 h 3378200"/>
                  <a:gd name="connsiteX321" fmla="*/ 948690 w 3038475"/>
                  <a:gd name="connsiteY321" fmla="*/ 2785110 h 3378200"/>
                  <a:gd name="connsiteX322" fmla="*/ 935355 w 3038475"/>
                  <a:gd name="connsiteY322" fmla="*/ 2747010 h 3378200"/>
                  <a:gd name="connsiteX323" fmla="*/ 937895 w 3038475"/>
                  <a:gd name="connsiteY323" fmla="*/ 2728595 h 3378200"/>
                  <a:gd name="connsiteX324" fmla="*/ 937895 w 3038475"/>
                  <a:gd name="connsiteY324" fmla="*/ 2716978 h 3378200"/>
                  <a:gd name="connsiteX325" fmla="*/ 923290 w 3038475"/>
                  <a:gd name="connsiteY325" fmla="*/ 2728595 h 3378200"/>
                  <a:gd name="connsiteX326" fmla="*/ 883920 w 3038475"/>
                  <a:gd name="connsiteY326" fmla="*/ 2684145 h 3378200"/>
                  <a:gd name="connsiteX327" fmla="*/ 855345 w 3038475"/>
                  <a:gd name="connsiteY327" fmla="*/ 2665095 h 3378200"/>
                  <a:gd name="connsiteX328" fmla="*/ 826770 w 3038475"/>
                  <a:gd name="connsiteY328" fmla="*/ 2610485 h 3378200"/>
                  <a:gd name="connsiteX329" fmla="*/ 797560 w 3038475"/>
                  <a:gd name="connsiteY329" fmla="*/ 2608580 h 3378200"/>
                  <a:gd name="connsiteX330" fmla="*/ 781685 w 3038475"/>
                  <a:gd name="connsiteY330" fmla="*/ 2620645 h 3378200"/>
                  <a:gd name="connsiteX331" fmla="*/ 767715 w 3038475"/>
                  <a:gd name="connsiteY331" fmla="*/ 2571750 h 3378200"/>
                  <a:gd name="connsiteX332" fmla="*/ 767715 w 3038475"/>
                  <a:gd name="connsiteY332" fmla="*/ 2543175 h 3378200"/>
                  <a:gd name="connsiteX333" fmla="*/ 738951 w 3038475"/>
                  <a:gd name="connsiteY333" fmla="*/ 2518473 h 3378200"/>
                  <a:gd name="connsiteX334" fmla="*/ 714375 w 3038475"/>
                  <a:gd name="connsiteY334" fmla="*/ 2458085 h 3378200"/>
                  <a:gd name="connsiteX335" fmla="*/ 720725 w 3038475"/>
                  <a:gd name="connsiteY335" fmla="*/ 2426970 h 3378200"/>
                  <a:gd name="connsiteX336" fmla="*/ 786130 w 3038475"/>
                  <a:gd name="connsiteY336" fmla="*/ 2334260 h 3378200"/>
                  <a:gd name="connsiteX337" fmla="*/ 797560 w 3038475"/>
                  <a:gd name="connsiteY337" fmla="*/ 2284730 h 3378200"/>
                  <a:gd name="connsiteX338" fmla="*/ 797560 w 3038475"/>
                  <a:gd name="connsiteY338" fmla="*/ 2242185 h 3378200"/>
                  <a:gd name="connsiteX339" fmla="*/ 797560 w 3038475"/>
                  <a:gd name="connsiteY339" fmla="*/ 2211070 h 3378200"/>
                  <a:gd name="connsiteX340" fmla="*/ 797560 w 3038475"/>
                  <a:gd name="connsiteY340" fmla="*/ 2193290 h 3378200"/>
                  <a:gd name="connsiteX341" fmla="*/ 743585 w 3038475"/>
                  <a:gd name="connsiteY341" fmla="*/ 2092960 h 3378200"/>
                  <a:gd name="connsiteX342" fmla="*/ 779780 w 3038475"/>
                  <a:gd name="connsiteY342" fmla="*/ 2103755 h 3378200"/>
                  <a:gd name="connsiteX343" fmla="*/ 797560 w 3038475"/>
                  <a:gd name="connsiteY343" fmla="*/ 2077085 h 3378200"/>
                  <a:gd name="connsiteX344" fmla="*/ 843280 w 3038475"/>
                  <a:gd name="connsiteY344" fmla="*/ 2072640 h 3378200"/>
                  <a:gd name="connsiteX345" fmla="*/ 863600 w 3038475"/>
                  <a:gd name="connsiteY345" fmla="*/ 2042160 h 3378200"/>
                  <a:gd name="connsiteX346" fmla="*/ 847090 w 3038475"/>
                  <a:gd name="connsiteY346" fmla="*/ 1997710 h 3378200"/>
                  <a:gd name="connsiteX347" fmla="*/ 871220 w 3038475"/>
                  <a:gd name="connsiteY347" fmla="*/ 1981200 h 3378200"/>
                  <a:gd name="connsiteX348" fmla="*/ 865505 w 3038475"/>
                  <a:gd name="connsiteY348" fmla="*/ 1952625 h 3378200"/>
                  <a:gd name="connsiteX349" fmla="*/ 889635 w 3038475"/>
                  <a:gd name="connsiteY349" fmla="*/ 1897380 h 3378200"/>
                  <a:gd name="connsiteX350" fmla="*/ 887730 w 3038475"/>
                  <a:gd name="connsiteY350" fmla="*/ 1885315 h 3378200"/>
                  <a:gd name="connsiteX351" fmla="*/ 891540 w 3038475"/>
                  <a:gd name="connsiteY351" fmla="*/ 1869440 h 3378200"/>
                  <a:gd name="connsiteX352" fmla="*/ 902970 w 3038475"/>
                  <a:gd name="connsiteY352" fmla="*/ 1844675 h 3378200"/>
                  <a:gd name="connsiteX353" fmla="*/ 902970 w 3038475"/>
                  <a:gd name="connsiteY353" fmla="*/ 1826260 h 3378200"/>
                  <a:gd name="connsiteX354" fmla="*/ 913345 w 3038475"/>
                  <a:gd name="connsiteY354" fmla="*/ 1832744 h 3378200"/>
                  <a:gd name="connsiteX355" fmla="*/ 902970 w 3038475"/>
                  <a:gd name="connsiteY355" fmla="*/ 1823085 h 3378200"/>
                  <a:gd name="connsiteX356" fmla="*/ 910590 w 3038475"/>
                  <a:gd name="connsiteY356" fmla="*/ 1805940 h 3378200"/>
                  <a:gd name="connsiteX357" fmla="*/ 921385 w 3038475"/>
                  <a:gd name="connsiteY357" fmla="*/ 1767840 h 3378200"/>
                  <a:gd name="connsiteX358" fmla="*/ 921385 w 3038475"/>
                  <a:gd name="connsiteY358" fmla="*/ 1751330 h 3378200"/>
                  <a:gd name="connsiteX359" fmla="*/ 937895 w 3038475"/>
                  <a:gd name="connsiteY359" fmla="*/ 1751330 h 3378200"/>
                  <a:gd name="connsiteX360" fmla="*/ 937895 w 3038475"/>
                  <a:gd name="connsiteY360" fmla="*/ 1714500 h 3378200"/>
                  <a:gd name="connsiteX361" fmla="*/ 942975 w 3038475"/>
                  <a:gd name="connsiteY361" fmla="*/ 1680210 h 3378200"/>
                  <a:gd name="connsiteX362" fmla="*/ 963930 w 3038475"/>
                  <a:gd name="connsiteY362" fmla="*/ 1671955 h 3378200"/>
                  <a:gd name="connsiteX363" fmla="*/ 977265 w 3038475"/>
                  <a:gd name="connsiteY363" fmla="*/ 1651000 h 3378200"/>
                  <a:gd name="connsiteX364" fmla="*/ 983601 w 3038475"/>
                  <a:gd name="connsiteY364" fmla="*/ 1644465 h 3378200"/>
                  <a:gd name="connsiteX365" fmla="*/ 985520 w 3038475"/>
                  <a:gd name="connsiteY365" fmla="*/ 1640840 h 3378200"/>
                  <a:gd name="connsiteX366" fmla="*/ 987425 w 3038475"/>
                  <a:gd name="connsiteY366" fmla="*/ 1614805 h 3378200"/>
                  <a:gd name="connsiteX367" fmla="*/ 962025 w 3038475"/>
                  <a:gd name="connsiteY367" fmla="*/ 1602740 h 3378200"/>
                  <a:gd name="connsiteX368" fmla="*/ 951230 w 3038475"/>
                  <a:gd name="connsiteY368" fmla="*/ 1614805 h 3378200"/>
                  <a:gd name="connsiteX369" fmla="*/ 929640 w 3038475"/>
                  <a:gd name="connsiteY369" fmla="*/ 1625600 h 3378200"/>
                  <a:gd name="connsiteX370" fmla="*/ 894715 w 3038475"/>
                  <a:gd name="connsiteY370" fmla="*/ 1637030 h 3378200"/>
                  <a:gd name="connsiteX371" fmla="*/ 882015 w 3038475"/>
                  <a:gd name="connsiteY371" fmla="*/ 1672590 h 3378200"/>
                  <a:gd name="connsiteX372" fmla="*/ 859790 w 3038475"/>
                  <a:gd name="connsiteY372" fmla="*/ 1651635 h 3378200"/>
                  <a:gd name="connsiteX373" fmla="*/ 851378 w 3038475"/>
                  <a:gd name="connsiteY373" fmla="*/ 1633315 h 3378200"/>
                  <a:gd name="connsiteX374" fmla="*/ 845569 w 3038475"/>
                  <a:gd name="connsiteY374" fmla="*/ 1618678 h 3378200"/>
                  <a:gd name="connsiteX375" fmla="*/ 844298 w 3038475"/>
                  <a:gd name="connsiteY375" fmla="*/ 1588260 h 3378200"/>
                  <a:gd name="connsiteX376" fmla="*/ 828996 w 3038475"/>
                  <a:gd name="connsiteY376" fmla="*/ 1564829 h 3378200"/>
                  <a:gd name="connsiteX377" fmla="*/ 804294 w 3038475"/>
                  <a:gd name="connsiteY377" fmla="*/ 1524761 h 3378200"/>
                  <a:gd name="connsiteX378" fmla="*/ 803910 w 3038475"/>
                  <a:gd name="connsiteY378" fmla="*/ 1526540 h 3378200"/>
                  <a:gd name="connsiteX379" fmla="*/ 774065 w 3038475"/>
                  <a:gd name="connsiteY379" fmla="*/ 1524635 h 3378200"/>
                  <a:gd name="connsiteX380" fmla="*/ 756920 w 3038475"/>
                  <a:gd name="connsiteY380" fmla="*/ 1507490 h 3378200"/>
                  <a:gd name="connsiteX381" fmla="*/ 743585 w 3038475"/>
                  <a:gd name="connsiteY381" fmla="*/ 1496061 h 3378200"/>
                  <a:gd name="connsiteX382" fmla="*/ 774065 w 3038475"/>
                  <a:gd name="connsiteY382" fmla="*/ 1484630 h 3378200"/>
                  <a:gd name="connsiteX383" fmla="*/ 803910 w 3038475"/>
                  <a:gd name="connsiteY383" fmla="*/ 1478915 h 3378200"/>
                  <a:gd name="connsiteX384" fmla="*/ 803910 w 3038475"/>
                  <a:gd name="connsiteY384" fmla="*/ 1464945 h 3378200"/>
                  <a:gd name="connsiteX385" fmla="*/ 803910 w 3038475"/>
                  <a:gd name="connsiteY385" fmla="*/ 1450340 h 3378200"/>
                  <a:gd name="connsiteX386" fmla="*/ 830580 w 3038475"/>
                  <a:gd name="connsiteY386" fmla="*/ 1437005 h 3378200"/>
                  <a:gd name="connsiteX387" fmla="*/ 861060 w 3038475"/>
                  <a:gd name="connsiteY387" fmla="*/ 1423670 h 3378200"/>
                  <a:gd name="connsiteX388" fmla="*/ 887095 w 3038475"/>
                  <a:gd name="connsiteY388" fmla="*/ 1417955 h 3378200"/>
                  <a:gd name="connsiteX389" fmla="*/ 905510 w 3038475"/>
                  <a:gd name="connsiteY389" fmla="*/ 1410335 h 3378200"/>
                  <a:gd name="connsiteX390" fmla="*/ 918845 w 3038475"/>
                  <a:gd name="connsiteY390" fmla="*/ 1398905 h 3378200"/>
                  <a:gd name="connsiteX391" fmla="*/ 929640 w 3038475"/>
                  <a:gd name="connsiteY391" fmla="*/ 1386840 h 3378200"/>
                  <a:gd name="connsiteX392" fmla="*/ 962025 w 3038475"/>
                  <a:gd name="connsiteY392" fmla="*/ 1386840 h 3378200"/>
                  <a:gd name="connsiteX393" fmla="*/ 1010285 w 3038475"/>
                  <a:gd name="connsiteY393" fmla="*/ 1386840 h 3378200"/>
                  <a:gd name="connsiteX394" fmla="*/ 1010285 w 3038475"/>
                  <a:gd name="connsiteY394" fmla="*/ 1398905 h 3378200"/>
                  <a:gd name="connsiteX395" fmla="*/ 1033145 w 3038475"/>
                  <a:gd name="connsiteY395" fmla="*/ 1383823 h 3378200"/>
                  <a:gd name="connsiteX396" fmla="*/ 1044575 w 3038475"/>
                  <a:gd name="connsiteY396" fmla="*/ 1392649 h 3378200"/>
                  <a:gd name="connsiteX397" fmla="*/ 1052735 w 3038475"/>
                  <a:gd name="connsiteY397" fmla="*/ 1400395 h 3378200"/>
                  <a:gd name="connsiteX398" fmla="*/ 1075055 w 3038475"/>
                  <a:gd name="connsiteY398" fmla="*/ 1402715 h 3378200"/>
                  <a:gd name="connsiteX399" fmla="*/ 1082613 w 3038475"/>
                  <a:gd name="connsiteY399" fmla="*/ 1423858 h 3378200"/>
                  <a:gd name="connsiteX400" fmla="*/ 1097915 w 3038475"/>
                  <a:gd name="connsiteY400" fmla="*/ 1400810 h 3378200"/>
                  <a:gd name="connsiteX401" fmla="*/ 1120140 w 3038475"/>
                  <a:gd name="connsiteY401" fmla="*/ 1386840 h 3378200"/>
                  <a:gd name="connsiteX402" fmla="*/ 1139825 w 3038475"/>
                  <a:gd name="connsiteY402" fmla="*/ 1386840 h 3378200"/>
                  <a:gd name="connsiteX403" fmla="*/ 1156970 w 3038475"/>
                  <a:gd name="connsiteY403" fmla="*/ 1386840 h 3378200"/>
                  <a:gd name="connsiteX404" fmla="*/ 1170305 w 3038475"/>
                  <a:gd name="connsiteY404" fmla="*/ 1360805 h 3378200"/>
                  <a:gd name="connsiteX405" fmla="*/ 1166495 w 3038475"/>
                  <a:gd name="connsiteY405" fmla="*/ 1330325 h 3378200"/>
                  <a:gd name="connsiteX406" fmla="*/ 1172210 w 3038475"/>
                  <a:gd name="connsiteY406" fmla="*/ 1313180 h 3378200"/>
                  <a:gd name="connsiteX407" fmla="*/ 1174115 w 3038475"/>
                  <a:gd name="connsiteY407" fmla="*/ 1309371 h 3378200"/>
                  <a:gd name="connsiteX408" fmla="*/ 1169622 w 3038475"/>
                  <a:gd name="connsiteY408" fmla="*/ 1295891 h 3378200"/>
                  <a:gd name="connsiteX409" fmla="*/ 1120523 w 3038475"/>
                  <a:gd name="connsiteY409" fmla="*/ 1326070 h 3378200"/>
                  <a:gd name="connsiteX410" fmla="*/ 1086297 w 3038475"/>
                  <a:gd name="connsiteY410" fmla="*/ 1293620 h 3378200"/>
                  <a:gd name="connsiteX411" fmla="*/ 1058545 w 3038475"/>
                  <a:gd name="connsiteY411" fmla="*/ 1288415 h 3378200"/>
                  <a:gd name="connsiteX412" fmla="*/ 1004570 w 3038475"/>
                  <a:gd name="connsiteY412" fmla="*/ 1241425 h 3378200"/>
                  <a:gd name="connsiteX413" fmla="*/ 962025 w 3038475"/>
                  <a:gd name="connsiteY413" fmla="*/ 1184910 h 3378200"/>
                  <a:gd name="connsiteX414" fmla="*/ 911225 w 3038475"/>
                  <a:gd name="connsiteY414" fmla="*/ 1211071 h 3378200"/>
                  <a:gd name="connsiteX415" fmla="*/ 865668 w 3038475"/>
                  <a:gd name="connsiteY415" fmla="*/ 1215673 h 3378200"/>
                  <a:gd name="connsiteX416" fmla="*/ 827247 w 3038475"/>
                  <a:gd name="connsiteY416" fmla="*/ 1207581 h 3378200"/>
                  <a:gd name="connsiteX417" fmla="*/ 750828 w 3038475"/>
                  <a:gd name="connsiteY417" fmla="*/ 1245298 h 3378200"/>
                  <a:gd name="connsiteX418" fmla="*/ 731747 w 3038475"/>
                  <a:gd name="connsiteY418" fmla="*/ 1218188 h 3378200"/>
                  <a:gd name="connsiteX419" fmla="*/ 743585 w 3038475"/>
                  <a:gd name="connsiteY419" fmla="*/ 1162050 h 3378200"/>
                  <a:gd name="connsiteX420" fmla="*/ 710565 w 3038475"/>
                  <a:gd name="connsiteY420" fmla="*/ 1184910 h 3378200"/>
                  <a:gd name="connsiteX421" fmla="*/ 685165 w 3038475"/>
                  <a:gd name="connsiteY421" fmla="*/ 1177290 h 3378200"/>
                  <a:gd name="connsiteX422" fmla="*/ 661035 w 3038475"/>
                  <a:gd name="connsiteY422" fmla="*/ 1146810 h 3378200"/>
                  <a:gd name="connsiteX423" fmla="*/ 645160 w 3038475"/>
                  <a:gd name="connsiteY423" fmla="*/ 1128395 h 3378200"/>
                  <a:gd name="connsiteX424" fmla="*/ 617220 w 3038475"/>
                  <a:gd name="connsiteY424" fmla="*/ 1128395 h 3378200"/>
                  <a:gd name="connsiteX425" fmla="*/ 595630 w 3038475"/>
                  <a:gd name="connsiteY425" fmla="*/ 1123315 h 3378200"/>
                  <a:gd name="connsiteX426" fmla="*/ 567055 w 3038475"/>
                  <a:gd name="connsiteY426" fmla="*/ 1123315 h 3378200"/>
                  <a:gd name="connsiteX427" fmla="*/ 551180 w 3038475"/>
                  <a:gd name="connsiteY427" fmla="*/ 1149350 h 3378200"/>
                  <a:gd name="connsiteX428" fmla="*/ 524510 w 3038475"/>
                  <a:gd name="connsiteY428" fmla="*/ 1164590 h 3378200"/>
                  <a:gd name="connsiteX429" fmla="*/ 502285 w 3038475"/>
                  <a:gd name="connsiteY429" fmla="*/ 1128395 h 3378200"/>
                  <a:gd name="connsiteX430" fmla="*/ 485140 w 3038475"/>
                  <a:gd name="connsiteY430" fmla="*/ 1108075 h 3378200"/>
                  <a:gd name="connsiteX431" fmla="*/ 485140 w 3038475"/>
                  <a:gd name="connsiteY431" fmla="*/ 1075055 h 3378200"/>
                  <a:gd name="connsiteX432" fmla="*/ 485140 w 3038475"/>
                  <a:gd name="connsiteY432" fmla="*/ 1056640 h 3378200"/>
                  <a:gd name="connsiteX433" fmla="*/ 471170 w 3038475"/>
                  <a:gd name="connsiteY433" fmla="*/ 1015365 h 3378200"/>
                  <a:gd name="connsiteX434" fmla="*/ 434340 w 3038475"/>
                  <a:gd name="connsiteY434" fmla="*/ 1017905 h 3378200"/>
                  <a:gd name="connsiteX435" fmla="*/ 429260 w 3038475"/>
                  <a:gd name="connsiteY435" fmla="*/ 996950 h 3378200"/>
                  <a:gd name="connsiteX436" fmla="*/ 398780 w 3038475"/>
                  <a:gd name="connsiteY436" fmla="*/ 1015365 h 3378200"/>
                  <a:gd name="connsiteX437" fmla="*/ 375920 w 3038475"/>
                  <a:gd name="connsiteY437" fmla="*/ 1017905 h 3378200"/>
                  <a:gd name="connsiteX438" fmla="*/ 347345 w 3038475"/>
                  <a:gd name="connsiteY438" fmla="*/ 1028065 h 3378200"/>
                  <a:gd name="connsiteX439" fmla="*/ 315595 w 3038475"/>
                  <a:gd name="connsiteY439" fmla="*/ 1010285 h 3378200"/>
                  <a:gd name="connsiteX440" fmla="*/ 304800 w 3038475"/>
                  <a:gd name="connsiteY440" fmla="*/ 984250 h 3378200"/>
                  <a:gd name="connsiteX441" fmla="*/ 283210 w 3038475"/>
                  <a:gd name="connsiteY441" fmla="*/ 984250 h 3378200"/>
                  <a:gd name="connsiteX442" fmla="*/ 262255 w 3038475"/>
                  <a:gd name="connsiteY442" fmla="*/ 958215 h 3378200"/>
                  <a:gd name="connsiteX443" fmla="*/ 241935 w 3038475"/>
                  <a:gd name="connsiteY443" fmla="*/ 958215 h 3378200"/>
                  <a:gd name="connsiteX444" fmla="*/ 231775 w 3038475"/>
                  <a:gd name="connsiteY444" fmla="*/ 974090 h 3378200"/>
                  <a:gd name="connsiteX445" fmla="*/ 209550 w 3038475"/>
                  <a:gd name="connsiteY445" fmla="*/ 991870 h 3378200"/>
                  <a:gd name="connsiteX446" fmla="*/ 204470 w 3038475"/>
                  <a:gd name="connsiteY446" fmla="*/ 974090 h 3378200"/>
                  <a:gd name="connsiteX447" fmla="*/ 177800 w 3038475"/>
                  <a:gd name="connsiteY447" fmla="*/ 974090 h 3378200"/>
                  <a:gd name="connsiteX448" fmla="*/ 187960 w 3038475"/>
                  <a:gd name="connsiteY448" fmla="*/ 920116 h 3378200"/>
                  <a:gd name="connsiteX449" fmla="*/ 157480 w 3038475"/>
                  <a:gd name="connsiteY449" fmla="*/ 920116 h 3378200"/>
                  <a:gd name="connsiteX450" fmla="*/ 133985 w 3038475"/>
                  <a:gd name="connsiteY450" fmla="*/ 873761 h 3378200"/>
                  <a:gd name="connsiteX451" fmla="*/ 157480 w 3038475"/>
                  <a:gd name="connsiteY451" fmla="*/ 845185 h 3378200"/>
                  <a:gd name="connsiteX452" fmla="*/ 157480 w 3038475"/>
                  <a:gd name="connsiteY452" fmla="*/ 808990 h 3378200"/>
                  <a:gd name="connsiteX453" fmla="*/ 149225 w 3038475"/>
                  <a:gd name="connsiteY453" fmla="*/ 795020 h 3378200"/>
                  <a:gd name="connsiteX454" fmla="*/ 157480 w 3038475"/>
                  <a:gd name="connsiteY454" fmla="*/ 747395 h 3378200"/>
                  <a:gd name="connsiteX455" fmla="*/ 175260 w 3038475"/>
                  <a:gd name="connsiteY455" fmla="*/ 760095 h 3378200"/>
                  <a:gd name="connsiteX456" fmla="*/ 249555 w 3038475"/>
                  <a:gd name="connsiteY456" fmla="*/ 726440 h 3378200"/>
                  <a:gd name="connsiteX457" fmla="*/ 209550 w 3038475"/>
                  <a:gd name="connsiteY457" fmla="*/ 693420 h 3378200"/>
                  <a:gd name="connsiteX458" fmla="*/ 182880 w 3038475"/>
                  <a:gd name="connsiteY458" fmla="*/ 652780 h 3378200"/>
                  <a:gd name="connsiteX459" fmla="*/ 204470 w 3038475"/>
                  <a:gd name="connsiteY459" fmla="*/ 633730 h 3378200"/>
                  <a:gd name="connsiteX460" fmla="*/ 172720 w 3038475"/>
                  <a:gd name="connsiteY460" fmla="*/ 610870 h 3378200"/>
                  <a:gd name="connsiteX461" fmla="*/ 187960 w 3038475"/>
                  <a:gd name="connsiteY461" fmla="*/ 551815 h 3378200"/>
                  <a:gd name="connsiteX462" fmla="*/ 185420 w 3038475"/>
                  <a:gd name="connsiteY462" fmla="*/ 508636 h 3378200"/>
                  <a:gd name="connsiteX463" fmla="*/ 157480 w 3038475"/>
                  <a:gd name="connsiteY463" fmla="*/ 489585 h 3378200"/>
                  <a:gd name="connsiteX464" fmla="*/ 204470 w 3038475"/>
                  <a:gd name="connsiteY464" fmla="*/ 481965 h 3378200"/>
                  <a:gd name="connsiteX465" fmla="*/ 192405 w 3038475"/>
                  <a:gd name="connsiteY465" fmla="*/ 422911 h 3378200"/>
                  <a:gd name="connsiteX466" fmla="*/ 192405 w 3038475"/>
                  <a:gd name="connsiteY466" fmla="*/ 398145 h 3378200"/>
                  <a:gd name="connsiteX467" fmla="*/ 204470 w 3038475"/>
                  <a:gd name="connsiteY467" fmla="*/ 391160 h 3378200"/>
                  <a:gd name="connsiteX468" fmla="*/ 213360 w 3038475"/>
                  <a:gd name="connsiteY468" fmla="*/ 377191 h 3378200"/>
                  <a:gd name="connsiteX469" fmla="*/ 209550 w 3038475"/>
                  <a:gd name="connsiteY469" fmla="*/ 350520 h 3378200"/>
                  <a:gd name="connsiteX470" fmla="*/ 204470 w 3038475"/>
                  <a:gd name="connsiteY470" fmla="*/ 296545 h 3378200"/>
                  <a:gd name="connsiteX471" fmla="*/ 172720 w 3038475"/>
                  <a:gd name="connsiteY471" fmla="*/ 265430 h 3378200"/>
                  <a:gd name="connsiteX472" fmla="*/ 149225 w 3038475"/>
                  <a:gd name="connsiteY472" fmla="*/ 255270 h 3378200"/>
                  <a:gd name="connsiteX473" fmla="*/ 115570 w 3038475"/>
                  <a:gd name="connsiteY473" fmla="*/ 257810 h 3378200"/>
                  <a:gd name="connsiteX474" fmla="*/ 110490 w 3038475"/>
                  <a:gd name="connsiteY474" fmla="*/ 285115 h 3378200"/>
                  <a:gd name="connsiteX475" fmla="*/ 88900 w 3038475"/>
                  <a:gd name="connsiteY475" fmla="*/ 270510 h 3378200"/>
                  <a:gd name="connsiteX476" fmla="*/ 74930 w 3038475"/>
                  <a:gd name="connsiteY476" fmla="*/ 247650 h 3378200"/>
                  <a:gd name="connsiteX477" fmla="*/ 48260 w 3038475"/>
                  <a:gd name="connsiteY477" fmla="*/ 213995 h 3378200"/>
                  <a:gd name="connsiteX478" fmla="*/ 48260 w 3038475"/>
                  <a:gd name="connsiteY478" fmla="*/ 182880 h 3378200"/>
                  <a:gd name="connsiteX479" fmla="*/ 33655 w 3038475"/>
                  <a:gd name="connsiteY479" fmla="*/ 172720 h 3378200"/>
                  <a:gd name="connsiteX480" fmla="*/ 0 w 3038475"/>
                  <a:gd name="connsiteY480" fmla="*/ 172720 h 3378200"/>
                  <a:gd name="connsiteX481" fmla="*/ 33655 w 3038475"/>
                  <a:gd name="connsiteY481" fmla="*/ 116205 h 3378200"/>
                  <a:gd name="connsiteX482" fmla="*/ 48260 w 3038475"/>
                  <a:gd name="connsiteY482" fmla="*/ 111125 h 3378200"/>
                  <a:gd name="connsiteX483" fmla="*/ 48260 w 3038475"/>
                  <a:gd name="connsiteY483" fmla="*/ 85725 h 3378200"/>
                  <a:gd name="connsiteX484" fmla="*/ 110490 w 3038475"/>
                  <a:gd name="connsiteY484" fmla="*/ 85725 h 3378200"/>
                  <a:gd name="connsiteX485" fmla="*/ 110490 w 3038475"/>
                  <a:gd name="connsiteY485" fmla="*/ 64770 h 3378200"/>
                  <a:gd name="connsiteX486" fmla="*/ 149225 w 3038475"/>
                  <a:gd name="connsiteY486" fmla="*/ 62230 h 3378200"/>
                  <a:gd name="connsiteX487" fmla="*/ 157480 w 3038475"/>
                  <a:gd name="connsiteY487" fmla="*/ 28575 h 3378200"/>
                  <a:gd name="connsiteX488" fmla="*/ 157480 w 3038475"/>
                  <a:gd name="connsiteY488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32735 w 3038475"/>
                  <a:gd name="connsiteY34" fmla="*/ 269282 h 3378200"/>
                  <a:gd name="connsiteX35" fmla="*/ 410426 w 3038475"/>
                  <a:gd name="connsiteY35" fmla="*/ 293754 h 3378200"/>
                  <a:gd name="connsiteX36" fmla="*/ 391034 w 3038475"/>
                  <a:gd name="connsiteY36" fmla="*/ 343110 h 3378200"/>
                  <a:gd name="connsiteX37" fmla="*/ 429260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69673 w 3038475"/>
                  <a:gd name="connsiteY47" fmla="*/ 425067 h 3378200"/>
                  <a:gd name="connsiteX48" fmla="*/ 722930 w 3038475"/>
                  <a:gd name="connsiteY48" fmla="*/ 487254 h 3378200"/>
                  <a:gd name="connsiteX49" fmla="*/ 756920 w 3038475"/>
                  <a:gd name="connsiteY49" fmla="*/ 516382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54280 w 3038475"/>
                  <a:gd name="connsiteY53" fmla="*/ 477011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04648 w 3038475"/>
                  <a:gd name="connsiteY57" fmla="*/ 531873 h 3378200"/>
                  <a:gd name="connsiteX58" fmla="*/ 1198419 w 3038475"/>
                  <a:gd name="connsiteY58" fmla="*/ 605874 h 3378200"/>
                  <a:gd name="connsiteX59" fmla="*/ 1287571 w 3038475"/>
                  <a:gd name="connsiteY59" fmla="*/ 605832 h 3378200"/>
                  <a:gd name="connsiteX60" fmla="*/ 1375092 w 3038475"/>
                  <a:gd name="connsiteY60" fmla="*/ 665042 h 3378200"/>
                  <a:gd name="connsiteX61" fmla="*/ 1409700 w 3038475"/>
                  <a:gd name="connsiteY61" fmla="*/ 668655 h 3378200"/>
                  <a:gd name="connsiteX62" fmla="*/ 1333967 w 3038475"/>
                  <a:gd name="connsiteY62" fmla="*/ 708702 h 3378200"/>
                  <a:gd name="connsiteX63" fmla="*/ 1318685 w 3038475"/>
                  <a:gd name="connsiteY63" fmla="*/ 747520 h 3378200"/>
                  <a:gd name="connsiteX64" fmla="*/ 1346835 w 3038475"/>
                  <a:gd name="connsiteY64" fmla="*/ 816610 h 3378200"/>
                  <a:gd name="connsiteX65" fmla="*/ 1345565 w 3038475"/>
                  <a:gd name="connsiteY65" fmla="*/ 890270 h 3378200"/>
                  <a:gd name="connsiteX66" fmla="*/ 1374899 w 3038475"/>
                  <a:gd name="connsiteY66" fmla="*/ 888706 h 3378200"/>
                  <a:gd name="connsiteX67" fmla="*/ 1362075 w 3038475"/>
                  <a:gd name="connsiteY67" fmla="*/ 897255 h 3378200"/>
                  <a:gd name="connsiteX68" fmla="*/ 1357630 w 3038475"/>
                  <a:gd name="connsiteY68" fmla="*/ 925195 h 3378200"/>
                  <a:gd name="connsiteX69" fmla="*/ 1311275 w 3038475"/>
                  <a:gd name="connsiteY69" fmla="*/ 922655 h 3378200"/>
                  <a:gd name="connsiteX70" fmla="*/ 1295400 w 3038475"/>
                  <a:gd name="connsiteY70" fmla="*/ 945516 h 3378200"/>
                  <a:gd name="connsiteX71" fmla="*/ 1346835 w 3038475"/>
                  <a:gd name="connsiteY71" fmla="*/ 996950 h 3378200"/>
                  <a:gd name="connsiteX72" fmla="*/ 1313815 w 3038475"/>
                  <a:gd name="connsiteY72" fmla="*/ 1075055 h 3378200"/>
                  <a:gd name="connsiteX73" fmla="*/ 1339215 w 3038475"/>
                  <a:gd name="connsiteY73" fmla="*/ 1102995 h 3378200"/>
                  <a:gd name="connsiteX74" fmla="*/ 1332786 w 3038475"/>
                  <a:gd name="connsiteY74" fmla="*/ 1106805 h 3378200"/>
                  <a:gd name="connsiteX75" fmla="*/ 1358900 w 3038475"/>
                  <a:gd name="connsiteY75" fmla="*/ 1106805 h 3378200"/>
                  <a:gd name="connsiteX76" fmla="*/ 1366520 w 3038475"/>
                  <a:gd name="connsiteY76" fmla="*/ 1130300 h 3378200"/>
                  <a:gd name="connsiteX77" fmla="*/ 1374140 w 3038475"/>
                  <a:gd name="connsiteY77" fmla="*/ 1155065 h 3378200"/>
                  <a:gd name="connsiteX78" fmla="*/ 1409700 w 3038475"/>
                  <a:gd name="connsiteY78" fmla="*/ 1160780 h 3378200"/>
                  <a:gd name="connsiteX79" fmla="*/ 1440815 w 3038475"/>
                  <a:gd name="connsiteY79" fmla="*/ 1170305 h 3378200"/>
                  <a:gd name="connsiteX80" fmla="*/ 1459865 w 3038475"/>
                  <a:gd name="connsiteY80" fmla="*/ 1164590 h 3378200"/>
                  <a:gd name="connsiteX81" fmla="*/ 1473200 w 3038475"/>
                  <a:gd name="connsiteY81" fmla="*/ 1145541 h 3378200"/>
                  <a:gd name="connsiteX82" fmla="*/ 1482725 w 3038475"/>
                  <a:gd name="connsiteY82" fmla="*/ 1106805 h 3378200"/>
                  <a:gd name="connsiteX83" fmla="*/ 1511300 w 3038475"/>
                  <a:gd name="connsiteY83" fmla="*/ 1106805 h 3378200"/>
                  <a:gd name="connsiteX84" fmla="*/ 1520825 w 3038475"/>
                  <a:gd name="connsiteY84" fmla="*/ 1126490 h 3378200"/>
                  <a:gd name="connsiteX85" fmla="*/ 1539875 w 3038475"/>
                  <a:gd name="connsiteY85" fmla="*/ 1126490 h 3378200"/>
                  <a:gd name="connsiteX86" fmla="*/ 1558925 w 3038475"/>
                  <a:gd name="connsiteY86" fmla="*/ 1143635 h 3378200"/>
                  <a:gd name="connsiteX87" fmla="*/ 1583690 w 3038475"/>
                  <a:gd name="connsiteY87" fmla="*/ 1143635 h 3378200"/>
                  <a:gd name="connsiteX88" fmla="*/ 1593215 w 3038475"/>
                  <a:gd name="connsiteY88" fmla="*/ 1126490 h 3378200"/>
                  <a:gd name="connsiteX89" fmla="*/ 1579880 w 3038475"/>
                  <a:gd name="connsiteY89" fmla="*/ 1170305 h 3378200"/>
                  <a:gd name="connsiteX90" fmla="*/ 1581533 w 3038475"/>
                  <a:gd name="connsiteY90" fmla="*/ 1197102 h 3378200"/>
                  <a:gd name="connsiteX91" fmla="*/ 1600835 w 3038475"/>
                  <a:gd name="connsiteY91" fmla="*/ 1217930 h 3378200"/>
                  <a:gd name="connsiteX92" fmla="*/ 1612265 w 3038475"/>
                  <a:gd name="connsiteY92" fmla="*/ 1240155 h 3378200"/>
                  <a:gd name="connsiteX93" fmla="*/ 1617813 w 3038475"/>
                  <a:gd name="connsiteY93" fmla="*/ 1253065 h 3378200"/>
                  <a:gd name="connsiteX94" fmla="*/ 1648460 w 3038475"/>
                  <a:gd name="connsiteY94" fmla="*/ 1240155 h 3378200"/>
                  <a:gd name="connsiteX95" fmla="*/ 1654175 w 3038475"/>
                  <a:gd name="connsiteY95" fmla="*/ 1265555 h 3378200"/>
                  <a:gd name="connsiteX96" fmla="*/ 1678940 w 3038475"/>
                  <a:gd name="connsiteY96" fmla="*/ 1290320 h 3378200"/>
                  <a:gd name="connsiteX97" fmla="*/ 1682257 w 3038475"/>
                  <a:gd name="connsiteY97" fmla="*/ 1310221 h 3378200"/>
                  <a:gd name="connsiteX98" fmla="*/ 1685925 w 3038475"/>
                  <a:gd name="connsiteY98" fmla="*/ 1295400 h 3378200"/>
                  <a:gd name="connsiteX99" fmla="*/ 1708785 w 3038475"/>
                  <a:gd name="connsiteY99" fmla="*/ 1310640 h 3378200"/>
                  <a:gd name="connsiteX100" fmla="*/ 1715770 w 3038475"/>
                  <a:gd name="connsiteY100" fmla="*/ 1314450 h 3378200"/>
                  <a:gd name="connsiteX101" fmla="*/ 1737360 w 3038475"/>
                  <a:gd name="connsiteY101" fmla="*/ 1314450 h 3378200"/>
                  <a:gd name="connsiteX102" fmla="*/ 1758315 w 3038475"/>
                  <a:gd name="connsiteY102" fmla="*/ 1314450 h 3378200"/>
                  <a:gd name="connsiteX103" fmla="*/ 1795145 w 3038475"/>
                  <a:gd name="connsiteY103" fmla="*/ 1336675 h 3378200"/>
                  <a:gd name="connsiteX104" fmla="*/ 1772285 w 3038475"/>
                  <a:gd name="connsiteY104" fmla="*/ 1349375 h 3378200"/>
                  <a:gd name="connsiteX105" fmla="*/ 1772285 w 3038475"/>
                  <a:gd name="connsiteY105" fmla="*/ 1364615 h 3378200"/>
                  <a:gd name="connsiteX106" fmla="*/ 1758315 w 3038475"/>
                  <a:gd name="connsiteY106" fmla="*/ 1384935 h 3378200"/>
                  <a:gd name="connsiteX107" fmla="*/ 1779905 w 3038475"/>
                  <a:gd name="connsiteY107" fmla="*/ 1402715 h 3378200"/>
                  <a:gd name="connsiteX108" fmla="*/ 1795145 w 3038475"/>
                  <a:gd name="connsiteY108" fmla="*/ 1428750 h 3378200"/>
                  <a:gd name="connsiteX109" fmla="*/ 1823720 w 3038475"/>
                  <a:gd name="connsiteY109" fmla="*/ 1438910 h 3378200"/>
                  <a:gd name="connsiteX110" fmla="*/ 1851660 w 3038475"/>
                  <a:gd name="connsiteY110" fmla="*/ 1418590 h 3378200"/>
                  <a:gd name="connsiteX111" fmla="*/ 1869440 w 3038475"/>
                  <a:gd name="connsiteY111" fmla="*/ 1426210 h 3378200"/>
                  <a:gd name="connsiteX112" fmla="*/ 1884680 w 3038475"/>
                  <a:gd name="connsiteY112" fmla="*/ 1397635 h 3378200"/>
                  <a:gd name="connsiteX113" fmla="*/ 1908810 w 3038475"/>
                  <a:gd name="connsiteY113" fmla="*/ 1410970 h 3378200"/>
                  <a:gd name="connsiteX114" fmla="*/ 1908810 w 3038475"/>
                  <a:gd name="connsiteY114" fmla="*/ 1431290 h 3378200"/>
                  <a:gd name="connsiteX115" fmla="*/ 1931035 w 3038475"/>
                  <a:gd name="connsiteY115" fmla="*/ 1446530 h 3378200"/>
                  <a:gd name="connsiteX116" fmla="*/ 1947545 w 3038475"/>
                  <a:gd name="connsiteY116" fmla="*/ 1413510 h 3378200"/>
                  <a:gd name="connsiteX117" fmla="*/ 1978660 w 3038475"/>
                  <a:gd name="connsiteY117" fmla="*/ 1410970 h 3378200"/>
                  <a:gd name="connsiteX118" fmla="*/ 2021205 w 3038475"/>
                  <a:gd name="connsiteY118" fmla="*/ 1410970 h 3378200"/>
                  <a:gd name="connsiteX119" fmla="*/ 2047240 w 3038475"/>
                  <a:gd name="connsiteY119" fmla="*/ 1431290 h 3378200"/>
                  <a:gd name="connsiteX120" fmla="*/ 2075704 w 3038475"/>
                  <a:gd name="connsiteY120" fmla="*/ 1424444 h 3378200"/>
                  <a:gd name="connsiteX121" fmla="*/ 2071370 w 3038475"/>
                  <a:gd name="connsiteY121" fmla="*/ 1421130 h 3378200"/>
                  <a:gd name="connsiteX122" fmla="*/ 2112645 w 3038475"/>
                  <a:gd name="connsiteY122" fmla="*/ 1396365 h 3378200"/>
                  <a:gd name="connsiteX123" fmla="*/ 2154555 w 3038475"/>
                  <a:gd name="connsiteY123" fmla="*/ 1369695 h 3378200"/>
                  <a:gd name="connsiteX124" fmla="*/ 2152650 w 3038475"/>
                  <a:gd name="connsiteY124" fmla="*/ 1338580 h 3378200"/>
                  <a:gd name="connsiteX125" fmla="*/ 2164080 w 3038475"/>
                  <a:gd name="connsiteY125" fmla="*/ 1247775 h 3378200"/>
                  <a:gd name="connsiteX126" fmla="*/ 2182495 w 3038475"/>
                  <a:gd name="connsiteY126" fmla="*/ 1230630 h 3378200"/>
                  <a:gd name="connsiteX127" fmla="*/ 2103120 w 3038475"/>
                  <a:gd name="connsiteY127" fmla="*/ 1189355 h 3378200"/>
                  <a:gd name="connsiteX128" fmla="*/ 2069465 w 3038475"/>
                  <a:gd name="connsiteY128" fmla="*/ 1189355 h 3378200"/>
                  <a:gd name="connsiteX129" fmla="*/ 2040255 w 3038475"/>
                  <a:gd name="connsiteY129" fmla="*/ 1211580 h 3378200"/>
                  <a:gd name="connsiteX130" fmla="*/ 2019300 w 3038475"/>
                  <a:gd name="connsiteY130" fmla="*/ 1253490 h 3378200"/>
                  <a:gd name="connsiteX131" fmla="*/ 2011680 w 3038475"/>
                  <a:gd name="connsiteY131" fmla="*/ 1245870 h 3378200"/>
                  <a:gd name="connsiteX132" fmla="*/ 1994535 w 3038475"/>
                  <a:gd name="connsiteY132" fmla="*/ 1243965 h 3378200"/>
                  <a:gd name="connsiteX133" fmla="*/ 2038350 w 3038475"/>
                  <a:gd name="connsiteY133" fmla="*/ 1186815 h 3378200"/>
                  <a:gd name="connsiteX134" fmla="*/ 2013585 w 3038475"/>
                  <a:gd name="connsiteY134" fmla="*/ 1146810 h 3378200"/>
                  <a:gd name="connsiteX135" fmla="*/ 1994535 w 3038475"/>
                  <a:gd name="connsiteY135" fmla="*/ 1200150 h 3378200"/>
                  <a:gd name="connsiteX136" fmla="*/ 1979295 w 3038475"/>
                  <a:gd name="connsiteY136" fmla="*/ 1209675 h 3378200"/>
                  <a:gd name="connsiteX137" fmla="*/ 1983105 w 3038475"/>
                  <a:gd name="connsiteY137" fmla="*/ 1236345 h 3378200"/>
                  <a:gd name="connsiteX138" fmla="*/ 1945005 w 3038475"/>
                  <a:gd name="connsiteY138" fmla="*/ 1230630 h 3378200"/>
                  <a:gd name="connsiteX139" fmla="*/ 1945005 w 3038475"/>
                  <a:gd name="connsiteY139" fmla="*/ 1211580 h 3378200"/>
                  <a:gd name="connsiteX140" fmla="*/ 1977390 w 3038475"/>
                  <a:gd name="connsiteY140" fmla="*/ 1151255 h 3378200"/>
                  <a:gd name="connsiteX141" fmla="*/ 2000250 w 3038475"/>
                  <a:gd name="connsiteY141" fmla="*/ 1135380 h 3378200"/>
                  <a:gd name="connsiteX142" fmla="*/ 1986915 w 3038475"/>
                  <a:gd name="connsiteY142" fmla="*/ 1074420 h 3378200"/>
                  <a:gd name="connsiteX143" fmla="*/ 2013585 w 3038475"/>
                  <a:gd name="connsiteY143" fmla="*/ 1033780 h 3378200"/>
                  <a:gd name="connsiteX144" fmla="*/ 2103120 w 3038475"/>
                  <a:gd name="connsiteY144" fmla="*/ 1017905 h 3378200"/>
                  <a:gd name="connsiteX145" fmla="*/ 2152650 w 3038475"/>
                  <a:gd name="connsiteY145" fmla="*/ 1005205 h 3378200"/>
                  <a:gd name="connsiteX146" fmla="*/ 2134870 w 3038475"/>
                  <a:gd name="connsiteY146" fmla="*/ 954405 h 3378200"/>
                  <a:gd name="connsiteX147" fmla="*/ 2101215 w 3038475"/>
                  <a:gd name="connsiteY147" fmla="*/ 963931 h 3378200"/>
                  <a:gd name="connsiteX148" fmla="*/ 2069465 w 3038475"/>
                  <a:gd name="connsiteY148" fmla="*/ 938530 h 3378200"/>
                  <a:gd name="connsiteX149" fmla="*/ 2071370 w 3038475"/>
                  <a:gd name="connsiteY149" fmla="*/ 859155 h 3378200"/>
                  <a:gd name="connsiteX150" fmla="*/ 2118995 w 3038475"/>
                  <a:gd name="connsiteY150" fmla="*/ 824230 h 3378200"/>
                  <a:gd name="connsiteX151" fmla="*/ 2182495 w 3038475"/>
                  <a:gd name="connsiteY151" fmla="*/ 805180 h 3378200"/>
                  <a:gd name="connsiteX152" fmla="*/ 2203450 w 3038475"/>
                  <a:gd name="connsiteY152" fmla="*/ 849630 h 3378200"/>
                  <a:gd name="connsiteX153" fmla="*/ 2220595 w 3038475"/>
                  <a:gd name="connsiteY153" fmla="*/ 881380 h 3378200"/>
                  <a:gd name="connsiteX154" fmla="*/ 2265045 w 3038475"/>
                  <a:gd name="connsiteY154" fmla="*/ 903605 h 3378200"/>
                  <a:gd name="connsiteX155" fmla="*/ 2265045 w 3038475"/>
                  <a:gd name="connsiteY155" fmla="*/ 878205 h 3378200"/>
                  <a:gd name="connsiteX156" fmla="*/ 2357120 w 3038475"/>
                  <a:gd name="connsiteY156" fmla="*/ 849630 h 3378200"/>
                  <a:gd name="connsiteX157" fmla="*/ 2392680 w 3038475"/>
                  <a:gd name="connsiteY157" fmla="*/ 862965 h 3378200"/>
                  <a:gd name="connsiteX158" fmla="*/ 2423160 w 3038475"/>
                  <a:gd name="connsiteY158" fmla="*/ 847725 h 3378200"/>
                  <a:gd name="connsiteX159" fmla="*/ 2446020 w 3038475"/>
                  <a:gd name="connsiteY159" fmla="*/ 872490 h 3378200"/>
                  <a:gd name="connsiteX160" fmla="*/ 2434590 w 3038475"/>
                  <a:gd name="connsiteY160" fmla="*/ 889635 h 3378200"/>
                  <a:gd name="connsiteX161" fmla="*/ 2459355 w 3038475"/>
                  <a:gd name="connsiteY161" fmla="*/ 901065 h 3378200"/>
                  <a:gd name="connsiteX162" fmla="*/ 2447925 w 3038475"/>
                  <a:gd name="connsiteY162" fmla="*/ 910590 h 3378200"/>
                  <a:gd name="connsiteX163" fmla="*/ 2458720 w 3038475"/>
                  <a:gd name="connsiteY163" fmla="*/ 922655 h 3378200"/>
                  <a:gd name="connsiteX164" fmla="*/ 2484120 w 3038475"/>
                  <a:gd name="connsiteY164" fmla="*/ 986155 h 3378200"/>
                  <a:gd name="connsiteX165" fmla="*/ 2447925 w 3038475"/>
                  <a:gd name="connsiteY165" fmla="*/ 1038225 h 3378200"/>
                  <a:gd name="connsiteX166" fmla="*/ 2461260 w 3038475"/>
                  <a:gd name="connsiteY166" fmla="*/ 1068705 h 3378200"/>
                  <a:gd name="connsiteX167" fmla="*/ 2438400 w 3038475"/>
                  <a:gd name="connsiteY167" fmla="*/ 1106805 h 3378200"/>
                  <a:gd name="connsiteX168" fmla="*/ 2438400 w 3038475"/>
                  <a:gd name="connsiteY168" fmla="*/ 1132206 h 3378200"/>
                  <a:gd name="connsiteX169" fmla="*/ 2417445 w 3038475"/>
                  <a:gd name="connsiteY169" fmla="*/ 1141095 h 3378200"/>
                  <a:gd name="connsiteX170" fmla="*/ 2421255 w 3038475"/>
                  <a:gd name="connsiteY170" fmla="*/ 1163955 h 3378200"/>
                  <a:gd name="connsiteX171" fmla="*/ 2377440 w 3038475"/>
                  <a:gd name="connsiteY171" fmla="*/ 1198880 h 3378200"/>
                  <a:gd name="connsiteX172" fmla="*/ 2374265 w 3038475"/>
                  <a:gd name="connsiteY172" fmla="*/ 1230630 h 3378200"/>
                  <a:gd name="connsiteX173" fmla="*/ 2335530 w 3038475"/>
                  <a:gd name="connsiteY173" fmla="*/ 1239520 h 3378200"/>
                  <a:gd name="connsiteX174" fmla="*/ 2335530 w 3038475"/>
                  <a:gd name="connsiteY174" fmla="*/ 1295400 h 3378200"/>
                  <a:gd name="connsiteX175" fmla="*/ 2374265 w 3038475"/>
                  <a:gd name="connsiteY175" fmla="*/ 1314451 h 3378200"/>
                  <a:gd name="connsiteX176" fmla="*/ 2420620 w 3038475"/>
                  <a:gd name="connsiteY176" fmla="*/ 1295400 h 3378200"/>
                  <a:gd name="connsiteX177" fmla="*/ 2461895 w 3038475"/>
                  <a:gd name="connsiteY177" fmla="*/ 1295400 h 3378200"/>
                  <a:gd name="connsiteX178" fmla="*/ 2526030 w 3038475"/>
                  <a:gd name="connsiteY178" fmla="*/ 1239520 h 3378200"/>
                  <a:gd name="connsiteX179" fmla="*/ 2560320 w 3038475"/>
                  <a:gd name="connsiteY179" fmla="*/ 1239520 h 3378200"/>
                  <a:gd name="connsiteX180" fmla="*/ 2563319 w 3038475"/>
                  <a:gd name="connsiteY180" fmla="*/ 1251314 h 3378200"/>
                  <a:gd name="connsiteX181" fmla="*/ 2563382 w 3038475"/>
                  <a:gd name="connsiteY181" fmla="*/ 1251335 h 3378200"/>
                  <a:gd name="connsiteX182" fmla="*/ 2569845 w 3038475"/>
                  <a:gd name="connsiteY182" fmla="*/ 1241425 h 3378200"/>
                  <a:gd name="connsiteX183" fmla="*/ 2591435 w 3038475"/>
                  <a:gd name="connsiteY183" fmla="*/ 1241425 h 3378200"/>
                  <a:gd name="connsiteX184" fmla="*/ 2616835 w 3038475"/>
                  <a:gd name="connsiteY184" fmla="*/ 1264285 h 3378200"/>
                  <a:gd name="connsiteX185" fmla="*/ 2629535 w 3038475"/>
                  <a:gd name="connsiteY185" fmla="*/ 1275715 h 3378200"/>
                  <a:gd name="connsiteX186" fmla="*/ 2643505 w 3038475"/>
                  <a:gd name="connsiteY186" fmla="*/ 1284605 h 3378200"/>
                  <a:gd name="connsiteX187" fmla="*/ 2651760 w 3038475"/>
                  <a:gd name="connsiteY187" fmla="*/ 1273175 h 3378200"/>
                  <a:gd name="connsiteX188" fmla="*/ 2670810 w 3038475"/>
                  <a:gd name="connsiteY188" fmla="*/ 1275715 h 3378200"/>
                  <a:gd name="connsiteX189" fmla="*/ 2688590 w 3038475"/>
                  <a:gd name="connsiteY189" fmla="*/ 1285875 h 3378200"/>
                  <a:gd name="connsiteX190" fmla="*/ 2692400 w 3038475"/>
                  <a:gd name="connsiteY190" fmla="*/ 1297940 h 3378200"/>
                  <a:gd name="connsiteX191" fmla="*/ 2706370 w 3038475"/>
                  <a:gd name="connsiteY191" fmla="*/ 1314451 h 3378200"/>
                  <a:gd name="connsiteX192" fmla="*/ 2705100 w 3038475"/>
                  <a:gd name="connsiteY192" fmla="*/ 1324610 h 3378200"/>
                  <a:gd name="connsiteX193" fmla="*/ 2726690 w 3038475"/>
                  <a:gd name="connsiteY193" fmla="*/ 1325880 h 3378200"/>
                  <a:gd name="connsiteX194" fmla="*/ 2726690 w 3038475"/>
                  <a:gd name="connsiteY194" fmla="*/ 1334770 h 3378200"/>
                  <a:gd name="connsiteX195" fmla="*/ 2752725 w 3038475"/>
                  <a:gd name="connsiteY195" fmla="*/ 1347470 h 3378200"/>
                  <a:gd name="connsiteX196" fmla="*/ 2750185 w 3038475"/>
                  <a:gd name="connsiteY196" fmla="*/ 1357630 h 3378200"/>
                  <a:gd name="connsiteX197" fmla="*/ 2765425 w 3038475"/>
                  <a:gd name="connsiteY197" fmla="*/ 1370330 h 3378200"/>
                  <a:gd name="connsiteX198" fmla="*/ 2756535 w 3038475"/>
                  <a:gd name="connsiteY198" fmla="*/ 1386205 h 3378200"/>
                  <a:gd name="connsiteX199" fmla="*/ 2756535 w 3038475"/>
                  <a:gd name="connsiteY199" fmla="*/ 1400175 h 3378200"/>
                  <a:gd name="connsiteX200" fmla="*/ 2766695 w 3038475"/>
                  <a:gd name="connsiteY200" fmla="*/ 1415415 h 3378200"/>
                  <a:gd name="connsiteX201" fmla="*/ 2783205 w 3038475"/>
                  <a:gd name="connsiteY201" fmla="*/ 1423036 h 3378200"/>
                  <a:gd name="connsiteX202" fmla="*/ 2783205 w 3038475"/>
                  <a:gd name="connsiteY202" fmla="*/ 1440815 h 3378200"/>
                  <a:gd name="connsiteX203" fmla="*/ 2761615 w 3038475"/>
                  <a:gd name="connsiteY203" fmla="*/ 1435735 h 3378200"/>
                  <a:gd name="connsiteX204" fmla="*/ 2752725 w 3038475"/>
                  <a:gd name="connsiteY204" fmla="*/ 1439545 h 3378200"/>
                  <a:gd name="connsiteX205" fmla="*/ 2743200 w 3038475"/>
                  <a:gd name="connsiteY205" fmla="*/ 1431925 h 3378200"/>
                  <a:gd name="connsiteX206" fmla="*/ 2740660 w 3038475"/>
                  <a:gd name="connsiteY206" fmla="*/ 1508760 h 3378200"/>
                  <a:gd name="connsiteX207" fmla="*/ 2762885 w 3038475"/>
                  <a:gd name="connsiteY207" fmla="*/ 1512570 h 3378200"/>
                  <a:gd name="connsiteX208" fmla="*/ 2773045 w 3038475"/>
                  <a:gd name="connsiteY208" fmla="*/ 1504950 h 3378200"/>
                  <a:gd name="connsiteX209" fmla="*/ 2797175 w 3038475"/>
                  <a:gd name="connsiteY209" fmla="*/ 1525270 h 3378200"/>
                  <a:gd name="connsiteX210" fmla="*/ 2821305 w 3038475"/>
                  <a:gd name="connsiteY210" fmla="*/ 1554481 h 3378200"/>
                  <a:gd name="connsiteX211" fmla="*/ 2841625 w 3038475"/>
                  <a:gd name="connsiteY211" fmla="*/ 1553210 h 3378200"/>
                  <a:gd name="connsiteX212" fmla="*/ 2858770 w 3038475"/>
                  <a:gd name="connsiteY212" fmla="*/ 1565910 h 3378200"/>
                  <a:gd name="connsiteX213" fmla="*/ 2876550 w 3038475"/>
                  <a:gd name="connsiteY213" fmla="*/ 1551940 h 3378200"/>
                  <a:gd name="connsiteX214" fmla="*/ 2887980 w 3038475"/>
                  <a:gd name="connsiteY214" fmla="*/ 1565910 h 3378200"/>
                  <a:gd name="connsiteX215" fmla="*/ 2910840 w 3038475"/>
                  <a:gd name="connsiteY215" fmla="*/ 1554481 h 3378200"/>
                  <a:gd name="connsiteX216" fmla="*/ 2927350 w 3038475"/>
                  <a:gd name="connsiteY216" fmla="*/ 1575435 h 3378200"/>
                  <a:gd name="connsiteX217" fmla="*/ 2961005 w 3038475"/>
                  <a:gd name="connsiteY217" fmla="*/ 1602105 h 3378200"/>
                  <a:gd name="connsiteX218" fmla="*/ 2971165 w 3038475"/>
                  <a:gd name="connsiteY218" fmla="*/ 1602105 h 3378200"/>
                  <a:gd name="connsiteX219" fmla="*/ 2966085 w 3038475"/>
                  <a:gd name="connsiteY219" fmla="*/ 1614805 h 3378200"/>
                  <a:gd name="connsiteX220" fmla="*/ 2971165 w 3038475"/>
                  <a:gd name="connsiteY220" fmla="*/ 1632585 h 3378200"/>
                  <a:gd name="connsiteX221" fmla="*/ 2976245 w 3038475"/>
                  <a:gd name="connsiteY221" fmla="*/ 1663700 h 3378200"/>
                  <a:gd name="connsiteX222" fmla="*/ 2990215 w 3038475"/>
                  <a:gd name="connsiteY222" fmla="*/ 1659255 h 3378200"/>
                  <a:gd name="connsiteX223" fmla="*/ 3000375 w 3038475"/>
                  <a:gd name="connsiteY223" fmla="*/ 1685290 h 3378200"/>
                  <a:gd name="connsiteX224" fmla="*/ 3038475 w 3038475"/>
                  <a:gd name="connsiteY224" fmla="*/ 1729740 h 3378200"/>
                  <a:gd name="connsiteX225" fmla="*/ 3016401 w 3038475"/>
                  <a:gd name="connsiteY225" fmla="*/ 1798723 h 3378200"/>
                  <a:gd name="connsiteX226" fmla="*/ 3002819 w 3038475"/>
                  <a:gd name="connsiteY226" fmla="*/ 1792286 h 3378200"/>
                  <a:gd name="connsiteX227" fmla="*/ 2985681 w 3038475"/>
                  <a:gd name="connsiteY227" fmla="*/ 1872304 h 3378200"/>
                  <a:gd name="connsiteX228" fmla="*/ 2938074 w 3038475"/>
                  <a:gd name="connsiteY228" fmla="*/ 1929460 h 3378200"/>
                  <a:gd name="connsiteX229" fmla="*/ 2953308 w 3038475"/>
                  <a:gd name="connsiteY229" fmla="*/ 1958038 h 3378200"/>
                  <a:gd name="connsiteX230" fmla="*/ 2871424 w 3038475"/>
                  <a:gd name="connsiteY230" fmla="*/ 2087591 h 3378200"/>
                  <a:gd name="connsiteX231" fmla="*/ 2827625 w 3038475"/>
                  <a:gd name="connsiteY231" fmla="*/ 2110453 h 3378200"/>
                  <a:gd name="connsiteX232" fmla="*/ 2772401 w 3038475"/>
                  <a:gd name="connsiteY232" fmla="*/ 2129505 h 3378200"/>
                  <a:gd name="connsiteX233" fmla="*/ 2732411 w 3038475"/>
                  <a:gd name="connsiteY233" fmla="*/ 2188566 h 3378200"/>
                  <a:gd name="connsiteX234" fmla="*/ 2722890 w 3038475"/>
                  <a:gd name="connsiteY234" fmla="*/ 2342887 h 3378200"/>
                  <a:gd name="connsiteX235" fmla="*/ 2701943 w 3038475"/>
                  <a:gd name="connsiteY235" fmla="*/ 2360033 h 3378200"/>
                  <a:gd name="connsiteX236" fmla="*/ 2682900 w 3038475"/>
                  <a:gd name="connsiteY236" fmla="*/ 2392422 h 3378200"/>
                  <a:gd name="connsiteX237" fmla="*/ 2680996 w 3038475"/>
                  <a:gd name="connsiteY237" fmla="*/ 2464819 h 3378200"/>
                  <a:gd name="connsiteX238" fmla="*/ 2631485 w 3038475"/>
                  <a:gd name="connsiteY238" fmla="*/ 2521975 h 3378200"/>
                  <a:gd name="connsiteX239" fmla="*/ 2599112 w 3038475"/>
                  <a:gd name="connsiteY239" fmla="*/ 2521975 h 3378200"/>
                  <a:gd name="connsiteX240" fmla="*/ 2524845 w 3038475"/>
                  <a:gd name="connsiteY240" fmla="*/ 2554363 h 3378200"/>
                  <a:gd name="connsiteX241" fmla="*/ 2477238 w 3038475"/>
                  <a:gd name="connsiteY241" fmla="*/ 2605803 h 3378200"/>
                  <a:gd name="connsiteX242" fmla="*/ 2477238 w 3038475"/>
                  <a:gd name="connsiteY242" fmla="*/ 2638192 h 3378200"/>
                  <a:gd name="connsiteX243" fmla="*/ 2439152 w 3038475"/>
                  <a:gd name="connsiteY243" fmla="*/ 2653433 h 3378200"/>
                  <a:gd name="connsiteX244" fmla="*/ 2444360 w 3038475"/>
                  <a:gd name="connsiteY244" fmla="*/ 2729850 h 3378200"/>
                  <a:gd name="connsiteX245" fmla="*/ 2439153 w 3038475"/>
                  <a:gd name="connsiteY245" fmla="*/ 2728371 h 3378200"/>
                  <a:gd name="connsiteX246" fmla="*/ 2418205 w 3038475"/>
                  <a:gd name="connsiteY246" fmla="*/ 2794418 h 3378200"/>
                  <a:gd name="connsiteX247" fmla="*/ 2406780 w 3038475"/>
                  <a:gd name="connsiteY247" fmla="*/ 2788702 h 3378200"/>
                  <a:gd name="connsiteX248" fmla="*/ 2378216 w 3038475"/>
                  <a:gd name="connsiteY248" fmla="*/ 2815375 h 3378200"/>
                  <a:gd name="connsiteX249" fmla="*/ 2326800 w 3038475"/>
                  <a:gd name="connsiteY249" fmla="*/ 2840142 h 3378200"/>
                  <a:gd name="connsiteX250" fmla="*/ 2336321 w 3038475"/>
                  <a:gd name="connsiteY250" fmla="*/ 2855384 h 3378200"/>
                  <a:gd name="connsiteX251" fmla="*/ 2273480 w 3038475"/>
                  <a:gd name="connsiteY251" fmla="*/ 2914445 h 3378200"/>
                  <a:gd name="connsiteX252" fmla="*/ 2204292 w 3038475"/>
                  <a:gd name="connsiteY252" fmla="*/ 2990652 h 3378200"/>
                  <a:gd name="connsiteX253" fmla="*/ 2193500 w 3038475"/>
                  <a:gd name="connsiteY253" fmla="*/ 2990652 h 3378200"/>
                  <a:gd name="connsiteX254" fmla="*/ 2183344 w 3038475"/>
                  <a:gd name="connsiteY254" fmla="*/ 3019230 h 3378200"/>
                  <a:gd name="connsiteX255" fmla="*/ 2168744 w 3038475"/>
                  <a:gd name="connsiteY255" fmla="*/ 3034472 h 3378200"/>
                  <a:gd name="connsiteX256" fmla="*/ 2149702 w 3038475"/>
                  <a:gd name="connsiteY256" fmla="*/ 3055429 h 3378200"/>
                  <a:gd name="connsiteX257" fmla="*/ 2136372 w 3038475"/>
                  <a:gd name="connsiteY257" fmla="*/ 3064955 h 3378200"/>
                  <a:gd name="connsiteX258" fmla="*/ 2125581 w 3038475"/>
                  <a:gd name="connsiteY258" fmla="*/ 3076386 h 3378200"/>
                  <a:gd name="connsiteX259" fmla="*/ 2103999 w 3038475"/>
                  <a:gd name="connsiteY259" fmla="*/ 3084007 h 3378200"/>
                  <a:gd name="connsiteX260" fmla="*/ 2072261 w 3038475"/>
                  <a:gd name="connsiteY260" fmla="*/ 3089722 h 3378200"/>
                  <a:gd name="connsiteX261" fmla="*/ 2035445 w 3038475"/>
                  <a:gd name="connsiteY261" fmla="*/ 3095438 h 3378200"/>
                  <a:gd name="connsiteX262" fmla="*/ 2008785 w 3038475"/>
                  <a:gd name="connsiteY262" fmla="*/ 3103058 h 3378200"/>
                  <a:gd name="connsiteX263" fmla="*/ 1995455 w 3038475"/>
                  <a:gd name="connsiteY263" fmla="*/ 3106869 h 3378200"/>
                  <a:gd name="connsiteX264" fmla="*/ 1968795 w 3038475"/>
                  <a:gd name="connsiteY264" fmla="*/ 3120205 h 3378200"/>
                  <a:gd name="connsiteX265" fmla="*/ 1964986 w 3038475"/>
                  <a:gd name="connsiteY265" fmla="*/ 3131636 h 3378200"/>
                  <a:gd name="connsiteX266" fmla="*/ 1963151 w 3038475"/>
                  <a:gd name="connsiteY266" fmla="*/ 3132471 h 3378200"/>
                  <a:gd name="connsiteX267" fmla="*/ 1962150 w 3038475"/>
                  <a:gd name="connsiteY267" fmla="*/ 3132137 h 3378200"/>
                  <a:gd name="connsiteX268" fmla="*/ 1942935 w 3038475"/>
                  <a:gd name="connsiteY268" fmla="*/ 3128047 h 3378200"/>
                  <a:gd name="connsiteX269" fmla="*/ 1926023 w 3038475"/>
                  <a:gd name="connsiteY269" fmla="*/ 3098165 h 3378200"/>
                  <a:gd name="connsiteX270" fmla="*/ 1908881 w 3038475"/>
                  <a:gd name="connsiteY270" fmla="*/ 3094990 h 3378200"/>
                  <a:gd name="connsiteX271" fmla="*/ 1889835 w 3038475"/>
                  <a:gd name="connsiteY271" fmla="*/ 3054985 h 3378200"/>
                  <a:gd name="connsiteX272" fmla="*/ 1880946 w 3038475"/>
                  <a:gd name="connsiteY272" fmla="*/ 2962275 h 3378200"/>
                  <a:gd name="connsiteX273" fmla="*/ 1837774 w 3038475"/>
                  <a:gd name="connsiteY273" fmla="*/ 2971165 h 3378200"/>
                  <a:gd name="connsiteX274" fmla="*/ 1806030 w 3038475"/>
                  <a:gd name="connsiteY274" fmla="*/ 3023235 h 3378200"/>
                  <a:gd name="connsiteX275" fmla="*/ 1806030 w 3038475"/>
                  <a:gd name="connsiteY275" fmla="*/ 3046095 h 3378200"/>
                  <a:gd name="connsiteX276" fmla="*/ 1737462 w 3038475"/>
                  <a:gd name="connsiteY276" fmla="*/ 3057525 h 3378200"/>
                  <a:gd name="connsiteX277" fmla="*/ 1712702 w 3038475"/>
                  <a:gd name="connsiteY277" fmla="*/ 3131820 h 3378200"/>
                  <a:gd name="connsiteX278" fmla="*/ 1737462 w 3038475"/>
                  <a:gd name="connsiteY278" fmla="*/ 3131820 h 3378200"/>
                  <a:gd name="connsiteX279" fmla="*/ 1696195 w 3038475"/>
                  <a:gd name="connsiteY279" fmla="*/ 3181985 h 3378200"/>
                  <a:gd name="connsiteX280" fmla="*/ 1608983 w 3038475"/>
                  <a:gd name="connsiteY280" fmla="*/ 3171817 h 3378200"/>
                  <a:gd name="connsiteX281" fmla="*/ 1621913 w 3038475"/>
                  <a:gd name="connsiteY281" fmla="*/ 3164205 h 3378200"/>
                  <a:gd name="connsiteX282" fmla="*/ 1592709 w 3038475"/>
                  <a:gd name="connsiteY282" fmla="*/ 3169920 h 3378200"/>
                  <a:gd name="connsiteX283" fmla="*/ 1608983 w 3038475"/>
                  <a:gd name="connsiteY283" fmla="*/ 3171817 h 3378200"/>
                  <a:gd name="connsiteX284" fmla="*/ 1521602 w 3038475"/>
                  <a:gd name="connsiteY284" fmla="*/ 3223260 h 3378200"/>
                  <a:gd name="connsiteX285" fmla="*/ 1432083 w 3038475"/>
                  <a:gd name="connsiteY285" fmla="*/ 3195955 h 3378200"/>
                  <a:gd name="connsiteX286" fmla="*/ 1432083 w 3038475"/>
                  <a:gd name="connsiteY286" fmla="*/ 3164205 h 3378200"/>
                  <a:gd name="connsiteX287" fmla="*/ 1403513 w 3038475"/>
                  <a:gd name="connsiteY287" fmla="*/ 3164205 h 3378200"/>
                  <a:gd name="connsiteX288" fmla="*/ 1373674 w 3038475"/>
                  <a:gd name="connsiteY288" fmla="*/ 3147060 h 3378200"/>
                  <a:gd name="connsiteX289" fmla="*/ 1306376 w 3038475"/>
                  <a:gd name="connsiteY289" fmla="*/ 3199130 h 3378200"/>
                  <a:gd name="connsiteX290" fmla="*/ 1291774 w 3038475"/>
                  <a:gd name="connsiteY290" fmla="*/ 3223260 h 3378200"/>
                  <a:gd name="connsiteX291" fmla="*/ 1291774 w 3038475"/>
                  <a:gd name="connsiteY291" fmla="*/ 3253740 h 3378200"/>
                  <a:gd name="connsiteX292" fmla="*/ 1291774 w 3038475"/>
                  <a:gd name="connsiteY292" fmla="*/ 3291205 h 3378200"/>
                  <a:gd name="connsiteX293" fmla="*/ 1254950 w 3038475"/>
                  <a:gd name="connsiteY293" fmla="*/ 3296920 h 3378200"/>
                  <a:gd name="connsiteX294" fmla="*/ 1217492 w 3038475"/>
                  <a:gd name="connsiteY294" fmla="*/ 3328670 h 3378200"/>
                  <a:gd name="connsiteX295" fmla="*/ 1177494 w 3038475"/>
                  <a:gd name="connsiteY295" fmla="*/ 3378200 h 3378200"/>
                  <a:gd name="connsiteX296" fmla="*/ 1159718 w 3038475"/>
                  <a:gd name="connsiteY296" fmla="*/ 3356610 h 3378200"/>
                  <a:gd name="connsiteX297" fmla="*/ 1094222 w 3038475"/>
                  <a:gd name="connsiteY297" fmla="*/ 3335507 h 3378200"/>
                  <a:gd name="connsiteX298" fmla="*/ 1101725 w 3038475"/>
                  <a:gd name="connsiteY298" fmla="*/ 3321685 h 3378200"/>
                  <a:gd name="connsiteX299" fmla="*/ 1089660 w 3038475"/>
                  <a:gd name="connsiteY299" fmla="*/ 3319145 h 3378200"/>
                  <a:gd name="connsiteX300" fmla="*/ 1089660 w 3038475"/>
                  <a:gd name="connsiteY300" fmla="*/ 3260090 h 3378200"/>
                  <a:gd name="connsiteX301" fmla="*/ 1101725 w 3038475"/>
                  <a:gd name="connsiteY301" fmla="*/ 3256280 h 3378200"/>
                  <a:gd name="connsiteX302" fmla="*/ 1089660 w 3038475"/>
                  <a:gd name="connsiteY302" fmla="*/ 3175000 h 3378200"/>
                  <a:gd name="connsiteX303" fmla="*/ 1089660 w 3038475"/>
                  <a:gd name="connsiteY303" fmla="*/ 3160395 h 3378200"/>
                  <a:gd name="connsiteX304" fmla="*/ 1089660 w 3038475"/>
                  <a:gd name="connsiteY304" fmla="*/ 3146425 h 3378200"/>
                  <a:gd name="connsiteX305" fmla="*/ 1069340 w 3038475"/>
                  <a:gd name="connsiteY305" fmla="*/ 3156585 h 3378200"/>
                  <a:gd name="connsiteX306" fmla="*/ 1064895 w 3038475"/>
                  <a:gd name="connsiteY306" fmla="*/ 3128010 h 3378200"/>
                  <a:gd name="connsiteX307" fmla="*/ 1061085 w 3038475"/>
                  <a:gd name="connsiteY307" fmla="*/ 3095625 h 3378200"/>
                  <a:gd name="connsiteX308" fmla="*/ 1074420 w 3038475"/>
                  <a:gd name="connsiteY308" fmla="*/ 3057525 h 3378200"/>
                  <a:gd name="connsiteX309" fmla="*/ 1036320 w 3038475"/>
                  <a:gd name="connsiteY309" fmla="*/ 3076575 h 3378200"/>
                  <a:gd name="connsiteX310" fmla="*/ 1013460 w 3038475"/>
                  <a:gd name="connsiteY310" fmla="*/ 3068955 h 3378200"/>
                  <a:gd name="connsiteX311" fmla="*/ 1024890 w 3038475"/>
                  <a:gd name="connsiteY311" fmla="*/ 3048000 h 3378200"/>
                  <a:gd name="connsiteX312" fmla="*/ 1013460 w 3038475"/>
                  <a:gd name="connsiteY312" fmla="*/ 3011805 h 3378200"/>
                  <a:gd name="connsiteX313" fmla="*/ 1011555 w 3038475"/>
                  <a:gd name="connsiteY313" fmla="*/ 2975610 h 3378200"/>
                  <a:gd name="connsiteX314" fmla="*/ 990600 w 3038475"/>
                  <a:gd name="connsiteY314" fmla="*/ 2967990 h 3378200"/>
                  <a:gd name="connsiteX315" fmla="*/ 962025 w 3038475"/>
                  <a:gd name="connsiteY315" fmla="*/ 2971800 h 3378200"/>
                  <a:gd name="connsiteX316" fmla="*/ 973455 w 3038475"/>
                  <a:gd name="connsiteY316" fmla="*/ 2920365 h 3378200"/>
                  <a:gd name="connsiteX317" fmla="*/ 990600 w 3038475"/>
                  <a:gd name="connsiteY317" fmla="*/ 2891790 h 3378200"/>
                  <a:gd name="connsiteX318" fmla="*/ 971550 w 3038475"/>
                  <a:gd name="connsiteY318" fmla="*/ 2861310 h 3378200"/>
                  <a:gd name="connsiteX319" fmla="*/ 971550 w 3038475"/>
                  <a:gd name="connsiteY319" fmla="*/ 2842260 h 3378200"/>
                  <a:gd name="connsiteX320" fmla="*/ 962025 w 3038475"/>
                  <a:gd name="connsiteY320" fmla="*/ 2819400 h 3378200"/>
                  <a:gd name="connsiteX321" fmla="*/ 948690 w 3038475"/>
                  <a:gd name="connsiteY321" fmla="*/ 2785110 h 3378200"/>
                  <a:gd name="connsiteX322" fmla="*/ 935355 w 3038475"/>
                  <a:gd name="connsiteY322" fmla="*/ 2747010 h 3378200"/>
                  <a:gd name="connsiteX323" fmla="*/ 937895 w 3038475"/>
                  <a:gd name="connsiteY323" fmla="*/ 2728595 h 3378200"/>
                  <a:gd name="connsiteX324" fmla="*/ 937895 w 3038475"/>
                  <a:gd name="connsiteY324" fmla="*/ 2716978 h 3378200"/>
                  <a:gd name="connsiteX325" fmla="*/ 923290 w 3038475"/>
                  <a:gd name="connsiteY325" fmla="*/ 2728595 h 3378200"/>
                  <a:gd name="connsiteX326" fmla="*/ 883920 w 3038475"/>
                  <a:gd name="connsiteY326" fmla="*/ 2684145 h 3378200"/>
                  <a:gd name="connsiteX327" fmla="*/ 855345 w 3038475"/>
                  <a:gd name="connsiteY327" fmla="*/ 2665095 h 3378200"/>
                  <a:gd name="connsiteX328" fmla="*/ 826770 w 3038475"/>
                  <a:gd name="connsiteY328" fmla="*/ 2610485 h 3378200"/>
                  <a:gd name="connsiteX329" fmla="*/ 797560 w 3038475"/>
                  <a:gd name="connsiteY329" fmla="*/ 2608580 h 3378200"/>
                  <a:gd name="connsiteX330" fmla="*/ 781685 w 3038475"/>
                  <a:gd name="connsiteY330" fmla="*/ 2620645 h 3378200"/>
                  <a:gd name="connsiteX331" fmla="*/ 767715 w 3038475"/>
                  <a:gd name="connsiteY331" fmla="*/ 2571750 h 3378200"/>
                  <a:gd name="connsiteX332" fmla="*/ 767715 w 3038475"/>
                  <a:gd name="connsiteY332" fmla="*/ 2543175 h 3378200"/>
                  <a:gd name="connsiteX333" fmla="*/ 738951 w 3038475"/>
                  <a:gd name="connsiteY333" fmla="*/ 2518473 h 3378200"/>
                  <a:gd name="connsiteX334" fmla="*/ 714375 w 3038475"/>
                  <a:gd name="connsiteY334" fmla="*/ 2458085 h 3378200"/>
                  <a:gd name="connsiteX335" fmla="*/ 720725 w 3038475"/>
                  <a:gd name="connsiteY335" fmla="*/ 2426970 h 3378200"/>
                  <a:gd name="connsiteX336" fmla="*/ 786130 w 3038475"/>
                  <a:gd name="connsiteY336" fmla="*/ 2334260 h 3378200"/>
                  <a:gd name="connsiteX337" fmla="*/ 797560 w 3038475"/>
                  <a:gd name="connsiteY337" fmla="*/ 2284730 h 3378200"/>
                  <a:gd name="connsiteX338" fmla="*/ 797560 w 3038475"/>
                  <a:gd name="connsiteY338" fmla="*/ 2242185 h 3378200"/>
                  <a:gd name="connsiteX339" fmla="*/ 797560 w 3038475"/>
                  <a:gd name="connsiteY339" fmla="*/ 2211070 h 3378200"/>
                  <a:gd name="connsiteX340" fmla="*/ 797560 w 3038475"/>
                  <a:gd name="connsiteY340" fmla="*/ 2193290 h 3378200"/>
                  <a:gd name="connsiteX341" fmla="*/ 743585 w 3038475"/>
                  <a:gd name="connsiteY341" fmla="*/ 2092960 h 3378200"/>
                  <a:gd name="connsiteX342" fmla="*/ 779780 w 3038475"/>
                  <a:gd name="connsiteY342" fmla="*/ 2103755 h 3378200"/>
                  <a:gd name="connsiteX343" fmla="*/ 797560 w 3038475"/>
                  <a:gd name="connsiteY343" fmla="*/ 2077085 h 3378200"/>
                  <a:gd name="connsiteX344" fmla="*/ 843280 w 3038475"/>
                  <a:gd name="connsiteY344" fmla="*/ 2072640 h 3378200"/>
                  <a:gd name="connsiteX345" fmla="*/ 863600 w 3038475"/>
                  <a:gd name="connsiteY345" fmla="*/ 2042160 h 3378200"/>
                  <a:gd name="connsiteX346" fmla="*/ 847090 w 3038475"/>
                  <a:gd name="connsiteY346" fmla="*/ 1997710 h 3378200"/>
                  <a:gd name="connsiteX347" fmla="*/ 871220 w 3038475"/>
                  <a:gd name="connsiteY347" fmla="*/ 1981200 h 3378200"/>
                  <a:gd name="connsiteX348" fmla="*/ 865505 w 3038475"/>
                  <a:gd name="connsiteY348" fmla="*/ 1952625 h 3378200"/>
                  <a:gd name="connsiteX349" fmla="*/ 889635 w 3038475"/>
                  <a:gd name="connsiteY349" fmla="*/ 1897380 h 3378200"/>
                  <a:gd name="connsiteX350" fmla="*/ 887730 w 3038475"/>
                  <a:gd name="connsiteY350" fmla="*/ 1885315 h 3378200"/>
                  <a:gd name="connsiteX351" fmla="*/ 891540 w 3038475"/>
                  <a:gd name="connsiteY351" fmla="*/ 1869440 h 3378200"/>
                  <a:gd name="connsiteX352" fmla="*/ 902970 w 3038475"/>
                  <a:gd name="connsiteY352" fmla="*/ 1844675 h 3378200"/>
                  <a:gd name="connsiteX353" fmla="*/ 902970 w 3038475"/>
                  <a:gd name="connsiteY353" fmla="*/ 1826260 h 3378200"/>
                  <a:gd name="connsiteX354" fmla="*/ 913345 w 3038475"/>
                  <a:gd name="connsiteY354" fmla="*/ 1832744 h 3378200"/>
                  <a:gd name="connsiteX355" fmla="*/ 902970 w 3038475"/>
                  <a:gd name="connsiteY355" fmla="*/ 1823085 h 3378200"/>
                  <a:gd name="connsiteX356" fmla="*/ 910590 w 3038475"/>
                  <a:gd name="connsiteY356" fmla="*/ 1805940 h 3378200"/>
                  <a:gd name="connsiteX357" fmla="*/ 921385 w 3038475"/>
                  <a:gd name="connsiteY357" fmla="*/ 1767840 h 3378200"/>
                  <a:gd name="connsiteX358" fmla="*/ 921385 w 3038475"/>
                  <a:gd name="connsiteY358" fmla="*/ 1751330 h 3378200"/>
                  <a:gd name="connsiteX359" fmla="*/ 937895 w 3038475"/>
                  <a:gd name="connsiteY359" fmla="*/ 1751330 h 3378200"/>
                  <a:gd name="connsiteX360" fmla="*/ 937895 w 3038475"/>
                  <a:gd name="connsiteY360" fmla="*/ 1714500 h 3378200"/>
                  <a:gd name="connsiteX361" fmla="*/ 942975 w 3038475"/>
                  <a:gd name="connsiteY361" fmla="*/ 1680210 h 3378200"/>
                  <a:gd name="connsiteX362" fmla="*/ 963930 w 3038475"/>
                  <a:gd name="connsiteY362" fmla="*/ 1671955 h 3378200"/>
                  <a:gd name="connsiteX363" fmla="*/ 977265 w 3038475"/>
                  <a:gd name="connsiteY363" fmla="*/ 1651000 h 3378200"/>
                  <a:gd name="connsiteX364" fmla="*/ 983601 w 3038475"/>
                  <a:gd name="connsiteY364" fmla="*/ 1644465 h 3378200"/>
                  <a:gd name="connsiteX365" fmla="*/ 985520 w 3038475"/>
                  <a:gd name="connsiteY365" fmla="*/ 1640840 h 3378200"/>
                  <a:gd name="connsiteX366" fmla="*/ 987425 w 3038475"/>
                  <a:gd name="connsiteY366" fmla="*/ 1614805 h 3378200"/>
                  <a:gd name="connsiteX367" fmla="*/ 962025 w 3038475"/>
                  <a:gd name="connsiteY367" fmla="*/ 1602740 h 3378200"/>
                  <a:gd name="connsiteX368" fmla="*/ 951230 w 3038475"/>
                  <a:gd name="connsiteY368" fmla="*/ 1614805 h 3378200"/>
                  <a:gd name="connsiteX369" fmla="*/ 929640 w 3038475"/>
                  <a:gd name="connsiteY369" fmla="*/ 1625600 h 3378200"/>
                  <a:gd name="connsiteX370" fmla="*/ 894715 w 3038475"/>
                  <a:gd name="connsiteY370" fmla="*/ 1637030 h 3378200"/>
                  <a:gd name="connsiteX371" fmla="*/ 882015 w 3038475"/>
                  <a:gd name="connsiteY371" fmla="*/ 1672590 h 3378200"/>
                  <a:gd name="connsiteX372" fmla="*/ 859790 w 3038475"/>
                  <a:gd name="connsiteY372" fmla="*/ 1651635 h 3378200"/>
                  <a:gd name="connsiteX373" fmla="*/ 851378 w 3038475"/>
                  <a:gd name="connsiteY373" fmla="*/ 1633315 h 3378200"/>
                  <a:gd name="connsiteX374" fmla="*/ 845569 w 3038475"/>
                  <a:gd name="connsiteY374" fmla="*/ 1618678 h 3378200"/>
                  <a:gd name="connsiteX375" fmla="*/ 844298 w 3038475"/>
                  <a:gd name="connsiteY375" fmla="*/ 1588260 h 3378200"/>
                  <a:gd name="connsiteX376" fmla="*/ 828996 w 3038475"/>
                  <a:gd name="connsiteY376" fmla="*/ 1564829 h 3378200"/>
                  <a:gd name="connsiteX377" fmla="*/ 804294 w 3038475"/>
                  <a:gd name="connsiteY377" fmla="*/ 1524761 h 3378200"/>
                  <a:gd name="connsiteX378" fmla="*/ 803910 w 3038475"/>
                  <a:gd name="connsiteY378" fmla="*/ 1526540 h 3378200"/>
                  <a:gd name="connsiteX379" fmla="*/ 774065 w 3038475"/>
                  <a:gd name="connsiteY379" fmla="*/ 1524635 h 3378200"/>
                  <a:gd name="connsiteX380" fmla="*/ 756920 w 3038475"/>
                  <a:gd name="connsiteY380" fmla="*/ 1507490 h 3378200"/>
                  <a:gd name="connsiteX381" fmla="*/ 743585 w 3038475"/>
                  <a:gd name="connsiteY381" fmla="*/ 1496061 h 3378200"/>
                  <a:gd name="connsiteX382" fmla="*/ 774065 w 3038475"/>
                  <a:gd name="connsiteY382" fmla="*/ 1484630 h 3378200"/>
                  <a:gd name="connsiteX383" fmla="*/ 803910 w 3038475"/>
                  <a:gd name="connsiteY383" fmla="*/ 1478915 h 3378200"/>
                  <a:gd name="connsiteX384" fmla="*/ 803910 w 3038475"/>
                  <a:gd name="connsiteY384" fmla="*/ 1464945 h 3378200"/>
                  <a:gd name="connsiteX385" fmla="*/ 803910 w 3038475"/>
                  <a:gd name="connsiteY385" fmla="*/ 1450340 h 3378200"/>
                  <a:gd name="connsiteX386" fmla="*/ 830580 w 3038475"/>
                  <a:gd name="connsiteY386" fmla="*/ 1437005 h 3378200"/>
                  <a:gd name="connsiteX387" fmla="*/ 861060 w 3038475"/>
                  <a:gd name="connsiteY387" fmla="*/ 1423670 h 3378200"/>
                  <a:gd name="connsiteX388" fmla="*/ 887095 w 3038475"/>
                  <a:gd name="connsiteY388" fmla="*/ 1417955 h 3378200"/>
                  <a:gd name="connsiteX389" fmla="*/ 905510 w 3038475"/>
                  <a:gd name="connsiteY389" fmla="*/ 1410335 h 3378200"/>
                  <a:gd name="connsiteX390" fmla="*/ 918845 w 3038475"/>
                  <a:gd name="connsiteY390" fmla="*/ 1398905 h 3378200"/>
                  <a:gd name="connsiteX391" fmla="*/ 929640 w 3038475"/>
                  <a:gd name="connsiteY391" fmla="*/ 1386840 h 3378200"/>
                  <a:gd name="connsiteX392" fmla="*/ 962025 w 3038475"/>
                  <a:gd name="connsiteY392" fmla="*/ 1386840 h 3378200"/>
                  <a:gd name="connsiteX393" fmla="*/ 1010285 w 3038475"/>
                  <a:gd name="connsiteY393" fmla="*/ 1386840 h 3378200"/>
                  <a:gd name="connsiteX394" fmla="*/ 1010285 w 3038475"/>
                  <a:gd name="connsiteY394" fmla="*/ 1398905 h 3378200"/>
                  <a:gd name="connsiteX395" fmla="*/ 1033145 w 3038475"/>
                  <a:gd name="connsiteY395" fmla="*/ 1383823 h 3378200"/>
                  <a:gd name="connsiteX396" fmla="*/ 1044575 w 3038475"/>
                  <a:gd name="connsiteY396" fmla="*/ 1392649 h 3378200"/>
                  <a:gd name="connsiteX397" fmla="*/ 1052735 w 3038475"/>
                  <a:gd name="connsiteY397" fmla="*/ 1400395 h 3378200"/>
                  <a:gd name="connsiteX398" fmla="*/ 1075055 w 3038475"/>
                  <a:gd name="connsiteY398" fmla="*/ 1402715 h 3378200"/>
                  <a:gd name="connsiteX399" fmla="*/ 1082613 w 3038475"/>
                  <a:gd name="connsiteY399" fmla="*/ 1423858 h 3378200"/>
                  <a:gd name="connsiteX400" fmla="*/ 1097915 w 3038475"/>
                  <a:gd name="connsiteY400" fmla="*/ 1400810 h 3378200"/>
                  <a:gd name="connsiteX401" fmla="*/ 1120140 w 3038475"/>
                  <a:gd name="connsiteY401" fmla="*/ 1386840 h 3378200"/>
                  <a:gd name="connsiteX402" fmla="*/ 1139825 w 3038475"/>
                  <a:gd name="connsiteY402" fmla="*/ 1386840 h 3378200"/>
                  <a:gd name="connsiteX403" fmla="*/ 1156970 w 3038475"/>
                  <a:gd name="connsiteY403" fmla="*/ 1386840 h 3378200"/>
                  <a:gd name="connsiteX404" fmla="*/ 1170305 w 3038475"/>
                  <a:gd name="connsiteY404" fmla="*/ 1360805 h 3378200"/>
                  <a:gd name="connsiteX405" fmla="*/ 1166495 w 3038475"/>
                  <a:gd name="connsiteY405" fmla="*/ 1330325 h 3378200"/>
                  <a:gd name="connsiteX406" fmla="*/ 1172210 w 3038475"/>
                  <a:gd name="connsiteY406" fmla="*/ 1313180 h 3378200"/>
                  <a:gd name="connsiteX407" fmla="*/ 1174115 w 3038475"/>
                  <a:gd name="connsiteY407" fmla="*/ 1309371 h 3378200"/>
                  <a:gd name="connsiteX408" fmla="*/ 1169622 w 3038475"/>
                  <a:gd name="connsiteY408" fmla="*/ 1295891 h 3378200"/>
                  <a:gd name="connsiteX409" fmla="*/ 1120523 w 3038475"/>
                  <a:gd name="connsiteY409" fmla="*/ 1326070 h 3378200"/>
                  <a:gd name="connsiteX410" fmla="*/ 1086297 w 3038475"/>
                  <a:gd name="connsiteY410" fmla="*/ 1293620 h 3378200"/>
                  <a:gd name="connsiteX411" fmla="*/ 1058545 w 3038475"/>
                  <a:gd name="connsiteY411" fmla="*/ 1288415 h 3378200"/>
                  <a:gd name="connsiteX412" fmla="*/ 1004570 w 3038475"/>
                  <a:gd name="connsiteY412" fmla="*/ 1241425 h 3378200"/>
                  <a:gd name="connsiteX413" fmla="*/ 962025 w 3038475"/>
                  <a:gd name="connsiteY413" fmla="*/ 1184910 h 3378200"/>
                  <a:gd name="connsiteX414" fmla="*/ 911225 w 3038475"/>
                  <a:gd name="connsiteY414" fmla="*/ 1211071 h 3378200"/>
                  <a:gd name="connsiteX415" fmla="*/ 865668 w 3038475"/>
                  <a:gd name="connsiteY415" fmla="*/ 1215673 h 3378200"/>
                  <a:gd name="connsiteX416" fmla="*/ 827247 w 3038475"/>
                  <a:gd name="connsiteY416" fmla="*/ 1207581 h 3378200"/>
                  <a:gd name="connsiteX417" fmla="*/ 750828 w 3038475"/>
                  <a:gd name="connsiteY417" fmla="*/ 1245298 h 3378200"/>
                  <a:gd name="connsiteX418" fmla="*/ 731747 w 3038475"/>
                  <a:gd name="connsiteY418" fmla="*/ 1218188 h 3378200"/>
                  <a:gd name="connsiteX419" fmla="*/ 743585 w 3038475"/>
                  <a:gd name="connsiteY419" fmla="*/ 1162050 h 3378200"/>
                  <a:gd name="connsiteX420" fmla="*/ 710565 w 3038475"/>
                  <a:gd name="connsiteY420" fmla="*/ 1184910 h 3378200"/>
                  <a:gd name="connsiteX421" fmla="*/ 685165 w 3038475"/>
                  <a:gd name="connsiteY421" fmla="*/ 1177290 h 3378200"/>
                  <a:gd name="connsiteX422" fmla="*/ 661035 w 3038475"/>
                  <a:gd name="connsiteY422" fmla="*/ 1146810 h 3378200"/>
                  <a:gd name="connsiteX423" fmla="*/ 645160 w 3038475"/>
                  <a:gd name="connsiteY423" fmla="*/ 1128395 h 3378200"/>
                  <a:gd name="connsiteX424" fmla="*/ 617220 w 3038475"/>
                  <a:gd name="connsiteY424" fmla="*/ 1128395 h 3378200"/>
                  <a:gd name="connsiteX425" fmla="*/ 595630 w 3038475"/>
                  <a:gd name="connsiteY425" fmla="*/ 1123315 h 3378200"/>
                  <a:gd name="connsiteX426" fmla="*/ 567055 w 3038475"/>
                  <a:gd name="connsiteY426" fmla="*/ 1123315 h 3378200"/>
                  <a:gd name="connsiteX427" fmla="*/ 551180 w 3038475"/>
                  <a:gd name="connsiteY427" fmla="*/ 1149350 h 3378200"/>
                  <a:gd name="connsiteX428" fmla="*/ 524510 w 3038475"/>
                  <a:gd name="connsiteY428" fmla="*/ 1164590 h 3378200"/>
                  <a:gd name="connsiteX429" fmla="*/ 502285 w 3038475"/>
                  <a:gd name="connsiteY429" fmla="*/ 1128395 h 3378200"/>
                  <a:gd name="connsiteX430" fmla="*/ 485140 w 3038475"/>
                  <a:gd name="connsiteY430" fmla="*/ 1108075 h 3378200"/>
                  <a:gd name="connsiteX431" fmla="*/ 485140 w 3038475"/>
                  <a:gd name="connsiteY431" fmla="*/ 1075055 h 3378200"/>
                  <a:gd name="connsiteX432" fmla="*/ 485140 w 3038475"/>
                  <a:gd name="connsiteY432" fmla="*/ 1056640 h 3378200"/>
                  <a:gd name="connsiteX433" fmla="*/ 471170 w 3038475"/>
                  <a:gd name="connsiteY433" fmla="*/ 1015365 h 3378200"/>
                  <a:gd name="connsiteX434" fmla="*/ 434340 w 3038475"/>
                  <a:gd name="connsiteY434" fmla="*/ 1017905 h 3378200"/>
                  <a:gd name="connsiteX435" fmla="*/ 429260 w 3038475"/>
                  <a:gd name="connsiteY435" fmla="*/ 996950 h 3378200"/>
                  <a:gd name="connsiteX436" fmla="*/ 398780 w 3038475"/>
                  <a:gd name="connsiteY436" fmla="*/ 1015365 h 3378200"/>
                  <a:gd name="connsiteX437" fmla="*/ 375920 w 3038475"/>
                  <a:gd name="connsiteY437" fmla="*/ 1017905 h 3378200"/>
                  <a:gd name="connsiteX438" fmla="*/ 347345 w 3038475"/>
                  <a:gd name="connsiteY438" fmla="*/ 1028065 h 3378200"/>
                  <a:gd name="connsiteX439" fmla="*/ 315595 w 3038475"/>
                  <a:gd name="connsiteY439" fmla="*/ 1010285 h 3378200"/>
                  <a:gd name="connsiteX440" fmla="*/ 304800 w 3038475"/>
                  <a:gd name="connsiteY440" fmla="*/ 984250 h 3378200"/>
                  <a:gd name="connsiteX441" fmla="*/ 283210 w 3038475"/>
                  <a:gd name="connsiteY441" fmla="*/ 984250 h 3378200"/>
                  <a:gd name="connsiteX442" fmla="*/ 262255 w 3038475"/>
                  <a:gd name="connsiteY442" fmla="*/ 958215 h 3378200"/>
                  <a:gd name="connsiteX443" fmla="*/ 241935 w 3038475"/>
                  <a:gd name="connsiteY443" fmla="*/ 958215 h 3378200"/>
                  <a:gd name="connsiteX444" fmla="*/ 231775 w 3038475"/>
                  <a:gd name="connsiteY444" fmla="*/ 974090 h 3378200"/>
                  <a:gd name="connsiteX445" fmla="*/ 209550 w 3038475"/>
                  <a:gd name="connsiteY445" fmla="*/ 991870 h 3378200"/>
                  <a:gd name="connsiteX446" fmla="*/ 204470 w 3038475"/>
                  <a:gd name="connsiteY446" fmla="*/ 974090 h 3378200"/>
                  <a:gd name="connsiteX447" fmla="*/ 177800 w 3038475"/>
                  <a:gd name="connsiteY447" fmla="*/ 974090 h 3378200"/>
                  <a:gd name="connsiteX448" fmla="*/ 187960 w 3038475"/>
                  <a:gd name="connsiteY448" fmla="*/ 920116 h 3378200"/>
                  <a:gd name="connsiteX449" fmla="*/ 157480 w 3038475"/>
                  <a:gd name="connsiteY449" fmla="*/ 920116 h 3378200"/>
                  <a:gd name="connsiteX450" fmla="*/ 133985 w 3038475"/>
                  <a:gd name="connsiteY450" fmla="*/ 873761 h 3378200"/>
                  <a:gd name="connsiteX451" fmla="*/ 157480 w 3038475"/>
                  <a:gd name="connsiteY451" fmla="*/ 845185 h 3378200"/>
                  <a:gd name="connsiteX452" fmla="*/ 157480 w 3038475"/>
                  <a:gd name="connsiteY452" fmla="*/ 808990 h 3378200"/>
                  <a:gd name="connsiteX453" fmla="*/ 149225 w 3038475"/>
                  <a:gd name="connsiteY453" fmla="*/ 795020 h 3378200"/>
                  <a:gd name="connsiteX454" fmla="*/ 157480 w 3038475"/>
                  <a:gd name="connsiteY454" fmla="*/ 747395 h 3378200"/>
                  <a:gd name="connsiteX455" fmla="*/ 175260 w 3038475"/>
                  <a:gd name="connsiteY455" fmla="*/ 760095 h 3378200"/>
                  <a:gd name="connsiteX456" fmla="*/ 249555 w 3038475"/>
                  <a:gd name="connsiteY456" fmla="*/ 726440 h 3378200"/>
                  <a:gd name="connsiteX457" fmla="*/ 209550 w 3038475"/>
                  <a:gd name="connsiteY457" fmla="*/ 693420 h 3378200"/>
                  <a:gd name="connsiteX458" fmla="*/ 182880 w 3038475"/>
                  <a:gd name="connsiteY458" fmla="*/ 652780 h 3378200"/>
                  <a:gd name="connsiteX459" fmla="*/ 204470 w 3038475"/>
                  <a:gd name="connsiteY459" fmla="*/ 633730 h 3378200"/>
                  <a:gd name="connsiteX460" fmla="*/ 172720 w 3038475"/>
                  <a:gd name="connsiteY460" fmla="*/ 610870 h 3378200"/>
                  <a:gd name="connsiteX461" fmla="*/ 187960 w 3038475"/>
                  <a:gd name="connsiteY461" fmla="*/ 551815 h 3378200"/>
                  <a:gd name="connsiteX462" fmla="*/ 185420 w 3038475"/>
                  <a:gd name="connsiteY462" fmla="*/ 508636 h 3378200"/>
                  <a:gd name="connsiteX463" fmla="*/ 157480 w 3038475"/>
                  <a:gd name="connsiteY463" fmla="*/ 489585 h 3378200"/>
                  <a:gd name="connsiteX464" fmla="*/ 204470 w 3038475"/>
                  <a:gd name="connsiteY464" fmla="*/ 481965 h 3378200"/>
                  <a:gd name="connsiteX465" fmla="*/ 192405 w 3038475"/>
                  <a:gd name="connsiteY465" fmla="*/ 422911 h 3378200"/>
                  <a:gd name="connsiteX466" fmla="*/ 192405 w 3038475"/>
                  <a:gd name="connsiteY466" fmla="*/ 398145 h 3378200"/>
                  <a:gd name="connsiteX467" fmla="*/ 204470 w 3038475"/>
                  <a:gd name="connsiteY467" fmla="*/ 391160 h 3378200"/>
                  <a:gd name="connsiteX468" fmla="*/ 213360 w 3038475"/>
                  <a:gd name="connsiteY468" fmla="*/ 377191 h 3378200"/>
                  <a:gd name="connsiteX469" fmla="*/ 209550 w 3038475"/>
                  <a:gd name="connsiteY469" fmla="*/ 350520 h 3378200"/>
                  <a:gd name="connsiteX470" fmla="*/ 204470 w 3038475"/>
                  <a:gd name="connsiteY470" fmla="*/ 296545 h 3378200"/>
                  <a:gd name="connsiteX471" fmla="*/ 172720 w 3038475"/>
                  <a:gd name="connsiteY471" fmla="*/ 265430 h 3378200"/>
                  <a:gd name="connsiteX472" fmla="*/ 149225 w 3038475"/>
                  <a:gd name="connsiteY472" fmla="*/ 255270 h 3378200"/>
                  <a:gd name="connsiteX473" fmla="*/ 115570 w 3038475"/>
                  <a:gd name="connsiteY473" fmla="*/ 257810 h 3378200"/>
                  <a:gd name="connsiteX474" fmla="*/ 110490 w 3038475"/>
                  <a:gd name="connsiteY474" fmla="*/ 285115 h 3378200"/>
                  <a:gd name="connsiteX475" fmla="*/ 88900 w 3038475"/>
                  <a:gd name="connsiteY475" fmla="*/ 270510 h 3378200"/>
                  <a:gd name="connsiteX476" fmla="*/ 74930 w 3038475"/>
                  <a:gd name="connsiteY476" fmla="*/ 247650 h 3378200"/>
                  <a:gd name="connsiteX477" fmla="*/ 48260 w 3038475"/>
                  <a:gd name="connsiteY477" fmla="*/ 213995 h 3378200"/>
                  <a:gd name="connsiteX478" fmla="*/ 48260 w 3038475"/>
                  <a:gd name="connsiteY478" fmla="*/ 182880 h 3378200"/>
                  <a:gd name="connsiteX479" fmla="*/ 33655 w 3038475"/>
                  <a:gd name="connsiteY479" fmla="*/ 172720 h 3378200"/>
                  <a:gd name="connsiteX480" fmla="*/ 0 w 3038475"/>
                  <a:gd name="connsiteY480" fmla="*/ 172720 h 3378200"/>
                  <a:gd name="connsiteX481" fmla="*/ 33655 w 3038475"/>
                  <a:gd name="connsiteY481" fmla="*/ 116205 h 3378200"/>
                  <a:gd name="connsiteX482" fmla="*/ 48260 w 3038475"/>
                  <a:gd name="connsiteY482" fmla="*/ 111125 h 3378200"/>
                  <a:gd name="connsiteX483" fmla="*/ 48260 w 3038475"/>
                  <a:gd name="connsiteY483" fmla="*/ 85725 h 3378200"/>
                  <a:gd name="connsiteX484" fmla="*/ 110490 w 3038475"/>
                  <a:gd name="connsiteY484" fmla="*/ 85725 h 3378200"/>
                  <a:gd name="connsiteX485" fmla="*/ 110490 w 3038475"/>
                  <a:gd name="connsiteY485" fmla="*/ 64770 h 3378200"/>
                  <a:gd name="connsiteX486" fmla="*/ 149225 w 3038475"/>
                  <a:gd name="connsiteY486" fmla="*/ 62230 h 3378200"/>
                  <a:gd name="connsiteX487" fmla="*/ 157480 w 3038475"/>
                  <a:gd name="connsiteY487" fmla="*/ 28575 h 3378200"/>
                  <a:gd name="connsiteX488" fmla="*/ 157480 w 3038475"/>
                  <a:gd name="connsiteY488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32735 w 3038475"/>
                  <a:gd name="connsiteY34" fmla="*/ 269282 h 3378200"/>
                  <a:gd name="connsiteX35" fmla="*/ 410426 w 3038475"/>
                  <a:gd name="connsiteY35" fmla="*/ 293754 h 3378200"/>
                  <a:gd name="connsiteX36" fmla="*/ 391034 w 3038475"/>
                  <a:gd name="connsiteY36" fmla="*/ 343110 h 3378200"/>
                  <a:gd name="connsiteX37" fmla="*/ 418933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69673 w 3038475"/>
                  <a:gd name="connsiteY47" fmla="*/ 425067 h 3378200"/>
                  <a:gd name="connsiteX48" fmla="*/ 722930 w 3038475"/>
                  <a:gd name="connsiteY48" fmla="*/ 487254 h 3378200"/>
                  <a:gd name="connsiteX49" fmla="*/ 756920 w 3038475"/>
                  <a:gd name="connsiteY49" fmla="*/ 516382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54280 w 3038475"/>
                  <a:gd name="connsiteY53" fmla="*/ 477011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04648 w 3038475"/>
                  <a:gd name="connsiteY57" fmla="*/ 531873 h 3378200"/>
                  <a:gd name="connsiteX58" fmla="*/ 1198419 w 3038475"/>
                  <a:gd name="connsiteY58" fmla="*/ 605874 h 3378200"/>
                  <a:gd name="connsiteX59" fmla="*/ 1287571 w 3038475"/>
                  <a:gd name="connsiteY59" fmla="*/ 605832 h 3378200"/>
                  <a:gd name="connsiteX60" fmla="*/ 1375092 w 3038475"/>
                  <a:gd name="connsiteY60" fmla="*/ 665042 h 3378200"/>
                  <a:gd name="connsiteX61" fmla="*/ 1409700 w 3038475"/>
                  <a:gd name="connsiteY61" fmla="*/ 668655 h 3378200"/>
                  <a:gd name="connsiteX62" fmla="*/ 1333967 w 3038475"/>
                  <a:gd name="connsiteY62" fmla="*/ 708702 h 3378200"/>
                  <a:gd name="connsiteX63" fmla="*/ 1318685 w 3038475"/>
                  <a:gd name="connsiteY63" fmla="*/ 747520 h 3378200"/>
                  <a:gd name="connsiteX64" fmla="*/ 1346835 w 3038475"/>
                  <a:gd name="connsiteY64" fmla="*/ 816610 h 3378200"/>
                  <a:gd name="connsiteX65" fmla="*/ 1345565 w 3038475"/>
                  <a:gd name="connsiteY65" fmla="*/ 890270 h 3378200"/>
                  <a:gd name="connsiteX66" fmla="*/ 1374899 w 3038475"/>
                  <a:gd name="connsiteY66" fmla="*/ 888706 h 3378200"/>
                  <a:gd name="connsiteX67" fmla="*/ 1362075 w 3038475"/>
                  <a:gd name="connsiteY67" fmla="*/ 897255 h 3378200"/>
                  <a:gd name="connsiteX68" fmla="*/ 1357630 w 3038475"/>
                  <a:gd name="connsiteY68" fmla="*/ 925195 h 3378200"/>
                  <a:gd name="connsiteX69" fmla="*/ 1311275 w 3038475"/>
                  <a:gd name="connsiteY69" fmla="*/ 922655 h 3378200"/>
                  <a:gd name="connsiteX70" fmla="*/ 1295400 w 3038475"/>
                  <a:gd name="connsiteY70" fmla="*/ 945516 h 3378200"/>
                  <a:gd name="connsiteX71" fmla="*/ 1346835 w 3038475"/>
                  <a:gd name="connsiteY71" fmla="*/ 996950 h 3378200"/>
                  <a:gd name="connsiteX72" fmla="*/ 1313815 w 3038475"/>
                  <a:gd name="connsiteY72" fmla="*/ 1075055 h 3378200"/>
                  <a:gd name="connsiteX73" fmla="*/ 1339215 w 3038475"/>
                  <a:gd name="connsiteY73" fmla="*/ 1102995 h 3378200"/>
                  <a:gd name="connsiteX74" fmla="*/ 1332786 w 3038475"/>
                  <a:gd name="connsiteY74" fmla="*/ 1106805 h 3378200"/>
                  <a:gd name="connsiteX75" fmla="*/ 1358900 w 3038475"/>
                  <a:gd name="connsiteY75" fmla="*/ 1106805 h 3378200"/>
                  <a:gd name="connsiteX76" fmla="*/ 1366520 w 3038475"/>
                  <a:gd name="connsiteY76" fmla="*/ 1130300 h 3378200"/>
                  <a:gd name="connsiteX77" fmla="*/ 1374140 w 3038475"/>
                  <a:gd name="connsiteY77" fmla="*/ 1155065 h 3378200"/>
                  <a:gd name="connsiteX78" fmla="*/ 1409700 w 3038475"/>
                  <a:gd name="connsiteY78" fmla="*/ 1160780 h 3378200"/>
                  <a:gd name="connsiteX79" fmla="*/ 1440815 w 3038475"/>
                  <a:gd name="connsiteY79" fmla="*/ 1170305 h 3378200"/>
                  <a:gd name="connsiteX80" fmla="*/ 1459865 w 3038475"/>
                  <a:gd name="connsiteY80" fmla="*/ 1164590 h 3378200"/>
                  <a:gd name="connsiteX81" fmla="*/ 1473200 w 3038475"/>
                  <a:gd name="connsiteY81" fmla="*/ 1145541 h 3378200"/>
                  <a:gd name="connsiteX82" fmla="*/ 1482725 w 3038475"/>
                  <a:gd name="connsiteY82" fmla="*/ 1106805 h 3378200"/>
                  <a:gd name="connsiteX83" fmla="*/ 1511300 w 3038475"/>
                  <a:gd name="connsiteY83" fmla="*/ 1106805 h 3378200"/>
                  <a:gd name="connsiteX84" fmla="*/ 1520825 w 3038475"/>
                  <a:gd name="connsiteY84" fmla="*/ 1126490 h 3378200"/>
                  <a:gd name="connsiteX85" fmla="*/ 1539875 w 3038475"/>
                  <a:gd name="connsiteY85" fmla="*/ 1126490 h 3378200"/>
                  <a:gd name="connsiteX86" fmla="*/ 1558925 w 3038475"/>
                  <a:gd name="connsiteY86" fmla="*/ 1143635 h 3378200"/>
                  <a:gd name="connsiteX87" fmla="*/ 1583690 w 3038475"/>
                  <a:gd name="connsiteY87" fmla="*/ 1143635 h 3378200"/>
                  <a:gd name="connsiteX88" fmla="*/ 1593215 w 3038475"/>
                  <a:gd name="connsiteY88" fmla="*/ 1126490 h 3378200"/>
                  <a:gd name="connsiteX89" fmla="*/ 1579880 w 3038475"/>
                  <a:gd name="connsiteY89" fmla="*/ 1170305 h 3378200"/>
                  <a:gd name="connsiteX90" fmla="*/ 1581533 w 3038475"/>
                  <a:gd name="connsiteY90" fmla="*/ 1197102 h 3378200"/>
                  <a:gd name="connsiteX91" fmla="*/ 1600835 w 3038475"/>
                  <a:gd name="connsiteY91" fmla="*/ 1217930 h 3378200"/>
                  <a:gd name="connsiteX92" fmla="*/ 1612265 w 3038475"/>
                  <a:gd name="connsiteY92" fmla="*/ 1240155 h 3378200"/>
                  <a:gd name="connsiteX93" fmla="*/ 1617813 w 3038475"/>
                  <a:gd name="connsiteY93" fmla="*/ 1253065 h 3378200"/>
                  <a:gd name="connsiteX94" fmla="*/ 1648460 w 3038475"/>
                  <a:gd name="connsiteY94" fmla="*/ 1240155 h 3378200"/>
                  <a:gd name="connsiteX95" fmla="*/ 1654175 w 3038475"/>
                  <a:gd name="connsiteY95" fmla="*/ 1265555 h 3378200"/>
                  <a:gd name="connsiteX96" fmla="*/ 1678940 w 3038475"/>
                  <a:gd name="connsiteY96" fmla="*/ 1290320 h 3378200"/>
                  <a:gd name="connsiteX97" fmla="*/ 1682257 w 3038475"/>
                  <a:gd name="connsiteY97" fmla="*/ 1310221 h 3378200"/>
                  <a:gd name="connsiteX98" fmla="*/ 1685925 w 3038475"/>
                  <a:gd name="connsiteY98" fmla="*/ 1295400 h 3378200"/>
                  <a:gd name="connsiteX99" fmla="*/ 1708785 w 3038475"/>
                  <a:gd name="connsiteY99" fmla="*/ 1310640 h 3378200"/>
                  <a:gd name="connsiteX100" fmla="*/ 1715770 w 3038475"/>
                  <a:gd name="connsiteY100" fmla="*/ 1314450 h 3378200"/>
                  <a:gd name="connsiteX101" fmla="*/ 1737360 w 3038475"/>
                  <a:gd name="connsiteY101" fmla="*/ 1314450 h 3378200"/>
                  <a:gd name="connsiteX102" fmla="*/ 1758315 w 3038475"/>
                  <a:gd name="connsiteY102" fmla="*/ 1314450 h 3378200"/>
                  <a:gd name="connsiteX103" fmla="*/ 1795145 w 3038475"/>
                  <a:gd name="connsiteY103" fmla="*/ 1336675 h 3378200"/>
                  <a:gd name="connsiteX104" fmla="*/ 1772285 w 3038475"/>
                  <a:gd name="connsiteY104" fmla="*/ 1349375 h 3378200"/>
                  <a:gd name="connsiteX105" fmla="*/ 1772285 w 3038475"/>
                  <a:gd name="connsiteY105" fmla="*/ 1364615 h 3378200"/>
                  <a:gd name="connsiteX106" fmla="*/ 1758315 w 3038475"/>
                  <a:gd name="connsiteY106" fmla="*/ 1384935 h 3378200"/>
                  <a:gd name="connsiteX107" fmla="*/ 1779905 w 3038475"/>
                  <a:gd name="connsiteY107" fmla="*/ 1402715 h 3378200"/>
                  <a:gd name="connsiteX108" fmla="*/ 1795145 w 3038475"/>
                  <a:gd name="connsiteY108" fmla="*/ 1428750 h 3378200"/>
                  <a:gd name="connsiteX109" fmla="*/ 1823720 w 3038475"/>
                  <a:gd name="connsiteY109" fmla="*/ 1438910 h 3378200"/>
                  <a:gd name="connsiteX110" fmla="*/ 1851660 w 3038475"/>
                  <a:gd name="connsiteY110" fmla="*/ 1418590 h 3378200"/>
                  <a:gd name="connsiteX111" fmla="*/ 1869440 w 3038475"/>
                  <a:gd name="connsiteY111" fmla="*/ 1426210 h 3378200"/>
                  <a:gd name="connsiteX112" fmla="*/ 1884680 w 3038475"/>
                  <a:gd name="connsiteY112" fmla="*/ 1397635 h 3378200"/>
                  <a:gd name="connsiteX113" fmla="*/ 1908810 w 3038475"/>
                  <a:gd name="connsiteY113" fmla="*/ 1410970 h 3378200"/>
                  <a:gd name="connsiteX114" fmla="*/ 1908810 w 3038475"/>
                  <a:gd name="connsiteY114" fmla="*/ 1431290 h 3378200"/>
                  <a:gd name="connsiteX115" fmla="*/ 1931035 w 3038475"/>
                  <a:gd name="connsiteY115" fmla="*/ 1446530 h 3378200"/>
                  <a:gd name="connsiteX116" fmla="*/ 1947545 w 3038475"/>
                  <a:gd name="connsiteY116" fmla="*/ 1413510 h 3378200"/>
                  <a:gd name="connsiteX117" fmla="*/ 1978660 w 3038475"/>
                  <a:gd name="connsiteY117" fmla="*/ 1410970 h 3378200"/>
                  <a:gd name="connsiteX118" fmla="*/ 2021205 w 3038475"/>
                  <a:gd name="connsiteY118" fmla="*/ 1410970 h 3378200"/>
                  <a:gd name="connsiteX119" fmla="*/ 2047240 w 3038475"/>
                  <a:gd name="connsiteY119" fmla="*/ 1431290 h 3378200"/>
                  <a:gd name="connsiteX120" fmla="*/ 2075704 w 3038475"/>
                  <a:gd name="connsiteY120" fmla="*/ 1424444 h 3378200"/>
                  <a:gd name="connsiteX121" fmla="*/ 2071370 w 3038475"/>
                  <a:gd name="connsiteY121" fmla="*/ 1421130 h 3378200"/>
                  <a:gd name="connsiteX122" fmla="*/ 2112645 w 3038475"/>
                  <a:gd name="connsiteY122" fmla="*/ 1396365 h 3378200"/>
                  <a:gd name="connsiteX123" fmla="*/ 2154555 w 3038475"/>
                  <a:gd name="connsiteY123" fmla="*/ 1369695 h 3378200"/>
                  <a:gd name="connsiteX124" fmla="*/ 2152650 w 3038475"/>
                  <a:gd name="connsiteY124" fmla="*/ 1338580 h 3378200"/>
                  <a:gd name="connsiteX125" fmla="*/ 2164080 w 3038475"/>
                  <a:gd name="connsiteY125" fmla="*/ 1247775 h 3378200"/>
                  <a:gd name="connsiteX126" fmla="*/ 2182495 w 3038475"/>
                  <a:gd name="connsiteY126" fmla="*/ 1230630 h 3378200"/>
                  <a:gd name="connsiteX127" fmla="*/ 2103120 w 3038475"/>
                  <a:gd name="connsiteY127" fmla="*/ 1189355 h 3378200"/>
                  <a:gd name="connsiteX128" fmla="*/ 2069465 w 3038475"/>
                  <a:gd name="connsiteY128" fmla="*/ 1189355 h 3378200"/>
                  <a:gd name="connsiteX129" fmla="*/ 2040255 w 3038475"/>
                  <a:gd name="connsiteY129" fmla="*/ 1211580 h 3378200"/>
                  <a:gd name="connsiteX130" fmla="*/ 2019300 w 3038475"/>
                  <a:gd name="connsiteY130" fmla="*/ 1253490 h 3378200"/>
                  <a:gd name="connsiteX131" fmla="*/ 2011680 w 3038475"/>
                  <a:gd name="connsiteY131" fmla="*/ 1245870 h 3378200"/>
                  <a:gd name="connsiteX132" fmla="*/ 1994535 w 3038475"/>
                  <a:gd name="connsiteY132" fmla="*/ 1243965 h 3378200"/>
                  <a:gd name="connsiteX133" fmla="*/ 2038350 w 3038475"/>
                  <a:gd name="connsiteY133" fmla="*/ 1186815 h 3378200"/>
                  <a:gd name="connsiteX134" fmla="*/ 2013585 w 3038475"/>
                  <a:gd name="connsiteY134" fmla="*/ 1146810 h 3378200"/>
                  <a:gd name="connsiteX135" fmla="*/ 1994535 w 3038475"/>
                  <a:gd name="connsiteY135" fmla="*/ 1200150 h 3378200"/>
                  <a:gd name="connsiteX136" fmla="*/ 1979295 w 3038475"/>
                  <a:gd name="connsiteY136" fmla="*/ 1209675 h 3378200"/>
                  <a:gd name="connsiteX137" fmla="*/ 1983105 w 3038475"/>
                  <a:gd name="connsiteY137" fmla="*/ 1236345 h 3378200"/>
                  <a:gd name="connsiteX138" fmla="*/ 1945005 w 3038475"/>
                  <a:gd name="connsiteY138" fmla="*/ 1230630 h 3378200"/>
                  <a:gd name="connsiteX139" fmla="*/ 1945005 w 3038475"/>
                  <a:gd name="connsiteY139" fmla="*/ 1211580 h 3378200"/>
                  <a:gd name="connsiteX140" fmla="*/ 1977390 w 3038475"/>
                  <a:gd name="connsiteY140" fmla="*/ 1151255 h 3378200"/>
                  <a:gd name="connsiteX141" fmla="*/ 2000250 w 3038475"/>
                  <a:gd name="connsiteY141" fmla="*/ 1135380 h 3378200"/>
                  <a:gd name="connsiteX142" fmla="*/ 1986915 w 3038475"/>
                  <a:gd name="connsiteY142" fmla="*/ 1074420 h 3378200"/>
                  <a:gd name="connsiteX143" fmla="*/ 2013585 w 3038475"/>
                  <a:gd name="connsiteY143" fmla="*/ 1033780 h 3378200"/>
                  <a:gd name="connsiteX144" fmla="*/ 2103120 w 3038475"/>
                  <a:gd name="connsiteY144" fmla="*/ 1017905 h 3378200"/>
                  <a:gd name="connsiteX145" fmla="*/ 2152650 w 3038475"/>
                  <a:gd name="connsiteY145" fmla="*/ 1005205 h 3378200"/>
                  <a:gd name="connsiteX146" fmla="*/ 2134870 w 3038475"/>
                  <a:gd name="connsiteY146" fmla="*/ 954405 h 3378200"/>
                  <a:gd name="connsiteX147" fmla="*/ 2101215 w 3038475"/>
                  <a:gd name="connsiteY147" fmla="*/ 963931 h 3378200"/>
                  <a:gd name="connsiteX148" fmla="*/ 2069465 w 3038475"/>
                  <a:gd name="connsiteY148" fmla="*/ 938530 h 3378200"/>
                  <a:gd name="connsiteX149" fmla="*/ 2071370 w 3038475"/>
                  <a:gd name="connsiteY149" fmla="*/ 859155 h 3378200"/>
                  <a:gd name="connsiteX150" fmla="*/ 2118995 w 3038475"/>
                  <a:gd name="connsiteY150" fmla="*/ 824230 h 3378200"/>
                  <a:gd name="connsiteX151" fmla="*/ 2182495 w 3038475"/>
                  <a:gd name="connsiteY151" fmla="*/ 805180 h 3378200"/>
                  <a:gd name="connsiteX152" fmla="*/ 2203450 w 3038475"/>
                  <a:gd name="connsiteY152" fmla="*/ 849630 h 3378200"/>
                  <a:gd name="connsiteX153" fmla="*/ 2220595 w 3038475"/>
                  <a:gd name="connsiteY153" fmla="*/ 881380 h 3378200"/>
                  <a:gd name="connsiteX154" fmla="*/ 2265045 w 3038475"/>
                  <a:gd name="connsiteY154" fmla="*/ 903605 h 3378200"/>
                  <a:gd name="connsiteX155" fmla="*/ 2265045 w 3038475"/>
                  <a:gd name="connsiteY155" fmla="*/ 878205 h 3378200"/>
                  <a:gd name="connsiteX156" fmla="*/ 2357120 w 3038475"/>
                  <a:gd name="connsiteY156" fmla="*/ 849630 h 3378200"/>
                  <a:gd name="connsiteX157" fmla="*/ 2392680 w 3038475"/>
                  <a:gd name="connsiteY157" fmla="*/ 862965 h 3378200"/>
                  <a:gd name="connsiteX158" fmla="*/ 2423160 w 3038475"/>
                  <a:gd name="connsiteY158" fmla="*/ 847725 h 3378200"/>
                  <a:gd name="connsiteX159" fmla="*/ 2446020 w 3038475"/>
                  <a:gd name="connsiteY159" fmla="*/ 872490 h 3378200"/>
                  <a:gd name="connsiteX160" fmla="*/ 2434590 w 3038475"/>
                  <a:gd name="connsiteY160" fmla="*/ 889635 h 3378200"/>
                  <a:gd name="connsiteX161" fmla="*/ 2459355 w 3038475"/>
                  <a:gd name="connsiteY161" fmla="*/ 901065 h 3378200"/>
                  <a:gd name="connsiteX162" fmla="*/ 2447925 w 3038475"/>
                  <a:gd name="connsiteY162" fmla="*/ 910590 h 3378200"/>
                  <a:gd name="connsiteX163" fmla="*/ 2458720 w 3038475"/>
                  <a:gd name="connsiteY163" fmla="*/ 922655 h 3378200"/>
                  <a:gd name="connsiteX164" fmla="*/ 2484120 w 3038475"/>
                  <a:gd name="connsiteY164" fmla="*/ 986155 h 3378200"/>
                  <a:gd name="connsiteX165" fmla="*/ 2447925 w 3038475"/>
                  <a:gd name="connsiteY165" fmla="*/ 1038225 h 3378200"/>
                  <a:gd name="connsiteX166" fmla="*/ 2461260 w 3038475"/>
                  <a:gd name="connsiteY166" fmla="*/ 1068705 h 3378200"/>
                  <a:gd name="connsiteX167" fmla="*/ 2438400 w 3038475"/>
                  <a:gd name="connsiteY167" fmla="*/ 1106805 h 3378200"/>
                  <a:gd name="connsiteX168" fmla="*/ 2438400 w 3038475"/>
                  <a:gd name="connsiteY168" fmla="*/ 1132206 h 3378200"/>
                  <a:gd name="connsiteX169" fmla="*/ 2417445 w 3038475"/>
                  <a:gd name="connsiteY169" fmla="*/ 1141095 h 3378200"/>
                  <a:gd name="connsiteX170" fmla="*/ 2421255 w 3038475"/>
                  <a:gd name="connsiteY170" fmla="*/ 1163955 h 3378200"/>
                  <a:gd name="connsiteX171" fmla="*/ 2377440 w 3038475"/>
                  <a:gd name="connsiteY171" fmla="*/ 1198880 h 3378200"/>
                  <a:gd name="connsiteX172" fmla="*/ 2374265 w 3038475"/>
                  <a:gd name="connsiteY172" fmla="*/ 1230630 h 3378200"/>
                  <a:gd name="connsiteX173" fmla="*/ 2335530 w 3038475"/>
                  <a:gd name="connsiteY173" fmla="*/ 1239520 h 3378200"/>
                  <a:gd name="connsiteX174" fmla="*/ 2335530 w 3038475"/>
                  <a:gd name="connsiteY174" fmla="*/ 1295400 h 3378200"/>
                  <a:gd name="connsiteX175" fmla="*/ 2374265 w 3038475"/>
                  <a:gd name="connsiteY175" fmla="*/ 1314451 h 3378200"/>
                  <a:gd name="connsiteX176" fmla="*/ 2420620 w 3038475"/>
                  <a:gd name="connsiteY176" fmla="*/ 1295400 h 3378200"/>
                  <a:gd name="connsiteX177" fmla="*/ 2461895 w 3038475"/>
                  <a:gd name="connsiteY177" fmla="*/ 1295400 h 3378200"/>
                  <a:gd name="connsiteX178" fmla="*/ 2526030 w 3038475"/>
                  <a:gd name="connsiteY178" fmla="*/ 1239520 h 3378200"/>
                  <a:gd name="connsiteX179" fmla="*/ 2560320 w 3038475"/>
                  <a:gd name="connsiteY179" fmla="*/ 1239520 h 3378200"/>
                  <a:gd name="connsiteX180" fmla="*/ 2563319 w 3038475"/>
                  <a:gd name="connsiteY180" fmla="*/ 1251314 h 3378200"/>
                  <a:gd name="connsiteX181" fmla="*/ 2563382 w 3038475"/>
                  <a:gd name="connsiteY181" fmla="*/ 1251335 h 3378200"/>
                  <a:gd name="connsiteX182" fmla="*/ 2569845 w 3038475"/>
                  <a:gd name="connsiteY182" fmla="*/ 1241425 h 3378200"/>
                  <a:gd name="connsiteX183" fmla="*/ 2591435 w 3038475"/>
                  <a:gd name="connsiteY183" fmla="*/ 1241425 h 3378200"/>
                  <a:gd name="connsiteX184" fmla="*/ 2616835 w 3038475"/>
                  <a:gd name="connsiteY184" fmla="*/ 1264285 h 3378200"/>
                  <a:gd name="connsiteX185" fmla="*/ 2629535 w 3038475"/>
                  <a:gd name="connsiteY185" fmla="*/ 1275715 h 3378200"/>
                  <a:gd name="connsiteX186" fmla="*/ 2643505 w 3038475"/>
                  <a:gd name="connsiteY186" fmla="*/ 1284605 h 3378200"/>
                  <a:gd name="connsiteX187" fmla="*/ 2651760 w 3038475"/>
                  <a:gd name="connsiteY187" fmla="*/ 1273175 h 3378200"/>
                  <a:gd name="connsiteX188" fmla="*/ 2670810 w 3038475"/>
                  <a:gd name="connsiteY188" fmla="*/ 1275715 h 3378200"/>
                  <a:gd name="connsiteX189" fmla="*/ 2688590 w 3038475"/>
                  <a:gd name="connsiteY189" fmla="*/ 1285875 h 3378200"/>
                  <a:gd name="connsiteX190" fmla="*/ 2692400 w 3038475"/>
                  <a:gd name="connsiteY190" fmla="*/ 1297940 h 3378200"/>
                  <a:gd name="connsiteX191" fmla="*/ 2706370 w 3038475"/>
                  <a:gd name="connsiteY191" fmla="*/ 1314451 h 3378200"/>
                  <a:gd name="connsiteX192" fmla="*/ 2705100 w 3038475"/>
                  <a:gd name="connsiteY192" fmla="*/ 1324610 h 3378200"/>
                  <a:gd name="connsiteX193" fmla="*/ 2726690 w 3038475"/>
                  <a:gd name="connsiteY193" fmla="*/ 1325880 h 3378200"/>
                  <a:gd name="connsiteX194" fmla="*/ 2726690 w 3038475"/>
                  <a:gd name="connsiteY194" fmla="*/ 1334770 h 3378200"/>
                  <a:gd name="connsiteX195" fmla="*/ 2752725 w 3038475"/>
                  <a:gd name="connsiteY195" fmla="*/ 1347470 h 3378200"/>
                  <a:gd name="connsiteX196" fmla="*/ 2750185 w 3038475"/>
                  <a:gd name="connsiteY196" fmla="*/ 1357630 h 3378200"/>
                  <a:gd name="connsiteX197" fmla="*/ 2765425 w 3038475"/>
                  <a:gd name="connsiteY197" fmla="*/ 1370330 h 3378200"/>
                  <a:gd name="connsiteX198" fmla="*/ 2756535 w 3038475"/>
                  <a:gd name="connsiteY198" fmla="*/ 1386205 h 3378200"/>
                  <a:gd name="connsiteX199" fmla="*/ 2756535 w 3038475"/>
                  <a:gd name="connsiteY199" fmla="*/ 1400175 h 3378200"/>
                  <a:gd name="connsiteX200" fmla="*/ 2766695 w 3038475"/>
                  <a:gd name="connsiteY200" fmla="*/ 1415415 h 3378200"/>
                  <a:gd name="connsiteX201" fmla="*/ 2783205 w 3038475"/>
                  <a:gd name="connsiteY201" fmla="*/ 1423036 h 3378200"/>
                  <a:gd name="connsiteX202" fmla="*/ 2783205 w 3038475"/>
                  <a:gd name="connsiteY202" fmla="*/ 1440815 h 3378200"/>
                  <a:gd name="connsiteX203" fmla="*/ 2761615 w 3038475"/>
                  <a:gd name="connsiteY203" fmla="*/ 1435735 h 3378200"/>
                  <a:gd name="connsiteX204" fmla="*/ 2752725 w 3038475"/>
                  <a:gd name="connsiteY204" fmla="*/ 1439545 h 3378200"/>
                  <a:gd name="connsiteX205" fmla="*/ 2743200 w 3038475"/>
                  <a:gd name="connsiteY205" fmla="*/ 1431925 h 3378200"/>
                  <a:gd name="connsiteX206" fmla="*/ 2740660 w 3038475"/>
                  <a:gd name="connsiteY206" fmla="*/ 1508760 h 3378200"/>
                  <a:gd name="connsiteX207" fmla="*/ 2762885 w 3038475"/>
                  <a:gd name="connsiteY207" fmla="*/ 1512570 h 3378200"/>
                  <a:gd name="connsiteX208" fmla="*/ 2773045 w 3038475"/>
                  <a:gd name="connsiteY208" fmla="*/ 1504950 h 3378200"/>
                  <a:gd name="connsiteX209" fmla="*/ 2797175 w 3038475"/>
                  <a:gd name="connsiteY209" fmla="*/ 1525270 h 3378200"/>
                  <a:gd name="connsiteX210" fmla="*/ 2821305 w 3038475"/>
                  <a:gd name="connsiteY210" fmla="*/ 1554481 h 3378200"/>
                  <a:gd name="connsiteX211" fmla="*/ 2841625 w 3038475"/>
                  <a:gd name="connsiteY211" fmla="*/ 1553210 h 3378200"/>
                  <a:gd name="connsiteX212" fmla="*/ 2858770 w 3038475"/>
                  <a:gd name="connsiteY212" fmla="*/ 1565910 h 3378200"/>
                  <a:gd name="connsiteX213" fmla="*/ 2876550 w 3038475"/>
                  <a:gd name="connsiteY213" fmla="*/ 1551940 h 3378200"/>
                  <a:gd name="connsiteX214" fmla="*/ 2887980 w 3038475"/>
                  <a:gd name="connsiteY214" fmla="*/ 1565910 h 3378200"/>
                  <a:gd name="connsiteX215" fmla="*/ 2910840 w 3038475"/>
                  <a:gd name="connsiteY215" fmla="*/ 1554481 h 3378200"/>
                  <a:gd name="connsiteX216" fmla="*/ 2927350 w 3038475"/>
                  <a:gd name="connsiteY216" fmla="*/ 1575435 h 3378200"/>
                  <a:gd name="connsiteX217" fmla="*/ 2961005 w 3038475"/>
                  <a:gd name="connsiteY217" fmla="*/ 1602105 h 3378200"/>
                  <a:gd name="connsiteX218" fmla="*/ 2971165 w 3038475"/>
                  <a:gd name="connsiteY218" fmla="*/ 1602105 h 3378200"/>
                  <a:gd name="connsiteX219" fmla="*/ 2966085 w 3038475"/>
                  <a:gd name="connsiteY219" fmla="*/ 1614805 h 3378200"/>
                  <a:gd name="connsiteX220" fmla="*/ 2971165 w 3038475"/>
                  <a:gd name="connsiteY220" fmla="*/ 1632585 h 3378200"/>
                  <a:gd name="connsiteX221" fmla="*/ 2976245 w 3038475"/>
                  <a:gd name="connsiteY221" fmla="*/ 1663700 h 3378200"/>
                  <a:gd name="connsiteX222" fmla="*/ 2990215 w 3038475"/>
                  <a:gd name="connsiteY222" fmla="*/ 1659255 h 3378200"/>
                  <a:gd name="connsiteX223" fmla="*/ 3000375 w 3038475"/>
                  <a:gd name="connsiteY223" fmla="*/ 1685290 h 3378200"/>
                  <a:gd name="connsiteX224" fmla="*/ 3038475 w 3038475"/>
                  <a:gd name="connsiteY224" fmla="*/ 1729740 h 3378200"/>
                  <a:gd name="connsiteX225" fmla="*/ 3016401 w 3038475"/>
                  <a:gd name="connsiteY225" fmla="*/ 1798723 h 3378200"/>
                  <a:gd name="connsiteX226" fmla="*/ 3002819 w 3038475"/>
                  <a:gd name="connsiteY226" fmla="*/ 1792286 h 3378200"/>
                  <a:gd name="connsiteX227" fmla="*/ 2985681 w 3038475"/>
                  <a:gd name="connsiteY227" fmla="*/ 1872304 h 3378200"/>
                  <a:gd name="connsiteX228" fmla="*/ 2938074 w 3038475"/>
                  <a:gd name="connsiteY228" fmla="*/ 1929460 h 3378200"/>
                  <a:gd name="connsiteX229" fmla="*/ 2953308 w 3038475"/>
                  <a:gd name="connsiteY229" fmla="*/ 1958038 h 3378200"/>
                  <a:gd name="connsiteX230" fmla="*/ 2871424 w 3038475"/>
                  <a:gd name="connsiteY230" fmla="*/ 2087591 h 3378200"/>
                  <a:gd name="connsiteX231" fmla="*/ 2827625 w 3038475"/>
                  <a:gd name="connsiteY231" fmla="*/ 2110453 h 3378200"/>
                  <a:gd name="connsiteX232" fmla="*/ 2772401 w 3038475"/>
                  <a:gd name="connsiteY232" fmla="*/ 2129505 h 3378200"/>
                  <a:gd name="connsiteX233" fmla="*/ 2732411 w 3038475"/>
                  <a:gd name="connsiteY233" fmla="*/ 2188566 h 3378200"/>
                  <a:gd name="connsiteX234" fmla="*/ 2722890 w 3038475"/>
                  <a:gd name="connsiteY234" fmla="*/ 2342887 h 3378200"/>
                  <a:gd name="connsiteX235" fmla="*/ 2701943 w 3038475"/>
                  <a:gd name="connsiteY235" fmla="*/ 2360033 h 3378200"/>
                  <a:gd name="connsiteX236" fmla="*/ 2682900 w 3038475"/>
                  <a:gd name="connsiteY236" fmla="*/ 2392422 h 3378200"/>
                  <a:gd name="connsiteX237" fmla="*/ 2680996 w 3038475"/>
                  <a:gd name="connsiteY237" fmla="*/ 2464819 h 3378200"/>
                  <a:gd name="connsiteX238" fmla="*/ 2631485 w 3038475"/>
                  <a:gd name="connsiteY238" fmla="*/ 2521975 h 3378200"/>
                  <a:gd name="connsiteX239" fmla="*/ 2599112 w 3038475"/>
                  <a:gd name="connsiteY239" fmla="*/ 2521975 h 3378200"/>
                  <a:gd name="connsiteX240" fmla="*/ 2524845 w 3038475"/>
                  <a:gd name="connsiteY240" fmla="*/ 2554363 h 3378200"/>
                  <a:gd name="connsiteX241" fmla="*/ 2477238 w 3038475"/>
                  <a:gd name="connsiteY241" fmla="*/ 2605803 h 3378200"/>
                  <a:gd name="connsiteX242" fmla="*/ 2477238 w 3038475"/>
                  <a:gd name="connsiteY242" fmla="*/ 2638192 h 3378200"/>
                  <a:gd name="connsiteX243" fmla="*/ 2439152 w 3038475"/>
                  <a:gd name="connsiteY243" fmla="*/ 2653433 h 3378200"/>
                  <a:gd name="connsiteX244" fmla="*/ 2444360 w 3038475"/>
                  <a:gd name="connsiteY244" fmla="*/ 2729850 h 3378200"/>
                  <a:gd name="connsiteX245" fmla="*/ 2439153 w 3038475"/>
                  <a:gd name="connsiteY245" fmla="*/ 2728371 h 3378200"/>
                  <a:gd name="connsiteX246" fmla="*/ 2418205 w 3038475"/>
                  <a:gd name="connsiteY246" fmla="*/ 2794418 h 3378200"/>
                  <a:gd name="connsiteX247" fmla="*/ 2406780 w 3038475"/>
                  <a:gd name="connsiteY247" fmla="*/ 2788702 h 3378200"/>
                  <a:gd name="connsiteX248" fmla="*/ 2378216 w 3038475"/>
                  <a:gd name="connsiteY248" fmla="*/ 2815375 h 3378200"/>
                  <a:gd name="connsiteX249" fmla="*/ 2326800 w 3038475"/>
                  <a:gd name="connsiteY249" fmla="*/ 2840142 h 3378200"/>
                  <a:gd name="connsiteX250" fmla="*/ 2336321 w 3038475"/>
                  <a:gd name="connsiteY250" fmla="*/ 2855384 h 3378200"/>
                  <a:gd name="connsiteX251" fmla="*/ 2273480 w 3038475"/>
                  <a:gd name="connsiteY251" fmla="*/ 2914445 h 3378200"/>
                  <a:gd name="connsiteX252" fmla="*/ 2204292 w 3038475"/>
                  <a:gd name="connsiteY252" fmla="*/ 2990652 h 3378200"/>
                  <a:gd name="connsiteX253" fmla="*/ 2193500 w 3038475"/>
                  <a:gd name="connsiteY253" fmla="*/ 2990652 h 3378200"/>
                  <a:gd name="connsiteX254" fmla="*/ 2183344 w 3038475"/>
                  <a:gd name="connsiteY254" fmla="*/ 3019230 h 3378200"/>
                  <a:gd name="connsiteX255" fmla="*/ 2168744 w 3038475"/>
                  <a:gd name="connsiteY255" fmla="*/ 3034472 h 3378200"/>
                  <a:gd name="connsiteX256" fmla="*/ 2149702 w 3038475"/>
                  <a:gd name="connsiteY256" fmla="*/ 3055429 h 3378200"/>
                  <a:gd name="connsiteX257" fmla="*/ 2136372 w 3038475"/>
                  <a:gd name="connsiteY257" fmla="*/ 3064955 h 3378200"/>
                  <a:gd name="connsiteX258" fmla="*/ 2125581 w 3038475"/>
                  <a:gd name="connsiteY258" fmla="*/ 3076386 h 3378200"/>
                  <a:gd name="connsiteX259" fmla="*/ 2103999 w 3038475"/>
                  <a:gd name="connsiteY259" fmla="*/ 3084007 h 3378200"/>
                  <a:gd name="connsiteX260" fmla="*/ 2072261 w 3038475"/>
                  <a:gd name="connsiteY260" fmla="*/ 3089722 h 3378200"/>
                  <a:gd name="connsiteX261" fmla="*/ 2035445 w 3038475"/>
                  <a:gd name="connsiteY261" fmla="*/ 3095438 h 3378200"/>
                  <a:gd name="connsiteX262" fmla="*/ 2008785 w 3038475"/>
                  <a:gd name="connsiteY262" fmla="*/ 3103058 h 3378200"/>
                  <a:gd name="connsiteX263" fmla="*/ 1995455 w 3038475"/>
                  <a:gd name="connsiteY263" fmla="*/ 3106869 h 3378200"/>
                  <a:gd name="connsiteX264" fmla="*/ 1968795 w 3038475"/>
                  <a:gd name="connsiteY264" fmla="*/ 3120205 h 3378200"/>
                  <a:gd name="connsiteX265" fmla="*/ 1964986 w 3038475"/>
                  <a:gd name="connsiteY265" fmla="*/ 3131636 h 3378200"/>
                  <a:gd name="connsiteX266" fmla="*/ 1963151 w 3038475"/>
                  <a:gd name="connsiteY266" fmla="*/ 3132471 h 3378200"/>
                  <a:gd name="connsiteX267" fmla="*/ 1962150 w 3038475"/>
                  <a:gd name="connsiteY267" fmla="*/ 3132137 h 3378200"/>
                  <a:gd name="connsiteX268" fmla="*/ 1942935 w 3038475"/>
                  <a:gd name="connsiteY268" fmla="*/ 3128047 h 3378200"/>
                  <a:gd name="connsiteX269" fmla="*/ 1926023 w 3038475"/>
                  <a:gd name="connsiteY269" fmla="*/ 3098165 h 3378200"/>
                  <a:gd name="connsiteX270" fmla="*/ 1908881 w 3038475"/>
                  <a:gd name="connsiteY270" fmla="*/ 3094990 h 3378200"/>
                  <a:gd name="connsiteX271" fmla="*/ 1889835 w 3038475"/>
                  <a:gd name="connsiteY271" fmla="*/ 3054985 h 3378200"/>
                  <a:gd name="connsiteX272" fmla="*/ 1880946 w 3038475"/>
                  <a:gd name="connsiteY272" fmla="*/ 2962275 h 3378200"/>
                  <a:gd name="connsiteX273" fmla="*/ 1837774 w 3038475"/>
                  <a:gd name="connsiteY273" fmla="*/ 2971165 h 3378200"/>
                  <a:gd name="connsiteX274" fmla="*/ 1806030 w 3038475"/>
                  <a:gd name="connsiteY274" fmla="*/ 3023235 h 3378200"/>
                  <a:gd name="connsiteX275" fmla="*/ 1806030 w 3038475"/>
                  <a:gd name="connsiteY275" fmla="*/ 3046095 h 3378200"/>
                  <a:gd name="connsiteX276" fmla="*/ 1737462 w 3038475"/>
                  <a:gd name="connsiteY276" fmla="*/ 3057525 h 3378200"/>
                  <a:gd name="connsiteX277" fmla="*/ 1712702 w 3038475"/>
                  <a:gd name="connsiteY277" fmla="*/ 3131820 h 3378200"/>
                  <a:gd name="connsiteX278" fmla="*/ 1737462 w 3038475"/>
                  <a:gd name="connsiteY278" fmla="*/ 3131820 h 3378200"/>
                  <a:gd name="connsiteX279" fmla="*/ 1696195 w 3038475"/>
                  <a:gd name="connsiteY279" fmla="*/ 3181985 h 3378200"/>
                  <a:gd name="connsiteX280" fmla="*/ 1608983 w 3038475"/>
                  <a:gd name="connsiteY280" fmla="*/ 3171817 h 3378200"/>
                  <a:gd name="connsiteX281" fmla="*/ 1621913 w 3038475"/>
                  <a:gd name="connsiteY281" fmla="*/ 3164205 h 3378200"/>
                  <a:gd name="connsiteX282" fmla="*/ 1592709 w 3038475"/>
                  <a:gd name="connsiteY282" fmla="*/ 3169920 h 3378200"/>
                  <a:gd name="connsiteX283" fmla="*/ 1608983 w 3038475"/>
                  <a:gd name="connsiteY283" fmla="*/ 3171817 h 3378200"/>
                  <a:gd name="connsiteX284" fmla="*/ 1521602 w 3038475"/>
                  <a:gd name="connsiteY284" fmla="*/ 3223260 h 3378200"/>
                  <a:gd name="connsiteX285" fmla="*/ 1432083 w 3038475"/>
                  <a:gd name="connsiteY285" fmla="*/ 3195955 h 3378200"/>
                  <a:gd name="connsiteX286" fmla="*/ 1432083 w 3038475"/>
                  <a:gd name="connsiteY286" fmla="*/ 3164205 h 3378200"/>
                  <a:gd name="connsiteX287" fmla="*/ 1403513 w 3038475"/>
                  <a:gd name="connsiteY287" fmla="*/ 3164205 h 3378200"/>
                  <a:gd name="connsiteX288" fmla="*/ 1373674 w 3038475"/>
                  <a:gd name="connsiteY288" fmla="*/ 3147060 h 3378200"/>
                  <a:gd name="connsiteX289" fmla="*/ 1306376 w 3038475"/>
                  <a:gd name="connsiteY289" fmla="*/ 3199130 h 3378200"/>
                  <a:gd name="connsiteX290" fmla="*/ 1291774 w 3038475"/>
                  <a:gd name="connsiteY290" fmla="*/ 3223260 h 3378200"/>
                  <a:gd name="connsiteX291" fmla="*/ 1291774 w 3038475"/>
                  <a:gd name="connsiteY291" fmla="*/ 3253740 h 3378200"/>
                  <a:gd name="connsiteX292" fmla="*/ 1291774 w 3038475"/>
                  <a:gd name="connsiteY292" fmla="*/ 3291205 h 3378200"/>
                  <a:gd name="connsiteX293" fmla="*/ 1254950 w 3038475"/>
                  <a:gd name="connsiteY293" fmla="*/ 3296920 h 3378200"/>
                  <a:gd name="connsiteX294" fmla="*/ 1217492 w 3038475"/>
                  <a:gd name="connsiteY294" fmla="*/ 3328670 h 3378200"/>
                  <a:gd name="connsiteX295" fmla="*/ 1177494 w 3038475"/>
                  <a:gd name="connsiteY295" fmla="*/ 3378200 h 3378200"/>
                  <a:gd name="connsiteX296" fmla="*/ 1159718 w 3038475"/>
                  <a:gd name="connsiteY296" fmla="*/ 3356610 h 3378200"/>
                  <a:gd name="connsiteX297" fmla="*/ 1094222 w 3038475"/>
                  <a:gd name="connsiteY297" fmla="*/ 3335507 h 3378200"/>
                  <a:gd name="connsiteX298" fmla="*/ 1101725 w 3038475"/>
                  <a:gd name="connsiteY298" fmla="*/ 3321685 h 3378200"/>
                  <a:gd name="connsiteX299" fmla="*/ 1089660 w 3038475"/>
                  <a:gd name="connsiteY299" fmla="*/ 3319145 h 3378200"/>
                  <a:gd name="connsiteX300" fmla="*/ 1089660 w 3038475"/>
                  <a:gd name="connsiteY300" fmla="*/ 3260090 h 3378200"/>
                  <a:gd name="connsiteX301" fmla="*/ 1101725 w 3038475"/>
                  <a:gd name="connsiteY301" fmla="*/ 3256280 h 3378200"/>
                  <a:gd name="connsiteX302" fmla="*/ 1089660 w 3038475"/>
                  <a:gd name="connsiteY302" fmla="*/ 3175000 h 3378200"/>
                  <a:gd name="connsiteX303" fmla="*/ 1089660 w 3038475"/>
                  <a:gd name="connsiteY303" fmla="*/ 3160395 h 3378200"/>
                  <a:gd name="connsiteX304" fmla="*/ 1089660 w 3038475"/>
                  <a:gd name="connsiteY304" fmla="*/ 3146425 h 3378200"/>
                  <a:gd name="connsiteX305" fmla="*/ 1069340 w 3038475"/>
                  <a:gd name="connsiteY305" fmla="*/ 3156585 h 3378200"/>
                  <a:gd name="connsiteX306" fmla="*/ 1064895 w 3038475"/>
                  <a:gd name="connsiteY306" fmla="*/ 3128010 h 3378200"/>
                  <a:gd name="connsiteX307" fmla="*/ 1061085 w 3038475"/>
                  <a:gd name="connsiteY307" fmla="*/ 3095625 h 3378200"/>
                  <a:gd name="connsiteX308" fmla="*/ 1074420 w 3038475"/>
                  <a:gd name="connsiteY308" fmla="*/ 3057525 h 3378200"/>
                  <a:gd name="connsiteX309" fmla="*/ 1036320 w 3038475"/>
                  <a:gd name="connsiteY309" fmla="*/ 3076575 h 3378200"/>
                  <a:gd name="connsiteX310" fmla="*/ 1013460 w 3038475"/>
                  <a:gd name="connsiteY310" fmla="*/ 3068955 h 3378200"/>
                  <a:gd name="connsiteX311" fmla="*/ 1024890 w 3038475"/>
                  <a:gd name="connsiteY311" fmla="*/ 3048000 h 3378200"/>
                  <a:gd name="connsiteX312" fmla="*/ 1013460 w 3038475"/>
                  <a:gd name="connsiteY312" fmla="*/ 3011805 h 3378200"/>
                  <a:gd name="connsiteX313" fmla="*/ 1011555 w 3038475"/>
                  <a:gd name="connsiteY313" fmla="*/ 2975610 h 3378200"/>
                  <a:gd name="connsiteX314" fmla="*/ 990600 w 3038475"/>
                  <a:gd name="connsiteY314" fmla="*/ 2967990 h 3378200"/>
                  <a:gd name="connsiteX315" fmla="*/ 962025 w 3038475"/>
                  <a:gd name="connsiteY315" fmla="*/ 2971800 h 3378200"/>
                  <a:gd name="connsiteX316" fmla="*/ 973455 w 3038475"/>
                  <a:gd name="connsiteY316" fmla="*/ 2920365 h 3378200"/>
                  <a:gd name="connsiteX317" fmla="*/ 990600 w 3038475"/>
                  <a:gd name="connsiteY317" fmla="*/ 2891790 h 3378200"/>
                  <a:gd name="connsiteX318" fmla="*/ 971550 w 3038475"/>
                  <a:gd name="connsiteY318" fmla="*/ 2861310 h 3378200"/>
                  <a:gd name="connsiteX319" fmla="*/ 971550 w 3038475"/>
                  <a:gd name="connsiteY319" fmla="*/ 2842260 h 3378200"/>
                  <a:gd name="connsiteX320" fmla="*/ 962025 w 3038475"/>
                  <a:gd name="connsiteY320" fmla="*/ 2819400 h 3378200"/>
                  <a:gd name="connsiteX321" fmla="*/ 948690 w 3038475"/>
                  <a:gd name="connsiteY321" fmla="*/ 2785110 h 3378200"/>
                  <a:gd name="connsiteX322" fmla="*/ 935355 w 3038475"/>
                  <a:gd name="connsiteY322" fmla="*/ 2747010 h 3378200"/>
                  <a:gd name="connsiteX323" fmla="*/ 937895 w 3038475"/>
                  <a:gd name="connsiteY323" fmla="*/ 2728595 h 3378200"/>
                  <a:gd name="connsiteX324" fmla="*/ 937895 w 3038475"/>
                  <a:gd name="connsiteY324" fmla="*/ 2716978 h 3378200"/>
                  <a:gd name="connsiteX325" fmla="*/ 923290 w 3038475"/>
                  <a:gd name="connsiteY325" fmla="*/ 2728595 h 3378200"/>
                  <a:gd name="connsiteX326" fmla="*/ 883920 w 3038475"/>
                  <a:gd name="connsiteY326" fmla="*/ 2684145 h 3378200"/>
                  <a:gd name="connsiteX327" fmla="*/ 855345 w 3038475"/>
                  <a:gd name="connsiteY327" fmla="*/ 2665095 h 3378200"/>
                  <a:gd name="connsiteX328" fmla="*/ 826770 w 3038475"/>
                  <a:gd name="connsiteY328" fmla="*/ 2610485 h 3378200"/>
                  <a:gd name="connsiteX329" fmla="*/ 797560 w 3038475"/>
                  <a:gd name="connsiteY329" fmla="*/ 2608580 h 3378200"/>
                  <a:gd name="connsiteX330" fmla="*/ 781685 w 3038475"/>
                  <a:gd name="connsiteY330" fmla="*/ 2620645 h 3378200"/>
                  <a:gd name="connsiteX331" fmla="*/ 767715 w 3038475"/>
                  <a:gd name="connsiteY331" fmla="*/ 2571750 h 3378200"/>
                  <a:gd name="connsiteX332" fmla="*/ 767715 w 3038475"/>
                  <a:gd name="connsiteY332" fmla="*/ 2543175 h 3378200"/>
                  <a:gd name="connsiteX333" fmla="*/ 738951 w 3038475"/>
                  <a:gd name="connsiteY333" fmla="*/ 2518473 h 3378200"/>
                  <a:gd name="connsiteX334" fmla="*/ 714375 w 3038475"/>
                  <a:gd name="connsiteY334" fmla="*/ 2458085 h 3378200"/>
                  <a:gd name="connsiteX335" fmla="*/ 720725 w 3038475"/>
                  <a:gd name="connsiteY335" fmla="*/ 2426970 h 3378200"/>
                  <a:gd name="connsiteX336" fmla="*/ 786130 w 3038475"/>
                  <a:gd name="connsiteY336" fmla="*/ 2334260 h 3378200"/>
                  <a:gd name="connsiteX337" fmla="*/ 797560 w 3038475"/>
                  <a:gd name="connsiteY337" fmla="*/ 2284730 h 3378200"/>
                  <a:gd name="connsiteX338" fmla="*/ 797560 w 3038475"/>
                  <a:gd name="connsiteY338" fmla="*/ 2242185 h 3378200"/>
                  <a:gd name="connsiteX339" fmla="*/ 797560 w 3038475"/>
                  <a:gd name="connsiteY339" fmla="*/ 2211070 h 3378200"/>
                  <a:gd name="connsiteX340" fmla="*/ 797560 w 3038475"/>
                  <a:gd name="connsiteY340" fmla="*/ 2193290 h 3378200"/>
                  <a:gd name="connsiteX341" fmla="*/ 743585 w 3038475"/>
                  <a:gd name="connsiteY341" fmla="*/ 2092960 h 3378200"/>
                  <a:gd name="connsiteX342" fmla="*/ 779780 w 3038475"/>
                  <a:gd name="connsiteY342" fmla="*/ 2103755 h 3378200"/>
                  <a:gd name="connsiteX343" fmla="*/ 797560 w 3038475"/>
                  <a:gd name="connsiteY343" fmla="*/ 2077085 h 3378200"/>
                  <a:gd name="connsiteX344" fmla="*/ 843280 w 3038475"/>
                  <a:gd name="connsiteY344" fmla="*/ 2072640 h 3378200"/>
                  <a:gd name="connsiteX345" fmla="*/ 863600 w 3038475"/>
                  <a:gd name="connsiteY345" fmla="*/ 2042160 h 3378200"/>
                  <a:gd name="connsiteX346" fmla="*/ 847090 w 3038475"/>
                  <a:gd name="connsiteY346" fmla="*/ 1997710 h 3378200"/>
                  <a:gd name="connsiteX347" fmla="*/ 871220 w 3038475"/>
                  <a:gd name="connsiteY347" fmla="*/ 1981200 h 3378200"/>
                  <a:gd name="connsiteX348" fmla="*/ 865505 w 3038475"/>
                  <a:gd name="connsiteY348" fmla="*/ 1952625 h 3378200"/>
                  <a:gd name="connsiteX349" fmla="*/ 889635 w 3038475"/>
                  <a:gd name="connsiteY349" fmla="*/ 1897380 h 3378200"/>
                  <a:gd name="connsiteX350" fmla="*/ 887730 w 3038475"/>
                  <a:gd name="connsiteY350" fmla="*/ 1885315 h 3378200"/>
                  <a:gd name="connsiteX351" fmla="*/ 891540 w 3038475"/>
                  <a:gd name="connsiteY351" fmla="*/ 1869440 h 3378200"/>
                  <a:gd name="connsiteX352" fmla="*/ 902970 w 3038475"/>
                  <a:gd name="connsiteY352" fmla="*/ 1844675 h 3378200"/>
                  <a:gd name="connsiteX353" fmla="*/ 902970 w 3038475"/>
                  <a:gd name="connsiteY353" fmla="*/ 1826260 h 3378200"/>
                  <a:gd name="connsiteX354" fmla="*/ 913345 w 3038475"/>
                  <a:gd name="connsiteY354" fmla="*/ 1832744 h 3378200"/>
                  <a:gd name="connsiteX355" fmla="*/ 902970 w 3038475"/>
                  <a:gd name="connsiteY355" fmla="*/ 1823085 h 3378200"/>
                  <a:gd name="connsiteX356" fmla="*/ 910590 w 3038475"/>
                  <a:gd name="connsiteY356" fmla="*/ 1805940 h 3378200"/>
                  <a:gd name="connsiteX357" fmla="*/ 921385 w 3038475"/>
                  <a:gd name="connsiteY357" fmla="*/ 1767840 h 3378200"/>
                  <a:gd name="connsiteX358" fmla="*/ 921385 w 3038475"/>
                  <a:gd name="connsiteY358" fmla="*/ 1751330 h 3378200"/>
                  <a:gd name="connsiteX359" fmla="*/ 937895 w 3038475"/>
                  <a:gd name="connsiteY359" fmla="*/ 1751330 h 3378200"/>
                  <a:gd name="connsiteX360" fmla="*/ 937895 w 3038475"/>
                  <a:gd name="connsiteY360" fmla="*/ 1714500 h 3378200"/>
                  <a:gd name="connsiteX361" fmla="*/ 942975 w 3038475"/>
                  <a:gd name="connsiteY361" fmla="*/ 1680210 h 3378200"/>
                  <a:gd name="connsiteX362" fmla="*/ 963930 w 3038475"/>
                  <a:gd name="connsiteY362" fmla="*/ 1671955 h 3378200"/>
                  <a:gd name="connsiteX363" fmla="*/ 977265 w 3038475"/>
                  <a:gd name="connsiteY363" fmla="*/ 1651000 h 3378200"/>
                  <a:gd name="connsiteX364" fmla="*/ 983601 w 3038475"/>
                  <a:gd name="connsiteY364" fmla="*/ 1644465 h 3378200"/>
                  <a:gd name="connsiteX365" fmla="*/ 985520 w 3038475"/>
                  <a:gd name="connsiteY365" fmla="*/ 1640840 h 3378200"/>
                  <a:gd name="connsiteX366" fmla="*/ 987425 w 3038475"/>
                  <a:gd name="connsiteY366" fmla="*/ 1614805 h 3378200"/>
                  <a:gd name="connsiteX367" fmla="*/ 962025 w 3038475"/>
                  <a:gd name="connsiteY367" fmla="*/ 1602740 h 3378200"/>
                  <a:gd name="connsiteX368" fmla="*/ 951230 w 3038475"/>
                  <a:gd name="connsiteY368" fmla="*/ 1614805 h 3378200"/>
                  <a:gd name="connsiteX369" fmla="*/ 929640 w 3038475"/>
                  <a:gd name="connsiteY369" fmla="*/ 1625600 h 3378200"/>
                  <a:gd name="connsiteX370" fmla="*/ 894715 w 3038475"/>
                  <a:gd name="connsiteY370" fmla="*/ 1637030 h 3378200"/>
                  <a:gd name="connsiteX371" fmla="*/ 882015 w 3038475"/>
                  <a:gd name="connsiteY371" fmla="*/ 1672590 h 3378200"/>
                  <a:gd name="connsiteX372" fmla="*/ 859790 w 3038475"/>
                  <a:gd name="connsiteY372" fmla="*/ 1651635 h 3378200"/>
                  <a:gd name="connsiteX373" fmla="*/ 851378 w 3038475"/>
                  <a:gd name="connsiteY373" fmla="*/ 1633315 h 3378200"/>
                  <a:gd name="connsiteX374" fmla="*/ 845569 w 3038475"/>
                  <a:gd name="connsiteY374" fmla="*/ 1618678 h 3378200"/>
                  <a:gd name="connsiteX375" fmla="*/ 844298 w 3038475"/>
                  <a:gd name="connsiteY375" fmla="*/ 1588260 h 3378200"/>
                  <a:gd name="connsiteX376" fmla="*/ 828996 w 3038475"/>
                  <a:gd name="connsiteY376" fmla="*/ 1564829 h 3378200"/>
                  <a:gd name="connsiteX377" fmla="*/ 804294 w 3038475"/>
                  <a:gd name="connsiteY377" fmla="*/ 1524761 h 3378200"/>
                  <a:gd name="connsiteX378" fmla="*/ 803910 w 3038475"/>
                  <a:gd name="connsiteY378" fmla="*/ 1526540 h 3378200"/>
                  <a:gd name="connsiteX379" fmla="*/ 774065 w 3038475"/>
                  <a:gd name="connsiteY379" fmla="*/ 1524635 h 3378200"/>
                  <a:gd name="connsiteX380" fmla="*/ 756920 w 3038475"/>
                  <a:gd name="connsiteY380" fmla="*/ 1507490 h 3378200"/>
                  <a:gd name="connsiteX381" fmla="*/ 743585 w 3038475"/>
                  <a:gd name="connsiteY381" fmla="*/ 1496061 h 3378200"/>
                  <a:gd name="connsiteX382" fmla="*/ 774065 w 3038475"/>
                  <a:gd name="connsiteY382" fmla="*/ 1484630 h 3378200"/>
                  <a:gd name="connsiteX383" fmla="*/ 803910 w 3038475"/>
                  <a:gd name="connsiteY383" fmla="*/ 1478915 h 3378200"/>
                  <a:gd name="connsiteX384" fmla="*/ 803910 w 3038475"/>
                  <a:gd name="connsiteY384" fmla="*/ 1464945 h 3378200"/>
                  <a:gd name="connsiteX385" fmla="*/ 803910 w 3038475"/>
                  <a:gd name="connsiteY385" fmla="*/ 1450340 h 3378200"/>
                  <a:gd name="connsiteX386" fmla="*/ 830580 w 3038475"/>
                  <a:gd name="connsiteY386" fmla="*/ 1437005 h 3378200"/>
                  <a:gd name="connsiteX387" fmla="*/ 861060 w 3038475"/>
                  <a:gd name="connsiteY387" fmla="*/ 1423670 h 3378200"/>
                  <a:gd name="connsiteX388" fmla="*/ 887095 w 3038475"/>
                  <a:gd name="connsiteY388" fmla="*/ 1417955 h 3378200"/>
                  <a:gd name="connsiteX389" fmla="*/ 905510 w 3038475"/>
                  <a:gd name="connsiteY389" fmla="*/ 1410335 h 3378200"/>
                  <a:gd name="connsiteX390" fmla="*/ 918845 w 3038475"/>
                  <a:gd name="connsiteY390" fmla="*/ 1398905 h 3378200"/>
                  <a:gd name="connsiteX391" fmla="*/ 929640 w 3038475"/>
                  <a:gd name="connsiteY391" fmla="*/ 1386840 h 3378200"/>
                  <a:gd name="connsiteX392" fmla="*/ 962025 w 3038475"/>
                  <a:gd name="connsiteY392" fmla="*/ 1386840 h 3378200"/>
                  <a:gd name="connsiteX393" fmla="*/ 1010285 w 3038475"/>
                  <a:gd name="connsiteY393" fmla="*/ 1386840 h 3378200"/>
                  <a:gd name="connsiteX394" fmla="*/ 1010285 w 3038475"/>
                  <a:gd name="connsiteY394" fmla="*/ 1398905 h 3378200"/>
                  <a:gd name="connsiteX395" fmla="*/ 1033145 w 3038475"/>
                  <a:gd name="connsiteY395" fmla="*/ 1383823 h 3378200"/>
                  <a:gd name="connsiteX396" fmla="*/ 1044575 w 3038475"/>
                  <a:gd name="connsiteY396" fmla="*/ 1392649 h 3378200"/>
                  <a:gd name="connsiteX397" fmla="*/ 1052735 w 3038475"/>
                  <a:gd name="connsiteY397" fmla="*/ 1400395 h 3378200"/>
                  <a:gd name="connsiteX398" fmla="*/ 1075055 w 3038475"/>
                  <a:gd name="connsiteY398" fmla="*/ 1402715 h 3378200"/>
                  <a:gd name="connsiteX399" fmla="*/ 1082613 w 3038475"/>
                  <a:gd name="connsiteY399" fmla="*/ 1423858 h 3378200"/>
                  <a:gd name="connsiteX400" fmla="*/ 1097915 w 3038475"/>
                  <a:gd name="connsiteY400" fmla="*/ 1400810 h 3378200"/>
                  <a:gd name="connsiteX401" fmla="*/ 1120140 w 3038475"/>
                  <a:gd name="connsiteY401" fmla="*/ 1386840 h 3378200"/>
                  <a:gd name="connsiteX402" fmla="*/ 1139825 w 3038475"/>
                  <a:gd name="connsiteY402" fmla="*/ 1386840 h 3378200"/>
                  <a:gd name="connsiteX403" fmla="*/ 1156970 w 3038475"/>
                  <a:gd name="connsiteY403" fmla="*/ 1386840 h 3378200"/>
                  <a:gd name="connsiteX404" fmla="*/ 1170305 w 3038475"/>
                  <a:gd name="connsiteY404" fmla="*/ 1360805 h 3378200"/>
                  <a:gd name="connsiteX405" fmla="*/ 1166495 w 3038475"/>
                  <a:gd name="connsiteY405" fmla="*/ 1330325 h 3378200"/>
                  <a:gd name="connsiteX406" fmla="*/ 1172210 w 3038475"/>
                  <a:gd name="connsiteY406" fmla="*/ 1313180 h 3378200"/>
                  <a:gd name="connsiteX407" fmla="*/ 1174115 w 3038475"/>
                  <a:gd name="connsiteY407" fmla="*/ 1309371 h 3378200"/>
                  <a:gd name="connsiteX408" fmla="*/ 1169622 w 3038475"/>
                  <a:gd name="connsiteY408" fmla="*/ 1295891 h 3378200"/>
                  <a:gd name="connsiteX409" fmla="*/ 1120523 w 3038475"/>
                  <a:gd name="connsiteY409" fmla="*/ 1326070 h 3378200"/>
                  <a:gd name="connsiteX410" fmla="*/ 1086297 w 3038475"/>
                  <a:gd name="connsiteY410" fmla="*/ 1293620 h 3378200"/>
                  <a:gd name="connsiteX411" fmla="*/ 1058545 w 3038475"/>
                  <a:gd name="connsiteY411" fmla="*/ 1288415 h 3378200"/>
                  <a:gd name="connsiteX412" fmla="*/ 1004570 w 3038475"/>
                  <a:gd name="connsiteY412" fmla="*/ 1241425 h 3378200"/>
                  <a:gd name="connsiteX413" fmla="*/ 962025 w 3038475"/>
                  <a:gd name="connsiteY413" fmla="*/ 1184910 h 3378200"/>
                  <a:gd name="connsiteX414" fmla="*/ 911225 w 3038475"/>
                  <a:gd name="connsiteY414" fmla="*/ 1211071 h 3378200"/>
                  <a:gd name="connsiteX415" fmla="*/ 865668 w 3038475"/>
                  <a:gd name="connsiteY415" fmla="*/ 1215673 h 3378200"/>
                  <a:gd name="connsiteX416" fmla="*/ 827247 w 3038475"/>
                  <a:gd name="connsiteY416" fmla="*/ 1207581 h 3378200"/>
                  <a:gd name="connsiteX417" fmla="*/ 750828 w 3038475"/>
                  <a:gd name="connsiteY417" fmla="*/ 1245298 h 3378200"/>
                  <a:gd name="connsiteX418" fmla="*/ 731747 w 3038475"/>
                  <a:gd name="connsiteY418" fmla="*/ 1218188 h 3378200"/>
                  <a:gd name="connsiteX419" fmla="*/ 743585 w 3038475"/>
                  <a:gd name="connsiteY419" fmla="*/ 1162050 h 3378200"/>
                  <a:gd name="connsiteX420" fmla="*/ 710565 w 3038475"/>
                  <a:gd name="connsiteY420" fmla="*/ 1184910 h 3378200"/>
                  <a:gd name="connsiteX421" fmla="*/ 685165 w 3038475"/>
                  <a:gd name="connsiteY421" fmla="*/ 1177290 h 3378200"/>
                  <a:gd name="connsiteX422" fmla="*/ 661035 w 3038475"/>
                  <a:gd name="connsiteY422" fmla="*/ 1146810 h 3378200"/>
                  <a:gd name="connsiteX423" fmla="*/ 645160 w 3038475"/>
                  <a:gd name="connsiteY423" fmla="*/ 1128395 h 3378200"/>
                  <a:gd name="connsiteX424" fmla="*/ 617220 w 3038475"/>
                  <a:gd name="connsiteY424" fmla="*/ 1128395 h 3378200"/>
                  <a:gd name="connsiteX425" fmla="*/ 595630 w 3038475"/>
                  <a:gd name="connsiteY425" fmla="*/ 1123315 h 3378200"/>
                  <a:gd name="connsiteX426" fmla="*/ 567055 w 3038475"/>
                  <a:gd name="connsiteY426" fmla="*/ 1123315 h 3378200"/>
                  <a:gd name="connsiteX427" fmla="*/ 551180 w 3038475"/>
                  <a:gd name="connsiteY427" fmla="*/ 1149350 h 3378200"/>
                  <a:gd name="connsiteX428" fmla="*/ 524510 w 3038475"/>
                  <a:gd name="connsiteY428" fmla="*/ 1164590 h 3378200"/>
                  <a:gd name="connsiteX429" fmla="*/ 502285 w 3038475"/>
                  <a:gd name="connsiteY429" fmla="*/ 1128395 h 3378200"/>
                  <a:gd name="connsiteX430" fmla="*/ 485140 w 3038475"/>
                  <a:gd name="connsiteY430" fmla="*/ 1108075 h 3378200"/>
                  <a:gd name="connsiteX431" fmla="*/ 485140 w 3038475"/>
                  <a:gd name="connsiteY431" fmla="*/ 1075055 h 3378200"/>
                  <a:gd name="connsiteX432" fmla="*/ 485140 w 3038475"/>
                  <a:gd name="connsiteY432" fmla="*/ 1056640 h 3378200"/>
                  <a:gd name="connsiteX433" fmla="*/ 471170 w 3038475"/>
                  <a:gd name="connsiteY433" fmla="*/ 1015365 h 3378200"/>
                  <a:gd name="connsiteX434" fmla="*/ 434340 w 3038475"/>
                  <a:gd name="connsiteY434" fmla="*/ 1017905 h 3378200"/>
                  <a:gd name="connsiteX435" fmla="*/ 429260 w 3038475"/>
                  <a:gd name="connsiteY435" fmla="*/ 996950 h 3378200"/>
                  <a:gd name="connsiteX436" fmla="*/ 398780 w 3038475"/>
                  <a:gd name="connsiteY436" fmla="*/ 1015365 h 3378200"/>
                  <a:gd name="connsiteX437" fmla="*/ 375920 w 3038475"/>
                  <a:gd name="connsiteY437" fmla="*/ 1017905 h 3378200"/>
                  <a:gd name="connsiteX438" fmla="*/ 347345 w 3038475"/>
                  <a:gd name="connsiteY438" fmla="*/ 1028065 h 3378200"/>
                  <a:gd name="connsiteX439" fmla="*/ 315595 w 3038475"/>
                  <a:gd name="connsiteY439" fmla="*/ 1010285 h 3378200"/>
                  <a:gd name="connsiteX440" fmla="*/ 304800 w 3038475"/>
                  <a:gd name="connsiteY440" fmla="*/ 984250 h 3378200"/>
                  <a:gd name="connsiteX441" fmla="*/ 283210 w 3038475"/>
                  <a:gd name="connsiteY441" fmla="*/ 984250 h 3378200"/>
                  <a:gd name="connsiteX442" fmla="*/ 262255 w 3038475"/>
                  <a:gd name="connsiteY442" fmla="*/ 958215 h 3378200"/>
                  <a:gd name="connsiteX443" fmla="*/ 241935 w 3038475"/>
                  <a:gd name="connsiteY443" fmla="*/ 958215 h 3378200"/>
                  <a:gd name="connsiteX444" fmla="*/ 231775 w 3038475"/>
                  <a:gd name="connsiteY444" fmla="*/ 974090 h 3378200"/>
                  <a:gd name="connsiteX445" fmla="*/ 209550 w 3038475"/>
                  <a:gd name="connsiteY445" fmla="*/ 991870 h 3378200"/>
                  <a:gd name="connsiteX446" fmla="*/ 204470 w 3038475"/>
                  <a:gd name="connsiteY446" fmla="*/ 974090 h 3378200"/>
                  <a:gd name="connsiteX447" fmla="*/ 177800 w 3038475"/>
                  <a:gd name="connsiteY447" fmla="*/ 974090 h 3378200"/>
                  <a:gd name="connsiteX448" fmla="*/ 187960 w 3038475"/>
                  <a:gd name="connsiteY448" fmla="*/ 920116 h 3378200"/>
                  <a:gd name="connsiteX449" fmla="*/ 157480 w 3038475"/>
                  <a:gd name="connsiteY449" fmla="*/ 920116 h 3378200"/>
                  <a:gd name="connsiteX450" fmla="*/ 133985 w 3038475"/>
                  <a:gd name="connsiteY450" fmla="*/ 873761 h 3378200"/>
                  <a:gd name="connsiteX451" fmla="*/ 157480 w 3038475"/>
                  <a:gd name="connsiteY451" fmla="*/ 845185 h 3378200"/>
                  <a:gd name="connsiteX452" fmla="*/ 157480 w 3038475"/>
                  <a:gd name="connsiteY452" fmla="*/ 808990 h 3378200"/>
                  <a:gd name="connsiteX453" fmla="*/ 149225 w 3038475"/>
                  <a:gd name="connsiteY453" fmla="*/ 795020 h 3378200"/>
                  <a:gd name="connsiteX454" fmla="*/ 157480 w 3038475"/>
                  <a:gd name="connsiteY454" fmla="*/ 747395 h 3378200"/>
                  <a:gd name="connsiteX455" fmla="*/ 175260 w 3038475"/>
                  <a:gd name="connsiteY455" fmla="*/ 760095 h 3378200"/>
                  <a:gd name="connsiteX456" fmla="*/ 249555 w 3038475"/>
                  <a:gd name="connsiteY456" fmla="*/ 726440 h 3378200"/>
                  <a:gd name="connsiteX457" fmla="*/ 209550 w 3038475"/>
                  <a:gd name="connsiteY457" fmla="*/ 693420 h 3378200"/>
                  <a:gd name="connsiteX458" fmla="*/ 182880 w 3038475"/>
                  <a:gd name="connsiteY458" fmla="*/ 652780 h 3378200"/>
                  <a:gd name="connsiteX459" fmla="*/ 204470 w 3038475"/>
                  <a:gd name="connsiteY459" fmla="*/ 633730 h 3378200"/>
                  <a:gd name="connsiteX460" fmla="*/ 172720 w 3038475"/>
                  <a:gd name="connsiteY460" fmla="*/ 610870 h 3378200"/>
                  <a:gd name="connsiteX461" fmla="*/ 187960 w 3038475"/>
                  <a:gd name="connsiteY461" fmla="*/ 551815 h 3378200"/>
                  <a:gd name="connsiteX462" fmla="*/ 185420 w 3038475"/>
                  <a:gd name="connsiteY462" fmla="*/ 508636 h 3378200"/>
                  <a:gd name="connsiteX463" fmla="*/ 157480 w 3038475"/>
                  <a:gd name="connsiteY463" fmla="*/ 489585 h 3378200"/>
                  <a:gd name="connsiteX464" fmla="*/ 204470 w 3038475"/>
                  <a:gd name="connsiteY464" fmla="*/ 481965 h 3378200"/>
                  <a:gd name="connsiteX465" fmla="*/ 192405 w 3038475"/>
                  <a:gd name="connsiteY465" fmla="*/ 422911 h 3378200"/>
                  <a:gd name="connsiteX466" fmla="*/ 192405 w 3038475"/>
                  <a:gd name="connsiteY466" fmla="*/ 398145 h 3378200"/>
                  <a:gd name="connsiteX467" fmla="*/ 204470 w 3038475"/>
                  <a:gd name="connsiteY467" fmla="*/ 391160 h 3378200"/>
                  <a:gd name="connsiteX468" fmla="*/ 213360 w 3038475"/>
                  <a:gd name="connsiteY468" fmla="*/ 377191 h 3378200"/>
                  <a:gd name="connsiteX469" fmla="*/ 209550 w 3038475"/>
                  <a:gd name="connsiteY469" fmla="*/ 350520 h 3378200"/>
                  <a:gd name="connsiteX470" fmla="*/ 204470 w 3038475"/>
                  <a:gd name="connsiteY470" fmla="*/ 296545 h 3378200"/>
                  <a:gd name="connsiteX471" fmla="*/ 172720 w 3038475"/>
                  <a:gd name="connsiteY471" fmla="*/ 265430 h 3378200"/>
                  <a:gd name="connsiteX472" fmla="*/ 149225 w 3038475"/>
                  <a:gd name="connsiteY472" fmla="*/ 255270 h 3378200"/>
                  <a:gd name="connsiteX473" fmla="*/ 115570 w 3038475"/>
                  <a:gd name="connsiteY473" fmla="*/ 257810 h 3378200"/>
                  <a:gd name="connsiteX474" fmla="*/ 110490 w 3038475"/>
                  <a:gd name="connsiteY474" fmla="*/ 285115 h 3378200"/>
                  <a:gd name="connsiteX475" fmla="*/ 88900 w 3038475"/>
                  <a:gd name="connsiteY475" fmla="*/ 270510 h 3378200"/>
                  <a:gd name="connsiteX476" fmla="*/ 74930 w 3038475"/>
                  <a:gd name="connsiteY476" fmla="*/ 247650 h 3378200"/>
                  <a:gd name="connsiteX477" fmla="*/ 48260 w 3038475"/>
                  <a:gd name="connsiteY477" fmla="*/ 213995 h 3378200"/>
                  <a:gd name="connsiteX478" fmla="*/ 48260 w 3038475"/>
                  <a:gd name="connsiteY478" fmla="*/ 182880 h 3378200"/>
                  <a:gd name="connsiteX479" fmla="*/ 33655 w 3038475"/>
                  <a:gd name="connsiteY479" fmla="*/ 172720 h 3378200"/>
                  <a:gd name="connsiteX480" fmla="*/ 0 w 3038475"/>
                  <a:gd name="connsiteY480" fmla="*/ 172720 h 3378200"/>
                  <a:gd name="connsiteX481" fmla="*/ 33655 w 3038475"/>
                  <a:gd name="connsiteY481" fmla="*/ 116205 h 3378200"/>
                  <a:gd name="connsiteX482" fmla="*/ 48260 w 3038475"/>
                  <a:gd name="connsiteY482" fmla="*/ 111125 h 3378200"/>
                  <a:gd name="connsiteX483" fmla="*/ 48260 w 3038475"/>
                  <a:gd name="connsiteY483" fmla="*/ 85725 h 3378200"/>
                  <a:gd name="connsiteX484" fmla="*/ 110490 w 3038475"/>
                  <a:gd name="connsiteY484" fmla="*/ 85725 h 3378200"/>
                  <a:gd name="connsiteX485" fmla="*/ 110490 w 3038475"/>
                  <a:gd name="connsiteY485" fmla="*/ 64770 h 3378200"/>
                  <a:gd name="connsiteX486" fmla="*/ 149225 w 3038475"/>
                  <a:gd name="connsiteY486" fmla="*/ 62230 h 3378200"/>
                  <a:gd name="connsiteX487" fmla="*/ 157480 w 3038475"/>
                  <a:gd name="connsiteY487" fmla="*/ 28575 h 3378200"/>
                  <a:gd name="connsiteX488" fmla="*/ 157480 w 3038475"/>
                  <a:gd name="connsiteY488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32735 w 3038475"/>
                  <a:gd name="connsiteY34" fmla="*/ 269282 h 3378200"/>
                  <a:gd name="connsiteX35" fmla="*/ 410426 w 3038475"/>
                  <a:gd name="connsiteY35" fmla="*/ 293754 h 3378200"/>
                  <a:gd name="connsiteX36" fmla="*/ 391034 w 3038475"/>
                  <a:gd name="connsiteY36" fmla="*/ 343110 h 3378200"/>
                  <a:gd name="connsiteX37" fmla="*/ 418933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69673 w 3038475"/>
                  <a:gd name="connsiteY47" fmla="*/ 425067 h 3378200"/>
                  <a:gd name="connsiteX48" fmla="*/ 722930 w 3038475"/>
                  <a:gd name="connsiteY48" fmla="*/ 487254 h 3378200"/>
                  <a:gd name="connsiteX49" fmla="*/ 756920 w 3038475"/>
                  <a:gd name="connsiteY49" fmla="*/ 516382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54280 w 3038475"/>
                  <a:gd name="connsiteY53" fmla="*/ 477011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04648 w 3038475"/>
                  <a:gd name="connsiteY57" fmla="*/ 531873 h 3378200"/>
                  <a:gd name="connsiteX58" fmla="*/ 1198419 w 3038475"/>
                  <a:gd name="connsiteY58" fmla="*/ 605874 h 3378200"/>
                  <a:gd name="connsiteX59" fmla="*/ 1287571 w 3038475"/>
                  <a:gd name="connsiteY59" fmla="*/ 605832 h 3378200"/>
                  <a:gd name="connsiteX60" fmla="*/ 1375092 w 3038475"/>
                  <a:gd name="connsiteY60" fmla="*/ 665042 h 3378200"/>
                  <a:gd name="connsiteX61" fmla="*/ 1409700 w 3038475"/>
                  <a:gd name="connsiteY61" fmla="*/ 668655 h 3378200"/>
                  <a:gd name="connsiteX62" fmla="*/ 1333967 w 3038475"/>
                  <a:gd name="connsiteY62" fmla="*/ 708702 h 3378200"/>
                  <a:gd name="connsiteX63" fmla="*/ 1318685 w 3038475"/>
                  <a:gd name="connsiteY63" fmla="*/ 747520 h 3378200"/>
                  <a:gd name="connsiteX64" fmla="*/ 1346835 w 3038475"/>
                  <a:gd name="connsiteY64" fmla="*/ 816610 h 3378200"/>
                  <a:gd name="connsiteX65" fmla="*/ 1345565 w 3038475"/>
                  <a:gd name="connsiteY65" fmla="*/ 890270 h 3378200"/>
                  <a:gd name="connsiteX66" fmla="*/ 1374899 w 3038475"/>
                  <a:gd name="connsiteY66" fmla="*/ 888706 h 3378200"/>
                  <a:gd name="connsiteX67" fmla="*/ 1362075 w 3038475"/>
                  <a:gd name="connsiteY67" fmla="*/ 897255 h 3378200"/>
                  <a:gd name="connsiteX68" fmla="*/ 1357630 w 3038475"/>
                  <a:gd name="connsiteY68" fmla="*/ 925195 h 3378200"/>
                  <a:gd name="connsiteX69" fmla="*/ 1311275 w 3038475"/>
                  <a:gd name="connsiteY69" fmla="*/ 922655 h 3378200"/>
                  <a:gd name="connsiteX70" fmla="*/ 1295400 w 3038475"/>
                  <a:gd name="connsiteY70" fmla="*/ 945516 h 3378200"/>
                  <a:gd name="connsiteX71" fmla="*/ 1346835 w 3038475"/>
                  <a:gd name="connsiteY71" fmla="*/ 996950 h 3378200"/>
                  <a:gd name="connsiteX72" fmla="*/ 1313815 w 3038475"/>
                  <a:gd name="connsiteY72" fmla="*/ 1075055 h 3378200"/>
                  <a:gd name="connsiteX73" fmla="*/ 1339215 w 3038475"/>
                  <a:gd name="connsiteY73" fmla="*/ 1102995 h 3378200"/>
                  <a:gd name="connsiteX74" fmla="*/ 1332786 w 3038475"/>
                  <a:gd name="connsiteY74" fmla="*/ 1106805 h 3378200"/>
                  <a:gd name="connsiteX75" fmla="*/ 1358900 w 3038475"/>
                  <a:gd name="connsiteY75" fmla="*/ 1106805 h 3378200"/>
                  <a:gd name="connsiteX76" fmla="*/ 1366520 w 3038475"/>
                  <a:gd name="connsiteY76" fmla="*/ 1130300 h 3378200"/>
                  <a:gd name="connsiteX77" fmla="*/ 1374140 w 3038475"/>
                  <a:gd name="connsiteY77" fmla="*/ 1155065 h 3378200"/>
                  <a:gd name="connsiteX78" fmla="*/ 1409700 w 3038475"/>
                  <a:gd name="connsiteY78" fmla="*/ 1160780 h 3378200"/>
                  <a:gd name="connsiteX79" fmla="*/ 1440815 w 3038475"/>
                  <a:gd name="connsiteY79" fmla="*/ 1170305 h 3378200"/>
                  <a:gd name="connsiteX80" fmla="*/ 1459865 w 3038475"/>
                  <a:gd name="connsiteY80" fmla="*/ 1164590 h 3378200"/>
                  <a:gd name="connsiteX81" fmla="*/ 1473200 w 3038475"/>
                  <a:gd name="connsiteY81" fmla="*/ 1145541 h 3378200"/>
                  <a:gd name="connsiteX82" fmla="*/ 1482725 w 3038475"/>
                  <a:gd name="connsiteY82" fmla="*/ 1106805 h 3378200"/>
                  <a:gd name="connsiteX83" fmla="*/ 1511300 w 3038475"/>
                  <a:gd name="connsiteY83" fmla="*/ 1106805 h 3378200"/>
                  <a:gd name="connsiteX84" fmla="*/ 1520825 w 3038475"/>
                  <a:gd name="connsiteY84" fmla="*/ 1126490 h 3378200"/>
                  <a:gd name="connsiteX85" fmla="*/ 1539875 w 3038475"/>
                  <a:gd name="connsiteY85" fmla="*/ 1126490 h 3378200"/>
                  <a:gd name="connsiteX86" fmla="*/ 1558925 w 3038475"/>
                  <a:gd name="connsiteY86" fmla="*/ 1143635 h 3378200"/>
                  <a:gd name="connsiteX87" fmla="*/ 1583690 w 3038475"/>
                  <a:gd name="connsiteY87" fmla="*/ 1143635 h 3378200"/>
                  <a:gd name="connsiteX88" fmla="*/ 1593215 w 3038475"/>
                  <a:gd name="connsiteY88" fmla="*/ 1126490 h 3378200"/>
                  <a:gd name="connsiteX89" fmla="*/ 1579880 w 3038475"/>
                  <a:gd name="connsiteY89" fmla="*/ 1170305 h 3378200"/>
                  <a:gd name="connsiteX90" fmla="*/ 1581533 w 3038475"/>
                  <a:gd name="connsiteY90" fmla="*/ 1197102 h 3378200"/>
                  <a:gd name="connsiteX91" fmla="*/ 1600835 w 3038475"/>
                  <a:gd name="connsiteY91" fmla="*/ 1217930 h 3378200"/>
                  <a:gd name="connsiteX92" fmla="*/ 1612265 w 3038475"/>
                  <a:gd name="connsiteY92" fmla="*/ 1240155 h 3378200"/>
                  <a:gd name="connsiteX93" fmla="*/ 1617813 w 3038475"/>
                  <a:gd name="connsiteY93" fmla="*/ 1253065 h 3378200"/>
                  <a:gd name="connsiteX94" fmla="*/ 1648460 w 3038475"/>
                  <a:gd name="connsiteY94" fmla="*/ 1240155 h 3378200"/>
                  <a:gd name="connsiteX95" fmla="*/ 1654175 w 3038475"/>
                  <a:gd name="connsiteY95" fmla="*/ 1265555 h 3378200"/>
                  <a:gd name="connsiteX96" fmla="*/ 1678940 w 3038475"/>
                  <a:gd name="connsiteY96" fmla="*/ 1290320 h 3378200"/>
                  <a:gd name="connsiteX97" fmla="*/ 1682257 w 3038475"/>
                  <a:gd name="connsiteY97" fmla="*/ 1310221 h 3378200"/>
                  <a:gd name="connsiteX98" fmla="*/ 1685925 w 3038475"/>
                  <a:gd name="connsiteY98" fmla="*/ 1295400 h 3378200"/>
                  <a:gd name="connsiteX99" fmla="*/ 1708785 w 3038475"/>
                  <a:gd name="connsiteY99" fmla="*/ 1310640 h 3378200"/>
                  <a:gd name="connsiteX100" fmla="*/ 1715770 w 3038475"/>
                  <a:gd name="connsiteY100" fmla="*/ 1314450 h 3378200"/>
                  <a:gd name="connsiteX101" fmla="*/ 1737360 w 3038475"/>
                  <a:gd name="connsiteY101" fmla="*/ 1314450 h 3378200"/>
                  <a:gd name="connsiteX102" fmla="*/ 1758315 w 3038475"/>
                  <a:gd name="connsiteY102" fmla="*/ 1314450 h 3378200"/>
                  <a:gd name="connsiteX103" fmla="*/ 1795145 w 3038475"/>
                  <a:gd name="connsiteY103" fmla="*/ 1336675 h 3378200"/>
                  <a:gd name="connsiteX104" fmla="*/ 1772285 w 3038475"/>
                  <a:gd name="connsiteY104" fmla="*/ 1349375 h 3378200"/>
                  <a:gd name="connsiteX105" fmla="*/ 1772285 w 3038475"/>
                  <a:gd name="connsiteY105" fmla="*/ 1364615 h 3378200"/>
                  <a:gd name="connsiteX106" fmla="*/ 1758315 w 3038475"/>
                  <a:gd name="connsiteY106" fmla="*/ 1384935 h 3378200"/>
                  <a:gd name="connsiteX107" fmla="*/ 1779905 w 3038475"/>
                  <a:gd name="connsiteY107" fmla="*/ 1402715 h 3378200"/>
                  <a:gd name="connsiteX108" fmla="*/ 1795145 w 3038475"/>
                  <a:gd name="connsiteY108" fmla="*/ 1428750 h 3378200"/>
                  <a:gd name="connsiteX109" fmla="*/ 1823720 w 3038475"/>
                  <a:gd name="connsiteY109" fmla="*/ 1438910 h 3378200"/>
                  <a:gd name="connsiteX110" fmla="*/ 1851660 w 3038475"/>
                  <a:gd name="connsiteY110" fmla="*/ 1418590 h 3378200"/>
                  <a:gd name="connsiteX111" fmla="*/ 1869440 w 3038475"/>
                  <a:gd name="connsiteY111" fmla="*/ 1426210 h 3378200"/>
                  <a:gd name="connsiteX112" fmla="*/ 1884680 w 3038475"/>
                  <a:gd name="connsiteY112" fmla="*/ 1397635 h 3378200"/>
                  <a:gd name="connsiteX113" fmla="*/ 1908810 w 3038475"/>
                  <a:gd name="connsiteY113" fmla="*/ 1410970 h 3378200"/>
                  <a:gd name="connsiteX114" fmla="*/ 1908810 w 3038475"/>
                  <a:gd name="connsiteY114" fmla="*/ 1431290 h 3378200"/>
                  <a:gd name="connsiteX115" fmla="*/ 1931035 w 3038475"/>
                  <a:gd name="connsiteY115" fmla="*/ 1446530 h 3378200"/>
                  <a:gd name="connsiteX116" fmla="*/ 1947545 w 3038475"/>
                  <a:gd name="connsiteY116" fmla="*/ 1413510 h 3378200"/>
                  <a:gd name="connsiteX117" fmla="*/ 1978660 w 3038475"/>
                  <a:gd name="connsiteY117" fmla="*/ 1410970 h 3378200"/>
                  <a:gd name="connsiteX118" fmla="*/ 2021205 w 3038475"/>
                  <a:gd name="connsiteY118" fmla="*/ 1410970 h 3378200"/>
                  <a:gd name="connsiteX119" fmla="*/ 2047240 w 3038475"/>
                  <a:gd name="connsiteY119" fmla="*/ 1431290 h 3378200"/>
                  <a:gd name="connsiteX120" fmla="*/ 2075704 w 3038475"/>
                  <a:gd name="connsiteY120" fmla="*/ 1424444 h 3378200"/>
                  <a:gd name="connsiteX121" fmla="*/ 2071370 w 3038475"/>
                  <a:gd name="connsiteY121" fmla="*/ 1421130 h 3378200"/>
                  <a:gd name="connsiteX122" fmla="*/ 2112645 w 3038475"/>
                  <a:gd name="connsiteY122" fmla="*/ 1396365 h 3378200"/>
                  <a:gd name="connsiteX123" fmla="*/ 2154555 w 3038475"/>
                  <a:gd name="connsiteY123" fmla="*/ 1369695 h 3378200"/>
                  <a:gd name="connsiteX124" fmla="*/ 2152650 w 3038475"/>
                  <a:gd name="connsiteY124" fmla="*/ 1338580 h 3378200"/>
                  <a:gd name="connsiteX125" fmla="*/ 2164080 w 3038475"/>
                  <a:gd name="connsiteY125" fmla="*/ 1247775 h 3378200"/>
                  <a:gd name="connsiteX126" fmla="*/ 2182495 w 3038475"/>
                  <a:gd name="connsiteY126" fmla="*/ 1230630 h 3378200"/>
                  <a:gd name="connsiteX127" fmla="*/ 2103120 w 3038475"/>
                  <a:gd name="connsiteY127" fmla="*/ 1189355 h 3378200"/>
                  <a:gd name="connsiteX128" fmla="*/ 2069465 w 3038475"/>
                  <a:gd name="connsiteY128" fmla="*/ 1189355 h 3378200"/>
                  <a:gd name="connsiteX129" fmla="*/ 2040255 w 3038475"/>
                  <a:gd name="connsiteY129" fmla="*/ 1211580 h 3378200"/>
                  <a:gd name="connsiteX130" fmla="*/ 2019300 w 3038475"/>
                  <a:gd name="connsiteY130" fmla="*/ 1253490 h 3378200"/>
                  <a:gd name="connsiteX131" fmla="*/ 2011680 w 3038475"/>
                  <a:gd name="connsiteY131" fmla="*/ 1245870 h 3378200"/>
                  <a:gd name="connsiteX132" fmla="*/ 1994535 w 3038475"/>
                  <a:gd name="connsiteY132" fmla="*/ 1243965 h 3378200"/>
                  <a:gd name="connsiteX133" fmla="*/ 2038350 w 3038475"/>
                  <a:gd name="connsiteY133" fmla="*/ 1186815 h 3378200"/>
                  <a:gd name="connsiteX134" fmla="*/ 2013585 w 3038475"/>
                  <a:gd name="connsiteY134" fmla="*/ 1146810 h 3378200"/>
                  <a:gd name="connsiteX135" fmla="*/ 1994535 w 3038475"/>
                  <a:gd name="connsiteY135" fmla="*/ 1200150 h 3378200"/>
                  <a:gd name="connsiteX136" fmla="*/ 1979295 w 3038475"/>
                  <a:gd name="connsiteY136" fmla="*/ 1209675 h 3378200"/>
                  <a:gd name="connsiteX137" fmla="*/ 1983105 w 3038475"/>
                  <a:gd name="connsiteY137" fmla="*/ 1236345 h 3378200"/>
                  <a:gd name="connsiteX138" fmla="*/ 1945005 w 3038475"/>
                  <a:gd name="connsiteY138" fmla="*/ 1230630 h 3378200"/>
                  <a:gd name="connsiteX139" fmla="*/ 1945005 w 3038475"/>
                  <a:gd name="connsiteY139" fmla="*/ 1211580 h 3378200"/>
                  <a:gd name="connsiteX140" fmla="*/ 1977390 w 3038475"/>
                  <a:gd name="connsiteY140" fmla="*/ 1151255 h 3378200"/>
                  <a:gd name="connsiteX141" fmla="*/ 2000250 w 3038475"/>
                  <a:gd name="connsiteY141" fmla="*/ 1135380 h 3378200"/>
                  <a:gd name="connsiteX142" fmla="*/ 1986915 w 3038475"/>
                  <a:gd name="connsiteY142" fmla="*/ 1074420 h 3378200"/>
                  <a:gd name="connsiteX143" fmla="*/ 2013585 w 3038475"/>
                  <a:gd name="connsiteY143" fmla="*/ 1033780 h 3378200"/>
                  <a:gd name="connsiteX144" fmla="*/ 2103120 w 3038475"/>
                  <a:gd name="connsiteY144" fmla="*/ 1017905 h 3378200"/>
                  <a:gd name="connsiteX145" fmla="*/ 2152650 w 3038475"/>
                  <a:gd name="connsiteY145" fmla="*/ 1005205 h 3378200"/>
                  <a:gd name="connsiteX146" fmla="*/ 2134870 w 3038475"/>
                  <a:gd name="connsiteY146" fmla="*/ 954405 h 3378200"/>
                  <a:gd name="connsiteX147" fmla="*/ 2101215 w 3038475"/>
                  <a:gd name="connsiteY147" fmla="*/ 963931 h 3378200"/>
                  <a:gd name="connsiteX148" fmla="*/ 2069465 w 3038475"/>
                  <a:gd name="connsiteY148" fmla="*/ 938530 h 3378200"/>
                  <a:gd name="connsiteX149" fmla="*/ 2071370 w 3038475"/>
                  <a:gd name="connsiteY149" fmla="*/ 859155 h 3378200"/>
                  <a:gd name="connsiteX150" fmla="*/ 2118995 w 3038475"/>
                  <a:gd name="connsiteY150" fmla="*/ 824230 h 3378200"/>
                  <a:gd name="connsiteX151" fmla="*/ 2182495 w 3038475"/>
                  <a:gd name="connsiteY151" fmla="*/ 805180 h 3378200"/>
                  <a:gd name="connsiteX152" fmla="*/ 2203450 w 3038475"/>
                  <a:gd name="connsiteY152" fmla="*/ 849630 h 3378200"/>
                  <a:gd name="connsiteX153" fmla="*/ 2220595 w 3038475"/>
                  <a:gd name="connsiteY153" fmla="*/ 881380 h 3378200"/>
                  <a:gd name="connsiteX154" fmla="*/ 2265045 w 3038475"/>
                  <a:gd name="connsiteY154" fmla="*/ 903605 h 3378200"/>
                  <a:gd name="connsiteX155" fmla="*/ 2265045 w 3038475"/>
                  <a:gd name="connsiteY155" fmla="*/ 878205 h 3378200"/>
                  <a:gd name="connsiteX156" fmla="*/ 2357120 w 3038475"/>
                  <a:gd name="connsiteY156" fmla="*/ 849630 h 3378200"/>
                  <a:gd name="connsiteX157" fmla="*/ 2392680 w 3038475"/>
                  <a:gd name="connsiteY157" fmla="*/ 862965 h 3378200"/>
                  <a:gd name="connsiteX158" fmla="*/ 2423160 w 3038475"/>
                  <a:gd name="connsiteY158" fmla="*/ 847725 h 3378200"/>
                  <a:gd name="connsiteX159" fmla="*/ 2446020 w 3038475"/>
                  <a:gd name="connsiteY159" fmla="*/ 872490 h 3378200"/>
                  <a:gd name="connsiteX160" fmla="*/ 2434590 w 3038475"/>
                  <a:gd name="connsiteY160" fmla="*/ 889635 h 3378200"/>
                  <a:gd name="connsiteX161" fmla="*/ 2459355 w 3038475"/>
                  <a:gd name="connsiteY161" fmla="*/ 901065 h 3378200"/>
                  <a:gd name="connsiteX162" fmla="*/ 2447925 w 3038475"/>
                  <a:gd name="connsiteY162" fmla="*/ 910590 h 3378200"/>
                  <a:gd name="connsiteX163" fmla="*/ 2458720 w 3038475"/>
                  <a:gd name="connsiteY163" fmla="*/ 922655 h 3378200"/>
                  <a:gd name="connsiteX164" fmla="*/ 2484120 w 3038475"/>
                  <a:gd name="connsiteY164" fmla="*/ 986155 h 3378200"/>
                  <a:gd name="connsiteX165" fmla="*/ 2447925 w 3038475"/>
                  <a:gd name="connsiteY165" fmla="*/ 1038225 h 3378200"/>
                  <a:gd name="connsiteX166" fmla="*/ 2461260 w 3038475"/>
                  <a:gd name="connsiteY166" fmla="*/ 1068705 h 3378200"/>
                  <a:gd name="connsiteX167" fmla="*/ 2438400 w 3038475"/>
                  <a:gd name="connsiteY167" fmla="*/ 1106805 h 3378200"/>
                  <a:gd name="connsiteX168" fmla="*/ 2438400 w 3038475"/>
                  <a:gd name="connsiteY168" fmla="*/ 1132206 h 3378200"/>
                  <a:gd name="connsiteX169" fmla="*/ 2417445 w 3038475"/>
                  <a:gd name="connsiteY169" fmla="*/ 1141095 h 3378200"/>
                  <a:gd name="connsiteX170" fmla="*/ 2421255 w 3038475"/>
                  <a:gd name="connsiteY170" fmla="*/ 1163955 h 3378200"/>
                  <a:gd name="connsiteX171" fmla="*/ 2377440 w 3038475"/>
                  <a:gd name="connsiteY171" fmla="*/ 1198880 h 3378200"/>
                  <a:gd name="connsiteX172" fmla="*/ 2374265 w 3038475"/>
                  <a:gd name="connsiteY172" fmla="*/ 1230630 h 3378200"/>
                  <a:gd name="connsiteX173" fmla="*/ 2335530 w 3038475"/>
                  <a:gd name="connsiteY173" fmla="*/ 1239520 h 3378200"/>
                  <a:gd name="connsiteX174" fmla="*/ 2335530 w 3038475"/>
                  <a:gd name="connsiteY174" fmla="*/ 1295400 h 3378200"/>
                  <a:gd name="connsiteX175" fmla="*/ 2374265 w 3038475"/>
                  <a:gd name="connsiteY175" fmla="*/ 1314451 h 3378200"/>
                  <a:gd name="connsiteX176" fmla="*/ 2420620 w 3038475"/>
                  <a:gd name="connsiteY176" fmla="*/ 1295400 h 3378200"/>
                  <a:gd name="connsiteX177" fmla="*/ 2461895 w 3038475"/>
                  <a:gd name="connsiteY177" fmla="*/ 1295400 h 3378200"/>
                  <a:gd name="connsiteX178" fmla="*/ 2526030 w 3038475"/>
                  <a:gd name="connsiteY178" fmla="*/ 1239520 h 3378200"/>
                  <a:gd name="connsiteX179" fmla="*/ 2560320 w 3038475"/>
                  <a:gd name="connsiteY179" fmla="*/ 1239520 h 3378200"/>
                  <a:gd name="connsiteX180" fmla="*/ 2563319 w 3038475"/>
                  <a:gd name="connsiteY180" fmla="*/ 1251314 h 3378200"/>
                  <a:gd name="connsiteX181" fmla="*/ 2563382 w 3038475"/>
                  <a:gd name="connsiteY181" fmla="*/ 1251335 h 3378200"/>
                  <a:gd name="connsiteX182" fmla="*/ 2569845 w 3038475"/>
                  <a:gd name="connsiteY182" fmla="*/ 1241425 h 3378200"/>
                  <a:gd name="connsiteX183" fmla="*/ 2591435 w 3038475"/>
                  <a:gd name="connsiteY183" fmla="*/ 1241425 h 3378200"/>
                  <a:gd name="connsiteX184" fmla="*/ 2616835 w 3038475"/>
                  <a:gd name="connsiteY184" fmla="*/ 1264285 h 3378200"/>
                  <a:gd name="connsiteX185" fmla="*/ 2629535 w 3038475"/>
                  <a:gd name="connsiteY185" fmla="*/ 1275715 h 3378200"/>
                  <a:gd name="connsiteX186" fmla="*/ 2643505 w 3038475"/>
                  <a:gd name="connsiteY186" fmla="*/ 1284605 h 3378200"/>
                  <a:gd name="connsiteX187" fmla="*/ 2651760 w 3038475"/>
                  <a:gd name="connsiteY187" fmla="*/ 1273175 h 3378200"/>
                  <a:gd name="connsiteX188" fmla="*/ 2670810 w 3038475"/>
                  <a:gd name="connsiteY188" fmla="*/ 1275715 h 3378200"/>
                  <a:gd name="connsiteX189" fmla="*/ 2688590 w 3038475"/>
                  <a:gd name="connsiteY189" fmla="*/ 1285875 h 3378200"/>
                  <a:gd name="connsiteX190" fmla="*/ 2692400 w 3038475"/>
                  <a:gd name="connsiteY190" fmla="*/ 1297940 h 3378200"/>
                  <a:gd name="connsiteX191" fmla="*/ 2706370 w 3038475"/>
                  <a:gd name="connsiteY191" fmla="*/ 1314451 h 3378200"/>
                  <a:gd name="connsiteX192" fmla="*/ 2705100 w 3038475"/>
                  <a:gd name="connsiteY192" fmla="*/ 1324610 h 3378200"/>
                  <a:gd name="connsiteX193" fmla="*/ 2726690 w 3038475"/>
                  <a:gd name="connsiteY193" fmla="*/ 1325880 h 3378200"/>
                  <a:gd name="connsiteX194" fmla="*/ 2726690 w 3038475"/>
                  <a:gd name="connsiteY194" fmla="*/ 1334770 h 3378200"/>
                  <a:gd name="connsiteX195" fmla="*/ 2752725 w 3038475"/>
                  <a:gd name="connsiteY195" fmla="*/ 1347470 h 3378200"/>
                  <a:gd name="connsiteX196" fmla="*/ 2750185 w 3038475"/>
                  <a:gd name="connsiteY196" fmla="*/ 1357630 h 3378200"/>
                  <a:gd name="connsiteX197" fmla="*/ 2765425 w 3038475"/>
                  <a:gd name="connsiteY197" fmla="*/ 1370330 h 3378200"/>
                  <a:gd name="connsiteX198" fmla="*/ 2756535 w 3038475"/>
                  <a:gd name="connsiteY198" fmla="*/ 1386205 h 3378200"/>
                  <a:gd name="connsiteX199" fmla="*/ 2756535 w 3038475"/>
                  <a:gd name="connsiteY199" fmla="*/ 1400175 h 3378200"/>
                  <a:gd name="connsiteX200" fmla="*/ 2766695 w 3038475"/>
                  <a:gd name="connsiteY200" fmla="*/ 1415415 h 3378200"/>
                  <a:gd name="connsiteX201" fmla="*/ 2783205 w 3038475"/>
                  <a:gd name="connsiteY201" fmla="*/ 1423036 h 3378200"/>
                  <a:gd name="connsiteX202" fmla="*/ 2783205 w 3038475"/>
                  <a:gd name="connsiteY202" fmla="*/ 1440815 h 3378200"/>
                  <a:gd name="connsiteX203" fmla="*/ 2761615 w 3038475"/>
                  <a:gd name="connsiteY203" fmla="*/ 1435735 h 3378200"/>
                  <a:gd name="connsiteX204" fmla="*/ 2752725 w 3038475"/>
                  <a:gd name="connsiteY204" fmla="*/ 1439545 h 3378200"/>
                  <a:gd name="connsiteX205" fmla="*/ 2743200 w 3038475"/>
                  <a:gd name="connsiteY205" fmla="*/ 1431925 h 3378200"/>
                  <a:gd name="connsiteX206" fmla="*/ 2740660 w 3038475"/>
                  <a:gd name="connsiteY206" fmla="*/ 1508760 h 3378200"/>
                  <a:gd name="connsiteX207" fmla="*/ 2762885 w 3038475"/>
                  <a:gd name="connsiteY207" fmla="*/ 1512570 h 3378200"/>
                  <a:gd name="connsiteX208" fmla="*/ 2773045 w 3038475"/>
                  <a:gd name="connsiteY208" fmla="*/ 1504950 h 3378200"/>
                  <a:gd name="connsiteX209" fmla="*/ 2797175 w 3038475"/>
                  <a:gd name="connsiteY209" fmla="*/ 1525270 h 3378200"/>
                  <a:gd name="connsiteX210" fmla="*/ 2821305 w 3038475"/>
                  <a:gd name="connsiteY210" fmla="*/ 1554481 h 3378200"/>
                  <a:gd name="connsiteX211" fmla="*/ 2841625 w 3038475"/>
                  <a:gd name="connsiteY211" fmla="*/ 1553210 h 3378200"/>
                  <a:gd name="connsiteX212" fmla="*/ 2858770 w 3038475"/>
                  <a:gd name="connsiteY212" fmla="*/ 1565910 h 3378200"/>
                  <a:gd name="connsiteX213" fmla="*/ 2876550 w 3038475"/>
                  <a:gd name="connsiteY213" fmla="*/ 1551940 h 3378200"/>
                  <a:gd name="connsiteX214" fmla="*/ 2887980 w 3038475"/>
                  <a:gd name="connsiteY214" fmla="*/ 1565910 h 3378200"/>
                  <a:gd name="connsiteX215" fmla="*/ 2910840 w 3038475"/>
                  <a:gd name="connsiteY215" fmla="*/ 1554481 h 3378200"/>
                  <a:gd name="connsiteX216" fmla="*/ 2927350 w 3038475"/>
                  <a:gd name="connsiteY216" fmla="*/ 1575435 h 3378200"/>
                  <a:gd name="connsiteX217" fmla="*/ 2961005 w 3038475"/>
                  <a:gd name="connsiteY217" fmla="*/ 1602105 h 3378200"/>
                  <a:gd name="connsiteX218" fmla="*/ 2971165 w 3038475"/>
                  <a:gd name="connsiteY218" fmla="*/ 1602105 h 3378200"/>
                  <a:gd name="connsiteX219" fmla="*/ 2966085 w 3038475"/>
                  <a:gd name="connsiteY219" fmla="*/ 1614805 h 3378200"/>
                  <a:gd name="connsiteX220" fmla="*/ 2971165 w 3038475"/>
                  <a:gd name="connsiteY220" fmla="*/ 1632585 h 3378200"/>
                  <a:gd name="connsiteX221" fmla="*/ 2976245 w 3038475"/>
                  <a:gd name="connsiteY221" fmla="*/ 1663700 h 3378200"/>
                  <a:gd name="connsiteX222" fmla="*/ 2990215 w 3038475"/>
                  <a:gd name="connsiteY222" fmla="*/ 1659255 h 3378200"/>
                  <a:gd name="connsiteX223" fmla="*/ 3000375 w 3038475"/>
                  <a:gd name="connsiteY223" fmla="*/ 1685290 h 3378200"/>
                  <a:gd name="connsiteX224" fmla="*/ 3038475 w 3038475"/>
                  <a:gd name="connsiteY224" fmla="*/ 1729740 h 3378200"/>
                  <a:gd name="connsiteX225" fmla="*/ 3016401 w 3038475"/>
                  <a:gd name="connsiteY225" fmla="*/ 1798723 h 3378200"/>
                  <a:gd name="connsiteX226" fmla="*/ 3002819 w 3038475"/>
                  <a:gd name="connsiteY226" fmla="*/ 1792286 h 3378200"/>
                  <a:gd name="connsiteX227" fmla="*/ 2985681 w 3038475"/>
                  <a:gd name="connsiteY227" fmla="*/ 1872304 h 3378200"/>
                  <a:gd name="connsiteX228" fmla="*/ 2938074 w 3038475"/>
                  <a:gd name="connsiteY228" fmla="*/ 1929460 h 3378200"/>
                  <a:gd name="connsiteX229" fmla="*/ 2953308 w 3038475"/>
                  <a:gd name="connsiteY229" fmla="*/ 1958038 h 3378200"/>
                  <a:gd name="connsiteX230" fmla="*/ 2871424 w 3038475"/>
                  <a:gd name="connsiteY230" fmla="*/ 2087591 h 3378200"/>
                  <a:gd name="connsiteX231" fmla="*/ 2827625 w 3038475"/>
                  <a:gd name="connsiteY231" fmla="*/ 2110453 h 3378200"/>
                  <a:gd name="connsiteX232" fmla="*/ 2772401 w 3038475"/>
                  <a:gd name="connsiteY232" fmla="*/ 2129505 h 3378200"/>
                  <a:gd name="connsiteX233" fmla="*/ 2732411 w 3038475"/>
                  <a:gd name="connsiteY233" fmla="*/ 2188566 h 3378200"/>
                  <a:gd name="connsiteX234" fmla="*/ 2722890 w 3038475"/>
                  <a:gd name="connsiteY234" fmla="*/ 2342887 h 3378200"/>
                  <a:gd name="connsiteX235" fmla="*/ 2701943 w 3038475"/>
                  <a:gd name="connsiteY235" fmla="*/ 2360033 h 3378200"/>
                  <a:gd name="connsiteX236" fmla="*/ 2682900 w 3038475"/>
                  <a:gd name="connsiteY236" fmla="*/ 2392422 h 3378200"/>
                  <a:gd name="connsiteX237" fmla="*/ 2680996 w 3038475"/>
                  <a:gd name="connsiteY237" fmla="*/ 2464819 h 3378200"/>
                  <a:gd name="connsiteX238" fmla="*/ 2631485 w 3038475"/>
                  <a:gd name="connsiteY238" fmla="*/ 2521975 h 3378200"/>
                  <a:gd name="connsiteX239" fmla="*/ 2599112 w 3038475"/>
                  <a:gd name="connsiteY239" fmla="*/ 2521975 h 3378200"/>
                  <a:gd name="connsiteX240" fmla="*/ 2524845 w 3038475"/>
                  <a:gd name="connsiteY240" fmla="*/ 2554363 h 3378200"/>
                  <a:gd name="connsiteX241" fmla="*/ 2477238 w 3038475"/>
                  <a:gd name="connsiteY241" fmla="*/ 2605803 h 3378200"/>
                  <a:gd name="connsiteX242" fmla="*/ 2477238 w 3038475"/>
                  <a:gd name="connsiteY242" fmla="*/ 2638192 h 3378200"/>
                  <a:gd name="connsiteX243" fmla="*/ 2439152 w 3038475"/>
                  <a:gd name="connsiteY243" fmla="*/ 2653433 h 3378200"/>
                  <a:gd name="connsiteX244" fmla="*/ 2444360 w 3038475"/>
                  <a:gd name="connsiteY244" fmla="*/ 2729850 h 3378200"/>
                  <a:gd name="connsiteX245" fmla="*/ 2439153 w 3038475"/>
                  <a:gd name="connsiteY245" fmla="*/ 2728371 h 3378200"/>
                  <a:gd name="connsiteX246" fmla="*/ 2418205 w 3038475"/>
                  <a:gd name="connsiteY246" fmla="*/ 2794418 h 3378200"/>
                  <a:gd name="connsiteX247" fmla="*/ 2406780 w 3038475"/>
                  <a:gd name="connsiteY247" fmla="*/ 2788702 h 3378200"/>
                  <a:gd name="connsiteX248" fmla="*/ 2378216 w 3038475"/>
                  <a:gd name="connsiteY248" fmla="*/ 2815375 h 3378200"/>
                  <a:gd name="connsiteX249" fmla="*/ 2326800 w 3038475"/>
                  <a:gd name="connsiteY249" fmla="*/ 2840142 h 3378200"/>
                  <a:gd name="connsiteX250" fmla="*/ 2336321 w 3038475"/>
                  <a:gd name="connsiteY250" fmla="*/ 2855384 h 3378200"/>
                  <a:gd name="connsiteX251" fmla="*/ 2273480 w 3038475"/>
                  <a:gd name="connsiteY251" fmla="*/ 2914445 h 3378200"/>
                  <a:gd name="connsiteX252" fmla="*/ 2204292 w 3038475"/>
                  <a:gd name="connsiteY252" fmla="*/ 2990652 h 3378200"/>
                  <a:gd name="connsiteX253" fmla="*/ 2193500 w 3038475"/>
                  <a:gd name="connsiteY253" fmla="*/ 2990652 h 3378200"/>
                  <a:gd name="connsiteX254" fmla="*/ 2183344 w 3038475"/>
                  <a:gd name="connsiteY254" fmla="*/ 3019230 h 3378200"/>
                  <a:gd name="connsiteX255" fmla="*/ 2168744 w 3038475"/>
                  <a:gd name="connsiteY255" fmla="*/ 3034472 h 3378200"/>
                  <a:gd name="connsiteX256" fmla="*/ 2149702 w 3038475"/>
                  <a:gd name="connsiteY256" fmla="*/ 3055429 h 3378200"/>
                  <a:gd name="connsiteX257" fmla="*/ 2136372 w 3038475"/>
                  <a:gd name="connsiteY257" fmla="*/ 3064955 h 3378200"/>
                  <a:gd name="connsiteX258" fmla="*/ 2125581 w 3038475"/>
                  <a:gd name="connsiteY258" fmla="*/ 3076386 h 3378200"/>
                  <a:gd name="connsiteX259" fmla="*/ 2103999 w 3038475"/>
                  <a:gd name="connsiteY259" fmla="*/ 3084007 h 3378200"/>
                  <a:gd name="connsiteX260" fmla="*/ 2072261 w 3038475"/>
                  <a:gd name="connsiteY260" fmla="*/ 3089722 h 3378200"/>
                  <a:gd name="connsiteX261" fmla="*/ 2035445 w 3038475"/>
                  <a:gd name="connsiteY261" fmla="*/ 3095438 h 3378200"/>
                  <a:gd name="connsiteX262" fmla="*/ 2008785 w 3038475"/>
                  <a:gd name="connsiteY262" fmla="*/ 3103058 h 3378200"/>
                  <a:gd name="connsiteX263" fmla="*/ 1995455 w 3038475"/>
                  <a:gd name="connsiteY263" fmla="*/ 3106869 h 3378200"/>
                  <a:gd name="connsiteX264" fmla="*/ 1968795 w 3038475"/>
                  <a:gd name="connsiteY264" fmla="*/ 3120205 h 3378200"/>
                  <a:gd name="connsiteX265" fmla="*/ 1964986 w 3038475"/>
                  <a:gd name="connsiteY265" fmla="*/ 3131636 h 3378200"/>
                  <a:gd name="connsiteX266" fmla="*/ 1963151 w 3038475"/>
                  <a:gd name="connsiteY266" fmla="*/ 3132471 h 3378200"/>
                  <a:gd name="connsiteX267" fmla="*/ 1962150 w 3038475"/>
                  <a:gd name="connsiteY267" fmla="*/ 3132137 h 3378200"/>
                  <a:gd name="connsiteX268" fmla="*/ 1942935 w 3038475"/>
                  <a:gd name="connsiteY268" fmla="*/ 3128047 h 3378200"/>
                  <a:gd name="connsiteX269" fmla="*/ 1926023 w 3038475"/>
                  <a:gd name="connsiteY269" fmla="*/ 3098165 h 3378200"/>
                  <a:gd name="connsiteX270" fmla="*/ 1908881 w 3038475"/>
                  <a:gd name="connsiteY270" fmla="*/ 3094990 h 3378200"/>
                  <a:gd name="connsiteX271" fmla="*/ 1889835 w 3038475"/>
                  <a:gd name="connsiteY271" fmla="*/ 3054985 h 3378200"/>
                  <a:gd name="connsiteX272" fmla="*/ 1880946 w 3038475"/>
                  <a:gd name="connsiteY272" fmla="*/ 2962275 h 3378200"/>
                  <a:gd name="connsiteX273" fmla="*/ 1837774 w 3038475"/>
                  <a:gd name="connsiteY273" fmla="*/ 2971165 h 3378200"/>
                  <a:gd name="connsiteX274" fmla="*/ 1806030 w 3038475"/>
                  <a:gd name="connsiteY274" fmla="*/ 3023235 h 3378200"/>
                  <a:gd name="connsiteX275" fmla="*/ 1806030 w 3038475"/>
                  <a:gd name="connsiteY275" fmla="*/ 3046095 h 3378200"/>
                  <a:gd name="connsiteX276" fmla="*/ 1737462 w 3038475"/>
                  <a:gd name="connsiteY276" fmla="*/ 3057525 h 3378200"/>
                  <a:gd name="connsiteX277" fmla="*/ 1712702 w 3038475"/>
                  <a:gd name="connsiteY277" fmla="*/ 3131820 h 3378200"/>
                  <a:gd name="connsiteX278" fmla="*/ 1737462 w 3038475"/>
                  <a:gd name="connsiteY278" fmla="*/ 3131820 h 3378200"/>
                  <a:gd name="connsiteX279" fmla="*/ 1696195 w 3038475"/>
                  <a:gd name="connsiteY279" fmla="*/ 3181985 h 3378200"/>
                  <a:gd name="connsiteX280" fmla="*/ 1608983 w 3038475"/>
                  <a:gd name="connsiteY280" fmla="*/ 3171817 h 3378200"/>
                  <a:gd name="connsiteX281" fmla="*/ 1621913 w 3038475"/>
                  <a:gd name="connsiteY281" fmla="*/ 3164205 h 3378200"/>
                  <a:gd name="connsiteX282" fmla="*/ 1592709 w 3038475"/>
                  <a:gd name="connsiteY282" fmla="*/ 3169920 h 3378200"/>
                  <a:gd name="connsiteX283" fmla="*/ 1608983 w 3038475"/>
                  <a:gd name="connsiteY283" fmla="*/ 3171817 h 3378200"/>
                  <a:gd name="connsiteX284" fmla="*/ 1521602 w 3038475"/>
                  <a:gd name="connsiteY284" fmla="*/ 3223260 h 3378200"/>
                  <a:gd name="connsiteX285" fmla="*/ 1432083 w 3038475"/>
                  <a:gd name="connsiteY285" fmla="*/ 3195955 h 3378200"/>
                  <a:gd name="connsiteX286" fmla="*/ 1432083 w 3038475"/>
                  <a:gd name="connsiteY286" fmla="*/ 3164205 h 3378200"/>
                  <a:gd name="connsiteX287" fmla="*/ 1403513 w 3038475"/>
                  <a:gd name="connsiteY287" fmla="*/ 3164205 h 3378200"/>
                  <a:gd name="connsiteX288" fmla="*/ 1373674 w 3038475"/>
                  <a:gd name="connsiteY288" fmla="*/ 3147060 h 3378200"/>
                  <a:gd name="connsiteX289" fmla="*/ 1306376 w 3038475"/>
                  <a:gd name="connsiteY289" fmla="*/ 3199130 h 3378200"/>
                  <a:gd name="connsiteX290" fmla="*/ 1291774 w 3038475"/>
                  <a:gd name="connsiteY290" fmla="*/ 3223260 h 3378200"/>
                  <a:gd name="connsiteX291" fmla="*/ 1291774 w 3038475"/>
                  <a:gd name="connsiteY291" fmla="*/ 3253740 h 3378200"/>
                  <a:gd name="connsiteX292" fmla="*/ 1291774 w 3038475"/>
                  <a:gd name="connsiteY292" fmla="*/ 3291205 h 3378200"/>
                  <a:gd name="connsiteX293" fmla="*/ 1254950 w 3038475"/>
                  <a:gd name="connsiteY293" fmla="*/ 3296920 h 3378200"/>
                  <a:gd name="connsiteX294" fmla="*/ 1217492 w 3038475"/>
                  <a:gd name="connsiteY294" fmla="*/ 3328670 h 3378200"/>
                  <a:gd name="connsiteX295" fmla="*/ 1177494 w 3038475"/>
                  <a:gd name="connsiteY295" fmla="*/ 3378200 h 3378200"/>
                  <a:gd name="connsiteX296" fmla="*/ 1159718 w 3038475"/>
                  <a:gd name="connsiteY296" fmla="*/ 3356610 h 3378200"/>
                  <a:gd name="connsiteX297" fmla="*/ 1094222 w 3038475"/>
                  <a:gd name="connsiteY297" fmla="*/ 3335507 h 3378200"/>
                  <a:gd name="connsiteX298" fmla="*/ 1101725 w 3038475"/>
                  <a:gd name="connsiteY298" fmla="*/ 3321685 h 3378200"/>
                  <a:gd name="connsiteX299" fmla="*/ 1089660 w 3038475"/>
                  <a:gd name="connsiteY299" fmla="*/ 3319145 h 3378200"/>
                  <a:gd name="connsiteX300" fmla="*/ 1089660 w 3038475"/>
                  <a:gd name="connsiteY300" fmla="*/ 3260090 h 3378200"/>
                  <a:gd name="connsiteX301" fmla="*/ 1101725 w 3038475"/>
                  <a:gd name="connsiteY301" fmla="*/ 3256280 h 3378200"/>
                  <a:gd name="connsiteX302" fmla="*/ 1089660 w 3038475"/>
                  <a:gd name="connsiteY302" fmla="*/ 3175000 h 3378200"/>
                  <a:gd name="connsiteX303" fmla="*/ 1089660 w 3038475"/>
                  <a:gd name="connsiteY303" fmla="*/ 3160395 h 3378200"/>
                  <a:gd name="connsiteX304" fmla="*/ 1089660 w 3038475"/>
                  <a:gd name="connsiteY304" fmla="*/ 3146425 h 3378200"/>
                  <a:gd name="connsiteX305" fmla="*/ 1069340 w 3038475"/>
                  <a:gd name="connsiteY305" fmla="*/ 3156585 h 3378200"/>
                  <a:gd name="connsiteX306" fmla="*/ 1064895 w 3038475"/>
                  <a:gd name="connsiteY306" fmla="*/ 3128010 h 3378200"/>
                  <a:gd name="connsiteX307" fmla="*/ 1061085 w 3038475"/>
                  <a:gd name="connsiteY307" fmla="*/ 3095625 h 3378200"/>
                  <a:gd name="connsiteX308" fmla="*/ 1074420 w 3038475"/>
                  <a:gd name="connsiteY308" fmla="*/ 3057525 h 3378200"/>
                  <a:gd name="connsiteX309" fmla="*/ 1036320 w 3038475"/>
                  <a:gd name="connsiteY309" fmla="*/ 3076575 h 3378200"/>
                  <a:gd name="connsiteX310" fmla="*/ 1013460 w 3038475"/>
                  <a:gd name="connsiteY310" fmla="*/ 3068955 h 3378200"/>
                  <a:gd name="connsiteX311" fmla="*/ 1024890 w 3038475"/>
                  <a:gd name="connsiteY311" fmla="*/ 3048000 h 3378200"/>
                  <a:gd name="connsiteX312" fmla="*/ 1013460 w 3038475"/>
                  <a:gd name="connsiteY312" fmla="*/ 3011805 h 3378200"/>
                  <a:gd name="connsiteX313" fmla="*/ 1011555 w 3038475"/>
                  <a:gd name="connsiteY313" fmla="*/ 2975610 h 3378200"/>
                  <a:gd name="connsiteX314" fmla="*/ 990600 w 3038475"/>
                  <a:gd name="connsiteY314" fmla="*/ 2967990 h 3378200"/>
                  <a:gd name="connsiteX315" fmla="*/ 962025 w 3038475"/>
                  <a:gd name="connsiteY315" fmla="*/ 2971800 h 3378200"/>
                  <a:gd name="connsiteX316" fmla="*/ 973455 w 3038475"/>
                  <a:gd name="connsiteY316" fmla="*/ 2920365 h 3378200"/>
                  <a:gd name="connsiteX317" fmla="*/ 990600 w 3038475"/>
                  <a:gd name="connsiteY317" fmla="*/ 2891790 h 3378200"/>
                  <a:gd name="connsiteX318" fmla="*/ 971550 w 3038475"/>
                  <a:gd name="connsiteY318" fmla="*/ 2861310 h 3378200"/>
                  <a:gd name="connsiteX319" fmla="*/ 971550 w 3038475"/>
                  <a:gd name="connsiteY319" fmla="*/ 2842260 h 3378200"/>
                  <a:gd name="connsiteX320" fmla="*/ 962025 w 3038475"/>
                  <a:gd name="connsiteY320" fmla="*/ 2819400 h 3378200"/>
                  <a:gd name="connsiteX321" fmla="*/ 948690 w 3038475"/>
                  <a:gd name="connsiteY321" fmla="*/ 2785110 h 3378200"/>
                  <a:gd name="connsiteX322" fmla="*/ 935355 w 3038475"/>
                  <a:gd name="connsiteY322" fmla="*/ 2747010 h 3378200"/>
                  <a:gd name="connsiteX323" fmla="*/ 937895 w 3038475"/>
                  <a:gd name="connsiteY323" fmla="*/ 2728595 h 3378200"/>
                  <a:gd name="connsiteX324" fmla="*/ 937895 w 3038475"/>
                  <a:gd name="connsiteY324" fmla="*/ 2716978 h 3378200"/>
                  <a:gd name="connsiteX325" fmla="*/ 923290 w 3038475"/>
                  <a:gd name="connsiteY325" fmla="*/ 2728595 h 3378200"/>
                  <a:gd name="connsiteX326" fmla="*/ 883920 w 3038475"/>
                  <a:gd name="connsiteY326" fmla="*/ 2684145 h 3378200"/>
                  <a:gd name="connsiteX327" fmla="*/ 855345 w 3038475"/>
                  <a:gd name="connsiteY327" fmla="*/ 2665095 h 3378200"/>
                  <a:gd name="connsiteX328" fmla="*/ 826770 w 3038475"/>
                  <a:gd name="connsiteY328" fmla="*/ 2610485 h 3378200"/>
                  <a:gd name="connsiteX329" fmla="*/ 797560 w 3038475"/>
                  <a:gd name="connsiteY329" fmla="*/ 2608580 h 3378200"/>
                  <a:gd name="connsiteX330" fmla="*/ 781685 w 3038475"/>
                  <a:gd name="connsiteY330" fmla="*/ 2620645 h 3378200"/>
                  <a:gd name="connsiteX331" fmla="*/ 767715 w 3038475"/>
                  <a:gd name="connsiteY331" fmla="*/ 2571750 h 3378200"/>
                  <a:gd name="connsiteX332" fmla="*/ 767715 w 3038475"/>
                  <a:gd name="connsiteY332" fmla="*/ 2543175 h 3378200"/>
                  <a:gd name="connsiteX333" fmla="*/ 738951 w 3038475"/>
                  <a:gd name="connsiteY333" fmla="*/ 2518473 h 3378200"/>
                  <a:gd name="connsiteX334" fmla="*/ 714375 w 3038475"/>
                  <a:gd name="connsiteY334" fmla="*/ 2458085 h 3378200"/>
                  <a:gd name="connsiteX335" fmla="*/ 720725 w 3038475"/>
                  <a:gd name="connsiteY335" fmla="*/ 2426970 h 3378200"/>
                  <a:gd name="connsiteX336" fmla="*/ 786130 w 3038475"/>
                  <a:gd name="connsiteY336" fmla="*/ 2334260 h 3378200"/>
                  <a:gd name="connsiteX337" fmla="*/ 797560 w 3038475"/>
                  <a:gd name="connsiteY337" fmla="*/ 2284730 h 3378200"/>
                  <a:gd name="connsiteX338" fmla="*/ 797560 w 3038475"/>
                  <a:gd name="connsiteY338" fmla="*/ 2242185 h 3378200"/>
                  <a:gd name="connsiteX339" fmla="*/ 797560 w 3038475"/>
                  <a:gd name="connsiteY339" fmla="*/ 2211070 h 3378200"/>
                  <a:gd name="connsiteX340" fmla="*/ 797560 w 3038475"/>
                  <a:gd name="connsiteY340" fmla="*/ 2193290 h 3378200"/>
                  <a:gd name="connsiteX341" fmla="*/ 743585 w 3038475"/>
                  <a:gd name="connsiteY341" fmla="*/ 2092960 h 3378200"/>
                  <a:gd name="connsiteX342" fmla="*/ 779780 w 3038475"/>
                  <a:gd name="connsiteY342" fmla="*/ 2103755 h 3378200"/>
                  <a:gd name="connsiteX343" fmla="*/ 797560 w 3038475"/>
                  <a:gd name="connsiteY343" fmla="*/ 2077085 h 3378200"/>
                  <a:gd name="connsiteX344" fmla="*/ 843280 w 3038475"/>
                  <a:gd name="connsiteY344" fmla="*/ 2072640 h 3378200"/>
                  <a:gd name="connsiteX345" fmla="*/ 863600 w 3038475"/>
                  <a:gd name="connsiteY345" fmla="*/ 2042160 h 3378200"/>
                  <a:gd name="connsiteX346" fmla="*/ 847090 w 3038475"/>
                  <a:gd name="connsiteY346" fmla="*/ 1997710 h 3378200"/>
                  <a:gd name="connsiteX347" fmla="*/ 871220 w 3038475"/>
                  <a:gd name="connsiteY347" fmla="*/ 1981200 h 3378200"/>
                  <a:gd name="connsiteX348" fmla="*/ 865505 w 3038475"/>
                  <a:gd name="connsiteY348" fmla="*/ 1952625 h 3378200"/>
                  <a:gd name="connsiteX349" fmla="*/ 889635 w 3038475"/>
                  <a:gd name="connsiteY349" fmla="*/ 1897380 h 3378200"/>
                  <a:gd name="connsiteX350" fmla="*/ 887730 w 3038475"/>
                  <a:gd name="connsiteY350" fmla="*/ 1885315 h 3378200"/>
                  <a:gd name="connsiteX351" fmla="*/ 891540 w 3038475"/>
                  <a:gd name="connsiteY351" fmla="*/ 1869440 h 3378200"/>
                  <a:gd name="connsiteX352" fmla="*/ 902970 w 3038475"/>
                  <a:gd name="connsiteY352" fmla="*/ 1844675 h 3378200"/>
                  <a:gd name="connsiteX353" fmla="*/ 902970 w 3038475"/>
                  <a:gd name="connsiteY353" fmla="*/ 1826260 h 3378200"/>
                  <a:gd name="connsiteX354" fmla="*/ 913345 w 3038475"/>
                  <a:gd name="connsiteY354" fmla="*/ 1832744 h 3378200"/>
                  <a:gd name="connsiteX355" fmla="*/ 902970 w 3038475"/>
                  <a:gd name="connsiteY355" fmla="*/ 1823085 h 3378200"/>
                  <a:gd name="connsiteX356" fmla="*/ 910590 w 3038475"/>
                  <a:gd name="connsiteY356" fmla="*/ 1805940 h 3378200"/>
                  <a:gd name="connsiteX357" fmla="*/ 921385 w 3038475"/>
                  <a:gd name="connsiteY357" fmla="*/ 1767840 h 3378200"/>
                  <a:gd name="connsiteX358" fmla="*/ 921385 w 3038475"/>
                  <a:gd name="connsiteY358" fmla="*/ 1751330 h 3378200"/>
                  <a:gd name="connsiteX359" fmla="*/ 937895 w 3038475"/>
                  <a:gd name="connsiteY359" fmla="*/ 1751330 h 3378200"/>
                  <a:gd name="connsiteX360" fmla="*/ 937895 w 3038475"/>
                  <a:gd name="connsiteY360" fmla="*/ 1714500 h 3378200"/>
                  <a:gd name="connsiteX361" fmla="*/ 942975 w 3038475"/>
                  <a:gd name="connsiteY361" fmla="*/ 1680210 h 3378200"/>
                  <a:gd name="connsiteX362" fmla="*/ 963930 w 3038475"/>
                  <a:gd name="connsiteY362" fmla="*/ 1671955 h 3378200"/>
                  <a:gd name="connsiteX363" fmla="*/ 977265 w 3038475"/>
                  <a:gd name="connsiteY363" fmla="*/ 1651000 h 3378200"/>
                  <a:gd name="connsiteX364" fmla="*/ 983601 w 3038475"/>
                  <a:gd name="connsiteY364" fmla="*/ 1644465 h 3378200"/>
                  <a:gd name="connsiteX365" fmla="*/ 985520 w 3038475"/>
                  <a:gd name="connsiteY365" fmla="*/ 1640840 h 3378200"/>
                  <a:gd name="connsiteX366" fmla="*/ 987425 w 3038475"/>
                  <a:gd name="connsiteY366" fmla="*/ 1614805 h 3378200"/>
                  <a:gd name="connsiteX367" fmla="*/ 962025 w 3038475"/>
                  <a:gd name="connsiteY367" fmla="*/ 1602740 h 3378200"/>
                  <a:gd name="connsiteX368" fmla="*/ 951230 w 3038475"/>
                  <a:gd name="connsiteY368" fmla="*/ 1614805 h 3378200"/>
                  <a:gd name="connsiteX369" fmla="*/ 929640 w 3038475"/>
                  <a:gd name="connsiteY369" fmla="*/ 1625600 h 3378200"/>
                  <a:gd name="connsiteX370" fmla="*/ 894715 w 3038475"/>
                  <a:gd name="connsiteY370" fmla="*/ 1637030 h 3378200"/>
                  <a:gd name="connsiteX371" fmla="*/ 882015 w 3038475"/>
                  <a:gd name="connsiteY371" fmla="*/ 1672590 h 3378200"/>
                  <a:gd name="connsiteX372" fmla="*/ 859790 w 3038475"/>
                  <a:gd name="connsiteY372" fmla="*/ 1651635 h 3378200"/>
                  <a:gd name="connsiteX373" fmla="*/ 851378 w 3038475"/>
                  <a:gd name="connsiteY373" fmla="*/ 1633315 h 3378200"/>
                  <a:gd name="connsiteX374" fmla="*/ 845569 w 3038475"/>
                  <a:gd name="connsiteY374" fmla="*/ 1618678 h 3378200"/>
                  <a:gd name="connsiteX375" fmla="*/ 844298 w 3038475"/>
                  <a:gd name="connsiteY375" fmla="*/ 1588260 h 3378200"/>
                  <a:gd name="connsiteX376" fmla="*/ 828996 w 3038475"/>
                  <a:gd name="connsiteY376" fmla="*/ 1564829 h 3378200"/>
                  <a:gd name="connsiteX377" fmla="*/ 804294 w 3038475"/>
                  <a:gd name="connsiteY377" fmla="*/ 1524761 h 3378200"/>
                  <a:gd name="connsiteX378" fmla="*/ 803910 w 3038475"/>
                  <a:gd name="connsiteY378" fmla="*/ 1526540 h 3378200"/>
                  <a:gd name="connsiteX379" fmla="*/ 774065 w 3038475"/>
                  <a:gd name="connsiteY379" fmla="*/ 1524635 h 3378200"/>
                  <a:gd name="connsiteX380" fmla="*/ 756920 w 3038475"/>
                  <a:gd name="connsiteY380" fmla="*/ 1507490 h 3378200"/>
                  <a:gd name="connsiteX381" fmla="*/ 743585 w 3038475"/>
                  <a:gd name="connsiteY381" fmla="*/ 1496061 h 3378200"/>
                  <a:gd name="connsiteX382" fmla="*/ 774065 w 3038475"/>
                  <a:gd name="connsiteY382" fmla="*/ 1484630 h 3378200"/>
                  <a:gd name="connsiteX383" fmla="*/ 803910 w 3038475"/>
                  <a:gd name="connsiteY383" fmla="*/ 1478915 h 3378200"/>
                  <a:gd name="connsiteX384" fmla="*/ 803910 w 3038475"/>
                  <a:gd name="connsiteY384" fmla="*/ 1464945 h 3378200"/>
                  <a:gd name="connsiteX385" fmla="*/ 803910 w 3038475"/>
                  <a:gd name="connsiteY385" fmla="*/ 1450340 h 3378200"/>
                  <a:gd name="connsiteX386" fmla="*/ 830580 w 3038475"/>
                  <a:gd name="connsiteY386" fmla="*/ 1437005 h 3378200"/>
                  <a:gd name="connsiteX387" fmla="*/ 861060 w 3038475"/>
                  <a:gd name="connsiteY387" fmla="*/ 1423670 h 3378200"/>
                  <a:gd name="connsiteX388" fmla="*/ 887095 w 3038475"/>
                  <a:gd name="connsiteY388" fmla="*/ 1417955 h 3378200"/>
                  <a:gd name="connsiteX389" fmla="*/ 905510 w 3038475"/>
                  <a:gd name="connsiteY389" fmla="*/ 1410335 h 3378200"/>
                  <a:gd name="connsiteX390" fmla="*/ 918845 w 3038475"/>
                  <a:gd name="connsiteY390" fmla="*/ 1398905 h 3378200"/>
                  <a:gd name="connsiteX391" fmla="*/ 929640 w 3038475"/>
                  <a:gd name="connsiteY391" fmla="*/ 1386840 h 3378200"/>
                  <a:gd name="connsiteX392" fmla="*/ 962025 w 3038475"/>
                  <a:gd name="connsiteY392" fmla="*/ 1386840 h 3378200"/>
                  <a:gd name="connsiteX393" fmla="*/ 1010285 w 3038475"/>
                  <a:gd name="connsiteY393" fmla="*/ 1386840 h 3378200"/>
                  <a:gd name="connsiteX394" fmla="*/ 1010285 w 3038475"/>
                  <a:gd name="connsiteY394" fmla="*/ 1398905 h 3378200"/>
                  <a:gd name="connsiteX395" fmla="*/ 1033145 w 3038475"/>
                  <a:gd name="connsiteY395" fmla="*/ 1383823 h 3378200"/>
                  <a:gd name="connsiteX396" fmla="*/ 1044575 w 3038475"/>
                  <a:gd name="connsiteY396" fmla="*/ 1392649 h 3378200"/>
                  <a:gd name="connsiteX397" fmla="*/ 1052735 w 3038475"/>
                  <a:gd name="connsiteY397" fmla="*/ 1400395 h 3378200"/>
                  <a:gd name="connsiteX398" fmla="*/ 1075055 w 3038475"/>
                  <a:gd name="connsiteY398" fmla="*/ 1402715 h 3378200"/>
                  <a:gd name="connsiteX399" fmla="*/ 1082613 w 3038475"/>
                  <a:gd name="connsiteY399" fmla="*/ 1423858 h 3378200"/>
                  <a:gd name="connsiteX400" fmla="*/ 1097915 w 3038475"/>
                  <a:gd name="connsiteY400" fmla="*/ 1400810 h 3378200"/>
                  <a:gd name="connsiteX401" fmla="*/ 1120140 w 3038475"/>
                  <a:gd name="connsiteY401" fmla="*/ 1386840 h 3378200"/>
                  <a:gd name="connsiteX402" fmla="*/ 1139825 w 3038475"/>
                  <a:gd name="connsiteY402" fmla="*/ 1386840 h 3378200"/>
                  <a:gd name="connsiteX403" fmla="*/ 1156970 w 3038475"/>
                  <a:gd name="connsiteY403" fmla="*/ 1386840 h 3378200"/>
                  <a:gd name="connsiteX404" fmla="*/ 1170305 w 3038475"/>
                  <a:gd name="connsiteY404" fmla="*/ 1360805 h 3378200"/>
                  <a:gd name="connsiteX405" fmla="*/ 1166495 w 3038475"/>
                  <a:gd name="connsiteY405" fmla="*/ 1330325 h 3378200"/>
                  <a:gd name="connsiteX406" fmla="*/ 1172210 w 3038475"/>
                  <a:gd name="connsiteY406" fmla="*/ 1313180 h 3378200"/>
                  <a:gd name="connsiteX407" fmla="*/ 1174115 w 3038475"/>
                  <a:gd name="connsiteY407" fmla="*/ 1309371 h 3378200"/>
                  <a:gd name="connsiteX408" fmla="*/ 1169622 w 3038475"/>
                  <a:gd name="connsiteY408" fmla="*/ 1295891 h 3378200"/>
                  <a:gd name="connsiteX409" fmla="*/ 1120523 w 3038475"/>
                  <a:gd name="connsiteY409" fmla="*/ 1326070 h 3378200"/>
                  <a:gd name="connsiteX410" fmla="*/ 1086297 w 3038475"/>
                  <a:gd name="connsiteY410" fmla="*/ 1293620 h 3378200"/>
                  <a:gd name="connsiteX411" fmla="*/ 1058545 w 3038475"/>
                  <a:gd name="connsiteY411" fmla="*/ 1288415 h 3378200"/>
                  <a:gd name="connsiteX412" fmla="*/ 1004570 w 3038475"/>
                  <a:gd name="connsiteY412" fmla="*/ 1241425 h 3378200"/>
                  <a:gd name="connsiteX413" fmla="*/ 962025 w 3038475"/>
                  <a:gd name="connsiteY413" fmla="*/ 1184910 h 3378200"/>
                  <a:gd name="connsiteX414" fmla="*/ 911225 w 3038475"/>
                  <a:gd name="connsiteY414" fmla="*/ 1211071 h 3378200"/>
                  <a:gd name="connsiteX415" fmla="*/ 865668 w 3038475"/>
                  <a:gd name="connsiteY415" fmla="*/ 1215673 h 3378200"/>
                  <a:gd name="connsiteX416" fmla="*/ 827247 w 3038475"/>
                  <a:gd name="connsiteY416" fmla="*/ 1207581 h 3378200"/>
                  <a:gd name="connsiteX417" fmla="*/ 750828 w 3038475"/>
                  <a:gd name="connsiteY417" fmla="*/ 1245298 h 3378200"/>
                  <a:gd name="connsiteX418" fmla="*/ 731747 w 3038475"/>
                  <a:gd name="connsiteY418" fmla="*/ 1218188 h 3378200"/>
                  <a:gd name="connsiteX419" fmla="*/ 743585 w 3038475"/>
                  <a:gd name="connsiteY419" fmla="*/ 1162050 h 3378200"/>
                  <a:gd name="connsiteX420" fmla="*/ 710565 w 3038475"/>
                  <a:gd name="connsiteY420" fmla="*/ 1184910 h 3378200"/>
                  <a:gd name="connsiteX421" fmla="*/ 685165 w 3038475"/>
                  <a:gd name="connsiteY421" fmla="*/ 1177290 h 3378200"/>
                  <a:gd name="connsiteX422" fmla="*/ 661035 w 3038475"/>
                  <a:gd name="connsiteY422" fmla="*/ 1146810 h 3378200"/>
                  <a:gd name="connsiteX423" fmla="*/ 645160 w 3038475"/>
                  <a:gd name="connsiteY423" fmla="*/ 1128395 h 3378200"/>
                  <a:gd name="connsiteX424" fmla="*/ 617220 w 3038475"/>
                  <a:gd name="connsiteY424" fmla="*/ 1128395 h 3378200"/>
                  <a:gd name="connsiteX425" fmla="*/ 595630 w 3038475"/>
                  <a:gd name="connsiteY425" fmla="*/ 1123315 h 3378200"/>
                  <a:gd name="connsiteX426" fmla="*/ 567055 w 3038475"/>
                  <a:gd name="connsiteY426" fmla="*/ 1123315 h 3378200"/>
                  <a:gd name="connsiteX427" fmla="*/ 551180 w 3038475"/>
                  <a:gd name="connsiteY427" fmla="*/ 1149350 h 3378200"/>
                  <a:gd name="connsiteX428" fmla="*/ 524510 w 3038475"/>
                  <a:gd name="connsiteY428" fmla="*/ 1164590 h 3378200"/>
                  <a:gd name="connsiteX429" fmla="*/ 502285 w 3038475"/>
                  <a:gd name="connsiteY429" fmla="*/ 1128395 h 3378200"/>
                  <a:gd name="connsiteX430" fmla="*/ 485140 w 3038475"/>
                  <a:gd name="connsiteY430" fmla="*/ 1108075 h 3378200"/>
                  <a:gd name="connsiteX431" fmla="*/ 485140 w 3038475"/>
                  <a:gd name="connsiteY431" fmla="*/ 1075055 h 3378200"/>
                  <a:gd name="connsiteX432" fmla="*/ 485140 w 3038475"/>
                  <a:gd name="connsiteY432" fmla="*/ 1056640 h 3378200"/>
                  <a:gd name="connsiteX433" fmla="*/ 471170 w 3038475"/>
                  <a:gd name="connsiteY433" fmla="*/ 1015365 h 3378200"/>
                  <a:gd name="connsiteX434" fmla="*/ 434340 w 3038475"/>
                  <a:gd name="connsiteY434" fmla="*/ 1017905 h 3378200"/>
                  <a:gd name="connsiteX435" fmla="*/ 429260 w 3038475"/>
                  <a:gd name="connsiteY435" fmla="*/ 996950 h 3378200"/>
                  <a:gd name="connsiteX436" fmla="*/ 398780 w 3038475"/>
                  <a:gd name="connsiteY436" fmla="*/ 1015365 h 3378200"/>
                  <a:gd name="connsiteX437" fmla="*/ 375920 w 3038475"/>
                  <a:gd name="connsiteY437" fmla="*/ 1017905 h 3378200"/>
                  <a:gd name="connsiteX438" fmla="*/ 347345 w 3038475"/>
                  <a:gd name="connsiteY438" fmla="*/ 1028065 h 3378200"/>
                  <a:gd name="connsiteX439" fmla="*/ 315595 w 3038475"/>
                  <a:gd name="connsiteY439" fmla="*/ 1010285 h 3378200"/>
                  <a:gd name="connsiteX440" fmla="*/ 304800 w 3038475"/>
                  <a:gd name="connsiteY440" fmla="*/ 984250 h 3378200"/>
                  <a:gd name="connsiteX441" fmla="*/ 283210 w 3038475"/>
                  <a:gd name="connsiteY441" fmla="*/ 984250 h 3378200"/>
                  <a:gd name="connsiteX442" fmla="*/ 262255 w 3038475"/>
                  <a:gd name="connsiteY442" fmla="*/ 958215 h 3378200"/>
                  <a:gd name="connsiteX443" fmla="*/ 241935 w 3038475"/>
                  <a:gd name="connsiteY443" fmla="*/ 958215 h 3378200"/>
                  <a:gd name="connsiteX444" fmla="*/ 231775 w 3038475"/>
                  <a:gd name="connsiteY444" fmla="*/ 974090 h 3378200"/>
                  <a:gd name="connsiteX445" fmla="*/ 209550 w 3038475"/>
                  <a:gd name="connsiteY445" fmla="*/ 991870 h 3378200"/>
                  <a:gd name="connsiteX446" fmla="*/ 204470 w 3038475"/>
                  <a:gd name="connsiteY446" fmla="*/ 974090 h 3378200"/>
                  <a:gd name="connsiteX447" fmla="*/ 177800 w 3038475"/>
                  <a:gd name="connsiteY447" fmla="*/ 974090 h 3378200"/>
                  <a:gd name="connsiteX448" fmla="*/ 187960 w 3038475"/>
                  <a:gd name="connsiteY448" fmla="*/ 920116 h 3378200"/>
                  <a:gd name="connsiteX449" fmla="*/ 157480 w 3038475"/>
                  <a:gd name="connsiteY449" fmla="*/ 920116 h 3378200"/>
                  <a:gd name="connsiteX450" fmla="*/ 133985 w 3038475"/>
                  <a:gd name="connsiteY450" fmla="*/ 873761 h 3378200"/>
                  <a:gd name="connsiteX451" fmla="*/ 157480 w 3038475"/>
                  <a:gd name="connsiteY451" fmla="*/ 845185 h 3378200"/>
                  <a:gd name="connsiteX452" fmla="*/ 157480 w 3038475"/>
                  <a:gd name="connsiteY452" fmla="*/ 808990 h 3378200"/>
                  <a:gd name="connsiteX453" fmla="*/ 149225 w 3038475"/>
                  <a:gd name="connsiteY453" fmla="*/ 795020 h 3378200"/>
                  <a:gd name="connsiteX454" fmla="*/ 157480 w 3038475"/>
                  <a:gd name="connsiteY454" fmla="*/ 747395 h 3378200"/>
                  <a:gd name="connsiteX455" fmla="*/ 175260 w 3038475"/>
                  <a:gd name="connsiteY455" fmla="*/ 760095 h 3378200"/>
                  <a:gd name="connsiteX456" fmla="*/ 249555 w 3038475"/>
                  <a:gd name="connsiteY456" fmla="*/ 726440 h 3378200"/>
                  <a:gd name="connsiteX457" fmla="*/ 209550 w 3038475"/>
                  <a:gd name="connsiteY457" fmla="*/ 693420 h 3378200"/>
                  <a:gd name="connsiteX458" fmla="*/ 182880 w 3038475"/>
                  <a:gd name="connsiteY458" fmla="*/ 652780 h 3378200"/>
                  <a:gd name="connsiteX459" fmla="*/ 204470 w 3038475"/>
                  <a:gd name="connsiteY459" fmla="*/ 633730 h 3378200"/>
                  <a:gd name="connsiteX460" fmla="*/ 172720 w 3038475"/>
                  <a:gd name="connsiteY460" fmla="*/ 610870 h 3378200"/>
                  <a:gd name="connsiteX461" fmla="*/ 187960 w 3038475"/>
                  <a:gd name="connsiteY461" fmla="*/ 551815 h 3378200"/>
                  <a:gd name="connsiteX462" fmla="*/ 185420 w 3038475"/>
                  <a:gd name="connsiteY462" fmla="*/ 508636 h 3378200"/>
                  <a:gd name="connsiteX463" fmla="*/ 157480 w 3038475"/>
                  <a:gd name="connsiteY463" fmla="*/ 489585 h 3378200"/>
                  <a:gd name="connsiteX464" fmla="*/ 204470 w 3038475"/>
                  <a:gd name="connsiteY464" fmla="*/ 481965 h 3378200"/>
                  <a:gd name="connsiteX465" fmla="*/ 192405 w 3038475"/>
                  <a:gd name="connsiteY465" fmla="*/ 422911 h 3378200"/>
                  <a:gd name="connsiteX466" fmla="*/ 192405 w 3038475"/>
                  <a:gd name="connsiteY466" fmla="*/ 398145 h 3378200"/>
                  <a:gd name="connsiteX467" fmla="*/ 204470 w 3038475"/>
                  <a:gd name="connsiteY467" fmla="*/ 391160 h 3378200"/>
                  <a:gd name="connsiteX468" fmla="*/ 213360 w 3038475"/>
                  <a:gd name="connsiteY468" fmla="*/ 377191 h 3378200"/>
                  <a:gd name="connsiteX469" fmla="*/ 209550 w 3038475"/>
                  <a:gd name="connsiteY469" fmla="*/ 350520 h 3378200"/>
                  <a:gd name="connsiteX470" fmla="*/ 204470 w 3038475"/>
                  <a:gd name="connsiteY470" fmla="*/ 296545 h 3378200"/>
                  <a:gd name="connsiteX471" fmla="*/ 172720 w 3038475"/>
                  <a:gd name="connsiteY471" fmla="*/ 265430 h 3378200"/>
                  <a:gd name="connsiteX472" fmla="*/ 149225 w 3038475"/>
                  <a:gd name="connsiteY472" fmla="*/ 255270 h 3378200"/>
                  <a:gd name="connsiteX473" fmla="*/ 115570 w 3038475"/>
                  <a:gd name="connsiteY473" fmla="*/ 257810 h 3378200"/>
                  <a:gd name="connsiteX474" fmla="*/ 110490 w 3038475"/>
                  <a:gd name="connsiteY474" fmla="*/ 285115 h 3378200"/>
                  <a:gd name="connsiteX475" fmla="*/ 88900 w 3038475"/>
                  <a:gd name="connsiteY475" fmla="*/ 270510 h 3378200"/>
                  <a:gd name="connsiteX476" fmla="*/ 74930 w 3038475"/>
                  <a:gd name="connsiteY476" fmla="*/ 247650 h 3378200"/>
                  <a:gd name="connsiteX477" fmla="*/ 48260 w 3038475"/>
                  <a:gd name="connsiteY477" fmla="*/ 213995 h 3378200"/>
                  <a:gd name="connsiteX478" fmla="*/ 48260 w 3038475"/>
                  <a:gd name="connsiteY478" fmla="*/ 182880 h 3378200"/>
                  <a:gd name="connsiteX479" fmla="*/ 18164 w 3038475"/>
                  <a:gd name="connsiteY479" fmla="*/ 177884 h 3378200"/>
                  <a:gd name="connsiteX480" fmla="*/ 0 w 3038475"/>
                  <a:gd name="connsiteY480" fmla="*/ 172720 h 3378200"/>
                  <a:gd name="connsiteX481" fmla="*/ 33655 w 3038475"/>
                  <a:gd name="connsiteY481" fmla="*/ 116205 h 3378200"/>
                  <a:gd name="connsiteX482" fmla="*/ 48260 w 3038475"/>
                  <a:gd name="connsiteY482" fmla="*/ 111125 h 3378200"/>
                  <a:gd name="connsiteX483" fmla="*/ 48260 w 3038475"/>
                  <a:gd name="connsiteY483" fmla="*/ 85725 h 3378200"/>
                  <a:gd name="connsiteX484" fmla="*/ 110490 w 3038475"/>
                  <a:gd name="connsiteY484" fmla="*/ 85725 h 3378200"/>
                  <a:gd name="connsiteX485" fmla="*/ 110490 w 3038475"/>
                  <a:gd name="connsiteY485" fmla="*/ 64770 h 3378200"/>
                  <a:gd name="connsiteX486" fmla="*/ 149225 w 3038475"/>
                  <a:gd name="connsiteY486" fmla="*/ 62230 h 3378200"/>
                  <a:gd name="connsiteX487" fmla="*/ 157480 w 3038475"/>
                  <a:gd name="connsiteY487" fmla="*/ 28575 h 3378200"/>
                  <a:gd name="connsiteX488" fmla="*/ 157480 w 3038475"/>
                  <a:gd name="connsiteY488" fmla="*/ 0 h 3378200"/>
                  <a:gd name="connsiteX0" fmla="*/ 956169 w 3038475"/>
                  <a:gd name="connsiteY0" fmla="*/ 2693200 h 3378200"/>
                  <a:gd name="connsiteX1" fmla="*/ 953817 w 3038475"/>
                  <a:gd name="connsiteY1" fmla="*/ 2699470 h 3378200"/>
                  <a:gd name="connsiteX2" fmla="*/ 956945 w 3038475"/>
                  <a:gd name="connsiteY2" fmla="*/ 2698115 h 3378200"/>
                  <a:gd name="connsiteX3" fmla="*/ 956169 w 3038475"/>
                  <a:gd name="connsiteY3" fmla="*/ 2693200 h 3378200"/>
                  <a:gd name="connsiteX4" fmla="*/ 923290 w 3038475"/>
                  <a:gd name="connsiteY4" fmla="*/ 1861844 h 3378200"/>
                  <a:gd name="connsiteX5" fmla="*/ 923290 w 3038475"/>
                  <a:gd name="connsiteY5" fmla="*/ 1869440 h 3378200"/>
                  <a:gd name="connsiteX6" fmla="*/ 939800 w 3038475"/>
                  <a:gd name="connsiteY6" fmla="*/ 1869440 h 3378200"/>
                  <a:gd name="connsiteX7" fmla="*/ 939800 w 3038475"/>
                  <a:gd name="connsiteY7" fmla="*/ 1866214 h 3378200"/>
                  <a:gd name="connsiteX8" fmla="*/ 937895 w 3038475"/>
                  <a:gd name="connsiteY8" fmla="*/ 1866900 h 3378200"/>
                  <a:gd name="connsiteX9" fmla="*/ 923290 w 3038475"/>
                  <a:gd name="connsiteY9" fmla="*/ 1861844 h 3378200"/>
                  <a:gd name="connsiteX10" fmla="*/ 2604770 w 3038475"/>
                  <a:gd name="connsiteY10" fmla="*/ 1367155 h 3378200"/>
                  <a:gd name="connsiteX11" fmla="*/ 2601046 w 3038475"/>
                  <a:gd name="connsiteY11" fmla="*/ 1370879 h 3378200"/>
                  <a:gd name="connsiteX12" fmla="*/ 2601746 w 3038475"/>
                  <a:gd name="connsiteY12" fmla="*/ 1377875 h 3378200"/>
                  <a:gd name="connsiteX13" fmla="*/ 2604135 w 3038475"/>
                  <a:gd name="connsiteY13" fmla="*/ 1376680 h 3378200"/>
                  <a:gd name="connsiteX14" fmla="*/ 2604770 w 3038475"/>
                  <a:gd name="connsiteY14" fmla="*/ 1367155 h 3378200"/>
                  <a:gd name="connsiteX15" fmla="*/ 1328162 w 3038475"/>
                  <a:gd name="connsiteY15" fmla="*/ 1109545 h 3378200"/>
                  <a:gd name="connsiteX16" fmla="*/ 1314957 w 3038475"/>
                  <a:gd name="connsiteY16" fmla="*/ 1117370 h 3378200"/>
                  <a:gd name="connsiteX17" fmla="*/ 1316037 w 3038475"/>
                  <a:gd name="connsiteY17" fmla="*/ 1119187 h 3378200"/>
                  <a:gd name="connsiteX18" fmla="*/ 1317049 w 3038475"/>
                  <a:gd name="connsiteY18" fmla="*/ 1121684 h 3378200"/>
                  <a:gd name="connsiteX19" fmla="*/ 1320800 w 3038475"/>
                  <a:gd name="connsiteY19" fmla="*/ 1118870 h 3378200"/>
                  <a:gd name="connsiteX20" fmla="*/ 1328162 w 3038475"/>
                  <a:gd name="connsiteY20" fmla="*/ 1109545 h 3378200"/>
                  <a:gd name="connsiteX21" fmla="*/ 1379220 w 3038475"/>
                  <a:gd name="connsiteY21" fmla="*/ 885825 h 3378200"/>
                  <a:gd name="connsiteX22" fmla="*/ 1393190 w 3038475"/>
                  <a:gd name="connsiteY22" fmla="*/ 887730 h 3378200"/>
                  <a:gd name="connsiteX23" fmla="*/ 1374899 w 3038475"/>
                  <a:gd name="connsiteY23" fmla="*/ 888706 h 3378200"/>
                  <a:gd name="connsiteX24" fmla="*/ 1379220 w 3038475"/>
                  <a:gd name="connsiteY24" fmla="*/ 885825 h 3378200"/>
                  <a:gd name="connsiteX25" fmla="*/ 157480 w 3038475"/>
                  <a:gd name="connsiteY25" fmla="*/ 0 h 3378200"/>
                  <a:gd name="connsiteX26" fmla="*/ 204470 w 3038475"/>
                  <a:gd name="connsiteY26" fmla="*/ 10795 h 3378200"/>
                  <a:gd name="connsiteX27" fmla="*/ 249555 w 3038475"/>
                  <a:gd name="connsiteY27" fmla="*/ 10795 h 3378200"/>
                  <a:gd name="connsiteX28" fmla="*/ 283210 w 3038475"/>
                  <a:gd name="connsiteY28" fmla="*/ 67310 h 3378200"/>
                  <a:gd name="connsiteX29" fmla="*/ 335280 w 3038475"/>
                  <a:gd name="connsiteY29" fmla="*/ 83185 h 3378200"/>
                  <a:gd name="connsiteX30" fmla="*/ 375920 w 3038475"/>
                  <a:gd name="connsiteY30" fmla="*/ 62230 h 3378200"/>
                  <a:gd name="connsiteX31" fmla="*/ 398780 w 3038475"/>
                  <a:gd name="connsiteY31" fmla="*/ 106045 h 3378200"/>
                  <a:gd name="connsiteX32" fmla="*/ 429260 w 3038475"/>
                  <a:gd name="connsiteY32" fmla="*/ 140970 h 3378200"/>
                  <a:gd name="connsiteX33" fmla="*/ 429260 w 3038475"/>
                  <a:gd name="connsiteY33" fmla="*/ 188595 h 3378200"/>
                  <a:gd name="connsiteX34" fmla="*/ 432735 w 3038475"/>
                  <a:gd name="connsiteY34" fmla="*/ 269282 h 3378200"/>
                  <a:gd name="connsiteX35" fmla="*/ 410426 w 3038475"/>
                  <a:gd name="connsiteY35" fmla="*/ 293754 h 3378200"/>
                  <a:gd name="connsiteX36" fmla="*/ 391034 w 3038475"/>
                  <a:gd name="connsiteY36" fmla="*/ 343110 h 3378200"/>
                  <a:gd name="connsiteX37" fmla="*/ 418933 w 3038475"/>
                  <a:gd name="connsiteY37" fmla="*/ 391160 h 3378200"/>
                  <a:gd name="connsiteX38" fmla="*/ 428684 w 3038475"/>
                  <a:gd name="connsiteY38" fmla="*/ 428615 h 3378200"/>
                  <a:gd name="connsiteX39" fmla="*/ 428625 w 3038475"/>
                  <a:gd name="connsiteY39" fmla="*/ 428626 h 3378200"/>
                  <a:gd name="connsiteX40" fmla="*/ 428625 w 3038475"/>
                  <a:gd name="connsiteY40" fmla="*/ 432436 h 3378200"/>
                  <a:gd name="connsiteX41" fmla="*/ 428684 w 3038475"/>
                  <a:gd name="connsiteY41" fmla="*/ 428615 h 3378200"/>
                  <a:gd name="connsiteX42" fmla="*/ 460375 w 3038475"/>
                  <a:gd name="connsiteY42" fmla="*/ 422911 h 3378200"/>
                  <a:gd name="connsiteX43" fmla="*/ 513715 w 3038475"/>
                  <a:gd name="connsiteY43" fmla="*/ 422911 h 3378200"/>
                  <a:gd name="connsiteX44" fmla="*/ 546100 w 3038475"/>
                  <a:gd name="connsiteY44" fmla="*/ 452756 h 3378200"/>
                  <a:gd name="connsiteX45" fmla="*/ 581660 w 3038475"/>
                  <a:gd name="connsiteY45" fmla="*/ 430530 h 3378200"/>
                  <a:gd name="connsiteX46" fmla="*/ 627380 w 3038475"/>
                  <a:gd name="connsiteY46" fmla="*/ 469265 h 3378200"/>
                  <a:gd name="connsiteX47" fmla="*/ 669673 w 3038475"/>
                  <a:gd name="connsiteY47" fmla="*/ 425067 h 3378200"/>
                  <a:gd name="connsiteX48" fmla="*/ 722930 w 3038475"/>
                  <a:gd name="connsiteY48" fmla="*/ 487254 h 3378200"/>
                  <a:gd name="connsiteX49" fmla="*/ 756920 w 3038475"/>
                  <a:gd name="connsiteY49" fmla="*/ 516382 h 3378200"/>
                  <a:gd name="connsiteX50" fmla="*/ 796290 w 3038475"/>
                  <a:gd name="connsiteY50" fmla="*/ 529590 h 3378200"/>
                  <a:gd name="connsiteX51" fmla="*/ 824865 w 3038475"/>
                  <a:gd name="connsiteY51" fmla="*/ 495300 h 3378200"/>
                  <a:gd name="connsiteX52" fmla="*/ 911225 w 3038475"/>
                  <a:gd name="connsiteY52" fmla="*/ 452756 h 3378200"/>
                  <a:gd name="connsiteX53" fmla="*/ 954280 w 3038475"/>
                  <a:gd name="connsiteY53" fmla="*/ 477011 h 3378200"/>
                  <a:gd name="connsiteX54" fmla="*/ 986790 w 3038475"/>
                  <a:gd name="connsiteY54" fmla="*/ 492125 h 3378200"/>
                  <a:gd name="connsiteX55" fmla="*/ 1033145 w 3038475"/>
                  <a:gd name="connsiteY55" fmla="*/ 508636 h 3378200"/>
                  <a:gd name="connsiteX56" fmla="*/ 1058545 w 3038475"/>
                  <a:gd name="connsiteY56" fmla="*/ 535941 h 3378200"/>
                  <a:gd name="connsiteX57" fmla="*/ 1104648 w 3038475"/>
                  <a:gd name="connsiteY57" fmla="*/ 531873 h 3378200"/>
                  <a:gd name="connsiteX58" fmla="*/ 1198419 w 3038475"/>
                  <a:gd name="connsiteY58" fmla="*/ 605874 h 3378200"/>
                  <a:gd name="connsiteX59" fmla="*/ 1287571 w 3038475"/>
                  <a:gd name="connsiteY59" fmla="*/ 605832 h 3378200"/>
                  <a:gd name="connsiteX60" fmla="*/ 1375092 w 3038475"/>
                  <a:gd name="connsiteY60" fmla="*/ 665042 h 3378200"/>
                  <a:gd name="connsiteX61" fmla="*/ 1409700 w 3038475"/>
                  <a:gd name="connsiteY61" fmla="*/ 668655 h 3378200"/>
                  <a:gd name="connsiteX62" fmla="*/ 1333967 w 3038475"/>
                  <a:gd name="connsiteY62" fmla="*/ 708702 h 3378200"/>
                  <a:gd name="connsiteX63" fmla="*/ 1318685 w 3038475"/>
                  <a:gd name="connsiteY63" fmla="*/ 747520 h 3378200"/>
                  <a:gd name="connsiteX64" fmla="*/ 1346835 w 3038475"/>
                  <a:gd name="connsiteY64" fmla="*/ 816610 h 3378200"/>
                  <a:gd name="connsiteX65" fmla="*/ 1345565 w 3038475"/>
                  <a:gd name="connsiteY65" fmla="*/ 890270 h 3378200"/>
                  <a:gd name="connsiteX66" fmla="*/ 1374899 w 3038475"/>
                  <a:gd name="connsiteY66" fmla="*/ 888706 h 3378200"/>
                  <a:gd name="connsiteX67" fmla="*/ 1362075 w 3038475"/>
                  <a:gd name="connsiteY67" fmla="*/ 897255 h 3378200"/>
                  <a:gd name="connsiteX68" fmla="*/ 1357630 w 3038475"/>
                  <a:gd name="connsiteY68" fmla="*/ 925195 h 3378200"/>
                  <a:gd name="connsiteX69" fmla="*/ 1311275 w 3038475"/>
                  <a:gd name="connsiteY69" fmla="*/ 922655 h 3378200"/>
                  <a:gd name="connsiteX70" fmla="*/ 1295400 w 3038475"/>
                  <a:gd name="connsiteY70" fmla="*/ 945516 h 3378200"/>
                  <a:gd name="connsiteX71" fmla="*/ 1346835 w 3038475"/>
                  <a:gd name="connsiteY71" fmla="*/ 996950 h 3378200"/>
                  <a:gd name="connsiteX72" fmla="*/ 1313815 w 3038475"/>
                  <a:gd name="connsiteY72" fmla="*/ 1075055 h 3378200"/>
                  <a:gd name="connsiteX73" fmla="*/ 1339215 w 3038475"/>
                  <a:gd name="connsiteY73" fmla="*/ 1102995 h 3378200"/>
                  <a:gd name="connsiteX74" fmla="*/ 1332786 w 3038475"/>
                  <a:gd name="connsiteY74" fmla="*/ 1106805 h 3378200"/>
                  <a:gd name="connsiteX75" fmla="*/ 1358900 w 3038475"/>
                  <a:gd name="connsiteY75" fmla="*/ 1106805 h 3378200"/>
                  <a:gd name="connsiteX76" fmla="*/ 1366520 w 3038475"/>
                  <a:gd name="connsiteY76" fmla="*/ 1130300 h 3378200"/>
                  <a:gd name="connsiteX77" fmla="*/ 1374140 w 3038475"/>
                  <a:gd name="connsiteY77" fmla="*/ 1155065 h 3378200"/>
                  <a:gd name="connsiteX78" fmla="*/ 1409700 w 3038475"/>
                  <a:gd name="connsiteY78" fmla="*/ 1160780 h 3378200"/>
                  <a:gd name="connsiteX79" fmla="*/ 1440815 w 3038475"/>
                  <a:gd name="connsiteY79" fmla="*/ 1170305 h 3378200"/>
                  <a:gd name="connsiteX80" fmla="*/ 1459865 w 3038475"/>
                  <a:gd name="connsiteY80" fmla="*/ 1164590 h 3378200"/>
                  <a:gd name="connsiteX81" fmla="*/ 1473200 w 3038475"/>
                  <a:gd name="connsiteY81" fmla="*/ 1145541 h 3378200"/>
                  <a:gd name="connsiteX82" fmla="*/ 1482725 w 3038475"/>
                  <a:gd name="connsiteY82" fmla="*/ 1106805 h 3378200"/>
                  <a:gd name="connsiteX83" fmla="*/ 1511300 w 3038475"/>
                  <a:gd name="connsiteY83" fmla="*/ 1106805 h 3378200"/>
                  <a:gd name="connsiteX84" fmla="*/ 1520825 w 3038475"/>
                  <a:gd name="connsiteY84" fmla="*/ 1126490 h 3378200"/>
                  <a:gd name="connsiteX85" fmla="*/ 1539875 w 3038475"/>
                  <a:gd name="connsiteY85" fmla="*/ 1126490 h 3378200"/>
                  <a:gd name="connsiteX86" fmla="*/ 1558925 w 3038475"/>
                  <a:gd name="connsiteY86" fmla="*/ 1143635 h 3378200"/>
                  <a:gd name="connsiteX87" fmla="*/ 1583690 w 3038475"/>
                  <a:gd name="connsiteY87" fmla="*/ 1143635 h 3378200"/>
                  <a:gd name="connsiteX88" fmla="*/ 1593215 w 3038475"/>
                  <a:gd name="connsiteY88" fmla="*/ 1126490 h 3378200"/>
                  <a:gd name="connsiteX89" fmla="*/ 1579880 w 3038475"/>
                  <a:gd name="connsiteY89" fmla="*/ 1170305 h 3378200"/>
                  <a:gd name="connsiteX90" fmla="*/ 1581533 w 3038475"/>
                  <a:gd name="connsiteY90" fmla="*/ 1197102 h 3378200"/>
                  <a:gd name="connsiteX91" fmla="*/ 1600835 w 3038475"/>
                  <a:gd name="connsiteY91" fmla="*/ 1217930 h 3378200"/>
                  <a:gd name="connsiteX92" fmla="*/ 1612265 w 3038475"/>
                  <a:gd name="connsiteY92" fmla="*/ 1240155 h 3378200"/>
                  <a:gd name="connsiteX93" fmla="*/ 1617813 w 3038475"/>
                  <a:gd name="connsiteY93" fmla="*/ 1253065 h 3378200"/>
                  <a:gd name="connsiteX94" fmla="*/ 1648460 w 3038475"/>
                  <a:gd name="connsiteY94" fmla="*/ 1240155 h 3378200"/>
                  <a:gd name="connsiteX95" fmla="*/ 1654175 w 3038475"/>
                  <a:gd name="connsiteY95" fmla="*/ 1265555 h 3378200"/>
                  <a:gd name="connsiteX96" fmla="*/ 1678940 w 3038475"/>
                  <a:gd name="connsiteY96" fmla="*/ 1290320 h 3378200"/>
                  <a:gd name="connsiteX97" fmla="*/ 1682257 w 3038475"/>
                  <a:gd name="connsiteY97" fmla="*/ 1310221 h 3378200"/>
                  <a:gd name="connsiteX98" fmla="*/ 1685925 w 3038475"/>
                  <a:gd name="connsiteY98" fmla="*/ 1295400 h 3378200"/>
                  <a:gd name="connsiteX99" fmla="*/ 1708785 w 3038475"/>
                  <a:gd name="connsiteY99" fmla="*/ 1310640 h 3378200"/>
                  <a:gd name="connsiteX100" fmla="*/ 1715770 w 3038475"/>
                  <a:gd name="connsiteY100" fmla="*/ 1314450 h 3378200"/>
                  <a:gd name="connsiteX101" fmla="*/ 1737360 w 3038475"/>
                  <a:gd name="connsiteY101" fmla="*/ 1314450 h 3378200"/>
                  <a:gd name="connsiteX102" fmla="*/ 1758315 w 3038475"/>
                  <a:gd name="connsiteY102" fmla="*/ 1314450 h 3378200"/>
                  <a:gd name="connsiteX103" fmla="*/ 1795145 w 3038475"/>
                  <a:gd name="connsiteY103" fmla="*/ 1336675 h 3378200"/>
                  <a:gd name="connsiteX104" fmla="*/ 1772285 w 3038475"/>
                  <a:gd name="connsiteY104" fmla="*/ 1349375 h 3378200"/>
                  <a:gd name="connsiteX105" fmla="*/ 1772285 w 3038475"/>
                  <a:gd name="connsiteY105" fmla="*/ 1364615 h 3378200"/>
                  <a:gd name="connsiteX106" fmla="*/ 1758315 w 3038475"/>
                  <a:gd name="connsiteY106" fmla="*/ 1384935 h 3378200"/>
                  <a:gd name="connsiteX107" fmla="*/ 1779905 w 3038475"/>
                  <a:gd name="connsiteY107" fmla="*/ 1402715 h 3378200"/>
                  <a:gd name="connsiteX108" fmla="*/ 1795145 w 3038475"/>
                  <a:gd name="connsiteY108" fmla="*/ 1428750 h 3378200"/>
                  <a:gd name="connsiteX109" fmla="*/ 1823720 w 3038475"/>
                  <a:gd name="connsiteY109" fmla="*/ 1438910 h 3378200"/>
                  <a:gd name="connsiteX110" fmla="*/ 1851660 w 3038475"/>
                  <a:gd name="connsiteY110" fmla="*/ 1418590 h 3378200"/>
                  <a:gd name="connsiteX111" fmla="*/ 1869440 w 3038475"/>
                  <a:gd name="connsiteY111" fmla="*/ 1426210 h 3378200"/>
                  <a:gd name="connsiteX112" fmla="*/ 1884680 w 3038475"/>
                  <a:gd name="connsiteY112" fmla="*/ 1397635 h 3378200"/>
                  <a:gd name="connsiteX113" fmla="*/ 1908810 w 3038475"/>
                  <a:gd name="connsiteY113" fmla="*/ 1410970 h 3378200"/>
                  <a:gd name="connsiteX114" fmla="*/ 1908810 w 3038475"/>
                  <a:gd name="connsiteY114" fmla="*/ 1431290 h 3378200"/>
                  <a:gd name="connsiteX115" fmla="*/ 1931035 w 3038475"/>
                  <a:gd name="connsiteY115" fmla="*/ 1446530 h 3378200"/>
                  <a:gd name="connsiteX116" fmla="*/ 1947545 w 3038475"/>
                  <a:gd name="connsiteY116" fmla="*/ 1413510 h 3378200"/>
                  <a:gd name="connsiteX117" fmla="*/ 1978660 w 3038475"/>
                  <a:gd name="connsiteY117" fmla="*/ 1410970 h 3378200"/>
                  <a:gd name="connsiteX118" fmla="*/ 2021205 w 3038475"/>
                  <a:gd name="connsiteY118" fmla="*/ 1410970 h 3378200"/>
                  <a:gd name="connsiteX119" fmla="*/ 2047240 w 3038475"/>
                  <a:gd name="connsiteY119" fmla="*/ 1431290 h 3378200"/>
                  <a:gd name="connsiteX120" fmla="*/ 2075704 w 3038475"/>
                  <a:gd name="connsiteY120" fmla="*/ 1424444 h 3378200"/>
                  <a:gd name="connsiteX121" fmla="*/ 2071370 w 3038475"/>
                  <a:gd name="connsiteY121" fmla="*/ 1421130 h 3378200"/>
                  <a:gd name="connsiteX122" fmla="*/ 2112645 w 3038475"/>
                  <a:gd name="connsiteY122" fmla="*/ 1396365 h 3378200"/>
                  <a:gd name="connsiteX123" fmla="*/ 2154555 w 3038475"/>
                  <a:gd name="connsiteY123" fmla="*/ 1369695 h 3378200"/>
                  <a:gd name="connsiteX124" fmla="*/ 2152650 w 3038475"/>
                  <a:gd name="connsiteY124" fmla="*/ 1338580 h 3378200"/>
                  <a:gd name="connsiteX125" fmla="*/ 2164080 w 3038475"/>
                  <a:gd name="connsiteY125" fmla="*/ 1247775 h 3378200"/>
                  <a:gd name="connsiteX126" fmla="*/ 2182495 w 3038475"/>
                  <a:gd name="connsiteY126" fmla="*/ 1230630 h 3378200"/>
                  <a:gd name="connsiteX127" fmla="*/ 2103120 w 3038475"/>
                  <a:gd name="connsiteY127" fmla="*/ 1189355 h 3378200"/>
                  <a:gd name="connsiteX128" fmla="*/ 2069465 w 3038475"/>
                  <a:gd name="connsiteY128" fmla="*/ 1189355 h 3378200"/>
                  <a:gd name="connsiteX129" fmla="*/ 2040255 w 3038475"/>
                  <a:gd name="connsiteY129" fmla="*/ 1211580 h 3378200"/>
                  <a:gd name="connsiteX130" fmla="*/ 2019300 w 3038475"/>
                  <a:gd name="connsiteY130" fmla="*/ 1253490 h 3378200"/>
                  <a:gd name="connsiteX131" fmla="*/ 2011680 w 3038475"/>
                  <a:gd name="connsiteY131" fmla="*/ 1245870 h 3378200"/>
                  <a:gd name="connsiteX132" fmla="*/ 1994535 w 3038475"/>
                  <a:gd name="connsiteY132" fmla="*/ 1243965 h 3378200"/>
                  <a:gd name="connsiteX133" fmla="*/ 2038350 w 3038475"/>
                  <a:gd name="connsiteY133" fmla="*/ 1186815 h 3378200"/>
                  <a:gd name="connsiteX134" fmla="*/ 2013585 w 3038475"/>
                  <a:gd name="connsiteY134" fmla="*/ 1146810 h 3378200"/>
                  <a:gd name="connsiteX135" fmla="*/ 1994535 w 3038475"/>
                  <a:gd name="connsiteY135" fmla="*/ 1200150 h 3378200"/>
                  <a:gd name="connsiteX136" fmla="*/ 1979295 w 3038475"/>
                  <a:gd name="connsiteY136" fmla="*/ 1209675 h 3378200"/>
                  <a:gd name="connsiteX137" fmla="*/ 1983105 w 3038475"/>
                  <a:gd name="connsiteY137" fmla="*/ 1236345 h 3378200"/>
                  <a:gd name="connsiteX138" fmla="*/ 1945005 w 3038475"/>
                  <a:gd name="connsiteY138" fmla="*/ 1230630 h 3378200"/>
                  <a:gd name="connsiteX139" fmla="*/ 1945005 w 3038475"/>
                  <a:gd name="connsiteY139" fmla="*/ 1211580 h 3378200"/>
                  <a:gd name="connsiteX140" fmla="*/ 1977390 w 3038475"/>
                  <a:gd name="connsiteY140" fmla="*/ 1151255 h 3378200"/>
                  <a:gd name="connsiteX141" fmla="*/ 2000250 w 3038475"/>
                  <a:gd name="connsiteY141" fmla="*/ 1135380 h 3378200"/>
                  <a:gd name="connsiteX142" fmla="*/ 1986915 w 3038475"/>
                  <a:gd name="connsiteY142" fmla="*/ 1074420 h 3378200"/>
                  <a:gd name="connsiteX143" fmla="*/ 2013585 w 3038475"/>
                  <a:gd name="connsiteY143" fmla="*/ 1033780 h 3378200"/>
                  <a:gd name="connsiteX144" fmla="*/ 2103120 w 3038475"/>
                  <a:gd name="connsiteY144" fmla="*/ 1017905 h 3378200"/>
                  <a:gd name="connsiteX145" fmla="*/ 2152650 w 3038475"/>
                  <a:gd name="connsiteY145" fmla="*/ 1005205 h 3378200"/>
                  <a:gd name="connsiteX146" fmla="*/ 2134870 w 3038475"/>
                  <a:gd name="connsiteY146" fmla="*/ 954405 h 3378200"/>
                  <a:gd name="connsiteX147" fmla="*/ 2101215 w 3038475"/>
                  <a:gd name="connsiteY147" fmla="*/ 963931 h 3378200"/>
                  <a:gd name="connsiteX148" fmla="*/ 2069465 w 3038475"/>
                  <a:gd name="connsiteY148" fmla="*/ 938530 h 3378200"/>
                  <a:gd name="connsiteX149" fmla="*/ 2071370 w 3038475"/>
                  <a:gd name="connsiteY149" fmla="*/ 859155 h 3378200"/>
                  <a:gd name="connsiteX150" fmla="*/ 2118995 w 3038475"/>
                  <a:gd name="connsiteY150" fmla="*/ 824230 h 3378200"/>
                  <a:gd name="connsiteX151" fmla="*/ 2182495 w 3038475"/>
                  <a:gd name="connsiteY151" fmla="*/ 805180 h 3378200"/>
                  <a:gd name="connsiteX152" fmla="*/ 2203450 w 3038475"/>
                  <a:gd name="connsiteY152" fmla="*/ 849630 h 3378200"/>
                  <a:gd name="connsiteX153" fmla="*/ 2220595 w 3038475"/>
                  <a:gd name="connsiteY153" fmla="*/ 881380 h 3378200"/>
                  <a:gd name="connsiteX154" fmla="*/ 2265045 w 3038475"/>
                  <a:gd name="connsiteY154" fmla="*/ 903605 h 3378200"/>
                  <a:gd name="connsiteX155" fmla="*/ 2265045 w 3038475"/>
                  <a:gd name="connsiteY155" fmla="*/ 878205 h 3378200"/>
                  <a:gd name="connsiteX156" fmla="*/ 2357120 w 3038475"/>
                  <a:gd name="connsiteY156" fmla="*/ 849630 h 3378200"/>
                  <a:gd name="connsiteX157" fmla="*/ 2392680 w 3038475"/>
                  <a:gd name="connsiteY157" fmla="*/ 862965 h 3378200"/>
                  <a:gd name="connsiteX158" fmla="*/ 2423160 w 3038475"/>
                  <a:gd name="connsiteY158" fmla="*/ 847725 h 3378200"/>
                  <a:gd name="connsiteX159" fmla="*/ 2446020 w 3038475"/>
                  <a:gd name="connsiteY159" fmla="*/ 872490 h 3378200"/>
                  <a:gd name="connsiteX160" fmla="*/ 2434590 w 3038475"/>
                  <a:gd name="connsiteY160" fmla="*/ 889635 h 3378200"/>
                  <a:gd name="connsiteX161" fmla="*/ 2459355 w 3038475"/>
                  <a:gd name="connsiteY161" fmla="*/ 901065 h 3378200"/>
                  <a:gd name="connsiteX162" fmla="*/ 2447925 w 3038475"/>
                  <a:gd name="connsiteY162" fmla="*/ 910590 h 3378200"/>
                  <a:gd name="connsiteX163" fmla="*/ 2458720 w 3038475"/>
                  <a:gd name="connsiteY163" fmla="*/ 922655 h 3378200"/>
                  <a:gd name="connsiteX164" fmla="*/ 2484120 w 3038475"/>
                  <a:gd name="connsiteY164" fmla="*/ 986155 h 3378200"/>
                  <a:gd name="connsiteX165" fmla="*/ 2447925 w 3038475"/>
                  <a:gd name="connsiteY165" fmla="*/ 1038225 h 3378200"/>
                  <a:gd name="connsiteX166" fmla="*/ 2461260 w 3038475"/>
                  <a:gd name="connsiteY166" fmla="*/ 1068705 h 3378200"/>
                  <a:gd name="connsiteX167" fmla="*/ 2438400 w 3038475"/>
                  <a:gd name="connsiteY167" fmla="*/ 1106805 h 3378200"/>
                  <a:gd name="connsiteX168" fmla="*/ 2438400 w 3038475"/>
                  <a:gd name="connsiteY168" fmla="*/ 1132206 h 3378200"/>
                  <a:gd name="connsiteX169" fmla="*/ 2417445 w 3038475"/>
                  <a:gd name="connsiteY169" fmla="*/ 1141095 h 3378200"/>
                  <a:gd name="connsiteX170" fmla="*/ 2421255 w 3038475"/>
                  <a:gd name="connsiteY170" fmla="*/ 1163955 h 3378200"/>
                  <a:gd name="connsiteX171" fmla="*/ 2377440 w 3038475"/>
                  <a:gd name="connsiteY171" fmla="*/ 1198880 h 3378200"/>
                  <a:gd name="connsiteX172" fmla="*/ 2374265 w 3038475"/>
                  <a:gd name="connsiteY172" fmla="*/ 1230630 h 3378200"/>
                  <a:gd name="connsiteX173" fmla="*/ 2335530 w 3038475"/>
                  <a:gd name="connsiteY173" fmla="*/ 1239520 h 3378200"/>
                  <a:gd name="connsiteX174" fmla="*/ 2335530 w 3038475"/>
                  <a:gd name="connsiteY174" fmla="*/ 1295400 h 3378200"/>
                  <a:gd name="connsiteX175" fmla="*/ 2374265 w 3038475"/>
                  <a:gd name="connsiteY175" fmla="*/ 1314451 h 3378200"/>
                  <a:gd name="connsiteX176" fmla="*/ 2420620 w 3038475"/>
                  <a:gd name="connsiteY176" fmla="*/ 1295400 h 3378200"/>
                  <a:gd name="connsiteX177" fmla="*/ 2461895 w 3038475"/>
                  <a:gd name="connsiteY177" fmla="*/ 1295400 h 3378200"/>
                  <a:gd name="connsiteX178" fmla="*/ 2526030 w 3038475"/>
                  <a:gd name="connsiteY178" fmla="*/ 1239520 h 3378200"/>
                  <a:gd name="connsiteX179" fmla="*/ 2560320 w 3038475"/>
                  <a:gd name="connsiteY179" fmla="*/ 1239520 h 3378200"/>
                  <a:gd name="connsiteX180" fmla="*/ 2563319 w 3038475"/>
                  <a:gd name="connsiteY180" fmla="*/ 1251314 h 3378200"/>
                  <a:gd name="connsiteX181" fmla="*/ 2563382 w 3038475"/>
                  <a:gd name="connsiteY181" fmla="*/ 1251335 h 3378200"/>
                  <a:gd name="connsiteX182" fmla="*/ 2569845 w 3038475"/>
                  <a:gd name="connsiteY182" fmla="*/ 1241425 h 3378200"/>
                  <a:gd name="connsiteX183" fmla="*/ 2591435 w 3038475"/>
                  <a:gd name="connsiteY183" fmla="*/ 1241425 h 3378200"/>
                  <a:gd name="connsiteX184" fmla="*/ 2616835 w 3038475"/>
                  <a:gd name="connsiteY184" fmla="*/ 1264285 h 3378200"/>
                  <a:gd name="connsiteX185" fmla="*/ 2629535 w 3038475"/>
                  <a:gd name="connsiteY185" fmla="*/ 1275715 h 3378200"/>
                  <a:gd name="connsiteX186" fmla="*/ 2643505 w 3038475"/>
                  <a:gd name="connsiteY186" fmla="*/ 1284605 h 3378200"/>
                  <a:gd name="connsiteX187" fmla="*/ 2651760 w 3038475"/>
                  <a:gd name="connsiteY187" fmla="*/ 1273175 h 3378200"/>
                  <a:gd name="connsiteX188" fmla="*/ 2670810 w 3038475"/>
                  <a:gd name="connsiteY188" fmla="*/ 1275715 h 3378200"/>
                  <a:gd name="connsiteX189" fmla="*/ 2688590 w 3038475"/>
                  <a:gd name="connsiteY189" fmla="*/ 1285875 h 3378200"/>
                  <a:gd name="connsiteX190" fmla="*/ 2692400 w 3038475"/>
                  <a:gd name="connsiteY190" fmla="*/ 1297940 h 3378200"/>
                  <a:gd name="connsiteX191" fmla="*/ 2706370 w 3038475"/>
                  <a:gd name="connsiteY191" fmla="*/ 1314451 h 3378200"/>
                  <a:gd name="connsiteX192" fmla="*/ 2705100 w 3038475"/>
                  <a:gd name="connsiteY192" fmla="*/ 1324610 h 3378200"/>
                  <a:gd name="connsiteX193" fmla="*/ 2726690 w 3038475"/>
                  <a:gd name="connsiteY193" fmla="*/ 1325880 h 3378200"/>
                  <a:gd name="connsiteX194" fmla="*/ 2726690 w 3038475"/>
                  <a:gd name="connsiteY194" fmla="*/ 1334770 h 3378200"/>
                  <a:gd name="connsiteX195" fmla="*/ 2752725 w 3038475"/>
                  <a:gd name="connsiteY195" fmla="*/ 1347470 h 3378200"/>
                  <a:gd name="connsiteX196" fmla="*/ 2750185 w 3038475"/>
                  <a:gd name="connsiteY196" fmla="*/ 1357630 h 3378200"/>
                  <a:gd name="connsiteX197" fmla="*/ 2765425 w 3038475"/>
                  <a:gd name="connsiteY197" fmla="*/ 1370330 h 3378200"/>
                  <a:gd name="connsiteX198" fmla="*/ 2756535 w 3038475"/>
                  <a:gd name="connsiteY198" fmla="*/ 1386205 h 3378200"/>
                  <a:gd name="connsiteX199" fmla="*/ 2756535 w 3038475"/>
                  <a:gd name="connsiteY199" fmla="*/ 1400175 h 3378200"/>
                  <a:gd name="connsiteX200" fmla="*/ 2766695 w 3038475"/>
                  <a:gd name="connsiteY200" fmla="*/ 1415415 h 3378200"/>
                  <a:gd name="connsiteX201" fmla="*/ 2783205 w 3038475"/>
                  <a:gd name="connsiteY201" fmla="*/ 1423036 h 3378200"/>
                  <a:gd name="connsiteX202" fmla="*/ 2783205 w 3038475"/>
                  <a:gd name="connsiteY202" fmla="*/ 1440815 h 3378200"/>
                  <a:gd name="connsiteX203" fmla="*/ 2761615 w 3038475"/>
                  <a:gd name="connsiteY203" fmla="*/ 1435735 h 3378200"/>
                  <a:gd name="connsiteX204" fmla="*/ 2752725 w 3038475"/>
                  <a:gd name="connsiteY204" fmla="*/ 1439545 h 3378200"/>
                  <a:gd name="connsiteX205" fmla="*/ 2743200 w 3038475"/>
                  <a:gd name="connsiteY205" fmla="*/ 1431925 h 3378200"/>
                  <a:gd name="connsiteX206" fmla="*/ 2740660 w 3038475"/>
                  <a:gd name="connsiteY206" fmla="*/ 1508760 h 3378200"/>
                  <a:gd name="connsiteX207" fmla="*/ 2762885 w 3038475"/>
                  <a:gd name="connsiteY207" fmla="*/ 1512570 h 3378200"/>
                  <a:gd name="connsiteX208" fmla="*/ 2773045 w 3038475"/>
                  <a:gd name="connsiteY208" fmla="*/ 1504950 h 3378200"/>
                  <a:gd name="connsiteX209" fmla="*/ 2797175 w 3038475"/>
                  <a:gd name="connsiteY209" fmla="*/ 1525270 h 3378200"/>
                  <a:gd name="connsiteX210" fmla="*/ 2821305 w 3038475"/>
                  <a:gd name="connsiteY210" fmla="*/ 1554481 h 3378200"/>
                  <a:gd name="connsiteX211" fmla="*/ 2841625 w 3038475"/>
                  <a:gd name="connsiteY211" fmla="*/ 1553210 h 3378200"/>
                  <a:gd name="connsiteX212" fmla="*/ 2858770 w 3038475"/>
                  <a:gd name="connsiteY212" fmla="*/ 1565910 h 3378200"/>
                  <a:gd name="connsiteX213" fmla="*/ 2876550 w 3038475"/>
                  <a:gd name="connsiteY213" fmla="*/ 1551940 h 3378200"/>
                  <a:gd name="connsiteX214" fmla="*/ 2887980 w 3038475"/>
                  <a:gd name="connsiteY214" fmla="*/ 1565910 h 3378200"/>
                  <a:gd name="connsiteX215" fmla="*/ 2910840 w 3038475"/>
                  <a:gd name="connsiteY215" fmla="*/ 1554481 h 3378200"/>
                  <a:gd name="connsiteX216" fmla="*/ 2927350 w 3038475"/>
                  <a:gd name="connsiteY216" fmla="*/ 1575435 h 3378200"/>
                  <a:gd name="connsiteX217" fmla="*/ 2961005 w 3038475"/>
                  <a:gd name="connsiteY217" fmla="*/ 1602105 h 3378200"/>
                  <a:gd name="connsiteX218" fmla="*/ 2971165 w 3038475"/>
                  <a:gd name="connsiteY218" fmla="*/ 1602105 h 3378200"/>
                  <a:gd name="connsiteX219" fmla="*/ 2966085 w 3038475"/>
                  <a:gd name="connsiteY219" fmla="*/ 1614805 h 3378200"/>
                  <a:gd name="connsiteX220" fmla="*/ 2971165 w 3038475"/>
                  <a:gd name="connsiteY220" fmla="*/ 1632585 h 3378200"/>
                  <a:gd name="connsiteX221" fmla="*/ 2976245 w 3038475"/>
                  <a:gd name="connsiteY221" fmla="*/ 1663700 h 3378200"/>
                  <a:gd name="connsiteX222" fmla="*/ 2990215 w 3038475"/>
                  <a:gd name="connsiteY222" fmla="*/ 1659255 h 3378200"/>
                  <a:gd name="connsiteX223" fmla="*/ 3000375 w 3038475"/>
                  <a:gd name="connsiteY223" fmla="*/ 1685290 h 3378200"/>
                  <a:gd name="connsiteX224" fmla="*/ 3038475 w 3038475"/>
                  <a:gd name="connsiteY224" fmla="*/ 1729740 h 3378200"/>
                  <a:gd name="connsiteX225" fmla="*/ 3016401 w 3038475"/>
                  <a:gd name="connsiteY225" fmla="*/ 1798723 h 3378200"/>
                  <a:gd name="connsiteX226" fmla="*/ 3002819 w 3038475"/>
                  <a:gd name="connsiteY226" fmla="*/ 1792286 h 3378200"/>
                  <a:gd name="connsiteX227" fmla="*/ 2985681 w 3038475"/>
                  <a:gd name="connsiteY227" fmla="*/ 1872304 h 3378200"/>
                  <a:gd name="connsiteX228" fmla="*/ 2938074 w 3038475"/>
                  <a:gd name="connsiteY228" fmla="*/ 1929460 h 3378200"/>
                  <a:gd name="connsiteX229" fmla="*/ 2953308 w 3038475"/>
                  <a:gd name="connsiteY229" fmla="*/ 1958038 h 3378200"/>
                  <a:gd name="connsiteX230" fmla="*/ 2871424 w 3038475"/>
                  <a:gd name="connsiteY230" fmla="*/ 2087591 h 3378200"/>
                  <a:gd name="connsiteX231" fmla="*/ 2827625 w 3038475"/>
                  <a:gd name="connsiteY231" fmla="*/ 2110453 h 3378200"/>
                  <a:gd name="connsiteX232" fmla="*/ 2772401 w 3038475"/>
                  <a:gd name="connsiteY232" fmla="*/ 2129505 h 3378200"/>
                  <a:gd name="connsiteX233" fmla="*/ 2732411 w 3038475"/>
                  <a:gd name="connsiteY233" fmla="*/ 2188566 h 3378200"/>
                  <a:gd name="connsiteX234" fmla="*/ 2722890 w 3038475"/>
                  <a:gd name="connsiteY234" fmla="*/ 2342887 h 3378200"/>
                  <a:gd name="connsiteX235" fmla="*/ 2701943 w 3038475"/>
                  <a:gd name="connsiteY235" fmla="*/ 2360033 h 3378200"/>
                  <a:gd name="connsiteX236" fmla="*/ 2682900 w 3038475"/>
                  <a:gd name="connsiteY236" fmla="*/ 2392422 h 3378200"/>
                  <a:gd name="connsiteX237" fmla="*/ 2680996 w 3038475"/>
                  <a:gd name="connsiteY237" fmla="*/ 2464819 h 3378200"/>
                  <a:gd name="connsiteX238" fmla="*/ 2631485 w 3038475"/>
                  <a:gd name="connsiteY238" fmla="*/ 2521975 h 3378200"/>
                  <a:gd name="connsiteX239" fmla="*/ 2599112 w 3038475"/>
                  <a:gd name="connsiteY239" fmla="*/ 2521975 h 3378200"/>
                  <a:gd name="connsiteX240" fmla="*/ 2524845 w 3038475"/>
                  <a:gd name="connsiteY240" fmla="*/ 2554363 h 3378200"/>
                  <a:gd name="connsiteX241" fmla="*/ 2477238 w 3038475"/>
                  <a:gd name="connsiteY241" fmla="*/ 2605803 h 3378200"/>
                  <a:gd name="connsiteX242" fmla="*/ 2477238 w 3038475"/>
                  <a:gd name="connsiteY242" fmla="*/ 2638192 h 3378200"/>
                  <a:gd name="connsiteX243" fmla="*/ 2439152 w 3038475"/>
                  <a:gd name="connsiteY243" fmla="*/ 2653433 h 3378200"/>
                  <a:gd name="connsiteX244" fmla="*/ 2444360 w 3038475"/>
                  <a:gd name="connsiteY244" fmla="*/ 2729850 h 3378200"/>
                  <a:gd name="connsiteX245" fmla="*/ 2439153 w 3038475"/>
                  <a:gd name="connsiteY245" fmla="*/ 2728371 h 3378200"/>
                  <a:gd name="connsiteX246" fmla="*/ 2418205 w 3038475"/>
                  <a:gd name="connsiteY246" fmla="*/ 2794418 h 3378200"/>
                  <a:gd name="connsiteX247" fmla="*/ 2406780 w 3038475"/>
                  <a:gd name="connsiteY247" fmla="*/ 2788702 h 3378200"/>
                  <a:gd name="connsiteX248" fmla="*/ 2378216 w 3038475"/>
                  <a:gd name="connsiteY248" fmla="*/ 2815375 h 3378200"/>
                  <a:gd name="connsiteX249" fmla="*/ 2326800 w 3038475"/>
                  <a:gd name="connsiteY249" fmla="*/ 2840142 h 3378200"/>
                  <a:gd name="connsiteX250" fmla="*/ 2336321 w 3038475"/>
                  <a:gd name="connsiteY250" fmla="*/ 2855384 h 3378200"/>
                  <a:gd name="connsiteX251" fmla="*/ 2273480 w 3038475"/>
                  <a:gd name="connsiteY251" fmla="*/ 2914445 h 3378200"/>
                  <a:gd name="connsiteX252" fmla="*/ 2204292 w 3038475"/>
                  <a:gd name="connsiteY252" fmla="*/ 2990652 h 3378200"/>
                  <a:gd name="connsiteX253" fmla="*/ 2193500 w 3038475"/>
                  <a:gd name="connsiteY253" fmla="*/ 2990652 h 3378200"/>
                  <a:gd name="connsiteX254" fmla="*/ 2183344 w 3038475"/>
                  <a:gd name="connsiteY254" fmla="*/ 3019230 h 3378200"/>
                  <a:gd name="connsiteX255" fmla="*/ 2168744 w 3038475"/>
                  <a:gd name="connsiteY255" fmla="*/ 3034472 h 3378200"/>
                  <a:gd name="connsiteX256" fmla="*/ 2149702 w 3038475"/>
                  <a:gd name="connsiteY256" fmla="*/ 3055429 h 3378200"/>
                  <a:gd name="connsiteX257" fmla="*/ 2136372 w 3038475"/>
                  <a:gd name="connsiteY257" fmla="*/ 3064955 h 3378200"/>
                  <a:gd name="connsiteX258" fmla="*/ 2125581 w 3038475"/>
                  <a:gd name="connsiteY258" fmla="*/ 3076386 h 3378200"/>
                  <a:gd name="connsiteX259" fmla="*/ 2103999 w 3038475"/>
                  <a:gd name="connsiteY259" fmla="*/ 3084007 h 3378200"/>
                  <a:gd name="connsiteX260" fmla="*/ 2072261 w 3038475"/>
                  <a:gd name="connsiteY260" fmla="*/ 3089722 h 3378200"/>
                  <a:gd name="connsiteX261" fmla="*/ 2035445 w 3038475"/>
                  <a:gd name="connsiteY261" fmla="*/ 3095438 h 3378200"/>
                  <a:gd name="connsiteX262" fmla="*/ 2008785 w 3038475"/>
                  <a:gd name="connsiteY262" fmla="*/ 3103058 h 3378200"/>
                  <a:gd name="connsiteX263" fmla="*/ 1995455 w 3038475"/>
                  <a:gd name="connsiteY263" fmla="*/ 3106869 h 3378200"/>
                  <a:gd name="connsiteX264" fmla="*/ 1968795 w 3038475"/>
                  <a:gd name="connsiteY264" fmla="*/ 3120205 h 3378200"/>
                  <a:gd name="connsiteX265" fmla="*/ 1964986 w 3038475"/>
                  <a:gd name="connsiteY265" fmla="*/ 3131636 h 3378200"/>
                  <a:gd name="connsiteX266" fmla="*/ 1963151 w 3038475"/>
                  <a:gd name="connsiteY266" fmla="*/ 3132471 h 3378200"/>
                  <a:gd name="connsiteX267" fmla="*/ 1962150 w 3038475"/>
                  <a:gd name="connsiteY267" fmla="*/ 3132137 h 3378200"/>
                  <a:gd name="connsiteX268" fmla="*/ 1942935 w 3038475"/>
                  <a:gd name="connsiteY268" fmla="*/ 3128047 h 3378200"/>
                  <a:gd name="connsiteX269" fmla="*/ 1926023 w 3038475"/>
                  <a:gd name="connsiteY269" fmla="*/ 3098165 h 3378200"/>
                  <a:gd name="connsiteX270" fmla="*/ 1908881 w 3038475"/>
                  <a:gd name="connsiteY270" fmla="*/ 3094990 h 3378200"/>
                  <a:gd name="connsiteX271" fmla="*/ 1889835 w 3038475"/>
                  <a:gd name="connsiteY271" fmla="*/ 3054985 h 3378200"/>
                  <a:gd name="connsiteX272" fmla="*/ 1880946 w 3038475"/>
                  <a:gd name="connsiteY272" fmla="*/ 2962275 h 3378200"/>
                  <a:gd name="connsiteX273" fmla="*/ 1837774 w 3038475"/>
                  <a:gd name="connsiteY273" fmla="*/ 2971165 h 3378200"/>
                  <a:gd name="connsiteX274" fmla="*/ 1806030 w 3038475"/>
                  <a:gd name="connsiteY274" fmla="*/ 3023235 h 3378200"/>
                  <a:gd name="connsiteX275" fmla="*/ 1806030 w 3038475"/>
                  <a:gd name="connsiteY275" fmla="*/ 3046095 h 3378200"/>
                  <a:gd name="connsiteX276" fmla="*/ 1737462 w 3038475"/>
                  <a:gd name="connsiteY276" fmla="*/ 3057525 h 3378200"/>
                  <a:gd name="connsiteX277" fmla="*/ 1712702 w 3038475"/>
                  <a:gd name="connsiteY277" fmla="*/ 3131820 h 3378200"/>
                  <a:gd name="connsiteX278" fmla="*/ 1737462 w 3038475"/>
                  <a:gd name="connsiteY278" fmla="*/ 3131820 h 3378200"/>
                  <a:gd name="connsiteX279" fmla="*/ 1696195 w 3038475"/>
                  <a:gd name="connsiteY279" fmla="*/ 3181985 h 3378200"/>
                  <a:gd name="connsiteX280" fmla="*/ 1608983 w 3038475"/>
                  <a:gd name="connsiteY280" fmla="*/ 3171817 h 3378200"/>
                  <a:gd name="connsiteX281" fmla="*/ 1621913 w 3038475"/>
                  <a:gd name="connsiteY281" fmla="*/ 3164205 h 3378200"/>
                  <a:gd name="connsiteX282" fmla="*/ 1592709 w 3038475"/>
                  <a:gd name="connsiteY282" fmla="*/ 3169920 h 3378200"/>
                  <a:gd name="connsiteX283" fmla="*/ 1608983 w 3038475"/>
                  <a:gd name="connsiteY283" fmla="*/ 3171817 h 3378200"/>
                  <a:gd name="connsiteX284" fmla="*/ 1521602 w 3038475"/>
                  <a:gd name="connsiteY284" fmla="*/ 3223260 h 3378200"/>
                  <a:gd name="connsiteX285" fmla="*/ 1432083 w 3038475"/>
                  <a:gd name="connsiteY285" fmla="*/ 3195955 h 3378200"/>
                  <a:gd name="connsiteX286" fmla="*/ 1432083 w 3038475"/>
                  <a:gd name="connsiteY286" fmla="*/ 3164205 h 3378200"/>
                  <a:gd name="connsiteX287" fmla="*/ 1403513 w 3038475"/>
                  <a:gd name="connsiteY287" fmla="*/ 3164205 h 3378200"/>
                  <a:gd name="connsiteX288" fmla="*/ 1373674 w 3038475"/>
                  <a:gd name="connsiteY288" fmla="*/ 3147060 h 3378200"/>
                  <a:gd name="connsiteX289" fmla="*/ 1306376 w 3038475"/>
                  <a:gd name="connsiteY289" fmla="*/ 3199130 h 3378200"/>
                  <a:gd name="connsiteX290" fmla="*/ 1291774 w 3038475"/>
                  <a:gd name="connsiteY290" fmla="*/ 3223260 h 3378200"/>
                  <a:gd name="connsiteX291" fmla="*/ 1291774 w 3038475"/>
                  <a:gd name="connsiteY291" fmla="*/ 3253740 h 3378200"/>
                  <a:gd name="connsiteX292" fmla="*/ 1291774 w 3038475"/>
                  <a:gd name="connsiteY292" fmla="*/ 3291205 h 3378200"/>
                  <a:gd name="connsiteX293" fmla="*/ 1254950 w 3038475"/>
                  <a:gd name="connsiteY293" fmla="*/ 3296920 h 3378200"/>
                  <a:gd name="connsiteX294" fmla="*/ 1217492 w 3038475"/>
                  <a:gd name="connsiteY294" fmla="*/ 3328670 h 3378200"/>
                  <a:gd name="connsiteX295" fmla="*/ 1177494 w 3038475"/>
                  <a:gd name="connsiteY295" fmla="*/ 3378200 h 3378200"/>
                  <a:gd name="connsiteX296" fmla="*/ 1159718 w 3038475"/>
                  <a:gd name="connsiteY296" fmla="*/ 3356610 h 3378200"/>
                  <a:gd name="connsiteX297" fmla="*/ 1094222 w 3038475"/>
                  <a:gd name="connsiteY297" fmla="*/ 3335507 h 3378200"/>
                  <a:gd name="connsiteX298" fmla="*/ 1101725 w 3038475"/>
                  <a:gd name="connsiteY298" fmla="*/ 3321685 h 3378200"/>
                  <a:gd name="connsiteX299" fmla="*/ 1089660 w 3038475"/>
                  <a:gd name="connsiteY299" fmla="*/ 3319145 h 3378200"/>
                  <a:gd name="connsiteX300" fmla="*/ 1089660 w 3038475"/>
                  <a:gd name="connsiteY300" fmla="*/ 3260090 h 3378200"/>
                  <a:gd name="connsiteX301" fmla="*/ 1101725 w 3038475"/>
                  <a:gd name="connsiteY301" fmla="*/ 3256280 h 3378200"/>
                  <a:gd name="connsiteX302" fmla="*/ 1089660 w 3038475"/>
                  <a:gd name="connsiteY302" fmla="*/ 3175000 h 3378200"/>
                  <a:gd name="connsiteX303" fmla="*/ 1089660 w 3038475"/>
                  <a:gd name="connsiteY303" fmla="*/ 3160395 h 3378200"/>
                  <a:gd name="connsiteX304" fmla="*/ 1089660 w 3038475"/>
                  <a:gd name="connsiteY304" fmla="*/ 3146425 h 3378200"/>
                  <a:gd name="connsiteX305" fmla="*/ 1069340 w 3038475"/>
                  <a:gd name="connsiteY305" fmla="*/ 3156585 h 3378200"/>
                  <a:gd name="connsiteX306" fmla="*/ 1064895 w 3038475"/>
                  <a:gd name="connsiteY306" fmla="*/ 3128010 h 3378200"/>
                  <a:gd name="connsiteX307" fmla="*/ 1061085 w 3038475"/>
                  <a:gd name="connsiteY307" fmla="*/ 3095625 h 3378200"/>
                  <a:gd name="connsiteX308" fmla="*/ 1074420 w 3038475"/>
                  <a:gd name="connsiteY308" fmla="*/ 3057525 h 3378200"/>
                  <a:gd name="connsiteX309" fmla="*/ 1036320 w 3038475"/>
                  <a:gd name="connsiteY309" fmla="*/ 3076575 h 3378200"/>
                  <a:gd name="connsiteX310" fmla="*/ 1013460 w 3038475"/>
                  <a:gd name="connsiteY310" fmla="*/ 3068955 h 3378200"/>
                  <a:gd name="connsiteX311" fmla="*/ 1024890 w 3038475"/>
                  <a:gd name="connsiteY311" fmla="*/ 3048000 h 3378200"/>
                  <a:gd name="connsiteX312" fmla="*/ 1013460 w 3038475"/>
                  <a:gd name="connsiteY312" fmla="*/ 3011805 h 3378200"/>
                  <a:gd name="connsiteX313" fmla="*/ 1011555 w 3038475"/>
                  <a:gd name="connsiteY313" fmla="*/ 2975610 h 3378200"/>
                  <a:gd name="connsiteX314" fmla="*/ 990600 w 3038475"/>
                  <a:gd name="connsiteY314" fmla="*/ 2967990 h 3378200"/>
                  <a:gd name="connsiteX315" fmla="*/ 962025 w 3038475"/>
                  <a:gd name="connsiteY315" fmla="*/ 2971800 h 3378200"/>
                  <a:gd name="connsiteX316" fmla="*/ 973455 w 3038475"/>
                  <a:gd name="connsiteY316" fmla="*/ 2920365 h 3378200"/>
                  <a:gd name="connsiteX317" fmla="*/ 990600 w 3038475"/>
                  <a:gd name="connsiteY317" fmla="*/ 2891790 h 3378200"/>
                  <a:gd name="connsiteX318" fmla="*/ 971550 w 3038475"/>
                  <a:gd name="connsiteY318" fmla="*/ 2861310 h 3378200"/>
                  <a:gd name="connsiteX319" fmla="*/ 971550 w 3038475"/>
                  <a:gd name="connsiteY319" fmla="*/ 2842260 h 3378200"/>
                  <a:gd name="connsiteX320" fmla="*/ 962025 w 3038475"/>
                  <a:gd name="connsiteY320" fmla="*/ 2819400 h 3378200"/>
                  <a:gd name="connsiteX321" fmla="*/ 948690 w 3038475"/>
                  <a:gd name="connsiteY321" fmla="*/ 2785110 h 3378200"/>
                  <a:gd name="connsiteX322" fmla="*/ 935355 w 3038475"/>
                  <a:gd name="connsiteY322" fmla="*/ 2747010 h 3378200"/>
                  <a:gd name="connsiteX323" fmla="*/ 937895 w 3038475"/>
                  <a:gd name="connsiteY323" fmla="*/ 2728595 h 3378200"/>
                  <a:gd name="connsiteX324" fmla="*/ 937895 w 3038475"/>
                  <a:gd name="connsiteY324" fmla="*/ 2716978 h 3378200"/>
                  <a:gd name="connsiteX325" fmla="*/ 923290 w 3038475"/>
                  <a:gd name="connsiteY325" fmla="*/ 2728595 h 3378200"/>
                  <a:gd name="connsiteX326" fmla="*/ 883920 w 3038475"/>
                  <a:gd name="connsiteY326" fmla="*/ 2684145 h 3378200"/>
                  <a:gd name="connsiteX327" fmla="*/ 855345 w 3038475"/>
                  <a:gd name="connsiteY327" fmla="*/ 2665095 h 3378200"/>
                  <a:gd name="connsiteX328" fmla="*/ 826770 w 3038475"/>
                  <a:gd name="connsiteY328" fmla="*/ 2610485 h 3378200"/>
                  <a:gd name="connsiteX329" fmla="*/ 797560 w 3038475"/>
                  <a:gd name="connsiteY329" fmla="*/ 2608580 h 3378200"/>
                  <a:gd name="connsiteX330" fmla="*/ 781685 w 3038475"/>
                  <a:gd name="connsiteY330" fmla="*/ 2620645 h 3378200"/>
                  <a:gd name="connsiteX331" fmla="*/ 767715 w 3038475"/>
                  <a:gd name="connsiteY331" fmla="*/ 2571750 h 3378200"/>
                  <a:gd name="connsiteX332" fmla="*/ 767715 w 3038475"/>
                  <a:gd name="connsiteY332" fmla="*/ 2543175 h 3378200"/>
                  <a:gd name="connsiteX333" fmla="*/ 738951 w 3038475"/>
                  <a:gd name="connsiteY333" fmla="*/ 2518473 h 3378200"/>
                  <a:gd name="connsiteX334" fmla="*/ 714375 w 3038475"/>
                  <a:gd name="connsiteY334" fmla="*/ 2458085 h 3378200"/>
                  <a:gd name="connsiteX335" fmla="*/ 720725 w 3038475"/>
                  <a:gd name="connsiteY335" fmla="*/ 2426970 h 3378200"/>
                  <a:gd name="connsiteX336" fmla="*/ 786130 w 3038475"/>
                  <a:gd name="connsiteY336" fmla="*/ 2334260 h 3378200"/>
                  <a:gd name="connsiteX337" fmla="*/ 797560 w 3038475"/>
                  <a:gd name="connsiteY337" fmla="*/ 2284730 h 3378200"/>
                  <a:gd name="connsiteX338" fmla="*/ 797560 w 3038475"/>
                  <a:gd name="connsiteY338" fmla="*/ 2242185 h 3378200"/>
                  <a:gd name="connsiteX339" fmla="*/ 797560 w 3038475"/>
                  <a:gd name="connsiteY339" fmla="*/ 2211070 h 3378200"/>
                  <a:gd name="connsiteX340" fmla="*/ 797560 w 3038475"/>
                  <a:gd name="connsiteY340" fmla="*/ 2193290 h 3378200"/>
                  <a:gd name="connsiteX341" fmla="*/ 743585 w 3038475"/>
                  <a:gd name="connsiteY341" fmla="*/ 2092960 h 3378200"/>
                  <a:gd name="connsiteX342" fmla="*/ 779780 w 3038475"/>
                  <a:gd name="connsiteY342" fmla="*/ 2103755 h 3378200"/>
                  <a:gd name="connsiteX343" fmla="*/ 797560 w 3038475"/>
                  <a:gd name="connsiteY343" fmla="*/ 2077085 h 3378200"/>
                  <a:gd name="connsiteX344" fmla="*/ 843280 w 3038475"/>
                  <a:gd name="connsiteY344" fmla="*/ 2072640 h 3378200"/>
                  <a:gd name="connsiteX345" fmla="*/ 863600 w 3038475"/>
                  <a:gd name="connsiteY345" fmla="*/ 2042160 h 3378200"/>
                  <a:gd name="connsiteX346" fmla="*/ 847090 w 3038475"/>
                  <a:gd name="connsiteY346" fmla="*/ 1997710 h 3378200"/>
                  <a:gd name="connsiteX347" fmla="*/ 871220 w 3038475"/>
                  <a:gd name="connsiteY347" fmla="*/ 1981200 h 3378200"/>
                  <a:gd name="connsiteX348" fmla="*/ 865505 w 3038475"/>
                  <a:gd name="connsiteY348" fmla="*/ 1952625 h 3378200"/>
                  <a:gd name="connsiteX349" fmla="*/ 889635 w 3038475"/>
                  <a:gd name="connsiteY349" fmla="*/ 1897380 h 3378200"/>
                  <a:gd name="connsiteX350" fmla="*/ 887730 w 3038475"/>
                  <a:gd name="connsiteY350" fmla="*/ 1885315 h 3378200"/>
                  <a:gd name="connsiteX351" fmla="*/ 891540 w 3038475"/>
                  <a:gd name="connsiteY351" fmla="*/ 1869440 h 3378200"/>
                  <a:gd name="connsiteX352" fmla="*/ 902970 w 3038475"/>
                  <a:gd name="connsiteY352" fmla="*/ 1844675 h 3378200"/>
                  <a:gd name="connsiteX353" fmla="*/ 902970 w 3038475"/>
                  <a:gd name="connsiteY353" fmla="*/ 1826260 h 3378200"/>
                  <a:gd name="connsiteX354" fmla="*/ 913345 w 3038475"/>
                  <a:gd name="connsiteY354" fmla="*/ 1832744 h 3378200"/>
                  <a:gd name="connsiteX355" fmla="*/ 902970 w 3038475"/>
                  <a:gd name="connsiteY355" fmla="*/ 1823085 h 3378200"/>
                  <a:gd name="connsiteX356" fmla="*/ 910590 w 3038475"/>
                  <a:gd name="connsiteY356" fmla="*/ 1805940 h 3378200"/>
                  <a:gd name="connsiteX357" fmla="*/ 921385 w 3038475"/>
                  <a:gd name="connsiteY357" fmla="*/ 1767840 h 3378200"/>
                  <a:gd name="connsiteX358" fmla="*/ 921385 w 3038475"/>
                  <a:gd name="connsiteY358" fmla="*/ 1751330 h 3378200"/>
                  <a:gd name="connsiteX359" fmla="*/ 937895 w 3038475"/>
                  <a:gd name="connsiteY359" fmla="*/ 1751330 h 3378200"/>
                  <a:gd name="connsiteX360" fmla="*/ 937895 w 3038475"/>
                  <a:gd name="connsiteY360" fmla="*/ 1714500 h 3378200"/>
                  <a:gd name="connsiteX361" fmla="*/ 942975 w 3038475"/>
                  <a:gd name="connsiteY361" fmla="*/ 1680210 h 3378200"/>
                  <a:gd name="connsiteX362" fmla="*/ 963930 w 3038475"/>
                  <a:gd name="connsiteY362" fmla="*/ 1671955 h 3378200"/>
                  <a:gd name="connsiteX363" fmla="*/ 977265 w 3038475"/>
                  <a:gd name="connsiteY363" fmla="*/ 1651000 h 3378200"/>
                  <a:gd name="connsiteX364" fmla="*/ 983601 w 3038475"/>
                  <a:gd name="connsiteY364" fmla="*/ 1644465 h 3378200"/>
                  <a:gd name="connsiteX365" fmla="*/ 985520 w 3038475"/>
                  <a:gd name="connsiteY365" fmla="*/ 1640840 h 3378200"/>
                  <a:gd name="connsiteX366" fmla="*/ 987425 w 3038475"/>
                  <a:gd name="connsiteY366" fmla="*/ 1614805 h 3378200"/>
                  <a:gd name="connsiteX367" fmla="*/ 962025 w 3038475"/>
                  <a:gd name="connsiteY367" fmla="*/ 1602740 h 3378200"/>
                  <a:gd name="connsiteX368" fmla="*/ 951230 w 3038475"/>
                  <a:gd name="connsiteY368" fmla="*/ 1614805 h 3378200"/>
                  <a:gd name="connsiteX369" fmla="*/ 929640 w 3038475"/>
                  <a:gd name="connsiteY369" fmla="*/ 1625600 h 3378200"/>
                  <a:gd name="connsiteX370" fmla="*/ 894715 w 3038475"/>
                  <a:gd name="connsiteY370" fmla="*/ 1637030 h 3378200"/>
                  <a:gd name="connsiteX371" fmla="*/ 882015 w 3038475"/>
                  <a:gd name="connsiteY371" fmla="*/ 1672590 h 3378200"/>
                  <a:gd name="connsiteX372" fmla="*/ 859790 w 3038475"/>
                  <a:gd name="connsiteY372" fmla="*/ 1651635 h 3378200"/>
                  <a:gd name="connsiteX373" fmla="*/ 851378 w 3038475"/>
                  <a:gd name="connsiteY373" fmla="*/ 1633315 h 3378200"/>
                  <a:gd name="connsiteX374" fmla="*/ 845569 w 3038475"/>
                  <a:gd name="connsiteY374" fmla="*/ 1618678 h 3378200"/>
                  <a:gd name="connsiteX375" fmla="*/ 844298 w 3038475"/>
                  <a:gd name="connsiteY375" fmla="*/ 1588260 h 3378200"/>
                  <a:gd name="connsiteX376" fmla="*/ 828996 w 3038475"/>
                  <a:gd name="connsiteY376" fmla="*/ 1564829 h 3378200"/>
                  <a:gd name="connsiteX377" fmla="*/ 804294 w 3038475"/>
                  <a:gd name="connsiteY377" fmla="*/ 1524761 h 3378200"/>
                  <a:gd name="connsiteX378" fmla="*/ 803910 w 3038475"/>
                  <a:gd name="connsiteY378" fmla="*/ 1526540 h 3378200"/>
                  <a:gd name="connsiteX379" fmla="*/ 774065 w 3038475"/>
                  <a:gd name="connsiteY379" fmla="*/ 1524635 h 3378200"/>
                  <a:gd name="connsiteX380" fmla="*/ 756920 w 3038475"/>
                  <a:gd name="connsiteY380" fmla="*/ 1507490 h 3378200"/>
                  <a:gd name="connsiteX381" fmla="*/ 743585 w 3038475"/>
                  <a:gd name="connsiteY381" fmla="*/ 1496061 h 3378200"/>
                  <a:gd name="connsiteX382" fmla="*/ 774065 w 3038475"/>
                  <a:gd name="connsiteY382" fmla="*/ 1484630 h 3378200"/>
                  <a:gd name="connsiteX383" fmla="*/ 803910 w 3038475"/>
                  <a:gd name="connsiteY383" fmla="*/ 1478915 h 3378200"/>
                  <a:gd name="connsiteX384" fmla="*/ 803910 w 3038475"/>
                  <a:gd name="connsiteY384" fmla="*/ 1464945 h 3378200"/>
                  <a:gd name="connsiteX385" fmla="*/ 803910 w 3038475"/>
                  <a:gd name="connsiteY385" fmla="*/ 1450340 h 3378200"/>
                  <a:gd name="connsiteX386" fmla="*/ 830580 w 3038475"/>
                  <a:gd name="connsiteY386" fmla="*/ 1437005 h 3378200"/>
                  <a:gd name="connsiteX387" fmla="*/ 861060 w 3038475"/>
                  <a:gd name="connsiteY387" fmla="*/ 1423670 h 3378200"/>
                  <a:gd name="connsiteX388" fmla="*/ 887095 w 3038475"/>
                  <a:gd name="connsiteY388" fmla="*/ 1417955 h 3378200"/>
                  <a:gd name="connsiteX389" fmla="*/ 905510 w 3038475"/>
                  <a:gd name="connsiteY389" fmla="*/ 1410335 h 3378200"/>
                  <a:gd name="connsiteX390" fmla="*/ 918845 w 3038475"/>
                  <a:gd name="connsiteY390" fmla="*/ 1398905 h 3378200"/>
                  <a:gd name="connsiteX391" fmla="*/ 929640 w 3038475"/>
                  <a:gd name="connsiteY391" fmla="*/ 1386840 h 3378200"/>
                  <a:gd name="connsiteX392" fmla="*/ 962025 w 3038475"/>
                  <a:gd name="connsiteY392" fmla="*/ 1386840 h 3378200"/>
                  <a:gd name="connsiteX393" fmla="*/ 1010285 w 3038475"/>
                  <a:gd name="connsiteY393" fmla="*/ 1386840 h 3378200"/>
                  <a:gd name="connsiteX394" fmla="*/ 1010285 w 3038475"/>
                  <a:gd name="connsiteY394" fmla="*/ 1398905 h 3378200"/>
                  <a:gd name="connsiteX395" fmla="*/ 1033145 w 3038475"/>
                  <a:gd name="connsiteY395" fmla="*/ 1383823 h 3378200"/>
                  <a:gd name="connsiteX396" fmla="*/ 1044575 w 3038475"/>
                  <a:gd name="connsiteY396" fmla="*/ 1392649 h 3378200"/>
                  <a:gd name="connsiteX397" fmla="*/ 1052735 w 3038475"/>
                  <a:gd name="connsiteY397" fmla="*/ 1400395 h 3378200"/>
                  <a:gd name="connsiteX398" fmla="*/ 1075055 w 3038475"/>
                  <a:gd name="connsiteY398" fmla="*/ 1402715 h 3378200"/>
                  <a:gd name="connsiteX399" fmla="*/ 1082613 w 3038475"/>
                  <a:gd name="connsiteY399" fmla="*/ 1423858 h 3378200"/>
                  <a:gd name="connsiteX400" fmla="*/ 1097915 w 3038475"/>
                  <a:gd name="connsiteY400" fmla="*/ 1400810 h 3378200"/>
                  <a:gd name="connsiteX401" fmla="*/ 1120140 w 3038475"/>
                  <a:gd name="connsiteY401" fmla="*/ 1386840 h 3378200"/>
                  <a:gd name="connsiteX402" fmla="*/ 1139825 w 3038475"/>
                  <a:gd name="connsiteY402" fmla="*/ 1386840 h 3378200"/>
                  <a:gd name="connsiteX403" fmla="*/ 1156970 w 3038475"/>
                  <a:gd name="connsiteY403" fmla="*/ 1386840 h 3378200"/>
                  <a:gd name="connsiteX404" fmla="*/ 1170305 w 3038475"/>
                  <a:gd name="connsiteY404" fmla="*/ 1360805 h 3378200"/>
                  <a:gd name="connsiteX405" fmla="*/ 1166495 w 3038475"/>
                  <a:gd name="connsiteY405" fmla="*/ 1330325 h 3378200"/>
                  <a:gd name="connsiteX406" fmla="*/ 1172210 w 3038475"/>
                  <a:gd name="connsiteY406" fmla="*/ 1313180 h 3378200"/>
                  <a:gd name="connsiteX407" fmla="*/ 1174115 w 3038475"/>
                  <a:gd name="connsiteY407" fmla="*/ 1309371 h 3378200"/>
                  <a:gd name="connsiteX408" fmla="*/ 1169622 w 3038475"/>
                  <a:gd name="connsiteY408" fmla="*/ 1295891 h 3378200"/>
                  <a:gd name="connsiteX409" fmla="*/ 1120523 w 3038475"/>
                  <a:gd name="connsiteY409" fmla="*/ 1326070 h 3378200"/>
                  <a:gd name="connsiteX410" fmla="*/ 1086297 w 3038475"/>
                  <a:gd name="connsiteY410" fmla="*/ 1293620 h 3378200"/>
                  <a:gd name="connsiteX411" fmla="*/ 1058545 w 3038475"/>
                  <a:gd name="connsiteY411" fmla="*/ 1288415 h 3378200"/>
                  <a:gd name="connsiteX412" fmla="*/ 1004570 w 3038475"/>
                  <a:gd name="connsiteY412" fmla="*/ 1241425 h 3378200"/>
                  <a:gd name="connsiteX413" fmla="*/ 962025 w 3038475"/>
                  <a:gd name="connsiteY413" fmla="*/ 1184910 h 3378200"/>
                  <a:gd name="connsiteX414" fmla="*/ 911225 w 3038475"/>
                  <a:gd name="connsiteY414" fmla="*/ 1211071 h 3378200"/>
                  <a:gd name="connsiteX415" fmla="*/ 865668 w 3038475"/>
                  <a:gd name="connsiteY415" fmla="*/ 1215673 h 3378200"/>
                  <a:gd name="connsiteX416" fmla="*/ 827247 w 3038475"/>
                  <a:gd name="connsiteY416" fmla="*/ 1207581 h 3378200"/>
                  <a:gd name="connsiteX417" fmla="*/ 750828 w 3038475"/>
                  <a:gd name="connsiteY417" fmla="*/ 1245298 h 3378200"/>
                  <a:gd name="connsiteX418" fmla="*/ 731747 w 3038475"/>
                  <a:gd name="connsiteY418" fmla="*/ 1218188 h 3378200"/>
                  <a:gd name="connsiteX419" fmla="*/ 743585 w 3038475"/>
                  <a:gd name="connsiteY419" fmla="*/ 1162050 h 3378200"/>
                  <a:gd name="connsiteX420" fmla="*/ 710565 w 3038475"/>
                  <a:gd name="connsiteY420" fmla="*/ 1184910 h 3378200"/>
                  <a:gd name="connsiteX421" fmla="*/ 685165 w 3038475"/>
                  <a:gd name="connsiteY421" fmla="*/ 1177290 h 3378200"/>
                  <a:gd name="connsiteX422" fmla="*/ 661035 w 3038475"/>
                  <a:gd name="connsiteY422" fmla="*/ 1146810 h 3378200"/>
                  <a:gd name="connsiteX423" fmla="*/ 645160 w 3038475"/>
                  <a:gd name="connsiteY423" fmla="*/ 1128395 h 3378200"/>
                  <a:gd name="connsiteX424" fmla="*/ 617220 w 3038475"/>
                  <a:gd name="connsiteY424" fmla="*/ 1128395 h 3378200"/>
                  <a:gd name="connsiteX425" fmla="*/ 595630 w 3038475"/>
                  <a:gd name="connsiteY425" fmla="*/ 1123315 h 3378200"/>
                  <a:gd name="connsiteX426" fmla="*/ 567055 w 3038475"/>
                  <a:gd name="connsiteY426" fmla="*/ 1123315 h 3378200"/>
                  <a:gd name="connsiteX427" fmla="*/ 551180 w 3038475"/>
                  <a:gd name="connsiteY427" fmla="*/ 1149350 h 3378200"/>
                  <a:gd name="connsiteX428" fmla="*/ 524510 w 3038475"/>
                  <a:gd name="connsiteY428" fmla="*/ 1164590 h 3378200"/>
                  <a:gd name="connsiteX429" fmla="*/ 502285 w 3038475"/>
                  <a:gd name="connsiteY429" fmla="*/ 1128395 h 3378200"/>
                  <a:gd name="connsiteX430" fmla="*/ 485140 w 3038475"/>
                  <a:gd name="connsiteY430" fmla="*/ 1108075 h 3378200"/>
                  <a:gd name="connsiteX431" fmla="*/ 485140 w 3038475"/>
                  <a:gd name="connsiteY431" fmla="*/ 1075055 h 3378200"/>
                  <a:gd name="connsiteX432" fmla="*/ 485140 w 3038475"/>
                  <a:gd name="connsiteY432" fmla="*/ 1056640 h 3378200"/>
                  <a:gd name="connsiteX433" fmla="*/ 471170 w 3038475"/>
                  <a:gd name="connsiteY433" fmla="*/ 1015365 h 3378200"/>
                  <a:gd name="connsiteX434" fmla="*/ 434340 w 3038475"/>
                  <a:gd name="connsiteY434" fmla="*/ 1017905 h 3378200"/>
                  <a:gd name="connsiteX435" fmla="*/ 429260 w 3038475"/>
                  <a:gd name="connsiteY435" fmla="*/ 996950 h 3378200"/>
                  <a:gd name="connsiteX436" fmla="*/ 398780 w 3038475"/>
                  <a:gd name="connsiteY436" fmla="*/ 1015365 h 3378200"/>
                  <a:gd name="connsiteX437" fmla="*/ 375920 w 3038475"/>
                  <a:gd name="connsiteY437" fmla="*/ 1017905 h 3378200"/>
                  <a:gd name="connsiteX438" fmla="*/ 347345 w 3038475"/>
                  <a:gd name="connsiteY438" fmla="*/ 1028065 h 3378200"/>
                  <a:gd name="connsiteX439" fmla="*/ 315595 w 3038475"/>
                  <a:gd name="connsiteY439" fmla="*/ 1010285 h 3378200"/>
                  <a:gd name="connsiteX440" fmla="*/ 304800 w 3038475"/>
                  <a:gd name="connsiteY440" fmla="*/ 984250 h 3378200"/>
                  <a:gd name="connsiteX441" fmla="*/ 283210 w 3038475"/>
                  <a:gd name="connsiteY441" fmla="*/ 984250 h 3378200"/>
                  <a:gd name="connsiteX442" fmla="*/ 262255 w 3038475"/>
                  <a:gd name="connsiteY442" fmla="*/ 958215 h 3378200"/>
                  <a:gd name="connsiteX443" fmla="*/ 241935 w 3038475"/>
                  <a:gd name="connsiteY443" fmla="*/ 958215 h 3378200"/>
                  <a:gd name="connsiteX444" fmla="*/ 231775 w 3038475"/>
                  <a:gd name="connsiteY444" fmla="*/ 974090 h 3378200"/>
                  <a:gd name="connsiteX445" fmla="*/ 209550 w 3038475"/>
                  <a:gd name="connsiteY445" fmla="*/ 991870 h 3378200"/>
                  <a:gd name="connsiteX446" fmla="*/ 204470 w 3038475"/>
                  <a:gd name="connsiteY446" fmla="*/ 974090 h 3378200"/>
                  <a:gd name="connsiteX447" fmla="*/ 177800 w 3038475"/>
                  <a:gd name="connsiteY447" fmla="*/ 974090 h 3378200"/>
                  <a:gd name="connsiteX448" fmla="*/ 187960 w 3038475"/>
                  <a:gd name="connsiteY448" fmla="*/ 920116 h 3378200"/>
                  <a:gd name="connsiteX449" fmla="*/ 157480 w 3038475"/>
                  <a:gd name="connsiteY449" fmla="*/ 920116 h 3378200"/>
                  <a:gd name="connsiteX450" fmla="*/ 133985 w 3038475"/>
                  <a:gd name="connsiteY450" fmla="*/ 873761 h 3378200"/>
                  <a:gd name="connsiteX451" fmla="*/ 157480 w 3038475"/>
                  <a:gd name="connsiteY451" fmla="*/ 845185 h 3378200"/>
                  <a:gd name="connsiteX452" fmla="*/ 157480 w 3038475"/>
                  <a:gd name="connsiteY452" fmla="*/ 808990 h 3378200"/>
                  <a:gd name="connsiteX453" fmla="*/ 149225 w 3038475"/>
                  <a:gd name="connsiteY453" fmla="*/ 795020 h 3378200"/>
                  <a:gd name="connsiteX454" fmla="*/ 157480 w 3038475"/>
                  <a:gd name="connsiteY454" fmla="*/ 747395 h 3378200"/>
                  <a:gd name="connsiteX455" fmla="*/ 175260 w 3038475"/>
                  <a:gd name="connsiteY455" fmla="*/ 760095 h 3378200"/>
                  <a:gd name="connsiteX456" fmla="*/ 249555 w 3038475"/>
                  <a:gd name="connsiteY456" fmla="*/ 726440 h 3378200"/>
                  <a:gd name="connsiteX457" fmla="*/ 209550 w 3038475"/>
                  <a:gd name="connsiteY457" fmla="*/ 693420 h 3378200"/>
                  <a:gd name="connsiteX458" fmla="*/ 182880 w 3038475"/>
                  <a:gd name="connsiteY458" fmla="*/ 652780 h 3378200"/>
                  <a:gd name="connsiteX459" fmla="*/ 204470 w 3038475"/>
                  <a:gd name="connsiteY459" fmla="*/ 633730 h 3378200"/>
                  <a:gd name="connsiteX460" fmla="*/ 172720 w 3038475"/>
                  <a:gd name="connsiteY460" fmla="*/ 610870 h 3378200"/>
                  <a:gd name="connsiteX461" fmla="*/ 187960 w 3038475"/>
                  <a:gd name="connsiteY461" fmla="*/ 551815 h 3378200"/>
                  <a:gd name="connsiteX462" fmla="*/ 185420 w 3038475"/>
                  <a:gd name="connsiteY462" fmla="*/ 508636 h 3378200"/>
                  <a:gd name="connsiteX463" fmla="*/ 157480 w 3038475"/>
                  <a:gd name="connsiteY463" fmla="*/ 489585 h 3378200"/>
                  <a:gd name="connsiteX464" fmla="*/ 204470 w 3038475"/>
                  <a:gd name="connsiteY464" fmla="*/ 481965 h 3378200"/>
                  <a:gd name="connsiteX465" fmla="*/ 192405 w 3038475"/>
                  <a:gd name="connsiteY465" fmla="*/ 422911 h 3378200"/>
                  <a:gd name="connsiteX466" fmla="*/ 192405 w 3038475"/>
                  <a:gd name="connsiteY466" fmla="*/ 398145 h 3378200"/>
                  <a:gd name="connsiteX467" fmla="*/ 204470 w 3038475"/>
                  <a:gd name="connsiteY467" fmla="*/ 391160 h 3378200"/>
                  <a:gd name="connsiteX468" fmla="*/ 213360 w 3038475"/>
                  <a:gd name="connsiteY468" fmla="*/ 377191 h 3378200"/>
                  <a:gd name="connsiteX469" fmla="*/ 209550 w 3038475"/>
                  <a:gd name="connsiteY469" fmla="*/ 350520 h 3378200"/>
                  <a:gd name="connsiteX470" fmla="*/ 204470 w 3038475"/>
                  <a:gd name="connsiteY470" fmla="*/ 296545 h 3378200"/>
                  <a:gd name="connsiteX471" fmla="*/ 172720 w 3038475"/>
                  <a:gd name="connsiteY471" fmla="*/ 265430 h 3378200"/>
                  <a:gd name="connsiteX472" fmla="*/ 149225 w 3038475"/>
                  <a:gd name="connsiteY472" fmla="*/ 255270 h 3378200"/>
                  <a:gd name="connsiteX473" fmla="*/ 115570 w 3038475"/>
                  <a:gd name="connsiteY473" fmla="*/ 257810 h 3378200"/>
                  <a:gd name="connsiteX474" fmla="*/ 110490 w 3038475"/>
                  <a:gd name="connsiteY474" fmla="*/ 285115 h 3378200"/>
                  <a:gd name="connsiteX475" fmla="*/ 88900 w 3038475"/>
                  <a:gd name="connsiteY475" fmla="*/ 270510 h 3378200"/>
                  <a:gd name="connsiteX476" fmla="*/ 74930 w 3038475"/>
                  <a:gd name="connsiteY476" fmla="*/ 247650 h 3378200"/>
                  <a:gd name="connsiteX477" fmla="*/ 48260 w 3038475"/>
                  <a:gd name="connsiteY477" fmla="*/ 213995 h 3378200"/>
                  <a:gd name="connsiteX478" fmla="*/ 35351 w 3038475"/>
                  <a:gd name="connsiteY478" fmla="*/ 198372 h 3378200"/>
                  <a:gd name="connsiteX479" fmla="*/ 18164 w 3038475"/>
                  <a:gd name="connsiteY479" fmla="*/ 177884 h 3378200"/>
                  <a:gd name="connsiteX480" fmla="*/ 0 w 3038475"/>
                  <a:gd name="connsiteY480" fmla="*/ 172720 h 3378200"/>
                  <a:gd name="connsiteX481" fmla="*/ 33655 w 3038475"/>
                  <a:gd name="connsiteY481" fmla="*/ 116205 h 3378200"/>
                  <a:gd name="connsiteX482" fmla="*/ 48260 w 3038475"/>
                  <a:gd name="connsiteY482" fmla="*/ 111125 h 3378200"/>
                  <a:gd name="connsiteX483" fmla="*/ 48260 w 3038475"/>
                  <a:gd name="connsiteY483" fmla="*/ 85725 h 3378200"/>
                  <a:gd name="connsiteX484" fmla="*/ 110490 w 3038475"/>
                  <a:gd name="connsiteY484" fmla="*/ 85725 h 3378200"/>
                  <a:gd name="connsiteX485" fmla="*/ 110490 w 3038475"/>
                  <a:gd name="connsiteY485" fmla="*/ 64770 h 3378200"/>
                  <a:gd name="connsiteX486" fmla="*/ 149225 w 3038475"/>
                  <a:gd name="connsiteY486" fmla="*/ 62230 h 3378200"/>
                  <a:gd name="connsiteX487" fmla="*/ 157480 w 3038475"/>
                  <a:gd name="connsiteY487" fmla="*/ 28575 h 3378200"/>
                  <a:gd name="connsiteX488" fmla="*/ 157480 w 3038475"/>
                  <a:gd name="connsiteY488" fmla="*/ 0 h 3378200"/>
                  <a:gd name="connsiteX0" fmla="*/ 966497 w 3048803"/>
                  <a:gd name="connsiteY0" fmla="*/ 2693200 h 3378200"/>
                  <a:gd name="connsiteX1" fmla="*/ 964145 w 3048803"/>
                  <a:gd name="connsiteY1" fmla="*/ 2699470 h 3378200"/>
                  <a:gd name="connsiteX2" fmla="*/ 967273 w 3048803"/>
                  <a:gd name="connsiteY2" fmla="*/ 2698115 h 3378200"/>
                  <a:gd name="connsiteX3" fmla="*/ 966497 w 3048803"/>
                  <a:gd name="connsiteY3" fmla="*/ 2693200 h 3378200"/>
                  <a:gd name="connsiteX4" fmla="*/ 933618 w 3048803"/>
                  <a:gd name="connsiteY4" fmla="*/ 1861844 h 3378200"/>
                  <a:gd name="connsiteX5" fmla="*/ 933618 w 3048803"/>
                  <a:gd name="connsiteY5" fmla="*/ 1869440 h 3378200"/>
                  <a:gd name="connsiteX6" fmla="*/ 950128 w 3048803"/>
                  <a:gd name="connsiteY6" fmla="*/ 1869440 h 3378200"/>
                  <a:gd name="connsiteX7" fmla="*/ 950128 w 3048803"/>
                  <a:gd name="connsiteY7" fmla="*/ 1866214 h 3378200"/>
                  <a:gd name="connsiteX8" fmla="*/ 948223 w 3048803"/>
                  <a:gd name="connsiteY8" fmla="*/ 1866900 h 3378200"/>
                  <a:gd name="connsiteX9" fmla="*/ 933618 w 3048803"/>
                  <a:gd name="connsiteY9" fmla="*/ 1861844 h 3378200"/>
                  <a:gd name="connsiteX10" fmla="*/ 2615098 w 3048803"/>
                  <a:gd name="connsiteY10" fmla="*/ 1367155 h 3378200"/>
                  <a:gd name="connsiteX11" fmla="*/ 2611374 w 3048803"/>
                  <a:gd name="connsiteY11" fmla="*/ 1370879 h 3378200"/>
                  <a:gd name="connsiteX12" fmla="*/ 2612074 w 3048803"/>
                  <a:gd name="connsiteY12" fmla="*/ 1377875 h 3378200"/>
                  <a:gd name="connsiteX13" fmla="*/ 2614463 w 3048803"/>
                  <a:gd name="connsiteY13" fmla="*/ 1376680 h 3378200"/>
                  <a:gd name="connsiteX14" fmla="*/ 2615098 w 3048803"/>
                  <a:gd name="connsiteY14" fmla="*/ 1367155 h 3378200"/>
                  <a:gd name="connsiteX15" fmla="*/ 1338490 w 3048803"/>
                  <a:gd name="connsiteY15" fmla="*/ 1109545 h 3378200"/>
                  <a:gd name="connsiteX16" fmla="*/ 1325285 w 3048803"/>
                  <a:gd name="connsiteY16" fmla="*/ 1117370 h 3378200"/>
                  <a:gd name="connsiteX17" fmla="*/ 1326365 w 3048803"/>
                  <a:gd name="connsiteY17" fmla="*/ 1119187 h 3378200"/>
                  <a:gd name="connsiteX18" fmla="*/ 1327377 w 3048803"/>
                  <a:gd name="connsiteY18" fmla="*/ 1121684 h 3378200"/>
                  <a:gd name="connsiteX19" fmla="*/ 1331128 w 3048803"/>
                  <a:gd name="connsiteY19" fmla="*/ 1118870 h 3378200"/>
                  <a:gd name="connsiteX20" fmla="*/ 1338490 w 3048803"/>
                  <a:gd name="connsiteY20" fmla="*/ 1109545 h 3378200"/>
                  <a:gd name="connsiteX21" fmla="*/ 1389548 w 3048803"/>
                  <a:gd name="connsiteY21" fmla="*/ 885825 h 3378200"/>
                  <a:gd name="connsiteX22" fmla="*/ 1403518 w 3048803"/>
                  <a:gd name="connsiteY22" fmla="*/ 887730 h 3378200"/>
                  <a:gd name="connsiteX23" fmla="*/ 1385227 w 3048803"/>
                  <a:gd name="connsiteY23" fmla="*/ 888706 h 3378200"/>
                  <a:gd name="connsiteX24" fmla="*/ 1389548 w 3048803"/>
                  <a:gd name="connsiteY24" fmla="*/ 885825 h 3378200"/>
                  <a:gd name="connsiteX25" fmla="*/ 167808 w 3048803"/>
                  <a:gd name="connsiteY25" fmla="*/ 0 h 3378200"/>
                  <a:gd name="connsiteX26" fmla="*/ 214798 w 3048803"/>
                  <a:gd name="connsiteY26" fmla="*/ 10795 h 3378200"/>
                  <a:gd name="connsiteX27" fmla="*/ 259883 w 3048803"/>
                  <a:gd name="connsiteY27" fmla="*/ 10795 h 3378200"/>
                  <a:gd name="connsiteX28" fmla="*/ 293538 w 3048803"/>
                  <a:gd name="connsiteY28" fmla="*/ 67310 h 3378200"/>
                  <a:gd name="connsiteX29" fmla="*/ 345608 w 3048803"/>
                  <a:gd name="connsiteY29" fmla="*/ 83185 h 3378200"/>
                  <a:gd name="connsiteX30" fmla="*/ 386248 w 3048803"/>
                  <a:gd name="connsiteY30" fmla="*/ 62230 h 3378200"/>
                  <a:gd name="connsiteX31" fmla="*/ 409108 w 3048803"/>
                  <a:gd name="connsiteY31" fmla="*/ 106045 h 3378200"/>
                  <a:gd name="connsiteX32" fmla="*/ 439588 w 3048803"/>
                  <a:gd name="connsiteY32" fmla="*/ 140970 h 3378200"/>
                  <a:gd name="connsiteX33" fmla="*/ 439588 w 3048803"/>
                  <a:gd name="connsiteY33" fmla="*/ 188595 h 3378200"/>
                  <a:gd name="connsiteX34" fmla="*/ 443063 w 3048803"/>
                  <a:gd name="connsiteY34" fmla="*/ 269282 h 3378200"/>
                  <a:gd name="connsiteX35" fmla="*/ 420754 w 3048803"/>
                  <a:gd name="connsiteY35" fmla="*/ 293754 h 3378200"/>
                  <a:gd name="connsiteX36" fmla="*/ 401362 w 3048803"/>
                  <a:gd name="connsiteY36" fmla="*/ 343110 h 3378200"/>
                  <a:gd name="connsiteX37" fmla="*/ 429261 w 3048803"/>
                  <a:gd name="connsiteY37" fmla="*/ 391160 h 3378200"/>
                  <a:gd name="connsiteX38" fmla="*/ 439012 w 3048803"/>
                  <a:gd name="connsiteY38" fmla="*/ 428615 h 3378200"/>
                  <a:gd name="connsiteX39" fmla="*/ 438953 w 3048803"/>
                  <a:gd name="connsiteY39" fmla="*/ 428626 h 3378200"/>
                  <a:gd name="connsiteX40" fmla="*/ 438953 w 3048803"/>
                  <a:gd name="connsiteY40" fmla="*/ 432436 h 3378200"/>
                  <a:gd name="connsiteX41" fmla="*/ 439012 w 3048803"/>
                  <a:gd name="connsiteY41" fmla="*/ 428615 h 3378200"/>
                  <a:gd name="connsiteX42" fmla="*/ 470703 w 3048803"/>
                  <a:gd name="connsiteY42" fmla="*/ 422911 h 3378200"/>
                  <a:gd name="connsiteX43" fmla="*/ 524043 w 3048803"/>
                  <a:gd name="connsiteY43" fmla="*/ 422911 h 3378200"/>
                  <a:gd name="connsiteX44" fmla="*/ 556428 w 3048803"/>
                  <a:gd name="connsiteY44" fmla="*/ 452756 h 3378200"/>
                  <a:gd name="connsiteX45" fmla="*/ 591988 w 3048803"/>
                  <a:gd name="connsiteY45" fmla="*/ 430530 h 3378200"/>
                  <a:gd name="connsiteX46" fmla="*/ 637708 w 3048803"/>
                  <a:gd name="connsiteY46" fmla="*/ 469265 h 3378200"/>
                  <a:gd name="connsiteX47" fmla="*/ 680001 w 3048803"/>
                  <a:gd name="connsiteY47" fmla="*/ 425067 h 3378200"/>
                  <a:gd name="connsiteX48" fmla="*/ 733258 w 3048803"/>
                  <a:gd name="connsiteY48" fmla="*/ 487254 h 3378200"/>
                  <a:gd name="connsiteX49" fmla="*/ 767248 w 3048803"/>
                  <a:gd name="connsiteY49" fmla="*/ 516382 h 3378200"/>
                  <a:gd name="connsiteX50" fmla="*/ 806618 w 3048803"/>
                  <a:gd name="connsiteY50" fmla="*/ 529590 h 3378200"/>
                  <a:gd name="connsiteX51" fmla="*/ 835193 w 3048803"/>
                  <a:gd name="connsiteY51" fmla="*/ 495300 h 3378200"/>
                  <a:gd name="connsiteX52" fmla="*/ 921553 w 3048803"/>
                  <a:gd name="connsiteY52" fmla="*/ 452756 h 3378200"/>
                  <a:gd name="connsiteX53" fmla="*/ 964608 w 3048803"/>
                  <a:gd name="connsiteY53" fmla="*/ 477011 h 3378200"/>
                  <a:gd name="connsiteX54" fmla="*/ 997118 w 3048803"/>
                  <a:gd name="connsiteY54" fmla="*/ 492125 h 3378200"/>
                  <a:gd name="connsiteX55" fmla="*/ 1043473 w 3048803"/>
                  <a:gd name="connsiteY55" fmla="*/ 508636 h 3378200"/>
                  <a:gd name="connsiteX56" fmla="*/ 1068873 w 3048803"/>
                  <a:gd name="connsiteY56" fmla="*/ 535941 h 3378200"/>
                  <a:gd name="connsiteX57" fmla="*/ 1114976 w 3048803"/>
                  <a:gd name="connsiteY57" fmla="*/ 531873 h 3378200"/>
                  <a:gd name="connsiteX58" fmla="*/ 1208747 w 3048803"/>
                  <a:gd name="connsiteY58" fmla="*/ 605874 h 3378200"/>
                  <a:gd name="connsiteX59" fmla="*/ 1297899 w 3048803"/>
                  <a:gd name="connsiteY59" fmla="*/ 605832 h 3378200"/>
                  <a:gd name="connsiteX60" fmla="*/ 1385420 w 3048803"/>
                  <a:gd name="connsiteY60" fmla="*/ 665042 h 3378200"/>
                  <a:gd name="connsiteX61" fmla="*/ 1420028 w 3048803"/>
                  <a:gd name="connsiteY61" fmla="*/ 668655 h 3378200"/>
                  <a:gd name="connsiteX62" fmla="*/ 1344295 w 3048803"/>
                  <a:gd name="connsiteY62" fmla="*/ 708702 h 3378200"/>
                  <a:gd name="connsiteX63" fmla="*/ 1329013 w 3048803"/>
                  <a:gd name="connsiteY63" fmla="*/ 747520 h 3378200"/>
                  <a:gd name="connsiteX64" fmla="*/ 1357163 w 3048803"/>
                  <a:gd name="connsiteY64" fmla="*/ 816610 h 3378200"/>
                  <a:gd name="connsiteX65" fmla="*/ 1355893 w 3048803"/>
                  <a:gd name="connsiteY65" fmla="*/ 890270 h 3378200"/>
                  <a:gd name="connsiteX66" fmla="*/ 1385227 w 3048803"/>
                  <a:gd name="connsiteY66" fmla="*/ 888706 h 3378200"/>
                  <a:gd name="connsiteX67" fmla="*/ 1372403 w 3048803"/>
                  <a:gd name="connsiteY67" fmla="*/ 897255 h 3378200"/>
                  <a:gd name="connsiteX68" fmla="*/ 1367958 w 3048803"/>
                  <a:gd name="connsiteY68" fmla="*/ 925195 h 3378200"/>
                  <a:gd name="connsiteX69" fmla="*/ 1321603 w 3048803"/>
                  <a:gd name="connsiteY69" fmla="*/ 922655 h 3378200"/>
                  <a:gd name="connsiteX70" fmla="*/ 1305728 w 3048803"/>
                  <a:gd name="connsiteY70" fmla="*/ 945516 h 3378200"/>
                  <a:gd name="connsiteX71" fmla="*/ 1357163 w 3048803"/>
                  <a:gd name="connsiteY71" fmla="*/ 996950 h 3378200"/>
                  <a:gd name="connsiteX72" fmla="*/ 1324143 w 3048803"/>
                  <a:gd name="connsiteY72" fmla="*/ 1075055 h 3378200"/>
                  <a:gd name="connsiteX73" fmla="*/ 1349543 w 3048803"/>
                  <a:gd name="connsiteY73" fmla="*/ 1102995 h 3378200"/>
                  <a:gd name="connsiteX74" fmla="*/ 1343114 w 3048803"/>
                  <a:gd name="connsiteY74" fmla="*/ 1106805 h 3378200"/>
                  <a:gd name="connsiteX75" fmla="*/ 1369228 w 3048803"/>
                  <a:gd name="connsiteY75" fmla="*/ 1106805 h 3378200"/>
                  <a:gd name="connsiteX76" fmla="*/ 1376848 w 3048803"/>
                  <a:gd name="connsiteY76" fmla="*/ 1130300 h 3378200"/>
                  <a:gd name="connsiteX77" fmla="*/ 1384468 w 3048803"/>
                  <a:gd name="connsiteY77" fmla="*/ 1155065 h 3378200"/>
                  <a:gd name="connsiteX78" fmla="*/ 1420028 w 3048803"/>
                  <a:gd name="connsiteY78" fmla="*/ 1160780 h 3378200"/>
                  <a:gd name="connsiteX79" fmla="*/ 1451143 w 3048803"/>
                  <a:gd name="connsiteY79" fmla="*/ 1170305 h 3378200"/>
                  <a:gd name="connsiteX80" fmla="*/ 1470193 w 3048803"/>
                  <a:gd name="connsiteY80" fmla="*/ 1164590 h 3378200"/>
                  <a:gd name="connsiteX81" fmla="*/ 1483528 w 3048803"/>
                  <a:gd name="connsiteY81" fmla="*/ 1145541 h 3378200"/>
                  <a:gd name="connsiteX82" fmla="*/ 1493053 w 3048803"/>
                  <a:gd name="connsiteY82" fmla="*/ 1106805 h 3378200"/>
                  <a:gd name="connsiteX83" fmla="*/ 1521628 w 3048803"/>
                  <a:gd name="connsiteY83" fmla="*/ 1106805 h 3378200"/>
                  <a:gd name="connsiteX84" fmla="*/ 1531153 w 3048803"/>
                  <a:gd name="connsiteY84" fmla="*/ 1126490 h 3378200"/>
                  <a:gd name="connsiteX85" fmla="*/ 1550203 w 3048803"/>
                  <a:gd name="connsiteY85" fmla="*/ 1126490 h 3378200"/>
                  <a:gd name="connsiteX86" fmla="*/ 1569253 w 3048803"/>
                  <a:gd name="connsiteY86" fmla="*/ 1143635 h 3378200"/>
                  <a:gd name="connsiteX87" fmla="*/ 1594018 w 3048803"/>
                  <a:gd name="connsiteY87" fmla="*/ 1143635 h 3378200"/>
                  <a:gd name="connsiteX88" fmla="*/ 1603543 w 3048803"/>
                  <a:gd name="connsiteY88" fmla="*/ 1126490 h 3378200"/>
                  <a:gd name="connsiteX89" fmla="*/ 1590208 w 3048803"/>
                  <a:gd name="connsiteY89" fmla="*/ 1170305 h 3378200"/>
                  <a:gd name="connsiteX90" fmla="*/ 1591861 w 3048803"/>
                  <a:gd name="connsiteY90" fmla="*/ 1197102 h 3378200"/>
                  <a:gd name="connsiteX91" fmla="*/ 1611163 w 3048803"/>
                  <a:gd name="connsiteY91" fmla="*/ 1217930 h 3378200"/>
                  <a:gd name="connsiteX92" fmla="*/ 1622593 w 3048803"/>
                  <a:gd name="connsiteY92" fmla="*/ 1240155 h 3378200"/>
                  <a:gd name="connsiteX93" fmla="*/ 1628141 w 3048803"/>
                  <a:gd name="connsiteY93" fmla="*/ 1253065 h 3378200"/>
                  <a:gd name="connsiteX94" fmla="*/ 1658788 w 3048803"/>
                  <a:gd name="connsiteY94" fmla="*/ 1240155 h 3378200"/>
                  <a:gd name="connsiteX95" fmla="*/ 1664503 w 3048803"/>
                  <a:gd name="connsiteY95" fmla="*/ 1265555 h 3378200"/>
                  <a:gd name="connsiteX96" fmla="*/ 1689268 w 3048803"/>
                  <a:gd name="connsiteY96" fmla="*/ 1290320 h 3378200"/>
                  <a:gd name="connsiteX97" fmla="*/ 1692585 w 3048803"/>
                  <a:gd name="connsiteY97" fmla="*/ 1310221 h 3378200"/>
                  <a:gd name="connsiteX98" fmla="*/ 1696253 w 3048803"/>
                  <a:gd name="connsiteY98" fmla="*/ 1295400 h 3378200"/>
                  <a:gd name="connsiteX99" fmla="*/ 1719113 w 3048803"/>
                  <a:gd name="connsiteY99" fmla="*/ 1310640 h 3378200"/>
                  <a:gd name="connsiteX100" fmla="*/ 1726098 w 3048803"/>
                  <a:gd name="connsiteY100" fmla="*/ 1314450 h 3378200"/>
                  <a:gd name="connsiteX101" fmla="*/ 1747688 w 3048803"/>
                  <a:gd name="connsiteY101" fmla="*/ 1314450 h 3378200"/>
                  <a:gd name="connsiteX102" fmla="*/ 1768643 w 3048803"/>
                  <a:gd name="connsiteY102" fmla="*/ 1314450 h 3378200"/>
                  <a:gd name="connsiteX103" fmla="*/ 1805473 w 3048803"/>
                  <a:gd name="connsiteY103" fmla="*/ 1336675 h 3378200"/>
                  <a:gd name="connsiteX104" fmla="*/ 1782613 w 3048803"/>
                  <a:gd name="connsiteY104" fmla="*/ 1349375 h 3378200"/>
                  <a:gd name="connsiteX105" fmla="*/ 1782613 w 3048803"/>
                  <a:gd name="connsiteY105" fmla="*/ 1364615 h 3378200"/>
                  <a:gd name="connsiteX106" fmla="*/ 1768643 w 3048803"/>
                  <a:gd name="connsiteY106" fmla="*/ 1384935 h 3378200"/>
                  <a:gd name="connsiteX107" fmla="*/ 1790233 w 3048803"/>
                  <a:gd name="connsiteY107" fmla="*/ 1402715 h 3378200"/>
                  <a:gd name="connsiteX108" fmla="*/ 1805473 w 3048803"/>
                  <a:gd name="connsiteY108" fmla="*/ 1428750 h 3378200"/>
                  <a:gd name="connsiteX109" fmla="*/ 1834048 w 3048803"/>
                  <a:gd name="connsiteY109" fmla="*/ 1438910 h 3378200"/>
                  <a:gd name="connsiteX110" fmla="*/ 1861988 w 3048803"/>
                  <a:gd name="connsiteY110" fmla="*/ 1418590 h 3378200"/>
                  <a:gd name="connsiteX111" fmla="*/ 1879768 w 3048803"/>
                  <a:gd name="connsiteY111" fmla="*/ 1426210 h 3378200"/>
                  <a:gd name="connsiteX112" fmla="*/ 1895008 w 3048803"/>
                  <a:gd name="connsiteY112" fmla="*/ 1397635 h 3378200"/>
                  <a:gd name="connsiteX113" fmla="*/ 1919138 w 3048803"/>
                  <a:gd name="connsiteY113" fmla="*/ 1410970 h 3378200"/>
                  <a:gd name="connsiteX114" fmla="*/ 1919138 w 3048803"/>
                  <a:gd name="connsiteY114" fmla="*/ 1431290 h 3378200"/>
                  <a:gd name="connsiteX115" fmla="*/ 1941363 w 3048803"/>
                  <a:gd name="connsiteY115" fmla="*/ 1446530 h 3378200"/>
                  <a:gd name="connsiteX116" fmla="*/ 1957873 w 3048803"/>
                  <a:gd name="connsiteY116" fmla="*/ 1413510 h 3378200"/>
                  <a:gd name="connsiteX117" fmla="*/ 1988988 w 3048803"/>
                  <a:gd name="connsiteY117" fmla="*/ 1410970 h 3378200"/>
                  <a:gd name="connsiteX118" fmla="*/ 2031533 w 3048803"/>
                  <a:gd name="connsiteY118" fmla="*/ 1410970 h 3378200"/>
                  <a:gd name="connsiteX119" fmla="*/ 2057568 w 3048803"/>
                  <a:gd name="connsiteY119" fmla="*/ 1431290 h 3378200"/>
                  <a:gd name="connsiteX120" fmla="*/ 2086032 w 3048803"/>
                  <a:gd name="connsiteY120" fmla="*/ 1424444 h 3378200"/>
                  <a:gd name="connsiteX121" fmla="*/ 2081698 w 3048803"/>
                  <a:gd name="connsiteY121" fmla="*/ 1421130 h 3378200"/>
                  <a:gd name="connsiteX122" fmla="*/ 2122973 w 3048803"/>
                  <a:gd name="connsiteY122" fmla="*/ 1396365 h 3378200"/>
                  <a:gd name="connsiteX123" fmla="*/ 2164883 w 3048803"/>
                  <a:gd name="connsiteY123" fmla="*/ 1369695 h 3378200"/>
                  <a:gd name="connsiteX124" fmla="*/ 2162978 w 3048803"/>
                  <a:gd name="connsiteY124" fmla="*/ 1338580 h 3378200"/>
                  <a:gd name="connsiteX125" fmla="*/ 2174408 w 3048803"/>
                  <a:gd name="connsiteY125" fmla="*/ 1247775 h 3378200"/>
                  <a:gd name="connsiteX126" fmla="*/ 2192823 w 3048803"/>
                  <a:gd name="connsiteY126" fmla="*/ 1230630 h 3378200"/>
                  <a:gd name="connsiteX127" fmla="*/ 2113448 w 3048803"/>
                  <a:gd name="connsiteY127" fmla="*/ 1189355 h 3378200"/>
                  <a:gd name="connsiteX128" fmla="*/ 2079793 w 3048803"/>
                  <a:gd name="connsiteY128" fmla="*/ 1189355 h 3378200"/>
                  <a:gd name="connsiteX129" fmla="*/ 2050583 w 3048803"/>
                  <a:gd name="connsiteY129" fmla="*/ 1211580 h 3378200"/>
                  <a:gd name="connsiteX130" fmla="*/ 2029628 w 3048803"/>
                  <a:gd name="connsiteY130" fmla="*/ 1253490 h 3378200"/>
                  <a:gd name="connsiteX131" fmla="*/ 2022008 w 3048803"/>
                  <a:gd name="connsiteY131" fmla="*/ 1245870 h 3378200"/>
                  <a:gd name="connsiteX132" fmla="*/ 2004863 w 3048803"/>
                  <a:gd name="connsiteY132" fmla="*/ 1243965 h 3378200"/>
                  <a:gd name="connsiteX133" fmla="*/ 2048678 w 3048803"/>
                  <a:gd name="connsiteY133" fmla="*/ 1186815 h 3378200"/>
                  <a:gd name="connsiteX134" fmla="*/ 2023913 w 3048803"/>
                  <a:gd name="connsiteY134" fmla="*/ 1146810 h 3378200"/>
                  <a:gd name="connsiteX135" fmla="*/ 2004863 w 3048803"/>
                  <a:gd name="connsiteY135" fmla="*/ 1200150 h 3378200"/>
                  <a:gd name="connsiteX136" fmla="*/ 1989623 w 3048803"/>
                  <a:gd name="connsiteY136" fmla="*/ 1209675 h 3378200"/>
                  <a:gd name="connsiteX137" fmla="*/ 1993433 w 3048803"/>
                  <a:gd name="connsiteY137" fmla="*/ 1236345 h 3378200"/>
                  <a:gd name="connsiteX138" fmla="*/ 1955333 w 3048803"/>
                  <a:gd name="connsiteY138" fmla="*/ 1230630 h 3378200"/>
                  <a:gd name="connsiteX139" fmla="*/ 1955333 w 3048803"/>
                  <a:gd name="connsiteY139" fmla="*/ 1211580 h 3378200"/>
                  <a:gd name="connsiteX140" fmla="*/ 1987718 w 3048803"/>
                  <a:gd name="connsiteY140" fmla="*/ 1151255 h 3378200"/>
                  <a:gd name="connsiteX141" fmla="*/ 2010578 w 3048803"/>
                  <a:gd name="connsiteY141" fmla="*/ 1135380 h 3378200"/>
                  <a:gd name="connsiteX142" fmla="*/ 1997243 w 3048803"/>
                  <a:gd name="connsiteY142" fmla="*/ 1074420 h 3378200"/>
                  <a:gd name="connsiteX143" fmla="*/ 2023913 w 3048803"/>
                  <a:gd name="connsiteY143" fmla="*/ 1033780 h 3378200"/>
                  <a:gd name="connsiteX144" fmla="*/ 2113448 w 3048803"/>
                  <a:gd name="connsiteY144" fmla="*/ 1017905 h 3378200"/>
                  <a:gd name="connsiteX145" fmla="*/ 2162978 w 3048803"/>
                  <a:gd name="connsiteY145" fmla="*/ 1005205 h 3378200"/>
                  <a:gd name="connsiteX146" fmla="*/ 2145198 w 3048803"/>
                  <a:gd name="connsiteY146" fmla="*/ 954405 h 3378200"/>
                  <a:gd name="connsiteX147" fmla="*/ 2111543 w 3048803"/>
                  <a:gd name="connsiteY147" fmla="*/ 963931 h 3378200"/>
                  <a:gd name="connsiteX148" fmla="*/ 2079793 w 3048803"/>
                  <a:gd name="connsiteY148" fmla="*/ 938530 h 3378200"/>
                  <a:gd name="connsiteX149" fmla="*/ 2081698 w 3048803"/>
                  <a:gd name="connsiteY149" fmla="*/ 859155 h 3378200"/>
                  <a:gd name="connsiteX150" fmla="*/ 2129323 w 3048803"/>
                  <a:gd name="connsiteY150" fmla="*/ 824230 h 3378200"/>
                  <a:gd name="connsiteX151" fmla="*/ 2192823 w 3048803"/>
                  <a:gd name="connsiteY151" fmla="*/ 805180 h 3378200"/>
                  <a:gd name="connsiteX152" fmla="*/ 2213778 w 3048803"/>
                  <a:gd name="connsiteY152" fmla="*/ 849630 h 3378200"/>
                  <a:gd name="connsiteX153" fmla="*/ 2230923 w 3048803"/>
                  <a:gd name="connsiteY153" fmla="*/ 881380 h 3378200"/>
                  <a:gd name="connsiteX154" fmla="*/ 2275373 w 3048803"/>
                  <a:gd name="connsiteY154" fmla="*/ 903605 h 3378200"/>
                  <a:gd name="connsiteX155" fmla="*/ 2275373 w 3048803"/>
                  <a:gd name="connsiteY155" fmla="*/ 878205 h 3378200"/>
                  <a:gd name="connsiteX156" fmla="*/ 2367448 w 3048803"/>
                  <a:gd name="connsiteY156" fmla="*/ 849630 h 3378200"/>
                  <a:gd name="connsiteX157" fmla="*/ 2403008 w 3048803"/>
                  <a:gd name="connsiteY157" fmla="*/ 862965 h 3378200"/>
                  <a:gd name="connsiteX158" fmla="*/ 2433488 w 3048803"/>
                  <a:gd name="connsiteY158" fmla="*/ 847725 h 3378200"/>
                  <a:gd name="connsiteX159" fmla="*/ 2456348 w 3048803"/>
                  <a:gd name="connsiteY159" fmla="*/ 872490 h 3378200"/>
                  <a:gd name="connsiteX160" fmla="*/ 2444918 w 3048803"/>
                  <a:gd name="connsiteY160" fmla="*/ 889635 h 3378200"/>
                  <a:gd name="connsiteX161" fmla="*/ 2469683 w 3048803"/>
                  <a:gd name="connsiteY161" fmla="*/ 901065 h 3378200"/>
                  <a:gd name="connsiteX162" fmla="*/ 2458253 w 3048803"/>
                  <a:gd name="connsiteY162" fmla="*/ 910590 h 3378200"/>
                  <a:gd name="connsiteX163" fmla="*/ 2469048 w 3048803"/>
                  <a:gd name="connsiteY163" fmla="*/ 922655 h 3378200"/>
                  <a:gd name="connsiteX164" fmla="*/ 2494448 w 3048803"/>
                  <a:gd name="connsiteY164" fmla="*/ 986155 h 3378200"/>
                  <a:gd name="connsiteX165" fmla="*/ 2458253 w 3048803"/>
                  <a:gd name="connsiteY165" fmla="*/ 1038225 h 3378200"/>
                  <a:gd name="connsiteX166" fmla="*/ 2471588 w 3048803"/>
                  <a:gd name="connsiteY166" fmla="*/ 1068705 h 3378200"/>
                  <a:gd name="connsiteX167" fmla="*/ 2448728 w 3048803"/>
                  <a:gd name="connsiteY167" fmla="*/ 1106805 h 3378200"/>
                  <a:gd name="connsiteX168" fmla="*/ 2448728 w 3048803"/>
                  <a:gd name="connsiteY168" fmla="*/ 1132206 h 3378200"/>
                  <a:gd name="connsiteX169" fmla="*/ 2427773 w 3048803"/>
                  <a:gd name="connsiteY169" fmla="*/ 1141095 h 3378200"/>
                  <a:gd name="connsiteX170" fmla="*/ 2431583 w 3048803"/>
                  <a:gd name="connsiteY170" fmla="*/ 1163955 h 3378200"/>
                  <a:gd name="connsiteX171" fmla="*/ 2387768 w 3048803"/>
                  <a:gd name="connsiteY171" fmla="*/ 1198880 h 3378200"/>
                  <a:gd name="connsiteX172" fmla="*/ 2384593 w 3048803"/>
                  <a:gd name="connsiteY172" fmla="*/ 1230630 h 3378200"/>
                  <a:gd name="connsiteX173" fmla="*/ 2345858 w 3048803"/>
                  <a:gd name="connsiteY173" fmla="*/ 1239520 h 3378200"/>
                  <a:gd name="connsiteX174" fmla="*/ 2345858 w 3048803"/>
                  <a:gd name="connsiteY174" fmla="*/ 1295400 h 3378200"/>
                  <a:gd name="connsiteX175" fmla="*/ 2384593 w 3048803"/>
                  <a:gd name="connsiteY175" fmla="*/ 1314451 h 3378200"/>
                  <a:gd name="connsiteX176" fmla="*/ 2430948 w 3048803"/>
                  <a:gd name="connsiteY176" fmla="*/ 1295400 h 3378200"/>
                  <a:gd name="connsiteX177" fmla="*/ 2472223 w 3048803"/>
                  <a:gd name="connsiteY177" fmla="*/ 1295400 h 3378200"/>
                  <a:gd name="connsiteX178" fmla="*/ 2536358 w 3048803"/>
                  <a:gd name="connsiteY178" fmla="*/ 1239520 h 3378200"/>
                  <a:gd name="connsiteX179" fmla="*/ 2570648 w 3048803"/>
                  <a:gd name="connsiteY179" fmla="*/ 1239520 h 3378200"/>
                  <a:gd name="connsiteX180" fmla="*/ 2573647 w 3048803"/>
                  <a:gd name="connsiteY180" fmla="*/ 1251314 h 3378200"/>
                  <a:gd name="connsiteX181" fmla="*/ 2573710 w 3048803"/>
                  <a:gd name="connsiteY181" fmla="*/ 1251335 h 3378200"/>
                  <a:gd name="connsiteX182" fmla="*/ 2580173 w 3048803"/>
                  <a:gd name="connsiteY182" fmla="*/ 1241425 h 3378200"/>
                  <a:gd name="connsiteX183" fmla="*/ 2601763 w 3048803"/>
                  <a:gd name="connsiteY183" fmla="*/ 1241425 h 3378200"/>
                  <a:gd name="connsiteX184" fmla="*/ 2627163 w 3048803"/>
                  <a:gd name="connsiteY184" fmla="*/ 1264285 h 3378200"/>
                  <a:gd name="connsiteX185" fmla="*/ 2639863 w 3048803"/>
                  <a:gd name="connsiteY185" fmla="*/ 1275715 h 3378200"/>
                  <a:gd name="connsiteX186" fmla="*/ 2653833 w 3048803"/>
                  <a:gd name="connsiteY186" fmla="*/ 1284605 h 3378200"/>
                  <a:gd name="connsiteX187" fmla="*/ 2662088 w 3048803"/>
                  <a:gd name="connsiteY187" fmla="*/ 1273175 h 3378200"/>
                  <a:gd name="connsiteX188" fmla="*/ 2681138 w 3048803"/>
                  <a:gd name="connsiteY188" fmla="*/ 1275715 h 3378200"/>
                  <a:gd name="connsiteX189" fmla="*/ 2698918 w 3048803"/>
                  <a:gd name="connsiteY189" fmla="*/ 1285875 h 3378200"/>
                  <a:gd name="connsiteX190" fmla="*/ 2702728 w 3048803"/>
                  <a:gd name="connsiteY190" fmla="*/ 1297940 h 3378200"/>
                  <a:gd name="connsiteX191" fmla="*/ 2716698 w 3048803"/>
                  <a:gd name="connsiteY191" fmla="*/ 1314451 h 3378200"/>
                  <a:gd name="connsiteX192" fmla="*/ 2715428 w 3048803"/>
                  <a:gd name="connsiteY192" fmla="*/ 1324610 h 3378200"/>
                  <a:gd name="connsiteX193" fmla="*/ 2737018 w 3048803"/>
                  <a:gd name="connsiteY193" fmla="*/ 1325880 h 3378200"/>
                  <a:gd name="connsiteX194" fmla="*/ 2737018 w 3048803"/>
                  <a:gd name="connsiteY194" fmla="*/ 1334770 h 3378200"/>
                  <a:gd name="connsiteX195" fmla="*/ 2763053 w 3048803"/>
                  <a:gd name="connsiteY195" fmla="*/ 1347470 h 3378200"/>
                  <a:gd name="connsiteX196" fmla="*/ 2760513 w 3048803"/>
                  <a:gd name="connsiteY196" fmla="*/ 1357630 h 3378200"/>
                  <a:gd name="connsiteX197" fmla="*/ 2775753 w 3048803"/>
                  <a:gd name="connsiteY197" fmla="*/ 1370330 h 3378200"/>
                  <a:gd name="connsiteX198" fmla="*/ 2766863 w 3048803"/>
                  <a:gd name="connsiteY198" fmla="*/ 1386205 h 3378200"/>
                  <a:gd name="connsiteX199" fmla="*/ 2766863 w 3048803"/>
                  <a:gd name="connsiteY199" fmla="*/ 1400175 h 3378200"/>
                  <a:gd name="connsiteX200" fmla="*/ 2777023 w 3048803"/>
                  <a:gd name="connsiteY200" fmla="*/ 1415415 h 3378200"/>
                  <a:gd name="connsiteX201" fmla="*/ 2793533 w 3048803"/>
                  <a:gd name="connsiteY201" fmla="*/ 1423036 h 3378200"/>
                  <a:gd name="connsiteX202" fmla="*/ 2793533 w 3048803"/>
                  <a:gd name="connsiteY202" fmla="*/ 1440815 h 3378200"/>
                  <a:gd name="connsiteX203" fmla="*/ 2771943 w 3048803"/>
                  <a:gd name="connsiteY203" fmla="*/ 1435735 h 3378200"/>
                  <a:gd name="connsiteX204" fmla="*/ 2763053 w 3048803"/>
                  <a:gd name="connsiteY204" fmla="*/ 1439545 h 3378200"/>
                  <a:gd name="connsiteX205" fmla="*/ 2753528 w 3048803"/>
                  <a:gd name="connsiteY205" fmla="*/ 1431925 h 3378200"/>
                  <a:gd name="connsiteX206" fmla="*/ 2750988 w 3048803"/>
                  <a:gd name="connsiteY206" fmla="*/ 1508760 h 3378200"/>
                  <a:gd name="connsiteX207" fmla="*/ 2773213 w 3048803"/>
                  <a:gd name="connsiteY207" fmla="*/ 1512570 h 3378200"/>
                  <a:gd name="connsiteX208" fmla="*/ 2783373 w 3048803"/>
                  <a:gd name="connsiteY208" fmla="*/ 1504950 h 3378200"/>
                  <a:gd name="connsiteX209" fmla="*/ 2807503 w 3048803"/>
                  <a:gd name="connsiteY209" fmla="*/ 1525270 h 3378200"/>
                  <a:gd name="connsiteX210" fmla="*/ 2831633 w 3048803"/>
                  <a:gd name="connsiteY210" fmla="*/ 1554481 h 3378200"/>
                  <a:gd name="connsiteX211" fmla="*/ 2851953 w 3048803"/>
                  <a:gd name="connsiteY211" fmla="*/ 1553210 h 3378200"/>
                  <a:gd name="connsiteX212" fmla="*/ 2869098 w 3048803"/>
                  <a:gd name="connsiteY212" fmla="*/ 1565910 h 3378200"/>
                  <a:gd name="connsiteX213" fmla="*/ 2886878 w 3048803"/>
                  <a:gd name="connsiteY213" fmla="*/ 1551940 h 3378200"/>
                  <a:gd name="connsiteX214" fmla="*/ 2898308 w 3048803"/>
                  <a:gd name="connsiteY214" fmla="*/ 1565910 h 3378200"/>
                  <a:gd name="connsiteX215" fmla="*/ 2921168 w 3048803"/>
                  <a:gd name="connsiteY215" fmla="*/ 1554481 h 3378200"/>
                  <a:gd name="connsiteX216" fmla="*/ 2937678 w 3048803"/>
                  <a:gd name="connsiteY216" fmla="*/ 1575435 h 3378200"/>
                  <a:gd name="connsiteX217" fmla="*/ 2971333 w 3048803"/>
                  <a:gd name="connsiteY217" fmla="*/ 1602105 h 3378200"/>
                  <a:gd name="connsiteX218" fmla="*/ 2981493 w 3048803"/>
                  <a:gd name="connsiteY218" fmla="*/ 1602105 h 3378200"/>
                  <a:gd name="connsiteX219" fmla="*/ 2976413 w 3048803"/>
                  <a:gd name="connsiteY219" fmla="*/ 1614805 h 3378200"/>
                  <a:gd name="connsiteX220" fmla="*/ 2981493 w 3048803"/>
                  <a:gd name="connsiteY220" fmla="*/ 1632585 h 3378200"/>
                  <a:gd name="connsiteX221" fmla="*/ 2986573 w 3048803"/>
                  <a:gd name="connsiteY221" fmla="*/ 1663700 h 3378200"/>
                  <a:gd name="connsiteX222" fmla="*/ 3000543 w 3048803"/>
                  <a:gd name="connsiteY222" fmla="*/ 1659255 h 3378200"/>
                  <a:gd name="connsiteX223" fmla="*/ 3010703 w 3048803"/>
                  <a:gd name="connsiteY223" fmla="*/ 1685290 h 3378200"/>
                  <a:gd name="connsiteX224" fmla="*/ 3048803 w 3048803"/>
                  <a:gd name="connsiteY224" fmla="*/ 1729740 h 3378200"/>
                  <a:gd name="connsiteX225" fmla="*/ 3026729 w 3048803"/>
                  <a:gd name="connsiteY225" fmla="*/ 1798723 h 3378200"/>
                  <a:gd name="connsiteX226" fmla="*/ 3013147 w 3048803"/>
                  <a:gd name="connsiteY226" fmla="*/ 1792286 h 3378200"/>
                  <a:gd name="connsiteX227" fmla="*/ 2996009 w 3048803"/>
                  <a:gd name="connsiteY227" fmla="*/ 1872304 h 3378200"/>
                  <a:gd name="connsiteX228" fmla="*/ 2948402 w 3048803"/>
                  <a:gd name="connsiteY228" fmla="*/ 1929460 h 3378200"/>
                  <a:gd name="connsiteX229" fmla="*/ 2963636 w 3048803"/>
                  <a:gd name="connsiteY229" fmla="*/ 1958038 h 3378200"/>
                  <a:gd name="connsiteX230" fmla="*/ 2881752 w 3048803"/>
                  <a:gd name="connsiteY230" fmla="*/ 2087591 h 3378200"/>
                  <a:gd name="connsiteX231" fmla="*/ 2837953 w 3048803"/>
                  <a:gd name="connsiteY231" fmla="*/ 2110453 h 3378200"/>
                  <a:gd name="connsiteX232" fmla="*/ 2782729 w 3048803"/>
                  <a:gd name="connsiteY232" fmla="*/ 2129505 h 3378200"/>
                  <a:gd name="connsiteX233" fmla="*/ 2742739 w 3048803"/>
                  <a:gd name="connsiteY233" fmla="*/ 2188566 h 3378200"/>
                  <a:gd name="connsiteX234" fmla="*/ 2733218 w 3048803"/>
                  <a:gd name="connsiteY234" fmla="*/ 2342887 h 3378200"/>
                  <a:gd name="connsiteX235" fmla="*/ 2712271 w 3048803"/>
                  <a:gd name="connsiteY235" fmla="*/ 2360033 h 3378200"/>
                  <a:gd name="connsiteX236" fmla="*/ 2693228 w 3048803"/>
                  <a:gd name="connsiteY236" fmla="*/ 2392422 h 3378200"/>
                  <a:gd name="connsiteX237" fmla="*/ 2691324 w 3048803"/>
                  <a:gd name="connsiteY237" fmla="*/ 2464819 h 3378200"/>
                  <a:gd name="connsiteX238" fmla="*/ 2641813 w 3048803"/>
                  <a:gd name="connsiteY238" fmla="*/ 2521975 h 3378200"/>
                  <a:gd name="connsiteX239" fmla="*/ 2609440 w 3048803"/>
                  <a:gd name="connsiteY239" fmla="*/ 2521975 h 3378200"/>
                  <a:gd name="connsiteX240" fmla="*/ 2535173 w 3048803"/>
                  <a:gd name="connsiteY240" fmla="*/ 2554363 h 3378200"/>
                  <a:gd name="connsiteX241" fmla="*/ 2487566 w 3048803"/>
                  <a:gd name="connsiteY241" fmla="*/ 2605803 h 3378200"/>
                  <a:gd name="connsiteX242" fmla="*/ 2487566 w 3048803"/>
                  <a:gd name="connsiteY242" fmla="*/ 2638192 h 3378200"/>
                  <a:gd name="connsiteX243" fmla="*/ 2449480 w 3048803"/>
                  <a:gd name="connsiteY243" fmla="*/ 2653433 h 3378200"/>
                  <a:gd name="connsiteX244" fmla="*/ 2454688 w 3048803"/>
                  <a:gd name="connsiteY244" fmla="*/ 2729850 h 3378200"/>
                  <a:gd name="connsiteX245" fmla="*/ 2449481 w 3048803"/>
                  <a:gd name="connsiteY245" fmla="*/ 2728371 h 3378200"/>
                  <a:gd name="connsiteX246" fmla="*/ 2428533 w 3048803"/>
                  <a:gd name="connsiteY246" fmla="*/ 2794418 h 3378200"/>
                  <a:gd name="connsiteX247" fmla="*/ 2417108 w 3048803"/>
                  <a:gd name="connsiteY247" fmla="*/ 2788702 h 3378200"/>
                  <a:gd name="connsiteX248" fmla="*/ 2388544 w 3048803"/>
                  <a:gd name="connsiteY248" fmla="*/ 2815375 h 3378200"/>
                  <a:gd name="connsiteX249" fmla="*/ 2337128 w 3048803"/>
                  <a:gd name="connsiteY249" fmla="*/ 2840142 h 3378200"/>
                  <a:gd name="connsiteX250" fmla="*/ 2346649 w 3048803"/>
                  <a:gd name="connsiteY250" fmla="*/ 2855384 h 3378200"/>
                  <a:gd name="connsiteX251" fmla="*/ 2283808 w 3048803"/>
                  <a:gd name="connsiteY251" fmla="*/ 2914445 h 3378200"/>
                  <a:gd name="connsiteX252" fmla="*/ 2214620 w 3048803"/>
                  <a:gd name="connsiteY252" fmla="*/ 2990652 h 3378200"/>
                  <a:gd name="connsiteX253" fmla="*/ 2203828 w 3048803"/>
                  <a:gd name="connsiteY253" fmla="*/ 2990652 h 3378200"/>
                  <a:gd name="connsiteX254" fmla="*/ 2193672 w 3048803"/>
                  <a:gd name="connsiteY254" fmla="*/ 3019230 h 3378200"/>
                  <a:gd name="connsiteX255" fmla="*/ 2179072 w 3048803"/>
                  <a:gd name="connsiteY255" fmla="*/ 3034472 h 3378200"/>
                  <a:gd name="connsiteX256" fmla="*/ 2160030 w 3048803"/>
                  <a:gd name="connsiteY256" fmla="*/ 3055429 h 3378200"/>
                  <a:gd name="connsiteX257" fmla="*/ 2146700 w 3048803"/>
                  <a:gd name="connsiteY257" fmla="*/ 3064955 h 3378200"/>
                  <a:gd name="connsiteX258" fmla="*/ 2135909 w 3048803"/>
                  <a:gd name="connsiteY258" fmla="*/ 3076386 h 3378200"/>
                  <a:gd name="connsiteX259" fmla="*/ 2114327 w 3048803"/>
                  <a:gd name="connsiteY259" fmla="*/ 3084007 h 3378200"/>
                  <a:gd name="connsiteX260" fmla="*/ 2082589 w 3048803"/>
                  <a:gd name="connsiteY260" fmla="*/ 3089722 h 3378200"/>
                  <a:gd name="connsiteX261" fmla="*/ 2045773 w 3048803"/>
                  <a:gd name="connsiteY261" fmla="*/ 3095438 h 3378200"/>
                  <a:gd name="connsiteX262" fmla="*/ 2019113 w 3048803"/>
                  <a:gd name="connsiteY262" fmla="*/ 3103058 h 3378200"/>
                  <a:gd name="connsiteX263" fmla="*/ 2005783 w 3048803"/>
                  <a:gd name="connsiteY263" fmla="*/ 3106869 h 3378200"/>
                  <a:gd name="connsiteX264" fmla="*/ 1979123 w 3048803"/>
                  <a:gd name="connsiteY264" fmla="*/ 3120205 h 3378200"/>
                  <a:gd name="connsiteX265" fmla="*/ 1975314 w 3048803"/>
                  <a:gd name="connsiteY265" fmla="*/ 3131636 h 3378200"/>
                  <a:gd name="connsiteX266" fmla="*/ 1973479 w 3048803"/>
                  <a:gd name="connsiteY266" fmla="*/ 3132471 h 3378200"/>
                  <a:gd name="connsiteX267" fmla="*/ 1972478 w 3048803"/>
                  <a:gd name="connsiteY267" fmla="*/ 3132137 h 3378200"/>
                  <a:gd name="connsiteX268" fmla="*/ 1953263 w 3048803"/>
                  <a:gd name="connsiteY268" fmla="*/ 3128047 h 3378200"/>
                  <a:gd name="connsiteX269" fmla="*/ 1936351 w 3048803"/>
                  <a:gd name="connsiteY269" fmla="*/ 3098165 h 3378200"/>
                  <a:gd name="connsiteX270" fmla="*/ 1919209 w 3048803"/>
                  <a:gd name="connsiteY270" fmla="*/ 3094990 h 3378200"/>
                  <a:gd name="connsiteX271" fmla="*/ 1900163 w 3048803"/>
                  <a:gd name="connsiteY271" fmla="*/ 3054985 h 3378200"/>
                  <a:gd name="connsiteX272" fmla="*/ 1891274 w 3048803"/>
                  <a:gd name="connsiteY272" fmla="*/ 2962275 h 3378200"/>
                  <a:gd name="connsiteX273" fmla="*/ 1848102 w 3048803"/>
                  <a:gd name="connsiteY273" fmla="*/ 2971165 h 3378200"/>
                  <a:gd name="connsiteX274" fmla="*/ 1816358 w 3048803"/>
                  <a:gd name="connsiteY274" fmla="*/ 3023235 h 3378200"/>
                  <a:gd name="connsiteX275" fmla="*/ 1816358 w 3048803"/>
                  <a:gd name="connsiteY275" fmla="*/ 3046095 h 3378200"/>
                  <a:gd name="connsiteX276" fmla="*/ 1747790 w 3048803"/>
                  <a:gd name="connsiteY276" fmla="*/ 3057525 h 3378200"/>
                  <a:gd name="connsiteX277" fmla="*/ 1723030 w 3048803"/>
                  <a:gd name="connsiteY277" fmla="*/ 3131820 h 3378200"/>
                  <a:gd name="connsiteX278" fmla="*/ 1747790 w 3048803"/>
                  <a:gd name="connsiteY278" fmla="*/ 3131820 h 3378200"/>
                  <a:gd name="connsiteX279" fmla="*/ 1706523 w 3048803"/>
                  <a:gd name="connsiteY279" fmla="*/ 3181985 h 3378200"/>
                  <a:gd name="connsiteX280" fmla="*/ 1619311 w 3048803"/>
                  <a:gd name="connsiteY280" fmla="*/ 3171817 h 3378200"/>
                  <a:gd name="connsiteX281" fmla="*/ 1632241 w 3048803"/>
                  <a:gd name="connsiteY281" fmla="*/ 3164205 h 3378200"/>
                  <a:gd name="connsiteX282" fmla="*/ 1603037 w 3048803"/>
                  <a:gd name="connsiteY282" fmla="*/ 3169920 h 3378200"/>
                  <a:gd name="connsiteX283" fmla="*/ 1619311 w 3048803"/>
                  <a:gd name="connsiteY283" fmla="*/ 3171817 h 3378200"/>
                  <a:gd name="connsiteX284" fmla="*/ 1531930 w 3048803"/>
                  <a:gd name="connsiteY284" fmla="*/ 3223260 h 3378200"/>
                  <a:gd name="connsiteX285" fmla="*/ 1442411 w 3048803"/>
                  <a:gd name="connsiteY285" fmla="*/ 3195955 h 3378200"/>
                  <a:gd name="connsiteX286" fmla="*/ 1442411 w 3048803"/>
                  <a:gd name="connsiteY286" fmla="*/ 3164205 h 3378200"/>
                  <a:gd name="connsiteX287" fmla="*/ 1413841 w 3048803"/>
                  <a:gd name="connsiteY287" fmla="*/ 3164205 h 3378200"/>
                  <a:gd name="connsiteX288" fmla="*/ 1384002 w 3048803"/>
                  <a:gd name="connsiteY288" fmla="*/ 3147060 h 3378200"/>
                  <a:gd name="connsiteX289" fmla="*/ 1316704 w 3048803"/>
                  <a:gd name="connsiteY289" fmla="*/ 3199130 h 3378200"/>
                  <a:gd name="connsiteX290" fmla="*/ 1302102 w 3048803"/>
                  <a:gd name="connsiteY290" fmla="*/ 3223260 h 3378200"/>
                  <a:gd name="connsiteX291" fmla="*/ 1302102 w 3048803"/>
                  <a:gd name="connsiteY291" fmla="*/ 3253740 h 3378200"/>
                  <a:gd name="connsiteX292" fmla="*/ 1302102 w 3048803"/>
                  <a:gd name="connsiteY292" fmla="*/ 3291205 h 3378200"/>
                  <a:gd name="connsiteX293" fmla="*/ 1265278 w 3048803"/>
                  <a:gd name="connsiteY293" fmla="*/ 3296920 h 3378200"/>
                  <a:gd name="connsiteX294" fmla="*/ 1227820 w 3048803"/>
                  <a:gd name="connsiteY294" fmla="*/ 3328670 h 3378200"/>
                  <a:gd name="connsiteX295" fmla="*/ 1187822 w 3048803"/>
                  <a:gd name="connsiteY295" fmla="*/ 3378200 h 3378200"/>
                  <a:gd name="connsiteX296" fmla="*/ 1170046 w 3048803"/>
                  <a:gd name="connsiteY296" fmla="*/ 3356610 h 3378200"/>
                  <a:gd name="connsiteX297" fmla="*/ 1104550 w 3048803"/>
                  <a:gd name="connsiteY297" fmla="*/ 3335507 h 3378200"/>
                  <a:gd name="connsiteX298" fmla="*/ 1112053 w 3048803"/>
                  <a:gd name="connsiteY298" fmla="*/ 3321685 h 3378200"/>
                  <a:gd name="connsiteX299" fmla="*/ 1099988 w 3048803"/>
                  <a:gd name="connsiteY299" fmla="*/ 3319145 h 3378200"/>
                  <a:gd name="connsiteX300" fmla="*/ 1099988 w 3048803"/>
                  <a:gd name="connsiteY300" fmla="*/ 3260090 h 3378200"/>
                  <a:gd name="connsiteX301" fmla="*/ 1112053 w 3048803"/>
                  <a:gd name="connsiteY301" fmla="*/ 3256280 h 3378200"/>
                  <a:gd name="connsiteX302" fmla="*/ 1099988 w 3048803"/>
                  <a:gd name="connsiteY302" fmla="*/ 3175000 h 3378200"/>
                  <a:gd name="connsiteX303" fmla="*/ 1099988 w 3048803"/>
                  <a:gd name="connsiteY303" fmla="*/ 3160395 h 3378200"/>
                  <a:gd name="connsiteX304" fmla="*/ 1099988 w 3048803"/>
                  <a:gd name="connsiteY304" fmla="*/ 3146425 h 3378200"/>
                  <a:gd name="connsiteX305" fmla="*/ 1079668 w 3048803"/>
                  <a:gd name="connsiteY305" fmla="*/ 3156585 h 3378200"/>
                  <a:gd name="connsiteX306" fmla="*/ 1075223 w 3048803"/>
                  <a:gd name="connsiteY306" fmla="*/ 3128010 h 3378200"/>
                  <a:gd name="connsiteX307" fmla="*/ 1071413 w 3048803"/>
                  <a:gd name="connsiteY307" fmla="*/ 3095625 h 3378200"/>
                  <a:gd name="connsiteX308" fmla="*/ 1084748 w 3048803"/>
                  <a:gd name="connsiteY308" fmla="*/ 3057525 h 3378200"/>
                  <a:gd name="connsiteX309" fmla="*/ 1046648 w 3048803"/>
                  <a:gd name="connsiteY309" fmla="*/ 3076575 h 3378200"/>
                  <a:gd name="connsiteX310" fmla="*/ 1023788 w 3048803"/>
                  <a:gd name="connsiteY310" fmla="*/ 3068955 h 3378200"/>
                  <a:gd name="connsiteX311" fmla="*/ 1035218 w 3048803"/>
                  <a:gd name="connsiteY311" fmla="*/ 3048000 h 3378200"/>
                  <a:gd name="connsiteX312" fmla="*/ 1023788 w 3048803"/>
                  <a:gd name="connsiteY312" fmla="*/ 3011805 h 3378200"/>
                  <a:gd name="connsiteX313" fmla="*/ 1021883 w 3048803"/>
                  <a:gd name="connsiteY313" fmla="*/ 2975610 h 3378200"/>
                  <a:gd name="connsiteX314" fmla="*/ 1000928 w 3048803"/>
                  <a:gd name="connsiteY314" fmla="*/ 2967990 h 3378200"/>
                  <a:gd name="connsiteX315" fmla="*/ 972353 w 3048803"/>
                  <a:gd name="connsiteY315" fmla="*/ 2971800 h 3378200"/>
                  <a:gd name="connsiteX316" fmla="*/ 983783 w 3048803"/>
                  <a:gd name="connsiteY316" fmla="*/ 2920365 h 3378200"/>
                  <a:gd name="connsiteX317" fmla="*/ 1000928 w 3048803"/>
                  <a:gd name="connsiteY317" fmla="*/ 2891790 h 3378200"/>
                  <a:gd name="connsiteX318" fmla="*/ 981878 w 3048803"/>
                  <a:gd name="connsiteY318" fmla="*/ 2861310 h 3378200"/>
                  <a:gd name="connsiteX319" fmla="*/ 981878 w 3048803"/>
                  <a:gd name="connsiteY319" fmla="*/ 2842260 h 3378200"/>
                  <a:gd name="connsiteX320" fmla="*/ 972353 w 3048803"/>
                  <a:gd name="connsiteY320" fmla="*/ 2819400 h 3378200"/>
                  <a:gd name="connsiteX321" fmla="*/ 959018 w 3048803"/>
                  <a:gd name="connsiteY321" fmla="*/ 2785110 h 3378200"/>
                  <a:gd name="connsiteX322" fmla="*/ 945683 w 3048803"/>
                  <a:gd name="connsiteY322" fmla="*/ 2747010 h 3378200"/>
                  <a:gd name="connsiteX323" fmla="*/ 948223 w 3048803"/>
                  <a:gd name="connsiteY323" fmla="*/ 2728595 h 3378200"/>
                  <a:gd name="connsiteX324" fmla="*/ 948223 w 3048803"/>
                  <a:gd name="connsiteY324" fmla="*/ 2716978 h 3378200"/>
                  <a:gd name="connsiteX325" fmla="*/ 933618 w 3048803"/>
                  <a:gd name="connsiteY325" fmla="*/ 2728595 h 3378200"/>
                  <a:gd name="connsiteX326" fmla="*/ 894248 w 3048803"/>
                  <a:gd name="connsiteY326" fmla="*/ 2684145 h 3378200"/>
                  <a:gd name="connsiteX327" fmla="*/ 865673 w 3048803"/>
                  <a:gd name="connsiteY327" fmla="*/ 2665095 h 3378200"/>
                  <a:gd name="connsiteX328" fmla="*/ 837098 w 3048803"/>
                  <a:gd name="connsiteY328" fmla="*/ 2610485 h 3378200"/>
                  <a:gd name="connsiteX329" fmla="*/ 807888 w 3048803"/>
                  <a:gd name="connsiteY329" fmla="*/ 2608580 h 3378200"/>
                  <a:gd name="connsiteX330" fmla="*/ 792013 w 3048803"/>
                  <a:gd name="connsiteY330" fmla="*/ 2620645 h 3378200"/>
                  <a:gd name="connsiteX331" fmla="*/ 778043 w 3048803"/>
                  <a:gd name="connsiteY331" fmla="*/ 2571750 h 3378200"/>
                  <a:gd name="connsiteX332" fmla="*/ 778043 w 3048803"/>
                  <a:gd name="connsiteY332" fmla="*/ 2543175 h 3378200"/>
                  <a:gd name="connsiteX333" fmla="*/ 749279 w 3048803"/>
                  <a:gd name="connsiteY333" fmla="*/ 2518473 h 3378200"/>
                  <a:gd name="connsiteX334" fmla="*/ 724703 w 3048803"/>
                  <a:gd name="connsiteY334" fmla="*/ 2458085 h 3378200"/>
                  <a:gd name="connsiteX335" fmla="*/ 731053 w 3048803"/>
                  <a:gd name="connsiteY335" fmla="*/ 2426970 h 3378200"/>
                  <a:gd name="connsiteX336" fmla="*/ 796458 w 3048803"/>
                  <a:gd name="connsiteY336" fmla="*/ 2334260 h 3378200"/>
                  <a:gd name="connsiteX337" fmla="*/ 807888 w 3048803"/>
                  <a:gd name="connsiteY337" fmla="*/ 2284730 h 3378200"/>
                  <a:gd name="connsiteX338" fmla="*/ 807888 w 3048803"/>
                  <a:gd name="connsiteY338" fmla="*/ 2242185 h 3378200"/>
                  <a:gd name="connsiteX339" fmla="*/ 807888 w 3048803"/>
                  <a:gd name="connsiteY339" fmla="*/ 2211070 h 3378200"/>
                  <a:gd name="connsiteX340" fmla="*/ 807888 w 3048803"/>
                  <a:gd name="connsiteY340" fmla="*/ 2193290 h 3378200"/>
                  <a:gd name="connsiteX341" fmla="*/ 753913 w 3048803"/>
                  <a:gd name="connsiteY341" fmla="*/ 2092960 h 3378200"/>
                  <a:gd name="connsiteX342" fmla="*/ 790108 w 3048803"/>
                  <a:gd name="connsiteY342" fmla="*/ 2103755 h 3378200"/>
                  <a:gd name="connsiteX343" fmla="*/ 807888 w 3048803"/>
                  <a:gd name="connsiteY343" fmla="*/ 2077085 h 3378200"/>
                  <a:gd name="connsiteX344" fmla="*/ 853608 w 3048803"/>
                  <a:gd name="connsiteY344" fmla="*/ 2072640 h 3378200"/>
                  <a:gd name="connsiteX345" fmla="*/ 873928 w 3048803"/>
                  <a:gd name="connsiteY345" fmla="*/ 2042160 h 3378200"/>
                  <a:gd name="connsiteX346" fmla="*/ 857418 w 3048803"/>
                  <a:gd name="connsiteY346" fmla="*/ 1997710 h 3378200"/>
                  <a:gd name="connsiteX347" fmla="*/ 881548 w 3048803"/>
                  <a:gd name="connsiteY347" fmla="*/ 1981200 h 3378200"/>
                  <a:gd name="connsiteX348" fmla="*/ 875833 w 3048803"/>
                  <a:gd name="connsiteY348" fmla="*/ 1952625 h 3378200"/>
                  <a:gd name="connsiteX349" fmla="*/ 899963 w 3048803"/>
                  <a:gd name="connsiteY349" fmla="*/ 1897380 h 3378200"/>
                  <a:gd name="connsiteX350" fmla="*/ 898058 w 3048803"/>
                  <a:gd name="connsiteY350" fmla="*/ 1885315 h 3378200"/>
                  <a:gd name="connsiteX351" fmla="*/ 901868 w 3048803"/>
                  <a:gd name="connsiteY351" fmla="*/ 1869440 h 3378200"/>
                  <a:gd name="connsiteX352" fmla="*/ 913298 w 3048803"/>
                  <a:gd name="connsiteY352" fmla="*/ 1844675 h 3378200"/>
                  <a:gd name="connsiteX353" fmla="*/ 913298 w 3048803"/>
                  <a:gd name="connsiteY353" fmla="*/ 1826260 h 3378200"/>
                  <a:gd name="connsiteX354" fmla="*/ 923673 w 3048803"/>
                  <a:gd name="connsiteY354" fmla="*/ 1832744 h 3378200"/>
                  <a:gd name="connsiteX355" fmla="*/ 913298 w 3048803"/>
                  <a:gd name="connsiteY355" fmla="*/ 1823085 h 3378200"/>
                  <a:gd name="connsiteX356" fmla="*/ 920918 w 3048803"/>
                  <a:gd name="connsiteY356" fmla="*/ 1805940 h 3378200"/>
                  <a:gd name="connsiteX357" fmla="*/ 931713 w 3048803"/>
                  <a:gd name="connsiteY357" fmla="*/ 1767840 h 3378200"/>
                  <a:gd name="connsiteX358" fmla="*/ 931713 w 3048803"/>
                  <a:gd name="connsiteY358" fmla="*/ 1751330 h 3378200"/>
                  <a:gd name="connsiteX359" fmla="*/ 948223 w 3048803"/>
                  <a:gd name="connsiteY359" fmla="*/ 1751330 h 3378200"/>
                  <a:gd name="connsiteX360" fmla="*/ 948223 w 3048803"/>
                  <a:gd name="connsiteY360" fmla="*/ 1714500 h 3378200"/>
                  <a:gd name="connsiteX361" fmla="*/ 953303 w 3048803"/>
                  <a:gd name="connsiteY361" fmla="*/ 1680210 h 3378200"/>
                  <a:gd name="connsiteX362" fmla="*/ 974258 w 3048803"/>
                  <a:gd name="connsiteY362" fmla="*/ 1671955 h 3378200"/>
                  <a:gd name="connsiteX363" fmla="*/ 987593 w 3048803"/>
                  <a:gd name="connsiteY363" fmla="*/ 1651000 h 3378200"/>
                  <a:gd name="connsiteX364" fmla="*/ 993929 w 3048803"/>
                  <a:gd name="connsiteY364" fmla="*/ 1644465 h 3378200"/>
                  <a:gd name="connsiteX365" fmla="*/ 995848 w 3048803"/>
                  <a:gd name="connsiteY365" fmla="*/ 1640840 h 3378200"/>
                  <a:gd name="connsiteX366" fmla="*/ 997753 w 3048803"/>
                  <a:gd name="connsiteY366" fmla="*/ 1614805 h 3378200"/>
                  <a:gd name="connsiteX367" fmla="*/ 972353 w 3048803"/>
                  <a:gd name="connsiteY367" fmla="*/ 1602740 h 3378200"/>
                  <a:gd name="connsiteX368" fmla="*/ 961558 w 3048803"/>
                  <a:gd name="connsiteY368" fmla="*/ 1614805 h 3378200"/>
                  <a:gd name="connsiteX369" fmla="*/ 939968 w 3048803"/>
                  <a:gd name="connsiteY369" fmla="*/ 1625600 h 3378200"/>
                  <a:gd name="connsiteX370" fmla="*/ 905043 w 3048803"/>
                  <a:gd name="connsiteY370" fmla="*/ 1637030 h 3378200"/>
                  <a:gd name="connsiteX371" fmla="*/ 892343 w 3048803"/>
                  <a:gd name="connsiteY371" fmla="*/ 1672590 h 3378200"/>
                  <a:gd name="connsiteX372" fmla="*/ 870118 w 3048803"/>
                  <a:gd name="connsiteY372" fmla="*/ 1651635 h 3378200"/>
                  <a:gd name="connsiteX373" fmla="*/ 861706 w 3048803"/>
                  <a:gd name="connsiteY373" fmla="*/ 1633315 h 3378200"/>
                  <a:gd name="connsiteX374" fmla="*/ 855897 w 3048803"/>
                  <a:gd name="connsiteY374" fmla="*/ 1618678 h 3378200"/>
                  <a:gd name="connsiteX375" fmla="*/ 854626 w 3048803"/>
                  <a:gd name="connsiteY375" fmla="*/ 1588260 h 3378200"/>
                  <a:gd name="connsiteX376" fmla="*/ 839324 w 3048803"/>
                  <a:gd name="connsiteY376" fmla="*/ 1564829 h 3378200"/>
                  <a:gd name="connsiteX377" fmla="*/ 814622 w 3048803"/>
                  <a:gd name="connsiteY377" fmla="*/ 1524761 h 3378200"/>
                  <a:gd name="connsiteX378" fmla="*/ 814238 w 3048803"/>
                  <a:gd name="connsiteY378" fmla="*/ 1526540 h 3378200"/>
                  <a:gd name="connsiteX379" fmla="*/ 784393 w 3048803"/>
                  <a:gd name="connsiteY379" fmla="*/ 1524635 h 3378200"/>
                  <a:gd name="connsiteX380" fmla="*/ 767248 w 3048803"/>
                  <a:gd name="connsiteY380" fmla="*/ 1507490 h 3378200"/>
                  <a:gd name="connsiteX381" fmla="*/ 753913 w 3048803"/>
                  <a:gd name="connsiteY381" fmla="*/ 1496061 h 3378200"/>
                  <a:gd name="connsiteX382" fmla="*/ 784393 w 3048803"/>
                  <a:gd name="connsiteY382" fmla="*/ 1484630 h 3378200"/>
                  <a:gd name="connsiteX383" fmla="*/ 814238 w 3048803"/>
                  <a:gd name="connsiteY383" fmla="*/ 1478915 h 3378200"/>
                  <a:gd name="connsiteX384" fmla="*/ 814238 w 3048803"/>
                  <a:gd name="connsiteY384" fmla="*/ 1464945 h 3378200"/>
                  <a:gd name="connsiteX385" fmla="*/ 814238 w 3048803"/>
                  <a:gd name="connsiteY385" fmla="*/ 1450340 h 3378200"/>
                  <a:gd name="connsiteX386" fmla="*/ 840908 w 3048803"/>
                  <a:gd name="connsiteY386" fmla="*/ 1437005 h 3378200"/>
                  <a:gd name="connsiteX387" fmla="*/ 871388 w 3048803"/>
                  <a:gd name="connsiteY387" fmla="*/ 1423670 h 3378200"/>
                  <a:gd name="connsiteX388" fmla="*/ 897423 w 3048803"/>
                  <a:gd name="connsiteY388" fmla="*/ 1417955 h 3378200"/>
                  <a:gd name="connsiteX389" fmla="*/ 915838 w 3048803"/>
                  <a:gd name="connsiteY389" fmla="*/ 1410335 h 3378200"/>
                  <a:gd name="connsiteX390" fmla="*/ 929173 w 3048803"/>
                  <a:gd name="connsiteY390" fmla="*/ 1398905 h 3378200"/>
                  <a:gd name="connsiteX391" fmla="*/ 939968 w 3048803"/>
                  <a:gd name="connsiteY391" fmla="*/ 1386840 h 3378200"/>
                  <a:gd name="connsiteX392" fmla="*/ 972353 w 3048803"/>
                  <a:gd name="connsiteY392" fmla="*/ 1386840 h 3378200"/>
                  <a:gd name="connsiteX393" fmla="*/ 1020613 w 3048803"/>
                  <a:gd name="connsiteY393" fmla="*/ 1386840 h 3378200"/>
                  <a:gd name="connsiteX394" fmla="*/ 1020613 w 3048803"/>
                  <a:gd name="connsiteY394" fmla="*/ 1398905 h 3378200"/>
                  <a:gd name="connsiteX395" fmla="*/ 1043473 w 3048803"/>
                  <a:gd name="connsiteY395" fmla="*/ 1383823 h 3378200"/>
                  <a:gd name="connsiteX396" fmla="*/ 1054903 w 3048803"/>
                  <a:gd name="connsiteY396" fmla="*/ 1392649 h 3378200"/>
                  <a:gd name="connsiteX397" fmla="*/ 1063063 w 3048803"/>
                  <a:gd name="connsiteY397" fmla="*/ 1400395 h 3378200"/>
                  <a:gd name="connsiteX398" fmla="*/ 1085383 w 3048803"/>
                  <a:gd name="connsiteY398" fmla="*/ 1402715 h 3378200"/>
                  <a:gd name="connsiteX399" fmla="*/ 1092941 w 3048803"/>
                  <a:gd name="connsiteY399" fmla="*/ 1423858 h 3378200"/>
                  <a:gd name="connsiteX400" fmla="*/ 1108243 w 3048803"/>
                  <a:gd name="connsiteY400" fmla="*/ 1400810 h 3378200"/>
                  <a:gd name="connsiteX401" fmla="*/ 1130468 w 3048803"/>
                  <a:gd name="connsiteY401" fmla="*/ 1386840 h 3378200"/>
                  <a:gd name="connsiteX402" fmla="*/ 1150153 w 3048803"/>
                  <a:gd name="connsiteY402" fmla="*/ 1386840 h 3378200"/>
                  <a:gd name="connsiteX403" fmla="*/ 1167298 w 3048803"/>
                  <a:gd name="connsiteY403" fmla="*/ 1386840 h 3378200"/>
                  <a:gd name="connsiteX404" fmla="*/ 1180633 w 3048803"/>
                  <a:gd name="connsiteY404" fmla="*/ 1360805 h 3378200"/>
                  <a:gd name="connsiteX405" fmla="*/ 1176823 w 3048803"/>
                  <a:gd name="connsiteY405" fmla="*/ 1330325 h 3378200"/>
                  <a:gd name="connsiteX406" fmla="*/ 1182538 w 3048803"/>
                  <a:gd name="connsiteY406" fmla="*/ 1313180 h 3378200"/>
                  <a:gd name="connsiteX407" fmla="*/ 1184443 w 3048803"/>
                  <a:gd name="connsiteY407" fmla="*/ 1309371 h 3378200"/>
                  <a:gd name="connsiteX408" fmla="*/ 1179950 w 3048803"/>
                  <a:gd name="connsiteY408" fmla="*/ 1295891 h 3378200"/>
                  <a:gd name="connsiteX409" fmla="*/ 1130851 w 3048803"/>
                  <a:gd name="connsiteY409" fmla="*/ 1326070 h 3378200"/>
                  <a:gd name="connsiteX410" fmla="*/ 1096625 w 3048803"/>
                  <a:gd name="connsiteY410" fmla="*/ 1293620 h 3378200"/>
                  <a:gd name="connsiteX411" fmla="*/ 1068873 w 3048803"/>
                  <a:gd name="connsiteY411" fmla="*/ 1288415 h 3378200"/>
                  <a:gd name="connsiteX412" fmla="*/ 1014898 w 3048803"/>
                  <a:gd name="connsiteY412" fmla="*/ 1241425 h 3378200"/>
                  <a:gd name="connsiteX413" fmla="*/ 972353 w 3048803"/>
                  <a:gd name="connsiteY413" fmla="*/ 1184910 h 3378200"/>
                  <a:gd name="connsiteX414" fmla="*/ 921553 w 3048803"/>
                  <a:gd name="connsiteY414" fmla="*/ 1211071 h 3378200"/>
                  <a:gd name="connsiteX415" fmla="*/ 875996 w 3048803"/>
                  <a:gd name="connsiteY415" fmla="*/ 1215673 h 3378200"/>
                  <a:gd name="connsiteX416" fmla="*/ 837575 w 3048803"/>
                  <a:gd name="connsiteY416" fmla="*/ 1207581 h 3378200"/>
                  <a:gd name="connsiteX417" fmla="*/ 761156 w 3048803"/>
                  <a:gd name="connsiteY417" fmla="*/ 1245298 h 3378200"/>
                  <a:gd name="connsiteX418" fmla="*/ 742075 w 3048803"/>
                  <a:gd name="connsiteY418" fmla="*/ 1218188 h 3378200"/>
                  <a:gd name="connsiteX419" fmla="*/ 753913 w 3048803"/>
                  <a:gd name="connsiteY419" fmla="*/ 1162050 h 3378200"/>
                  <a:gd name="connsiteX420" fmla="*/ 720893 w 3048803"/>
                  <a:gd name="connsiteY420" fmla="*/ 1184910 h 3378200"/>
                  <a:gd name="connsiteX421" fmla="*/ 695493 w 3048803"/>
                  <a:gd name="connsiteY421" fmla="*/ 1177290 h 3378200"/>
                  <a:gd name="connsiteX422" fmla="*/ 671363 w 3048803"/>
                  <a:gd name="connsiteY422" fmla="*/ 1146810 h 3378200"/>
                  <a:gd name="connsiteX423" fmla="*/ 655488 w 3048803"/>
                  <a:gd name="connsiteY423" fmla="*/ 1128395 h 3378200"/>
                  <a:gd name="connsiteX424" fmla="*/ 627548 w 3048803"/>
                  <a:gd name="connsiteY424" fmla="*/ 1128395 h 3378200"/>
                  <a:gd name="connsiteX425" fmla="*/ 605958 w 3048803"/>
                  <a:gd name="connsiteY425" fmla="*/ 1123315 h 3378200"/>
                  <a:gd name="connsiteX426" fmla="*/ 577383 w 3048803"/>
                  <a:gd name="connsiteY426" fmla="*/ 1123315 h 3378200"/>
                  <a:gd name="connsiteX427" fmla="*/ 561508 w 3048803"/>
                  <a:gd name="connsiteY427" fmla="*/ 1149350 h 3378200"/>
                  <a:gd name="connsiteX428" fmla="*/ 534838 w 3048803"/>
                  <a:gd name="connsiteY428" fmla="*/ 1164590 h 3378200"/>
                  <a:gd name="connsiteX429" fmla="*/ 512613 w 3048803"/>
                  <a:gd name="connsiteY429" fmla="*/ 1128395 h 3378200"/>
                  <a:gd name="connsiteX430" fmla="*/ 495468 w 3048803"/>
                  <a:gd name="connsiteY430" fmla="*/ 1108075 h 3378200"/>
                  <a:gd name="connsiteX431" fmla="*/ 495468 w 3048803"/>
                  <a:gd name="connsiteY431" fmla="*/ 1075055 h 3378200"/>
                  <a:gd name="connsiteX432" fmla="*/ 495468 w 3048803"/>
                  <a:gd name="connsiteY432" fmla="*/ 1056640 h 3378200"/>
                  <a:gd name="connsiteX433" fmla="*/ 481498 w 3048803"/>
                  <a:gd name="connsiteY433" fmla="*/ 1015365 h 3378200"/>
                  <a:gd name="connsiteX434" fmla="*/ 444668 w 3048803"/>
                  <a:gd name="connsiteY434" fmla="*/ 1017905 h 3378200"/>
                  <a:gd name="connsiteX435" fmla="*/ 439588 w 3048803"/>
                  <a:gd name="connsiteY435" fmla="*/ 996950 h 3378200"/>
                  <a:gd name="connsiteX436" fmla="*/ 409108 w 3048803"/>
                  <a:gd name="connsiteY436" fmla="*/ 1015365 h 3378200"/>
                  <a:gd name="connsiteX437" fmla="*/ 386248 w 3048803"/>
                  <a:gd name="connsiteY437" fmla="*/ 1017905 h 3378200"/>
                  <a:gd name="connsiteX438" fmla="*/ 357673 w 3048803"/>
                  <a:gd name="connsiteY438" fmla="*/ 1028065 h 3378200"/>
                  <a:gd name="connsiteX439" fmla="*/ 325923 w 3048803"/>
                  <a:gd name="connsiteY439" fmla="*/ 1010285 h 3378200"/>
                  <a:gd name="connsiteX440" fmla="*/ 315128 w 3048803"/>
                  <a:gd name="connsiteY440" fmla="*/ 984250 h 3378200"/>
                  <a:gd name="connsiteX441" fmla="*/ 293538 w 3048803"/>
                  <a:gd name="connsiteY441" fmla="*/ 984250 h 3378200"/>
                  <a:gd name="connsiteX442" fmla="*/ 272583 w 3048803"/>
                  <a:gd name="connsiteY442" fmla="*/ 958215 h 3378200"/>
                  <a:gd name="connsiteX443" fmla="*/ 252263 w 3048803"/>
                  <a:gd name="connsiteY443" fmla="*/ 958215 h 3378200"/>
                  <a:gd name="connsiteX444" fmla="*/ 242103 w 3048803"/>
                  <a:gd name="connsiteY444" fmla="*/ 974090 h 3378200"/>
                  <a:gd name="connsiteX445" fmla="*/ 219878 w 3048803"/>
                  <a:gd name="connsiteY445" fmla="*/ 991870 h 3378200"/>
                  <a:gd name="connsiteX446" fmla="*/ 214798 w 3048803"/>
                  <a:gd name="connsiteY446" fmla="*/ 974090 h 3378200"/>
                  <a:gd name="connsiteX447" fmla="*/ 188128 w 3048803"/>
                  <a:gd name="connsiteY447" fmla="*/ 974090 h 3378200"/>
                  <a:gd name="connsiteX448" fmla="*/ 198288 w 3048803"/>
                  <a:gd name="connsiteY448" fmla="*/ 920116 h 3378200"/>
                  <a:gd name="connsiteX449" fmla="*/ 167808 w 3048803"/>
                  <a:gd name="connsiteY449" fmla="*/ 920116 h 3378200"/>
                  <a:gd name="connsiteX450" fmla="*/ 144313 w 3048803"/>
                  <a:gd name="connsiteY450" fmla="*/ 873761 h 3378200"/>
                  <a:gd name="connsiteX451" fmla="*/ 167808 w 3048803"/>
                  <a:gd name="connsiteY451" fmla="*/ 845185 h 3378200"/>
                  <a:gd name="connsiteX452" fmla="*/ 167808 w 3048803"/>
                  <a:gd name="connsiteY452" fmla="*/ 808990 h 3378200"/>
                  <a:gd name="connsiteX453" fmla="*/ 159553 w 3048803"/>
                  <a:gd name="connsiteY453" fmla="*/ 795020 h 3378200"/>
                  <a:gd name="connsiteX454" fmla="*/ 167808 w 3048803"/>
                  <a:gd name="connsiteY454" fmla="*/ 747395 h 3378200"/>
                  <a:gd name="connsiteX455" fmla="*/ 185588 w 3048803"/>
                  <a:gd name="connsiteY455" fmla="*/ 760095 h 3378200"/>
                  <a:gd name="connsiteX456" fmla="*/ 259883 w 3048803"/>
                  <a:gd name="connsiteY456" fmla="*/ 726440 h 3378200"/>
                  <a:gd name="connsiteX457" fmla="*/ 219878 w 3048803"/>
                  <a:gd name="connsiteY457" fmla="*/ 693420 h 3378200"/>
                  <a:gd name="connsiteX458" fmla="*/ 193208 w 3048803"/>
                  <a:gd name="connsiteY458" fmla="*/ 652780 h 3378200"/>
                  <a:gd name="connsiteX459" fmla="*/ 214798 w 3048803"/>
                  <a:gd name="connsiteY459" fmla="*/ 633730 h 3378200"/>
                  <a:gd name="connsiteX460" fmla="*/ 183048 w 3048803"/>
                  <a:gd name="connsiteY460" fmla="*/ 610870 h 3378200"/>
                  <a:gd name="connsiteX461" fmla="*/ 198288 w 3048803"/>
                  <a:gd name="connsiteY461" fmla="*/ 551815 h 3378200"/>
                  <a:gd name="connsiteX462" fmla="*/ 195748 w 3048803"/>
                  <a:gd name="connsiteY462" fmla="*/ 508636 h 3378200"/>
                  <a:gd name="connsiteX463" fmla="*/ 167808 w 3048803"/>
                  <a:gd name="connsiteY463" fmla="*/ 489585 h 3378200"/>
                  <a:gd name="connsiteX464" fmla="*/ 214798 w 3048803"/>
                  <a:gd name="connsiteY464" fmla="*/ 481965 h 3378200"/>
                  <a:gd name="connsiteX465" fmla="*/ 202733 w 3048803"/>
                  <a:gd name="connsiteY465" fmla="*/ 422911 h 3378200"/>
                  <a:gd name="connsiteX466" fmla="*/ 202733 w 3048803"/>
                  <a:gd name="connsiteY466" fmla="*/ 398145 h 3378200"/>
                  <a:gd name="connsiteX467" fmla="*/ 214798 w 3048803"/>
                  <a:gd name="connsiteY467" fmla="*/ 391160 h 3378200"/>
                  <a:gd name="connsiteX468" fmla="*/ 223688 w 3048803"/>
                  <a:gd name="connsiteY468" fmla="*/ 377191 h 3378200"/>
                  <a:gd name="connsiteX469" fmla="*/ 219878 w 3048803"/>
                  <a:gd name="connsiteY469" fmla="*/ 350520 h 3378200"/>
                  <a:gd name="connsiteX470" fmla="*/ 214798 w 3048803"/>
                  <a:gd name="connsiteY470" fmla="*/ 296545 h 3378200"/>
                  <a:gd name="connsiteX471" fmla="*/ 183048 w 3048803"/>
                  <a:gd name="connsiteY471" fmla="*/ 265430 h 3378200"/>
                  <a:gd name="connsiteX472" fmla="*/ 159553 w 3048803"/>
                  <a:gd name="connsiteY472" fmla="*/ 255270 h 3378200"/>
                  <a:gd name="connsiteX473" fmla="*/ 125898 w 3048803"/>
                  <a:gd name="connsiteY473" fmla="*/ 257810 h 3378200"/>
                  <a:gd name="connsiteX474" fmla="*/ 120818 w 3048803"/>
                  <a:gd name="connsiteY474" fmla="*/ 285115 h 3378200"/>
                  <a:gd name="connsiteX475" fmla="*/ 99228 w 3048803"/>
                  <a:gd name="connsiteY475" fmla="*/ 270510 h 3378200"/>
                  <a:gd name="connsiteX476" fmla="*/ 85258 w 3048803"/>
                  <a:gd name="connsiteY476" fmla="*/ 247650 h 3378200"/>
                  <a:gd name="connsiteX477" fmla="*/ 58588 w 3048803"/>
                  <a:gd name="connsiteY477" fmla="*/ 213995 h 3378200"/>
                  <a:gd name="connsiteX478" fmla="*/ 45679 w 3048803"/>
                  <a:gd name="connsiteY478" fmla="*/ 198372 h 3378200"/>
                  <a:gd name="connsiteX479" fmla="*/ 28492 w 3048803"/>
                  <a:gd name="connsiteY479" fmla="*/ 177884 h 3378200"/>
                  <a:gd name="connsiteX480" fmla="*/ 0 w 3048803"/>
                  <a:gd name="connsiteY480" fmla="*/ 172720 h 3378200"/>
                  <a:gd name="connsiteX481" fmla="*/ 43983 w 3048803"/>
                  <a:gd name="connsiteY481" fmla="*/ 116205 h 3378200"/>
                  <a:gd name="connsiteX482" fmla="*/ 58588 w 3048803"/>
                  <a:gd name="connsiteY482" fmla="*/ 111125 h 3378200"/>
                  <a:gd name="connsiteX483" fmla="*/ 58588 w 3048803"/>
                  <a:gd name="connsiteY483" fmla="*/ 85725 h 3378200"/>
                  <a:gd name="connsiteX484" fmla="*/ 120818 w 3048803"/>
                  <a:gd name="connsiteY484" fmla="*/ 85725 h 3378200"/>
                  <a:gd name="connsiteX485" fmla="*/ 120818 w 3048803"/>
                  <a:gd name="connsiteY485" fmla="*/ 64770 h 3378200"/>
                  <a:gd name="connsiteX486" fmla="*/ 159553 w 3048803"/>
                  <a:gd name="connsiteY486" fmla="*/ 62230 h 3378200"/>
                  <a:gd name="connsiteX487" fmla="*/ 167808 w 3048803"/>
                  <a:gd name="connsiteY487" fmla="*/ 28575 h 3378200"/>
                  <a:gd name="connsiteX488" fmla="*/ 167808 w 3048803"/>
                  <a:gd name="connsiteY488" fmla="*/ 0 h 3378200"/>
                  <a:gd name="connsiteX0" fmla="*/ 966497 w 3048803"/>
                  <a:gd name="connsiteY0" fmla="*/ 2693200 h 3378200"/>
                  <a:gd name="connsiteX1" fmla="*/ 964145 w 3048803"/>
                  <a:gd name="connsiteY1" fmla="*/ 2699470 h 3378200"/>
                  <a:gd name="connsiteX2" fmla="*/ 967273 w 3048803"/>
                  <a:gd name="connsiteY2" fmla="*/ 2698115 h 3378200"/>
                  <a:gd name="connsiteX3" fmla="*/ 966497 w 3048803"/>
                  <a:gd name="connsiteY3" fmla="*/ 2693200 h 3378200"/>
                  <a:gd name="connsiteX4" fmla="*/ 933618 w 3048803"/>
                  <a:gd name="connsiteY4" fmla="*/ 1861844 h 3378200"/>
                  <a:gd name="connsiteX5" fmla="*/ 933618 w 3048803"/>
                  <a:gd name="connsiteY5" fmla="*/ 1869440 h 3378200"/>
                  <a:gd name="connsiteX6" fmla="*/ 950128 w 3048803"/>
                  <a:gd name="connsiteY6" fmla="*/ 1869440 h 3378200"/>
                  <a:gd name="connsiteX7" fmla="*/ 950128 w 3048803"/>
                  <a:gd name="connsiteY7" fmla="*/ 1866214 h 3378200"/>
                  <a:gd name="connsiteX8" fmla="*/ 948223 w 3048803"/>
                  <a:gd name="connsiteY8" fmla="*/ 1866900 h 3378200"/>
                  <a:gd name="connsiteX9" fmla="*/ 933618 w 3048803"/>
                  <a:gd name="connsiteY9" fmla="*/ 1861844 h 3378200"/>
                  <a:gd name="connsiteX10" fmla="*/ 2615098 w 3048803"/>
                  <a:gd name="connsiteY10" fmla="*/ 1367155 h 3378200"/>
                  <a:gd name="connsiteX11" fmla="*/ 2611374 w 3048803"/>
                  <a:gd name="connsiteY11" fmla="*/ 1370879 h 3378200"/>
                  <a:gd name="connsiteX12" fmla="*/ 2612074 w 3048803"/>
                  <a:gd name="connsiteY12" fmla="*/ 1377875 h 3378200"/>
                  <a:gd name="connsiteX13" fmla="*/ 2614463 w 3048803"/>
                  <a:gd name="connsiteY13" fmla="*/ 1376680 h 3378200"/>
                  <a:gd name="connsiteX14" fmla="*/ 2615098 w 3048803"/>
                  <a:gd name="connsiteY14" fmla="*/ 1367155 h 3378200"/>
                  <a:gd name="connsiteX15" fmla="*/ 1338490 w 3048803"/>
                  <a:gd name="connsiteY15" fmla="*/ 1109545 h 3378200"/>
                  <a:gd name="connsiteX16" fmla="*/ 1325285 w 3048803"/>
                  <a:gd name="connsiteY16" fmla="*/ 1117370 h 3378200"/>
                  <a:gd name="connsiteX17" fmla="*/ 1326365 w 3048803"/>
                  <a:gd name="connsiteY17" fmla="*/ 1119187 h 3378200"/>
                  <a:gd name="connsiteX18" fmla="*/ 1327377 w 3048803"/>
                  <a:gd name="connsiteY18" fmla="*/ 1121684 h 3378200"/>
                  <a:gd name="connsiteX19" fmla="*/ 1331128 w 3048803"/>
                  <a:gd name="connsiteY19" fmla="*/ 1118870 h 3378200"/>
                  <a:gd name="connsiteX20" fmla="*/ 1338490 w 3048803"/>
                  <a:gd name="connsiteY20" fmla="*/ 1109545 h 3378200"/>
                  <a:gd name="connsiteX21" fmla="*/ 1389548 w 3048803"/>
                  <a:gd name="connsiteY21" fmla="*/ 885825 h 3378200"/>
                  <a:gd name="connsiteX22" fmla="*/ 1403518 w 3048803"/>
                  <a:gd name="connsiteY22" fmla="*/ 887730 h 3378200"/>
                  <a:gd name="connsiteX23" fmla="*/ 1385227 w 3048803"/>
                  <a:gd name="connsiteY23" fmla="*/ 888706 h 3378200"/>
                  <a:gd name="connsiteX24" fmla="*/ 1389548 w 3048803"/>
                  <a:gd name="connsiteY24" fmla="*/ 885825 h 3378200"/>
                  <a:gd name="connsiteX25" fmla="*/ 167808 w 3048803"/>
                  <a:gd name="connsiteY25" fmla="*/ 0 h 3378200"/>
                  <a:gd name="connsiteX26" fmla="*/ 214798 w 3048803"/>
                  <a:gd name="connsiteY26" fmla="*/ 10795 h 3378200"/>
                  <a:gd name="connsiteX27" fmla="*/ 259883 w 3048803"/>
                  <a:gd name="connsiteY27" fmla="*/ 10795 h 3378200"/>
                  <a:gd name="connsiteX28" fmla="*/ 293538 w 3048803"/>
                  <a:gd name="connsiteY28" fmla="*/ 67310 h 3378200"/>
                  <a:gd name="connsiteX29" fmla="*/ 345608 w 3048803"/>
                  <a:gd name="connsiteY29" fmla="*/ 83185 h 3378200"/>
                  <a:gd name="connsiteX30" fmla="*/ 386248 w 3048803"/>
                  <a:gd name="connsiteY30" fmla="*/ 62230 h 3378200"/>
                  <a:gd name="connsiteX31" fmla="*/ 409108 w 3048803"/>
                  <a:gd name="connsiteY31" fmla="*/ 106045 h 3378200"/>
                  <a:gd name="connsiteX32" fmla="*/ 439588 w 3048803"/>
                  <a:gd name="connsiteY32" fmla="*/ 140970 h 3378200"/>
                  <a:gd name="connsiteX33" fmla="*/ 429260 w 3048803"/>
                  <a:gd name="connsiteY33" fmla="*/ 188595 h 3378200"/>
                  <a:gd name="connsiteX34" fmla="*/ 443063 w 3048803"/>
                  <a:gd name="connsiteY34" fmla="*/ 269282 h 3378200"/>
                  <a:gd name="connsiteX35" fmla="*/ 420754 w 3048803"/>
                  <a:gd name="connsiteY35" fmla="*/ 293754 h 3378200"/>
                  <a:gd name="connsiteX36" fmla="*/ 401362 w 3048803"/>
                  <a:gd name="connsiteY36" fmla="*/ 343110 h 3378200"/>
                  <a:gd name="connsiteX37" fmla="*/ 429261 w 3048803"/>
                  <a:gd name="connsiteY37" fmla="*/ 391160 h 3378200"/>
                  <a:gd name="connsiteX38" fmla="*/ 439012 w 3048803"/>
                  <a:gd name="connsiteY38" fmla="*/ 428615 h 3378200"/>
                  <a:gd name="connsiteX39" fmla="*/ 438953 w 3048803"/>
                  <a:gd name="connsiteY39" fmla="*/ 428626 h 3378200"/>
                  <a:gd name="connsiteX40" fmla="*/ 438953 w 3048803"/>
                  <a:gd name="connsiteY40" fmla="*/ 432436 h 3378200"/>
                  <a:gd name="connsiteX41" fmla="*/ 439012 w 3048803"/>
                  <a:gd name="connsiteY41" fmla="*/ 428615 h 3378200"/>
                  <a:gd name="connsiteX42" fmla="*/ 470703 w 3048803"/>
                  <a:gd name="connsiteY42" fmla="*/ 422911 h 3378200"/>
                  <a:gd name="connsiteX43" fmla="*/ 524043 w 3048803"/>
                  <a:gd name="connsiteY43" fmla="*/ 422911 h 3378200"/>
                  <a:gd name="connsiteX44" fmla="*/ 556428 w 3048803"/>
                  <a:gd name="connsiteY44" fmla="*/ 452756 h 3378200"/>
                  <a:gd name="connsiteX45" fmla="*/ 591988 w 3048803"/>
                  <a:gd name="connsiteY45" fmla="*/ 430530 h 3378200"/>
                  <a:gd name="connsiteX46" fmla="*/ 637708 w 3048803"/>
                  <a:gd name="connsiteY46" fmla="*/ 469265 h 3378200"/>
                  <a:gd name="connsiteX47" fmla="*/ 680001 w 3048803"/>
                  <a:gd name="connsiteY47" fmla="*/ 425067 h 3378200"/>
                  <a:gd name="connsiteX48" fmla="*/ 733258 w 3048803"/>
                  <a:gd name="connsiteY48" fmla="*/ 487254 h 3378200"/>
                  <a:gd name="connsiteX49" fmla="*/ 767248 w 3048803"/>
                  <a:gd name="connsiteY49" fmla="*/ 516382 h 3378200"/>
                  <a:gd name="connsiteX50" fmla="*/ 806618 w 3048803"/>
                  <a:gd name="connsiteY50" fmla="*/ 529590 h 3378200"/>
                  <a:gd name="connsiteX51" fmla="*/ 835193 w 3048803"/>
                  <a:gd name="connsiteY51" fmla="*/ 495300 h 3378200"/>
                  <a:gd name="connsiteX52" fmla="*/ 921553 w 3048803"/>
                  <a:gd name="connsiteY52" fmla="*/ 452756 h 3378200"/>
                  <a:gd name="connsiteX53" fmla="*/ 964608 w 3048803"/>
                  <a:gd name="connsiteY53" fmla="*/ 477011 h 3378200"/>
                  <a:gd name="connsiteX54" fmla="*/ 997118 w 3048803"/>
                  <a:gd name="connsiteY54" fmla="*/ 492125 h 3378200"/>
                  <a:gd name="connsiteX55" fmla="*/ 1043473 w 3048803"/>
                  <a:gd name="connsiteY55" fmla="*/ 508636 h 3378200"/>
                  <a:gd name="connsiteX56" fmla="*/ 1068873 w 3048803"/>
                  <a:gd name="connsiteY56" fmla="*/ 535941 h 3378200"/>
                  <a:gd name="connsiteX57" fmla="*/ 1114976 w 3048803"/>
                  <a:gd name="connsiteY57" fmla="*/ 531873 h 3378200"/>
                  <a:gd name="connsiteX58" fmla="*/ 1208747 w 3048803"/>
                  <a:gd name="connsiteY58" fmla="*/ 605874 h 3378200"/>
                  <a:gd name="connsiteX59" fmla="*/ 1297899 w 3048803"/>
                  <a:gd name="connsiteY59" fmla="*/ 605832 h 3378200"/>
                  <a:gd name="connsiteX60" fmla="*/ 1385420 w 3048803"/>
                  <a:gd name="connsiteY60" fmla="*/ 665042 h 3378200"/>
                  <a:gd name="connsiteX61" fmla="*/ 1420028 w 3048803"/>
                  <a:gd name="connsiteY61" fmla="*/ 668655 h 3378200"/>
                  <a:gd name="connsiteX62" fmla="*/ 1344295 w 3048803"/>
                  <a:gd name="connsiteY62" fmla="*/ 708702 h 3378200"/>
                  <a:gd name="connsiteX63" fmla="*/ 1329013 w 3048803"/>
                  <a:gd name="connsiteY63" fmla="*/ 747520 h 3378200"/>
                  <a:gd name="connsiteX64" fmla="*/ 1357163 w 3048803"/>
                  <a:gd name="connsiteY64" fmla="*/ 816610 h 3378200"/>
                  <a:gd name="connsiteX65" fmla="*/ 1355893 w 3048803"/>
                  <a:gd name="connsiteY65" fmla="*/ 890270 h 3378200"/>
                  <a:gd name="connsiteX66" fmla="*/ 1385227 w 3048803"/>
                  <a:gd name="connsiteY66" fmla="*/ 888706 h 3378200"/>
                  <a:gd name="connsiteX67" fmla="*/ 1372403 w 3048803"/>
                  <a:gd name="connsiteY67" fmla="*/ 897255 h 3378200"/>
                  <a:gd name="connsiteX68" fmla="*/ 1367958 w 3048803"/>
                  <a:gd name="connsiteY68" fmla="*/ 925195 h 3378200"/>
                  <a:gd name="connsiteX69" fmla="*/ 1321603 w 3048803"/>
                  <a:gd name="connsiteY69" fmla="*/ 922655 h 3378200"/>
                  <a:gd name="connsiteX70" fmla="*/ 1305728 w 3048803"/>
                  <a:gd name="connsiteY70" fmla="*/ 945516 h 3378200"/>
                  <a:gd name="connsiteX71" fmla="*/ 1357163 w 3048803"/>
                  <a:gd name="connsiteY71" fmla="*/ 996950 h 3378200"/>
                  <a:gd name="connsiteX72" fmla="*/ 1324143 w 3048803"/>
                  <a:gd name="connsiteY72" fmla="*/ 1075055 h 3378200"/>
                  <a:gd name="connsiteX73" fmla="*/ 1349543 w 3048803"/>
                  <a:gd name="connsiteY73" fmla="*/ 1102995 h 3378200"/>
                  <a:gd name="connsiteX74" fmla="*/ 1343114 w 3048803"/>
                  <a:gd name="connsiteY74" fmla="*/ 1106805 h 3378200"/>
                  <a:gd name="connsiteX75" fmla="*/ 1369228 w 3048803"/>
                  <a:gd name="connsiteY75" fmla="*/ 1106805 h 3378200"/>
                  <a:gd name="connsiteX76" fmla="*/ 1376848 w 3048803"/>
                  <a:gd name="connsiteY76" fmla="*/ 1130300 h 3378200"/>
                  <a:gd name="connsiteX77" fmla="*/ 1384468 w 3048803"/>
                  <a:gd name="connsiteY77" fmla="*/ 1155065 h 3378200"/>
                  <a:gd name="connsiteX78" fmla="*/ 1420028 w 3048803"/>
                  <a:gd name="connsiteY78" fmla="*/ 1160780 h 3378200"/>
                  <a:gd name="connsiteX79" fmla="*/ 1451143 w 3048803"/>
                  <a:gd name="connsiteY79" fmla="*/ 1170305 h 3378200"/>
                  <a:gd name="connsiteX80" fmla="*/ 1470193 w 3048803"/>
                  <a:gd name="connsiteY80" fmla="*/ 1164590 h 3378200"/>
                  <a:gd name="connsiteX81" fmla="*/ 1483528 w 3048803"/>
                  <a:gd name="connsiteY81" fmla="*/ 1145541 h 3378200"/>
                  <a:gd name="connsiteX82" fmla="*/ 1493053 w 3048803"/>
                  <a:gd name="connsiteY82" fmla="*/ 1106805 h 3378200"/>
                  <a:gd name="connsiteX83" fmla="*/ 1521628 w 3048803"/>
                  <a:gd name="connsiteY83" fmla="*/ 1106805 h 3378200"/>
                  <a:gd name="connsiteX84" fmla="*/ 1531153 w 3048803"/>
                  <a:gd name="connsiteY84" fmla="*/ 1126490 h 3378200"/>
                  <a:gd name="connsiteX85" fmla="*/ 1550203 w 3048803"/>
                  <a:gd name="connsiteY85" fmla="*/ 1126490 h 3378200"/>
                  <a:gd name="connsiteX86" fmla="*/ 1569253 w 3048803"/>
                  <a:gd name="connsiteY86" fmla="*/ 1143635 h 3378200"/>
                  <a:gd name="connsiteX87" fmla="*/ 1594018 w 3048803"/>
                  <a:gd name="connsiteY87" fmla="*/ 1143635 h 3378200"/>
                  <a:gd name="connsiteX88" fmla="*/ 1603543 w 3048803"/>
                  <a:gd name="connsiteY88" fmla="*/ 1126490 h 3378200"/>
                  <a:gd name="connsiteX89" fmla="*/ 1590208 w 3048803"/>
                  <a:gd name="connsiteY89" fmla="*/ 1170305 h 3378200"/>
                  <a:gd name="connsiteX90" fmla="*/ 1591861 w 3048803"/>
                  <a:gd name="connsiteY90" fmla="*/ 1197102 h 3378200"/>
                  <a:gd name="connsiteX91" fmla="*/ 1611163 w 3048803"/>
                  <a:gd name="connsiteY91" fmla="*/ 1217930 h 3378200"/>
                  <a:gd name="connsiteX92" fmla="*/ 1622593 w 3048803"/>
                  <a:gd name="connsiteY92" fmla="*/ 1240155 h 3378200"/>
                  <a:gd name="connsiteX93" fmla="*/ 1628141 w 3048803"/>
                  <a:gd name="connsiteY93" fmla="*/ 1253065 h 3378200"/>
                  <a:gd name="connsiteX94" fmla="*/ 1658788 w 3048803"/>
                  <a:gd name="connsiteY94" fmla="*/ 1240155 h 3378200"/>
                  <a:gd name="connsiteX95" fmla="*/ 1664503 w 3048803"/>
                  <a:gd name="connsiteY95" fmla="*/ 1265555 h 3378200"/>
                  <a:gd name="connsiteX96" fmla="*/ 1689268 w 3048803"/>
                  <a:gd name="connsiteY96" fmla="*/ 1290320 h 3378200"/>
                  <a:gd name="connsiteX97" fmla="*/ 1692585 w 3048803"/>
                  <a:gd name="connsiteY97" fmla="*/ 1310221 h 3378200"/>
                  <a:gd name="connsiteX98" fmla="*/ 1696253 w 3048803"/>
                  <a:gd name="connsiteY98" fmla="*/ 1295400 h 3378200"/>
                  <a:gd name="connsiteX99" fmla="*/ 1719113 w 3048803"/>
                  <a:gd name="connsiteY99" fmla="*/ 1310640 h 3378200"/>
                  <a:gd name="connsiteX100" fmla="*/ 1726098 w 3048803"/>
                  <a:gd name="connsiteY100" fmla="*/ 1314450 h 3378200"/>
                  <a:gd name="connsiteX101" fmla="*/ 1747688 w 3048803"/>
                  <a:gd name="connsiteY101" fmla="*/ 1314450 h 3378200"/>
                  <a:gd name="connsiteX102" fmla="*/ 1768643 w 3048803"/>
                  <a:gd name="connsiteY102" fmla="*/ 1314450 h 3378200"/>
                  <a:gd name="connsiteX103" fmla="*/ 1805473 w 3048803"/>
                  <a:gd name="connsiteY103" fmla="*/ 1336675 h 3378200"/>
                  <a:gd name="connsiteX104" fmla="*/ 1782613 w 3048803"/>
                  <a:gd name="connsiteY104" fmla="*/ 1349375 h 3378200"/>
                  <a:gd name="connsiteX105" fmla="*/ 1782613 w 3048803"/>
                  <a:gd name="connsiteY105" fmla="*/ 1364615 h 3378200"/>
                  <a:gd name="connsiteX106" fmla="*/ 1768643 w 3048803"/>
                  <a:gd name="connsiteY106" fmla="*/ 1384935 h 3378200"/>
                  <a:gd name="connsiteX107" fmla="*/ 1790233 w 3048803"/>
                  <a:gd name="connsiteY107" fmla="*/ 1402715 h 3378200"/>
                  <a:gd name="connsiteX108" fmla="*/ 1805473 w 3048803"/>
                  <a:gd name="connsiteY108" fmla="*/ 1428750 h 3378200"/>
                  <a:gd name="connsiteX109" fmla="*/ 1834048 w 3048803"/>
                  <a:gd name="connsiteY109" fmla="*/ 1438910 h 3378200"/>
                  <a:gd name="connsiteX110" fmla="*/ 1861988 w 3048803"/>
                  <a:gd name="connsiteY110" fmla="*/ 1418590 h 3378200"/>
                  <a:gd name="connsiteX111" fmla="*/ 1879768 w 3048803"/>
                  <a:gd name="connsiteY111" fmla="*/ 1426210 h 3378200"/>
                  <a:gd name="connsiteX112" fmla="*/ 1895008 w 3048803"/>
                  <a:gd name="connsiteY112" fmla="*/ 1397635 h 3378200"/>
                  <a:gd name="connsiteX113" fmla="*/ 1919138 w 3048803"/>
                  <a:gd name="connsiteY113" fmla="*/ 1410970 h 3378200"/>
                  <a:gd name="connsiteX114" fmla="*/ 1919138 w 3048803"/>
                  <a:gd name="connsiteY114" fmla="*/ 1431290 h 3378200"/>
                  <a:gd name="connsiteX115" fmla="*/ 1941363 w 3048803"/>
                  <a:gd name="connsiteY115" fmla="*/ 1446530 h 3378200"/>
                  <a:gd name="connsiteX116" fmla="*/ 1957873 w 3048803"/>
                  <a:gd name="connsiteY116" fmla="*/ 1413510 h 3378200"/>
                  <a:gd name="connsiteX117" fmla="*/ 1988988 w 3048803"/>
                  <a:gd name="connsiteY117" fmla="*/ 1410970 h 3378200"/>
                  <a:gd name="connsiteX118" fmla="*/ 2031533 w 3048803"/>
                  <a:gd name="connsiteY118" fmla="*/ 1410970 h 3378200"/>
                  <a:gd name="connsiteX119" fmla="*/ 2057568 w 3048803"/>
                  <a:gd name="connsiteY119" fmla="*/ 1431290 h 3378200"/>
                  <a:gd name="connsiteX120" fmla="*/ 2086032 w 3048803"/>
                  <a:gd name="connsiteY120" fmla="*/ 1424444 h 3378200"/>
                  <a:gd name="connsiteX121" fmla="*/ 2081698 w 3048803"/>
                  <a:gd name="connsiteY121" fmla="*/ 1421130 h 3378200"/>
                  <a:gd name="connsiteX122" fmla="*/ 2122973 w 3048803"/>
                  <a:gd name="connsiteY122" fmla="*/ 1396365 h 3378200"/>
                  <a:gd name="connsiteX123" fmla="*/ 2164883 w 3048803"/>
                  <a:gd name="connsiteY123" fmla="*/ 1369695 h 3378200"/>
                  <a:gd name="connsiteX124" fmla="*/ 2162978 w 3048803"/>
                  <a:gd name="connsiteY124" fmla="*/ 1338580 h 3378200"/>
                  <a:gd name="connsiteX125" fmla="*/ 2174408 w 3048803"/>
                  <a:gd name="connsiteY125" fmla="*/ 1247775 h 3378200"/>
                  <a:gd name="connsiteX126" fmla="*/ 2192823 w 3048803"/>
                  <a:gd name="connsiteY126" fmla="*/ 1230630 h 3378200"/>
                  <a:gd name="connsiteX127" fmla="*/ 2113448 w 3048803"/>
                  <a:gd name="connsiteY127" fmla="*/ 1189355 h 3378200"/>
                  <a:gd name="connsiteX128" fmla="*/ 2079793 w 3048803"/>
                  <a:gd name="connsiteY128" fmla="*/ 1189355 h 3378200"/>
                  <a:gd name="connsiteX129" fmla="*/ 2050583 w 3048803"/>
                  <a:gd name="connsiteY129" fmla="*/ 1211580 h 3378200"/>
                  <a:gd name="connsiteX130" fmla="*/ 2029628 w 3048803"/>
                  <a:gd name="connsiteY130" fmla="*/ 1253490 h 3378200"/>
                  <a:gd name="connsiteX131" fmla="*/ 2022008 w 3048803"/>
                  <a:gd name="connsiteY131" fmla="*/ 1245870 h 3378200"/>
                  <a:gd name="connsiteX132" fmla="*/ 2004863 w 3048803"/>
                  <a:gd name="connsiteY132" fmla="*/ 1243965 h 3378200"/>
                  <a:gd name="connsiteX133" fmla="*/ 2048678 w 3048803"/>
                  <a:gd name="connsiteY133" fmla="*/ 1186815 h 3378200"/>
                  <a:gd name="connsiteX134" fmla="*/ 2023913 w 3048803"/>
                  <a:gd name="connsiteY134" fmla="*/ 1146810 h 3378200"/>
                  <a:gd name="connsiteX135" fmla="*/ 2004863 w 3048803"/>
                  <a:gd name="connsiteY135" fmla="*/ 1200150 h 3378200"/>
                  <a:gd name="connsiteX136" fmla="*/ 1989623 w 3048803"/>
                  <a:gd name="connsiteY136" fmla="*/ 1209675 h 3378200"/>
                  <a:gd name="connsiteX137" fmla="*/ 1993433 w 3048803"/>
                  <a:gd name="connsiteY137" fmla="*/ 1236345 h 3378200"/>
                  <a:gd name="connsiteX138" fmla="*/ 1955333 w 3048803"/>
                  <a:gd name="connsiteY138" fmla="*/ 1230630 h 3378200"/>
                  <a:gd name="connsiteX139" fmla="*/ 1955333 w 3048803"/>
                  <a:gd name="connsiteY139" fmla="*/ 1211580 h 3378200"/>
                  <a:gd name="connsiteX140" fmla="*/ 1987718 w 3048803"/>
                  <a:gd name="connsiteY140" fmla="*/ 1151255 h 3378200"/>
                  <a:gd name="connsiteX141" fmla="*/ 2010578 w 3048803"/>
                  <a:gd name="connsiteY141" fmla="*/ 1135380 h 3378200"/>
                  <a:gd name="connsiteX142" fmla="*/ 1997243 w 3048803"/>
                  <a:gd name="connsiteY142" fmla="*/ 1074420 h 3378200"/>
                  <a:gd name="connsiteX143" fmla="*/ 2023913 w 3048803"/>
                  <a:gd name="connsiteY143" fmla="*/ 1033780 h 3378200"/>
                  <a:gd name="connsiteX144" fmla="*/ 2113448 w 3048803"/>
                  <a:gd name="connsiteY144" fmla="*/ 1017905 h 3378200"/>
                  <a:gd name="connsiteX145" fmla="*/ 2162978 w 3048803"/>
                  <a:gd name="connsiteY145" fmla="*/ 1005205 h 3378200"/>
                  <a:gd name="connsiteX146" fmla="*/ 2145198 w 3048803"/>
                  <a:gd name="connsiteY146" fmla="*/ 954405 h 3378200"/>
                  <a:gd name="connsiteX147" fmla="*/ 2111543 w 3048803"/>
                  <a:gd name="connsiteY147" fmla="*/ 963931 h 3378200"/>
                  <a:gd name="connsiteX148" fmla="*/ 2079793 w 3048803"/>
                  <a:gd name="connsiteY148" fmla="*/ 938530 h 3378200"/>
                  <a:gd name="connsiteX149" fmla="*/ 2081698 w 3048803"/>
                  <a:gd name="connsiteY149" fmla="*/ 859155 h 3378200"/>
                  <a:gd name="connsiteX150" fmla="*/ 2129323 w 3048803"/>
                  <a:gd name="connsiteY150" fmla="*/ 824230 h 3378200"/>
                  <a:gd name="connsiteX151" fmla="*/ 2192823 w 3048803"/>
                  <a:gd name="connsiteY151" fmla="*/ 805180 h 3378200"/>
                  <a:gd name="connsiteX152" fmla="*/ 2213778 w 3048803"/>
                  <a:gd name="connsiteY152" fmla="*/ 849630 h 3378200"/>
                  <a:gd name="connsiteX153" fmla="*/ 2230923 w 3048803"/>
                  <a:gd name="connsiteY153" fmla="*/ 881380 h 3378200"/>
                  <a:gd name="connsiteX154" fmla="*/ 2275373 w 3048803"/>
                  <a:gd name="connsiteY154" fmla="*/ 903605 h 3378200"/>
                  <a:gd name="connsiteX155" fmla="*/ 2275373 w 3048803"/>
                  <a:gd name="connsiteY155" fmla="*/ 878205 h 3378200"/>
                  <a:gd name="connsiteX156" fmla="*/ 2367448 w 3048803"/>
                  <a:gd name="connsiteY156" fmla="*/ 849630 h 3378200"/>
                  <a:gd name="connsiteX157" fmla="*/ 2403008 w 3048803"/>
                  <a:gd name="connsiteY157" fmla="*/ 862965 h 3378200"/>
                  <a:gd name="connsiteX158" fmla="*/ 2433488 w 3048803"/>
                  <a:gd name="connsiteY158" fmla="*/ 847725 h 3378200"/>
                  <a:gd name="connsiteX159" fmla="*/ 2456348 w 3048803"/>
                  <a:gd name="connsiteY159" fmla="*/ 872490 h 3378200"/>
                  <a:gd name="connsiteX160" fmla="*/ 2444918 w 3048803"/>
                  <a:gd name="connsiteY160" fmla="*/ 889635 h 3378200"/>
                  <a:gd name="connsiteX161" fmla="*/ 2469683 w 3048803"/>
                  <a:gd name="connsiteY161" fmla="*/ 901065 h 3378200"/>
                  <a:gd name="connsiteX162" fmla="*/ 2458253 w 3048803"/>
                  <a:gd name="connsiteY162" fmla="*/ 910590 h 3378200"/>
                  <a:gd name="connsiteX163" fmla="*/ 2469048 w 3048803"/>
                  <a:gd name="connsiteY163" fmla="*/ 922655 h 3378200"/>
                  <a:gd name="connsiteX164" fmla="*/ 2494448 w 3048803"/>
                  <a:gd name="connsiteY164" fmla="*/ 986155 h 3378200"/>
                  <a:gd name="connsiteX165" fmla="*/ 2458253 w 3048803"/>
                  <a:gd name="connsiteY165" fmla="*/ 1038225 h 3378200"/>
                  <a:gd name="connsiteX166" fmla="*/ 2471588 w 3048803"/>
                  <a:gd name="connsiteY166" fmla="*/ 1068705 h 3378200"/>
                  <a:gd name="connsiteX167" fmla="*/ 2448728 w 3048803"/>
                  <a:gd name="connsiteY167" fmla="*/ 1106805 h 3378200"/>
                  <a:gd name="connsiteX168" fmla="*/ 2448728 w 3048803"/>
                  <a:gd name="connsiteY168" fmla="*/ 1132206 h 3378200"/>
                  <a:gd name="connsiteX169" fmla="*/ 2427773 w 3048803"/>
                  <a:gd name="connsiteY169" fmla="*/ 1141095 h 3378200"/>
                  <a:gd name="connsiteX170" fmla="*/ 2431583 w 3048803"/>
                  <a:gd name="connsiteY170" fmla="*/ 1163955 h 3378200"/>
                  <a:gd name="connsiteX171" fmla="*/ 2387768 w 3048803"/>
                  <a:gd name="connsiteY171" fmla="*/ 1198880 h 3378200"/>
                  <a:gd name="connsiteX172" fmla="*/ 2384593 w 3048803"/>
                  <a:gd name="connsiteY172" fmla="*/ 1230630 h 3378200"/>
                  <a:gd name="connsiteX173" fmla="*/ 2345858 w 3048803"/>
                  <a:gd name="connsiteY173" fmla="*/ 1239520 h 3378200"/>
                  <a:gd name="connsiteX174" fmla="*/ 2345858 w 3048803"/>
                  <a:gd name="connsiteY174" fmla="*/ 1295400 h 3378200"/>
                  <a:gd name="connsiteX175" fmla="*/ 2384593 w 3048803"/>
                  <a:gd name="connsiteY175" fmla="*/ 1314451 h 3378200"/>
                  <a:gd name="connsiteX176" fmla="*/ 2430948 w 3048803"/>
                  <a:gd name="connsiteY176" fmla="*/ 1295400 h 3378200"/>
                  <a:gd name="connsiteX177" fmla="*/ 2472223 w 3048803"/>
                  <a:gd name="connsiteY177" fmla="*/ 1295400 h 3378200"/>
                  <a:gd name="connsiteX178" fmla="*/ 2536358 w 3048803"/>
                  <a:gd name="connsiteY178" fmla="*/ 1239520 h 3378200"/>
                  <a:gd name="connsiteX179" fmla="*/ 2570648 w 3048803"/>
                  <a:gd name="connsiteY179" fmla="*/ 1239520 h 3378200"/>
                  <a:gd name="connsiteX180" fmla="*/ 2573647 w 3048803"/>
                  <a:gd name="connsiteY180" fmla="*/ 1251314 h 3378200"/>
                  <a:gd name="connsiteX181" fmla="*/ 2573710 w 3048803"/>
                  <a:gd name="connsiteY181" fmla="*/ 1251335 h 3378200"/>
                  <a:gd name="connsiteX182" fmla="*/ 2580173 w 3048803"/>
                  <a:gd name="connsiteY182" fmla="*/ 1241425 h 3378200"/>
                  <a:gd name="connsiteX183" fmla="*/ 2601763 w 3048803"/>
                  <a:gd name="connsiteY183" fmla="*/ 1241425 h 3378200"/>
                  <a:gd name="connsiteX184" fmla="*/ 2627163 w 3048803"/>
                  <a:gd name="connsiteY184" fmla="*/ 1264285 h 3378200"/>
                  <a:gd name="connsiteX185" fmla="*/ 2639863 w 3048803"/>
                  <a:gd name="connsiteY185" fmla="*/ 1275715 h 3378200"/>
                  <a:gd name="connsiteX186" fmla="*/ 2653833 w 3048803"/>
                  <a:gd name="connsiteY186" fmla="*/ 1284605 h 3378200"/>
                  <a:gd name="connsiteX187" fmla="*/ 2662088 w 3048803"/>
                  <a:gd name="connsiteY187" fmla="*/ 1273175 h 3378200"/>
                  <a:gd name="connsiteX188" fmla="*/ 2681138 w 3048803"/>
                  <a:gd name="connsiteY188" fmla="*/ 1275715 h 3378200"/>
                  <a:gd name="connsiteX189" fmla="*/ 2698918 w 3048803"/>
                  <a:gd name="connsiteY189" fmla="*/ 1285875 h 3378200"/>
                  <a:gd name="connsiteX190" fmla="*/ 2702728 w 3048803"/>
                  <a:gd name="connsiteY190" fmla="*/ 1297940 h 3378200"/>
                  <a:gd name="connsiteX191" fmla="*/ 2716698 w 3048803"/>
                  <a:gd name="connsiteY191" fmla="*/ 1314451 h 3378200"/>
                  <a:gd name="connsiteX192" fmla="*/ 2715428 w 3048803"/>
                  <a:gd name="connsiteY192" fmla="*/ 1324610 h 3378200"/>
                  <a:gd name="connsiteX193" fmla="*/ 2737018 w 3048803"/>
                  <a:gd name="connsiteY193" fmla="*/ 1325880 h 3378200"/>
                  <a:gd name="connsiteX194" fmla="*/ 2737018 w 3048803"/>
                  <a:gd name="connsiteY194" fmla="*/ 1334770 h 3378200"/>
                  <a:gd name="connsiteX195" fmla="*/ 2763053 w 3048803"/>
                  <a:gd name="connsiteY195" fmla="*/ 1347470 h 3378200"/>
                  <a:gd name="connsiteX196" fmla="*/ 2760513 w 3048803"/>
                  <a:gd name="connsiteY196" fmla="*/ 1357630 h 3378200"/>
                  <a:gd name="connsiteX197" fmla="*/ 2775753 w 3048803"/>
                  <a:gd name="connsiteY197" fmla="*/ 1370330 h 3378200"/>
                  <a:gd name="connsiteX198" fmla="*/ 2766863 w 3048803"/>
                  <a:gd name="connsiteY198" fmla="*/ 1386205 h 3378200"/>
                  <a:gd name="connsiteX199" fmla="*/ 2766863 w 3048803"/>
                  <a:gd name="connsiteY199" fmla="*/ 1400175 h 3378200"/>
                  <a:gd name="connsiteX200" fmla="*/ 2777023 w 3048803"/>
                  <a:gd name="connsiteY200" fmla="*/ 1415415 h 3378200"/>
                  <a:gd name="connsiteX201" fmla="*/ 2793533 w 3048803"/>
                  <a:gd name="connsiteY201" fmla="*/ 1423036 h 3378200"/>
                  <a:gd name="connsiteX202" fmla="*/ 2793533 w 3048803"/>
                  <a:gd name="connsiteY202" fmla="*/ 1440815 h 3378200"/>
                  <a:gd name="connsiteX203" fmla="*/ 2771943 w 3048803"/>
                  <a:gd name="connsiteY203" fmla="*/ 1435735 h 3378200"/>
                  <a:gd name="connsiteX204" fmla="*/ 2763053 w 3048803"/>
                  <a:gd name="connsiteY204" fmla="*/ 1439545 h 3378200"/>
                  <a:gd name="connsiteX205" fmla="*/ 2753528 w 3048803"/>
                  <a:gd name="connsiteY205" fmla="*/ 1431925 h 3378200"/>
                  <a:gd name="connsiteX206" fmla="*/ 2750988 w 3048803"/>
                  <a:gd name="connsiteY206" fmla="*/ 1508760 h 3378200"/>
                  <a:gd name="connsiteX207" fmla="*/ 2773213 w 3048803"/>
                  <a:gd name="connsiteY207" fmla="*/ 1512570 h 3378200"/>
                  <a:gd name="connsiteX208" fmla="*/ 2783373 w 3048803"/>
                  <a:gd name="connsiteY208" fmla="*/ 1504950 h 3378200"/>
                  <a:gd name="connsiteX209" fmla="*/ 2807503 w 3048803"/>
                  <a:gd name="connsiteY209" fmla="*/ 1525270 h 3378200"/>
                  <a:gd name="connsiteX210" fmla="*/ 2831633 w 3048803"/>
                  <a:gd name="connsiteY210" fmla="*/ 1554481 h 3378200"/>
                  <a:gd name="connsiteX211" fmla="*/ 2851953 w 3048803"/>
                  <a:gd name="connsiteY211" fmla="*/ 1553210 h 3378200"/>
                  <a:gd name="connsiteX212" fmla="*/ 2869098 w 3048803"/>
                  <a:gd name="connsiteY212" fmla="*/ 1565910 h 3378200"/>
                  <a:gd name="connsiteX213" fmla="*/ 2886878 w 3048803"/>
                  <a:gd name="connsiteY213" fmla="*/ 1551940 h 3378200"/>
                  <a:gd name="connsiteX214" fmla="*/ 2898308 w 3048803"/>
                  <a:gd name="connsiteY214" fmla="*/ 1565910 h 3378200"/>
                  <a:gd name="connsiteX215" fmla="*/ 2921168 w 3048803"/>
                  <a:gd name="connsiteY215" fmla="*/ 1554481 h 3378200"/>
                  <a:gd name="connsiteX216" fmla="*/ 2937678 w 3048803"/>
                  <a:gd name="connsiteY216" fmla="*/ 1575435 h 3378200"/>
                  <a:gd name="connsiteX217" fmla="*/ 2971333 w 3048803"/>
                  <a:gd name="connsiteY217" fmla="*/ 1602105 h 3378200"/>
                  <a:gd name="connsiteX218" fmla="*/ 2981493 w 3048803"/>
                  <a:gd name="connsiteY218" fmla="*/ 1602105 h 3378200"/>
                  <a:gd name="connsiteX219" fmla="*/ 2976413 w 3048803"/>
                  <a:gd name="connsiteY219" fmla="*/ 1614805 h 3378200"/>
                  <a:gd name="connsiteX220" fmla="*/ 2981493 w 3048803"/>
                  <a:gd name="connsiteY220" fmla="*/ 1632585 h 3378200"/>
                  <a:gd name="connsiteX221" fmla="*/ 2986573 w 3048803"/>
                  <a:gd name="connsiteY221" fmla="*/ 1663700 h 3378200"/>
                  <a:gd name="connsiteX222" fmla="*/ 3000543 w 3048803"/>
                  <a:gd name="connsiteY222" fmla="*/ 1659255 h 3378200"/>
                  <a:gd name="connsiteX223" fmla="*/ 3010703 w 3048803"/>
                  <a:gd name="connsiteY223" fmla="*/ 1685290 h 3378200"/>
                  <a:gd name="connsiteX224" fmla="*/ 3048803 w 3048803"/>
                  <a:gd name="connsiteY224" fmla="*/ 1729740 h 3378200"/>
                  <a:gd name="connsiteX225" fmla="*/ 3026729 w 3048803"/>
                  <a:gd name="connsiteY225" fmla="*/ 1798723 h 3378200"/>
                  <a:gd name="connsiteX226" fmla="*/ 3013147 w 3048803"/>
                  <a:gd name="connsiteY226" fmla="*/ 1792286 h 3378200"/>
                  <a:gd name="connsiteX227" fmla="*/ 2996009 w 3048803"/>
                  <a:gd name="connsiteY227" fmla="*/ 1872304 h 3378200"/>
                  <a:gd name="connsiteX228" fmla="*/ 2948402 w 3048803"/>
                  <a:gd name="connsiteY228" fmla="*/ 1929460 h 3378200"/>
                  <a:gd name="connsiteX229" fmla="*/ 2963636 w 3048803"/>
                  <a:gd name="connsiteY229" fmla="*/ 1958038 h 3378200"/>
                  <a:gd name="connsiteX230" fmla="*/ 2881752 w 3048803"/>
                  <a:gd name="connsiteY230" fmla="*/ 2087591 h 3378200"/>
                  <a:gd name="connsiteX231" fmla="*/ 2837953 w 3048803"/>
                  <a:gd name="connsiteY231" fmla="*/ 2110453 h 3378200"/>
                  <a:gd name="connsiteX232" fmla="*/ 2782729 w 3048803"/>
                  <a:gd name="connsiteY232" fmla="*/ 2129505 h 3378200"/>
                  <a:gd name="connsiteX233" fmla="*/ 2742739 w 3048803"/>
                  <a:gd name="connsiteY233" fmla="*/ 2188566 h 3378200"/>
                  <a:gd name="connsiteX234" fmla="*/ 2733218 w 3048803"/>
                  <a:gd name="connsiteY234" fmla="*/ 2342887 h 3378200"/>
                  <a:gd name="connsiteX235" fmla="*/ 2712271 w 3048803"/>
                  <a:gd name="connsiteY235" fmla="*/ 2360033 h 3378200"/>
                  <a:gd name="connsiteX236" fmla="*/ 2693228 w 3048803"/>
                  <a:gd name="connsiteY236" fmla="*/ 2392422 h 3378200"/>
                  <a:gd name="connsiteX237" fmla="*/ 2691324 w 3048803"/>
                  <a:gd name="connsiteY237" fmla="*/ 2464819 h 3378200"/>
                  <a:gd name="connsiteX238" fmla="*/ 2641813 w 3048803"/>
                  <a:gd name="connsiteY238" fmla="*/ 2521975 h 3378200"/>
                  <a:gd name="connsiteX239" fmla="*/ 2609440 w 3048803"/>
                  <a:gd name="connsiteY239" fmla="*/ 2521975 h 3378200"/>
                  <a:gd name="connsiteX240" fmla="*/ 2535173 w 3048803"/>
                  <a:gd name="connsiteY240" fmla="*/ 2554363 h 3378200"/>
                  <a:gd name="connsiteX241" fmla="*/ 2487566 w 3048803"/>
                  <a:gd name="connsiteY241" fmla="*/ 2605803 h 3378200"/>
                  <a:gd name="connsiteX242" fmla="*/ 2487566 w 3048803"/>
                  <a:gd name="connsiteY242" fmla="*/ 2638192 h 3378200"/>
                  <a:gd name="connsiteX243" fmla="*/ 2449480 w 3048803"/>
                  <a:gd name="connsiteY243" fmla="*/ 2653433 h 3378200"/>
                  <a:gd name="connsiteX244" fmla="*/ 2454688 w 3048803"/>
                  <a:gd name="connsiteY244" fmla="*/ 2729850 h 3378200"/>
                  <a:gd name="connsiteX245" fmla="*/ 2449481 w 3048803"/>
                  <a:gd name="connsiteY245" fmla="*/ 2728371 h 3378200"/>
                  <a:gd name="connsiteX246" fmla="*/ 2428533 w 3048803"/>
                  <a:gd name="connsiteY246" fmla="*/ 2794418 h 3378200"/>
                  <a:gd name="connsiteX247" fmla="*/ 2417108 w 3048803"/>
                  <a:gd name="connsiteY247" fmla="*/ 2788702 h 3378200"/>
                  <a:gd name="connsiteX248" fmla="*/ 2388544 w 3048803"/>
                  <a:gd name="connsiteY248" fmla="*/ 2815375 h 3378200"/>
                  <a:gd name="connsiteX249" fmla="*/ 2337128 w 3048803"/>
                  <a:gd name="connsiteY249" fmla="*/ 2840142 h 3378200"/>
                  <a:gd name="connsiteX250" fmla="*/ 2346649 w 3048803"/>
                  <a:gd name="connsiteY250" fmla="*/ 2855384 h 3378200"/>
                  <a:gd name="connsiteX251" fmla="*/ 2283808 w 3048803"/>
                  <a:gd name="connsiteY251" fmla="*/ 2914445 h 3378200"/>
                  <a:gd name="connsiteX252" fmla="*/ 2214620 w 3048803"/>
                  <a:gd name="connsiteY252" fmla="*/ 2990652 h 3378200"/>
                  <a:gd name="connsiteX253" fmla="*/ 2203828 w 3048803"/>
                  <a:gd name="connsiteY253" fmla="*/ 2990652 h 3378200"/>
                  <a:gd name="connsiteX254" fmla="*/ 2193672 w 3048803"/>
                  <a:gd name="connsiteY254" fmla="*/ 3019230 h 3378200"/>
                  <a:gd name="connsiteX255" fmla="*/ 2179072 w 3048803"/>
                  <a:gd name="connsiteY255" fmla="*/ 3034472 h 3378200"/>
                  <a:gd name="connsiteX256" fmla="*/ 2160030 w 3048803"/>
                  <a:gd name="connsiteY256" fmla="*/ 3055429 h 3378200"/>
                  <a:gd name="connsiteX257" fmla="*/ 2146700 w 3048803"/>
                  <a:gd name="connsiteY257" fmla="*/ 3064955 h 3378200"/>
                  <a:gd name="connsiteX258" fmla="*/ 2135909 w 3048803"/>
                  <a:gd name="connsiteY258" fmla="*/ 3076386 h 3378200"/>
                  <a:gd name="connsiteX259" fmla="*/ 2114327 w 3048803"/>
                  <a:gd name="connsiteY259" fmla="*/ 3084007 h 3378200"/>
                  <a:gd name="connsiteX260" fmla="*/ 2082589 w 3048803"/>
                  <a:gd name="connsiteY260" fmla="*/ 3089722 h 3378200"/>
                  <a:gd name="connsiteX261" fmla="*/ 2045773 w 3048803"/>
                  <a:gd name="connsiteY261" fmla="*/ 3095438 h 3378200"/>
                  <a:gd name="connsiteX262" fmla="*/ 2019113 w 3048803"/>
                  <a:gd name="connsiteY262" fmla="*/ 3103058 h 3378200"/>
                  <a:gd name="connsiteX263" fmla="*/ 2005783 w 3048803"/>
                  <a:gd name="connsiteY263" fmla="*/ 3106869 h 3378200"/>
                  <a:gd name="connsiteX264" fmla="*/ 1979123 w 3048803"/>
                  <a:gd name="connsiteY264" fmla="*/ 3120205 h 3378200"/>
                  <a:gd name="connsiteX265" fmla="*/ 1975314 w 3048803"/>
                  <a:gd name="connsiteY265" fmla="*/ 3131636 h 3378200"/>
                  <a:gd name="connsiteX266" fmla="*/ 1973479 w 3048803"/>
                  <a:gd name="connsiteY266" fmla="*/ 3132471 h 3378200"/>
                  <a:gd name="connsiteX267" fmla="*/ 1972478 w 3048803"/>
                  <a:gd name="connsiteY267" fmla="*/ 3132137 h 3378200"/>
                  <a:gd name="connsiteX268" fmla="*/ 1953263 w 3048803"/>
                  <a:gd name="connsiteY268" fmla="*/ 3128047 h 3378200"/>
                  <a:gd name="connsiteX269" fmla="*/ 1936351 w 3048803"/>
                  <a:gd name="connsiteY269" fmla="*/ 3098165 h 3378200"/>
                  <a:gd name="connsiteX270" fmla="*/ 1919209 w 3048803"/>
                  <a:gd name="connsiteY270" fmla="*/ 3094990 h 3378200"/>
                  <a:gd name="connsiteX271" fmla="*/ 1900163 w 3048803"/>
                  <a:gd name="connsiteY271" fmla="*/ 3054985 h 3378200"/>
                  <a:gd name="connsiteX272" fmla="*/ 1891274 w 3048803"/>
                  <a:gd name="connsiteY272" fmla="*/ 2962275 h 3378200"/>
                  <a:gd name="connsiteX273" fmla="*/ 1848102 w 3048803"/>
                  <a:gd name="connsiteY273" fmla="*/ 2971165 h 3378200"/>
                  <a:gd name="connsiteX274" fmla="*/ 1816358 w 3048803"/>
                  <a:gd name="connsiteY274" fmla="*/ 3023235 h 3378200"/>
                  <a:gd name="connsiteX275" fmla="*/ 1816358 w 3048803"/>
                  <a:gd name="connsiteY275" fmla="*/ 3046095 h 3378200"/>
                  <a:gd name="connsiteX276" fmla="*/ 1747790 w 3048803"/>
                  <a:gd name="connsiteY276" fmla="*/ 3057525 h 3378200"/>
                  <a:gd name="connsiteX277" fmla="*/ 1723030 w 3048803"/>
                  <a:gd name="connsiteY277" fmla="*/ 3131820 h 3378200"/>
                  <a:gd name="connsiteX278" fmla="*/ 1747790 w 3048803"/>
                  <a:gd name="connsiteY278" fmla="*/ 3131820 h 3378200"/>
                  <a:gd name="connsiteX279" fmla="*/ 1706523 w 3048803"/>
                  <a:gd name="connsiteY279" fmla="*/ 3181985 h 3378200"/>
                  <a:gd name="connsiteX280" fmla="*/ 1619311 w 3048803"/>
                  <a:gd name="connsiteY280" fmla="*/ 3171817 h 3378200"/>
                  <a:gd name="connsiteX281" fmla="*/ 1632241 w 3048803"/>
                  <a:gd name="connsiteY281" fmla="*/ 3164205 h 3378200"/>
                  <a:gd name="connsiteX282" fmla="*/ 1603037 w 3048803"/>
                  <a:gd name="connsiteY282" fmla="*/ 3169920 h 3378200"/>
                  <a:gd name="connsiteX283" fmla="*/ 1619311 w 3048803"/>
                  <a:gd name="connsiteY283" fmla="*/ 3171817 h 3378200"/>
                  <a:gd name="connsiteX284" fmla="*/ 1531930 w 3048803"/>
                  <a:gd name="connsiteY284" fmla="*/ 3223260 h 3378200"/>
                  <a:gd name="connsiteX285" fmla="*/ 1442411 w 3048803"/>
                  <a:gd name="connsiteY285" fmla="*/ 3195955 h 3378200"/>
                  <a:gd name="connsiteX286" fmla="*/ 1442411 w 3048803"/>
                  <a:gd name="connsiteY286" fmla="*/ 3164205 h 3378200"/>
                  <a:gd name="connsiteX287" fmla="*/ 1413841 w 3048803"/>
                  <a:gd name="connsiteY287" fmla="*/ 3164205 h 3378200"/>
                  <a:gd name="connsiteX288" fmla="*/ 1384002 w 3048803"/>
                  <a:gd name="connsiteY288" fmla="*/ 3147060 h 3378200"/>
                  <a:gd name="connsiteX289" fmla="*/ 1316704 w 3048803"/>
                  <a:gd name="connsiteY289" fmla="*/ 3199130 h 3378200"/>
                  <a:gd name="connsiteX290" fmla="*/ 1302102 w 3048803"/>
                  <a:gd name="connsiteY290" fmla="*/ 3223260 h 3378200"/>
                  <a:gd name="connsiteX291" fmla="*/ 1302102 w 3048803"/>
                  <a:gd name="connsiteY291" fmla="*/ 3253740 h 3378200"/>
                  <a:gd name="connsiteX292" fmla="*/ 1302102 w 3048803"/>
                  <a:gd name="connsiteY292" fmla="*/ 3291205 h 3378200"/>
                  <a:gd name="connsiteX293" fmla="*/ 1265278 w 3048803"/>
                  <a:gd name="connsiteY293" fmla="*/ 3296920 h 3378200"/>
                  <a:gd name="connsiteX294" fmla="*/ 1227820 w 3048803"/>
                  <a:gd name="connsiteY294" fmla="*/ 3328670 h 3378200"/>
                  <a:gd name="connsiteX295" fmla="*/ 1187822 w 3048803"/>
                  <a:gd name="connsiteY295" fmla="*/ 3378200 h 3378200"/>
                  <a:gd name="connsiteX296" fmla="*/ 1170046 w 3048803"/>
                  <a:gd name="connsiteY296" fmla="*/ 3356610 h 3378200"/>
                  <a:gd name="connsiteX297" fmla="*/ 1104550 w 3048803"/>
                  <a:gd name="connsiteY297" fmla="*/ 3335507 h 3378200"/>
                  <a:gd name="connsiteX298" fmla="*/ 1112053 w 3048803"/>
                  <a:gd name="connsiteY298" fmla="*/ 3321685 h 3378200"/>
                  <a:gd name="connsiteX299" fmla="*/ 1099988 w 3048803"/>
                  <a:gd name="connsiteY299" fmla="*/ 3319145 h 3378200"/>
                  <a:gd name="connsiteX300" fmla="*/ 1099988 w 3048803"/>
                  <a:gd name="connsiteY300" fmla="*/ 3260090 h 3378200"/>
                  <a:gd name="connsiteX301" fmla="*/ 1112053 w 3048803"/>
                  <a:gd name="connsiteY301" fmla="*/ 3256280 h 3378200"/>
                  <a:gd name="connsiteX302" fmla="*/ 1099988 w 3048803"/>
                  <a:gd name="connsiteY302" fmla="*/ 3175000 h 3378200"/>
                  <a:gd name="connsiteX303" fmla="*/ 1099988 w 3048803"/>
                  <a:gd name="connsiteY303" fmla="*/ 3160395 h 3378200"/>
                  <a:gd name="connsiteX304" fmla="*/ 1099988 w 3048803"/>
                  <a:gd name="connsiteY304" fmla="*/ 3146425 h 3378200"/>
                  <a:gd name="connsiteX305" fmla="*/ 1079668 w 3048803"/>
                  <a:gd name="connsiteY305" fmla="*/ 3156585 h 3378200"/>
                  <a:gd name="connsiteX306" fmla="*/ 1075223 w 3048803"/>
                  <a:gd name="connsiteY306" fmla="*/ 3128010 h 3378200"/>
                  <a:gd name="connsiteX307" fmla="*/ 1071413 w 3048803"/>
                  <a:gd name="connsiteY307" fmla="*/ 3095625 h 3378200"/>
                  <a:gd name="connsiteX308" fmla="*/ 1084748 w 3048803"/>
                  <a:gd name="connsiteY308" fmla="*/ 3057525 h 3378200"/>
                  <a:gd name="connsiteX309" fmla="*/ 1046648 w 3048803"/>
                  <a:gd name="connsiteY309" fmla="*/ 3076575 h 3378200"/>
                  <a:gd name="connsiteX310" fmla="*/ 1023788 w 3048803"/>
                  <a:gd name="connsiteY310" fmla="*/ 3068955 h 3378200"/>
                  <a:gd name="connsiteX311" fmla="*/ 1035218 w 3048803"/>
                  <a:gd name="connsiteY311" fmla="*/ 3048000 h 3378200"/>
                  <a:gd name="connsiteX312" fmla="*/ 1023788 w 3048803"/>
                  <a:gd name="connsiteY312" fmla="*/ 3011805 h 3378200"/>
                  <a:gd name="connsiteX313" fmla="*/ 1021883 w 3048803"/>
                  <a:gd name="connsiteY313" fmla="*/ 2975610 h 3378200"/>
                  <a:gd name="connsiteX314" fmla="*/ 1000928 w 3048803"/>
                  <a:gd name="connsiteY314" fmla="*/ 2967990 h 3378200"/>
                  <a:gd name="connsiteX315" fmla="*/ 972353 w 3048803"/>
                  <a:gd name="connsiteY315" fmla="*/ 2971800 h 3378200"/>
                  <a:gd name="connsiteX316" fmla="*/ 983783 w 3048803"/>
                  <a:gd name="connsiteY316" fmla="*/ 2920365 h 3378200"/>
                  <a:gd name="connsiteX317" fmla="*/ 1000928 w 3048803"/>
                  <a:gd name="connsiteY317" fmla="*/ 2891790 h 3378200"/>
                  <a:gd name="connsiteX318" fmla="*/ 981878 w 3048803"/>
                  <a:gd name="connsiteY318" fmla="*/ 2861310 h 3378200"/>
                  <a:gd name="connsiteX319" fmla="*/ 981878 w 3048803"/>
                  <a:gd name="connsiteY319" fmla="*/ 2842260 h 3378200"/>
                  <a:gd name="connsiteX320" fmla="*/ 972353 w 3048803"/>
                  <a:gd name="connsiteY320" fmla="*/ 2819400 h 3378200"/>
                  <a:gd name="connsiteX321" fmla="*/ 959018 w 3048803"/>
                  <a:gd name="connsiteY321" fmla="*/ 2785110 h 3378200"/>
                  <a:gd name="connsiteX322" fmla="*/ 945683 w 3048803"/>
                  <a:gd name="connsiteY322" fmla="*/ 2747010 h 3378200"/>
                  <a:gd name="connsiteX323" fmla="*/ 948223 w 3048803"/>
                  <a:gd name="connsiteY323" fmla="*/ 2728595 h 3378200"/>
                  <a:gd name="connsiteX324" fmla="*/ 948223 w 3048803"/>
                  <a:gd name="connsiteY324" fmla="*/ 2716978 h 3378200"/>
                  <a:gd name="connsiteX325" fmla="*/ 933618 w 3048803"/>
                  <a:gd name="connsiteY325" fmla="*/ 2728595 h 3378200"/>
                  <a:gd name="connsiteX326" fmla="*/ 894248 w 3048803"/>
                  <a:gd name="connsiteY326" fmla="*/ 2684145 h 3378200"/>
                  <a:gd name="connsiteX327" fmla="*/ 865673 w 3048803"/>
                  <a:gd name="connsiteY327" fmla="*/ 2665095 h 3378200"/>
                  <a:gd name="connsiteX328" fmla="*/ 837098 w 3048803"/>
                  <a:gd name="connsiteY328" fmla="*/ 2610485 h 3378200"/>
                  <a:gd name="connsiteX329" fmla="*/ 807888 w 3048803"/>
                  <a:gd name="connsiteY329" fmla="*/ 2608580 h 3378200"/>
                  <a:gd name="connsiteX330" fmla="*/ 792013 w 3048803"/>
                  <a:gd name="connsiteY330" fmla="*/ 2620645 h 3378200"/>
                  <a:gd name="connsiteX331" fmla="*/ 778043 w 3048803"/>
                  <a:gd name="connsiteY331" fmla="*/ 2571750 h 3378200"/>
                  <a:gd name="connsiteX332" fmla="*/ 778043 w 3048803"/>
                  <a:gd name="connsiteY332" fmla="*/ 2543175 h 3378200"/>
                  <a:gd name="connsiteX333" fmla="*/ 749279 w 3048803"/>
                  <a:gd name="connsiteY333" fmla="*/ 2518473 h 3378200"/>
                  <a:gd name="connsiteX334" fmla="*/ 724703 w 3048803"/>
                  <a:gd name="connsiteY334" fmla="*/ 2458085 h 3378200"/>
                  <a:gd name="connsiteX335" fmla="*/ 731053 w 3048803"/>
                  <a:gd name="connsiteY335" fmla="*/ 2426970 h 3378200"/>
                  <a:gd name="connsiteX336" fmla="*/ 796458 w 3048803"/>
                  <a:gd name="connsiteY336" fmla="*/ 2334260 h 3378200"/>
                  <a:gd name="connsiteX337" fmla="*/ 807888 w 3048803"/>
                  <a:gd name="connsiteY337" fmla="*/ 2284730 h 3378200"/>
                  <a:gd name="connsiteX338" fmla="*/ 807888 w 3048803"/>
                  <a:gd name="connsiteY338" fmla="*/ 2242185 h 3378200"/>
                  <a:gd name="connsiteX339" fmla="*/ 807888 w 3048803"/>
                  <a:gd name="connsiteY339" fmla="*/ 2211070 h 3378200"/>
                  <a:gd name="connsiteX340" fmla="*/ 807888 w 3048803"/>
                  <a:gd name="connsiteY340" fmla="*/ 2193290 h 3378200"/>
                  <a:gd name="connsiteX341" fmla="*/ 753913 w 3048803"/>
                  <a:gd name="connsiteY341" fmla="*/ 2092960 h 3378200"/>
                  <a:gd name="connsiteX342" fmla="*/ 790108 w 3048803"/>
                  <a:gd name="connsiteY342" fmla="*/ 2103755 h 3378200"/>
                  <a:gd name="connsiteX343" fmla="*/ 807888 w 3048803"/>
                  <a:gd name="connsiteY343" fmla="*/ 2077085 h 3378200"/>
                  <a:gd name="connsiteX344" fmla="*/ 853608 w 3048803"/>
                  <a:gd name="connsiteY344" fmla="*/ 2072640 h 3378200"/>
                  <a:gd name="connsiteX345" fmla="*/ 873928 w 3048803"/>
                  <a:gd name="connsiteY345" fmla="*/ 2042160 h 3378200"/>
                  <a:gd name="connsiteX346" fmla="*/ 857418 w 3048803"/>
                  <a:gd name="connsiteY346" fmla="*/ 1997710 h 3378200"/>
                  <a:gd name="connsiteX347" fmla="*/ 881548 w 3048803"/>
                  <a:gd name="connsiteY347" fmla="*/ 1981200 h 3378200"/>
                  <a:gd name="connsiteX348" fmla="*/ 875833 w 3048803"/>
                  <a:gd name="connsiteY348" fmla="*/ 1952625 h 3378200"/>
                  <a:gd name="connsiteX349" fmla="*/ 899963 w 3048803"/>
                  <a:gd name="connsiteY349" fmla="*/ 1897380 h 3378200"/>
                  <a:gd name="connsiteX350" fmla="*/ 898058 w 3048803"/>
                  <a:gd name="connsiteY350" fmla="*/ 1885315 h 3378200"/>
                  <a:gd name="connsiteX351" fmla="*/ 901868 w 3048803"/>
                  <a:gd name="connsiteY351" fmla="*/ 1869440 h 3378200"/>
                  <a:gd name="connsiteX352" fmla="*/ 913298 w 3048803"/>
                  <a:gd name="connsiteY352" fmla="*/ 1844675 h 3378200"/>
                  <a:gd name="connsiteX353" fmla="*/ 913298 w 3048803"/>
                  <a:gd name="connsiteY353" fmla="*/ 1826260 h 3378200"/>
                  <a:gd name="connsiteX354" fmla="*/ 923673 w 3048803"/>
                  <a:gd name="connsiteY354" fmla="*/ 1832744 h 3378200"/>
                  <a:gd name="connsiteX355" fmla="*/ 913298 w 3048803"/>
                  <a:gd name="connsiteY355" fmla="*/ 1823085 h 3378200"/>
                  <a:gd name="connsiteX356" fmla="*/ 920918 w 3048803"/>
                  <a:gd name="connsiteY356" fmla="*/ 1805940 h 3378200"/>
                  <a:gd name="connsiteX357" fmla="*/ 931713 w 3048803"/>
                  <a:gd name="connsiteY357" fmla="*/ 1767840 h 3378200"/>
                  <a:gd name="connsiteX358" fmla="*/ 931713 w 3048803"/>
                  <a:gd name="connsiteY358" fmla="*/ 1751330 h 3378200"/>
                  <a:gd name="connsiteX359" fmla="*/ 948223 w 3048803"/>
                  <a:gd name="connsiteY359" fmla="*/ 1751330 h 3378200"/>
                  <a:gd name="connsiteX360" fmla="*/ 948223 w 3048803"/>
                  <a:gd name="connsiteY360" fmla="*/ 1714500 h 3378200"/>
                  <a:gd name="connsiteX361" fmla="*/ 953303 w 3048803"/>
                  <a:gd name="connsiteY361" fmla="*/ 1680210 h 3378200"/>
                  <a:gd name="connsiteX362" fmla="*/ 974258 w 3048803"/>
                  <a:gd name="connsiteY362" fmla="*/ 1671955 h 3378200"/>
                  <a:gd name="connsiteX363" fmla="*/ 987593 w 3048803"/>
                  <a:gd name="connsiteY363" fmla="*/ 1651000 h 3378200"/>
                  <a:gd name="connsiteX364" fmla="*/ 993929 w 3048803"/>
                  <a:gd name="connsiteY364" fmla="*/ 1644465 h 3378200"/>
                  <a:gd name="connsiteX365" fmla="*/ 995848 w 3048803"/>
                  <a:gd name="connsiteY365" fmla="*/ 1640840 h 3378200"/>
                  <a:gd name="connsiteX366" fmla="*/ 997753 w 3048803"/>
                  <a:gd name="connsiteY366" fmla="*/ 1614805 h 3378200"/>
                  <a:gd name="connsiteX367" fmla="*/ 972353 w 3048803"/>
                  <a:gd name="connsiteY367" fmla="*/ 1602740 h 3378200"/>
                  <a:gd name="connsiteX368" fmla="*/ 961558 w 3048803"/>
                  <a:gd name="connsiteY368" fmla="*/ 1614805 h 3378200"/>
                  <a:gd name="connsiteX369" fmla="*/ 939968 w 3048803"/>
                  <a:gd name="connsiteY369" fmla="*/ 1625600 h 3378200"/>
                  <a:gd name="connsiteX370" fmla="*/ 905043 w 3048803"/>
                  <a:gd name="connsiteY370" fmla="*/ 1637030 h 3378200"/>
                  <a:gd name="connsiteX371" fmla="*/ 892343 w 3048803"/>
                  <a:gd name="connsiteY371" fmla="*/ 1672590 h 3378200"/>
                  <a:gd name="connsiteX372" fmla="*/ 870118 w 3048803"/>
                  <a:gd name="connsiteY372" fmla="*/ 1651635 h 3378200"/>
                  <a:gd name="connsiteX373" fmla="*/ 861706 w 3048803"/>
                  <a:gd name="connsiteY373" fmla="*/ 1633315 h 3378200"/>
                  <a:gd name="connsiteX374" fmla="*/ 855897 w 3048803"/>
                  <a:gd name="connsiteY374" fmla="*/ 1618678 h 3378200"/>
                  <a:gd name="connsiteX375" fmla="*/ 854626 w 3048803"/>
                  <a:gd name="connsiteY375" fmla="*/ 1588260 h 3378200"/>
                  <a:gd name="connsiteX376" fmla="*/ 839324 w 3048803"/>
                  <a:gd name="connsiteY376" fmla="*/ 1564829 h 3378200"/>
                  <a:gd name="connsiteX377" fmla="*/ 814622 w 3048803"/>
                  <a:gd name="connsiteY377" fmla="*/ 1524761 h 3378200"/>
                  <a:gd name="connsiteX378" fmla="*/ 814238 w 3048803"/>
                  <a:gd name="connsiteY378" fmla="*/ 1526540 h 3378200"/>
                  <a:gd name="connsiteX379" fmla="*/ 784393 w 3048803"/>
                  <a:gd name="connsiteY379" fmla="*/ 1524635 h 3378200"/>
                  <a:gd name="connsiteX380" fmla="*/ 767248 w 3048803"/>
                  <a:gd name="connsiteY380" fmla="*/ 1507490 h 3378200"/>
                  <a:gd name="connsiteX381" fmla="*/ 753913 w 3048803"/>
                  <a:gd name="connsiteY381" fmla="*/ 1496061 h 3378200"/>
                  <a:gd name="connsiteX382" fmla="*/ 784393 w 3048803"/>
                  <a:gd name="connsiteY382" fmla="*/ 1484630 h 3378200"/>
                  <a:gd name="connsiteX383" fmla="*/ 814238 w 3048803"/>
                  <a:gd name="connsiteY383" fmla="*/ 1478915 h 3378200"/>
                  <a:gd name="connsiteX384" fmla="*/ 814238 w 3048803"/>
                  <a:gd name="connsiteY384" fmla="*/ 1464945 h 3378200"/>
                  <a:gd name="connsiteX385" fmla="*/ 814238 w 3048803"/>
                  <a:gd name="connsiteY385" fmla="*/ 1450340 h 3378200"/>
                  <a:gd name="connsiteX386" fmla="*/ 840908 w 3048803"/>
                  <a:gd name="connsiteY386" fmla="*/ 1437005 h 3378200"/>
                  <a:gd name="connsiteX387" fmla="*/ 871388 w 3048803"/>
                  <a:gd name="connsiteY387" fmla="*/ 1423670 h 3378200"/>
                  <a:gd name="connsiteX388" fmla="*/ 897423 w 3048803"/>
                  <a:gd name="connsiteY388" fmla="*/ 1417955 h 3378200"/>
                  <a:gd name="connsiteX389" fmla="*/ 915838 w 3048803"/>
                  <a:gd name="connsiteY389" fmla="*/ 1410335 h 3378200"/>
                  <a:gd name="connsiteX390" fmla="*/ 929173 w 3048803"/>
                  <a:gd name="connsiteY390" fmla="*/ 1398905 h 3378200"/>
                  <a:gd name="connsiteX391" fmla="*/ 939968 w 3048803"/>
                  <a:gd name="connsiteY391" fmla="*/ 1386840 h 3378200"/>
                  <a:gd name="connsiteX392" fmla="*/ 972353 w 3048803"/>
                  <a:gd name="connsiteY392" fmla="*/ 1386840 h 3378200"/>
                  <a:gd name="connsiteX393" fmla="*/ 1020613 w 3048803"/>
                  <a:gd name="connsiteY393" fmla="*/ 1386840 h 3378200"/>
                  <a:gd name="connsiteX394" fmla="*/ 1020613 w 3048803"/>
                  <a:gd name="connsiteY394" fmla="*/ 1398905 h 3378200"/>
                  <a:gd name="connsiteX395" fmla="*/ 1043473 w 3048803"/>
                  <a:gd name="connsiteY395" fmla="*/ 1383823 h 3378200"/>
                  <a:gd name="connsiteX396" fmla="*/ 1054903 w 3048803"/>
                  <a:gd name="connsiteY396" fmla="*/ 1392649 h 3378200"/>
                  <a:gd name="connsiteX397" fmla="*/ 1063063 w 3048803"/>
                  <a:gd name="connsiteY397" fmla="*/ 1400395 h 3378200"/>
                  <a:gd name="connsiteX398" fmla="*/ 1085383 w 3048803"/>
                  <a:gd name="connsiteY398" fmla="*/ 1402715 h 3378200"/>
                  <a:gd name="connsiteX399" fmla="*/ 1092941 w 3048803"/>
                  <a:gd name="connsiteY399" fmla="*/ 1423858 h 3378200"/>
                  <a:gd name="connsiteX400" fmla="*/ 1108243 w 3048803"/>
                  <a:gd name="connsiteY400" fmla="*/ 1400810 h 3378200"/>
                  <a:gd name="connsiteX401" fmla="*/ 1130468 w 3048803"/>
                  <a:gd name="connsiteY401" fmla="*/ 1386840 h 3378200"/>
                  <a:gd name="connsiteX402" fmla="*/ 1150153 w 3048803"/>
                  <a:gd name="connsiteY402" fmla="*/ 1386840 h 3378200"/>
                  <a:gd name="connsiteX403" fmla="*/ 1167298 w 3048803"/>
                  <a:gd name="connsiteY403" fmla="*/ 1386840 h 3378200"/>
                  <a:gd name="connsiteX404" fmla="*/ 1180633 w 3048803"/>
                  <a:gd name="connsiteY404" fmla="*/ 1360805 h 3378200"/>
                  <a:gd name="connsiteX405" fmla="*/ 1176823 w 3048803"/>
                  <a:gd name="connsiteY405" fmla="*/ 1330325 h 3378200"/>
                  <a:gd name="connsiteX406" fmla="*/ 1182538 w 3048803"/>
                  <a:gd name="connsiteY406" fmla="*/ 1313180 h 3378200"/>
                  <a:gd name="connsiteX407" fmla="*/ 1184443 w 3048803"/>
                  <a:gd name="connsiteY407" fmla="*/ 1309371 h 3378200"/>
                  <a:gd name="connsiteX408" fmla="*/ 1179950 w 3048803"/>
                  <a:gd name="connsiteY408" fmla="*/ 1295891 h 3378200"/>
                  <a:gd name="connsiteX409" fmla="*/ 1130851 w 3048803"/>
                  <a:gd name="connsiteY409" fmla="*/ 1326070 h 3378200"/>
                  <a:gd name="connsiteX410" fmla="*/ 1096625 w 3048803"/>
                  <a:gd name="connsiteY410" fmla="*/ 1293620 h 3378200"/>
                  <a:gd name="connsiteX411" fmla="*/ 1068873 w 3048803"/>
                  <a:gd name="connsiteY411" fmla="*/ 1288415 h 3378200"/>
                  <a:gd name="connsiteX412" fmla="*/ 1014898 w 3048803"/>
                  <a:gd name="connsiteY412" fmla="*/ 1241425 h 3378200"/>
                  <a:gd name="connsiteX413" fmla="*/ 972353 w 3048803"/>
                  <a:gd name="connsiteY413" fmla="*/ 1184910 h 3378200"/>
                  <a:gd name="connsiteX414" fmla="*/ 921553 w 3048803"/>
                  <a:gd name="connsiteY414" fmla="*/ 1211071 h 3378200"/>
                  <a:gd name="connsiteX415" fmla="*/ 875996 w 3048803"/>
                  <a:gd name="connsiteY415" fmla="*/ 1215673 h 3378200"/>
                  <a:gd name="connsiteX416" fmla="*/ 837575 w 3048803"/>
                  <a:gd name="connsiteY416" fmla="*/ 1207581 h 3378200"/>
                  <a:gd name="connsiteX417" fmla="*/ 761156 w 3048803"/>
                  <a:gd name="connsiteY417" fmla="*/ 1245298 h 3378200"/>
                  <a:gd name="connsiteX418" fmla="*/ 742075 w 3048803"/>
                  <a:gd name="connsiteY418" fmla="*/ 1218188 h 3378200"/>
                  <a:gd name="connsiteX419" fmla="*/ 753913 w 3048803"/>
                  <a:gd name="connsiteY419" fmla="*/ 1162050 h 3378200"/>
                  <a:gd name="connsiteX420" fmla="*/ 720893 w 3048803"/>
                  <a:gd name="connsiteY420" fmla="*/ 1184910 h 3378200"/>
                  <a:gd name="connsiteX421" fmla="*/ 695493 w 3048803"/>
                  <a:gd name="connsiteY421" fmla="*/ 1177290 h 3378200"/>
                  <a:gd name="connsiteX422" fmla="*/ 671363 w 3048803"/>
                  <a:gd name="connsiteY422" fmla="*/ 1146810 h 3378200"/>
                  <a:gd name="connsiteX423" fmla="*/ 655488 w 3048803"/>
                  <a:gd name="connsiteY423" fmla="*/ 1128395 h 3378200"/>
                  <a:gd name="connsiteX424" fmla="*/ 627548 w 3048803"/>
                  <a:gd name="connsiteY424" fmla="*/ 1128395 h 3378200"/>
                  <a:gd name="connsiteX425" fmla="*/ 605958 w 3048803"/>
                  <a:gd name="connsiteY425" fmla="*/ 1123315 h 3378200"/>
                  <a:gd name="connsiteX426" fmla="*/ 577383 w 3048803"/>
                  <a:gd name="connsiteY426" fmla="*/ 1123315 h 3378200"/>
                  <a:gd name="connsiteX427" fmla="*/ 561508 w 3048803"/>
                  <a:gd name="connsiteY427" fmla="*/ 1149350 h 3378200"/>
                  <a:gd name="connsiteX428" fmla="*/ 534838 w 3048803"/>
                  <a:gd name="connsiteY428" fmla="*/ 1164590 h 3378200"/>
                  <a:gd name="connsiteX429" fmla="*/ 512613 w 3048803"/>
                  <a:gd name="connsiteY429" fmla="*/ 1128395 h 3378200"/>
                  <a:gd name="connsiteX430" fmla="*/ 495468 w 3048803"/>
                  <a:gd name="connsiteY430" fmla="*/ 1108075 h 3378200"/>
                  <a:gd name="connsiteX431" fmla="*/ 495468 w 3048803"/>
                  <a:gd name="connsiteY431" fmla="*/ 1075055 h 3378200"/>
                  <a:gd name="connsiteX432" fmla="*/ 495468 w 3048803"/>
                  <a:gd name="connsiteY432" fmla="*/ 1056640 h 3378200"/>
                  <a:gd name="connsiteX433" fmla="*/ 481498 w 3048803"/>
                  <a:gd name="connsiteY433" fmla="*/ 1015365 h 3378200"/>
                  <a:gd name="connsiteX434" fmla="*/ 444668 w 3048803"/>
                  <a:gd name="connsiteY434" fmla="*/ 1017905 h 3378200"/>
                  <a:gd name="connsiteX435" fmla="*/ 439588 w 3048803"/>
                  <a:gd name="connsiteY435" fmla="*/ 996950 h 3378200"/>
                  <a:gd name="connsiteX436" fmla="*/ 409108 w 3048803"/>
                  <a:gd name="connsiteY436" fmla="*/ 1015365 h 3378200"/>
                  <a:gd name="connsiteX437" fmla="*/ 386248 w 3048803"/>
                  <a:gd name="connsiteY437" fmla="*/ 1017905 h 3378200"/>
                  <a:gd name="connsiteX438" fmla="*/ 357673 w 3048803"/>
                  <a:gd name="connsiteY438" fmla="*/ 1028065 h 3378200"/>
                  <a:gd name="connsiteX439" fmla="*/ 325923 w 3048803"/>
                  <a:gd name="connsiteY439" fmla="*/ 1010285 h 3378200"/>
                  <a:gd name="connsiteX440" fmla="*/ 315128 w 3048803"/>
                  <a:gd name="connsiteY440" fmla="*/ 984250 h 3378200"/>
                  <a:gd name="connsiteX441" fmla="*/ 293538 w 3048803"/>
                  <a:gd name="connsiteY441" fmla="*/ 984250 h 3378200"/>
                  <a:gd name="connsiteX442" fmla="*/ 272583 w 3048803"/>
                  <a:gd name="connsiteY442" fmla="*/ 958215 h 3378200"/>
                  <a:gd name="connsiteX443" fmla="*/ 252263 w 3048803"/>
                  <a:gd name="connsiteY443" fmla="*/ 958215 h 3378200"/>
                  <a:gd name="connsiteX444" fmla="*/ 242103 w 3048803"/>
                  <a:gd name="connsiteY444" fmla="*/ 974090 h 3378200"/>
                  <a:gd name="connsiteX445" fmla="*/ 219878 w 3048803"/>
                  <a:gd name="connsiteY445" fmla="*/ 991870 h 3378200"/>
                  <a:gd name="connsiteX446" fmla="*/ 214798 w 3048803"/>
                  <a:gd name="connsiteY446" fmla="*/ 974090 h 3378200"/>
                  <a:gd name="connsiteX447" fmla="*/ 188128 w 3048803"/>
                  <a:gd name="connsiteY447" fmla="*/ 974090 h 3378200"/>
                  <a:gd name="connsiteX448" fmla="*/ 198288 w 3048803"/>
                  <a:gd name="connsiteY448" fmla="*/ 920116 h 3378200"/>
                  <a:gd name="connsiteX449" fmla="*/ 167808 w 3048803"/>
                  <a:gd name="connsiteY449" fmla="*/ 920116 h 3378200"/>
                  <a:gd name="connsiteX450" fmla="*/ 144313 w 3048803"/>
                  <a:gd name="connsiteY450" fmla="*/ 873761 h 3378200"/>
                  <a:gd name="connsiteX451" fmla="*/ 167808 w 3048803"/>
                  <a:gd name="connsiteY451" fmla="*/ 845185 h 3378200"/>
                  <a:gd name="connsiteX452" fmla="*/ 167808 w 3048803"/>
                  <a:gd name="connsiteY452" fmla="*/ 808990 h 3378200"/>
                  <a:gd name="connsiteX453" fmla="*/ 159553 w 3048803"/>
                  <a:gd name="connsiteY453" fmla="*/ 795020 h 3378200"/>
                  <a:gd name="connsiteX454" fmla="*/ 167808 w 3048803"/>
                  <a:gd name="connsiteY454" fmla="*/ 747395 h 3378200"/>
                  <a:gd name="connsiteX455" fmla="*/ 185588 w 3048803"/>
                  <a:gd name="connsiteY455" fmla="*/ 760095 h 3378200"/>
                  <a:gd name="connsiteX456" fmla="*/ 259883 w 3048803"/>
                  <a:gd name="connsiteY456" fmla="*/ 726440 h 3378200"/>
                  <a:gd name="connsiteX457" fmla="*/ 219878 w 3048803"/>
                  <a:gd name="connsiteY457" fmla="*/ 693420 h 3378200"/>
                  <a:gd name="connsiteX458" fmla="*/ 193208 w 3048803"/>
                  <a:gd name="connsiteY458" fmla="*/ 652780 h 3378200"/>
                  <a:gd name="connsiteX459" fmla="*/ 214798 w 3048803"/>
                  <a:gd name="connsiteY459" fmla="*/ 633730 h 3378200"/>
                  <a:gd name="connsiteX460" fmla="*/ 183048 w 3048803"/>
                  <a:gd name="connsiteY460" fmla="*/ 610870 h 3378200"/>
                  <a:gd name="connsiteX461" fmla="*/ 198288 w 3048803"/>
                  <a:gd name="connsiteY461" fmla="*/ 551815 h 3378200"/>
                  <a:gd name="connsiteX462" fmla="*/ 195748 w 3048803"/>
                  <a:gd name="connsiteY462" fmla="*/ 508636 h 3378200"/>
                  <a:gd name="connsiteX463" fmla="*/ 167808 w 3048803"/>
                  <a:gd name="connsiteY463" fmla="*/ 489585 h 3378200"/>
                  <a:gd name="connsiteX464" fmla="*/ 214798 w 3048803"/>
                  <a:gd name="connsiteY464" fmla="*/ 481965 h 3378200"/>
                  <a:gd name="connsiteX465" fmla="*/ 202733 w 3048803"/>
                  <a:gd name="connsiteY465" fmla="*/ 422911 h 3378200"/>
                  <a:gd name="connsiteX466" fmla="*/ 202733 w 3048803"/>
                  <a:gd name="connsiteY466" fmla="*/ 398145 h 3378200"/>
                  <a:gd name="connsiteX467" fmla="*/ 214798 w 3048803"/>
                  <a:gd name="connsiteY467" fmla="*/ 391160 h 3378200"/>
                  <a:gd name="connsiteX468" fmla="*/ 223688 w 3048803"/>
                  <a:gd name="connsiteY468" fmla="*/ 377191 h 3378200"/>
                  <a:gd name="connsiteX469" fmla="*/ 219878 w 3048803"/>
                  <a:gd name="connsiteY469" fmla="*/ 350520 h 3378200"/>
                  <a:gd name="connsiteX470" fmla="*/ 214798 w 3048803"/>
                  <a:gd name="connsiteY470" fmla="*/ 296545 h 3378200"/>
                  <a:gd name="connsiteX471" fmla="*/ 183048 w 3048803"/>
                  <a:gd name="connsiteY471" fmla="*/ 265430 h 3378200"/>
                  <a:gd name="connsiteX472" fmla="*/ 159553 w 3048803"/>
                  <a:gd name="connsiteY472" fmla="*/ 255270 h 3378200"/>
                  <a:gd name="connsiteX473" fmla="*/ 125898 w 3048803"/>
                  <a:gd name="connsiteY473" fmla="*/ 257810 h 3378200"/>
                  <a:gd name="connsiteX474" fmla="*/ 120818 w 3048803"/>
                  <a:gd name="connsiteY474" fmla="*/ 285115 h 3378200"/>
                  <a:gd name="connsiteX475" fmla="*/ 99228 w 3048803"/>
                  <a:gd name="connsiteY475" fmla="*/ 270510 h 3378200"/>
                  <a:gd name="connsiteX476" fmla="*/ 85258 w 3048803"/>
                  <a:gd name="connsiteY476" fmla="*/ 247650 h 3378200"/>
                  <a:gd name="connsiteX477" fmla="*/ 58588 w 3048803"/>
                  <a:gd name="connsiteY477" fmla="*/ 213995 h 3378200"/>
                  <a:gd name="connsiteX478" fmla="*/ 45679 w 3048803"/>
                  <a:gd name="connsiteY478" fmla="*/ 198372 h 3378200"/>
                  <a:gd name="connsiteX479" fmla="*/ 28492 w 3048803"/>
                  <a:gd name="connsiteY479" fmla="*/ 177884 h 3378200"/>
                  <a:gd name="connsiteX480" fmla="*/ 0 w 3048803"/>
                  <a:gd name="connsiteY480" fmla="*/ 172720 h 3378200"/>
                  <a:gd name="connsiteX481" fmla="*/ 43983 w 3048803"/>
                  <a:gd name="connsiteY481" fmla="*/ 116205 h 3378200"/>
                  <a:gd name="connsiteX482" fmla="*/ 58588 w 3048803"/>
                  <a:gd name="connsiteY482" fmla="*/ 111125 h 3378200"/>
                  <a:gd name="connsiteX483" fmla="*/ 58588 w 3048803"/>
                  <a:gd name="connsiteY483" fmla="*/ 85725 h 3378200"/>
                  <a:gd name="connsiteX484" fmla="*/ 120818 w 3048803"/>
                  <a:gd name="connsiteY484" fmla="*/ 85725 h 3378200"/>
                  <a:gd name="connsiteX485" fmla="*/ 120818 w 3048803"/>
                  <a:gd name="connsiteY485" fmla="*/ 64770 h 3378200"/>
                  <a:gd name="connsiteX486" fmla="*/ 159553 w 3048803"/>
                  <a:gd name="connsiteY486" fmla="*/ 62230 h 3378200"/>
                  <a:gd name="connsiteX487" fmla="*/ 167808 w 3048803"/>
                  <a:gd name="connsiteY487" fmla="*/ 28575 h 3378200"/>
                  <a:gd name="connsiteX488" fmla="*/ 167808 w 3048803"/>
                  <a:gd name="connsiteY488" fmla="*/ 0 h 3378200"/>
                  <a:gd name="connsiteX0" fmla="*/ 966497 w 3048803"/>
                  <a:gd name="connsiteY0" fmla="*/ 2693200 h 3378200"/>
                  <a:gd name="connsiteX1" fmla="*/ 964145 w 3048803"/>
                  <a:gd name="connsiteY1" fmla="*/ 2699470 h 3378200"/>
                  <a:gd name="connsiteX2" fmla="*/ 967273 w 3048803"/>
                  <a:gd name="connsiteY2" fmla="*/ 2698115 h 3378200"/>
                  <a:gd name="connsiteX3" fmla="*/ 966497 w 3048803"/>
                  <a:gd name="connsiteY3" fmla="*/ 2693200 h 3378200"/>
                  <a:gd name="connsiteX4" fmla="*/ 933618 w 3048803"/>
                  <a:gd name="connsiteY4" fmla="*/ 1861844 h 3378200"/>
                  <a:gd name="connsiteX5" fmla="*/ 933618 w 3048803"/>
                  <a:gd name="connsiteY5" fmla="*/ 1869440 h 3378200"/>
                  <a:gd name="connsiteX6" fmla="*/ 950128 w 3048803"/>
                  <a:gd name="connsiteY6" fmla="*/ 1869440 h 3378200"/>
                  <a:gd name="connsiteX7" fmla="*/ 950128 w 3048803"/>
                  <a:gd name="connsiteY7" fmla="*/ 1866214 h 3378200"/>
                  <a:gd name="connsiteX8" fmla="*/ 948223 w 3048803"/>
                  <a:gd name="connsiteY8" fmla="*/ 1866900 h 3378200"/>
                  <a:gd name="connsiteX9" fmla="*/ 933618 w 3048803"/>
                  <a:gd name="connsiteY9" fmla="*/ 1861844 h 3378200"/>
                  <a:gd name="connsiteX10" fmla="*/ 2615098 w 3048803"/>
                  <a:gd name="connsiteY10" fmla="*/ 1367155 h 3378200"/>
                  <a:gd name="connsiteX11" fmla="*/ 2611374 w 3048803"/>
                  <a:gd name="connsiteY11" fmla="*/ 1370879 h 3378200"/>
                  <a:gd name="connsiteX12" fmla="*/ 2612074 w 3048803"/>
                  <a:gd name="connsiteY12" fmla="*/ 1377875 h 3378200"/>
                  <a:gd name="connsiteX13" fmla="*/ 2614463 w 3048803"/>
                  <a:gd name="connsiteY13" fmla="*/ 1376680 h 3378200"/>
                  <a:gd name="connsiteX14" fmla="*/ 2615098 w 3048803"/>
                  <a:gd name="connsiteY14" fmla="*/ 1367155 h 3378200"/>
                  <a:gd name="connsiteX15" fmla="*/ 1338490 w 3048803"/>
                  <a:gd name="connsiteY15" fmla="*/ 1109545 h 3378200"/>
                  <a:gd name="connsiteX16" fmla="*/ 1325285 w 3048803"/>
                  <a:gd name="connsiteY16" fmla="*/ 1117370 h 3378200"/>
                  <a:gd name="connsiteX17" fmla="*/ 1326365 w 3048803"/>
                  <a:gd name="connsiteY17" fmla="*/ 1119187 h 3378200"/>
                  <a:gd name="connsiteX18" fmla="*/ 1327377 w 3048803"/>
                  <a:gd name="connsiteY18" fmla="*/ 1121684 h 3378200"/>
                  <a:gd name="connsiteX19" fmla="*/ 1331128 w 3048803"/>
                  <a:gd name="connsiteY19" fmla="*/ 1118870 h 3378200"/>
                  <a:gd name="connsiteX20" fmla="*/ 1338490 w 3048803"/>
                  <a:gd name="connsiteY20" fmla="*/ 1109545 h 3378200"/>
                  <a:gd name="connsiteX21" fmla="*/ 1389548 w 3048803"/>
                  <a:gd name="connsiteY21" fmla="*/ 885825 h 3378200"/>
                  <a:gd name="connsiteX22" fmla="*/ 1403518 w 3048803"/>
                  <a:gd name="connsiteY22" fmla="*/ 887730 h 3378200"/>
                  <a:gd name="connsiteX23" fmla="*/ 1385227 w 3048803"/>
                  <a:gd name="connsiteY23" fmla="*/ 888706 h 3378200"/>
                  <a:gd name="connsiteX24" fmla="*/ 1389548 w 3048803"/>
                  <a:gd name="connsiteY24" fmla="*/ 885825 h 3378200"/>
                  <a:gd name="connsiteX25" fmla="*/ 167808 w 3048803"/>
                  <a:gd name="connsiteY25" fmla="*/ 0 h 3378200"/>
                  <a:gd name="connsiteX26" fmla="*/ 214798 w 3048803"/>
                  <a:gd name="connsiteY26" fmla="*/ 10795 h 3378200"/>
                  <a:gd name="connsiteX27" fmla="*/ 259883 w 3048803"/>
                  <a:gd name="connsiteY27" fmla="*/ 10795 h 3378200"/>
                  <a:gd name="connsiteX28" fmla="*/ 293538 w 3048803"/>
                  <a:gd name="connsiteY28" fmla="*/ 67310 h 3378200"/>
                  <a:gd name="connsiteX29" fmla="*/ 345608 w 3048803"/>
                  <a:gd name="connsiteY29" fmla="*/ 83185 h 3378200"/>
                  <a:gd name="connsiteX30" fmla="*/ 386248 w 3048803"/>
                  <a:gd name="connsiteY30" fmla="*/ 62230 h 3378200"/>
                  <a:gd name="connsiteX31" fmla="*/ 409108 w 3048803"/>
                  <a:gd name="connsiteY31" fmla="*/ 106045 h 3378200"/>
                  <a:gd name="connsiteX32" fmla="*/ 439588 w 3048803"/>
                  <a:gd name="connsiteY32" fmla="*/ 140970 h 3378200"/>
                  <a:gd name="connsiteX33" fmla="*/ 429260 w 3048803"/>
                  <a:gd name="connsiteY33" fmla="*/ 188595 h 3378200"/>
                  <a:gd name="connsiteX34" fmla="*/ 443063 w 3048803"/>
                  <a:gd name="connsiteY34" fmla="*/ 269282 h 3378200"/>
                  <a:gd name="connsiteX35" fmla="*/ 420754 w 3048803"/>
                  <a:gd name="connsiteY35" fmla="*/ 293754 h 3378200"/>
                  <a:gd name="connsiteX36" fmla="*/ 401362 w 3048803"/>
                  <a:gd name="connsiteY36" fmla="*/ 343110 h 3378200"/>
                  <a:gd name="connsiteX37" fmla="*/ 429261 w 3048803"/>
                  <a:gd name="connsiteY37" fmla="*/ 391160 h 3378200"/>
                  <a:gd name="connsiteX38" fmla="*/ 439012 w 3048803"/>
                  <a:gd name="connsiteY38" fmla="*/ 428615 h 3378200"/>
                  <a:gd name="connsiteX39" fmla="*/ 438953 w 3048803"/>
                  <a:gd name="connsiteY39" fmla="*/ 428626 h 3378200"/>
                  <a:gd name="connsiteX40" fmla="*/ 438953 w 3048803"/>
                  <a:gd name="connsiteY40" fmla="*/ 432436 h 3378200"/>
                  <a:gd name="connsiteX41" fmla="*/ 439012 w 3048803"/>
                  <a:gd name="connsiteY41" fmla="*/ 428615 h 3378200"/>
                  <a:gd name="connsiteX42" fmla="*/ 470703 w 3048803"/>
                  <a:gd name="connsiteY42" fmla="*/ 422911 h 3378200"/>
                  <a:gd name="connsiteX43" fmla="*/ 524043 w 3048803"/>
                  <a:gd name="connsiteY43" fmla="*/ 422911 h 3378200"/>
                  <a:gd name="connsiteX44" fmla="*/ 556428 w 3048803"/>
                  <a:gd name="connsiteY44" fmla="*/ 452756 h 3378200"/>
                  <a:gd name="connsiteX45" fmla="*/ 591988 w 3048803"/>
                  <a:gd name="connsiteY45" fmla="*/ 430530 h 3378200"/>
                  <a:gd name="connsiteX46" fmla="*/ 637708 w 3048803"/>
                  <a:gd name="connsiteY46" fmla="*/ 469265 h 3378200"/>
                  <a:gd name="connsiteX47" fmla="*/ 680001 w 3048803"/>
                  <a:gd name="connsiteY47" fmla="*/ 425067 h 3378200"/>
                  <a:gd name="connsiteX48" fmla="*/ 733258 w 3048803"/>
                  <a:gd name="connsiteY48" fmla="*/ 487254 h 3378200"/>
                  <a:gd name="connsiteX49" fmla="*/ 767248 w 3048803"/>
                  <a:gd name="connsiteY49" fmla="*/ 516382 h 3378200"/>
                  <a:gd name="connsiteX50" fmla="*/ 806618 w 3048803"/>
                  <a:gd name="connsiteY50" fmla="*/ 529590 h 3378200"/>
                  <a:gd name="connsiteX51" fmla="*/ 835193 w 3048803"/>
                  <a:gd name="connsiteY51" fmla="*/ 495300 h 3378200"/>
                  <a:gd name="connsiteX52" fmla="*/ 921553 w 3048803"/>
                  <a:gd name="connsiteY52" fmla="*/ 452756 h 3378200"/>
                  <a:gd name="connsiteX53" fmla="*/ 964608 w 3048803"/>
                  <a:gd name="connsiteY53" fmla="*/ 477011 h 3378200"/>
                  <a:gd name="connsiteX54" fmla="*/ 997118 w 3048803"/>
                  <a:gd name="connsiteY54" fmla="*/ 492125 h 3378200"/>
                  <a:gd name="connsiteX55" fmla="*/ 1043473 w 3048803"/>
                  <a:gd name="connsiteY55" fmla="*/ 508636 h 3378200"/>
                  <a:gd name="connsiteX56" fmla="*/ 1068873 w 3048803"/>
                  <a:gd name="connsiteY56" fmla="*/ 535941 h 3378200"/>
                  <a:gd name="connsiteX57" fmla="*/ 1114976 w 3048803"/>
                  <a:gd name="connsiteY57" fmla="*/ 531873 h 3378200"/>
                  <a:gd name="connsiteX58" fmla="*/ 1208747 w 3048803"/>
                  <a:gd name="connsiteY58" fmla="*/ 605874 h 3378200"/>
                  <a:gd name="connsiteX59" fmla="*/ 1297899 w 3048803"/>
                  <a:gd name="connsiteY59" fmla="*/ 605832 h 3378200"/>
                  <a:gd name="connsiteX60" fmla="*/ 1385420 w 3048803"/>
                  <a:gd name="connsiteY60" fmla="*/ 665042 h 3378200"/>
                  <a:gd name="connsiteX61" fmla="*/ 1420028 w 3048803"/>
                  <a:gd name="connsiteY61" fmla="*/ 668655 h 3378200"/>
                  <a:gd name="connsiteX62" fmla="*/ 1344295 w 3048803"/>
                  <a:gd name="connsiteY62" fmla="*/ 708702 h 3378200"/>
                  <a:gd name="connsiteX63" fmla="*/ 1329013 w 3048803"/>
                  <a:gd name="connsiteY63" fmla="*/ 747520 h 3378200"/>
                  <a:gd name="connsiteX64" fmla="*/ 1357163 w 3048803"/>
                  <a:gd name="connsiteY64" fmla="*/ 816610 h 3378200"/>
                  <a:gd name="connsiteX65" fmla="*/ 1355893 w 3048803"/>
                  <a:gd name="connsiteY65" fmla="*/ 890270 h 3378200"/>
                  <a:gd name="connsiteX66" fmla="*/ 1385227 w 3048803"/>
                  <a:gd name="connsiteY66" fmla="*/ 888706 h 3378200"/>
                  <a:gd name="connsiteX67" fmla="*/ 1372403 w 3048803"/>
                  <a:gd name="connsiteY67" fmla="*/ 897255 h 3378200"/>
                  <a:gd name="connsiteX68" fmla="*/ 1367958 w 3048803"/>
                  <a:gd name="connsiteY68" fmla="*/ 925195 h 3378200"/>
                  <a:gd name="connsiteX69" fmla="*/ 1321603 w 3048803"/>
                  <a:gd name="connsiteY69" fmla="*/ 922655 h 3378200"/>
                  <a:gd name="connsiteX70" fmla="*/ 1305728 w 3048803"/>
                  <a:gd name="connsiteY70" fmla="*/ 945516 h 3378200"/>
                  <a:gd name="connsiteX71" fmla="*/ 1357163 w 3048803"/>
                  <a:gd name="connsiteY71" fmla="*/ 996950 h 3378200"/>
                  <a:gd name="connsiteX72" fmla="*/ 1324143 w 3048803"/>
                  <a:gd name="connsiteY72" fmla="*/ 1075055 h 3378200"/>
                  <a:gd name="connsiteX73" fmla="*/ 1349543 w 3048803"/>
                  <a:gd name="connsiteY73" fmla="*/ 1102995 h 3378200"/>
                  <a:gd name="connsiteX74" fmla="*/ 1343114 w 3048803"/>
                  <a:gd name="connsiteY74" fmla="*/ 1106805 h 3378200"/>
                  <a:gd name="connsiteX75" fmla="*/ 1369228 w 3048803"/>
                  <a:gd name="connsiteY75" fmla="*/ 1106805 h 3378200"/>
                  <a:gd name="connsiteX76" fmla="*/ 1376848 w 3048803"/>
                  <a:gd name="connsiteY76" fmla="*/ 1130300 h 3378200"/>
                  <a:gd name="connsiteX77" fmla="*/ 1384468 w 3048803"/>
                  <a:gd name="connsiteY77" fmla="*/ 1155065 h 3378200"/>
                  <a:gd name="connsiteX78" fmla="*/ 1420028 w 3048803"/>
                  <a:gd name="connsiteY78" fmla="*/ 1160780 h 3378200"/>
                  <a:gd name="connsiteX79" fmla="*/ 1451143 w 3048803"/>
                  <a:gd name="connsiteY79" fmla="*/ 1170305 h 3378200"/>
                  <a:gd name="connsiteX80" fmla="*/ 1470193 w 3048803"/>
                  <a:gd name="connsiteY80" fmla="*/ 1164590 h 3378200"/>
                  <a:gd name="connsiteX81" fmla="*/ 1483528 w 3048803"/>
                  <a:gd name="connsiteY81" fmla="*/ 1145541 h 3378200"/>
                  <a:gd name="connsiteX82" fmla="*/ 1493053 w 3048803"/>
                  <a:gd name="connsiteY82" fmla="*/ 1106805 h 3378200"/>
                  <a:gd name="connsiteX83" fmla="*/ 1521628 w 3048803"/>
                  <a:gd name="connsiteY83" fmla="*/ 1106805 h 3378200"/>
                  <a:gd name="connsiteX84" fmla="*/ 1531153 w 3048803"/>
                  <a:gd name="connsiteY84" fmla="*/ 1126490 h 3378200"/>
                  <a:gd name="connsiteX85" fmla="*/ 1550203 w 3048803"/>
                  <a:gd name="connsiteY85" fmla="*/ 1126490 h 3378200"/>
                  <a:gd name="connsiteX86" fmla="*/ 1569253 w 3048803"/>
                  <a:gd name="connsiteY86" fmla="*/ 1143635 h 3378200"/>
                  <a:gd name="connsiteX87" fmla="*/ 1594018 w 3048803"/>
                  <a:gd name="connsiteY87" fmla="*/ 1143635 h 3378200"/>
                  <a:gd name="connsiteX88" fmla="*/ 1603543 w 3048803"/>
                  <a:gd name="connsiteY88" fmla="*/ 1126490 h 3378200"/>
                  <a:gd name="connsiteX89" fmla="*/ 1590208 w 3048803"/>
                  <a:gd name="connsiteY89" fmla="*/ 1170305 h 3378200"/>
                  <a:gd name="connsiteX90" fmla="*/ 1591861 w 3048803"/>
                  <a:gd name="connsiteY90" fmla="*/ 1197102 h 3378200"/>
                  <a:gd name="connsiteX91" fmla="*/ 1611163 w 3048803"/>
                  <a:gd name="connsiteY91" fmla="*/ 1217930 h 3378200"/>
                  <a:gd name="connsiteX92" fmla="*/ 1622593 w 3048803"/>
                  <a:gd name="connsiteY92" fmla="*/ 1240155 h 3378200"/>
                  <a:gd name="connsiteX93" fmla="*/ 1628141 w 3048803"/>
                  <a:gd name="connsiteY93" fmla="*/ 1253065 h 3378200"/>
                  <a:gd name="connsiteX94" fmla="*/ 1658788 w 3048803"/>
                  <a:gd name="connsiteY94" fmla="*/ 1240155 h 3378200"/>
                  <a:gd name="connsiteX95" fmla="*/ 1664503 w 3048803"/>
                  <a:gd name="connsiteY95" fmla="*/ 1265555 h 3378200"/>
                  <a:gd name="connsiteX96" fmla="*/ 1689268 w 3048803"/>
                  <a:gd name="connsiteY96" fmla="*/ 1290320 h 3378200"/>
                  <a:gd name="connsiteX97" fmla="*/ 1692585 w 3048803"/>
                  <a:gd name="connsiteY97" fmla="*/ 1310221 h 3378200"/>
                  <a:gd name="connsiteX98" fmla="*/ 1696253 w 3048803"/>
                  <a:gd name="connsiteY98" fmla="*/ 1295400 h 3378200"/>
                  <a:gd name="connsiteX99" fmla="*/ 1719113 w 3048803"/>
                  <a:gd name="connsiteY99" fmla="*/ 1310640 h 3378200"/>
                  <a:gd name="connsiteX100" fmla="*/ 1726098 w 3048803"/>
                  <a:gd name="connsiteY100" fmla="*/ 1314450 h 3378200"/>
                  <a:gd name="connsiteX101" fmla="*/ 1747688 w 3048803"/>
                  <a:gd name="connsiteY101" fmla="*/ 1314450 h 3378200"/>
                  <a:gd name="connsiteX102" fmla="*/ 1768643 w 3048803"/>
                  <a:gd name="connsiteY102" fmla="*/ 1314450 h 3378200"/>
                  <a:gd name="connsiteX103" fmla="*/ 1805473 w 3048803"/>
                  <a:gd name="connsiteY103" fmla="*/ 1336675 h 3378200"/>
                  <a:gd name="connsiteX104" fmla="*/ 1782613 w 3048803"/>
                  <a:gd name="connsiteY104" fmla="*/ 1349375 h 3378200"/>
                  <a:gd name="connsiteX105" fmla="*/ 1782613 w 3048803"/>
                  <a:gd name="connsiteY105" fmla="*/ 1364615 h 3378200"/>
                  <a:gd name="connsiteX106" fmla="*/ 1768643 w 3048803"/>
                  <a:gd name="connsiteY106" fmla="*/ 1384935 h 3378200"/>
                  <a:gd name="connsiteX107" fmla="*/ 1790233 w 3048803"/>
                  <a:gd name="connsiteY107" fmla="*/ 1402715 h 3378200"/>
                  <a:gd name="connsiteX108" fmla="*/ 1805473 w 3048803"/>
                  <a:gd name="connsiteY108" fmla="*/ 1428750 h 3378200"/>
                  <a:gd name="connsiteX109" fmla="*/ 1834048 w 3048803"/>
                  <a:gd name="connsiteY109" fmla="*/ 1438910 h 3378200"/>
                  <a:gd name="connsiteX110" fmla="*/ 1861988 w 3048803"/>
                  <a:gd name="connsiteY110" fmla="*/ 1418590 h 3378200"/>
                  <a:gd name="connsiteX111" fmla="*/ 1879768 w 3048803"/>
                  <a:gd name="connsiteY111" fmla="*/ 1426210 h 3378200"/>
                  <a:gd name="connsiteX112" fmla="*/ 1895008 w 3048803"/>
                  <a:gd name="connsiteY112" fmla="*/ 1397635 h 3378200"/>
                  <a:gd name="connsiteX113" fmla="*/ 1919138 w 3048803"/>
                  <a:gd name="connsiteY113" fmla="*/ 1410970 h 3378200"/>
                  <a:gd name="connsiteX114" fmla="*/ 1919138 w 3048803"/>
                  <a:gd name="connsiteY114" fmla="*/ 1431290 h 3378200"/>
                  <a:gd name="connsiteX115" fmla="*/ 1941363 w 3048803"/>
                  <a:gd name="connsiteY115" fmla="*/ 1446530 h 3378200"/>
                  <a:gd name="connsiteX116" fmla="*/ 1957873 w 3048803"/>
                  <a:gd name="connsiteY116" fmla="*/ 1413510 h 3378200"/>
                  <a:gd name="connsiteX117" fmla="*/ 1988988 w 3048803"/>
                  <a:gd name="connsiteY117" fmla="*/ 1410970 h 3378200"/>
                  <a:gd name="connsiteX118" fmla="*/ 2031533 w 3048803"/>
                  <a:gd name="connsiteY118" fmla="*/ 1410970 h 3378200"/>
                  <a:gd name="connsiteX119" fmla="*/ 2057568 w 3048803"/>
                  <a:gd name="connsiteY119" fmla="*/ 1431290 h 3378200"/>
                  <a:gd name="connsiteX120" fmla="*/ 2086032 w 3048803"/>
                  <a:gd name="connsiteY120" fmla="*/ 1424444 h 3378200"/>
                  <a:gd name="connsiteX121" fmla="*/ 2081698 w 3048803"/>
                  <a:gd name="connsiteY121" fmla="*/ 1421130 h 3378200"/>
                  <a:gd name="connsiteX122" fmla="*/ 2122973 w 3048803"/>
                  <a:gd name="connsiteY122" fmla="*/ 1396365 h 3378200"/>
                  <a:gd name="connsiteX123" fmla="*/ 2164883 w 3048803"/>
                  <a:gd name="connsiteY123" fmla="*/ 1369695 h 3378200"/>
                  <a:gd name="connsiteX124" fmla="*/ 2162978 w 3048803"/>
                  <a:gd name="connsiteY124" fmla="*/ 1338580 h 3378200"/>
                  <a:gd name="connsiteX125" fmla="*/ 2174408 w 3048803"/>
                  <a:gd name="connsiteY125" fmla="*/ 1247775 h 3378200"/>
                  <a:gd name="connsiteX126" fmla="*/ 2192823 w 3048803"/>
                  <a:gd name="connsiteY126" fmla="*/ 1230630 h 3378200"/>
                  <a:gd name="connsiteX127" fmla="*/ 2113448 w 3048803"/>
                  <a:gd name="connsiteY127" fmla="*/ 1189355 h 3378200"/>
                  <a:gd name="connsiteX128" fmla="*/ 2079793 w 3048803"/>
                  <a:gd name="connsiteY128" fmla="*/ 1189355 h 3378200"/>
                  <a:gd name="connsiteX129" fmla="*/ 2050583 w 3048803"/>
                  <a:gd name="connsiteY129" fmla="*/ 1211580 h 3378200"/>
                  <a:gd name="connsiteX130" fmla="*/ 2029628 w 3048803"/>
                  <a:gd name="connsiteY130" fmla="*/ 1253490 h 3378200"/>
                  <a:gd name="connsiteX131" fmla="*/ 2022008 w 3048803"/>
                  <a:gd name="connsiteY131" fmla="*/ 1245870 h 3378200"/>
                  <a:gd name="connsiteX132" fmla="*/ 2004863 w 3048803"/>
                  <a:gd name="connsiteY132" fmla="*/ 1243965 h 3378200"/>
                  <a:gd name="connsiteX133" fmla="*/ 2048678 w 3048803"/>
                  <a:gd name="connsiteY133" fmla="*/ 1186815 h 3378200"/>
                  <a:gd name="connsiteX134" fmla="*/ 2023913 w 3048803"/>
                  <a:gd name="connsiteY134" fmla="*/ 1146810 h 3378200"/>
                  <a:gd name="connsiteX135" fmla="*/ 2004863 w 3048803"/>
                  <a:gd name="connsiteY135" fmla="*/ 1200150 h 3378200"/>
                  <a:gd name="connsiteX136" fmla="*/ 1989623 w 3048803"/>
                  <a:gd name="connsiteY136" fmla="*/ 1209675 h 3378200"/>
                  <a:gd name="connsiteX137" fmla="*/ 1993433 w 3048803"/>
                  <a:gd name="connsiteY137" fmla="*/ 1236345 h 3378200"/>
                  <a:gd name="connsiteX138" fmla="*/ 1955333 w 3048803"/>
                  <a:gd name="connsiteY138" fmla="*/ 1230630 h 3378200"/>
                  <a:gd name="connsiteX139" fmla="*/ 1955333 w 3048803"/>
                  <a:gd name="connsiteY139" fmla="*/ 1211580 h 3378200"/>
                  <a:gd name="connsiteX140" fmla="*/ 1987718 w 3048803"/>
                  <a:gd name="connsiteY140" fmla="*/ 1151255 h 3378200"/>
                  <a:gd name="connsiteX141" fmla="*/ 2010578 w 3048803"/>
                  <a:gd name="connsiteY141" fmla="*/ 1135380 h 3378200"/>
                  <a:gd name="connsiteX142" fmla="*/ 1997243 w 3048803"/>
                  <a:gd name="connsiteY142" fmla="*/ 1074420 h 3378200"/>
                  <a:gd name="connsiteX143" fmla="*/ 2023913 w 3048803"/>
                  <a:gd name="connsiteY143" fmla="*/ 1033780 h 3378200"/>
                  <a:gd name="connsiteX144" fmla="*/ 2113448 w 3048803"/>
                  <a:gd name="connsiteY144" fmla="*/ 1017905 h 3378200"/>
                  <a:gd name="connsiteX145" fmla="*/ 2162978 w 3048803"/>
                  <a:gd name="connsiteY145" fmla="*/ 1005205 h 3378200"/>
                  <a:gd name="connsiteX146" fmla="*/ 2145198 w 3048803"/>
                  <a:gd name="connsiteY146" fmla="*/ 954405 h 3378200"/>
                  <a:gd name="connsiteX147" fmla="*/ 2111543 w 3048803"/>
                  <a:gd name="connsiteY147" fmla="*/ 963931 h 3378200"/>
                  <a:gd name="connsiteX148" fmla="*/ 2079793 w 3048803"/>
                  <a:gd name="connsiteY148" fmla="*/ 938530 h 3378200"/>
                  <a:gd name="connsiteX149" fmla="*/ 2081698 w 3048803"/>
                  <a:gd name="connsiteY149" fmla="*/ 859155 h 3378200"/>
                  <a:gd name="connsiteX150" fmla="*/ 2129323 w 3048803"/>
                  <a:gd name="connsiteY150" fmla="*/ 824230 h 3378200"/>
                  <a:gd name="connsiteX151" fmla="*/ 2192823 w 3048803"/>
                  <a:gd name="connsiteY151" fmla="*/ 805180 h 3378200"/>
                  <a:gd name="connsiteX152" fmla="*/ 2213778 w 3048803"/>
                  <a:gd name="connsiteY152" fmla="*/ 849630 h 3378200"/>
                  <a:gd name="connsiteX153" fmla="*/ 2230923 w 3048803"/>
                  <a:gd name="connsiteY153" fmla="*/ 881380 h 3378200"/>
                  <a:gd name="connsiteX154" fmla="*/ 2275373 w 3048803"/>
                  <a:gd name="connsiteY154" fmla="*/ 903605 h 3378200"/>
                  <a:gd name="connsiteX155" fmla="*/ 2275373 w 3048803"/>
                  <a:gd name="connsiteY155" fmla="*/ 878205 h 3378200"/>
                  <a:gd name="connsiteX156" fmla="*/ 2367448 w 3048803"/>
                  <a:gd name="connsiteY156" fmla="*/ 849630 h 3378200"/>
                  <a:gd name="connsiteX157" fmla="*/ 2403008 w 3048803"/>
                  <a:gd name="connsiteY157" fmla="*/ 862965 h 3378200"/>
                  <a:gd name="connsiteX158" fmla="*/ 2433488 w 3048803"/>
                  <a:gd name="connsiteY158" fmla="*/ 847725 h 3378200"/>
                  <a:gd name="connsiteX159" fmla="*/ 2456348 w 3048803"/>
                  <a:gd name="connsiteY159" fmla="*/ 872490 h 3378200"/>
                  <a:gd name="connsiteX160" fmla="*/ 2444918 w 3048803"/>
                  <a:gd name="connsiteY160" fmla="*/ 889635 h 3378200"/>
                  <a:gd name="connsiteX161" fmla="*/ 2469683 w 3048803"/>
                  <a:gd name="connsiteY161" fmla="*/ 901065 h 3378200"/>
                  <a:gd name="connsiteX162" fmla="*/ 2458253 w 3048803"/>
                  <a:gd name="connsiteY162" fmla="*/ 910590 h 3378200"/>
                  <a:gd name="connsiteX163" fmla="*/ 2469048 w 3048803"/>
                  <a:gd name="connsiteY163" fmla="*/ 922655 h 3378200"/>
                  <a:gd name="connsiteX164" fmla="*/ 2494448 w 3048803"/>
                  <a:gd name="connsiteY164" fmla="*/ 986155 h 3378200"/>
                  <a:gd name="connsiteX165" fmla="*/ 2458253 w 3048803"/>
                  <a:gd name="connsiteY165" fmla="*/ 1038225 h 3378200"/>
                  <a:gd name="connsiteX166" fmla="*/ 2471588 w 3048803"/>
                  <a:gd name="connsiteY166" fmla="*/ 1068705 h 3378200"/>
                  <a:gd name="connsiteX167" fmla="*/ 2448728 w 3048803"/>
                  <a:gd name="connsiteY167" fmla="*/ 1106805 h 3378200"/>
                  <a:gd name="connsiteX168" fmla="*/ 2448728 w 3048803"/>
                  <a:gd name="connsiteY168" fmla="*/ 1132206 h 3378200"/>
                  <a:gd name="connsiteX169" fmla="*/ 2427773 w 3048803"/>
                  <a:gd name="connsiteY169" fmla="*/ 1141095 h 3378200"/>
                  <a:gd name="connsiteX170" fmla="*/ 2431583 w 3048803"/>
                  <a:gd name="connsiteY170" fmla="*/ 1163955 h 3378200"/>
                  <a:gd name="connsiteX171" fmla="*/ 2387768 w 3048803"/>
                  <a:gd name="connsiteY171" fmla="*/ 1198880 h 3378200"/>
                  <a:gd name="connsiteX172" fmla="*/ 2384593 w 3048803"/>
                  <a:gd name="connsiteY172" fmla="*/ 1230630 h 3378200"/>
                  <a:gd name="connsiteX173" fmla="*/ 2345858 w 3048803"/>
                  <a:gd name="connsiteY173" fmla="*/ 1239520 h 3378200"/>
                  <a:gd name="connsiteX174" fmla="*/ 2345858 w 3048803"/>
                  <a:gd name="connsiteY174" fmla="*/ 1295400 h 3378200"/>
                  <a:gd name="connsiteX175" fmla="*/ 2384593 w 3048803"/>
                  <a:gd name="connsiteY175" fmla="*/ 1314451 h 3378200"/>
                  <a:gd name="connsiteX176" fmla="*/ 2430948 w 3048803"/>
                  <a:gd name="connsiteY176" fmla="*/ 1295400 h 3378200"/>
                  <a:gd name="connsiteX177" fmla="*/ 2472223 w 3048803"/>
                  <a:gd name="connsiteY177" fmla="*/ 1295400 h 3378200"/>
                  <a:gd name="connsiteX178" fmla="*/ 2536358 w 3048803"/>
                  <a:gd name="connsiteY178" fmla="*/ 1239520 h 3378200"/>
                  <a:gd name="connsiteX179" fmla="*/ 2570648 w 3048803"/>
                  <a:gd name="connsiteY179" fmla="*/ 1239520 h 3378200"/>
                  <a:gd name="connsiteX180" fmla="*/ 2573647 w 3048803"/>
                  <a:gd name="connsiteY180" fmla="*/ 1251314 h 3378200"/>
                  <a:gd name="connsiteX181" fmla="*/ 2573710 w 3048803"/>
                  <a:gd name="connsiteY181" fmla="*/ 1251335 h 3378200"/>
                  <a:gd name="connsiteX182" fmla="*/ 2580173 w 3048803"/>
                  <a:gd name="connsiteY182" fmla="*/ 1241425 h 3378200"/>
                  <a:gd name="connsiteX183" fmla="*/ 2601763 w 3048803"/>
                  <a:gd name="connsiteY183" fmla="*/ 1241425 h 3378200"/>
                  <a:gd name="connsiteX184" fmla="*/ 2627163 w 3048803"/>
                  <a:gd name="connsiteY184" fmla="*/ 1264285 h 3378200"/>
                  <a:gd name="connsiteX185" fmla="*/ 2639863 w 3048803"/>
                  <a:gd name="connsiteY185" fmla="*/ 1275715 h 3378200"/>
                  <a:gd name="connsiteX186" fmla="*/ 2653833 w 3048803"/>
                  <a:gd name="connsiteY186" fmla="*/ 1284605 h 3378200"/>
                  <a:gd name="connsiteX187" fmla="*/ 2662088 w 3048803"/>
                  <a:gd name="connsiteY187" fmla="*/ 1273175 h 3378200"/>
                  <a:gd name="connsiteX188" fmla="*/ 2681138 w 3048803"/>
                  <a:gd name="connsiteY188" fmla="*/ 1275715 h 3378200"/>
                  <a:gd name="connsiteX189" fmla="*/ 2698918 w 3048803"/>
                  <a:gd name="connsiteY189" fmla="*/ 1285875 h 3378200"/>
                  <a:gd name="connsiteX190" fmla="*/ 2702728 w 3048803"/>
                  <a:gd name="connsiteY190" fmla="*/ 1297940 h 3378200"/>
                  <a:gd name="connsiteX191" fmla="*/ 2716698 w 3048803"/>
                  <a:gd name="connsiteY191" fmla="*/ 1314451 h 3378200"/>
                  <a:gd name="connsiteX192" fmla="*/ 2715428 w 3048803"/>
                  <a:gd name="connsiteY192" fmla="*/ 1324610 h 3378200"/>
                  <a:gd name="connsiteX193" fmla="*/ 2737018 w 3048803"/>
                  <a:gd name="connsiteY193" fmla="*/ 1325880 h 3378200"/>
                  <a:gd name="connsiteX194" fmla="*/ 2737018 w 3048803"/>
                  <a:gd name="connsiteY194" fmla="*/ 1334770 h 3378200"/>
                  <a:gd name="connsiteX195" fmla="*/ 2763053 w 3048803"/>
                  <a:gd name="connsiteY195" fmla="*/ 1347470 h 3378200"/>
                  <a:gd name="connsiteX196" fmla="*/ 2760513 w 3048803"/>
                  <a:gd name="connsiteY196" fmla="*/ 1357630 h 3378200"/>
                  <a:gd name="connsiteX197" fmla="*/ 2775753 w 3048803"/>
                  <a:gd name="connsiteY197" fmla="*/ 1370330 h 3378200"/>
                  <a:gd name="connsiteX198" fmla="*/ 2766863 w 3048803"/>
                  <a:gd name="connsiteY198" fmla="*/ 1386205 h 3378200"/>
                  <a:gd name="connsiteX199" fmla="*/ 2766863 w 3048803"/>
                  <a:gd name="connsiteY199" fmla="*/ 1400175 h 3378200"/>
                  <a:gd name="connsiteX200" fmla="*/ 2777023 w 3048803"/>
                  <a:gd name="connsiteY200" fmla="*/ 1415415 h 3378200"/>
                  <a:gd name="connsiteX201" fmla="*/ 2793533 w 3048803"/>
                  <a:gd name="connsiteY201" fmla="*/ 1423036 h 3378200"/>
                  <a:gd name="connsiteX202" fmla="*/ 2793533 w 3048803"/>
                  <a:gd name="connsiteY202" fmla="*/ 1440815 h 3378200"/>
                  <a:gd name="connsiteX203" fmla="*/ 2771943 w 3048803"/>
                  <a:gd name="connsiteY203" fmla="*/ 1435735 h 3378200"/>
                  <a:gd name="connsiteX204" fmla="*/ 2763053 w 3048803"/>
                  <a:gd name="connsiteY204" fmla="*/ 1439545 h 3378200"/>
                  <a:gd name="connsiteX205" fmla="*/ 2753528 w 3048803"/>
                  <a:gd name="connsiteY205" fmla="*/ 1431925 h 3378200"/>
                  <a:gd name="connsiteX206" fmla="*/ 2750988 w 3048803"/>
                  <a:gd name="connsiteY206" fmla="*/ 1508760 h 3378200"/>
                  <a:gd name="connsiteX207" fmla="*/ 2773213 w 3048803"/>
                  <a:gd name="connsiteY207" fmla="*/ 1512570 h 3378200"/>
                  <a:gd name="connsiteX208" fmla="*/ 2783373 w 3048803"/>
                  <a:gd name="connsiteY208" fmla="*/ 1504950 h 3378200"/>
                  <a:gd name="connsiteX209" fmla="*/ 2807503 w 3048803"/>
                  <a:gd name="connsiteY209" fmla="*/ 1525270 h 3378200"/>
                  <a:gd name="connsiteX210" fmla="*/ 2831633 w 3048803"/>
                  <a:gd name="connsiteY210" fmla="*/ 1554481 h 3378200"/>
                  <a:gd name="connsiteX211" fmla="*/ 2851953 w 3048803"/>
                  <a:gd name="connsiteY211" fmla="*/ 1553210 h 3378200"/>
                  <a:gd name="connsiteX212" fmla="*/ 2869098 w 3048803"/>
                  <a:gd name="connsiteY212" fmla="*/ 1565910 h 3378200"/>
                  <a:gd name="connsiteX213" fmla="*/ 2886878 w 3048803"/>
                  <a:gd name="connsiteY213" fmla="*/ 1551940 h 3378200"/>
                  <a:gd name="connsiteX214" fmla="*/ 2898308 w 3048803"/>
                  <a:gd name="connsiteY214" fmla="*/ 1565910 h 3378200"/>
                  <a:gd name="connsiteX215" fmla="*/ 2921168 w 3048803"/>
                  <a:gd name="connsiteY215" fmla="*/ 1554481 h 3378200"/>
                  <a:gd name="connsiteX216" fmla="*/ 2937678 w 3048803"/>
                  <a:gd name="connsiteY216" fmla="*/ 1575435 h 3378200"/>
                  <a:gd name="connsiteX217" fmla="*/ 2971333 w 3048803"/>
                  <a:gd name="connsiteY217" fmla="*/ 1602105 h 3378200"/>
                  <a:gd name="connsiteX218" fmla="*/ 2981493 w 3048803"/>
                  <a:gd name="connsiteY218" fmla="*/ 1602105 h 3378200"/>
                  <a:gd name="connsiteX219" fmla="*/ 2976413 w 3048803"/>
                  <a:gd name="connsiteY219" fmla="*/ 1614805 h 3378200"/>
                  <a:gd name="connsiteX220" fmla="*/ 2981493 w 3048803"/>
                  <a:gd name="connsiteY220" fmla="*/ 1632585 h 3378200"/>
                  <a:gd name="connsiteX221" fmla="*/ 2986573 w 3048803"/>
                  <a:gd name="connsiteY221" fmla="*/ 1663700 h 3378200"/>
                  <a:gd name="connsiteX222" fmla="*/ 3000543 w 3048803"/>
                  <a:gd name="connsiteY222" fmla="*/ 1659255 h 3378200"/>
                  <a:gd name="connsiteX223" fmla="*/ 3010703 w 3048803"/>
                  <a:gd name="connsiteY223" fmla="*/ 1685290 h 3378200"/>
                  <a:gd name="connsiteX224" fmla="*/ 3048803 w 3048803"/>
                  <a:gd name="connsiteY224" fmla="*/ 1729740 h 3378200"/>
                  <a:gd name="connsiteX225" fmla="*/ 3026729 w 3048803"/>
                  <a:gd name="connsiteY225" fmla="*/ 1798723 h 3378200"/>
                  <a:gd name="connsiteX226" fmla="*/ 3013147 w 3048803"/>
                  <a:gd name="connsiteY226" fmla="*/ 1792286 h 3378200"/>
                  <a:gd name="connsiteX227" fmla="*/ 2996009 w 3048803"/>
                  <a:gd name="connsiteY227" fmla="*/ 1872304 h 3378200"/>
                  <a:gd name="connsiteX228" fmla="*/ 2948402 w 3048803"/>
                  <a:gd name="connsiteY228" fmla="*/ 1929460 h 3378200"/>
                  <a:gd name="connsiteX229" fmla="*/ 2963636 w 3048803"/>
                  <a:gd name="connsiteY229" fmla="*/ 1958038 h 3378200"/>
                  <a:gd name="connsiteX230" fmla="*/ 2881752 w 3048803"/>
                  <a:gd name="connsiteY230" fmla="*/ 2087591 h 3378200"/>
                  <a:gd name="connsiteX231" fmla="*/ 2837953 w 3048803"/>
                  <a:gd name="connsiteY231" fmla="*/ 2110453 h 3378200"/>
                  <a:gd name="connsiteX232" fmla="*/ 2782729 w 3048803"/>
                  <a:gd name="connsiteY232" fmla="*/ 2129505 h 3378200"/>
                  <a:gd name="connsiteX233" fmla="*/ 2742739 w 3048803"/>
                  <a:gd name="connsiteY233" fmla="*/ 2188566 h 3378200"/>
                  <a:gd name="connsiteX234" fmla="*/ 2733218 w 3048803"/>
                  <a:gd name="connsiteY234" fmla="*/ 2342887 h 3378200"/>
                  <a:gd name="connsiteX235" fmla="*/ 2712271 w 3048803"/>
                  <a:gd name="connsiteY235" fmla="*/ 2360033 h 3378200"/>
                  <a:gd name="connsiteX236" fmla="*/ 2693228 w 3048803"/>
                  <a:gd name="connsiteY236" fmla="*/ 2392422 h 3378200"/>
                  <a:gd name="connsiteX237" fmla="*/ 2691324 w 3048803"/>
                  <a:gd name="connsiteY237" fmla="*/ 2464819 h 3378200"/>
                  <a:gd name="connsiteX238" fmla="*/ 2641813 w 3048803"/>
                  <a:gd name="connsiteY238" fmla="*/ 2521975 h 3378200"/>
                  <a:gd name="connsiteX239" fmla="*/ 2609440 w 3048803"/>
                  <a:gd name="connsiteY239" fmla="*/ 2521975 h 3378200"/>
                  <a:gd name="connsiteX240" fmla="*/ 2535173 w 3048803"/>
                  <a:gd name="connsiteY240" fmla="*/ 2554363 h 3378200"/>
                  <a:gd name="connsiteX241" fmla="*/ 2487566 w 3048803"/>
                  <a:gd name="connsiteY241" fmla="*/ 2605803 h 3378200"/>
                  <a:gd name="connsiteX242" fmla="*/ 2487566 w 3048803"/>
                  <a:gd name="connsiteY242" fmla="*/ 2638192 h 3378200"/>
                  <a:gd name="connsiteX243" fmla="*/ 2449480 w 3048803"/>
                  <a:gd name="connsiteY243" fmla="*/ 2653433 h 3378200"/>
                  <a:gd name="connsiteX244" fmla="*/ 2454688 w 3048803"/>
                  <a:gd name="connsiteY244" fmla="*/ 2729850 h 3378200"/>
                  <a:gd name="connsiteX245" fmla="*/ 2449481 w 3048803"/>
                  <a:gd name="connsiteY245" fmla="*/ 2728371 h 3378200"/>
                  <a:gd name="connsiteX246" fmla="*/ 2428533 w 3048803"/>
                  <a:gd name="connsiteY246" fmla="*/ 2794418 h 3378200"/>
                  <a:gd name="connsiteX247" fmla="*/ 2417108 w 3048803"/>
                  <a:gd name="connsiteY247" fmla="*/ 2788702 h 3378200"/>
                  <a:gd name="connsiteX248" fmla="*/ 2388544 w 3048803"/>
                  <a:gd name="connsiteY248" fmla="*/ 2815375 h 3378200"/>
                  <a:gd name="connsiteX249" fmla="*/ 2337128 w 3048803"/>
                  <a:gd name="connsiteY249" fmla="*/ 2840142 h 3378200"/>
                  <a:gd name="connsiteX250" fmla="*/ 2346649 w 3048803"/>
                  <a:gd name="connsiteY250" fmla="*/ 2855384 h 3378200"/>
                  <a:gd name="connsiteX251" fmla="*/ 2283808 w 3048803"/>
                  <a:gd name="connsiteY251" fmla="*/ 2914445 h 3378200"/>
                  <a:gd name="connsiteX252" fmla="*/ 2214620 w 3048803"/>
                  <a:gd name="connsiteY252" fmla="*/ 2990652 h 3378200"/>
                  <a:gd name="connsiteX253" fmla="*/ 2203828 w 3048803"/>
                  <a:gd name="connsiteY253" fmla="*/ 2990652 h 3378200"/>
                  <a:gd name="connsiteX254" fmla="*/ 2193672 w 3048803"/>
                  <a:gd name="connsiteY254" fmla="*/ 3019230 h 3378200"/>
                  <a:gd name="connsiteX255" fmla="*/ 2179072 w 3048803"/>
                  <a:gd name="connsiteY255" fmla="*/ 3034472 h 3378200"/>
                  <a:gd name="connsiteX256" fmla="*/ 2160030 w 3048803"/>
                  <a:gd name="connsiteY256" fmla="*/ 3055429 h 3378200"/>
                  <a:gd name="connsiteX257" fmla="*/ 2146700 w 3048803"/>
                  <a:gd name="connsiteY257" fmla="*/ 3064955 h 3378200"/>
                  <a:gd name="connsiteX258" fmla="*/ 2135909 w 3048803"/>
                  <a:gd name="connsiteY258" fmla="*/ 3076386 h 3378200"/>
                  <a:gd name="connsiteX259" fmla="*/ 2114327 w 3048803"/>
                  <a:gd name="connsiteY259" fmla="*/ 3084007 h 3378200"/>
                  <a:gd name="connsiteX260" fmla="*/ 2082589 w 3048803"/>
                  <a:gd name="connsiteY260" fmla="*/ 3089722 h 3378200"/>
                  <a:gd name="connsiteX261" fmla="*/ 2045773 w 3048803"/>
                  <a:gd name="connsiteY261" fmla="*/ 3095438 h 3378200"/>
                  <a:gd name="connsiteX262" fmla="*/ 2019113 w 3048803"/>
                  <a:gd name="connsiteY262" fmla="*/ 3103058 h 3378200"/>
                  <a:gd name="connsiteX263" fmla="*/ 2005783 w 3048803"/>
                  <a:gd name="connsiteY263" fmla="*/ 3106869 h 3378200"/>
                  <a:gd name="connsiteX264" fmla="*/ 1979123 w 3048803"/>
                  <a:gd name="connsiteY264" fmla="*/ 3120205 h 3378200"/>
                  <a:gd name="connsiteX265" fmla="*/ 1975314 w 3048803"/>
                  <a:gd name="connsiteY265" fmla="*/ 3131636 h 3378200"/>
                  <a:gd name="connsiteX266" fmla="*/ 1973479 w 3048803"/>
                  <a:gd name="connsiteY266" fmla="*/ 3132471 h 3378200"/>
                  <a:gd name="connsiteX267" fmla="*/ 1972478 w 3048803"/>
                  <a:gd name="connsiteY267" fmla="*/ 3132137 h 3378200"/>
                  <a:gd name="connsiteX268" fmla="*/ 1953263 w 3048803"/>
                  <a:gd name="connsiteY268" fmla="*/ 3128047 h 3378200"/>
                  <a:gd name="connsiteX269" fmla="*/ 1936351 w 3048803"/>
                  <a:gd name="connsiteY269" fmla="*/ 3098165 h 3378200"/>
                  <a:gd name="connsiteX270" fmla="*/ 1919209 w 3048803"/>
                  <a:gd name="connsiteY270" fmla="*/ 3094990 h 3378200"/>
                  <a:gd name="connsiteX271" fmla="*/ 1900163 w 3048803"/>
                  <a:gd name="connsiteY271" fmla="*/ 3054985 h 3378200"/>
                  <a:gd name="connsiteX272" fmla="*/ 1891274 w 3048803"/>
                  <a:gd name="connsiteY272" fmla="*/ 2962275 h 3378200"/>
                  <a:gd name="connsiteX273" fmla="*/ 1848102 w 3048803"/>
                  <a:gd name="connsiteY273" fmla="*/ 2971165 h 3378200"/>
                  <a:gd name="connsiteX274" fmla="*/ 1816358 w 3048803"/>
                  <a:gd name="connsiteY274" fmla="*/ 3023235 h 3378200"/>
                  <a:gd name="connsiteX275" fmla="*/ 1816358 w 3048803"/>
                  <a:gd name="connsiteY275" fmla="*/ 3046095 h 3378200"/>
                  <a:gd name="connsiteX276" fmla="*/ 1747790 w 3048803"/>
                  <a:gd name="connsiteY276" fmla="*/ 3057525 h 3378200"/>
                  <a:gd name="connsiteX277" fmla="*/ 1723030 w 3048803"/>
                  <a:gd name="connsiteY277" fmla="*/ 3131820 h 3378200"/>
                  <a:gd name="connsiteX278" fmla="*/ 1747790 w 3048803"/>
                  <a:gd name="connsiteY278" fmla="*/ 3131820 h 3378200"/>
                  <a:gd name="connsiteX279" fmla="*/ 1706523 w 3048803"/>
                  <a:gd name="connsiteY279" fmla="*/ 3181985 h 3378200"/>
                  <a:gd name="connsiteX280" fmla="*/ 1619311 w 3048803"/>
                  <a:gd name="connsiteY280" fmla="*/ 3171817 h 3378200"/>
                  <a:gd name="connsiteX281" fmla="*/ 1632241 w 3048803"/>
                  <a:gd name="connsiteY281" fmla="*/ 3164205 h 3378200"/>
                  <a:gd name="connsiteX282" fmla="*/ 1603037 w 3048803"/>
                  <a:gd name="connsiteY282" fmla="*/ 3169920 h 3378200"/>
                  <a:gd name="connsiteX283" fmla="*/ 1619311 w 3048803"/>
                  <a:gd name="connsiteY283" fmla="*/ 3171817 h 3378200"/>
                  <a:gd name="connsiteX284" fmla="*/ 1531930 w 3048803"/>
                  <a:gd name="connsiteY284" fmla="*/ 3223260 h 3378200"/>
                  <a:gd name="connsiteX285" fmla="*/ 1442411 w 3048803"/>
                  <a:gd name="connsiteY285" fmla="*/ 3195955 h 3378200"/>
                  <a:gd name="connsiteX286" fmla="*/ 1442411 w 3048803"/>
                  <a:gd name="connsiteY286" fmla="*/ 3164205 h 3378200"/>
                  <a:gd name="connsiteX287" fmla="*/ 1413841 w 3048803"/>
                  <a:gd name="connsiteY287" fmla="*/ 3164205 h 3378200"/>
                  <a:gd name="connsiteX288" fmla="*/ 1384002 w 3048803"/>
                  <a:gd name="connsiteY288" fmla="*/ 3147060 h 3378200"/>
                  <a:gd name="connsiteX289" fmla="*/ 1316704 w 3048803"/>
                  <a:gd name="connsiteY289" fmla="*/ 3199130 h 3378200"/>
                  <a:gd name="connsiteX290" fmla="*/ 1302102 w 3048803"/>
                  <a:gd name="connsiteY290" fmla="*/ 3223260 h 3378200"/>
                  <a:gd name="connsiteX291" fmla="*/ 1302102 w 3048803"/>
                  <a:gd name="connsiteY291" fmla="*/ 3253740 h 3378200"/>
                  <a:gd name="connsiteX292" fmla="*/ 1302102 w 3048803"/>
                  <a:gd name="connsiteY292" fmla="*/ 3291205 h 3378200"/>
                  <a:gd name="connsiteX293" fmla="*/ 1265278 w 3048803"/>
                  <a:gd name="connsiteY293" fmla="*/ 3296920 h 3378200"/>
                  <a:gd name="connsiteX294" fmla="*/ 1227820 w 3048803"/>
                  <a:gd name="connsiteY294" fmla="*/ 3328670 h 3378200"/>
                  <a:gd name="connsiteX295" fmla="*/ 1187822 w 3048803"/>
                  <a:gd name="connsiteY295" fmla="*/ 3378200 h 3378200"/>
                  <a:gd name="connsiteX296" fmla="*/ 1170046 w 3048803"/>
                  <a:gd name="connsiteY296" fmla="*/ 3356610 h 3378200"/>
                  <a:gd name="connsiteX297" fmla="*/ 1104550 w 3048803"/>
                  <a:gd name="connsiteY297" fmla="*/ 3335507 h 3378200"/>
                  <a:gd name="connsiteX298" fmla="*/ 1112053 w 3048803"/>
                  <a:gd name="connsiteY298" fmla="*/ 3321685 h 3378200"/>
                  <a:gd name="connsiteX299" fmla="*/ 1099988 w 3048803"/>
                  <a:gd name="connsiteY299" fmla="*/ 3319145 h 3378200"/>
                  <a:gd name="connsiteX300" fmla="*/ 1099988 w 3048803"/>
                  <a:gd name="connsiteY300" fmla="*/ 3260090 h 3378200"/>
                  <a:gd name="connsiteX301" fmla="*/ 1112053 w 3048803"/>
                  <a:gd name="connsiteY301" fmla="*/ 3256280 h 3378200"/>
                  <a:gd name="connsiteX302" fmla="*/ 1099988 w 3048803"/>
                  <a:gd name="connsiteY302" fmla="*/ 3175000 h 3378200"/>
                  <a:gd name="connsiteX303" fmla="*/ 1099988 w 3048803"/>
                  <a:gd name="connsiteY303" fmla="*/ 3160395 h 3378200"/>
                  <a:gd name="connsiteX304" fmla="*/ 1099988 w 3048803"/>
                  <a:gd name="connsiteY304" fmla="*/ 3146425 h 3378200"/>
                  <a:gd name="connsiteX305" fmla="*/ 1079668 w 3048803"/>
                  <a:gd name="connsiteY305" fmla="*/ 3156585 h 3378200"/>
                  <a:gd name="connsiteX306" fmla="*/ 1075223 w 3048803"/>
                  <a:gd name="connsiteY306" fmla="*/ 3128010 h 3378200"/>
                  <a:gd name="connsiteX307" fmla="*/ 1071413 w 3048803"/>
                  <a:gd name="connsiteY307" fmla="*/ 3095625 h 3378200"/>
                  <a:gd name="connsiteX308" fmla="*/ 1084748 w 3048803"/>
                  <a:gd name="connsiteY308" fmla="*/ 3057525 h 3378200"/>
                  <a:gd name="connsiteX309" fmla="*/ 1046648 w 3048803"/>
                  <a:gd name="connsiteY309" fmla="*/ 3076575 h 3378200"/>
                  <a:gd name="connsiteX310" fmla="*/ 1023788 w 3048803"/>
                  <a:gd name="connsiteY310" fmla="*/ 3068955 h 3378200"/>
                  <a:gd name="connsiteX311" fmla="*/ 1035218 w 3048803"/>
                  <a:gd name="connsiteY311" fmla="*/ 3048000 h 3378200"/>
                  <a:gd name="connsiteX312" fmla="*/ 1023788 w 3048803"/>
                  <a:gd name="connsiteY312" fmla="*/ 3011805 h 3378200"/>
                  <a:gd name="connsiteX313" fmla="*/ 1021883 w 3048803"/>
                  <a:gd name="connsiteY313" fmla="*/ 2975610 h 3378200"/>
                  <a:gd name="connsiteX314" fmla="*/ 1000928 w 3048803"/>
                  <a:gd name="connsiteY314" fmla="*/ 2967990 h 3378200"/>
                  <a:gd name="connsiteX315" fmla="*/ 972353 w 3048803"/>
                  <a:gd name="connsiteY315" fmla="*/ 2971800 h 3378200"/>
                  <a:gd name="connsiteX316" fmla="*/ 983783 w 3048803"/>
                  <a:gd name="connsiteY316" fmla="*/ 2920365 h 3378200"/>
                  <a:gd name="connsiteX317" fmla="*/ 1000928 w 3048803"/>
                  <a:gd name="connsiteY317" fmla="*/ 2891790 h 3378200"/>
                  <a:gd name="connsiteX318" fmla="*/ 981878 w 3048803"/>
                  <a:gd name="connsiteY318" fmla="*/ 2861310 h 3378200"/>
                  <a:gd name="connsiteX319" fmla="*/ 981878 w 3048803"/>
                  <a:gd name="connsiteY319" fmla="*/ 2842260 h 3378200"/>
                  <a:gd name="connsiteX320" fmla="*/ 972353 w 3048803"/>
                  <a:gd name="connsiteY320" fmla="*/ 2819400 h 3378200"/>
                  <a:gd name="connsiteX321" fmla="*/ 959018 w 3048803"/>
                  <a:gd name="connsiteY321" fmla="*/ 2785110 h 3378200"/>
                  <a:gd name="connsiteX322" fmla="*/ 945683 w 3048803"/>
                  <a:gd name="connsiteY322" fmla="*/ 2747010 h 3378200"/>
                  <a:gd name="connsiteX323" fmla="*/ 948223 w 3048803"/>
                  <a:gd name="connsiteY323" fmla="*/ 2728595 h 3378200"/>
                  <a:gd name="connsiteX324" fmla="*/ 948223 w 3048803"/>
                  <a:gd name="connsiteY324" fmla="*/ 2716978 h 3378200"/>
                  <a:gd name="connsiteX325" fmla="*/ 933618 w 3048803"/>
                  <a:gd name="connsiteY325" fmla="*/ 2728595 h 3378200"/>
                  <a:gd name="connsiteX326" fmla="*/ 894248 w 3048803"/>
                  <a:gd name="connsiteY326" fmla="*/ 2684145 h 3378200"/>
                  <a:gd name="connsiteX327" fmla="*/ 865673 w 3048803"/>
                  <a:gd name="connsiteY327" fmla="*/ 2665095 h 3378200"/>
                  <a:gd name="connsiteX328" fmla="*/ 837098 w 3048803"/>
                  <a:gd name="connsiteY328" fmla="*/ 2610485 h 3378200"/>
                  <a:gd name="connsiteX329" fmla="*/ 807888 w 3048803"/>
                  <a:gd name="connsiteY329" fmla="*/ 2608580 h 3378200"/>
                  <a:gd name="connsiteX330" fmla="*/ 792013 w 3048803"/>
                  <a:gd name="connsiteY330" fmla="*/ 2620645 h 3378200"/>
                  <a:gd name="connsiteX331" fmla="*/ 778043 w 3048803"/>
                  <a:gd name="connsiteY331" fmla="*/ 2571750 h 3378200"/>
                  <a:gd name="connsiteX332" fmla="*/ 778043 w 3048803"/>
                  <a:gd name="connsiteY332" fmla="*/ 2543175 h 3378200"/>
                  <a:gd name="connsiteX333" fmla="*/ 749279 w 3048803"/>
                  <a:gd name="connsiteY333" fmla="*/ 2518473 h 3378200"/>
                  <a:gd name="connsiteX334" fmla="*/ 724703 w 3048803"/>
                  <a:gd name="connsiteY334" fmla="*/ 2458085 h 3378200"/>
                  <a:gd name="connsiteX335" fmla="*/ 731053 w 3048803"/>
                  <a:gd name="connsiteY335" fmla="*/ 2426970 h 3378200"/>
                  <a:gd name="connsiteX336" fmla="*/ 796458 w 3048803"/>
                  <a:gd name="connsiteY336" fmla="*/ 2334260 h 3378200"/>
                  <a:gd name="connsiteX337" fmla="*/ 807888 w 3048803"/>
                  <a:gd name="connsiteY337" fmla="*/ 2284730 h 3378200"/>
                  <a:gd name="connsiteX338" fmla="*/ 807888 w 3048803"/>
                  <a:gd name="connsiteY338" fmla="*/ 2242185 h 3378200"/>
                  <a:gd name="connsiteX339" fmla="*/ 807888 w 3048803"/>
                  <a:gd name="connsiteY339" fmla="*/ 2211070 h 3378200"/>
                  <a:gd name="connsiteX340" fmla="*/ 807888 w 3048803"/>
                  <a:gd name="connsiteY340" fmla="*/ 2193290 h 3378200"/>
                  <a:gd name="connsiteX341" fmla="*/ 753913 w 3048803"/>
                  <a:gd name="connsiteY341" fmla="*/ 2092960 h 3378200"/>
                  <a:gd name="connsiteX342" fmla="*/ 790108 w 3048803"/>
                  <a:gd name="connsiteY342" fmla="*/ 2103755 h 3378200"/>
                  <a:gd name="connsiteX343" fmla="*/ 807888 w 3048803"/>
                  <a:gd name="connsiteY343" fmla="*/ 2077085 h 3378200"/>
                  <a:gd name="connsiteX344" fmla="*/ 853608 w 3048803"/>
                  <a:gd name="connsiteY344" fmla="*/ 2072640 h 3378200"/>
                  <a:gd name="connsiteX345" fmla="*/ 873928 w 3048803"/>
                  <a:gd name="connsiteY345" fmla="*/ 2042160 h 3378200"/>
                  <a:gd name="connsiteX346" fmla="*/ 857418 w 3048803"/>
                  <a:gd name="connsiteY346" fmla="*/ 1997710 h 3378200"/>
                  <a:gd name="connsiteX347" fmla="*/ 881548 w 3048803"/>
                  <a:gd name="connsiteY347" fmla="*/ 1981200 h 3378200"/>
                  <a:gd name="connsiteX348" fmla="*/ 875833 w 3048803"/>
                  <a:gd name="connsiteY348" fmla="*/ 1952625 h 3378200"/>
                  <a:gd name="connsiteX349" fmla="*/ 899963 w 3048803"/>
                  <a:gd name="connsiteY349" fmla="*/ 1897380 h 3378200"/>
                  <a:gd name="connsiteX350" fmla="*/ 898058 w 3048803"/>
                  <a:gd name="connsiteY350" fmla="*/ 1885315 h 3378200"/>
                  <a:gd name="connsiteX351" fmla="*/ 901868 w 3048803"/>
                  <a:gd name="connsiteY351" fmla="*/ 1869440 h 3378200"/>
                  <a:gd name="connsiteX352" fmla="*/ 913298 w 3048803"/>
                  <a:gd name="connsiteY352" fmla="*/ 1844675 h 3378200"/>
                  <a:gd name="connsiteX353" fmla="*/ 913298 w 3048803"/>
                  <a:gd name="connsiteY353" fmla="*/ 1826260 h 3378200"/>
                  <a:gd name="connsiteX354" fmla="*/ 923673 w 3048803"/>
                  <a:gd name="connsiteY354" fmla="*/ 1832744 h 3378200"/>
                  <a:gd name="connsiteX355" fmla="*/ 913298 w 3048803"/>
                  <a:gd name="connsiteY355" fmla="*/ 1823085 h 3378200"/>
                  <a:gd name="connsiteX356" fmla="*/ 920918 w 3048803"/>
                  <a:gd name="connsiteY356" fmla="*/ 1805940 h 3378200"/>
                  <a:gd name="connsiteX357" fmla="*/ 931713 w 3048803"/>
                  <a:gd name="connsiteY357" fmla="*/ 1767840 h 3378200"/>
                  <a:gd name="connsiteX358" fmla="*/ 931713 w 3048803"/>
                  <a:gd name="connsiteY358" fmla="*/ 1751330 h 3378200"/>
                  <a:gd name="connsiteX359" fmla="*/ 948223 w 3048803"/>
                  <a:gd name="connsiteY359" fmla="*/ 1751330 h 3378200"/>
                  <a:gd name="connsiteX360" fmla="*/ 948223 w 3048803"/>
                  <a:gd name="connsiteY360" fmla="*/ 1714500 h 3378200"/>
                  <a:gd name="connsiteX361" fmla="*/ 953303 w 3048803"/>
                  <a:gd name="connsiteY361" fmla="*/ 1680210 h 3378200"/>
                  <a:gd name="connsiteX362" fmla="*/ 974258 w 3048803"/>
                  <a:gd name="connsiteY362" fmla="*/ 1671955 h 3378200"/>
                  <a:gd name="connsiteX363" fmla="*/ 987593 w 3048803"/>
                  <a:gd name="connsiteY363" fmla="*/ 1651000 h 3378200"/>
                  <a:gd name="connsiteX364" fmla="*/ 993929 w 3048803"/>
                  <a:gd name="connsiteY364" fmla="*/ 1644465 h 3378200"/>
                  <a:gd name="connsiteX365" fmla="*/ 995848 w 3048803"/>
                  <a:gd name="connsiteY365" fmla="*/ 1640840 h 3378200"/>
                  <a:gd name="connsiteX366" fmla="*/ 997753 w 3048803"/>
                  <a:gd name="connsiteY366" fmla="*/ 1614805 h 3378200"/>
                  <a:gd name="connsiteX367" fmla="*/ 972353 w 3048803"/>
                  <a:gd name="connsiteY367" fmla="*/ 1602740 h 3378200"/>
                  <a:gd name="connsiteX368" fmla="*/ 961558 w 3048803"/>
                  <a:gd name="connsiteY368" fmla="*/ 1614805 h 3378200"/>
                  <a:gd name="connsiteX369" fmla="*/ 939968 w 3048803"/>
                  <a:gd name="connsiteY369" fmla="*/ 1625600 h 3378200"/>
                  <a:gd name="connsiteX370" fmla="*/ 905043 w 3048803"/>
                  <a:gd name="connsiteY370" fmla="*/ 1637030 h 3378200"/>
                  <a:gd name="connsiteX371" fmla="*/ 892343 w 3048803"/>
                  <a:gd name="connsiteY371" fmla="*/ 1672590 h 3378200"/>
                  <a:gd name="connsiteX372" fmla="*/ 870118 w 3048803"/>
                  <a:gd name="connsiteY372" fmla="*/ 1651635 h 3378200"/>
                  <a:gd name="connsiteX373" fmla="*/ 861706 w 3048803"/>
                  <a:gd name="connsiteY373" fmla="*/ 1633315 h 3378200"/>
                  <a:gd name="connsiteX374" fmla="*/ 855897 w 3048803"/>
                  <a:gd name="connsiteY374" fmla="*/ 1618678 h 3378200"/>
                  <a:gd name="connsiteX375" fmla="*/ 854626 w 3048803"/>
                  <a:gd name="connsiteY375" fmla="*/ 1588260 h 3378200"/>
                  <a:gd name="connsiteX376" fmla="*/ 839324 w 3048803"/>
                  <a:gd name="connsiteY376" fmla="*/ 1564829 h 3378200"/>
                  <a:gd name="connsiteX377" fmla="*/ 814622 w 3048803"/>
                  <a:gd name="connsiteY377" fmla="*/ 1524761 h 3378200"/>
                  <a:gd name="connsiteX378" fmla="*/ 814238 w 3048803"/>
                  <a:gd name="connsiteY378" fmla="*/ 1526540 h 3378200"/>
                  <a:gd name="connsiteX379" fmla="*/ 784393 w 3048803"/>
                  <a:gd name="connsiteY379" fmla="*/ 1524635 h 3378200"/>
                  <a:gd name="connsiteX380" fmla="*/ 767248 w 3048803"/>
                  <a:gd name="connsiteY380" fmla="*/ 1507490 h 3378200"/>
                  <a:gd name="connsiteX381" fmla="*/ 753913 w 3048803"/>
                  <a:gd name="connsiteY381" fmla="*/ 1496061 h 3378200"/>
                  <a:gd name="connsiteX382" fmla="*/ 784393 w 3048803"/>
                  <a:gd name="connsiteY382" fmla="*/ 1484630 h 3378200"/>
                  <a:gd name="connsiteX383" fmla="*/ 814238 w 3048803"/>
                  <a:gd name="connsiteY383" fmla="*/ 1478915 h 3378200"/>
                  <a:gd name="connsiteX384" fmla="*/ 814238 w 3048803"/>
                  <a:gd name="connsiteY384" fmla="*/ 1464945 h 3378200"/>
                  <a:gd name="connsiteX385" fmla="*/ 814238 w 3048803"/>
                  <a:gd name="connsiteY385" fmla="*/ 1450340 h 3378200"/>
                  <a:gd name="connsiteX386" fmla="*/ 840908 w 3048803"/>
                  <a:gd name="connsiteY386" fmla="*/ 1437005 h 3378200"/>
                  <a:gd name="connsiteX387" fmla="*/ 871388 w 3048803"/>
                  <a:gd name="connsiteY387" fmla="*/ 1423670 h 3378200"/>
                  <a:gd name="connsiteX388" fmla="*/ 897423 w 3048803"/>
                  <a:gd name="connsiteY388" fmla="*/ 1417955 h 3378200"/>
                  <a:gd name="connsiteX389" fmla="*/ 915838 w 3048803"/>
                  <a:gd name="connsiteY389" fmla="*/ 1410335 h 3378200"/>
                  <a:gd name="connsiteX390" fmla="*/ 929173 w 3048803"/>
                  <a:gd name="connsiteY390" fmla="*/ 1398905 h 3378200"/>
                  <a:gd name="connsiteX391" fmla="*/ 939968 w 3048803"/>
                  <a:gd name="connsiteY391" fmla="*/ 1386840 h 3378200"/>
                  <a:gd name="connsiteX392" fmla="*/ 972353 w 3048803"/>
                  <a:gd name="connsiteY392" fmla="*/ 1386840 h 3378200"/>
                  <a:gd name="connsiteX393" fmla="*/ 1020613 w 3048803"/>
                  <a:gd name="connsiteY393" fmla="*/ 1386840 h 3378200"/>
                  <a:gd name="connsiteX394" fmla="*/ 1020613 w 3048803"/>
                  <a:gd name="connsiteY394" fmla="*/ 1398905 h 3378200"/>
                  <a:gd name="connsiteX395" fmla="*/ 1043473 w 3048803"/>
                  <a:gd name="connsiteY395" fmla="*/ 1383823 h 3378200"/>
                  <a:gd name="connsiteX396" fmla="*/ 1054903 w 3048803"/>
                  <a:gd name="connsiteY396" fmla="*/ 1392649 h 3378200"/>
                  <a:gd name="connsiteX397" fmla="*/ 1063063 w 3048803"/>
                  <a:gd name="connsiteY397" fmla="*/ 1400395 h 3378200"/>
                  <a:gd name="connsiteX398" fmla="*/ 1085383 w 3048803"/>
                  <a:gd name="connsiteY398" fmla="*/ 1402715 h 3378200"/>
                  <a:gd name="connsiteX399" fmla="*/ 1092941 w 3048803"/>
                  <a:gd name="connsiteY399" fmla="*/ 1423858 h 3378200"/>
                  <a:gd name="connsiteX400" fmla="*/ 1108243 w 3048803"/>
                  <a:gd name="connsiteY400" fmla="*/ 1400810 h 3378200"/>
                  <a:gd name="connsiteX401" fmla="*/ 1130468 w 3048803"/>
                  <a:gd name="connsiteY401" fmla="*/ 1386840 h 3378200"/>
                  <a:gd name="connsiteX402" fmla="*/ 1150153 w 3048803"/>
                  <a:gd name="connsiteY402" fmla="*/ 1386840 h 3378200"/>
                  <a:gd name="connsiteX403" fmla="*/ 1167298 w 3048803"/>
                  <a:gd name="connsiteY403" fmla="*/ 1386840 h 3378200"/>
                  <a:gd name="connsiteX404" fmla="*/ 1180633 w 3048803"/>
                  <a:gd name="connsiteY404" fmla="*/ 1360805 h 3378200"/>
                  <a:gd name="connsiteX405" fmla="*/ 1176823 w 3048803"/>
                  <a:gd name="connsiteY405" fmla="*/ 1330325 h 3378200"/>
                  <a:gd name="connsiteX406" fmla="*/ 1182538 w 3048803"/>
                  <a:gd name="connsiteY406" fmla="*/ 1313180 h 3378200"/>
                  <a:gd name="connsiteX407" fmla="*/ 1184443 w 3048803"/>
                  <a:gd name="connsiteY407" fmla="*/ 1309371 h 3378200"/>
                  <a:gd name="connsiteX408" fmla="*/ 1179950 w 3048803"/>
                  <a:gd name="connsiteY408" fmla="*/ 1295891 h 3378200"/>
                  <a:gd name="connsiteX409" fmla="*/ 1130851 w 3048803"/>
                  <a:gd name="connsiteY409" fmla="*/ 1326070 h 3378200"/>
                  <a:gd name="connsiteX410" fmla="*/ 1096625 w 3048803"/>
                  <a:gd name="connsiteY410" fmla="*/ 1293620 h 3378200"/>
                  <a:gd name="connsiteX411" fmla="*/ 1068873 w 3048803"/>
                  <a:gd name="connsiteY411" fmla="*/ 1288415 h 3378200"/>
                  <a:gd name="connsiteX412" fmla="*/ 1014898 w 3048803"/>
                  <a:gd name="connsiteY412" fmla="*/ 1241425 h 3378200"/>
                  <a:gd name="connsiteX413" fmla="*/ 972353 w 3048803"/>
                  <a:gd name="connsiteY413" fmla="*/ 1184910 h 3378200"/>
                  <a:gd name="connsiteX414" fmla="*/ 921553 w 3048803"/>
                  <a:gd name="connsiteY414" fmla="*/ 1211071 h 3378200"/>
                  <a:gd name="connsiteX415" fmla="*/ 875996 w 3048803"/>
                  <a:gd name="connsiteY415" fmla="*/ 1215673 h 3378200"/>
                  <a:gd name="connsiteX416" fmla="*/ 837575 w 3048803"/>
                  <a:gd name="connsiteY416" fmla="*/ 1207581 h 3378200"/>
                  <a:gd name="connsiteX417" fmla="*/ 761156 w 3048803"/>
                  <a:gd name="connsiteY417" fmla="*/ 1245298 h 3378200"/>
                  <a:gd name="connsiteX418" fmla="*/ 742075 w 3048803"/>
                  <a:gd name="connsiteY418" fmla="*/ 1218188 h 3378200"/>
                  <a:gd name="connsiteX419" fmla="*/ 753913 w 3048803"/>
                  <a:gd name="connsiteY419" fmla="*/ 1162050 h 3378200"/>
                  <a:gd name="connsiteX420" fmla="*/ 720893 w 3048803"/>
                  <a:gd name="connsiteY420" fmla="*/ 1184910 h 3378200"/>
                  <a:gd name="connsiteX421" fmla="*/ 695493 w 3048803"/>
                  <a:gd name="connsiteY421" fmla="*/ 1177290 h 3378200"/>
                  <a:gd name="connsiteX422" fmla="*/ 671363 w 3048803"/>
                  <a:gd name="connsiteY422" fmla="*/ 1146810 h 3378200"/>
                  <a:gd name="connsiteX423" fmla="*/ 655488 w 3048803"/>
                  <a:gd name="connsiteY423" fmla="*/ 1128395 h 3378200"/>
                  <a:gd name="connsiteX424" fmla="*/ 627548 w 3048803"/>
                  <a:gd name="connsiteY424" fmla="*/ 1128395 h 3378200"/>
                  <a:gd name="connsiteX425" fmla="*/ 605958 w 3048803"/>
                  <a:gd name="connsiteY425" fmla="*/ 1123315 h 3378200"/>
                  <a:gd name="connsiteX426" fmla="*/ 577383 w 3048803"/>
                  <a:gd name="connsiteY426" fmla="*/ 1123315 h 3378200"/>
                  <a:gd name="connsiteX427" fmla="*/ 561508 w 3048803"/>
                  <a:gd name="connsiteY427" fmla="*/ 1149350 h 3378200"/>
                  <a:gd name="connsiteX428" fmla="*/ 534838 w 3048803"/>
                  <a:gd name="connsiteY428" fmla="*/ 1164590 h 3378200"/>
                  <a:gd name="connsiteX429" fmla="*/ 512613 w 3048803"/>
                  <a:gd name="connsiteY429" fmla="*/ 1128395 h 3378200"/>
                  <a:gd name="connsiteX430" fmla="*/ 495468 w 3048803"/>
                  <a:gd name="connsiteY430" fmla="*/ 1108075 h 3378200"/>
                  <a:gd name="connsiteX431" fmla="*/ 495468 w 3048803"/>
                  <a:gd name="connsiteY431" fmla="*/ 1075055 h 3378200"/>
                  <a:gd name="connsiteX432" fmla="*/ 495468 w 3048803"/>
                  <a:gd name="connsiteY432" fmla="*/ 1056640 h 3378200"/>
                  <a:gd name="connsiteX433" fmla="*/ 481498 w 3048803"/>
                  <a:gd name="connsiteY433" fmla="*/ 1015365 h 3378200"/>
                  <a:gd name="connsiteX434" fmla="*/ 444668 w 3048803"/>
                  <a:gd name="connsiteY434" fmla="*/ 1017905 h 3378200"/>
                  <a:gd name="connsiteX435" fmla="*/ 439588 w 3048803"/>
                  <a:gd name="connsiteY435" fmla="*/ 996950 h 3378200"/>
                  <a:gd name="connsiteX436" fmla="*/ 409108 w 3048803"/>
                  <a:gd name="connsiteY436" fmla="*/ 1015365 h 3378200"/>
                  <a:gd name="connsiteX437" fmla="*/ 386248 w 3048803"/>
                  <a:gd name="connsiteY437" fmla="*/ 1017905 h 3378200"/>
                  <a:gd name="connsiteX438" fmla="*/ 357673 w 3048803"/>
                  <a:gd name="connsiteY438" fmla="*/ 1028065 h 3378200"/>
                  <a:gd name="connsiteX439" fmla="*/ 325923 w 3048803"/>
                  <a:gd name="connsiteY439" fmla="*/ 1010285 h 3378200"/>
                  <a:gd name="connsiteX440" fmla="*/ 315128 w 3048803"/>
                  <a:gd name="connsiteY440" fmla="*/ 984250 h 3378200"/>
                  <a:gd name="connsiteX441" fmla="*/ 293538 w 3048803"/>
                  <a:gd name="connsiteY441" fmla="*/ 984250 h 3378200"/>
                  <a:gd name="connsiteX442" fmla="*/ 272583 w 3048803"/>
                  <a:gd name="connsiteY442" fmla="*/ 958215 h 3378200"/>
                  <a:gd name="connsiteX443" fmla="*/ 252263 w 3048803"/>
                  <a:gd name="connsiteY443" fmla="*/ 958215 h 3378200"/>
                  <a:gd name="connsiteX444" fmla="*/ 242103 w 3048803"/>
                  <a:gd name="connsiteY444" fmla="*/ 974090 h 3378200"/>
                  <a:gd name="connsiteX445" fmla="*/ 219878 w 3048803"/>
                  <a:gd name="connsiteY445" fmla="*/ 991870 h 3378200"/>
                  <a:gd name="connsiteX446" fmla="*/ 214798 w 3048803"/>
                  <a:gd name="connsiteY446" fmla="*/ 974090 h 3378200"/>
                  <a:gd name="connsiteX447" fmla="*/ 188128 w 3048803"/>
                  <a:gd name="connsiteY447" fmla="*/ 974090 h 3378200"/>
                  <a:gd name="connsiteX448" fmla="*/ 198288 w 3048803"/>
                  <a:gd name="connsiteY448" fmla="*/ 920116 h 3378200"/>
                  <a:gd name="connsiteX449" fmla="*/ 167808 w 3048803"/>
                  <a:gd name="connsiteY449" fmla="*/ 920116 h 3378200"/>
                  <a:gd name="connsiteX450" fmla="*/ 144313 w 3048803"/>
                  <a:gd name="connsiteY450" fmla="*/ 873761 h 3378200"/>
                  <a:gd name="connsiteX451" fmla="*/ 167808 w 3048803"/>
                  <a:gd name="connsiteY451" fmla="*/ 845185 h 3378200"/>
                  <a:gd name="connsiteX452" fmla="*/ 167808 w 3048803"/>
                  <a:gd name="connsiteY452" fmla="*/ 808990 h 3378200"/>
                  <a:gd name="connsiteX453" fmla="*/ 146643 w 3048803"/>
                  <a:gd name="connsiteY453" fmla="*/ 795020 h 3378200"/>
                  <a:gd name="connsiteX454" fmla="*/ 167808 w 3048803"/>
                  <a:gd name="connsiteY454" fmla="*/ 747395 h 3378200"/>
                  <a:gd name="connsiteX455" fmla="*/ 185588 w 3048803"/>
                  <a:gd name="connsiteY455" fmla="*/ 760095 h 3378200"/>
                  <a:gd name="connsiteX456" fmla="*/ 259883 w 3048803"/>
                  <a:gd name="connsiteY456" fmla="*/ 726440 h 3378200"/>
                  <a:gd name="connsiteX457" fmla="*/ 219878 w 3048803"/>
                  <a:gd name="connsiteY457" fmla="*/ 693420 h 3378200"/>
                  <a:gd name="connsiteX458" fmla="*/ 193208 w 3048803"/>
                  <a:gd name="connsiteY458" fmla="*/ 652780 h 3378200"/>
                  <a:gd name="connsiteX459" fmla="*/ 214798 w 3048803"/>
                  <a:gd name="connsiteY459" fmla="*/ 633730 h 3378200"/>
                  <a:gd name="connsiteX460" fmla="*/ 183048 w 3048803"/>
                  <a:gd name="connsiteY460" fmla="*/ 610870 h 3378200"/>
                  <a:gd name="connsiteX461" fmla="*/ 198288 w 3048803"/>
                  <a:gd name="connsiteY461" fmla="*/ 551815 h 3378200"/>
                  <a:gd name="connsiteX462" fmla="*/ 195748 w 3048803"/>
                  <a:gd name="connsiteY462" fmla="*/ 508636 h 3378200"/>
                  <a:gd name="connsiteX463" fmla="*/ 167808 w 3048803"/>
                  <a:gd name="connsiteY463" fmla="*/ 489585 h 3378200"/>
                  <a:gd name="connsiteX464" fmla="*/ 214798 w 3048803"/>
                  <a:gd name="connsiteY464" fmla="*/ 481965 h 3378200"/>
                  <a:gd name="connsiteX465" fmla="*/ 202733 w 3048803"/>
                  <a:gd name="connsiteY465" fmla="*/ 422911 h 3378200"/>
                  <a:gd name="connsiteX466" fmla="*/ 202733 w 3048803"/>
                  <a:gd name="connsiteY466" fmla="*/ 398145 h 3378200"/>
                  <a:gd name="connsiteX467" fmla="*/ 214798 w 3048803"/>
                  <a:gd name="connsiteY467" fmla="*/ 391160 h 3378200"/>
                  <a:gd name="connsiteX468" fmla="*/ 223688 w 3048803"/>
                  <a:gd name="connsiteY468" fmla="*/ 377191 h 3378200"/>
                  <a:gd name="connsiteX469" fmla="*/ 219878 w 3048803"/>
                  <a:gd name="connsiteY469" fmla="*/ 350520 h 3378200"/>
                  <a:gd name="connsiteX470" fmla="*/ 214798 w 3048803"/>
                  <a:gd name="connsiteY470" fmla="*/ 296545 h 3378200"/>
                  <a:gd name="connsiteX471" fmla="*/ 183048 w 3048803"/>
                  <a:gd name="connsiteY471" fmla="*/ 265430 h 3378200"/>
                  <a:gd name="connsiteX472" fmla="*/ 159553 w 3048803"/>
                  <a:gd name="connsiteY472" fmla="*/ 255270 h 3378200"/>
                  <a:gd name="connsiteX473" fmla="*/ 125898 w 3048803"/>
                  <a:gd name="connsiteY473" fmla="*/ 257810 h 3378200"/>
                  <a:gd name="connsiteX474" fmla="*/ 120818 w 3048803"/>
                  <a:gd name="connsiteY474" fmla="*/ 285115 h 3378200"/>
                  <a:gd name="connsiteX475" fmla="*/ 99228 w 3048803"/>
                  <a:gd name="connsiteY475" fmla="*/ 270510 h 3378200"/>
                  <a:gd name="connsiteX476" fmla="*/ 85258 w 3048803"/>
                  <a:gd name="connsiteY476" fmla="*/ 247650 h 3378200"/>
                  <a:gd name="connsiteX477" fmla="*/ 58588 w 3048803"/>
                  <a:gd name="connsiteY477" fmla="*/ 213995 h 3378200"/>
                  <a:gd name="connsiteX478" fmla="*/ 45679 w 3048803"/>
                  <a:gd name="connsiteY478" fmla="*/ 198372 h 3378200"/>
                  <a:gd name="connsiteX479" fmla="*/ 28492 w 3048803"/>
                  <a:gd name="connsiteY479" fmla="*/ 177884 h 3378200"/>
                  <a:gd name="connsiteX480" fmla="*/ 0 w 3048803"/>
                  <a:gd name="connsiteY480" fmla="*/ 172720 h 3378200"/>
                  <a:gd name="connsiteX481" fmla="*/ 43983 w 3048803"/>
                  <a:gd name="connsiteY481" fmla="*/ 116205 h 3378200"/>
                  <a:gd name="connsiteX482" fmla="*/ 58588 w 3048803"/>
                  <a:gd name="connsiteY482" fmla="*/ 111125 h 3378200"/>
                  <a:gd name="connsiteX483" fmla="*/ 58588 w 3048803"/>
                  <a:gd name="connsiteY483" fmla="*/ 85725 h 3378200"/>
                  <a:gd name="connsiteX484" fmla="*/ 120818 w 3048803"/>
                  <a:gd name="connsiteY484" fmla="*/ 85725 h 3378200"/>
                  <a:gd name="connsiteX485" fmla="*/ 120818 w 3048803"/>
                  <a:gd name="connsiteY485" fmla="*/ 64770 h 3378200"/>
                  <a:gd name="connsiteX486" fmla="*/ 159553 w 3048803"/>
                  <a:gd name="connsiteY486" fmla="*/ 62230 h 3378200"/>
                  <a:gd name="connsiteX487" fmla="*/ 167808 w 3048803"/>
                  <a:gd name="connsiteY487" fmla="*/ 28575 h 3378200"/>
                  <a:gd name="connsiteX488" fmla="*/ 167808 w 3048803"/>
                  <a:gd name="connsiteY488" fmla="*/ 0 h 3378200"/>
                  <a:gd name="connsiteX0" fmla="*/ 966497 w 3048803"/>
                  <a:gd name="connsiteY0" fmla="*/ 2693200 h 3378200"/>
                  <a:gd name="connsiteX1" fmla="*/ 964145 w 3048803"/>
                  <a:gd name="connsiteY1" fmla="*/ 2699470 h 3378200"/>
                  <a:gd name="connsiteX2" fmla="*/ 967273 w 3048803"/>
                  <a:gd name="connsiteY2" fmla="*/ 2698115 h 3378200"/>
                  <a:gd name="connsiteX3" fmla="*/ 966497 w 3048803"/>
                  <a:gd name="connsiteY3" fmla="*/ 2693200 h 3378200"/>
                  <a:gd name="connsiteX4" fmla="*/ 933618 w 3048803"/>
                  <a:gd name="connsiteY4" fmla="*/ 1861844 h 3378200"/>
                  <a:gd name="connsiteX5" fmla="*/ 933618 w 3048803"/>
                  <a:gd name="connsiteY5" fmla="*/ 1869440 h 3378200"/>
                  <a:gd name="connsiteX6" fmla="*/ 950128 w 3048803"/>
                  <a:gd name="connsiteY6" fmla="*/ 1869440 h 3378200"/>
                  <a:gd name="connsiteX7" fmla="*/ 950128 w 3048803"/>
                  <a:gd name="connsiteY7" fmla="*/ 1866214 h 3378200"/>
                  <a:gd name="connsiteX8" fmla="*/ 948223 w 3048803"/>
                  <a:gd name="connsiteY8" fmla="*/ 1866900 h 3378200"/>
                  <a:gd name="connsiteX9" fmla="*/ 933618 w 3048803"/>
                  <a:gd name="connsiteY9" fmla="*/ 1861844 h 3378200"/>
                  <a:gd name="connsiteX10" fmla="*/ 2615098 w 3048803"/>
                  <a:gd name="connsiteY10" fmla="*/ 1367155 h 3378200"/>
                  <a:gd name="connsiteX11" fmla="*/ 2611374 w 3048803"/>
                  <a:gd name="connsiteY11" fmla="*/ 1370879 h 3378200"/>
                  <a:gd name="connsiteX12" fmla="*/ 2612074 w 3048803"/>
                  <a:gd name="connsiteY12" fmla="*/ 1377875 h 3378200"/>
                  <a:gd name="connsiteX13" fmla="*/ 2614463 w 3048803"/>
                  <a:gd name="connsiteY13" fmla="*/ 1376680 h 3378200"/>
                  <a:gd name="connsiteX14" fmla="*/ 2615098 w 3048803"/>
                  <a:gd name="connsiteY14" fmla="*/ 1367155 h 3378200"/>
                  <a:gd name="connsiteX15" fmla="*/ 1338490 w 3048803"/>
                  <a:gd name="connsiteY15" fmla="*/ 1109545 h 3378200"/>
                  <a:gd name="connsiteX16" fmla="*/ 1325285 w 3048803"/>
                  <a:gd name="connsiteY16" fmla="*/ 1117370 h 3378200"/>
                  <a:gd name="connsiteX17" fmla="*/ 1326365 w 3048803"/>
                  <a:gd name="connsiteY17" fmla="*/ 1119187 h 3378200"/>
                  <a:gd name="connsiteX18" fmla="*/ 1327377 w 3048803"/>
                  <a:gd name="connsiteY18" fmla="*/ 1121684 h 3378200"/>
                  <a:gd name="connsiteX19" fmla="*/ 1331128 w 3048803"/>
                  <a:gd name="connsiteY19" fmla="*/ 1118870 h 3378200"/>
                  <a:gd name="connsiteX20" fmla="*/ 1338490 w 3048803"/>
                  <a:gd name="connsiteY20" fmla="*/ 1109545 h 3378200"/>
                  <a:gd name="connsiteX21" fmla="*/ 1389548 w 3048803"/>
                  <a:gd name="connsiteY21" fmla="*/ 885825 h 3378200"/>
                  <a:gd name="connsiteX22" fmla="*/ 1403518 w 3048803"/>
                  <a:gd name="connsiteY22" fmla="*/ 887730 h 3378200"/>
                  <a:gd name="connsiteX23" fmla="*/ 1385227 w 3048803"/>
                  <a:gd name="connsiteY23" fmla="*/ 888706 h 3378200"/>
                  <a:gd name="connsiteX24" fmla="*/ 1389548 w 3048803"/>
                  <a:gd name="connsiteY24" fmla="*/ 885825 h 3378200"/>
                  <a:gd name="connsiteX25" fmla="*/ 167808 w 3048803"/>
                  <a:gd name="connsiteY25" fmla="*/ 0 h 3378200"/>
                  <a:gd name="connsiteX26" fmla="*/ 214798 w 3048803"/>
                  <a:gd name="connsiteY26" fmla="*/ 10795 h 3378200"/>
                  <a:gd name="connsiteX27" fmla="*/ 259883 w 3048803"/>
                  <a:gd name="connsiteY27" fmla="*/ 10795 h 3378200"/>
                  <a:gd name="connsiteX28" fmla="*/ 293538 w 3048803"/>
                  <a:gd name="connsiteY28" fmla="*/ 67310 h 3378200"/>
                  <a:gd name="connsiteX29" fmla="*/ 345608 w 3048803"/>
                  <a:gd name="connsiteY29" fmla="*/ 83185 h 3378200"/>
                  <a:gd name="connsiteX30" fmla="*/ 386248 w 3048803"/>
                  <a:gd name="connsiteY30" fmla="*/ 62230 h 3378200"/>
                  <a:gd name="connsiteX31" fmla="*/ 409108 w 3048803"/>
                  <a:gd name="connsiteY31" fmla="*/ 106045 h 3378200"/>
                  <a:gd name="connsiteX32" fmla="*/ 439588 w 3048803"/>
                  <a:gd name="connsiteY32" fmla="*/ 140970 h 3378200"/>
                  <a:gd name="connsiteX33" fmla="*/ 429260 w 3048803"/>
                  <a:gd name="connsiteY33" fmla="*/ 188595 h 3378200"/>
                  <a:gd name="connsiteX34" fmla="*/ 443063 w 3048803"/>
                  <a:gd name="connsiteY34" fmla="*/ 269282 h 3378200"/>
                  <a:gd name="connsiteX35" fmla="*/ 420754 w 3048803"/>
                  <a:gd name="connsiteY35" fmla="*/ 293754 h 3378200"/>
                  <a:gd name="connsiteX36" fmla="*/ 401362 w 3048803"/>
                  <a:gd name="connsiteY36" fmla="*/ 343110 h 3378200"/>
                  <a:gd name="connsiteX37" fmla="*/ 429261 w 3048803"/>
                  <a:gd name="connsiteY37" fmla="*/ 391160 h 3378200"/>
                  <a:gd name="connsiteX38" fmla="*/ 439012 w 3048803"/>
                  <a:gd name="connsiteY38" fmla="*/ 428615 h 3378200"/>
                  <a:gd name="connsiteX39" fmla="*/ 438953 w 3048803"/>
                  <a:gd name="connsiteY39" fmla="*/ 428626 h 3378200"/>
                  <a:gd name="connsiteX40" fmla="*/ 438953 w 3048803"/>
                  <a:gd name="connsiteY40" fmla="*/ 432436 h 3378200"/>
                  <a:gd name="connsiteX41" fmla="*/ 439012 w 3048803"/>
                  <a:gd name="connsiteY41" fmla="*/ 428615 h 3378200"/>
                  <a:gd name="connsiteX42" fmla="*/ 470703 w 3048803"/>
                  <a:gd name="connsiteY42" fmla="*/ 422911 h 3378200"/>
                  <a:gd name="connsiteX43" fmla="*/ 524043 w 3048803"/>
                  <a:gd name="connsiteY43" fmla="*/ 422911 h 3378200"/>
                  <a:gd name="connsiteX44" fmla="*/ 556428 w 3048803"/>
                  <a:gd name="connsiteY44" fmla="*/ 452756 h 3378200"/>
                  <a:gd name="connsiteX45" fmla="*/ 591988 w 3048803"/>
                  <a:gd name="connsiteY45" fmla="*/ 430530 h 3378200"/>
                  <a:gd name="connsiteX46" fmla="*/ 637708 w 3048803"/>
                  <a:gd name="connsiteY46" fmla="*/ 469265 h 3378200"/>
                  <a:gd name="connsiteX47" fmla="*/ 680001 w 3048803"/>
                  <a:gd name="connsiteY47" fmla="*/ 425067 h 3378200"/>
                  <a:gd name="connsiteX48" fmla="*/ 733258 w 3048803"/>
                  <a:gd name="connsiteY48" fmla="*/ 487254 h 3378200"/>
                  <a:gd name="connsiteX49" fmla="*/ 767248 w 3048803"/>
                  <a:gd name="connsiteY49" fmla="*/ 516382 h 3378200"/>
                  <a:gd name="connsiteX50" fmla="*/ 806618 w 3048803"/>
                  <a:gd name="connsiteY50" fmla="*/ 529590 h 3378200"/>
                  <a:gd name="connsiteX51" fmla="*/ 835193 w 3048803"/>
                  <a:gd name="connsiteY51" fmla="*/ 495300 h 3378200"/>
                  <a:gd name="connsiteX52" fmla="*/ 921553 w 3048803"/>
                  <a:gd name="connsiteY52" fmla="*/ 452756 h 3378200"/>
                  <a:gd name="connsiteX53" fmla="*/ 964608 w 3048803"/>
                  <a:gd name="connsiteY53" fmla="*/ 477011 h 3378200"/>
                  <a:gd name="connsiteX54" fmla="*/ 997118 w 3048803"/>
                  <a:gd name="connsiteY54" fmla="*/ 492125 h 3378200"/>
                  <a:gd name="connsiteX55" fmla="*/ 1043473 w 3048803"/>
                  <a:gd name="connsiteY55" fmla="*/ 508636 h 3378200"/>
                  <a:gd name="connsiteX56" fmla="*/ 1068873 w 3048803"/>
                  <a:gd name="connsiteY56" fmla="*/ 535941 h 3378200"/>
                  <a:gd name="connsiteX57" fmla="*/ 1114976 w 3048803"/>
                  <a:gd name="connsiteY57" fmla="*/ 531873 h 3378200"/>
                  <a:gd name="connsiteX58" fmla="*/ 1208747 w 3048803"/>
                  <a:gd name="connsiteY58" fmla="*/ 605874 h 3378200"/>
                  <a:gd name="connsiteX59" fmla="*/ 1297899 w 3048803"/>
                  <a:gd name="connsiteY59" fmla="*/ 605832 h 3378200"/>
                  <a:gd name="connsiteX60" fmla="*/ 1385420 w 3048803"/>
                  <a:gd name="connsiteY60" fmla="*/ 665042 h 3378200"/>
                  <a:gd name="connsiteX61" fmla="*/ 1420028 w 3048803"/>
                  <a:gd name="connsiteY61" fmla="*/ 668655 h 3378200"/>
                  <a:gd name="connsiteX62" fmla="*/ 1344295 w 3048803"/>
                  <a:gd name="connsiteY62" fmla="*/ 708702 h 3378200"/>
                  <a:gd name="connsiteX63" fmla="*/ 1329013 w 3048803"/>
                  <a:gd name="connsiteY63" fmla="*/ 747520 h 3378200"/>
                  <a:gd name="connsiteX64" fmla="*/ 1357163 w 3048803"/>
                  <a:gd name="connsiteY64" fmla="*/ 816610 h 3378200"/>
                  <a:gd name="connsiteX65" fmla="*/ 1355893 w 3048803"/>
                  <a:gd name="connsiteY65" fmla="*/ 890270 h 3378200"/>
                  <a:gd name="connsiteX66" fmla="*/ 1385227 w 3048803"/>
                  <a:gd name="connsiteY66" fmla="*/ 888706 h 3378200"/>
                  <a:gd name="connsiteX67" fmla="*/ 1372403 w 3048803"/>
                  <a:gd name="connsiteY67" fmla="*/ 897255 h 3378200"/>
                  <a:gd name="connsiteX68" fmla="*/ 1367958 w 3048803"/>
                  <a:gd name="connsiteY68" fmla="*/ 925195 h 3378200"/>
                  <a:gd name="connsiteX69" fmla="*/ 1321603 w 3048803"/>
                  <a:gd name="connsiteY69" fmla="*/ 922655 h 3378200"/>
                  <a:gd name="connsiteX70" fmla="*/ 1305728 w 3048803"/>
                  <a:gd name="connsiteY70" fmla="*/ 945516 h 3378200"/>
                  <a:gd name="connsiteX71" fmla="*/ 1357163 w 3048803"/>
                  <a:gd name="connsiteY71" fmla="*/ 996950 h 3378200"/>
                  <a:gd name="connsiteX72" fmla="*/ 1324143 w 3048803"/>
                  <a:gd name="connsiteY72" fmla="*/ 1075055 h 3378200"/>
                  <a:gd name="connsiteX73" fmla="*/ 1349543 w 3048803"/>
                  <a:gd name="connsiteY73" fmla="*/ 1102995 h 3378200"/>
                  <a:gd name="connsiteX74" fmla="*/ 1343114 w 3048803"/>
                  <a:gd name="connsiteY74" fmla="*/ 1106805 h 3378200"/>
                  <a:gd name="connsiteX75" fmla="*/ 1369228 w 3048803"/>
                  <a:gd name="connsiteY75" fmla="*/ 1106805 h 3378200"/>
                  <a:gd name="connsiteX76" fmla="*/ 1376848 w 3048803"/>
                  <a:gd name="connsiteY76" fmla="*/ 1130300 h 3378200"/>
                  <a:gd name="connsiteX77" fmla="*/ 1384468 w 3048803"/>
                  <a:gd name="connsiteY77" fmla="*/ 1155065 h 3378200"/>
                  <a:gd name="connsiteX78" fmla="*/ 1420028 w 3048803"/>
                  <a:gd name="connsiteY78" fmla="*/ 1160780 h 3378200"/>
                  <a:gd name="connsiteX79" fmla="*/ 1451143 w 3048803"/>
                  <a:gd name="connsiteY79" fmla="*/ 1170305 h 3378200"/>
                  <a:gd name="connsiteX80" fmla="*/ 1470193 w 3048803"/>
                  <a:gd name="connsiteY80" fmla="*/ 1164590 h 3378200"/>
                  <a:gd name="connsiteX81" fmla="*/ 1483528 w 3048803"/>
                  <a:gd name="connsiteY81" fmla="*/ 1145541 h 3378200"/>
                  <a:gd name="connsiteX82" fmla="*/ 1493053 w 3048803"/>
                  <a:gd name="connsiteY82" fmla="*/ 1106805 h 3378200"/>
                  <a:gd name="connsiteX83" fmla="*/ 1521628 w 3048803"/>
                  <a:gd name="connsiteY83" fmla="*/ 1106805 h 3378200"/>
                  <a:gd name="connsiteX84" fmla="*/ 1531153 w 3048803"/>
                  <a:gd name="connsiteY84" fmla="*/ 1126490 h 3378200"/>
                  <a:gd name="connsiteX85" fmla="*/ 1550203 w 3048803"/>
                  <a:gd name="connsiteY85" fmla="*/ 1126490 h 3378200"/>
                  <a:gd name="connsiteX86" fmla="*/ 1569253 w 3048803"/>
                  <a:gd name="connsiteY86" fmla="*/ 1143635 h 3378200"/>
                  <a:gd name="connsiteX87" fmla="*/ 1594018 w 3048803"/>
                  <a:gd name="connsiteY87" fmla="*/ 1143635 h 3378200"/>
                  <a:gd name="connsiteX88" fmla="*/ 1603543 w 3048803"/>
                  <a:gd name="connsiteY88" fmla="*/ 1126490 h 3378200"/>
                  <a:gd name="connsiteX89" fmla="*/ 1590208 w 3048803"/>
                  <a:gd name="connsiteY89" fmla="*/ 1170305 h 3378200"/>
                  <a:gd name="connsiteX90" fmla="*/ 1591861 w 3048803"/>
                  <a:gd name="connsiteY90" fmla="*/ 1197102 h 3378200"/>
                  <a:gd name="connsiteX91" fmla="*/ 1611163 w 3048803"/>
                  <a:gd name="connsiteY91" fmla="*/ 1217930 h 3378200"/>
                  <a:gd name="connsiteX92" fmla="*/ 1622593 w 3048803"/>
                  <a:gd name="connsiteY92" fmla="*/ 1240155 h 3378200"/>
                  <a:gd name="connsiteX93" fmla="*/ 1628141 w 3048803"/>
                  <a:gd name="connsiteY93" fmla="*/ 1253065 h 3378200"/>
                  <a:gd name="connsiteX94" fmla="*/ 1658788 w 3048803"/>
                  <a:gd name="connsiteY94" fmla="*/ 1240155 h 3378200"/>
                  <a:gd name="connsiteX95" fmla="*/ 1664503 w 3048803"/>
                  <a:gd name="connsiteY95" fmla="*/ 1265555 h 3378200"/>
                  <a:gd name="connsiteX96" fmla="*/ 1689268 w 3048803"/>
                  <a:gd name="connsiteY96" fmla="*/ 1290320 h 3378200"/>
                  <a:gd name="connsiteX97" fmla="*/ 1692585 w 3048803"/>
                  <a:gd name="connsiteY97" fmla="*/ 1310221 h 3378200"/>
                  <a:gd name="connsiteX98" fmla="*/ 1696253 w 3048803"/>
                  <a:gd name="connsiteY98" fmla="*/ 1295400 h 3378200"/>
                  <a:gd name="connsiteX99" fmla="*/ 1719113 w 3048803"/>
                  <a:gd name="connsiteY99" fmla="*/ 1310640 h 3378200"/>
                  <a:gd name="connsiteX100" fmla="*/ 1726098 w 3048803"/>
                  <a:gd name="connsiteY100" fmla="*/ 1314450 h 3378200"/>
                  <a:gd name="connsiteX101" fmla="*/ 1747688 w 3048803"/>
                  <a:gd name="connsiteY101" fmla="*/ 1314450 h 3378200"/>
                  <a:gd name="connsiteX102" fmla="*/ 1768643 w 3048803"/>
                  <a:gd name="connsiteY102" fmla="*/ 1314450 h 3378200"/>
                  <a:gd name="connsiteX103" fmla="*/ 1805473 w 3048803"/>
                  <a:gd name="connsiteY103" fmla="*/ 1336675 h 3378200"/>
                  <a:gd name="connsiteX104" fmla="*/ 1782613 w 3048803"/>
                  <a:gd name="connsiteY104" fmla="*/ 1349375 h 3378200"/>
                  <a:gd name="connsiteX105" fmla="*/ 1782613 w 3048803"/>
                  <a:gd name="connsiteY105" fmla="*/ 1364615 h 3378200"/>
                  <a:gd name="connsiteX106" fmla="*/ 1768643 w 3048803"/>
                  <a:gd name="connsiteY106" fmla="*/ 1384935 h 3378200"/>
                  <a:gd name="connsiteX107" fmla="*/ 1790233 w 3048803"/>
                  <a:gd name="connsiteY107" fmla="*/ 1402715 h 3378200"/>
                  <a:gd name="connsiteX108" fmla="*/ 1805473 w 3048803"/>
                  <a:gd name="connsiteY108" fmla="*/ 1428750 h 3378200"/>
                  <a:gd name="connsiteX109" fmla="*/ 1834048 w 3048803"/>
                  <a:gd name="connsiteY109" fmla="*/ 1438910 h 3378200"/>
                  <a:gd name="connsiteX110" fmla="*/ 1861988 w 3048803"/>
                  <a:gd name="connsiteY110" fmla="*/ 1418590 h 3378200"/>
                  <a:gd name="connsiteX111" fmla="*/ 1879768 w 3048803"/>
                  <a:gd name="connsiteY111" fmla="*/ 1426210 h 3378200"/>
                  <a:gd name="connsiteX112" fmla="*/ 1895008 w 3048803"/>
                  <a:gd name="connsiteY112" fmla="*/ 1397635 h 3378200"/>
                  <a:gd name="connsiteX113" fmla="*/ 1919138 w 3048803"/>
                  <a:gd name="connsiteY113" fmla="*/ 1410970 h 3378200"/>
                  <a:gd name="connsiteX114" fmla="*/ 1919138 w 3048803"/>
                  <a:gd name="connsiteY114" fmla="*/ 1431290 h 3378200"/>
                  <a:gd name="connsiteX115" fmla="*/ 1941363 w 3048803"/>
                  <a:gd name="connsiteY115" fmla="*/ 1446530 h 3378200"/>
                  <a:gd name="connsiteX116" fmla="*/ 1957873 w 3048803"/>
                  <a:gd name="connsiteY116" fmla="*/ 1413510 h 3378200"/>
                  <a:gd name="connsiteX117" fmla="*/ 1988988 w 3048803"/>
                  <a:gd name="connsiteY117" fmla="*/ 1410970 h 3378200"/>
                  <a:gd name="connsiteX118" fmla="*/ 2031533 w 3048803"/>
                  <a:gd name="connsiteY118" fmla="*/ 1410970 h 3378200"/>
                  <a:gd name="connsiteX119" fmla="*/ 2057568 w 3048803"/>
                  <a:gd name="connsiteY119" fmla="*/ 1431290 h 3378200"/>
                  <a:gd name="connsiteX120" fmla="*/ 2086032 w 3048803"/>
                  <a:gd name="connsiteY120" fmla="*/ 1424444 h 3378200"/>
                  <a:gd name="connsiteX121" fmla="*/ 2081698 w 3048803"/>
                  <a:gd name="connsiteY121" fmla="*/ 1421130 h 3378200"/>
                  <a:gd name="connsiteX122" fmla="*/ 2122973 w 3048803"/>
                  <a:gd name="connsiteY122" fmla="*/ 1396365 h 3378200"/>
                  <a:gd name="connsiteX123" fmla="*/ 2164883 w 3048803"/>
                  <a:gd name="connsiteY123" fmla="*/ 1369695 h 3378200"/>
                  <a:gd name="connsiteX124" fmla="*/ 2162978 w 3048803"/>
                  <a:gd name="connsiteY124" fmla="*/ 1338580 h 3378200"/>
                  <a:gd name="connsiteX125" fmla="*/ 2174408 w 3048803"/>
                  <a:gd name="connsiteY125" fmla="*/ 1247775 h 3378200"/>
                  <a:gd name="connsiteX126" fmla="*/ 2192823 w 3048803"/>
                  <a:gd name="connsiteY126" fmla="*/ 1230630 h 3378200"/>
                  <a:gd name="connsiteX127" fmla="*/ 2113448 w 3048803"/>
                  <a:gd name="connsiteY127" fmla="*/ 1189355 h 3378200"/>
                  <a:gd name="connsiteX128" fmla="*/ 2079793 w 3048803"/>
                  <a:gd name="connsiteY128" fmla="*/ 1189355 h 3378200"/>
                  <a:gd name="connsiteX129" fmla="*/ 2050583 w 3048803"/>
                  <a:gd name="connsiteY129" fmla="*/ 1211580 h 3378200"/>
                  <a:gd name="connsiteX130" fmla="*/ 2029628 w 3048803"/>
                  <a:gd name="connsiteY130" fmla="*/ 1253490 h 3378200"/>
                  <a:gd name="connsiteX131" fmla="*/ 2022008 w 3048803"/>
                  <a:gd name="connsiteY131" fmla="*/ 1245870 h 3378200"/>
                  <a:gd name="connsiteX132" fmla="*/ 2004863 w 3048803"/>
                  <a:gd name="connsiteY132" fmla="*/ 1243965 h 3378200"/>
                  <a:gd name="connsiteX133" fmla="*/ 2048678 w 3048803"/>
                  <a:gd name="connsiteY133" fmla="*/ 1186815 h 3378200"/>
                  <a:gd name="connsiteX134" fmla="*/ 2023913 w 3048803"/>
                  <a:gd name="connsiteY134" fmla="*/ 1146810 h 3378200"/>
                  <a:gd name="connsiteX135" fmla="*/ 2004863 w 3048803"/>
                  <a:gd name="connsiteY135" fmla="*/ 1200150 h 3378200"/>
                  <a:gd name="connsiteX136" fmla="*/ 1989623 w 3048803"/>
                  <a:gd name="connsiteY136" fmla="*/ 1209675 h 3378200"/>
                  <a:gd name="connsiteX137" fmla="*/ 1993433 w 3048803"/>
                  <a:gd name="connsiteY137" fmla="*/ 1236345 h 3378200"/>
                  <a:gd name="connsiteX138" fmla="*/ 1955333 w 3048803"/>
                  <a:gd name="connsiteY138" fmla="*/ 1230630 h 3378200"/>
                  <a:gd name="connsiteX139" fmla="*/ 1955333 w 3048803"/>
                  <a:gd name="connsiteY139" fmla="*/ 1211580 h 3378200"/>
                  <a:gd name="connsiteX140" fmla="*/ 1987718 w 3048803"/>
                  <a:gd name="connsiteY140" fmla="*/ 1151255 h 3378200"/>
                  <a:gd name="connsiteX141" fmla="*/ 2010578 w 3048803"/>
                  <a:gd name="connsiteY141" fmla="*/ 1135380 h 3378200"/>
                  <a:gd name="connsiteX142" fmla="*/ 1997243 w 3048803"/>
                  <a:gd name="connsiteY142" fmla="*/ 1074420 h 3378200"/>
                  <a:gd name="connsiteX143" fmla="*/ 2023913 w 3048803"/>
                  <a:gd name="connsiteY143" fmla="*/ 1033780 h 3378200"/>
                  <a:gd name="connsiteX144" fmla="*/ 2113448 w 3048803"/>
                  <a:gd name="connsiteY144" fmla="*/ 1017905 h 3378200"/>
                  <a:gd name="connsiteX145" fmla="*/ 2162978 w 3048803"/>
                  <a:gd name="connsiteY145" fmla="*/ 1005205 h 3378200"/>
                  <a:gd name="connsiteX146" fmla="*/ 2145198 w 3048803"/>
                  <a:gd name="connsiteY146" fmla="*/ 954405 h 3378200"/>
                  <a:gd name="connsiteX147" fmla="*/ 2111543 w 3048803"/>
                  <a:gd name="connsiteY147" fmla="*/ 963931 h 3378200"/>
                  <a:gd name="connsiteX148" fmla="*/ 2079793 w 3048803"/>
                  <a:gd name="connsiteY148" fmla="*/ 938530 h 3378200"/>
                  <a:gd name="connsiteX149" fmla="*/ 2081698 w 3048803"/>
                  <a:gd name="connsiteY149" fmla="*/ 859155 h 3378200"/>
                  <a:gd name="connsiteX150" fmla="*/ 2129323 w 3048803"/>
                  <a:gd name="connsiteY150" fmla="*/ 824230 h 3378200"/>
                  <a:gd name="connsiteX151" fmla="*/ 2192823 w 3048803"/>
                  <a:gd name="connsiteY151" fmla="*/ 805180 h 3378200"/>
                  <a:gd name="connsiteX152" fmla="*/ 2213778 w 3048803"/>
                  <a:gd name="connsiteY152" fmla="*/ 849630 h 3378200"/>
                  <a:gd name="connsiteX153" fmla="*/ 2230923 w 3048803"/>
                  <a:gd name="connsiteY153" fmla="*/ 881380 h 3378200"/>
                  <a:gd name="connsiteX154" fmla="*/ 2275373 w 3048803"/>
                  <a:gd name="connsiteY154" fmla="*/ 903605 h 3378200"/>
                  <a:gd name="connsiteX155" fmla="*/ 2275373 w 3048803"/>
                  <a:gd name="connsiteY155" fmla="*/ 878205 h 3378200"/>
                  <a:gd name="connsiteX156" fmla="*/ 2367448 w 3048803"/>
                  <a:gd name="connsiteY156" fmla="*/ 849630 h 3378200"/>
                  <a:gd name="connsiteX157" fmla="*/ 2403008 w 3048803"/>
                  <a:gd name="connsiteY157" fmla="*/ 862965 h 3378200"/>
                  <a:gd name="connsiteX158" fmla="*/ 2433488 w 3048803"/>
                  <a:gd name="connsiteY158" fmla="*/ 847725 h 3378200"/>
                  <a:gd name="connsiteX159" fmla="*/ 2456348 w 3048803"/>
                  <a:gd name="connsiteY159" fmla="*/ 872490 h 3378200"/>
                  <a:gd name="connsiteX160" fmla="*/ 2444918 w 3048803"/>
                  <a:gd name="connsiteY160" fmla="*/ 889635 h 3378200"/>
                  <a:gd name="connsiteX161" fmla="*/ 2469683 w 3048803"/>
                  <a:gd name="connsiteY161" fmla="*/ 901065 h 3378200"/>
                  <a:gd name="connsiteX162" fmla="*/ 2458253 w 3048803"/>
                  <a:gd name="connsiteY162" fmla="*/ 910590 h 3378200"/>
                  <a:gd name="connsiteX163" fmla="*/ 2469048 w 3048803"/>
                  <a:gd name="connsiteY163" fmla="*/ 922655 h 3378200"/>
                  <a:gd name="connsiteX164" fmla="*/ 2494448 w 3048803"/>
                  <a:gd name="connsiteY164" fmla="*/ 986155 h 3378200"/>
                  <a:gd name="connsiteX165" fmla="*/ 2458253 w 3048803"/>
                  <a:gd name="connsiteY165" fmla="*/ 1038225 h 3378200"/>
                  <a:gd name="connsiteX166" fmla="*/ 2471588 w 3048803"/>
                  <a:gd name="connsiteY166" fmla="*/ 1068705 h 3378200"/>
                  <a:gd name="connsiteX167" fmla="*/ 2448728 w 3048803"/>
                  <a:gd name="connsiteY167" fmla="*/ 1106805 h 3378200"/>
                  <a:gd name="connsiteX168" fmla="*/ 2448728 w 3048803"/>
                  <a:gd name="connsiteY168" fmla="*/ 1132206 h 3378200"/>
                  <a:gd name="connsiteX169" fmla="*/ 2427773 w 3048803"/>
                  <a:gd name="connsiteY169" fmla="*/ 1141095 h 3378200"/>
                  <a:gd name="connsiteX170" fmla="*/ 2431583 w 3048803"/>
                  <a:gd name="connsiteY170" fmla="*/ 1163955 h 3378200"/>
                  <a:gd name="connsiteX171" fmla="*/ 2387768 w 3048803"/>
                  <a:gd name="connsiteY171" fmla="*/ 1198880 h 3378200"/>
                  <a:gd name="connsiteX172" fmla="*/ 2384593 w 3048803"/>
                  <a:gd name="connsiteY172" fmla="*/ 1230630 h 3378200"/>
                  <a:gd name="connsiteX173" fmla="*/ 2345858 w 3048803"/>
                  <a:gd name="connsiteY173" fmla="*/ 1239520 h 3378200"/>
                  <a:gd name="connsiteX174" fmla="*/ 2345858 w 3048803"/>
                  <a:gd name="connsiteY174" fmla="*/ 1295400 h 3378200"/>
                  <a:gd name="connsiteX175" fmla="*/ 2384593 w 3048803"/>
                  <a:gd name="connsiteY175" fmla="*/ 1314451 h 3378200"/>
                  <a:gd name="connsiteX176" fmla="*/ 2430948 w 3048803"/>
                  <a:gd name="connsiteY176" fmla="*/ 1295400 h 3378200"/>
                  <a:gd name="connsiteX177" fmla="*/ 2472223 w 3048803"/>
                  <a:gd name="connsiteY177" fmla="*/ 1295400 h 3378200"/>
                  <a:gd name="connsiteX178" fmla="*/ 2536358 w 3048803"/>
                  <a:gd name="connsiteY178" fmla="*/ 1239520 h 3378200"/>
                  <a:gd name="connsiteX179" fmla="*/ 2570648 w 3048803"/>
                  <a:gd name="connsiteY179" fmla="*/ 1239520 h 3378200"/>
                  <a:gd name="connsiteX180" fmla="*/ 2573647 w 3048803"/>
                  <a:gd name="connsiteY180" fmla="*/ 1251314 h 3378200"/>
                  <a:gd name="connsiteX181" fmla="*/ 2573710 w 3048803"/>
                  <a:gd name="connsiteY181" fmla="*/ 1251335 h 3378200"/>
                  <a:gd name="connsiteX182" fmla="*/ 2580173 w 3048803"/>
                  <a:gd name="connsiteY182" fmla="*/ 1241425 h 3378200"/>
                  <a:gd name="connsiteX183" fmla="*/ 2601763 w 3048803"/>
                  <a:gd name="connsiteY183" fmla="*/ 1241425 h 3378200"/>
                  <a:gd name="connsiteX184" fmla="*/ 2627163 w 3048803"/>
                  <a:gd name="connsiteY184" fmla="*/ 1264285 h 3378200"/>
                  <a:gd name="connsiteX185" fmla="*/ 2639863 w 3048803"/>
                  <a:gd name="connsiteY185" fmla="*/ 1275715 h 3378200"/>
                  <a:gd name="connsiteX186" fmla="*/ 2653833 w 3048803"/>
                  <a:gd name="connsiteY186" fmla="*/ 1284605 h 3378200"/>
                  <a:gd name="connsiteX187" fmla="*/ 2662088 w 3048803"/>
                  <a:gd name="connsiteY187" fmla="*/ 1273175 h 3378200"/>
                  <a:gd name="connsiteX188" fmla="*/ 2681138 w 3048803"/>
                  <a:gd name="connsiteY188" fmla="*/ 1275715 h 3378200"/>
                  <a:gd name="connsiteX189" fmla="*/ 2698918 w 3048803"/>
                  <a:gd name="connsiteY189" fmla="*/ 1285875 h 3378200"/>
                  <a:gd name="connsiteX190" fmla="*/ 2702728 w 3048803"/>
                  <a:gd name="connsiteY190" fmla="*/ 1297940 h 3378200"/>
                  <a:gd name="connsiteX191" fmla="*/ 2716698 w 3048803"/>
                  <a:gd name="connsiteY191" fmla="*/ 1314451 h 3378200"/>
                  <a:gd name="connsiteX192" fmla="*/ 2715428 w 3048803"/>
                  <a:gd name="connsiteY192" fmla="*/ 1324610 h 3378200"/>
                  <a:gd name="connsiteX193" fmla="*/ 2737018 w 3048803"/>
                  <a:gd name="connsiteY193" fmla="*/ 1325880 h 3378200"/>
                  <a:gd name="connsiteX194" fmla="*/ 2737018 w 3048803"/>
                  <a:gd name="connsiteY194" fmla="*/ 1334770 h 3378200"/>
                  <a:gd name="connsiteX195" fmla="*/ 2763053 w 3048803"/>
                  <a:gd name="connsiteY195" fmla="*/ 1347470 h 3378200"/>
                  <a:gd name="connsiteX196" fmla="*/ 2760513 w 3048803"/>
                  <a:gd name="connsiteY196" fmla="*/ 1357630 h 3378200"/>
                  <a:gd name="connsiteX197" fmla="*/ 2775753 w 3048803"/>
                  <a:gd name="connsiteY197" fmla="*/ 1370330 h 3378200"/>
                  <a:gd name="connsiteX198" fmla="*/ 2766863 w 3048803"/>
                  <a:gd name="connsiteY198" fmla="*/ 1386205 h 3378200"/>
                  <a:gd name="connsiteX199" fmla="*/ 2766863 w 3048803"/>
                  <a:gd name="connsiteY199" fmla="*/ 1400175 h 3378200"/>
                  <a:gd name="connsiteX200" fmla="*/ 2777023 w 3048803"/>
                  <a:gd name="connsiteY200" fmla="*/ 1415415 h 3378200"/>
                  <a:gd name="connsiteX201" fmla="*/ 2793533 w 3048803"/>
                  <a:gd name="connsiteY201" fmla="*/ 1423036 h 3378200"/>
                  <a:gd name="connsiteX202" fmla="*/ 2793533 w 3048803"/>
                  <a:gd name="connsiteY202" fmla="*/ 1440815 h 3378200"/>
                  <a:gd name="connsiteX203" fmla="*/ 2771943 w 3048803"/>
                  <a:gd name="connsiteY203" fmla="*/ 1435735 h 3378200"/>
                  <a:gd name="connsiteX204" fmla="*/ 2763053 w 3048803"/>
                  <a:gd name="connsiteY204" fmla="*/ 1439545 h 3378200"/>
                  <a:gd name="connsiteX205" fmla="*/ 2753528 w 3048803"/>
                  <a:gd name="connsiteY205" fmla="*/ 1431925 h 3378200"/>
                  <a:gd name="connsiteX206" fmla="*/ 2750988 w 3048803"/>
                  <a:gd name="connsiteY206" fmla="*/ 1508760 h 3378200"/>
                  <a:gd name="connsiteX207" fmla="*/ 2773213 w 3048803"/>
                  <a:gd name="connsiteY207" fmla="*/ 1512570 h 3378200"/>
                  <a:gd name="connsiteX208" fmla="*/ 2783373 w 3048803"/>
                  <a:gd name="connsiteY208" fmla="*/ 1504950 h 3378200"/>
                  <a:gd name="connsiteX209" fmla="*/ 2807503 w 3048803"/>
                  <a:gd name="connsiteY209" fmla="*/ 1525270 h 3378200"/>
                  <a:gd name="connsiteX210" fmla="*/ 2831633 w 3048803"/>
                  <a:gd name="connsiteY210" fmla="*/ 1554481 h 3378200"/>
                  <a:gd name="connsiteX211" fmla="*/ 2851953 w 3048803"/>
                  <a:gd name="connsiteY211" fmla="*/ 1553210 h 3378200"/>
                  <a:gd name="connsiteX212" fmla="*/ 2869098 w 3048803"/>
                  <a:gd name="connsiteY212" fmla="*/ 1565910 h 3378200"/>
                  <a:gd name="connsiteX213" fmla="*/ 2886878 w 3048803"/>
                  <a:gd name="connsiteY213" fmla="*/ 1551940 h 3378200"/>
                  <a:gd name="connsiteX214" fmla="*/ 2898308 w 3048803"/>
                  <a:gd name="connsiteY214" fmla="*/ 1565910 h 3378200"/>
                  <a:gd name="connsiteX215" fmla="*/ 2921168 w 3048803"/>
                  <a:gd name="connsiteY215" fmla="*/ 1554481 h 3378200"/>
                  <a:gd name="connsiteX216" fmla="*/ 2937678 w 3048803"/>
                  <a:gd name="connsiteY216" fmla="*/ 1575435 h 3378200"/>
                  <a:gd name="connsiteX217" fmla="*/ 2971333 w 3048803"/>
                  <a:gd name="connsiteY217" fmla="*/ 1602105 h 3378200"/>
                  <a:gd name="connsiteX218" fmla="*/ 2981493 w 3048803"/>
                  <a:gd name="connsiteY218" fmla="*/ 1602105 h 3378200"/>
                  <a:gd name="connsiteX219" fmla="*/ 2976413 w 3048803"/>
                  <a:gd name="connsiteY219" fmla="*/ 1614805 h 3378200"/>
                  <a:gd name="connsiteX220" fmla="*/ 2981493 w 3048803"/>
                  <a:gd name="connsiteY220" fmla="*/ 1632585 h 3378200"/>
                  <a:gd name="connsiteX221" fmla="*/ 2986573 w 3048803"/>
                  <a:gd name="connsiteY221" fmla="*/ 1663700 h 3378200"/>
                  <a:gd name="connsiteX222" fmla="*/ 3000543 w 3048803"/>
                  <a:gd name="connsiteY222" fmla="*/ 1659255 h 3378200"/>
                  <a:gd name="connsiteX223" fmla="*/ 3010703 w 3048803"/>
                  <a:gd name="connsiteY223" fmla="*/ 1685290 h 3378200"/>
                  <a:gd name="connsiteX224" fmla="*/ 3048803 w 3048803"/>
                  <a:gd name="connsiteY224" fmla="*/ 1729740 h 3378200"/>
                  <a:gd name="connsiteX225" fmla="*/ 3026729 w 3048803"/>
                  <a:gd name="connsiteY225" fmla="*/ 1798723 h 3378200"/>
                  <a:gd name="connsiteX226" fmla="*/ 3013147 w 3048803"/>
                  <a:gd name="connsiteY226" fmla="*/ 1792286 h 3378200"/>
                  <a:gd name="connsiteX227" fmla="*/ 2996009 w 3048803"/>
                  <a:gd name="connsiteY227" fmla="*/ 1872304 h 3378200"/>
                  <a:gd name="connsiteX228" fmla="*/ 2948402 w 3048803"/>
                  <a:gd name="connsiteY228" fmla="*/ 1929460 h 3378200"/>
                  <a:gd name="connsiteX229" fmla="*/ 2963636 w 3048803"/>
                  <a:gd name="connsiteY229" fmla="*/ 1958038 h 3378200"/>
                  <a:gd name="connsiteX230" fmla="*/ 2881752 w 3048803"/>
                  <a:gd name="connsiteY230" fmla="*/ 2087591 h 3378200"/>
                  <a:gd name="connsiteX231" fmla="*/ 2837953 w 3048803"/>
                  <a:gd name="connsiteY231" fmla="*/ 2110453 h 3378200"/>
                  <a:gd name="connsiteX232" fmla="*/ 2782729 w 3048803"/>
                  <a:gd name="connsiteY232" fmla="*/ 2129505 h 3378200"/>
                  <a:gd name="connsiteX233" fmla="*/ 2742739 w 3048803"/>
                  <a:gd name="connsiteY233" fmla="*/ 2188566 h 3378200"/>
                  <a:gd name="connsiteX234" fmla="*/ 2733218 w 3048803"/>
                  <a:gd name="connsiteY234" fmla="*/ 2342887 h 3378200"/>
                  <a:gd name="connsiteX235" fmla="*/ 2712271 w 3048803"/>
                  <a:gd name="connsiteY235" fmla="*/ 2360033 h 3378200"/>
                  <a:gd name="connsiteX236" fmla="*/ 2693228 w 3048803"/>
                  <a:gd name="connsiteY236" fmla="*/ 2392422 h 3378200"/>
                  <a:gd name="connsiteX237" fmla="*/ 2691324 w 3048803"/>
                  <a:gd name="connsiteY237" fmla="*/ 2464819 h 3378200"/>
                  <a:gd name="connsiteX238" fmla="*/ 2641813 w 3048803"/>
                  <a:gd name="connsiteY238" fmla="*/ 2521975 h 3378200"/>
                  <a:gd name="connsiteX239" fmla="*/ 2609440 w 3048803"/>
                  <a:gd name="connsiteY239" fmla="*/ 2521975 h 3378200"/>
                  <a:gd name="connsiteX240" fmla="*/ 2535173 w 3048803"/>
                  <a:gd name="connsiteY240" fmla="*/ 2554363 h 3378200"/>
                  <a:gd name="connsiteX241" fmla="*/ 2487566 w 3048803"/>
                  <a:gd name="connsiteY241" fmla="*/ 2605803 h 3378200"/>
                  <a:gd name="connsiteX242" fmla="*/ 2487566 w 3048803"/>
                  <a:gd name="connsiteY242" fmla="*/ 2638192 h 3378200"/>
                  <a:gd name="connsiteX243" fmla="*/ 2449480 w 3048803"/>
                  <a:gd name="connsiteY243" fmla="*/ 2653433 h 3378200"/>
                  <a:gd name="connsiteX244" fmla="*/ 2454688 w 3048803"/>
                  <a:gd name="connsiteY244" fmla="*/ 2729850 h 3378200"/>
                  <a:gd name="connsiteX245" fmla="*/ 2449481 w 3048803"/>
                  <a:gd name="connsiteY245" fmla="*/ 2728371 h 3378200"/>
                  <a:gd name="connsiteX246" fmla="*/ 2428533 w 3048803"/>
                  <a:gd name="connsiteY246" fmla="*/ 2794418 h 3378200"/>
                  <a:gd name="connsiteX247" fmla="*/ 2417108 w 3048803"/>
                  <a:gd name="connsiteY247" fmla="*/ 2788702 h 3378200"/>
                  <a:gd name="connsiteX248" fmla="*/ 2388544 w 3048803"/>
                  <a:gd name="connsiteY248" fmla="*/ 2815375 h 3378200"/>
                  <a:gd name="connsiteX249" fmla="*/ 2337128 w 3048803"/>
                  <a:gd name="connsiteY249" fmla="*/ 2840142 h 3378200"/>
                  <a:gd name="connsiteX250" fmla="*/ 2346649 w 3048803"/>
                  <a:gd name="connsiteY250" fmla="*/ 2855384 h 3378200"/>
                  <a:gd name="connsiteX251" fmla="*/ 2283808 w 3048803"/>
                  <a:gd name="connsiteY251" fmla="*/ 2914445 h 3378200"/>
                  <a:gd name="connsiteX252" fmla="*/ 2214620 w 3048803"/>
                  <a:gd name="connsiteY252" fmla="*/ 2990652 h 3378200"/>
                  <a:gd name="connsiteX253" fmla="*/ 2203828 w 3048803"/>
                  <a:gd name="connsiteY253" fmla="*/ 2990652 h 3378200"/>
                  <a:gd name="connsiteX254" fmla="*/ 2193672 w 3048803"/>
                  <a:gd name="connsiteY254" fmla="*/ 3019230 h 3378200"/>
                  <a:gd name="connsiteX255" fmla="*/ 2179072 w 3048803"/>
                  <a:gd name="connsiteY255" fmla="*/ 3034472 h 3378200"/>
                  <a:gd name="connsiteX256" fmla="*/ 2160030 w 3048803"/>
                  <a:gd name="connsiteY256" fmla="*/ 3055429 h 3378200"/>
                  <a:gd name="connsiteX257" fmla="*/ 2146700 w 3048803"/>
                  <a:gd name="connsiteY257" fmla="*/ 3064955 h 3378200"/>
                  <a:gd name="connsiteX258" fmla="*/ 2135909 w 3048803"/>
                  <a:gd name="connsiteY258" fmla="*/ 3076386 h 3378200"/>
                  <a:gd name="connsiteX259" fmla="*/ 2114327 w 3048803"/>
                  <a:gd name="connsiteY259" fmla="*/ 3084007 h 3378200"/>
                  <a:gd name="connsiteX260" fmla="*/ 2082589 w 3048803"/>
                  <a:gd name="connsiteY260" fmla="*/ 3089722 h 3378200"/>
                  <a:gd name="connsiteX261" fmla="*/ 2045773 w 3048803"/>
                  <a:gd name="connsiteY261" fmla="*/ 3095438 h 3378200"/>
                  <a:gd name="connsiteX262" fmla="*/ 2019113 w 3048803"/>
                  <a:gd name="connsiteY262" fmla="*/ 3103058 h 3378200"/>
                  <a:gd name="connsiteX263" fmla="*/ 2005783 w 3048803"/>
                  <a:gd name="connsiteY263" fmla="*/ 3106869 h 3378200"/>
                  <a:gd name="connsiteX264" fmla="*/ 1979123 w 3048803"/>
                  <a:gd name="connsiteY264" fmla="*/ 3120205 h 3378200"/>
                  <a:gd name="connsiteX265" fmla="*/ 1975314 w 3048803"/>
                  <a:gd name="connsiteY265" fmla="*/ 3131636 h 3378200"/>
                  <a:gd name="connsiteX266" fmla="*/ 1973479 w 3048803"/>
                  <a:gd name="connsiteY266" fmla="*/ 3132471 h 3378200"/>
                  <a:gd name="connsiteX267" fmla="*/ 1972478 w 3048803"/>
                  <a:gd name="connsiteY267" fmla="*/ 3132137 h 3378200"/>
                  <a:gd name="connsiteX268" fmla="*/ 1953263 w 3048803"/>
                  <a:gd name="connsiteY268" fmla="*/ 3128047 h 3378200"/>
                  <a:gd name="connsiteX269" fmla="*/ 1936351 w 3048803"/>
                  <a:gd name="connsiteY269" fmla="*/ 3098165 h 3378200"/>
                  <a:gd name="connsiteX270" fmla="*/ 1919209 w 3048803"/>
                  <a:gd name="connsiteY270" fmla="*/ 3094990 h 3378200"/>
                  <a:gd name="connsiteX271" fmla="*/ 1900163 w 3048803"/>
                  <a:gd name="connsiteY271" fmla="*/ 3054985 h 3378200"/>
                  <a:gd name="connsiteX272" fmla="*/ 1891274 w 3048803"/>
                  <a:gd name="connsiteY272" fmla="*/ 2962275 h 3378200"/>
                  <a:gd name="connsiteX273" fmla="*/ 1848102 w 3048803"/>
                  <a:gd name="connsiteY273" fmla="*/ 2971165 h 3378200"/>
                  <a:gd name="connsiteX274" fmla="*/ 1816358 w 3048803"/>
                  <a:gd name="connsiteY274" fmla="*/ 3023235 h 3378200"/>
                  <a:gd name="connsiteX275" fmla="*/ 1816358 w 3048803"/>
                  <a:gd name="connsiteY275" fmla="*/ 3046095 h 3378200"/>
                  <a:gd name="connsiteX276" fmla="*/ 1747790 w 3048803"/>
                  <a:gd name="connsiteY276" fmla="*/ 3057525 h 3378200"/>
                  <a:gd name="connsiteX277" fmla="*/ 1723030 w 3048803"/>
                  <a:gd name="connsiteY277" fmla="*/ 3131820 h 3378200"/>
                  <a:gd name="connsiteX278" fmla="*/ 1747790 w 3048803"/>
                  <a:gd name="connsiteY278" fmla="*/ 3131820 h 3378200"/>
                  <a:gd name="connsiteX279" fmla="*/ 1706523 w 3048803"/>
                  <a:gd name="connsiteY279" fmla="*/ 3181985 h 3378200"/>
                  <a:gd name="connsiteX280" fmla="*/ 1619311 w 3048803"/>
                  <a:gd name="connsiteY280" fmla="*/ 3171817 h 3378200"/>
                  <a:gd name="connsiteX281" fmla="*/ 1632241 w 3048803"/>
                  <a:gd name="connsiteY281" fmla="*/ 3164205 h 3378200"/>
                  <a:gd name="connsiteX282" fmla="*/ 1603037 w 3048803"/>
                  <a:gd name="connsiteY282" fmla="*/ 3169920 h 3378200"/>
                  <a:gd name="connsiteX283" fmla="*/ 1619311 w 3048803"/>
                  <a:gd name="connsiteY283" fmla="*/ 3171817 h 3378200"/>
                  <a:gd name="connsiteX284" fmla="*/ 1531930 w 3048803"/>
                  <a:gd name="connsiteY284" fmla="*/ 3223260 h 3378200"/>
                  <a:gd name="connsiteX285" fmla="*/ 1442411 w 3048803"/>
                  <a:gd name="connsiteY285" fmla="*/ 3195955 h 3378200"/>
                  <a:gd name="connsiteX286" fmla="*/ 1442411 w 3048803"/>
                  <a:gd name="connsiteY286" fmla="*/ 3164205 h 3378200"/>
                  <a:gd name="connsiteX287" fmla="*/ 1413841 w 3048803"/>
                  <a:gd name="connsiteY287" fmla="*/ 3164205 h 3378200"/>
                  <a:gd name="connsiteX288" fmla="*/ 1384002 w 3048803"/>
                  <a:gd name="connsiteY288" fmla="*/ 3147060 h 3378200"/>
                  <a:gd name="connsiteX289" fmla="*/ 1316704 w 3048803"/>
                  <a:gd name="connsiteY289" fmla="*/ 3199130 h 3378200"/>
                  <a:gd name="connsiteX290" fmla="*/ 1302102 w 3048803"/>
                  <a:gd name="connsiteY290" fmla="*/ 3223260 h 3378200"/>
                  <a:gd name="connsiteX291" fmla="*/ 1302102 w 3048803"/>
                  <a:gd name="connsiteY291" fmla="*/ 3253740 h 3378200"/>
                  <a:gd name="connsiteX292" fmla="*/ 1302102 w 3048803"/>
                  <a:gd name="connsiteY292" fmla="*/ 3291205 h 3378200"/>
                  <a:gd name="connsiteX293" fmla="*/ 1265278 w 3048803"/>
                  <a:gd name="connsiteY293" fmla="*/ 3296920 h 3378200"/>
                  <a:gd name="connsiteX294" fmla="*/ 1227820 w 3048803"/>
                  <a:gd name="connsiteY294" fmla="*/ 3328670 h 3378200"/>
                  <a:gd name="connsiteX295" fmla="*/ 1187822 w 3048803"/>
                  <a:gd name="connsiteY295" fmla="*/ 3378200 h 3378200"/>
                  <a:gd name="connsiteX296" fmla="*/ 1170046 w 3048803"/>
                  <a:gd name="connsiteY296" fmla="*/ 3356610 h 3378200"/>
                  <a:gd name="connsiteX297" fmla="*/ 1104550 w 3048803"/>
                  <a:gd name="connsiteY297" fmla="*/ 3335507 h 3378200"/>
                  <a:gd name="connsiteX298" fmla="*/ 1112053 w 3048803"/>
                  <a:gd name="connsiteY298" fmla="*/ 3321685 h 3378200"/>
                  <a:gd name="connsiteX299" fmla="*/ 1099988 w 3048803"/>
                  <a:gd name="connsiteY299" fmla="*/ 3319145 h 3378200"/>
                  <a:gd name="connsiteX300" fmla="*/ 1099988 w 3048803"/>
                  <a:gd name="connsiteY300" fmla="*/ 3260090 h 3378200"/>
                  <a:gd name="connsiteX301" fmla="*/ 1112053 w 3048803"/>
                  <a:gd name="connsiteY301" fmla="*/ 3256280 h 3378200"/>
                  <a:gd name="connsiteX302" fmla="*/ 1099988 w 3048803"/>
                  <a:gd name="connsiteY302" fmla="*/ 3175000 h 3378200"/>
                  <a:gd name="connsiteX303" fmla="*/ 1099988 w 3048803"/>
                  <a:gd name="connsiteY303" fmla="*/ 3160395 h 3378200"/>
                  <a:gd name="connsiteX304" fmla="*/ 1099988 w 3048803"/>
                  <a:gd name="connsiteY304" fmla="*/ 3146425 h 3378200"/>
                  <a:gd name="connsiteX305" fmla="*/ 1079668 w 3048803"/>
                  <a:gd name="connsiteY305" fmla="*/ 3156585 h 3378200"/>
                  <a:gd name="connsiteX306" fmla="*/ 1075223 w 3048803"/>
                  <a:gd name="connsiteY306" fmla="*/ 3128010 h 3378200"/>
                  <a:gd name="connsiteX307" fmla="*/ 1071413 w 3048803"/>
                  <a:gd name="connsiteY307" fmla="*/ 3095625 h 3378200"/>
                  <a:gd name="connsiteX308" fmla="*/ 1084748 w 3048803"/>
                  <a:gd name="connsiteY308" fmla="*/ 3057525 h 3378200"/>
                  <a:gd name="connsiteX309" fmla="*/ 1046648 w 3048803"/>
                  <a:gd name="connsiteY309" fmla="*/ 3076575 h 3378200"/>
                  <a:gd name="connsiteX310" fmla="*/ 1023788 w 3048803"/>
                  <a:gd name="connsiteY310" fmla="*/ 3068955 h 3378200"/>
                  <a:gd name="connsiteX311" fmla="*/ 1035218 w 3048803"/>
                  <a:gd name="connsiteY311" fmla="*/ 3048000 h 3378200"/>
                  <a:gd name="connsiteX312" fmla="*/ 1023788 w 3048803"/>
                  <a:gd name="connsiteY312" fmla="*/ 3011805 h 3378200"/>
                  <a:gd name="connsiteX313" fmla="*/ 1021883 w 3048803"/>
                  <a:gd name="connsiteY313" fmla="*/ 2975610 h 3378200"/>
                  <a:gd name="connsiteX314" fmla="*/ 1000928 w 3048803"/>
                  <a:gd name="connsiteY314" fmla="*/ 2967990 h 3378200"/>
                  <a:gd name="connsiteX315" fmla="*/ 972353 w 3048803"/>
                  <a:gd name="connsiteY315" fmla="*/ 2971800 h 3378200"/>
                  <a:gd name="connsiteX316" fmla="*/ 983783 w 3048803"/>
                  <a:gd name="connsiteY316" fmla="*/ 2920365 h 3378200"/>
                  <a:gd name="connsiteX317" fmla="*/ 1000928 w 3048803"/>
                  <a:gd name="connsiteY317" fmla="*/ 2891790 h 3378200"/>
                  <a:gd name="connsiteX318" fmla="*/ 981878 w 3048803"/>
                  <a:gd name="connsiteY318" fmla="*/ 2861310 h 3378200"/>
                  <a:gd name="connsiteX319" fmla="*/ 981878 w 3048803"/>
                  <a:gd name="connsiteY319" fmla="*/ 2842260 h 3378200"/>
                  <a:gd name="connsiteX320" fmla="*/ 972353 w 3048803"/>
                  <a:gd name="connsiteY320" fmla="*/ 2819400 h 3378200"/>
                  <a:gd name="connsiteX321" fmla="*/ 959018 w 3048803"/>
                  <a:gd name="connsiteY321" fmla="*/ 2785110 h 3378200"/>
                  <a:gd name="connsiteX322" fmla="*/ 945683 w 3048803"/>
                  <a:gd name="connsiteY322" fmla="*/ 2747010 h 3378200"/>
                  <a:gd name="connsiteX323" fmla="*/ 948223 w 3048803"/>
                  <a:gd name="connsiteY323" fmla="*/ 2728595 h 3378200"/>
                  <a:gd name="connsiteX324" fmla="*/ 948223 w 3048803"/>
                  <a:gd name="connsiteY324" fmla="*/ 2716978 h 3378200"/>
                  <a:gd name="connsiteX325" fmla="*/ 933618 w 3048803"/>
                  <a:gd name="connsiteY325" fmla="*/ 2728595 h 3378200"/>
                  <a:gd name="connsiteX326" fmla="*/ 894248 w 3048803"/>
                  <a:gd name="connsiteY326" fmla="*/ 2684145 h 3378200"/>
                  <a:gd name="connsiteX327" fmla="*/ 865673 w 3048803"/>
                  <a:gd name="connsiteY327" fmla="*/ 2665095 h 3378200"/>
                  <a:gd name="connsiteX328" fmla="*/ 837098 w 3048803"/>
                  <a:gd name="connsiteY328" fmla="*/ 2610485 h 3378200"/>
                  <a:gd name="connsiteX329" fmla="*/ 807888 w 3048803"/>
                  <a:gd name="connsiteY329" fmla="*/ 2608580 h 3378200"/>
                  <a:gd name="connsiteX330" fmla="*/ 792013 w 3048803"/>
                  <a:gd name="connsiteY330" fmla="*/ 2620645 h 3378200"/>
                  <a:gd name="connsiteX331" fmla="*/ 778043 w 3048803"/>
                  <a:gd name="connsiteY331" fmla="*/ 2571750 h 3378200"/>
                  <a:gd name="connsiteX332" fmla="*/ 778043 w 3048803"/>
                  <a:gd name="connsiteY332" fmla="*/ 2543175 h 3378200"/>
                  <a:gd name="connsiteX333" fmla="*/ 749279 w 3048803"/>
                  <a:gd name="connsiteY333" fmla="*/ 2518473 h 3378200"/>
                  <a:gd name="connsiteX334" fmla="*/ 724703 w 3048803"/>
                  <a:gd name="connsiteY334" fmla="*/ 2458085 h 3378200"/>
                  <a:gd name="connsiteX335" fmla="*/ 731053 w 3048803"/>
                  <a:gd name="connsiteY335" fmla="*/ 2426970 h 3378200"/>
                  <a:gd name="connsiteX336" fmla="*/ 796458 w 3048803"/>
                  <a:gd name="connsiteY336" fmla="*/ 2334260 h 3378200"/>
                  <a:gd name="connsiteX337" fmla="*/ 807888 w 3048803"/>
                  <a:gd name="connsiteY337" fmla="*/ 2284730 h 3378200"/>
                  <a:gd name="connsiteX338" fmla="*/ 807888 w 3048803"/>
                  <a:gd name="connsiteY338" fmla="*/ 2242185 h 3378200"/>
                  <a:gd name="connsiteX339" fmla="*/ 807888 w 3048803"/>
                  <a:gd name="connsiteY339" fmla="*/ 2211070 h 3378200"/>
                  <a:gd name="connsiteX340" fmla="*/ 807888 w 3048803"/>
                  <a:gd name="connsiteY340" fmla="*/ 2193290 h 3378200"/>
                  <a:gd name="connsiteX341" fmla="*/ 753913 w 3048803"/>
                  <a:gd name="connsiteY341" fmla="*/ 2092960 h 3378200"/>
                  <a:gd name="connsiteX342" fmla="*/ 790108 w 3048803"/>
                  <a:gd name="connsiteY342" fmla="*/ 2103755 h 3378200"/>
                  <a:gd name="connsiteX343" fmla="*/ 807888 w 3048803"/>
                  <a:gd name="connsiteY343" fmla="*/ 2077085 h 3378200"/>
                  <a:gd name="connsiteX344" fmla="*/ 853608 w 3048803"/>
                  <a:gd name="connsiteY344" fmla="*/ 2072640 h 3378200"/>
                  <a:gd name="connsiteX345" fmla="*/ 873928 w 3048803"/>
                  <a:gd name="connsiteY345" fmla="*/ 2042160 h 3378200"/>
                  <a:gd name="connsiteX346" fmla="*/ 857418 w 3048803"/>
                  <a:gd name="connsiteY346" fmla="*/ 1997710 h 3378200"/>
                  <a:gd name="connsiteX347" fmla="*/ 881548 w 3048803"/>
                  <a:gd name="connsiteY347" fmla="*/ 1981200 h 3378200"/>
                  <a:gd name="connsiteX348" fmla="*/ 875833 w 3048803"/>
                  <a:gd name="connsiteY348" fmla="*/ 1952625 h 3378200"/>
                  <a:gd name="connsiteX349" fmla="*/ 899963 w 3048803"/>
                  <a:gd name="connsiteY349" fmla="*/ 1897380 h 3378200"/>
                  <a:gd name="connsiteX350" fmla="*/ 898058 w 3048803"/>
                  <a:gd name="connsiteY350" fmla="*/ 1885315 h 3378200"/>
                  <a:gd name="connsiteX351" fmla="*/ 901868 w 3048803"/>
                  <a:gd name="connsiteY351" fmla="*/ 1869440 h 3378200"/>
                  <a:gd name="connsiteX352" fmla="*/ 913298 w 3048803"/>
                  <a:gd name="connsiteY352" fmla="*/ 1844675 h 3378200"/>
                  <a:gd name="connsiteX353" fmla="*/ 913298 w 3048803"/>
                  <a:gd name="connsiteY353" fmla="*/ 1826260 h 3378200"/>
                  <a:gd name="connsiteX354" fmla="*/ 923673 w 3048803"/>
                  <a:gd name="connsiteY354" fmla="*/ 1832744 h 3378200"/>
                  <a:gd name="connsiteX355" fmla="*/ 913298 w 3048803"/>
                  <a:gd name="connsiteY355" fmla="*/ 1823085 h 3378200"/>
                  <a:gd name="connsiteX356" fmla="*/ 920918 w 3048803"/>
                  <a:gd name="connsiteY356" fmla="*/ 1805940 h 3378200"/>
                  <a:gd name="connsiteX357" fmla="*/ 931713 w 3048803"/>
                  <a:gd name="connsiteY357" fmla="*/ 1767840 h 3378200"/>
                  <a:gd name="connsiteX358" fmla="*/ 931713 w 3048803"/>
                  <a:gd name="connsiteY358" fmla="*/ 1751330 h 3378200"/>
                  <a:gd name="connsiteX359" fmla="*/ 948223 w 3048803"/>
                  <a:gd name="connsiteY359" fmla="*/ 1751330 h 3378200"/>
                  <a:gd name="connsiteX360" fmla="*/ 948223 w 3048803"/>
                  <a:gd name="connsiteY360" fmla="*/ 1714500 h 3378200"/>
                  <a:gd name="connsiteX361" fmla="*/ 953303 w 3048803"/>
                  <a:gd name="connsiteY361" fmla="*/ 1680210 h 3378200"/>
                  <a:gd name="connsiteX362" fmla="*/ 974258 w 3048803"/>
                  <a:gd name="connsiteY362" fmla="*/ 1671955 h 3378200"/>
                  <a:gd name="connsiteX363" fmla="*/ 987593 w 3048803"/>
                  <a:gd name="connsiteY363" fmla="*/ 1651000 h 3378200"/>
                  <a:gd name="connsiteX364" fmla="*/ 993929 w 3048803"/>
                  <a:gd name="connsiteY364" fmla="*/ 1644465 h 3378200"/>
                  <a:gd name="connsiteX365" fmla="*/ 995848 w 3048803"/>
                  <a:gd name="connsiteY365" fmla="*/ 1640840 h 3378200"/>
                  <a:gd name="connsiteX366" fmla="*/ 997753 w 3048803"/>
                  <a:gd name="connsiteY366" fmla="*/ 1614805 h 3378200"/>
                  <a:gd name="connsiteX367" fmla="*/ 972353 w 3048803"/>
                  <a:gd name="connsiteY367" fmla="*/ 1602740 h 3378200"/>
                  <a:gd name="connsiteX368" fmla="*/ 961558 w 3048803"/>
                  <a:gd name="connsiteY368" fmla="*/ 1614805 h 3378200"/>
                  <a:gd name="connsiteX369" fmla="*/ 939968 w 3048803"/>
                  <a:gd name="connsiteY369" fmla="*/ 1625600 h 3378200"/>
                  <a:gd name="connsiteX370" fmla="*/ 905043 w 3048803"/>
                  <a:gd name="connsiteY370" fmla="*/ 1637030 h 3378200"/>
                  <a:gd name="connsiteX371" fmla="*/ 892343 w 3048803"/>
                  <a:gd name="connsiteY371" fmla="*/ 1672590 h 3378200"/>
                  <a:gd name="connsiteX372" fmla="*/ 870118 w 3048803"/>
                  <a:gd name="connsiteY372" fmla="*/ 1651635 h 3378200"/>
                  <a:gd name="connsiteX373" fmla="*/ 861706 w 3048803"/>
                  <a:gd name="connsiteY373" fmla="*/ 1633315 h 3378200"/>
                  <a:gd name="connsiteX374" fmla="*/ 855897 w 3048803"/>
                  <a:gd name="connsiteY374" fmla="*/ 1618678 h 3378200"/>
                  <a:gd name="connsiteX375" fmla="*/ 854626 w 3048803"/>
                  <a:gd name="connsiteY375" fmla="*/ 1588260 h 3378200"/>
                  <a:gd name="connsiteX376" fmla="*/ 839324 w 3048803"/>
                  <a:gd name="connsiteY376" fmla="*/ 1564829 h 3378200"/>
                  <a:gd name="connsiteX377" fmla="*/ 814622 w 3048803"/>
                  <a:gd name="connsiteY377" fmla="*/ 1524761 h 3378200"/>
                  <a:gd name="connsiteX378" fmla="*/ 814238 w 3048803"/>
                  <a:gd name="connsiteY378" fmla="*/ 1526540 h 3378200"/>
                  <a:gd name="connsiteX379" fmla="*/ 784393 w 3048803"/>
                  <a:gd name="connsiteY379" fmla="*/ 1524635 h 3378200"/>
                  <a:gd name="connsiteX380" fmla="*/ 767248 w 3048803"/>
                  <a:gd name="connsiteY380" fmla="*/ 1507490 h 3378200"/>
                  <a:gd name="connsiteX381" fmla="*/ 753913 w 3048803"/>
                  <a:gd name="connsiteY381" fmla="*/ 1496061 h 3378200"/>
                  <a:gd name="connsiteX382" fmla="*/ 784393 w 3048803"/>
                  <a:gd name="connsiteY382" fmla="*/ 1484630 h 3378200"/>
                  <a:gd name="connsiteX383" fmla="*/ 814238 w 3048803"/>
                  <a:gd name="connsiteY383" fmla="*/ 1478915 h 3378200"/>
                  <a:gd name="connsiteX384" fmla="*/ 814238 w 3048803"/>
                  <a:gd name="connsiteY384" fmla="*/ 1464945 h 3378200"/>
                  <a:gd name="connsiteX385" fmla="*/ 814238 w 3048803"/>
                  <a:gd name="connsiteY385" fmla="*/ 1450340 h 3378200"/>
                  <a:gd name="connsiteX386" fmla="*/ 840908 w 3048803"/>
                  <a:gd name="connsiteY386" fmla="*/ 1437005 h 3378200"/>
                  <a:gd name="connsiteX387" fmla="*/ 871388 w 3048803"/>
                  <a:gd name="connsiteY387" fmla="*/ 1423670 h 3378200"/>
                  <a:gd name="connsiteX388" fmla="*/ 897423 w 3048803"/>
                  <a:gd name="connsiteY388" fmla="*/ 1417955 h 3378200"/>
                  <a:gd name="connsiteX389" fmla="*/ 915838 w 3048803"/>
                  <a:gd name="connsiteY389" fmla="*/ 1410335 h 3378200"/>
                  <a:gd name="connsiteX390" fmla="*/ 929173 w 3048803"/>
                  <a:gd name="connsiteY390" fmla="*/ 1398905 h 3378200"/>
                  <a:gd name="connsiteX391" fmla="*/ 939968 w 3048803"/>
                  <a:gd name="connsiteY391" fmla="*/ 1386840 h 3378200"/>
                  <a:gd name="connsiteX392" fmla="*/ 972353 w 3048803"/>
                  <a:gd name="connsiteY392" fmla="*/ 1386840 h 3378200"/>
                  <a:gd name="connsiteX393" fmla="*/ 1020613 w 3048803"/>
                  <a:gd name="connsiteY393" fmla="*/ 1386840 h 3378200"/>
                  <a:gd name="connsiteX394" fmla="*/ 1020613 w 3048803"/>
                  <a:gd name="connsiteY394" fmla="*/ 1398905 h 3378200"/>
                  <a:gd name="connsiteX395" fmla="*/ 1043473 w 3048803"/>
                  <a:gd name="connsiteY395" fmla="*/ 1383823 h 3378200"/>
                  <a:gd name="connsiteX396" fmla="*/ 1054903 w 3048803"/>
                  <a:gd name="connsiteY396" fmla="*/ 1392649 h 3378200"/>
                  <a:gd name="connsiteX397" fmla="*/ 1063063 w 3048803"/>
                  <a:gd name="connsiteY397" fmla="*/ 1400395 h 3378200"/>
                  <a:gd name="connsiteX398" fmla="*/ 1085383 w 3048803"/>
                  <a:gd name="connsiteY398" fmla="*/ 1402715 h 3378200"/>
                  <a:gd name="connsiteX399" fmla="*/ 1092941 w 3048803"/>
                  <a:gd name="connsiteY399" fmla="*/ 1423858 h 3378200"/>
                  <a:gd name="connsiteX400" fmla="*/ 1108243 w 3048803"/>
                  <a:gd name="connsiteY400" fmla="*/ 1400810 h 3378200"/>
                  <a:gd name="connsiteX401" fmla="*/ 1130468 w 3048803"/>
                  <a:gd name="connsiteY401" fmla="*/ 1386840 h 3378200"/>
                  <a:gd name="connsiteX402" fmla="*/ 1150153 w 3048803"/>
                  <a:gd name="connsiteY402" fmla="*/ 1386840 h 3378200"/>
                  <a:gd name="connsiteX403" fmla="*/ 1167298 w 3048803"/>
                  <a:gd name="connsiteY403" fmla="*/ 1386840 h 3378200"/>
                  <a:gd name="connsiteX404" fmla="*/ 1180633 w 3048803"/>
                  <a:gd name="connsiteY404" fmla="*/ 1360805 h 3378200"/>
                  <a:gd name="connsiteX405" fmla="*/ 1176823 w 3048803"/>
                  <a:gd name="connsiteY405" fmla="*/ 1330325 h 3378200"/>
                  <a:gd name="connsiteX406" fmla="*/ 1182538 w 3048803"/>
                  <a:gd name="connsiteY406" fmla="*/ 1313180 h 3378200"/>
                  <a:gd name="connsiteX407" fmla="*/ 1184443 w 3048803"/>
                  <a:gd name="connsiteY407" fmla="*/ 1309371 h 3378200"/>
                  <a:gd name="connsiteX408" fmla="*/ 1179950 w 3048803"/>
                  <a:gd name="connsiteY408" fmla="*/ 1295891 h 3378200"/>
                  <a:gd name="connsiteX409" fmla="*/ 1130851 w 3048803"/>
                  <a:gd name="connsiteY409" fmla="*/ 1326070 h 3378200"/>
                  <a:gd name="connsiteX410" fmla="*/ 1096625 w 3048803"/>
                  <a:gd name="connsiteY410" fmla="*/ 1293620 h 3378200"/>
                  <a:gd name="connsiteX411" fmla="*/ 1068873 w 3048803"/>
                  <a:gd name="connsiteY411" fmla="*/ 1288415 h 3378200"/>
                  <a:gd name="connsiteX412" fmla="*/ 1014898 w 3048803"/>
                  <a:gd name="connsiteY412" fmla="*/ 1241425 h 3378200"/>
                  <a:gd name="connsiteX413" fmla="*/ 972353 w 3048803"/>
                  <a:gd name="connsiteY413" fmla="*/ 1184910 h 3378200"/>
                  <a:gd name="connsiteX414" fmla="*/ 921553 w 3048803"/>
                  <a:gd name="connsiteY414" fmla="*/ 1211071 h 3378200"/>
                  <a:gd name="connsiteX415" fmla="*/ 875996 w 3048803"/>
                  <a:gd name="connsiteY415" fmla="*/ 1215673 h 3378200"/>
                  <a:gd name="connsiteX416" fmla="*/ 837575 w 3048803"/>
                  <a:gd name="connsiteY416" fmla="*/ 1207581 h 3378200"/>
                  <a:gd name="connsiteX417" fmla="*/ 761156 w 3048803"/>
                  <a:gd name="connsiteY417" fmla="*/ 1245298 h 3378200"/>
                  <a:gd name="connsiteX418" fmla="*/ 742075 w 3048803"/>
                  <a:gd name="connsiteY418" fmla="*/ 1218188 h 3378200"/>
                  <a:gd name="connsiteX419" fmla="*/ 753913 w 3048803"/>
                  <a:gd name="connsiteY419" fmla="*/ 1162050 h 3378200"/>
                  <a:gd name="connsiteX420" fmla="*/ 720893 w 3048803"/>
                  <a:gd name="connsiteY420" fmla="*/ 1184910 h 3378200"/>
                  <a:gd name="connsiteX421" fmla="*/ 695493 w 3048803"/>
                  <a:gd name="connsiteY421" fmla="*/ 1177290 h 3378200"/>
                  <a:gd name="connsiteX422" fmla="*/ 671363 w 3048803"/>
                  <a:gd name="connsiteY422" fmla="*/ 1146810 h 3378200"/>
                  <a:gd name="connsiteX423" fmla="*/ 655488 w 3048803"/>
                  <a:gd name="connsiteY423" fmla="*/ 1128395 h 3378200"/>
                  <a:gd name="connsiteX424" fmla="*/ 627548 w 3048803"/>
                  <a:gd name="connsiteY424" fmla="*/ 1128395 h 3378200"/>
                  <a:gd name="connsiteX425" fmla="*/ 605958 w 3048803"/>
                  <a:gd name="connsiteY425" fmla="*/ 1123315 h 3378200"/>
                  <a:gd name="connsiteX426" fmla="*/ 577383 w 3048803"/>
                  <a:gd name="connsiteY426" fmla="*/ 1123315 h 3378200"/>
                  <a:gd name="connsiteX427" fmla="*/ 561508 w 3048803"/>
                  <a:gd name="connsiteY427" fmla="*/ 1149350 h 3378200"/>
                  <a:gd name="connsiteX428" fmla="*/ 534838 w 3048803"/>
                  <a:gd name="connsiteY428" fmla="*/ 1164590 h 3378200"/>
                  <a:gd name="connsiteX429" fmla="*/ 512613 w 3048803"/>
                  <a:gd name="connsiteY429" fmla="*/ 1128395 h 3378200"/>
                  <a:gd name="connsiteX430" fmla="*/ 495468 w 3048803"/>
                  <a:gd name="connsiteY430" fmla="*/ 1108075 h 3378200"/>
                  <a:gd name="connsiteX431" fmla="*/ 495468 w 3048803"/>
                  <a:gd name="connsiteY431" fmla="*/ 1075055 h 3378200"/>
                  <a:gd name="connsiteX432" fmla="*/ 495468 w 3048803"/>
                  <a:gd name="connsiteY432" fmla="*/ 1056640 h 3378200"/>
                  <a:gd name="connsiteX433" fmla="*/ 481498 w 3048803"/>
                  <a:gd name="connsiteY433" fmla="*/ 1015365 h 3378200"/>
                  <a:gd name="connsiteX434" fmla="*/ 444668 w 3048803"/>
                  <a:gd name="connsiteY434" fmla="*/ 1017905 h 3378200"/>
                  <a:gd name="connsiteX435" fmla="*/ 439588 w 3048803"/>
                  <a:gd name="connsiteY435" fmla="*/ 996950 h 3378200"/>
                  <a:gd name="connsiteX436" fmla="*/ 409108 w 3048803"/>
                  <a:gd name="connsiteY436" fmla="*/ 1015365 h 3378200"/>
                  <a:gd name="connsiteX437" fmla="*/ 386248 w 3048803"/>
                  <a:gd name="connsiteY437" fmla="*/ 1017905 h 3378200"/>
                  <a:gd name="connsiteX438" fmla="*/ 357673 w 3048803"/>
                  <a:gd name="connsiteY438" fmla="*/ 1028065 h 3378200"/>
                  <a:gd name="connsiteX439" fmla="*/ 325923 w 3048803"/>
                  <a:gd name="connsiteY439" fmla="*/ 1010285 h 3378200"/>
                  <a:gd name="connsiteX440" fmla="*/ 315128 w 3048803"/>
                  <a:gd name="connsiteY440" fmla="*/ 984250 h 3378200"/>
                  <a:gd name="connsiteX441" fmla="*/ 293538 w 3048803"/>
                  <a:gd name="connsiteY441" fmla="*/ 984250 h 3378200"/>
                  <a:gd name="connsiteX442" fmla="*/ 272583 w 3048803"/>
                  <a:gd name="connsiteY442" fmla="*/ 958215 h 3378200"/>
                  <a:gd name="connsiteX443" fmla="*/ 252263 w 3048803"/>
                  <a:gd name="connsiteY443" fmla="*/ 958215 h 3378200"/>
                  <a:gd name="connsiteX444" fmla="*/ 242103 w 3048803"/>
                  <a:gd name="connsiteY444" fmla="*/ 974090 h 3378200"/>
                  <a:gd name="connsiteX445" fmla="*/ 219878 w 3048803"/>
                  <a:gd name="connsiteY445" fmla="*/ 991870 h 3378200"/>
                  <a:gd name="connsiteX446" fmla="*/ 214798 w 3048803"/>
                  <a:gd name="connsiteY446" fmla="*/ 974090 h 3378200"/>
                  <a:gd name="connsiteX447" fmla="*/ 188128 w 3048803"/>
                  <a:gd name="connsiteY447" fmla="*/ 974090 h 3378200"/>
                  <a:gd name="connsiteX448" fmla="*/ 198288 w 3048803"/>
                  <a:gd name="connsiteY448" fmla="*/ 920116 h 3378200"/>
                  <a:gd name="connsiteX449" fmla="*/ 167808 w 3048803"/>
                  <a:gd name="connsiteY449" fmla="*/ 920116 h 3378200"/>
                  <a:gd name="connsiteX450" fmla="*/ 144313 w 3048803"/>
                  <a:gd name="connsiteY450" fmla="*/ 873761 h 3378200"/>
                  <a:gd name="connsiteX451" fmla="*/ 167808 w 3048803"/>
                  <a:gd name="connsiteY451" fmla="*/ 845185 h 3378200"/>
                  <a:gd name="connsiteX452" fmla="*/ 165226 w 3048803"/>
                  <a:gd name="connsiteY452" fmla="*/ 816736 h 3378200"/>
                  <a:gd name="connsiteX453" fmla="*/ 146643 w 3048803"/>
                  <a:gd name="connsiteY453" fmla="*/ 795020 h 3378200"/>
                  <a:gd name="connsiteX454" fmla="*/ 167808 w 3048803"/>
                  <a:gd name="connsiteY454" fmla="*/ 747395 h 3378200"/>
                  <a:gd name="connsiteX455" fmla="*/ 185588 w 3048803"/>
                  <a:gd name="connsiteY455" fmla="*/ 760095 h 3378200"/>
                  <a:gd name="connsiteX456" fmla="*/ 259883 w 3048803"/>
                  <a:gd name="connsiteY456" fmla="*/ 726440 h 3378200"/>
                  <a:gd name="connsiteX457" fmla="*/ 219878 w 3048803"/>
                  <a:gd name="connsiteY457" fmla="*/ 693420 h 3378200"/>
                  <a:gd name="connsiteX458" fmla="*/ 193208 w 3048803"/>
                  <a:gd name="connsiteY458" fmla="*/ 652780 h 3378200"/>
                  <a:gd name="connsiteX459" fmla="*/ 214798 w 3048803"/>
                  <a:gd name="connsiteY459" fmla="*/ 633730 h 3378200"/>
                  <a:gd name="connsiteX460" fmla="*/ 183048 w 3048803"/>
                  <a:gd name="connsiteY460" fmla="*/ 610870 h 3378200"/>
                  <a:gd name="connsiteX461" fmla="*/ 198288 w 3048803"/>
                  <a:gd name="connsiteY461" fmla="*/ 551815 h 3378200"/>
                  <a:gd name="connsiteX462" fmla="*/ 195748 w 3048803"/>
                  <a:gd name="connsiteY462" fmla="*/ 508636 h 3378200"/>
                  <a:gd name="connsiteX463" fmla="*/ 167808 w 3048803"/>
                  <a:gd name="connsiteY463" fmla="*/ 489585 h 3378200"/>
                  <a:gd name="connsiteX464" fmla="*/ 214798 w 3048803"/>
                  <a:gd name="connsiteY464" fmla="*/ 481965 h 3378200"/>
                  <a:gd name="connsiteX465" fmla="*/ 202733 w 3048803"/>
                  <a:gd name="connsiteY465" fmla="*/ 422911 h 3378200"/>
                  <a:gd name="connsiteX466" fmla="*/ 202733 w 3048803"/>
                  <a:gd name="connsiteY466" fmla="*/ 398145 h 3378200"/>
                  <a:gd name="connsiteX467" fmla="*/ 214798 w 3048803"/>
                  <a:gd name="connsiteY467" fmla="*/ 391160 h 3378200"/>
                  <a:gd name="connsiteX468" fmla="*/ 223688 w 3048803"/>
                  <a:gd name="connsiteY468" fmla="*/ 377191 h 3378200"/>
                  <a:gd name="connsiteX469" fmla="*/ 219878 w 3048803"/>
                  <a:gd name="connsiteY469" fmla="*/ 350520 h 3378200"/>
                  <a:gd name="connsiteX470" fmla="*/ 214798 w 3048803"/>
                  <a:gd name="connsiteY470" fmla="*/ 296545 h 3378200"/>
                  <a:gd name="connsiteX471" fmla="*/ 183048 w 3048803"/>
                  <a:gd name="connsiteY471" fmla="*/ 265430 h 3378200"/>
                  <a:gd name="connsiteX472" fmla="*/ 159553 w 3048803"/>
                  <a:gd name="connsiteY472" fmla="*/ 255270 h 3378200"/>
                  <a:gd name="connsiteX473" fmla="*/ 125898 w 3048803"/>
                  <a:gd name="connsiteY473" fmla="*/ 257810 h 3378200"/>
                  <a:gd name="connsiteX474" fmla="*/ 120818 w 3048803"/>
                  <a:gd name="connsiteY474" fmla="*/ 285115 h 3378200"/>
                  <a:gd name="connsiteX475" fmla="*/ 99228 w 3048803"/>
                  <a:gd name="connsiteY475" fmla="*/ 270510 h 3378200"/>
                  <a:gd name="connsiteX476" fmla="*/ 85258 w 3048803"/>
                  <a:gd name="connsiteY476" fmla="*/ 247650 h 3378200"/>
                  <a:gd name="connsiteX477" fmla="*/ 58588 w 3048803"/>
                  <a:gd name="connsiteY477" fmla="*/ 213995 h 3378200"/>
                  <a:gd name="connsiteX478" fmla="*/ 45679 w 3048803"/>
                  <a:gd name="connsiteY478" fmla="*/ 198372 h 3378200"/>
                  <a:gd name="connsiteX479" fmla="*/ 28492 w 3048803"/>
                  <a:gd name="connsiteY479" fmla="*/ 177884 h 3378200"/>
                  <a:gd name="connsiteX480" fmla="*/ 0 w 3048803"/>
                  <a:gd name="connsiteY480" fmla="*/ 172720 h 3378200"/>
                  <a:gd name="connsiteX481" fmla="*/ 43983 w 3048803"/>
                  <a:gd name="connsiteY481" fmla="*/ 116205 h 3378200"/>
                  <a:gd name="connsiteX482" fmla="*/ 58588 w 3048803"/>
                  <a:gd name="connsiteY482" fmla="*/ 111125 h 3378200"/>
                  <a:gd name="connsiteX483" fmla="*/ 58588 w 3048803"/>
                  <a:gd name="connsiteY483" fmla="*/ 85725 h 3378200"/>
                  <a:gd name="connsiteX484" fmla="*/ 120818 w 3048803"/>
                  <a:gd name="connsiteY484" fmla="*/ 85725 h 3378200"/>
                  <a:gd name="connsiteX485" fmla="*/ 120818 w 3048803"/>
                  <a:gd name="connsiteY485" fmla="*/ 64770 h 3378200"/>
                  <a:gd name="connsiteX486" fmla="*/ 159553 w 3048803"/>
                  <a:gd name="connsiteY486" fmla="*/ 62230 h 3378200"/>
                  <a:gd name="connsiteX487" fmla="*/ 167808 w 3048803"/>
                  <a:gd name="connsiteY487" fmla="*/ 28575 h 3378200"/>
                  <a:gd name="connsiteX488" fmla="*/ 167808 w 3048803"/>
                  <a:gd name="connsiteY488" fmla="*/ 0 h 3378200"/>
                  <a:gd name="connsiteX0" fmla="*/ 966497 w 3048803"/>
                  <a:gd name="connsiteY0" fmla="*/ 2693200 h 3378200"/>
                  <a:gd name="connsiteX1" fmla="*/ 964145 w 3048803"/>
                  <a:gd name="connsiteY1" fmla="*/ 2699470 h 3378200"/>
                  <a:gd name="connsiteX2" fmla="*/ 967273 w 3048803"/>
                  <a:gd name="connsiteY2" fmla="*/ 2698115 h 3378200"/>
                  <a:gd name="connsiteX3" fmla="*/ 966497 w 3048803"/>
                  <a:gd name="connsiteY3" fmla="*/ 2693200 h 3378200"/>
                  <a:gd name="connsiteX4" fmla="*/ 933618 w 3048803"/>
                  <a:gd name="connsiteY4" fmla="*/ 1861844 h 3378200"/>
                  <a:gd name="connsiteX5" fmla="*/ 933618 w 3048803"/>
                  <a:gd name="connsiteY5" fmla="*/ 1869440 h 3378200"/>
                  <a:gd name="connsiteX6" fmla="*/ 950128 w 3048803"/>
                  <a:gd name="connsiteY6" fmla="*/ 1869440 h 3378200"/>
                  <a:gd name="connsiteX7" fmla="*/ 950128 w 3048803"/>
                  <a:gd name="connsiteY7" fmla="*/ 1866214 h 3378200"/>
                  <a:gd name="connsiteX8" fmla="*/ 948223 w 3048803"/>
                  <a:gd name="connsiteY8" fmla="*/ 1866900 h 3378200"/>
                  <a:gd name="connsiteX9" fmla="*/ 933618 w 3048803"/>
                  <a:gd name="connsiteY9" fmla="*/ 1861844 h 3378200"/>
                  <a:gd name="connsiteX10" fmla="*/ 2615098 w 3048803"/>
                  <a:gd name="connsiteY10" fmla="*/ 1367155 h 3378200"/>
                  <a:gd name="connsiteX11" fmla="*/ 2611374 w 3048803"/>
                  <a:gd name="connsiteY11" fmla="*/ 1370879 h 3378200"/>
                  <a:gd name="connsiteX12" fmla="*/ 2612074 w 3048803"/>
                  <a:gd name="connsiteY12" fmla="*/ 1377875 h 3378200"/>
                  <a:gd name="connsiteX13" fmla="*/ 2614463 w 3048803"/>
                  <a:gd name="connsiteY13" fmla="*/ 1376680 h 3378200"/>
                  <a:gd name="connsiteX14" fmla="*/ 2615098 w 3048803"/>
                  <a:gd name="connsiteY14" fmla="*/ 1367155 h 3378200"/>
                  <a:gd name="connsiteX15" fmla="*/ 1338490 w 3048803"/>
                  <a:gd name="connsiteY15" fmla="*/ 1109545 h 3378200"/>
                  <a:gd name="connsiteX16" fmla="*/ 1325285 w 3048803"/>
                  <a:gd name="connsiteY16" fmla="*/ 1117370 h 3378200"/>
                  <a:gd name="connsiteX17" fmla="*/ 1326365 w 3048803"/>
                  <a:gd name="connsiteY17" fmla="*/ 1119187 h 3378200"/>
                  <a:gd name="connsiteX18" fmla="*/ 1327377 w 3048803"/>
                  <a:gd name="connsiteY18" fmla="*/ 1121684 h 3378200"/>
                  <a:gd name="connsiteX19" fmla="*/ 1331128 w 3048803"/>
                  <a:gd name="connsiteY19" fmla="*/ 1118870 h 3378200"/>
                  <a:gd name="connsiteX20" fmla="*/ 1338490 w 3048803"/>
                  <a:gd name="connsiteY20" fmla="*/ 1109545 h 3378200"/>
                  <a:gd name="connsiteX21" fmla="*/ 1389548 w 3048803"/>
                  <a:gd name="connsiteY21" fmla="*/ 885825 h 3378200"/>
                  <a:gd name="connsiteX22" fmla="*/ 1403518 w 3048803"/>
                  <a:gd name="connsiteY22" fmla="*/ 887730 h 3378200"/>
                  <a:gd name="connsiteX23" fmla="*/ 1385227 w 3048803"/>
                  <a:gd name="connsiteY23" fmla="*/ 888706 h 3378200"/>
                  <a:gd name="connsiteX24" fmla="*/ 1389548 w 3048803"/>
                  <a:gd name="connsiteY24" fmla="*/ 885825 h 3378200"/>
                  <a:gd name="connsiteX25" fmla="*/ 167808 w 3048803"/>
                  <a:gd name="connsiteY25" fmla="*/ 0 h 3378200"/>
                  <a:gd name="connsiteX26" fmla="*/ 214798 w 3048803"/>
                  <a:gd name="connsiteY26" fmla="*/ 10795 h 3378200"/>
                  <a:gd name="connsiteX27" fmla="*/ 259883 w 3048803"/>
                  <a:gd name="connsiteY27" fmla="*/ 10795 h 3378200"/>
                  <a:gd name="connsiteX28" fmla="*/ 293538 w 3048803"/>
                  <a:gd name="connsiteY28" fmla="*/ 67310 h 3378200"/>
                  <a:gd name="connsiteX29" fmla="*/ 345608 w 3048803"/>
                  <a:gd name="connsiteY29" fmla="*/ 83185 h 3378200"/>
                  <a:gd name="connsiteX30" fmla="*/ 386248 w 3048803"/>
                  <a:gd name="connsiteY30" fmla="*/ 62230 h 3378200"/>
                  <a:gd name="connsiteX31" fmla="*/ 409108 w 3048803"/>
                  <a:gd name="connsiteY31" fmla="*/ 106045 h 3378200"/>
                  <a:gd name="connsiteX32" fmla="*/ 439588 w 3048803"/>
                  <a:gd name="connsiteY32" fmla="*/ 140970 h 3378200"/>
                  <a:gd name="connsiteX33" fmla="*/ 429260 w 3048803"/>
                  <a:gd name="connsiteY33" fmla="*/ 188595 h 3378200"/>
                  <a:gd name="connsiteX34" fmla="*/ 443063 w 3048803"/>
                  <a:gd name="connsiteY34" fmla="*/ 269282 h 3378200"/>
                  <a:gd name="connsiteX35" fmla="*/ 420754 w 3048803"/>
                  <a:gd name="connsiteY35" fmla="*/ 293754 h 3378200"/>
                  <a:gd name="connsiteX36" fmla="*/ 401362 w 3048803"/>
                  <a:gd name="connsiteY36" fmla="*/ 343110 h 3378200"/>
                  <a:gd name="connsiteX37" fmla="*/ 429261 w 3048803"/>
                  <a:gd name="connsiteY37" fmla="*/ 391160 h 3378200"/>
                  <a:gd name="connsiteX38" fmla="*/ 439012 w 3048803"/>
                  <a:gd name="connsiteY38" fmla="*/ 428615 h 3378200"/>
                  <a:gd name="connsiteX39" fmla="*/ 438953 w 3048803"/>
                  <a:gd name="connsiteY39" fmla="*/ 428626 h 3378200"/>
                  <a:gd name="connsiteX40" fmla="*/ 438953 w 3048803"/>
                  <a:gd name="connsiteY40" fmla="*/ 432436 h 3378200"/>
                  <a:gd name="connsiteX41" fmla="*/ 439012 w 3048803"/>
                  <a:gd name="connsiteY41" fmla="*/ 428615 h 3378200"/>
                  <a:gd name="connsiteX42" fmla="*/ 470703 w 3048803"/>
                  <a:gd name="connsiteY42" fmla="*/ 422911 h 3378200"/>
                  <a:gd name="connsiteX43" fmla="*/ 524043 w 3048803"/>
                  <a:gd name="connsiteY43" fmla="*/ 422911 h 3378200"/>
                  <a:gd name="connsiteX44" fmla="*/ 556428 w 3048803"/>
                  <a:gd name="connsiteY44" fmla="*/ 452756 h 3378200"/>
                  <a:gd name="connsiteX45" fmla="*/ 591988 w 3048803"/>
                  <a:gd name="connsiteY45" fmla="*/ 430530 h 3378200"/>
                  <a:gd name="connsiteX46" fmla="*/ 637708 w 3048803"/>
                  <a:gd name="connsiteY46" fmla="*/ 469265 h 3378200"/>
                  <a:gd name="connsiteX47" fmla="*/ 680001 w 3048803"/>
                  <a:gd name="connsiteY47" fmla="*/ 425067 h 3378200"/>
                  <a:gd name="connsiteX48" fmla="*/ 733258 w 3048803"/>
                  <a:gd name="connsiteY48" fmla="*/ 487254 h 3378200"/>
                  <a:gd name="connsiteX49" fmla="*/ 767248 w 3048803"/>
                  <a:gd name="connsiteY49" fmla="*/ 516382 h 3378200"/>
                  <a:gd name="connsiteX50" fmla="*/ 806618 w 3048803"/>
                  <a:gd name="connsiteY50" fmla="*/ 529590 h 3378200"/>
                  <a:gd name="connsiteX51" fmla="*/ 835193 w 3048803"/>
                  <a:gd name="connsiteY51" fmla="*/ 495300 h 3378200"/>
                  <a:gd name="connsiteX52" fmla="*/ 921553 w 3048803"/>
                  <a:gd name="connsiteY52" fmla="*/ 452756 h 3378200"/>
                  <a:gd name="connsiteX53" fmla="*/ 964608 w 3048803"/>
                  <a:gd name="connsiteY53" fmla="*/ 477011 h 3378200"/>
                  <a:gd name="connsiteX54" fmla="*/ 997118 w 3048803"/>
                  <a:gd name="connsiteY54" fmla="*/ 492125 h 3378200"/>
                  <a:gd name="connsiteX55" fmla="*/ 1043473 w 3048803"/>
                  <a:gd name="connsiteY55" fmla="*/ 508636 h 3378200"/>
                  <a:gd name="connsiteX56" fmla="*/ 1068873 w 3048803"/>
                  <a:gd name="connsiteY56" fmla="*/ 535941 h 3378200"/>
                  <a:gd name="connsiteX57" fmla="*/ 1114976 w 3048803"/>
                  <a:gd name="connsiteY57" fmla="*/ 531873 h 3378200"/>
                  <a:gd name="connsiteX58" fmla="*/ 1208747 w 3048803"/>
                  <a:gd name="connsiteY58" fmla="*/ 605874 h 3378200"/>
                  <a:gd name="connsiteX59" fmla="*/ 1297899 w 3048803"/>
                  <a:gd name="connsiteY59" fmla="*/ 605832 h 3378200"/>
                  <a:gd name="connsiteX60" fmla="*/ 1385420 w 3048803"/>
                  <a:gd name="connsiteY60" fmla="*/ 665042 h 3378200"/>
                  <a:gd name="connsiteX61" fmla="*/ 1420028 w 3048803"/>
                  <a:gd name="connsiteY61" fmla="*/ 668655 h 3378200"/>
                  <a:gd name="connsiteX62" fmla="*/ 1344295 w 3048803"/>
                  <a:gd name="connsiteY62" fmla="*/ 708702 h 3378200"/>
                  <a:gd name="connsiteX63" fmla="*/ 1329013 w 3048803"/>
                  <a:gd name="connsiteY63" fmla="*/ 747520 h 3378200"/>
                  <a:gd name="connsiteX64" fmla="*/ 1357163 w 3048803"/>
                  <a:gd name="connsiteY64" fmla="*/ 816610 h 3378200"/>
                  <a:gd name="connsiteX65" fmla="*/ 1355893 w 3048803"/>
                  <a:gd name="connsiteY65" fmla="*/ 890270 h 3378200"/>
                  <a:gd name="connsiteX66" fmla="*/ 1385227 w 3048803"/>
                  <a:gd name="connsiteY66" fmla="*/ 888706 h 3378200"/>
                  <a:gd name="connsiteX67" fmla="*/ 1372403 w 3048803"/>
                  <a:gd name="connsiteY67" fmla="*/ 897255 h 3378200"/>
                  <a:gd name="connsiteX68" fmla="*/ 1367958 w 3048803"/>
                  <a:gd name="connsiteY68" fmla="*/ 925195 h 3378200"/>
                  <a:gd name="connsiteX69" fmla="*/ 1321603 w 3048803"/>
                  <a:gd name="connsiteY69" fmla="*/ 922655 h 3378200"/>
                  <a:gd name="connsiteX70" fmla="*/ 1305728 w 3048803"/>
                  <a:gd name="connsiteY70" fmla="*/ 945516 h 3378200"/>
                  <a:gd name="connsiteX71" fmla="*/ 1357163 w 3048803"/>
                  <a:gd name="connsiteY71" fmla="*/ 996950 h 3378200"/>
                  <a:gd name="connsiteX72" fmla="*/ 1324143 w 3048803"/>
                  <a:gd name="connsiteY72" fmla="*/ 1075055 h 3378200"/>
                  <a:gd name="connsiteX73" fmla="*/ 1349543 w 3048803"/>
                  <a:gd name="connsiteY73" fmla="*/ 1102995 h 3378200"/>
                  <a:gd name="connsiteX74" fmla="*/ 1343114 w 3048803"/>
                  <a:gd name="connsiteY74" fmla="*/ 1106805 h 3378200"/>
                  <a:gd name="connsiteX75" fmla="*/ 1369228 w 3048803"/>
                  <a:gd name="connsiteY75" fmla="*/ 1106805 h 3378200"/>
                  <a:gd name="connsiteX76" fmla="*/ 1376848 w 3048803"/>
                  <a:gd name="connsiteY76" fmla="*/ 1130300 h 3378200"/>
                  <a:gd name="connsiteX77" fmla="*/ 1384468 w 3048803"/>
                  <a:gd name="connsiteY77" fmla="*/ 1155065 h 3378200"/>
                  <a:gd name="connsiteX78" fmla="*/ 1420028 w 3048803"/>
                  <a:gd name="connsiteY78" fmla="*/ 1160780 h 3378200"/>
                  <a:gd name="connsiteX79" fmla="*/ 1451143 w 3048803"/>
                  <a:gd name="connsiteY79" fmla="*/ 1170305 h 3378200"/>
                  <a:gd name="connsiteX80" fmla="*/ 1470193 w 3048803"/>
                  <a:gd name="connsiteY80" fmla="*/ 1164590 h 3378200"/>
                  <a:gd name="connsiteX81" fmla="*/ 1483528 w 3048803"/>
                  <a:gd name="connsiteY81" fmla="*/ 1145541 h 3378200"/>
                  <a:gd name="connsiteX82" fmla="*/ 1493053 w 3048803"/>
                  <a:gd name="connsiteY82" fmla="*/ 1106805 h 3378200"/>
                  <a:gd name="connsiteX83" fmla="*/ 1521628 w 3048803"/>
                  <a:gd name="connsiteY83" fmla="*/ 1106805 h 3378200"/>
                  <a:gd name="connsiteX84" fmla="*/ 1531153 w 3048803"/>
                  <a:gd name="connsiteY84" fmla="*/ 1126490 h 3378200"/>
                  <a:gd name="connsiteX85" fmla="*/ 1550203 w 3048803"/>
                  <a:gd name="connsiteY85" fmla="*/ 1126490 h 3378200"/>
                  <a:gd name="connsiteX86" fmla="*/ 1569253 w 3048803"/>
                  <a:gd name="connsiteY86" fmla="*/ 1143635 h 3378200"/>
                  <a:gd name="connsiteX87" fmla="*/ 1594018 w 3048803"/>
                  <a:gd name="connsiteY87" fmla="*/ 1143635 h 3378200"/>
                  <a:gd name="connsiteX88" fmla="*/ 1603543 w 3048803"/>
                  <a:gd name="connsiteY88" fmla="*/ 1126490 h 3378200"/>
                  <a:gd name="connsiteX89" fmla="*/ 1590208 w 3048803"/>
                  <a:gd name="connsiteY89" fmla="*/ 1170305 h 3378200"/>
                  <a:gd name="connsiteX90" fmla="*/ 1591861 w 3048803"/>
                  <a:gd name="connsiteY90" fmla="*/ 1197102 h 3378200"/>
                  <a:gd name="connsiteX91" fmla="*/ 1611163 w 3048803"/>
                  <a:gd name="connsiteY91" fmla="*/ 1217930 h 3378200"/>
                  <a:gd name="connsiteX92" fmla="*/ 1622593 w 3048803"/>
                  <a:gd name="connsiteY92" fmla="*/ 1240155 h 3378200"/>
                  <a:gd name="connsiteX93" fmla="*/ 1628141 w 3048803"/>
                  <a:gd name="connsiteY93" fmla="*/ 1253065 h 3378200"/>
                  <a:gd name="connsiteX94" fmla="*/ 1658788 w 3048803"/>
                  <a:gd name="connsiteY94" fmla="*/ 1240155 h 3378200"/>
                  <a:gd name="connsiteX95" fmla="*/ 1664503 w 3048803"/>
                  <a:gd name="connsiteY95" fmla="*/ 1265555 h 3378200"/>
                  <a:gd name="connsiteX96" fmla="*/ 1689268 w 3048803"/>
                  <a:gd name="connsiteY96" fmla="*/ 1290320 h 3378200"/>
                  <a:gd name="connsiteX97" fmla="*/ 1692585 w 3048803"/>
                  <a:gd name="connsiteY97" fmla="*/ 1310221 h 3378200"/>
                  <a:gd name="connsiteX98" fmla="*/ 1696253 w 3048803"/>
                  <a:gd name="connsiteY98" fmla="*/ 1295400 h 3378200"/>
                  <a:gd name="connsiteX99" fmla="*/ 1719113 w 3048803"/>
                  <a:gd name="connsiteY99" fmla="*/ 1310640 h 3378200"/>
                  <a:gd name="connsiteX100" fmla="*/ 1726098 w 3048803"/>
                  <a:gd name="connsiteY100" fmla="*/ 1314450 h 3378200"/>
                  <a:gd name="connsiteX101" fmla="*/ 1747688 w 3048803"/>
                  <a:gd name="connsiteY101" fmla="*/ 1314450 h 3378200"/>
                  <a:gd name="connsiteX102" fmla="*/ 1768643 w 3048803"/>
                  <a:gd name="connsiteY102" fmla="*/ 1314450 h 3378200"/>
                  <a:gd name="connsiteX103" fmla="*/ 1805473 w 3048803"/>
                  <a:gd name="connsiteY103" fmla="*/ 1336675 h 3378200"/>
                  <a:gd name="connsiteX104" fmla="*/ 1782613 w 3048803"/>
                  <a:gd name="connsiteY104" fmla="*/ 1349375 h 3378200"/>
                  <a:gd name="connsiteX105" fmla="*/ 1782613 w 3048803"/>
                  <a:gd name="connsiteY105" fmla="*/ 1364615 h 3378200"/>
                  <a:gd name="connsiteX106" fmla="*/ 1768643 w 3048803"/>
                  <a:gd name="connsiteY106" fmla="*/ 1384935 h 3378200"/>
                  <a:gd name="connsiteX107" fmla="*/ 1790233 w 3048803"/>
                  <a:gd name="connsiteY107" fmla="*/ 1402715 h 3378200"/>
                  <a:gd name="connsiteX108" fmla="*/ 1805473 w 3048803"/>
                  <a:gd name="connsiteY108" fmla="*/ 1428750 h 3378200"/>
                  <a:gd name="connsiteX109" fmla="*/ 1834048 w 3048803"/>
                  <a:gd name="connsiteY109" fmla="*/ 1438910 h 3378200"/>
                  <a:gd name="connsiteX110" fmla="*/ 1861988 w 3048803"/>
                  <a:gd name="connsiteY110" fmla="*/ 1418590 h 3378200"/>
                  <a:gd name="connsiteX111" fmla="*/ 1879768 w 3048803"/>
                  <a:gd name="connsiteY111" fmla="*/ 1426210 h 3378200"/>
                  <a:gd name="connsiteX112" fmla="*/ 1895008 w 3048803"/>
                  <a:gd name="connsiteY112" fmla="*/ 1397635 h 3378200"/>
                  <a:gd name="connsiteX113" fmla="*/ 1919138 w 3048803"/>
                  <a:gd name="connsiteY113" fmla="*/ 1410970 h 3378200"/>
                  <a:gd name="connsiteX114" fmla="*/ 1919138 w 3048803"/>
                  <a:gd name="connsiteY114" fmla="*/ 1431290 h 3378200"/>
                  <a:gd name="connsiteX115" fmla="*/ 1941363 w 3048803"/>
                  <a:gd name="connsiteY115" fmla="*/ 1446530 h 3378200"/>
                  <a:gd name="connsiteX116" fmla="*/ 1957873 w 3048803"/>
                  <a:gd name="connsiteY116" fmla="*/ 1413510 h 3378200"/>
                  <a:gd name="connsiteX117" fmla="*/ 1988988 w 3048803"/>
                  <a:gd name="connsiteY117" fmla="*/ 1410970 h 3378200"/>
                  <a:gd name="connsiteX118" fmla="*/ 2031533 w 3048803"/>
                  <a:gd name="connsiteY118" fmla="*/ 1410970 h 3378200"/>
                  <a:gd name="connsiteX119" fmla="*/ 2057568 w 3048803"/>
                  <a:gd name="connsiteY119" fmla="*/ 1431290 h 3378200"/>
                  <a:gd name="connsiteX120" fmla="*/ 2086032 w 3048803"/>
                  <a:gd name="connsiteY120" fmla="*/ 1424444 h 3378200"/>
                  <a:gd name="connsiteX121" fmla="*/ 2081698 w 3048803"/>
                  <a:gd name="connsiteY121" fmla="*/ 1421130 h 3378200"/>
                  <a:gd name="connsiteX122" fmla="*/ 2122973 w 3048803"/>
                  <a:gd name="connsiteY122" fmla="*/ 1396365 h 3378200"/>
                  <a:gd name="connsiteX123" fmla="*/ 2164883 w 3048803"/>
                  <a:gd name="connsiteY123" fmla="*/ 1369695 h 3378200"/>
                  <a:gd name="connsiteX124" fmla="*/ 2162978 w 3048803"/>
                  <a:gd name="connsiteY124" fmla="*/ 1338580 h 3378200"/>
                  <a:gd name="connsiteX125" fmla="*/ 2174408 w 3048803"/>
                  <a:gd name="connsiteY125" fmla="*/ 1247775 h 3378200"/>
                  <a:gd name="connsiteX126" fmla="*/ 2192823 w 3048803"/>
                  <a:gd name="connsiteY126" fmla="*/ 1230630 h 3378200"/>
                  <a:gd name="connsiteX127" fmla="*/ 2113448 w 3048803"/>
                  <a:gd name="connsiteY127" fmla="*/ 1189355 h 3378200"/>
                  <a:gd name="connsiteX128" fmla="*/ 2079793 w 3048803"/>
                  <a:gd name="connsiteY128" fmla="*/ 1189355 h 3378200"/>
                  <a:gd name="connsiteX129" fmla="*/ 2050583 w 3048803"/>
                  <a:gd name="connsiteY129" fmla="*/ 1211580 h 3378200"/>
                  <a:gd name="connsiteX130" fmla="*/ 2029628 w 3048803"/>
                  <a:gd name="connsiteY130" fmla="*/ 1253490 h 3378200"/>
                  <a:gd name="connsiteX131" fmla="*/ 2022008 w 3048803"/>
                  <a:gd name="connsiteY131" fmla="*/ 1245870 h 3378200"/>
                  <a:gd name="connsiteX132" fmla="*/ 2004863 w 3048803"/>
                  <a:gd name="connsiteY132" fmla="*/ 1243965 h 3378200"/>
                  <a:gd name="connsiteX133" fmla="*/ 2048678 w 3048803"/>
                  <a:gd name="connsiteY133" fmla="*/ 1186815 h 3378200"/>
                  <a:gd name="connsiteX134" fmla="*/ 2023913 w 3048803"/>
                  <a:gd name="connsiteY134" fmla="*/ 1146810 h 3378200"/>
                  <a:gd name="connsiteX135" fmla="*/ 2004863 w 3048803"/>
                  <a:gd name="connsiteY135" fmla="*/ 1200150 h 3378200"/>
                  <a:gd name="connsiteX136" fmla="*/ 1989623 w 3048803"/>
                  <a:gd name="connsiteY136" fmla="*/ 1209675 h 3378200"/>
                  <a:gd name="connsiteX137" fmla="*/ 1993433 w 3048803"/>
                  <a:gd name="connsiteY137" fmla="*/ 1236345 h 3378200"/>
                  <a:gd name="connsiteX138" fmla="*/ 1955333 w 3048803"/>
                  <a:gd name="connsiteY138" fmla="*/ 1230630 h 3378200"/>
                  <a:gd name="connsiteX139" fmla="*/ 1955333 w 3048803"/>
                  <a:gd name="connsiteY139" fmla="*/ 1211580 h 3378200"/>
                  <a:gd name="connsiteX140" fmla="*/ 1987718 w 3048803"/>
                  <a:gd name="connsiteY140" fmla="*/ 1151255 h 3378200"/>
                  <a:gd name="connsiteX141" fmla="*/ 2010578 w 3048803"/>
                  <a:gd name="connsiteY141" fmla="*/ 1135380 h 3378200"/>
                  <a:gd name="connsiteX142" fmla="*/ 1997243 w 3048803"/>
                  <a:gd name="connsiteY142" fmla="*/ 1074420 h 3378200"/>
                  <a:gd name="connsiteX143" fmla="*/ 2023913 w 3048803"/>
                  <a:gd name="connsiteY143" fmla="*/ 1033780 h 3378200"/>
                  <a:gd name="connsiteX144" fmla="*/ 2113448 w 3048803"/>
                  <a:gd name="connsiteY144" fmla="*/ 1017905 h 3378200"/>
                  <a:gd name="connsiteX145" fmla="*/ 2162978 w 3048803"/>
                  <a:gd name="connsiteY145" fmla="*/ 1005205 h 3378200"/>
                  <a:gd name="connsiteX146" fmla="*/ 2145198 w 3048803"/>
                  <a:gd name="connsiteY146" fmla="*/ 954405 h 3378200"/>
                  <a:gd name="connsiteX147" fmla="*/ 2111543 w 3048803"/>
                  <a:gd name="connsiteY147" fmla="*/ 963931 h 3378200"/>
                  <a:gd name="connsiteX148" fmla="*/ 2079793 w 3048803"/>
                  <a:gd name="connsiteY148" fmla="*/ 938530 h 3378200"/>
                  <a:gd name="connsiteX149" fmla="*/ 2081698 w 3048803"/>
                  <a:gd name="connsiteY149" fmla="*/ 859155 h 3378200"/>
                  <a:gd name="connsiteX150" fmla="*/ 2129323 w 3048803"/>
                  <a:gd name="connsiteY150" fmla="*/ 824230 h 3378200"/>
                  <a:gd name="connsiteX151" fmla="*/ 2192823 w 3048803"/>
                  <a:gd name="connsiteY151" fmla="*/ 805180 h 3378200"/>
                  <a:gd name="connsiteX152" fmla="*/ 2213778 w 3048803"/>
                  <a:gd name="connsiteY152" fmla="*/ 849630 h 3378200"/>
                  <a:gd name="connsiteX153" fmla="*/ 2230923 w 3048803"/>
                  <a:gd name="connsiteY153" fmla="*/ 881380 h 3378200"/>
                  <a:gd name="connsiteX154" fmla="*/ 2275373 w 3048803"/>
                  <a:gd name="connsiteY154" fmla="*/ 903605 h 3378200"/>
                  <a:gd name="connsiteX155" fmla="*/ 2275373 w 3048803"/>
                  <a:gd name="connsiteY155" fmla="*/ 878205 h 3378200"/>
                  <a:gd name="connsiteX156" fmla="*/ 2367448 w 3048803"/>
                  <a:gd name="connsiteY156" fmla="*/ 849630 h 3378200"/>
                  <a:gd name="connsiteX157" fmla="*/ 2403008 w 3048803"/>
                  <a:gd name="connsiteY157" fmla="*/ 862965 h 3378200"/>
                  <a:gd name="connsiteX158" fmla="*/ 2433488 w 3048803"/>
                  <a:gd name="connsiteY158" fmla="*/ 847725 h 3378200"/>
                  <a:gd name="connsiteX159" fmla="*/ 2456348 w 3048803"/>
                  <a:gd name="connsiteY159" fmla="*/ 872490 h 3378200"/>
                  <a:gd name="connsiteX160" fmla="*/ 2444918 w 3048803"/>
                  <a:gd name="connsiteY160" fmla="*/ 889635 h 3378200"/>
                  <a:gd name="connsiteX161" fmla="*/ 2469683 w 3048803"/>
                  <a:gd name="connsiteY161" fmla="*/ 901065 h 3378200"/>
                  <a:gd name="connsiteX162" fmla="*/ 2458253 w 3048803"/>
                  <a:gd name="connsiteY162" fmla="*/ 910590 h 3378200"/>
                  <a:gd name="connsiteX163" fmla="*/ 2469048 w 3048803"/>
                  <a:gd name="connsiteY163" fmla="*/ 922655 h 3378200"/>
                  <a:gd name="connsiteX164" fmla="*/ 2494448 w 3048803"/>
                  <a:gd name="connsiteY164" fmla="*/ 986155 h 3378200"/>
                  <a:gd name="connsiteX165" fmla="*/ 2458253 w 3048803"/>
                  <a:gd name="connsiteY165" fmla="*/ 1038225 h 3378200"/>
                  <a:gd name="connsiteX166" fmla="*/ 2471588 w 3048803"/>
                  <a:gd name="connsiteY166" fmla="*/ 1068705 h 3378200"/>
                  <a:gd name="connsiteX167" fmla="*/ 2448728 w 3048803"/>
                  <a:gd name="connsiteY167" fmla="*/ 1106805 h 3378200"/>
                  <a:gd name="connsiteX168" fmla="*/ 2448728 w 3048803"/>
                  <a:gd name="connsiteY168" fmla="*/ 1132206 h 3378200"/>
                  <a:gd name="connsiteX169" fmla="*/ 2427773 w 3048803"/>
                  <a:gd name="connsiteY169" fmla="*/ 1141095 h 3378200"/>
                  <a:gd name="connsiteX170" fmla="*/ 2431583 w 3048803"/>
                  <a:gd name="connsiteY170" fmla="*/ 1163955 h 3378200"/>
                  <a:gd name="connsiteX171" fmla="*/ 2387768 w 3048803"/>
                  <a:gd name="connsiteY171" fmla="*/ 1198880 h 3378200"/>
                  <a:gd name="connsiteX172" fmla="*/ 2384593 w 3048803"/>
                  <a:gd name="connsiteY172" fmla="*/ 1230630 h 3378200"/>
                  <a:gd name="connsiteX173" fmla="*/ 2345858 w 3048803"/>
                  <a:gd name="connsiteY173" fmla="*/ 1239520 h 3378200"/>
                  <a:gd name="connsiteX174" fmla="*/ 2345858 w 3048803"/>
                  <a:gd name="connsiteY174" fmla="*/ 1295400 h 3378200"/>
                  <a:gd name="connsiteX175" fmla="*/ 2384593 w 3048803"/>
                  <a:gd name="connsiteY175" fmla="*/ 1314451 h 3378200"/>
                  <a:gd name="connsiteX176" fmla="*/ 2430948 w 3048803"/>
                  <a:gd name="connsiteY176" fmla="*/ 1295400 h 3378200"/>
                  <a:gd name="connsiteX177" fmla="*/ 2472223 w 3048803"/>
                  <a:gd name="connsiteY177" fmla="*/ 1295400 h 3378200"/>
                  <a:gd name="connsiteX178" fmla="*/ 2536358 w 3048803"/>
                  <a:gd name="connsiteY178" fmla="*/ 1239520 h 3378200"/>
                  <a:gd name="connsiteX179" fmla="*/ 2570648 w 3048803"/>
                  <a:gd name="connsiteY179" fmla="*/ 1239520 h 3378200"/>
                  <a:gd name="connsiteX180" fmla="*/ 2573647 w 3048803"/>
                  <a:gd name="connsiteY180" fmla="*/ 1251314 h 3378200"/>
                  <a:gd name="connsiteX181" fmla="*/ 2573710 w 3048803"/>
                  <a:gd name="connsiteY181" fmla="*/ 1251335 h 3378200"/>
                  <a:gd name="connsiteX182" fmla="*/ 2580173 w 3048803"/>
                  <a:gd name="connsiteY182" fmla="*/ 1241425 h 3378200"/>
                  <a:gd name="connsiteX183" fmla="*/ 2601763 w 3048803"/>
                  <a:gd name="connsiteY183" fmla="*/ 1241425 h 3378200"/>
                  <a:gd name="connsiteX184" fmla="*/ 2627163 w 3048803"/>
                  <a:gd name="connsiteY184" fmla="*/ 1264285 h 3378200"/>
                  <a:gd name="connsiteX185" fmla="*/ 2639863 w 3048803"/>
                  <a:gd name="connsiteY185" fmla="*/ 1275715 h 3378200"/>
                  <a:gd name="connsiteX186" fmla="*/ 2653833 w 3048803"/>
                  <a:gd name="connsiteY186" fmla="*/ 1284605 h 3378200"/>
                  <a:gd name="connsiteX187" fmla="*/ 2662088 w 3048803"/>
                  <a:gd name="connsiteY187" fmla="*/ 1273175 h 3378200"/>
                  <a:gd name="connsiteX188" fmla="*/ 2681138 w 3048803"/>
                  <a:gd name="connsiteY188" fmla="*/ 1275715 h 3378200"/>
                  <a:gd name="connsiteX189" fmla="*/ 2698918 w 3048803"/>
                  <a:gd name="connsiteY189" fmla="*/ 1285875 h 3378200"/>
                  <a:gd name="connsiteX190" fmla="*/ 2702728 w 3048803"/>
                  <a:gd name="connsiteY190" fmla="*/ 1297940 h 3378200"/>
                  <a:gd name="connsiteX191" fmla="*/ 2716698 w 3048803"/>
                  <a:gd name="connsiteY191" fmla="*/ 1314451 h 3378200"/>
                  <a:gd name="connsiteX192" fmla="*/ 2715428 w 3048803"/>
                  <a:gd name="connsiteY192" fmla="*/ 1324610 h 3378200"/>
                  <a:gd name="connsiteX193" fmla="*/ 2737018 w 3048803"/>
                  <a:gd name="connsiteY193" fmla="*/ 1325880 h 3378200"/>
                  <a:gd name="connsiteX194" fmla="*/ 2737018 w 3048803"/>
                  <a:gd name="connsiteY194" fmla="*/ 1334770 h 3378200"/>
                  <a:gd name="connsiteX195" fmla="*/ 2763053 w 3048803"/>
                  <a:gd name="connsiteY195" fmla="*/ 1347470 h 3378200"/>
                  <a:gd name="connsiteX196" fmla="*/ 2760513 w 3048803"/>
                  <a:gd name="connsiteY196" fmla="*/ 1357630 h 3378200"/>
                  <a:gd name="connsiteX197" fmla="*/ 2775753 w 3048803"/>
                  <a:gd name="connsiteY197" fmla="*/ 1370330 h 3378200"/>
                  <a:gd name="connsiteX198" fmla="*/ 2766863 w 3048803"/>
                  <a:gd name="connsiteY198" fmla="*/ 1386205 h 3378200"/>
                  <a:gd name="connsiteX199" fmla="*/ 2766863 w 3048803"/>
                  <a:gd name="connsiteY199" fmla="*/ 1400175 h 3378200"/>
                  <a:gd name="connsiteX200" fmla="*/ 2777023 w 3048803"/>
                  <a:gd name="connsiteY200" fmla="*/ 1415415 h 3378200"/>
                  <a:gd name="connsiteX201" fmla="*/ 2793533 w 3048803"/>
                  <a:gd name="connsiteY201" fmla="*/ 1423036 h 3378200"/>
                  <a:gd name="connsiteX202" fmla="*/ 2793533 w 3048803"/>
                  <a:gd name="connsiteY202" fmla="*/ 1440815 h 3378200"/>
                  <a:gd name="connsiteX203" fmla="*/ 2771943 w 3048803"/>
                  <a:gd name="connsiteY203" fmla="*/ 1435735 h 3378200"/>
                  <a:gd name="connsiteX204" fmla="*/ 2763053 w 3048803"/>
                  <a:gd name="connsiteY204" fmla="*/ 1439545 h 3378200"/>
                  <a:gd name="connsiteX205" fmla="*/ 2753528 w 3048803"/>
                  <a:gd name="connsiteY205" fmla="*/ 1431925 h 3378200"/>
                  <a:gd name="connsiteX206" fmla="*/ 2750988 w 3048803"/>
                  <a:gd name="connsiteY206" fmla="*/ 1508760 h 3378200"/>
                  <a:gd name="connsiteX207" fmla="*/ 2773213 w 3048803"/>
                  <a:gd name="connsiteY207" fmla="*/ 1512570 h 3378200"/>
                  <a:gd name="connsiteX208" fmla="*/ 2783373 w 3048803"/>
                  <a:gd name="connsiteY208" fmla="*/ 1504950 h 3378200"/>
                  <a:gd name="connsiteX209" fmla="*/ 2807503 w 3048803"/>
                  <a:gd name="connsiteY209" fmla="*/ 1525270 h 3378200"/>
                  <a:gd name="connsiteX210" fmla="*/ 2831633 w 3048803"/>
                  <a:gd name="connsiteY210" fmla="*/ 1554481 h 3378200"/>
                  <a:gd name="connsiteX211" fmla="*/ 2851953 w 3048803"/>
                  <a:gd name="connsiteY211" fmla="*/ 1553210 h 3378200"/>
                  <a:gd name="connsiteX212" fmla="*/ 2869098 w 3048803"/>
                  <a:gd name="connsiteY212" fmla="*/ 1565910 h 3378200"/>
                  <a:gd name="connsiteX213" fmla="*/ 2886878 w 3048803"/>
                  <a:gd name="connsiteY213" fmla="*/ 1551940 h 3378200"/>
                  <a:gd name="connsiteX214" fmla="*/ 2898308 w 3048803"/>
                  <a:gd name="connsiteY214" fmla="*/ 1565910 h 3378200"/>
                  <a:gd name="connsiteX215" fmla="*/ 2921168 w 3048803"/>
                  <a:gd name="connsiteY215" fmla="*/ 1554481 h 3378200"/>
                  <a:gd name="connsiteX216" fmla="*/ 2937678 w 3048803"/>
                  <a:gd name="connsiteY216" fmla="*/ 1575435 h 3378200"/>
                  <a:gd name="connsiteX217" fmla="*/ 2971333 w 3048803"/>
                  <a:gd name="connsiteY217" fmla="*/ 1602105 h 3378200"/>
                  <a:gd name="connsiteX218" fmla="*/ 2981493 w 3048803"/>
                  <a:gd name="connsiteY218" fmla="*/ 1602105 h 3378200"/>
                  <a:gd name="connsiteX219" fmla="*/ 2976413 w 3048803"/>
                  <a:gd name="connsiteY219" fmla="*/ 1614805 h 3378200"/>
                  <a:gd name="connsiteX220" fmla="*/ 2981493 w 3048803"/>
                  <a:gd name="connsiteY220" fmla="*/ 1632585 h 3378200"/>
                  <a:gd name="connsiteX221" fmla="*/ 2986573 w 3048803"/>
                  <a:gd name="connsiteY221" fmla="*/ 1663700 h 3378200"/>
                  <a:gd name="connsiteX222" fmla="*/ 3000543 w 3048803"/>
                  <a:gd name="connsiteY222" fmla="*/ 1659255 h 3378200"/>
                  <a:gd name="connsiteX223" fmla="*/ 3010703 w 3048803"/>
                  <a:gd name="connsiteY223" fmla="*/ 1685290 h 3378200"/>
                  <a:gd name="connsiteX224" fmla="*/ 3048803 w 3048803"/>
                  <a:gd name="connsiteY224" fmla="*/ 1729740 h 3378200"/>
                  <a:gd name="connsiteX225" fmla="*/ 3026729 w 3048803"/>
                  <a:gd name="connsiteY225" fmla="*/ 1798723 h 3378200"/>
                  <a:gd name="connsiteX226" fmla="*/ 3013147 w 3048803"/>
                  <a:gd name="connsiteY226" fmla="*/ 1792286 h 3378200"/>
                  <a:gd name="connsiteX227" fmla="*/ 2996009 w 3048803"/>
                  <a:gd name="connsiteY227" fmla="*/ 1872304 h 3378200"/>
                  <a:gd name="connsiteX228" fmla="*/ 2948402 w 3048803"/>
                  <a:gd name="connsiteY228" fmla="*/ 1929460 h 3378200"/>
                  <a:gd name="connsiteX229" fmla="*/ 2963636 w 3048803"/>
                  <a:gd name="connsiteY229" fmla="*/ 1958038 h 3378200"/>
                  <a:gd name="connsiteX230" fmla="*/ 2881752 w 3048803"/>
                  <a:gd name="connsiteY230" fmla="*/ 2087591 h 3378200"/>
                  <a:gd name="connsiteX231" fmla="*/ 2837953 w 3048803"/>
                  <a:gd name="connsiteY231" fmla="*/ 2110453 h 3378200"/>
                  <a:gd name="connsiteX232" fmla="*/ 2782729 w 3048803"/>
                  <a:gd name="connsiteY232" fmla="*/ 2129505 h 3378200"/>
                  <a:gd name="connsiteX233" fmla="*/ 2742739 w 3048803"/>
                  <a:gd name="connsiteY233" fmla="*/ 2188566 h 3378200"/>
                  <a:gd name="connsiteX234" fmla="*/ 2733218 w 3048803"/>
                  <a:gd name="connsiteY234" fmla="*/ 2342887 h 3378200"/>
                  <a:gd name="connsiteX235" fmla="*/ 2712271 w 3048803"/>
                  <a:gd name="connsiteY235" fmla="*/ 2360033 h 3378200"/>
                  <a:gd name="connsiteX236" fmla="*/ 2693228 w 3048803"/>
                  <a:gd name="connsiteY236" fmla="*/ 2392422 h 3378200"/>
                  <a:gd name="connsiteX237" fmla="*/ 2691324 w 3048803"/>
                  <a:gd name="connsiteY237" fmla="*/ 2464819 h 3378200"/>
                  <a:gd name="connsiteX238" fmla="*/ 2641813 w 3048803"/>
                  <a:gd name="connsiteY238" fmla="*/ 2521975 h 3378200"/>
                  <a:gd name="connsiteX239" fmla="*/ 2609440 w 3048803"/>
                  <a:gd name="connsiteY239" fmla="*/ 2521975 h 3378200"/>
                  <a:gd name="connsiteX240" fmla="*/ 2535173 w 3048803"/>
                  <a:gd name="connsiteY240" fmla="*/ 2554363 h 3378200"/>
                  <a:gd name="connsiteX241" fmla="*/ 2487566 w 3048803"/>
                  <a:gd name="connsiteY241" fmla="*/ 2605803 h 3378200"/>
                  <a:gd name="connsiteX242" fmla="*/ 2487566 w 3048803"/>
                  <a:gd name="connsiteY242" fmla="*/ 2638192 h 3378200"/>
                  <a:gd name="connsiteX243" fmla="*/ 2449480 w 3048803"/>
                  <a:gd name="connsiteY243" fmla="*/ 2653433 h 3378200"/>
                  <a:gd name="connsiteX244" fmla="*/ 2454688 w 3048803"/>
                  <a:gd name="connsiteY244" fmla="*/ 2729850 h 3378200"/>
                  <a:gd name="connsiteX245" fmla="*/ 2449481 w 3048803"/>
                  <a:gd name="connsiteY245" fmla="*/ 2728371 h 3378200"/>
                  <a:gd name="connsiteX246" fmla="*/ 2428533 w 3048803"/>
                  <a:gd name="connsiteY246" fmla="*/ 2794418 h 3378200"/>
                  <a:gd name="connsiteX247" fmla="*/ 2417108 w 3048803"/>
                  <a:gd name="connsiteY247" fmla="*/ 2788702 h 3378200"/>
                  <a:gd name="connsiteX248" fmla="*/ 2388544 w 3048803"/>
                  <a:gd name="connsiteY248" fmla="*/ 2815375 h 3378200"/>
                  <a:gd name="connsiteX249" fmla="*/ 2337128 w 3048803"/>
                  <a:gd name="connsiteY249" fmla="*/ 2840142 h 3378200"/>
                  <a:gd name="connsiteX250" fmla="*/ 2346649 w 3048803"/>
                  <a:gd name="connsiteY250" fmla="*/ 2855384 h 3378200"/>
                  <a:gd name="connsiteX251" fmla="*/ 2283808 w 3048803"/>
                  <a:gd name="connsiteY251" fmla="*/ 2914445 h 3378200"/>
                  <a:gd name="connsiteX252" fmla="*/ 2214620 w 3048803"/>
                  <a:gd name="connsiteY252" fmla="*/ 2990652 h 3378200"/>
                  <a:gd name="connsiteX253" fmla="*/ 2203828 w 3048803"/>
                  <a:gd name="connsiteY253" fmla="*/ 2990652 h 3378200"/>
                  <a:gd name="connsiteX254" fmla="*/ 2193672 w 3048803"/>
                  <a:gd name="connsiteY254" fmla="*/ 3019230 h 3378200"/>
                  <a:gd name="connsiteX255" fmla="*/ 2179072 w 3048803"/>
                  <a:gd name="connsiteY255" fmla="*/ 3034472 h 3378200"/>
                  <a:gd name="connsiteX256" fmla="*/ 2160030 w 3048803"/>
                  <a:gd name="connsiteY256" fmla="*/ 3055429 h 3378200"/>
                  <a:gd name="connsiteX257" fmla="*/ 2146700 w 3048803"/>
                  <a:gd name="connsiteY257" fmla="*/ 3064955 h 3378200"/>
                  <a:gd name="connsiteX258" fmla="*/ 2135909 w 3048803"/>
                  <a:gd name="connsiteY258" fmla="*/ 3076386 h 3378200"/>
                  <a:gd name="connsiteX259" fmla="*/ 2114327 w 3048803"/>
                  <a:gd name="connsiteY259" fmla="*/ 3084007 h 3378200"/>
                  <a:gd name="connsiteX260" fmla="*/ 2082589 w 3048803"/>
                  <a:gd name="connsiteY260" fmla="*/ 3089722 h 3378200"/>
                  <a:gd name="connsiteX261" fmla="*/ 2045773 w 3048803"/>
                  <a:gd name="connsiteY261" fmla="*/ 3095438 h 3378200"/>
                  <a:gd name="connsiteX262" fmla="*/ 2019113 w 3048803"/>
                  <a:gd name="connsiteY262" fmla="*/ 3103058 h 3378200"/>
                  <a:gd name="connsiteX263" fmla="*/ 2005783 w 3048803"/>
                  <a:gd name="connsiteY263" fmla="*/ 3106869 h 3378200"/>
                  <a:gd name="connsiteX264" fmla="*/ 1979123 w 3048803"/>
                  <a:gd name="connsiteY264" fmla="*/ 3120205 h 3378200"/>
                  <a:gd name="connsiteX265" fmla="*/ 1975314 w 3048803"/>
                  <a:gd name="connsiteY265" fmla="*/ 3131636 h 3378200"/>
                  <a:gd name="connsiteX266" fmla="*/ 1973479 w 3048803"/>
                  <a:gd name="connsiteY266" fmla="*/ 3132471 h 3378200"/>
                  <a:gd name="connsiteX267" fmla="*/ 1972478 w 3048803"/>
                  <a:gd name="connsiteY267" fmla="*/ 3132137 h 3378200"/>
                  <a:gd name="connsiteX268" fmla="*/ 1953263 w 3048803"/>
                  <a:gd name="connsiteY268" fmla="*/ 3128047 h 3378200"/>
                  <a:gd name="connsiteX269" fmla="*/ 1936351 w 3048803"/>
                  <a:gd name="connsiteY269" fmla="*/ 3098165 h 3378200"/>
                  <a:gd name="connsiteX270" fmla="*/ 1919209 w 3048803"/>
                  <a:gd name="connsiteY270" fmla="*/ 3094990 h 3378200"/>
                  <a:gd name="connsiteX271" fmla="*/ 1900163 w 3048803"/>
                  <a:gd name="connsiteY271" fmla="*/ 3054985 h 3378200"/>
                  <a:gd name="connsiteX272" fmla="*/ 1891274 w 3048803"/>
                  <a:gd name="connsiteY272" fmla="*/ 2962275 h 3378200"/>
                  <a:gd name="connsiteX273" fmla="*/ 1848102 w 3048803"/>
                  <a:gd name="connsiteY273" fmla="*/ 2971165 h 3378200"/>
                  <a:gd name="connsiteX274" fmla="*/ 1816358 w 3048803"/>
                  <a:gd name="connsiteY274" fmla="*/ 3023235 h 3378200"/>
                  <a:gd name="connsiteX275" fmla="*/ 1816358 w 3048803"/>
                  <a:gd name="connsiteY275" fmla="*/ 3046095 h 3378200"/>
                  <a:gd name="connsiteX276" fmla="*/ 1747790 w 3048803"/>
                  <a:gd name="connsiteY276" fmla="*/ 3057525 h 3378200"/>
                  <a:gd name="connsiteX277" fmla="*/ 1723030 w 3048803"/>
                  <a:gd name="connsiteY277" fmla="*/ 3131820 h 3378200"/>
                  <a:gd name="connsiteX278" fmla="*/ 1747790 w 3048803"/>
                  <a:gd name="connsiteY278" fmla="*/ 3131820 h 3378200"/>
                  <a:gd name="connsiteX279" fmla="*/ 1706523 w 3048803"/>
                  <a:gd name="connsiteY279" fmla="*/ 3181985 h 3378200"/>
                  <a:gd name="connsiteX280" fmla="*/ 1619311 w 3048803"/>
                  <a:gd name="connsiteY280" fmla="*/ 3171817 h 3378200"/>
                  <a:gd name="connsiteX281" fmla="*/ 1632241 w 3048803"/>
                  <a:gd name="connsiteY281" fmla="*/ 3164205 h 3378200"/>
                  <a:gd name="connsiteX282" fmla="*/ 1603037 w 3048803"/>
                  <a:gd name="connsiteY282" fmla="*/ 3169920 h 3378200"/>
                  <a:gd name="connsiteX283" fmla="*/ 1619311 w 3048803"/>
                  <a:gd name="connsiteY283" fmla="*/ 3171817 h 3378200"/>
                  <a:gd name="connsiteX284" fmla="*/ 1531930 w 3048803"/>
                  <a:gd name="connsiteY284" fmla="*/ 3223260 h 3378200"/>
                  <a:gd name="connsiteX285" fmla="*/ 1442411 w 3048803"/>
                  <a:gd name="connsiteY285" fmla="*/ 3195955 h 3378200"/>
                  <a:gd name="connsiteX286" fmla="*/ 1442411 w 3048803"/>
                  <a:gd name="connsiteY286" fmla="*/ 3164205 h 3378200"/>
                  <a:gd name="connsiteX287" fmla="*/ 1413841 w 3048803"/>
                  <a:gd name="connsiteY287" fmla="*/ 3164205 h 3378200"/>
                  <a:gd name="connsiteX288" fmla="*/ 1384002 w 3048803"/>
                  <a:gd name="connsiteY288" fmla="*/ 3147060 h 3378200"/>
                  <a:gd name="connsiteX289" fmla="*/ 1316704 w 3048803"/>
                  <a:gd name="connsiteY289" fmla="*/ 3199130 h 3378200"/>
                  <a:gd name="connsiteX290" fmla="*/ 1302102 w 3048803"/>
                  <a:gd name="connsiteY290" fmla="*/ 3223260 h 3378200"/>
                  <a:gd name="connsiteX291" fmla="*/ 1302102 w 3048803"/>
                  <a:gd name="connsiteY291" fmla="*/ 3253740 h 3378200"/>
                  <a:gd name="connsiteX292" fmla="*/ 1302102 w 3048803"/>
                  <a:gd name="connsiteY292" fmla="*/ 3291205 h 3378200"/>
                  <a:gd name="connsiteX293" fmla="*/ 1265278 w 3048803"/>
                  <a:gd name="connsiteY293" fmla="*/ 3296920 h 3378200"/>
                  <a:gd name="connsiteX294" fmla="*/ 1227820 w 3048803"/>
                  <a:gd name="connsiteY294" fmla="*/ 3328670 h 3378200"/>
                  <a:gd name="connsiteX295" fmla="*/ 1187822 w 3048803"/>
                  <a:gd name="connsiteY295" fmla="*/ 3378200 h 3378200"/>
                  <a:gd name="connsiteX296" fmla="*/ 1170046 w 3048803"/>
                  <a:gd name="connsiteY296" fmla="*/ 3356610 h 3378200"/>
                  <a:gd name="connsiteX297" fmla="*/ 1104550 w 3048803"/>
                  <a:gd name="connsiteY297" fmla="*/ 3335507 h 3378200"/>
                  <a:gd name="connsiteX298" fmla="*/ 1112053 w 3048803"/>
                  <a:gd name="connsiteY298" fmla="*/ 3321685 h 3378200"/>
                  <a:gd name="connsiteX299" fmla="*/ 1099988 w 3048803"/>
                  <a:gd name="connsiteY299" fmla="*/ 3319145 h 3378200"/>
                  <a:gd name="connsiteX300" fmla="*/ 1099988 w 3048803"/>
                  <a:gd name="connsiteY300" fmla="*/ 3260090 h 3378200"/>
                  <a:gd name="connsiteX301" fmla="*/ 1112053 w 3048803"/>
                  <a:gd name="connsiteY301" fmla="*/ 3256280 h 3378200"/>
                  <a:gd name="connsiteX302" fmla="*/ 1099988 w 3048803"/>
                  <a:gd name="connsiteY302" fmla="*/ 3175000 h 3378200"/>
                  <a:gd name="connsiteX303" fmla="*/ 1099988 w 3048803"/>
                  <a:gd name="connsiteY303" fmla="*/ 3160395 h 3378200"/>
                  <a:gd name="connsiteX304" fmla="*/ 1099988 w 3048803"/>
                  <a:gd name="connsiteY304" fmla="*/ 3146425 h 3378200"/>
                  <a:gd name="connsiteX305" fmla="*/ 1079668 w 3048803"/>
                  <a:gd name="connsiteY305" fmla="*/ 3156585 h 3378200"/>
                  <a:gd name="connsiteX306" fmla="*/ 1075223 w 3048803"/>
                  <a:gd name="connsiteY306" fmla="*/ 3128010 h 3378200"/>
                  <a:gd name="connsiteX307" fmla="*/ 1071413 w 3048803"/>
                  <a:gd name="connsiteY307" fmla="*/ 3095625 h 3378200"/>
                  <a:gd name="connsiteX308" fmla="*/ 1084748 w 3048803"/>
                  <a:gd name="connsiteY308" fmla="*/ 3057525 h 3378200"/>
                  <a:gd name="connsiteX309" fmla="*/ 1046648 w 3048803"/>
                  <a:gd name="connsiteY309" fmla="*/ 3076575 h 3378200"/>
                  <a:gd name="connsiteX310" fmla="*/ 1023788 w 3048803"/>
                  <a:gd name="connsiteY310" fmla="*/ 3068955 h 3378200"/>
                  <a:gd name="connsiteX311" fmla="*/ 1035218 w 3048803"/>
                  <a:gd name="connsiteY311" fmla="*/ 3048000 h 3378200"/>
                  <a:gd name="connsiteX312" fmla="*/ 1023788 w 3048803"/>
                  <a:gd name="connsiteY312" fmla="*/ 3011805 h 3378200"/>
                  <a:gd name="connsiteX313" fmla="*/ 1021883 w 3048803"/>
                  <a:gd name="connsiteY313" fmla="*/ 2975610 h 3378200"/>
                  <a:gd name="connsiteX314" fmla="*/ 1000928 w 3048803"/>
                  <a:gd name="connsiteY314" fmla="*/ 2967990 h 3378200"/>
                  <a:gd name="connsiteX315" fmla="*/ 972353 w 3048803"/>
                  <a:gd name="connsiteY315" fmla="*/ 2971800 h 3378200"/>
                  <a:gd name="connsiteX316" fmla="*/ 983783 w 3048803"/>
                  <a:gd name="connsiteY316" fmla="*/ 2920365 h 3378200"/>
                  <a:gd name="connsiteX317" fmla="*/ 1000928 w 3048803"/>
                  <a:gd name="connsiteY317" fmla="*/ 2891790 h 3378200"/>
                  <a:gd name="connsiteX318" fmla="*/ 981878 w 3048803"/>
                  <a:gd name="connsiteY318" fmla="*/ 2861310 h 3378200"/>
                  <a:gd name="connsiteX319" fmla="*/ 981878 w 3048803"/>
                  <a:gd name="connsiteY319" fmla="*/ 2842260 h 3378200"/>
                  <a:gd name="connsiteX320" fmla="*/ 972353 w 3048803"/>
                  <a:gd name="connsiteY320" fmla="*/ 2819400 h 3378200"/>
                  <a:gd name="connsiteX321" fmla="*/ 959018 w 3048803"/>
                  <a:gd name="connsiteY321" fmla="*/ 2785110 h 3378200"/>
                  <a:gd name="connsiteX322" fmla="*/ 945683 w 3048803"/>
                  <a:gd name="connsiteY322" fmla="*/ 2747010 h 3378200"/>
                  <a:gd name="connsiteX323" fmla="*/ 948223 w 3048803"/>
                  <a:gd name="connsiteY323" fmla="*/ 2728595 h 3378200"/>
                  <a:gd name="connsiteX324" fmla="*/ 948223 w 3048803"/>
                  <a:gd name="connsiteY324" fmla="*/ 2716978 h 3378200"/>
                  <a:gd name="connsiteX325" fmla="*/ 933618 w 3048803"/>
                  <a:gd name="connsiteY325" fmla="*/ 2728595 h 3378200"/>
                  <a:gd name="connsiteX326" fmla="*/ 894248 w 3048803"/>
                  <a:gd name="connsiteY326" fmla="*/ 2684145 h 3378200"/>
                  <a:gd name="connsiteX327" fmla="*/ 865673 w 3048803"/>
                  <a:gd name="connsiteY327" fmla="*/ 2665095 h 3378200"/>
                  <a:gd name="connsiteX328" fmla="*/ 837098 w 3048803"/>
                  <a:gd name="connsiteY328" fmla="*/ 2610485 h 3378200"/>
                  <a:gd name="connsiteX329" fmla="*/ 807888 w 3048803"/>
                  <a:gd name="connsiteY329" fmla="*/ 2608580 h 3378200"/>
                  <a:gd name="connsiteX330" fmla="*/ 792013 w 3048803"/>
                  <a:gd name="connsiteY330" fmla="*/ 2620645 h 3378200"/>
                  <a:gd name="connsiteX331" fmla="*/ 778043 w 3048803"/>
                  <a:gd name="connsiteY331" fmla="*/ 2571750 h 3378200"/>
                  <a:gd name="connsiteX332" fmla="*/ 778043 w 3048803"/>
                  <a:gd name="connsiteY332" fmla="*/ 2543175 h 3378200"/>
                  <a:gd name="connsiteX333" fmla="*/ 749279 w 3048803"/>
                  <a:gd name="connsiteY333" fmla="*/ 2518473 h 3378200"/>
                  <a:gd name="connsiteX334" fmla="*/ 724703 w 3048803"/>
                  <a:gd name="connsiteY334" fmla="*/ 2458085 h 3378200"/>
                  <a:gd name="connsiteX335" fmla="*/ 731053 w 3048803"/>
                  <a:gd name="connsiteY335" fmla="*/ 2426970 h 3378200"/>
                  <a:gd name="connsiteX336" fmla="*/ 796458 w 3048803"/>
                  <a:gd name="connsiteY336" fmla="*/ 2334260 h 3378200"/>
                  <a:gd name="connsiteX337" fmla="*/ 807888 w 3048803"/>
                  <a:gd name="connsiteY337" fmla="*/ 2284730 h 3378200"/>
                  <a:gd name="connsiteX338" fmla="*/ 807888 w 3048803"/>
                  <a:gd name="connsiteY338" fmla="*/ 2242185 h 3378200"/>
                  <a:gd name="connsiteX339" fmla="*/ 807888 w 3048803"/>
                  <a:gd name="connsiteY339" fmla="*/ 2211070 h 3378200"/>
                  <a:gd name="connsiteX340" fmla="*/ 807888 w 3048803"/>
                  <a:gd name="connsiteY340" fmla="*/ 2193290 h 3378200"/>
                  <a:gd name="connsiteX341" fmla="*/ 753913 w 3048803"/>
                  <a:gd name="connsiteY341" fmla="*/ 2092960 h 3378200"/>
                  <a:gd name="connsiteX342" fmla="*/ 790108 w 3048803"/>
                  <a:gd name="connsiteY342" fmla="*/ 2103755 h 3378200"/>
                  <a:gd name="connsiteX343" fmla="*/ 807888 w 3048803"/>
                  <a:gd name="connsiteY343" fmla="*/ 2077085 h 3378200"/>
                  <a:gd name="connsiteX344" fmla="*/ 853608 w 3048803"/>
                  <a:gd name="connsiteY344" fmla="*/ 2072640 h 3378200"/>
                  <a:gd name="connsiteX345" fmla="*/ 873928 w 3048803"/>
                  <a:gd name="connsiteY345" fmla="*/ 2042160 h 3378200"/>
                  <a:gd name="connsiteX346" fmla="*/ 857418 w 3048803"/>
                  <a:gd name="connsiteY346" fmla="*/ 1997710 h 3378200"/>
                  <a:gd name="connsiteX347" fmla="*/ 881548 w 3048803"/>
                  <a:gd name="connsiteY347" fmla="*/ 1981200 h 3378200"/>
                  <a:gd name="connsiteX348" fmla="*/ 875833 w 3048803"/>
                  <a:gd name="connsiteY348" fmla="*/ 1952625 h 3378200"/>
                  <a:gd name="connsiteX349" fmla="*/ 899963 w 3048803"/>
                  <a:gd name="connsiteY349" fmla="*/ 1897380 h 3378200"/>
                  <a:gd name="connsiteX350" fmla="*/ 898058 w 3048803"/>
                  <a:gd name="connsiteY350" fmla="*/ 1885315 h 3378200"/>
                  <a:gd name="connsiteX351" fmla="*/ 901868 w 3048803"/>
                  <a:gd name="connsiteY351" fmla="*/ 1869440 h 3378200"/>
                  <a:gd name="connsiteX352" fmla="*/ 913298 w 3048803"/>
                  <a:gd name="connsiteY352" fmla="*/ 1844675 h 3378200"/>
                  <a:gd name="connsiteX353" fmla="*/ 913298 w 3048803"/>
                  <a:gd name="connsiteY353" fmla="*/ 1826260 h 3378200"/>
                  <a:gd name="connsiteX354" fmla="*/ 923673 w 3048803"/>
                  <a:gd name="connsiteY354" fmla="*/ 1832744 h 3378200"/>
                  <a:gd name="connsiteX355" fmla="*/ 913298 w 3048803"/>
                  <a:gd name="connsiteY355" fmla="*/ 1823085 h 3378200"/>
                  <a:gd name="connsiteX356" fmla="*/ 920918 w 3048803"/>
                  <a:gd name="connsiteY356" fmla="*/ 1805940 h 3378200"/>
                  <a:gd name="connsiteX357" fmla="*/ 931713 w 3048803"/>
                  <a:gd name="connsiteY357" fmla="*/ 1767840 h 3378200"/>
                  <a:gd name="connsiteX358" fmla="*/ 931713 w 3048803"/>
                  <a:gd name="connsiteY358" fmla="*/ 1751330 h 3378200"/>
                  <a:gd name="connsiteX359" fmla="*/ 948223 w 3048803"/>
                  <a:gd name="connsiteY359" fmla="*/ 1751330 h 3378200"/>
                  <a:gd name="connsiteX360" fmla="*/ 948223 w 3048803"/>
                  <a:gd name="connsiteY360" fmla="*/ 1714500 h 3378200"/>
                  <a:gd name="connsiteX361" fmla="*/ 953303 w 3048803"/>
                  <a:gd name="connsiteY361" fmla="*/ 1680210 h 3378200"/>
                  <a:gd name="connsiteX362" fmla="*/ 974258 w 3048803"/>
                  <a:gd name="connsiteY362" fmla="*/ 1671955 h 3378200"/>
                  <a:gd name="connsiteX363" fmla="*/ 987593 w 3048803"/>
                  <a:gd name="connsiteY363" fmla="*/ 1651000 h 3378200"/>
                  <a:gd name="connsiteX364" fmla="*/ 993929 w 3048803"/>
                  <a:gd name="connsiteY364" fmla="*/ 1644465 h 3378200"/>
                  <a:gd name="connsiteX365" fmla="*/ 995848 w 3048803"/>
                  <a:gd name="connsiteY365" fmla="*/ 1640840 h 3378200"/>
                  <a:gd name="connsiteX366" fmla="*/ 997753 w 3048803"/>
                  <a:gd name="connsiteY366" fmla="*/ 1614805 h 3378200"/>
                  <a:gd name="connsiteX367" fmla="*/ 972353 w 3048803"/>
                  <a:gd name="connsiteY367" fmla="*/ 1602740 h 3378200"/>
                  <a:gd name="connsiteX368" fmla="*/ 961558 w 3048803"/>
                  <a:gd name="connsiteY368" fmla="*/ 1614805 h 3378200"/>
                  <a:gd name="connsiteX369" fmla="*/ 939968 w 3048803"/>
                  <a:gd name="connsiteY369" fmla="*/ 1625600 h 3378200"/>
                  <a:gd name="connsiteX370" fmla="*/ 905043 w 3048803"/>
                  <a:gd name="connsiteY370" fmla="*/ 1637030 h 3378200"/>
                  <a:gd name="connsiteX371" fmla="*/ 892343 w 3048803"/>
                  <a:gd name="connsiteY371" fmla="*/ 1672590 h 3378200"/>
                  <a:gd name="connsiteX372" fmla="*/ 870118 w 3048803"/>
                  <a:gd name="connsiteY372" fmla="*/ 1651635 h 3378200"/>
                  <a:gd name="connsiteX373" fmla="*/ 861706 w 3048803"/>
                  <a:gd name="connsiteY373" fmla="*/ 1633315 h 3378200"/>
                  <a:gd name="connsiteX374" fmla="*/ 855897 w 3048803"/>
                  <a:gd name="connsiteY374" fmla="*/ 1618678 h 3378200"/>
                  <a:gd name="connsiteX375" fmla="*/ 854626 w 3048803"/>
                  <a:gd name="connsiteY375" fmla="*/ 1588260 h 3378200"/>
                  <a:gd name="connsiteX376" fmla="*/ 839324 w 3048803"/>
                  <a:gd name="connsiteY376" fmla="*/ 1564829 h 3378200"/>
                  <a:gd name="connsiteX377" fmla="*/ 814622 w 3048803"/>
                  <a:gd name="connsiteY377" fmla="*/ 1524761 h 3378200"/>
                  <a:gd name="connsiteX378" fmla="*/ 814238 w 3048803"/>
                  <a:gd name="connsiteY378" fmla="*/ 1526540 h 3378200"/>
                  <a:gd name="connsiteX379" fmla="*/ 784393 w 3048803"/>
                  <a:gd name="connsiteY379" fmla="*/ 1524635 h 3378200"/>
                  <a:gd name="connsiteX380" fmla="*/ 767248 w 3048803"/>
                  <a:gd name="connsiteY380" fmla="*/ 1507490 h 3378200"/>
                  <a:gd name="connsiteX381" fmla="*/ 753913 w 3048803"/>
                  <a:gd name="connsiteY381" fmla="*/ 1496061 h 3378200"/>
                  <a:gd name="connsiteX382" fmla="*/ 784393 w 3048803"/>
                  <a:gd name="connsiteY382" fmla="*/ 1484630 h 3378200"/>
                  <a:gd name="connsiteX383" fmla="*/ 814238 w 3048803"/>
                  <a:gd name="connsiteY383" fmla="*/ 1478915 h 3378200"/>
                  <a:gd name="connsiteX384" fmla="*/ 814238 w 3048803"/>
                  <a:gd name="connsiteY384" fmla="*/ 1464945 h 3378200"/>
                  <a:gd name="connsiteX385" fmla="*/ 814238 w 3048803"/>
                  <a:gd name="connsiteY385" fmla="*/ 1450340 h 3378200"/>
                  <a:gd name="connsiteX386" fmla="*/ 840908 w 3048803"/>
                  <a:gd name="connsiteY386" fmla="*/ 1437005 h 3378200"/>
                  <a:gd name="connsiteX387" fmla="*/ 871388 w 3048803"/>
                  <a:gd name="connsiteY387" fmla="*/ 1423670 h 3378200"/>
                  <a:gd name="connsiteX388" fmla="*/ 897423 w 3048803"/>
                  <a:gd name="connsiteY388" fmla="*/ 1417955 h 3378200"/>
                  <a:gd name="connsiteX389" fmla="*/ 915838 w 3048803"/>
                  <a:gd name="connsiteY389" fmla="*/ 1410335 h 3378200"/>
                  <a:gd name="connsiteX390" fmla="*/ 929173 w 3048803"/>
                  <a:gd name="connsiteY390" fmla="*/ 1398905 h 3378200"/>
                  <a:gd name="connsiteX391" fmla="*/ 939968 w 3048803"/>
                  <a:gd name="connsiteY391" fmla="*/ 1386840 h 3378200"/>
                  <a:gd name="connsiteX392" fmla="*/ 972353 w 3048803"/>
                  <a:gd name="connsiteY392" fmla="*/ 1386840 h 3378200"/>
                  <a:gd name="connsiteX393" fmla="*/ 1020613 w 3048803"/>
                  <a:gd name="connsiteY393" fmla="*/ 1386840 h 3378200"/>
                  <a:gd name="connsiteX394" fmla="*/ 1020613 w 3048803"/>
                  <a:gd name="connsiteY394" fmla="*/ 1398905 h 3378200"/>
                  <a:gd name="connsiteX395" fmla="*/ 1043473 w 3048803"/>
                  <a:gd name="connsiteY395" fmla="*/ 1383823 h 3378200"/>
                  <a:gd name="connsiteX396" fmla="*/ 1054903 w 3048803"/>
                  <a:gd name="connsiteY396" fmla="*/ 1392649 h 3378200"/>
                  <a:gd name="connsiteX397" fmla="*/ 1063063 w 3048803"/>
                  <a:gd name="connsiteY397" fmla="*/ 1400395 h 3378200"/>
                  <a:gd name="connsiteX398" fmla="*/ 1085383 w 3048803"/>
                  <a:gd name="connsiteY398" fmla="*/ 1402715 h 3378200"/>
                  <a:gd name="connsiteX399" fmla="*/ 1092941 w 3048803"/>
                  <a:gd name="connsiteY399" fmla="*/ 1423858 h 3378200"/>
                  <a:gd name="connsiteX400" fmla="*/ 1108243 w 3048803"/>
                  <a:gd name="connsiteY400" fmla="*/ 1400810 h 3378200"/>
                  <a:gd name="connsiteX401" fmla="*/ 1130468 w 3048803"/>
                  <a:gd name="connsiteY401" fmla="*/ 1386840 h 3378200"/>
                  <a:gd name="connsiteX402" fmla="*/ 1150153 w 3048803"/>
                  <a:gd name="connsiteY402" fmla="*/ 1386840 h 3378200"/>
                  <a:gd name="connsiteX403" fmla="*/ 1167298 w 3048803"/>
                  <a:gd name="connsiteY403" fmla="*/ 1386840 h 3378200"/>
                  <a:gd name="connsiteX404" fmla="*/ 1180633 w 3048803"/>
                  <a:gd name="connsiteY404" fmla="*/ 1360805 h 3378200"/>
                  <a:gd name="connsiteX405" fmla="*/ 1176823 w 3048803"/>
                  <a:gd name="connsiteY405" fmla="*/ 1330325 h 3378200"/>
                  <a:gd name="connsiteX406" fmla="*/ 1182538 w 3048803"/>
                  <a:gd name="connsiteY406" fmla="*/ 1313180 h 3378200"/>
                  <a:gd name="connsiteX407" fmla="*/ 1184443 w 3048803"/>
                  <a:gd name="connsiteY407" fmla="*/ 1309371 h 3378200"/>
                  <a:gd name="connsiteX408" fmla="*/ 1179950 w 3048803"/>
                  <a:gd name="connsiteY408" fmla="*/ 1295891 h 3378200"/>
                  <a:gd name="connsiteX409" fmla="*/ 1130851 w 3048803"/>
                  <a:gd name="connsiteY409" fmla="*/ 1326070 h 3378200"/>
                  <a:gd name="connsiteX410" fmla="*/ 1096625 w 3048803"/>
                  <a:gd name="connsiteY410" fmla="*/ 1293620 h 3378200"/>
                  <a:gd name="connsiteX411" fmla="*/ 1068873 w 3048803"/>
                  <a:gd name="connsiteY411" fmla="*/ 1288415 h 3378200"/>
                  <a:gd name="connsiteX412" fmla="*/ 1014898 w 3048803"/>
                  <a:gd name="connsiteY412" fmla="*/ 1241425 h 3378200"/>
                  <a:gd name="connsiteX413" fmla="*/ 972353 w 3048803"/>
                  <a:gd name="connsiteY413" fmla="*/ 1184910 h 3378200"/>
                  <a:gd name="connsiteX414" fmla="*/ 921553 w 3048803"/>
                  <a:gd name="connsiteY414" fmla="*/ 1211071 h 3378200"/>
                  <a:gd name="connsiteX415" fmla="*/ 875996 w 3048803"/>
                  <a:gd name="connsiteY415" fmla="*/ 1215673 h 3378200"/>
                  <a:gd name="connsiteX416" fmla="*/ 837575 w 3048803"/>
                  <a:gd name="connsiteY416" fmla="*/ 1207581 h 3378200"/>
                  <a:gd name="connsiteX417" fmla="*/ 761156 w 3048803"/>
                  <a:gd name="connsiteY417" fmla="*/ 1245298 h 3378200"/>
                  <a:gd name="connsiteX418" fmla="*/ 742075 w 3048803"/>
                  <a:gd name="connsiteY418" fmla="*/ 1218188 h 3378200"/>
                  <a:gd name="connsiteX419" fmla="*/ 753913 w 3048803"/>
                  <a:gd name="connsiteY419" fmla="*/ 1162050 h 3378200"/>
                  <a:gd name="connsiteX420" fmla="*/ 720893 w 3048803"/>
                  <a:gd name="connsiteY420" fmla="*/ 1184910 h 3378200"/>
                  <a:gd name="connsiteX421" fmla="*/ 695493 w 3048803"/>
                  <a:gd name="connsiteY421" fmla="*/ 1177290 h 3378200"/>
                  <a:gd name="connsiteX422" fmla="*/ 671363 w 3048803"/>
                  <a:gd name="connsiteY422" fmla="*/ 1146810 h 3378200"/>
                  <a:gd name="connsiteX423" fmla="*/ 655488 w 3048803"/>
                  <a:gd name="connsiteY423" fmla="*/ 1128395 h 3378200"/>
                  <a:gd name="connsiteX424" fmla="*/ 627548 w 3048803"/>
                  <a:gd name="connsiteY424" fmla="*/ 1128395 h 3378200"/>
                  <a:gd name="connsiteX425" fmla="*/ 605958 w 3048803"/>
                  <a:gd name="connsiteY425" fmla="*/ 1123315 h 3378200"/>
                  <a:gd name="connsiteX426" fmla="*/ 577383 w 3048803"/>
                  <a:gd name="connsiteY426" fmla="*/ 1123315 h 3378200"/>
                  <a:gd name="connsiteX427" fmla="*/ 561508 w 3048803"/>
                  <a:gd name="connsiteY427" fmla="*/ 1149350 h 3378200"/>
                  <a:gd name="connsiteX428" fmla="*/ 534838 w 3048803"/>
                  <a:gd name="connsiteY428" fmla="*/ 1164590 h 3378200"/>
                  <a:gd name="connsiteX429" fmla="*/ 512613 w 3048803"/>
                  <a:gd name="connsiteY429" fmla="*/ 1128395 h 3378200"/>
                  <a:gd name="connsiteX430" fmla="*/ 495468 w 3048803"/>
                  <a:gd name="connsiteY430" fmla="*/ 1108075 h 3378200"/>
                  <a:gd name="connsiteX431" fmla="*/ 495468 w 3048803"/>
                  <a:gd name="connsiteY431" fmla="*/ 1075055 h 3378200"/>
                  <a:gd name="connsiteX432" fmla="*/ 495468 w 3048803"/>
                  <a:gd name="connsiteY432" fmla="*/ 1056640 h 3378200"/>
                  <a:gd name="connsiteX433" fmla="*/ 481498 w 3048803"/>
                  <a:gd name="connsiteY433" fmla="*/ 1015365 h 3378200"/>
                  <a:gd name="connsiteX434" fmla="*/ 444668 w 3048803"/>
                  <a:gd name="connsiteY434" fmla="*/ 1017905 h 3378200"/>
                  <a:gd name="connsiteX435" fmla="*/ 439588 w 3048803"/>
                  <a:gd name="connsiteY435" fmla="*/ 996950 h 3378200"/>
                  <a:gd name="connsiteX436" fmla="*/ 409108 w 3048803"/>
                  <a:gd name="connsiteY436" fmla="*/ 1015365 h 3378200"/>
                  <a:gd name="connsiteX437" fmla="*/ 386248 w 3048803"/>
                  <a:gd name="connsiteY437" fmla="*/ 1017905 h 3378200"/>
                  <a:gd name="connsiteX438" fmla="*/ 357673 w 3048803"/>
                  <a:gd name="connsiteY438" fmla="*/ 1028065 h 3378200"/>
                  <a:gd name="connsiteX439" fmla="*/ 325923 w 3048803"/>
                  <a:gd name="connsiteY439" fmla="*/ 1010285 h 3378200"/>
                  <a:gd name="connsiteX440" fmla="*/ 315128 w 3048803"/>
                  <a:gd name="connsiteY440" fmla="*/ 984250 h 3378200"/>
                  <a:gd name="connsiteX441" fmla="*/ 293538 w 3048803"/>
                  <a:gd name="connsiteY441" fmla="*/ 984250 h 3378200"/>
                  <a:gd name="connsiteX442" fmla="*/ 272583 w 3048803"/>
                  <a:gd name="connsiteY442" fmla="*/ 958215 h 3378200"/>
                  <a:gd name="connsiteX443" fmla="*/ 252263 w 3048803"/>
                  <a:gd name="connsiteY443" fmla="*/ 958215 h 3378200"/>
                  <a:gd name="connsiteX444" fmla="*/ 242103 w 3048803"/>
                  <a:gd name="connsiteY444" fmla="*/ 974090 h 3378200"/>
                  <a:gd name="connsiteX445" fmla="*/ 219878 w 3048803"/>
                  <a:gd name="connsiteY445" fmla="*/ 991870 h 3378200"/>
                  <a:gd name="connsiteX446" fmla="*/ 214798 w 3048803"/>
                  <a:gd name="connsiteY446" fmla="*/ 974090 h 3378200"/>
                  <a:gd name="connsiteX447" fmla="*/ 188128 w 3048803"/>
                  <a:gd name="connsiteY447" fmla="*/ 974090 h 3378200"/>
                  <a:gd name="connsiteX448" fmla="*/ 198288 w 3048803"/>
                  <a:gd name="connsiteY448" fmla="*/ 920116 h 3378200"/>
                  <a:gd name="connsiteX449" fmla="*/ 167808 w 3048803"/>
                  <a:gd name="connsiteY449" fmla="*/ 920116 h 3378200"/>
                  <a:gd name="connsiteX450" fmla="*/ 128821 w 3048803"/>
                  <a:gd name="connsiteY450" fmla="*/ 873761 h 3378200"/>
                  <a:gd name="connsiteX451" fmla="*/ 167808 w 3048803"/>
                  <a:gd name="connsiteY451" fmla="*/ 845185 h 3378200"/>
                  <a:gd name="connsiteX452" fmla="*/ 165226 w 3048803"/>
                  <a:gd name="connsiteY452" fmla="*/ 816736 h 3378200"/>
                  <a:gd name="connsiteX453" fmla="*/ 146643 w 3048803"/>
                  <a:gd name="connsiteY453" fmla="*/ 795020 h 3378200"/>
                  <a:gd name="connsiteX454" fmla="*/ 167808 w 3048803"/>
                  <a:gd name="connsiteY454" fmla="*/ 747395 h 3378200"/>
                  <a:gd name="connsiteX455" fmla="*/ 185588 w 3048803"/>
                  <a:gd name="connsiteY455" fmla="*/ 760095 h 3378200"/>
                  <a:gd name="connsiteX456" fmla="*/ 259883 w 3048803"/>
                  <a:gd name="connsiteY456" fmla="*/ 726440 h 3378200"/>
                  <a:gd name="connsiteX457" fmla="*/ 219878 w 3048803"/>
                  <a:gd name="connsiteY457" fmla="*/ 693420 h 3378200"/>
                  <a:gd name="connsiteX458" fmla="*/ 193208 w 3048803"/>
                  <a:gd name="connsiteY458" fmla="*/ 652780 h 3378200"/>
                  <a:gd name="connsiteX459" fmla="*/ 214798 w 3048803"/>
                  <a:gd name="connsiteY459" fmla="*/ 633730 h 3378200"/>
                  <a:gd name="connsiteX460" fmla="*/ 183048 w 3048803"/>
                  <a:gd name="connsiteY460" fmla="*/ 610870 h 3378200"/>
                  <a:gd name="connsiteX461" fmla="*/ 198288 w 3048803"/>
                  <a:gd name="connsiteY461" fmla="*/ 551815 h 3378200"/>
                  <a:gd name="connsiteX462" fmla="*/ 195748 w 3048803"/>
                  <a:gd name="connsiteY462" fmla="*/ 508636 h 3378200"/>
                  <a:gd name="connsiteX463" fmla="*/ 167808 w 3048803"/>
                  <a:gd name="connsiteY463" fmla="*/ 489585 h 3378200"/>
                  <a:gd name="connsiteX464" fmla="*/ 214798 w 3048803"/>
                  <a:gd name="connsiteY464" fmla="*/ 481965 h 3378200"/>
                  <a:gd name="connsiteX465" fmla="*/ 202733 w 3048803"/>
                  <a:gd name="connsiteY465" fmla="*/ 422911 h 3378200"/>
                  <a:gd name="connsiteX466" fmla="*/ 202733 w 3048803"/>
                  <a:gd name="connsiteY466" fmla="*/ 398145 h 3378200"/>
                  <a:gd name="connsiteX467" fmla="*/ 214798 w 3048803"/>
                  <a:gd name="connsiteY467" fmla="*/ 391160 h 3378200"/>
                  <a:gd name="connsiteX468" fmla="*/ 223688 w 3048803"/>
                  <a:gd name="connsiteY468" fmla="*/ 377191 h 3378200"/>
                  <a:gd name="connsiteX469" fmla="*/ 219878 w 3048803"/>
                  <a:gd name="connsiteY469" fmla="*/ 350520 h 3378200"/>
                  <a:gd name="connsiteX470" fmla="*/ 214798 w 3048803"/>
                  <a:gd name="connsiteY470" fmla="*/ 296545 h 3378200"/>
                  <a:gd name="connsiteX471" fmla="*/ 183048 w 3048803"/>
                  <a:gd name="connsiteY471" fmla="*/ 265430 h 3378200"/>
                  <a:gd name="connsiteX472" fmla="*/ 159553 w 3048803"/>
                  <a:gd name="connsiteY472" fmla="*/ 255270 h 3378200"/>
                  <a:gd name="connsiteX473" fmla="*/ 125898 w 3048803"/>
                  <a:gd name="connsiteY473" fmla="*/ 257810 h 3378200"/>
                  <a:gd name="connsiteX474" fmla="*/ 120818 w 3048803"/>
                  <a:gd name="connsiteY474" fmla="*/ 285115 h 3378200"/>
                  <a:gd name="connsiteX475" fmla="*/ 99228 w 3048803"/>
                  <a:gd name="connsiteY475" fmla="*/ 270510 h 3378200"/>
                  <a:gd name="connsiteX476" fmla="*/ 85258 w 3048803"/>
                  <a:gd name="connsiteY476" fmla="*/ 247650 h 3378200"/>
                  <a:gd name="connsiteX477" fmla="*/ 58588 w 3048803"/>
                  <a:gd name="connsiteY477" fmla="*/ 213995 h 3378200"/>
                  <a:gd name="connsiteX478" fmla="*/ 45679 w 3048803"/>
                  <a:gd name="connsiteY478" fmla="*/ 198372 h 3378200"/>
                  <a:gd name="connsiteX479" fmla="*/ 28492 w 3048803"/>
                  <a:gd name="connsiteY479" fmla="*/ 177884 h 3378200"/>
                  <a:gd name="connsiteX480" fmla="*/ 0 w 3048803"/>
                  <a:gd name="connsiteY480" fmla="*/ 172720 h 3378200"/>
                  <a:gd name="connsiteX481" fmla="*/ 43983 w 3048803"/>
                  <a:gd name="connsiteY481" fmla="*/ 116205 h 3378200"/>
                  <a:gd name="connsiteX482" fmla="*/ 58588 w 3048803"/>
                  <a:gd name="connsiteY482" fmla="*/ 111125 h 3378200"/>
                  <a:gd name="connsiteX483" fmla="*/ 58588 w 3048803"/>
                  <a:gd name="connsiteY483" fmla="*/ 85725 h 3378200"/>
                  <a:gd name="connsiteX484" fmla="*/ 120818 w 3048803"/>
                  <a:gd name="connsiteY484" fmla="*/ 85725 h 3378200"/>
                  <a:gd name="connsiteX485" fmla="*/ 120818 w 3048803"/>
                  <a:gd name="connsiteY485" fmla="*/ 64770 h 3378200"/>
                  <a:gd name="connsiteX486" fmla="*/ 159553 w 3048803"/>
                  <a:gd name="connsiteY486" fmla="*/ 62230 h 3378200"/>
                  <a:gd name="connsiteX487" fmla="*/ 167808 w 3048803"/>
                  <a:gd name="connsiteY487" fmla="*/ 28575 h 3378200"/>
                  <a:gd name="connsiteX488" fmla="*/ 167808 w 3048803"/>
                  <a:gd name="connsiteY488" fmla="*/ 0 h 3378200"/>
                  <a:gd name="connsiteX0" fmla="*/ 966497 w 3048803"/>
                  <a:gd name="connsiteY0" fmla="*/ 2693200 h 3378200"/>
                  <a:gd name="connsiteX1" fmla="*/ 964145 w 3048803"/>
                  <a:gd name="connsiteY1" fmla="*/ 2699470 h 3378200"/>
                  <a:gd name="connsiteX2" fmla="*/ 967273 w 3048803"/>
                  <a:gd name="connsiteY2" fmla="*/ 2698115 h 3378200"/>
                  <a:gd name="connsiteX3" fmla="*/ 966497 w 3048803"/>
                  <a:gd name="connsiteY3" fmla="*/ 2693200 h 3378200"/>
                  <a:gd name="connsiteX4" fmla="*/ 933618 w 3048803"/>
                  <a:gd name="connsiteY4" fmla="*/ 1861844 h 3378200"/>
                  <a:gd name="connsiteX5" fmla="*/ 933618 w 3048803"/>
                  <a:gd name="connsiteY5" fmla="*/ 1869440 h 3378200"/>
                  <a:gd name="connsiteX6" fmla="*/ 950128 w 3048803"/>
                  <a:gd name="connsiteY6" fmla="*/ 1869440 h 3378200"/>
                  <a:gd name="connsiteX7" fmla="*/ 950128 w 3048803"/>
                  <a:gd name="connsiteY7" fmla="*/ 1866214 h 3378200"/>
                  <a:gd name="connsiteX8" fmla="*/ 948223 w 3048803"/>
                  <a:gd name="connsiteY8" fmla="*/ 1866900 h 3378200"/>
                  <a:gd name="connsiteX9" fmla="*/ 933618 w 3048803"/>
                  <a:gd name="connsiteY9" fmla="*/ 1861844 h 3378200"/>
                  <a:gd name="connsiteX10" fmla="*/ 2615098 w 3048803"/>
                  <a:gd name="connsiteY10" fmla="*/ 1367155 h 3378200"/>
                  <a:gd name="connsiteX11" fmla="*/ 2611374 w 3048803"/>
                  <a:gd name="connsiteY11" fmla="*/ 1370879 h 3378200"/>
                  <a:gd name="connsiteX12" fmla="*/ 2612074 w 3048803"/>
                  <a:gd name="connsiteY12" fmla="*/ 1377875 h 3378200"/>
                  <a:gd name="connsiteX13" fmla="*/ 2614463 w 3048803"/>
                  <a:gd name="connsiteY13" fmla="*/ 1376680 h 3378200"/>
                  <a:gd name="connsiteX14" fmla="*/ 2615098 w 3048803"/>
                  <a:gd name="connsiteY14" fmla="*/ 1367155 h 3378200"/>
                  <a:gd name="connsiteX15" fmla="*/ 1338490 w 3048803"/>
                  <a:gd name="connsiteY15" fmla="*/ 1109545 h 3378200"/>
                  <a:gd name="connsiteX16" fmla="*/ 1325285 w 3048803"/>
                  <a:gd name="connsiteY16" fmla="*/ 1117370 h 3378200"/>
                  <a:gd name="connsiteX17" fmla="*/ 1326365 w 3048803"/>
                  <a:gd name="connsiteY17" fmla="*/ 1119187 h 3378200"/>
                  <a:gd name="connsiteX18" fmla="*/ 1327377 w 3048803"/>
                  <a:gd name="connsiteY18" fmla="*/ 1121684 h 3378200"/>
                  <a:gd name="connsiteX19" fmla="*/ 1331128 w 3048803"/>
                  <a:gd name="connsiteY19" fmla="*/ 1118870 h 3378200"/>
                  <a:gd name="connsiteX20" fmla="*/ 1338490 w 3048803"/>
                  <a:gd name="connsiteY20" fmla="*/ 1109545 h 3378200"/>
                  <a:gd name="connsiteX21" fmla="*/ 1389548 w 3048803"/>
                  <a:gd name="connsiteY21" fmla="*/ 885825 h 3378200"/>
                  <a:gd name="connsiteX22" fmla="*/ 1403518 w 3048803"/>
                  <a:gd name="connsiteY22" fmla="*/ 887730 h 3378200"/>
                  <a:gd name="connsiteX23" fmla="*/ 1385227 w 3048803"/>
                  <a:gd name="connsiteY23" fmla="*/ 888706 h 3378200"/>
                  <a:gd name="connsiteX24" fmla="*/ 1389548 w 3048803"/>
                  <a:gd name="connsiteY24" fmla="*/ 885825 h 3378200"/>
                  <a:gd name="connsiteX25" fmla="*/ 167808 w 3048803"/>
                  <a:gd name="connsiteY25" fmla="*/ 0 h 3378200"/>
                  <a:gd name="connsiteX26" fmla="*/ 214798 w 3048803"/>
                  <a:gd name="connsiteY26" fmla="*/ 10795 h 3378200"/>
                  <a:gd name="connsiteX27" fmla="*/ 259883 w 3048803"/>
                  <a:gd name="connsiteY27" fmla="*/ 10795 h 3378200"/>
                  <a:gd name="connsiteX28" fmla="*/ 293538 w 3048803"/>
                  <a:gd name="connsiteY28" fmla="*/ 67310 h 3378200"/>
                  <a:gd name="connsiteX29" fmla="*/ 345608 w 3048803"/>
                  <a:gd name="connsiteY29" fmla="*/ 83185 h 3378200"/>
                  <a:gd name="connsiteX30" fmla="*/ 386248 w 3048803"/>
                  <a:gd name="connsiteY30" fmla="*/ 62230 h 3378200"/>
                  <a:gd name="connsiteX31" fmla="*/ 409108 w 3048803"/>
                  <a:gd name="connsiteY31" fmla="*/ 106045 h 3378200"/>
                  <a:gd name="connsiteX32" fmla="*/ 439588 w 3048803"/>
                  <a:gd name="connsiteY32" fmla="*/ 140970 h 3378200"/>
                  <a:gd name="connsiteX33" fmla="*/ 429260 w 3048803"/>
                  <a:gd name="connsiteY33" fmla="*/ 188595 h 3378200"/>
                  <a:gd name="connsiteX34" fmla="*/ 443063 w 3048803"/>
                  <a:gd name="connsiteY34" fmla="*/ 269282 h 3378200"/>
                  <a:gd name="connsiteX35" fmla="*/ 420754 w 3048803"/>
                  <a:gd name="connsiteY35" fmla="*/ 293754 h 3378200"/>
                  <a:gd name="connsiteX36" fmla="*/ 401362 w 3048803"/>
                  <a:gd name="connsiteY36" fmla="*/ 343110 h 3378200"/>
                  <a:gd name="connsiteX37" fmla="*/ 429261 w 3048803"/>
                  <a:gd name="connsiteY37" fmla="*/ 391160 h 3378200"/>
                  <a:gd name="connsiteX38" fmla="*/ 439012 w 3048803"/>
                  <a:gd name="connsiteY38" fmla="*/ 428615 h 3378200"/>
                  <a:gd name="connsiteX39" fmla="*/ 438953 w 3048803"/>
                  <a:gd name="connsiteY39" fmla="*/ 428626 h 3378200"/>
                  <a:gd name="connsiteX40" fmla="*/ 438953 w 3048803"/>
                  <a:gd name="connsiteY40" fmla="*/ 432436 h 3378200"/>
                  <a:gd name="connsiteX41" fmla="*/ 439012 w 3048803"/>
                  <a:gd name="connsiteY41" fmla="*/ 428615 h 3378200"/>
                  <a:gd name="connsiteX42" fmla="*/ 470703 w 3048803"/>
                  <a:gd name="connsiteY42" fmla="*/ 422911 h 3378200"/>
                  <a:gd name="connsiteX43" fmla="*/ 524043 w 3048803"/>
                  <a:gd name="connsiteY43" fmla="*/ 422911 h 3378200"/>
                  <a:gd name="connsiteX44" fmla="*/ 556428 w 3048803"/>
                  <a:gd name="connsiteY44" fmla="*/ 452756 h 3378200"/>
                  <a:gd name="connsiteX45" fmla="*/ 591988 w 3048803"/>
                  <a:gd name="connsiteY45" fmla="*/ 430530 h 3378200"/>
                  <a:gd name="connsiteX46" fmla="*/ 637708 w 3048803"/>
                  <a:gd name="connsiteY46" fmla="*/ 469265 h 3378200"/>
                  <a:gd name="connsiteX47" fmla="*/ 680001 w 3048803"/>
                  <a:gd name="connsiteY47" fmla="*/ 425067 h 3378200"/>
                  <a:gd name="connsiteX48" fmla="*/ 733258 w 3048803"/>
                  <a:gd name="connsiteY48" fmla="*/ 487254 h 3378200"/>
                  <a:gd name="connsiteX49" fmla="*/ 767248 w 3048803"/>
                  <a:gd name="connsiteY49" fmla="*/ 516382 h 3378200"/>
                  <a:gd name="connsiteX50" fmla="*/ 806618 w 3048803"/>
                  <a:gd name="connsiteY50" fmla="*/ 529590 h 3378200"/>
                  <a:gd name="connsiteX51" fmla="*/ 835193 w 3048803"/>
                  <a:gd name="connsiteY51" fmla="*/ 495300 h 3378200"/>
                  <a:gd name="connsiteX52" fmla="*/ 921553 w 3048803"/>
                  <a:gd name="connsiteY52" fmla="*/ 452756 h 3378200"/>
                  <a:gd name="connsiteX53" fmla="*/ 964608 w 3048803"/>
                  <a:gd name="connsiteY53" fmla="*/ 477011 h 3378200"/>
                  <a:gd name="connsiteX54" fmla="*/ 997118 w 3048803"/>
                  <a:gd name="connsiteY54" fmla="*/ 492125 h 3378200"/>
                  <a:gd name="connsiteX55" fmla="*/ 1043473 w 3048803"/>
                  <a:gd name="connsiteY55" fmla="*/ 508636 h 3378200"/>
                  <a:gd name="connsiteX56" fmla="*/ 1068873 w 3048803"/>
                  <a:gd name="connsiteY56" fmla="*/ 535941 h 3378200"/>
                  <a:gd name="connsiteX57" fmla="*/ 1114976 w 3048803"/>
                  <a:gd name="connsiteY57" fmla="*/ 531873 h 3378200"/>
                  <a:gd name="connsiteX58" fmla="*/ 1208747 w 3048803"/>
                  <a:gd name="connsiteY58" fmla="*/ 605874 h 3378200"/>
                  <a:gd name="connsiteX59" fmla="*/ 1297899 w 3048803"/>
                  <a:gd name="connsiteY59" fmla="*/ 605832 h 3378200"/>
                  <a:gd name="connsiteX60" fmla="*/ 1385420 w 3048803"/>
                  <a:gd name="connsiteY60" fmla="*/ 665042 h 3378200"/>
                  <a:gd name="connsiteX61" fmla="*/ 1420028 w 3048803"/>
                  <a:gd name="connsiteY61" fmla="*/ 668655 h 3378200"/>
                  <a:gd name="connsiteX62" fmla="*/ 1344295 w 3048803"/>
                  <a:gd name="connsiteY62" fmla="*/ 708702 h 3378200"/>
                  <a:gd name="connsiteX63" fmla="*/ 1329013 w 3048803"/>
                  <a:gd name="connsiteY63" fmla="*/ 747520 h 3378200"/>
                  <a:gd name="connsiteX64" fmla="*/ 1357163 w 3048803"/>
                  <a:gd name="connsiteY64" fmla="*/ 816610 h 3378200"/>
                  <a:gd name="connsiteX65" fmla="*/ 1355893 w 3048803"/>
                  <a:gd name="connsiteY65" fmla="*/ 890270 h 3378200"/>
                  <a:gd name="connsiteX66" fmla="*/ 1385227 w 3048803"/>
                  <a:gd name="connsiteY66" fmla="*/ 888706 h 3378200"/>
                  <a:gd name="connsiteX67" fmla="*/ 1372403 w 3048803"/>
                  <a:gd name="connsiteY67" fmla="*/ 897255 h 3378200"/>
                  <a:gd name="connsiteX68" fmla="*/ 1367958 w 3048803"/>
                  <a:gd name="connsiteY68" fmla="*/ 925195 h 3378200"/>
                  <a:gd name="connsiteX69" fmla="*/ 1321603 w 3048803"/>
                  <a:gd name="connsiteY69" fmla="*/ 922655 h 3378200"/>
                  <a:gd name="connsiteX70" fmla="*/ 1305728 w 3048803"/>
                  <a:gd name="connsiteY70" fmla="*/ 945516 h 3378200"/>
                  <a:gd name="connsiteX71" fmla="*/ 1357163 w 3048803"/>
                  <a:gd name="connsiteY71" fmla="*/ 996950 h 3378200"/>
                  <a:gd name="connsiteX72" fmla="*/ 1324143 w 3048803"/>
                  <a:gd name="connsiteY72" fmla="*/ 1075055 h 3378200"/>
                  <a:gd name="connsiteX73" fmla="*/ 1349543 w 3048803"/>
                  <a:gd name="connsiteY73" fmla="*/ 1102995 h 3378200"/>
                  <a:gd name="connsiteX74" fmla="*/ 1343114 w 3048803"/>
                  <a:gd name="connsiteY74" fmla="*/ 1106805 h 3378200"/>
                  <a:gd name="connsiteX75" fmla="*/ 1369228 w 3048803"/>
                  <a:gd name="connsiteY75" fmla="*/ 1106805 h 3378200"/>
                  <a:gd name="connsiteX76" fmla="*/ 1376848 w 3048803"/>
                  <a:gd name="connsiteY76" fmla="*/ 1130300 h 3378200"/>
                  <a:gd name="connsiteX77" fmla="*/ 1384468 w 3048803"/>
                  <a:gd name="connsiteY77" fmla="*/ 1155065 h 3378200"/>
                  <a:gd name="connsiteX78" fmla="*/ 1420028 w 3048803"/>
                  <a:gd name="connsiteY78" fmla="*/ 1160780 h 3378200"/>
                  <a:gd name="connsiteX79" fmla="*/ 1451143 w 3048803"/>
                  <a:gd name="connsiteY79" fmla="*/ 1170305 h 3378200"/>
                  <a:gd name="connsiteX80" fmla="*/ 1470193 w 3048803"/>
                  <a:gd name="connsiteY80" fmla="*/ 1164590 h 3378200"/>
                  <a:gd name="connsiteX81" fmla="*/ 1483528 w 3048803"/>
                  <a:gd name="connsiteY81" fmla="*/ 1145541 h 3378200"/>
                  <a:gd name="connsiteX82" fmla="*/ 1493053 w 3048803"/>
                  <a:gd name="connsiteY82" fmla="*/ 1106805 h 3378200"/>
                  <a:gd name="connsiteX83" fmla="*/ 1521628 w 3048803"/>
                  <a:gd name="connsiteY83" fmla="*/ 1106805 h 3378200"/>
                  <a:gd name="connsiteX84" fmla="*/ 1531153 w 3048803"/>
                  <a:gd name="connsiteY84" fmla="*/ 1126490 h 3378200"/>
                  <a:gd name="connsiteX85" fmla="*/ 1550203 w 3048803"/>
                  <a:gd name="connsiteY85" fmla="*/ 1126490 h 3378200"/>
                  <a:gd name="connsiteX86" fmla="*/ 1569253 w 3048803"/>
                  <a:gd name="connsiteY86" fmla="*/ 1143635 h 3378200"/>
                  <a:gd name="connsiteX87" fmla="*/ 1594018 w 3048803"/>
                  <a:gd name="connsiteY87" fmla="*/ 1143635 h 3378200"/>
                  <a:gd name="connsiteX88" fmla="*/ 1603543 w 3048803"/>
                  <a:gd name="connsiteY88" fmla="*/ 1126490 h 3378200"/>
                  <a:gd name="connsiteX89" fmla="*/ 1590208 w 3048803"/>
                  <a:gd name="connsiteY89" fmla="*/ 1170305 h 3378200"/>
                  <a:gd name="connsiteX90" fmla="*/ 1591861 w 3048803"/>
                  <a:gd name="connsiteY90" fmla="*/ 1197102 h 3378200"/>
                  <a:gd name="connsiteX91" fmla="*/ 1611163 w 3048803"/>
                  <a:gd name="connsiteY91" fmla="*/ 1217930 h 3378200"/>
                  <a:gd name="connsiteX92" fmla="*/ 1622593 w 3048803"/>
                  <a:gd name="connsiteY92" fmla="*/ 1240155 h 3378200"/>
                  <a:gd name="connsiteX93" fmla="*/ 1628141 w 3048803"/>
                  <a:gd name="connsiteY93" fmla="*/ 1253065 h 3378200"/>
                  <a:gd name="connsiteX94" fmla="*/ 1658788 w 3048803"/>
                  <a:gd name="connsiteY94" fmla="*/ 1240155 h 3378200"/>
                  <a:gd name="connsiteX95" fmla="*/ 1664503 w 3048803"/>
                  <a:gd name="connsiteY95" fmla="*/ 1265555 h 3378200"/>
                  <a:gd name="connsiteX96" fmla="*/ 1689268 w 3048803"/>
                  <a:gd name="connsiteY96" fmla="*/ 1290320 h 3378200"/>
                  <a:gd name="connsiteX97" fmla="*/ 1692585 w 3048803"/>
                  <a:gd name="connsiteY97" fmla="*/ 1310221 h 3378200"/>
                  <a:gd name="connsiteX98" fmla="*/ 1696253 w 3048803"/>
                  <a:gd name="connsiteY98" fmla="*/ 1295400 h 3378200"/>
                  <a:gd name="connsiteX99" fmla="*/ 1719113 w 3048803"/>
                  <a:gd name="connsiteY99" fmla="*/ 1310640 h 3378200"/>
                  <a:gd name="connsiteX100" fmla="*/ 1726098 w 3048803"/>
                  <a:gd name="connsiteY100" fmla="*/ 1314450 h 3378200"/>
                  <a:gd name="connsiteX101" fmla="*/ 1747688 w 3048803"/>
                  <a:gd name="connsiteY101" fmla="*/ 1314450 h 3378200"/>
                  <a:gd name="connsiteX102" fmla="*/ 1768643 w 3048803"/>
                  <a:gd name="connsiteY102" fmla="*/ 1314450 h 3378200"/>
                  <a:gd name="connsiteX103" fmla="*/ 1805473 w 3048803"/>
                  <a:gd name="connsiteY103" fmla="*/ 1336675 h 3378200"/>
                  <a:gd name="connsiteX104" fmla="*/ 1782613 w 3048803"/>
                  <a:gd name="connsiteY104" fmla="*/ 1349375 h 3378200"/>
                  <a:gd name="connsiteX105" fmla="*/ 1782613 w 3048803"/>
                  <a:gd name="connsiteY105" fmla="*/ 1364615 h 3378200"/>
                  <a:gd name="connsiteX106" fmla="*/ 1768643 w 3048803"/>
                  <a:gd name="connsiteY106" fmla="*/ 1384935 h 3378200"/>
                  <a:gd name="connsiteX107" fmla="*/ 1790233 w 3048803"/>
                  <a:gd name="connsiteY107" fmla="*/ 1402715 h 3378200"/>
                  <a:gd name="connsiteX108" fmla="*/ 1805473 w 3048803"/>
                  <a:gd name="connsiteY108" fmla="*/ 1428750 h 3378200"/>
                  <a:gd name="connsiteX109" fmla="*/ 1834048 w 3048803"/>
                  <a:gd name="connsiteY109" fmla="*/ 1438910 h 3378200"/>
                  <a:gd name="connsiteX110" fmla="*/ 1861988 w 3048803"/>
                  <a:gd name="connsiteY110" fmla="*/ 1418590 h 3378200"/>
                  <a:gd name="connsiteX111" fmla="*/ 1879768 w 3048803"/>
                  <a:gd name="connsiteY111" fmla="*/ 1426210 h 3378200"/>
                  <a:gd name="connsiteX112" fmla="*/ 1895008 w 3048803"/>
                  <a:gd name="connsiteY112" fmla="*/ 1397635 h 3378200"/>
                  <a:gd name="connsiteX113" fmla="*/ 1919138 w 3048803"/>
                  <a:gd name="connsiteY113" fmla="*/ 1410970 h 3378200"/>
                  <a:gd name="connsiteX114" fmla="*/ 1919138 w 3048803"/>
                  <a:gd name="connsiteY114" fmla="*/ 1431290 h 3378200"/>
                  <a:gd name="connsiteX115" fmla="*/ 1941363 w 3048803"/>
                  <a:gd name="connsiteY115" fmla="*/ 1446530 h 3378200"/>
                  <a:gd name="connsiteX116" fmla="*/ 1957873 w 3048803"/>
                  <a:gd name="connsiteY116" fmla="*/ 1413510 h 3378200"/>
                  <a:gd name="connsiteX117" fmla="*/ 1988988 w 3048803"/>
                  <a:gd name="connsiteY117" fmla="*/ 1410970 h 3378200"/>
                  <a:gd name="connsiteX118" fmla="*/ 2031533 w 3048803"/>
                  <a:gd name="connsiteY118" fmla="*/ 1410970 h 3378200"/>
                  <a:gd name="connsiteX119" fmla="*/ 2057568 w 3048803"/>
                  <a:gd name="connsiteY119" fmla="*/ 1431290 h 3378200"/>
                  <a:gd name="connsiteX120" fmla="*/ 2086032 w 3048803"/>
                  <a:gd name="connsiteY120" fmla="*/ 1424444 h 3378200"/>
                  <a:gd name="connsiteX121" fmla="*/ 2081698 w 3048803"/>
                  <a:gd name="connsiteY121" fmla="*/ 1421130 h 3378200"/>
                  <a:gd name="connsiteX122" fmla="*/ 2122973 w 3048803"/>
                  <a:gd name="connsiteY122" fmla="*/ 1396365 h 3378200"/>
                  <a:gd name="connsiteX123" fmla="*/ 2164883 w 3048803"/>
                  <a:gd name="connsiteY123" fmla="*/ 1369695 h 3378200"/>
                  <a:gd name="connsiteX124" fmla="*/ 2162978 w 3048803"/>
                  <a:gd name="connsiteY124" fmla="*/ 1338580 h 3378200"/>
                  <a:gd name="connsiteX125" fmla="*/ 2174408 w 3048803"/>
                  <a:gd name="connsiteY125" fmla="*/ 1247775 h 3378200"/>
                  <a:gd name="connsiteX126" fmla="*/ 2192823 w 3048803"/>
                  <a:gd name="connsiteY126" fmla="*/ 1230630 h 3378200"/>
                  <a:gd name="connsiteX127" fmla="*/ 2113448 w 3048803"/>
                  <a:gd name="connsiteY127" fmla="*/ 1189355 h 3378200"/>
                  <a:gd name="connsiteX128" fmla="*/ 2079793 w 3048803"/>
                  <a:gd name="connsiteY128" fmla="*/ 1189355 h 3378200"/>
                  <a:gd name="connsiteX129" fmla="*/ 2050583 w 3048803"/>
                  <a:gd name="connsiteY129" fmla="*/ 1211580 h 3378200"/>
                  <a:gd name="connsiteX130" fmla="*/ 2029628 w 3048803"/>
                  <a:gd name="connsiteY130" fmla="*/ 1253490 h 3378200"/>
                  <a:gd name="connsiteX131" fmla="*/ 2022008 w 3048803"/>
                  <a:gd name="connsiteY131" fmla="*/ 1245870 h 3378200"/>
                  <a:gd name="connsiteX132" fmla="*/ 2004863 w 3048803"/>
                  <a:gd name="connsiteY132" fmla="*/ 1243965 h 3378200"/>
                  <a:gd name="connsiteX133" fmla="*/ 2048678 w 3048803"/>
                  <a:gd name="connsiteY133" fmla="*/ 1186815 h 3378200"/>
                  <a:gd name="connsiteX134" fmla="*/ 2023913 w 3048803"/>
                  <a:gd name="connsiteY134" fmla="*/ 1146810 h 3378200"/>
                  <a:gd name="connsiteX135" fmla="*/ 2004863 w 3048803"/>
                  <a:gd name="connsiteY135" fmla="*/ 1200150 h 3378200"/>
                  <a:gd name="connsiteX136" fmla="*/ 1989623 w 3048803"/>
                  <a:gd name="connsiteY136" fmla="*/ 1209675 h 3378200"/>
                  <a:gd name="connsiteX137" fmla="*/ 1993433 w 3048803"/>
                  <a:gd name="connsiteY137" fmla="*/ 1236345 h 3378200"/>
                  <a:gd name="connsiteX138" fmla="*/ 1955333 w 3048803"/>
                  <a:gd name="connsiteY138" fmla="*/ 1230630 h 3378200"/>
                  <a:gd name="connsiteX139" fmla="*/ 1955333 w 3048803"/>
                  <a:gd name="connsiteY139" fmla="*/ 1211580 h 3378200"/>
                  <a:gd name="connsiteX140" fmla="*/ 1987718 w 3048803"/>
                  <a:gd name="connsiteY140" fmla="*/ 1151255 h 3378200"/>
                  <a:gd name="connsiteX141" fmla="*/ 2010578 w 3048803"/>
                  <a:gd name="connsiteY141" fmla="*/ 1135380 h 3378200"/>
                  <a:gd name="connsiteX142" fmla="*/ 1997243 w 3048803"/>
                  <a:gd name="connsiteY142" fmla="*/ 1074420 h 3378200"/>
                  <a:gd name="connsiteX143" fmla="*/ 2023913 w 3048803"/>
                  <a:gd name="connsiteY143" fmla="*/ 1033780 h 3378200"/>
                  <a:gd name="connsiteX144" fmla="*/ 2113448 w 3048803"/>
                  <a:gd name="connsiteY144" fmla="*/ 1017905 h 3378200"/>
                  <a:gd name="connsiteX145" fmla="*/ 2162978 w 3048803"/>
                  <a:gd name="connsiteY145" fmla="*/ 1005205 h 3378200"/>
                  <a:gd name="connsiteX146" fmla="*/ 2145198 w 3048803"/>
                  <a:gd name="connsiteY146" fmla="*/ 954405 h 3378200"/>
                  <a:gd name="connsiteX147" fmla="*/ 2111543 w 3048803"/>
                  <a:gd name="connsiteY147" fmla="*/ 963931 h 3378200"/>
                  <a:gd name="connsiteX148" fmla="*/ 2079793 w 3048803"/>
                  <a:gd name="connsiteY148" fmla="*/ 938530 h 3378200"/>
                  <a:gd name="connsiteX149" fmla="*/ 2081698 w 3048803"/>
                  <a:gd name="connsiteY149" fmla="*/ 859155 h 3378200"/>
                  <a:gd name="connsiteX150" fmla="*/ 2129323 w 3048803"/>
                  <a:gd name="connsiteY150" fmla="*/ 824230 h 3378200"/>
                  <a:gd name="connsiteX151" fmla="*/ 2192823 w 3048803"/>
                  <a:gd name="connsiteY151" fmla="*/ 805180 h 3378200"/>
                  <a:gd name="connsiteX152" fmla="*/ 2213778 w 3048803"/>
                  <a:gd name="connsiteY152" fmla="*/ 849630 h 3378200"/>
                  <a:gd name="connsiteX153" fmla="*/ 2230923 w 3048803"/>
                  <a:gd name="connsiteY153" fmla="*/ 881380 h 3378200"/>
                  <a:gd name="connsiteX154" fmla="*/ 2275373 w 3048803"/>
                  <a:gd name="connsiteY154" fmla="*/ 903605 h 3378200"/>
                  <a:gd name="connsiteX155" fmla="*/ 2275373 w 3048803"/>
                  <a:gd name="connsiteY155" fmla="*/ 878205 h 3378200"/>
                  <a:gd name="connsiteX156" fmla="*/ 2367448 w 3048803"/>
                  <a:gd name="connsiteY156" fmla="*/ 849630 h 3378200"/>
                  <a:gd name="connsiteX157" fmla="*/ 2403008 w 3048803"/>
                  <a:gd name="connsiteY157" fmla="*/ 862965 h 3378200"/>
                  <a:gd name="connsiteX158" fmla="*/ 2433488 w 3048803"/>
                  <a:gd name="connsiteY158" fmla="*/ 847725 h 3378200"/>
                  <a:gd name="connsiteX159" fmla="*/ 2456348 w 3048803"/>
                  <a:gd name="connsiteY159" fmla="*/ 872490 h 3378200"/>
                  <a:gd name="connsiteX160" fmla="*/ 2444918 w 3048803"/>
                  <a:gd name="connsiteY160" fmla="*/ 889635 h 3378200"/>
                  <a:gd name="connsiteX161" fmla="*/ 2469683 w 3048803"/>
                  <a:gd name="connsiteY161" fmla="*/ 901065 h 3378200"/>
                  <a:gd name="connsiteX162" fmla="*/ 2458253 w 3048803"/>
                  <a:gd name="connsiteY162" fmla="*/ 910590 h 3378200"/>
                  <a:gd name="connsiteX163" fmla="*/ 2469048 w 3048803"/>
                  <a:gd name="connsiteY163" fmla="*/ 922655 h 3378200"/>
                  <a:gd name="connsiteX164" fmla="*/ 2494448 w 3048803"/>
                  <a:gd name="connsiteY164" fmla="*/ 986155 h 3378200"/>
                  <a:gd name="connsiteX165" fmla="*/ 2458253 w 3048803"/>
                  <a:gd name="connsiteY165" fmla="*/ 1038225 h 3378200"/>
                  <a:gd name="connsiteX166" fmla="*/ 2471588 w 3048803"/>
                  <a:gd name="connsiteY166" fmla="*/ 1068705 h 3378200"/>
                  <a:gd name="connsiteX167" fmla="*/ 2448728 w 3048803"/>
                  <a:gd name="connsiteY167" fmla="*/ 1106805 h 3378200"/>
                  <a:gd name="connsiteX168" fmla="*/ 2448728 w 3048803"/>
                  <a:gd name="connsiteY168" fmla="*/ 1132206 h 3378200"/>
                  <a:gd name="connsiteX169" fmla="*/ 2427773 w 3048803"/>
                  <a:gd name="connsiteY169" fmla="*/ 1141095 h 3378200"/>
                  <a:gd name="connsiteX170" fmla="*/ 2431583 w 3048803"/>
                  <a:gd name="connsiteY170" fmla="*/ 1163955 h 3378200"/>
                  <a:gd name="connsiteX171" fmla="*/ 2387768 w 3048803"/>
                  <a:gd name="connsiteY171" fmla="*/ 1198880 h 3378200"/>
                  <a:gd name="connsiteX172" fmla="*/ 2384593 w 3048803"/>
                  <a:gd name="connsiteY172" fmla="*/ 1230630 h 3378200"/>
                  <a:gd name="connsiteX173" fmla="*/ 2345858 w 3048803"/>
                  <a:gd name="connsiteY173" fmla="*/ 1239520 h 3378200"/>
                  <a:gd name="connsiteX174" fmla="*/ 2345858 w 3048803"/>
                  <a:gd name="connsiteY174" fmla="*/ 1295400 h 3378200"/>
                  <a:gd name="connsiteX175" fmla="*/ 2384593 w 3048803"/>
                  <a:gd name="connsiteY175" fmla="*/ 1314451 h 3378200"/>
                  <a:gd name="connsiteX176" fmla="*/ 2430948 w 3048803"/>
                  <a:gd name="connsiteY176" fmla="*/ 1295400 h 3378200"/>
                  <a:gd name="connsiteX177" fmla="*/ 2472223 w 3048803"/>
                  <a:gd name="connsiteY177" fmla="*/ 1295400 h 3378200"/>
                  <a:gd name="connsiteX178" fmla="*/ 2536358 w 3048803"/>
                  <a:gd name="connsiteY178" fmla="*/ 1239520 h 3378200"/>
                  <a:gd name="connsiteX179" fmla="*/ 2570648 w 3048803"/>
                  <a:gd name="connsiteY179" fmla="*/ 1239520 h 3378200"/>
                  <a:gd name="connsiteX180" fmla="*/ 2573647 w 3048803"/>
                  <a:gd name="connsiteY180" fmla="*/ 1251314 h 3378200"/>
                  <a:gd name="connsiteX181" fmla="*/ 2573710 w 3048803"/>
                  <a:gd name="connsiteY181" fmla="*/ 1251335 h 3378200"/>
                  <a:gd name="connsiteX182" fmla="*/ 2580173 w 3048803"/>
                  <a:gd name="connsiteY182" fmla="*/ 1241425 h 3378200"/>
                  <a:gd name="connsiteX183" fmla="*/ 2601763 w 3048803"/>
                  <a:gd name="connsiteY183" fmla="*/ 1241425 h 3378200"/>
                  <a:gd name="connsiteX184" fmla="*/ 2627163 w 3048803"/>
                  <a:gd name="connsiteY184" fmla="*/ 1264285 h 3378200"/>
                  <a:gd name="connsiteX185" fmla="*/ 2639863 w 3048803"/>
                  <a:gd name="connsiteY185" fmla="*/ 1275715 h 3378200"/>
                  <a:gd name="connsiteX186" fmla="*/ 2653833 w 3048803"/>
                  <a:gd name="connsiteY186" fmla="*/ 1284605 h 3378200"/>
                  <a:gd name="connsiteX187" fmla="*/ 2662088 w 3048803"/>
                  <a:gd name="connsiteY187" fmla="*/ 1273175 h 3378200"/>
                  <a:gd name="connsiteX188" fmla="*/ 2681138 w 3048803"/>
                  <a:gd name="connsiteY188" fmla="*/ 1275715 h 3378200"/>
                  <a:gd name="connsiteX189" fmla="*/ 2698918 w 3048803"/>
                  <a:gd name="connsiteY189" fmla="*/ 1285875 h 3378200"/>
                  <a:gd name="connsiteX190" fmla="*/ 2702728 w 3048803"/>
                  <a:gd name="connsiteY190" fmla="*/ 1297940 h 3378200"/>
                  <a:gd name="connsiteX191" fmla="*/ 2716698 w 3048803"/>
                  <a:gd name="connsiteY191" fmla="*/ 1314451 h 3378200"/>
                  <a:gd name="connsiteX192" fmla="*/ 2715428 w 3048803"/>
                  <a:gd name="connsiteY192" fmla="*/ 1324610 h 3378200"/>
                  <a:gd name="connsiteX193" fmla="*/ 2737018 w 3048803"/>
                  <a:gd name="connsiteY193" fmla="*/ 1325880 h 3378200"/>
                  <a:gd name="connsiteX194" fmla="*/ 2737018 w 3048803"/>
                  <a:gd name="connsiteY194" fmla="*/ 1334770 h 3378200"/>
                  <a:gd name="connsiteX195" fmla="*/ 2763053 w 3048803"/>
                  <a:gd name="connsiteY195" fmla="*/ 1347470 h 3378200"/>
                  <a:gd name="connsiteX196" fmla="*/ 2760513 w 3048803"/>
                  <a:gd name="connsiteY196" fmla="*/ 1357630 h 3378200"/>
                  <a:gd name="connsiteX197" fmla="*/ 2775753 w 3048803"/>
                  <a:gd name="connsiteY197" fmla="*/ 1370330 h 3378200"/>
                  <a:gd name="connsiteX198" fmla="*/ 2766863 w 3048803"/>
                  <a:gd name="connsiteY198" fmla="*/ 1386205 h 3378200"/>
                  <a:gd name="connsiteX199" fmla="*/ 2766863 w 3048803"/>
                  <a:gd name="connsiteY199" fmla="*/ 1400175 h 3378200"/>
                  <a:gd name="connsiteX200" fmla="*/ 2777023 w 3048803"/>
                  <a:gd name="connsiteY200" fmla="*/ 1415415 h 3378200"/>
                  <a:gd name="connsiteX201" fmla="*/ 2793533 w 3048803"/>
                  <a:gd name="connsiteY201" fmla="*/ 1423036 h 3378200"/>
                  <a:gd name="connsiteX202" fmla="*/ 2793533 w 3048803"/>
                  <a:gd name="connsiteY202" fmla="*/ 1440815 h 3378200"/>
                  <a:gd name="connsiteX203" fmla="*/ 2771943 w 3048803"/>
                  <a:gd name="connsiteY203" fmla="*/ 1435735 h 3378200"/>
                  <a:gd name="connsiteX204" fmla="*/ 2763053 w 3048803"/>
                  <a:gd name="connsiteY204" fmla="*/ 1439545 h 3378200"/>
                  <a:gd name="connsiteX205" fmla="*/ 2753528 w 3048803"/>
                  <a:gd name="connsiteY205" fmla="*/ 1431925 h 3378200"/>
                  <a:gd name="connsiteX206" fmla="*/ 2750988 w 3048803"/>
                  <a:gd name="connsiteY206" fmla="*/ 1508760 h 3378200"/>
                  <a:gd name="connsiteX207" fmla="*/ 2773213 w 3048803"/>
                  <a:gd name="connsiteY207" fmla="*/ 1512570 h 3378200"/>
                  <a:gd name="connsiteX208" fmla="*/ 2783373 w 3048803"/>
                  <a:gd name="connsiteY208" fmla="*/ 1504950 h 3378200"/>
                  <a:gd name="connsiteX209" fmla="*/ 2807503 w 3048803"/>
                  <a:gd name="connsiteY209" fmla="*/ 1525270 h 3378200"/>
                  <a:gd name="connsiteX210" fmla="*/ 2831633 w 3048803"/>
                  <a:gd name="connsiteY210" fmla="*/ 1554481 h 3378200"/>
                  <a:gd name="connsiteX211" fmla="*/ 2851953 w 3048803"/>
                  <a:gd name="connsiteY211" fmla="*/ 1553210 h 3378200"/>
                  <a:gd name="connsiteX212" fmla="*/ 2869098 w 3048803"/>
                  <a:gd name="connsiteY212" fmla="*/ 1565910 h 3378200"/>
                  <a:gd name="connsiteX213" fmla="*/ 2886878 w 3048803"/>
                  <a:gd name="connsiteY213" fmla="*/ 1551940 h 3378200"/>
                  <a:gd name="connsiteX214" fmla="*/ 2898308 w 3048803"/>
                  <a:gd name="connsiteY214" fmla="*/ 1565910 h 3378200"/>
                  <a:gd name="connsiteX215" fmla="*/ 2921168 w 3048803"/>
                  <a:gd name="connsiteY215" fmla="*/ 1554481 h 3378200"/>
                  <a:gd name="connsiteX216" fmla="*/ 2937678 w 3048803"/>
                  <a:gd name="connsiteY216" fmla="*/ 1575435 h 3378200"/>
                  <a:gd name="connsiteX217" fmla="*/ 2971333 w 3048803"/>
                  <a:gd name="connsiteY217" fmla="*/ 1602105 h 3378200"/>
                  <a:gd name="connsiteX218" fmla="*/ 2981493 w 3048803"/>
                  <a:gd name="connsiteY218" fmla="*/ 1602105 h 3378200"/>
                  <a:gd name="connsiteX219" fmla="*/ 2976413 w 3048803"/>
                  <a:gd name="connsiteY219" fmla="*/ 1614805 h 3378200"/>
                  <a:gd name="connsiteX220" fmla="*/ 2981493 w 3048803"/>
                  <a:gd name="connsiteY220" fmla="*/ 1632585 h 3378200"/>
                  <a:gd name="connsiteX221" fmla="*/ 2986573 w 3048803"/>
                  <a:gd name="connsiteY221" fmla="*/ 1663700 h 3378200"/>
                  <a:gd name="connsiteX222" fmla="*/ 3000543 w 3048803"/>
                  <a:gd name="connsiteY222" fmla="*/ 1659255 h 3378200"/>
                  <a:gd name="connsiteX223" fmla="*/ 3010703 w 3048803"/>
                  <a:gd name="connsiteY223" fmla="*/ 1685290 h 3378200"/>
                  <a:gd name="connsiteX224" fmla="*/ 3048803 w 3048803"/>
                  <a:gd name="connsiteY224" fmla="*/ 1729740 h 3378200"/>
                  <a:gd name="connsiteX225" fmla="*/ 3026729 w 3048803"/>
                  <a:gd name="connsiteY225" fmla="*/ 1798723 h 3378200"/>
                  <a:gd name="connsiteX226" fmla="*/ 3013147 w 3048803"/>
                  <a:gd name="connsiteY226" fmla="*/ 1792286 h 3378200"/>
                  <a:gd name="connsiteX227" fmla="*/ 2996009 w 3048803"/>
                  <a:gd name="connsiteY227" fmla="*/ 1872304 h 3378200"/>
                  <a:gd name="connsiteX228" fmla="*/ 2948402 w 3048803"/>
                  <a:gd name="connsiteY228" fmla="*/ 1929460 h 3378200"/>
                  <a:gd name="connsiteX229" fmla="*/ 2963636 w 3048803"/>
                  <a:gd name="connsiteY229" fmla="*/ 1958038 h 3378200"/>
                  <a:gd name="connsiteX230" fmla="*/ 2881752 w 3048803"/>
                  <a:gd name="connsiteY230" fmla="*/ 2087591 h 3378200"/>
                  <a:gd name="connsiteX231" fmla="*/ 2837953 w 3048803"/>
                  <a:gd name="connsiteY231" fmla="*/ 2110453 h 3378200"/>
                  <a:gd name="connsiteX232" fmla="*/ 2782729 w 3048803"/>
                  <a:gd name="connsiteY232" fmla="*/ 2129505 h 3378200"/>
                  <a:gd name="connsiteX233" fmla="*/ 2742739 w 3048803"/>
                  <a:gd name="connsiteY233" fmla="*/ 2188566 h 3378200"/>
                  <a:gd name="connsiteX234" fmla="*/ 2733218 w 3048803"/>
                  <a:gd name="connsiteY234" fmla="*/ 2342887 h 3378200"/>
                  <a:gd name="connsiteX235" fmla="*/ 2712271 w 3048803"/>
                  <a:gd name="connsiteY235" fmla="*/ 2360033 h 3378200"/>
                  <a:gd name="connsiteX236" fmla="*/ 2693228 w 3048803"/>
                  <a:gd name="connsiteY236" fmla="*/ 2392422 h 3378200"/>
                  <a:gd name="connsiteX237" fmla="*/ 2691324 w 3048803"/>
                  <a:gd name="connsiteY237" fmla="*/ 2464819 h 3378200"/>
                  <a:gd name="connsiteX238" fmla="*/ 2641813 w 3048803"/>
                  <a:gd name="connsiteY238" fmla="*/ 2521975 h 3378200"/>
                  <a:gd name="connsiteX239" fmla="*/ 2609440 w 3048803"/>
                  <a:gd name="connsiteY239" fmla="*/ 2521975 h 3378200"/>
                  <a:gd name="connsiteX240" fmla="*/ 2535173 w 3048803"/>
                  <a:gd name="connsiteY240" fmla="*/ 2554363 h 3378200"/>
                  <a:gd name="connsiteX241" fmla="*/ 2487566 w 3048803"/>
                  <a:gd name="connsiteY241" fmla="*/ 2605803 h 3378200"/>
                  <a:gd name="connsiteX242" fmla="*/ 2487566 w 3048803"/>
                  <a:gd name="connsiteY242" fmla="*/ 2638192 h 3378200"/>
                  <a:gd name="connsiteX243" fmla="*/ 2449480 w 3048803"/>
                  <a:gd name="connsiteY243" fmla="*/ 2653433 h 3378200"/>
                  <a:gd name="connsiteX244" fmla="*/ 2454688 w 3048803"/>
                  <a:gd name="connsiteY244" fmla="*/ 2729850 h 3378200"/>
                  <a:gd name="connsiteX245" fmla="*/ 2449481 w 3048803"/>
                  <a:gd name="connsiteY245" fmla="*/ 2728371 h 3378200"/>
                  <a:gd name="connsiteX246" fmla="*/ 2428533 w 3048803"/>
                  <a:gd name="connsiteY246" fmla="*/ 2794418 h 3378200"/>
                  <a:gd name="connsiteX247" fmla="*/ 2417108 w 3048803"/>
                  <a:gd name="connsiteY247" fmla="*/ 2788702 h 3378200"/>
                  <a:gd name="connsiteX248" fmla="*/ 2388544 w 3048803"/>
                  <a:gd name="connsiteY248" fmla="*/ 2815375 h 3378200"/>
                  <a:gd name="connsiteX249" fmla="*/ 2337128 w 3048803"/>
                  <a:gd name="connsiteY249" fmla="*/ 2840142 h 3378200"/>
                  <a:gd name="connsiteX250" fmla="*/ 2346649 w 3048803"/>
                  <a:gd name="connsiteY250" fmla="*/ 2855384 h 3378200"/>
                  <a:gd name="connsiteX251" fmla="*/ 2283808 w 3048803"/>
                  <a:gd name="connsiteY251" fmla="*/ 2914445 h 3378200"/>
                  <a:gd name="connsiteX252" fmla="*/ 2214620 w 3048803"/>
                  <a:gd name="connsiteY252" fmla="*/ 2990652 h 3378200"/>
                  <a:gd name="connsiteX253" fmla="*/ 2203828 w 3048803"/>
                  <a:gd name="connsiteY253" fmla="*/ 2990652 h 3378200"/>
                  <a:gd name="connsiteX254" fmla="*/ 2193672 w 3048803"/>
                  <a:gd name="connsiteY254" fmla="*/ 3019230 h 3378200"/>
                  <a:gd name="connsiteX255" fmla="*/ 2179072 w 3048803"/>
                  <a:gd name="connsiteY255" fmla="*/ 3034472 h 3378200"/>
                  <a:gd name="connsiteX256" fmla="*/ 2160030 w 3048803"/>
                  <a:gd name="connsiteY256" fmla="*/ 3055429 h 3378200"/>
                  <a:gd name="connsiteX257" fmla="*/ 2146700 w 3048803"/>
                  <a:gd name="connsiteY257" fmla="*/ 3064955 h 3378200"/>
                  <a:gd name="connsiteX258" fmla="*/ 2135909 w 3048803"/>
                  <a:gd name="connsiteY258" fmla="*/ 3076386 h 3378200"/>
                  <a:gd name="connsiteX259" fmla="*/ 2114327 w 3048803"/>
                  <a:gd name="connsiteY259" fmla="*/ 3084007 h 3378200"/>
                  <a:gd name="connsiteX260" fmla="*/ 2082589 w 3048803"/>
                  <a:gd name="connsiteY260" fmla="*/ 3089722 h 3378200"/>
                  <a:gd name="connsiteX261" fmla="*/ 2045773 w 3048803"/>
                  <a:gd name="connsiteY261" fmla="*/ 3095438 h 3378200"/>
                  <a:gd name="connsiteX262" fmla="*/ 2019113 w 3048803"/>
                  <a:gd name="connsiteY262" fmla="*/ 3103058 h 3378200"/>
                  <a:gd name="connsiteX263" fmla="*/ 2005783 w 3048803"/>
                  <a:gd name="connsiteY263" fmla="*/ 3106869 h 3378200"/>
                  <a:gd name="connsiteX264" fmla="*/ 1979123 w 3048803"/>
                  <a:gd name="connsiteY264" fmla="*/ 3120205 h 3378200"/>
                  <a:gd name="connsiteX265" fmla="*/ 1975314 w 3048803"/>
                  <a:gd name="connsiteY265" fmla="*/ 3131636 h 3378200"/>
                  <a:gd name="connsiteX266" fmla="*/ 1973479 w 3048803"/>
                  <a:gd name="connsiteY266" fmla="*/ 3132471 h 3378200"/>
                  <a:gd name="connsiteX267" fmla="*/ 1972478 w 3048803"/>
                  <a:gd name="connsiteY267" fmla="*/ 3132137 h 3378200"/>
                  <a:gd name="connsiteX268" fmla="*/ 1953263 w 3048803"/>
                  <a:gd name="connsiteY268" fmla="*/ 3128047 h 3378200"/>
                  <a:gd name="connsiteX269" fmla="*/ 1936351 w 3048803"/>
                  <a:gd name="connsiteY269" fmla="*/ 3098165 h 3378200"/>
                  <a:gd name="connsiteX270" fmla="*/ 1919209 w 3048803"/>
                  <a:gd name="connsiteY270" fmla="*/ 3094990 h 3378200"/>
                  <a:gd name="connsiteX271" fmla="*/ 1900163 w 3048803"/>
                  <a:gd name="connsiteY271" fmla="*/ 3054985 h 3378200"/>
                  <a:gd name="connsiteX272" fmla="*/ 1891274 w 3048803"/>
                  <a:gd name="connsiteY272" fmla="*/ 2962275 h 3378200"/>
                  <a:gd name="connsiteX273" fmla="*/ 1848102 w 3048803"/>
                  <a:gd name="connsiteY273" fmla="*/ 2971165 h 3378200"/>
                  <a:gd name="connsiteX274" fmla="*/ 1816358 w 3048803"/>
                  <a:gd name="connsiteY274" fmla="*/ 3023235 h 3378200"/>
                  <a:gd name="connsiteX275" fmla="*/ 1816358 w 3048803"/>
                  <a:gd name="connsiteY275" fmla="*/ 3046095 h 3378200"/>
                  <a:gd name="connsiteX276" fmla="*/ 1747790 w 3048803"/>
                  <a:gd name="connsiteY276" fmla="*/ 3057525 h 3378200"/>
                  <a:gd name="connsiteX277" fmla="*/ 1723030 w 3048803"/>
                  <a:gd name="connsiteY277" fmla="*/ 3131820 h 3378200"/>
                  <a:gd name="connsiteX278" fmla="*/ 1747790 w 3048803"/>
                  <a:gd name="connsiteY278" fmla="*/ 3131820 h 3378200"/>
                  <a:gd name="connsiteX279" fmla="*/ 1706523 w 3048803"/>
                  <a:gd name="connsiteY279" fmla="*/ 3181985 h 3378200"/>
                  <a:gd name="connsiteX280" fmla="*/ 1619311 w 3048803"/>
                  <a:gd name="connsiteY280" fmla="*/ 3171817 h 3378200"/>
                  <a:gd name="connsiteX281" fmla="*/ 1632241 w 3048803"/>
                  <a:gd name="connsiteY281" fmla="*/ 3164205 h 3378200"/>
                  <a:gd name="connsiteX282" fmla="*/ 1603037 w 3048803"/>
                  <a:gd name="connsiteY282" fmla="*/ 3169920 h 3378200"/>
                  <a:gd name="connsiteX283" fmla="*/ 1619311 w 3048803"/>
                  <a:gd name="connsiteY283" fmla="*/ 3171817 h 3378200"/>
                  <a:gd name="connsiteX284" fmla="*/ 1531930 w 3048803"/>
                  <a:gd name="connsiteY284" fmla="*/ 3223260 h 3378200"/>
                  <a:gd name="connsiteX285" fmla="*/ 1442411 w 3048803"/>
                  <a:gd name="connsiteY285" fmla="*/ 3195955 h 3378200"/>
                  <a:gd name="connsiteX286" fmla="*/ 1442411 w 3048803"/>
                  <a:gd name="connsiteY286" fmla="*/ 3164205 h 3378200"/>
                  <a:gd name="connsiteX287" fmla="*/ 1413841 w 3048803"/>
                  <a:gd name="connsiteY287" fmla="*/ 3164205 h 3378200"/>
                  <a:gd name="connsiteX288" fmla="*/ 1384002 w 3048803"/>
                  <a:gd name="connsiteY288" fmla="*/ 3147060 h 3378200"/>
                  <a:gd name="connsiteX289" fmla="*/ 1316704 w 3048803"/>
                  <a:gd name="connsiteY289" fmla="*/ 3199130 h 3378200"/>
                  <a:gd name="connsiteX290" fmla="*/ 1302102 w 3048803"/>
                  <a:gd name="connsiteY290" fmla="*/ 3223260 h 3378200"/>
                  <a:gd name="connsiteX291" fmla="*/ 1302102 w 3048803"/>
                  <a:gd name="connsiteY291" fmla="*/ 3253740 h 3378200"/>
                  <a:gd name="connsiteX292" fmla="*/ 1302102 w 3048803"/>
                  <a:gd name="connsiteY292" fmla="*/ 3291205 h 3378200"/>
                  <a:gd name="connsiteX293" fmla="*/ 1265278 w 3048803"/>
                  <a:gd name="connsiteY293" fmla="*/ 3296920 h 3378200"/>
                  <a:gd name="connsiteX294" fmla="*/ 1227820 w 3048803"/>
                  <a:gd name="connsiteY294" fmla="*/ 3328670 h 3378200"/>
                  <a:gd name="connsiteX295" fmla="*/ 1187822 w 3048803"/>
                  <a:gd name="connsiteY295" fmla="*/ 3378200 h 3378200"/>
                  <a:gd name="connsiteX296" fmla="*/ 1170046 w 3048803"/>
                  <a:gd name="connsiteY296" fmla="*/ 3356610 h 3378200"/>
                  <a:gd name="connsiteX297" fmla="*/ 1104550 w 3048803"/>
                  <a:gd name="connsiteY297" fmla="*/ 3335507 h 3378200"/>
                  <a:gd name="connsiteX298" fmla="*/ 1112053 w 3048803"/>
                  <a:gd name="connsiteY298" fmla="*/ 3321685 h 3378200"/>
                  <a:gd name="connsiteX299" fmla="*/ 1099988 w 3048803"/>
                  <a:gd name="connsiteY299" fmla="*/ 3319145 h 3378200"/>
                  <a:gd name="connsiteX300" fmla="*/ 1099988 w 3048803"/>
                  <a:gd name="connsiteY300" fmla="*/ 3260090 h 3378200"/>
                  <a:gd name="connsiteX301" fmla="*/ 1112053 w 3048803"/>
                  <a:gd name="connsiteY301" fmla="*/ 3256280 h 3378200"/>
                  <a:gd name="connsiteX302" fmla="*/ 1099988 w 3048803"/>
                  <a:gd name="connsiteY302" fmla="*/ 3175000 h 3378200"/>
                  <a:gd name="connsiteX303" fmla="*/ 1099988 w 3048803"/>
                  <a:gd name="connsiteY303" fmla="*/ 3160395 h 3378200"/>
                  <a:gd name="connsiteX304" fmla="*/ 1099988 w 3048803"/>
                  <a:gd name="connsiteY304" fmla="*/ 3146425 h 3378200"/>
                  <a:gd name="connsiteX305" fmla="*/ 1079668 w 3048803"/>
                  <a:gd name="connsiteY305" fmla="*/ 3156585 h 3378200"/>
                  <a:gd name="connsiteX306" fmla="*/ 1075223 w 3048803"/>
                  <a:gd name="connsiteY306" fmla="*/ 3128010 h 3378200"/>
                  <a:gd name="connsiteX307" fmla="*/ 1071413 w 3048803"/>
                  <a:gd name="connsiteY307" fmla="*/ 3095625 h 3378200"/>
                  <a:gd name="connsiteX308" fmla="*/ 1084748 w 3048803"/>
                  <a:gd name="connsiteY308" fmla="*/ 3057525 h 3378200"/>
                  <a:gd name="connsiteX309" fmla="*/ 1046648 w 3048803"/>
                  <a:gd name="connsiteY309" fmla="*/ 3076575 h 3378200"/>
                  <a:gd name="connsiteX310" fmla="*/ 1023788 w 3048803"/>
                  <a:gd name="connsiteY310" fmla="*/ 3068955 h 3378200"/>
                  <a:gd name="connsiteX311" fmla="*/ 1035218 w 3048803"/>
                  <a:gd name="connsiteY311" fmla="*/ 3048000 h 3378200"/>
                  <a:gd name="connsiteX312" fmla="*/ 1023788 w 3048803"/>
                  <a:gd name="connsiteY312" fmla="*/ 3011805 h 3378200"/>
                  <a:gd name="connsiteX313" fmla="*/ 1021883 w 3048803"/>
                  <a:gd name="connsiteY313" fmla="*/ 2975610 h 3378200"/>
                  <a:gd name="connsiteX314" fmla="*/ 1000928 w 3048803"/>
                  <a:gd name="connsiteY314" fmla="*/ 2967990 h 3378200"/>
                  <a:gd name="connsiteX315" fmla="*/ 972353 w 3048803"/>
                  <a:gd name="connsiteY315" fmla="*/ 2971800 h 3378200"/>
                  <a:gd name="connsiteX316" fmla="*/ 983783 w 3048803"/>
                  <a:gd name="connsiteY316" fmla="*/ 2920365 h 3378200"/>
                  <a:gd name="connsiteX317" fmla="*/ 1000928 w 3048803"/>
                  <a:gd name="connsiteY317" fmla="*/ 2891790 h 3378200"/>
                  <a:gd name="connsiteX318" fmla="*/ 981878 w 3048803"/>
                  <a:gd name="connsiteY318" fmla="*/ 2861310 h 3378200"/>
                  <a:gd name="connsiteX319" fmla="*/ 981878 w 3048803"/>
                  <a:gd name="connsiteY319" fmla="*/ 2842260 h 3378200"/>
                  <a:gd name="connsiteX320" fmla="*/ 972353 w 3048803"/>
                  <a:gd name="connsiteY320" fmla="*/ 2819400 h 3378200"/>
                  <a:gd name="connsiteX321" fmla="*/ 959018 w 3048803"/>
                  <a:gd name="connsiteY321" fmla="*/ 2785110 h 3378200"/>
                  <a:gd name="connsiteX322" fmla="*/ 945683 w 3048803"/>
                  <a:gd name="connsiteY322" fmla="*/ 2747010 h 3378200"/>
                  <a:gd name="connsiteX323" fmla="*/ 948223 w 3048803"/>
                  <a:gd name="connsiteY323" fmla="*/ 2728595 h 3378200"/>
                  <a:gd name="connsiteX324" fmla="*/ 948223 w 3048803"/>
                  <a:gd name="connsiteY324" fmla="*/ 2716978 h 3378200"/>
                  <a:gd name="connsiteX325" fmla="*/ 933618 w 3048803"/>
                  <a:gd name="connsiteY325" fmla="*/ 2728595 h 3378200"/>
                  <a:gd name="connsiteX326" fmla="*/ 894248 w 3048803"/>
                  <a:gd name="connsiteY326" fmla="*/ 2684145 h 3378200"/>
                  <a:gd name="connsiteX327" fmla="*/ 865673 w 3048803"/>
                  <a:gd name="connsiteY327" fmla="*/ 2665095 h 3378200"/>
                  <a:gd name="connsiteX328" fmla="*/ 837098 w 3048803"/>
                  <a:gd name="connsiteY328" fmla="*/ 2610485 h 3378200"/>
                  <a:gd name="connsiteX329" fmla="*/ 807888 w 3048803"/>
                  <a:gd name="connsiteY329" fmla="*/ 2608580 h 3378200"/>
                  <a:gd name="connsiteX330" fmla="*/ 792013 w 3048803"/>
                  <a:gd name="connsiteY330" fmla="*/ 2620645 h 3378200"/>
                  <a:gd name="connsiteX331" fmla="*/ 778043 w 3048803"/>
                  <a:gd name="connsiteY331" fmla="*/ 2571750 h 3378200"/>
                  <a:gd name="connsiteX332" fmla="*/ 778043 w 3048803"/>
                  <a:gd name="connsiteY332" fmla="*/ 2543175 h 3378200"/>
                  <a:gd name="connsiteX333" fmla="*/ 749279 w 3048803"/>
                  <a:gd name="connsiteY333" fmla="*/ 2518473 h 3378200"/>
                  <a:gd name="connsiteX334" fmla="*/ 724703 w 3048803"/>
                  <a:gd name="connsiteY334" fmla="*/ 2458085 h 3378200"/>
                  <a:gd name="connsiteX335" fmla="*/ 731053 w 3048803"/>
                  <a:gd name="connsiteY335" fmla="*/ 2426970 h 3378200"/>
                  <a:gd name="connsiteX336" fmla="*/ 796458 w 3048803"/>
                  <a:gd name="connsiteY336" fmla="*/ 2334260 h 3378200"/>
                  <a:gd name="connsiteX337" fmla="*/ 807888 w 3048803"/>
                  <a:gd name="connsiteY337" fmla="*/ 2284730 h 3378200"/>
                  <a:gd name="connsiteX338" fmla="*/ 807888 w 3048803"/>
                  <a:gd name="connsiteY338" fmla="*/ 2242185 h 3378200"/>
                  <a:gd name="connsiteX339" fmla="*/ 807888 w 3048803"/>
                  <a:gd name="connsiteY339" fmla="*/ 2211070 h 3378200"/>
                  <a:gd name="connsiteX340" fmla="*/ 807888 w 3048803"/>
                  <a:gd name="connsiteY340" fmla="*/ 2193290 h 3378200"/>
                  <a:gd name="connsiteX341" fmla="*/ 753913 w 3048803"/>
                  <a:gd name="connsiteY341" fmla="*/ 2092960 h 3378200"/>
                  <a:gd name="connsiteX342" fmla="*/ 790108 w 3048803"/>
                  <a:gd name="connsiteY342" fmla="*/ 2103755 h 3378200"/>
                  <a:gd name="connsiteX343" fmla="*/ 807888 w 3048803"/>
                  <a:gd name="connsiteY343" fmla="*/ 2077085 h 3378200"/>
                  <a:gd name="connsiteX344" fmla="*/ 853608 w 3048803"/>
                  <a:gd name="connsiteY344" fmla="*/ 2072640 h 3378200"/>
                  <a:gd name="connsiteX345" fmla="*/ 873928 w 3048803"/>
                  <a:gd name="connsiteY345" fmla="*/ 2042160 h 3378200"/>
                  <a:gd name="connsiteX346" fmla="*/ 857418 w 3048803"/>
                  <a:gd name="connsiteY346" fmla="*/ 1997710 h 3378200"/>
                  <a:gd name="connsiteX347" fmla="*/ 881548 w 3048803"/>
                  <a:gd name="connsiteY347" fmla="*/ 1981200 h 3378200"/>
                  <a:gd name="connsiteX348" fmla="*/ 875833 w 3048803"/>
                  <a:gd name="connsiteY348" fmla="*/ 1952625 h 3378200"/>
                  <a:gd name="connsiteX349" fmla="*/ 899963 w 3048803"/>
                  <a:gd name="connsiteY349" fmla="*/ 1897380 h 3378200"/>
                  <a:gd name="connsiteX350" fmla="*/ 898058 w 3048803"/>
                  <a:gd name="connsiteY350" fmla="*/ 1885315 h 3378200"/>
                  <a:gd name="connsiteX351" fmla="*/ 901868 w 3048803"/>
                  <a:gd name="connsiteY351" fmla="*/ 1869440 h 3378200"/>
                  <a:gd name="connsiteX352" fmla="*/ 913298 w 3048803"/>
                  <a:gd name="connsiteY352" fmla="*/ 1844675 h 3378200"/>
                  <a:gd name="connsiteX353" fmla="*/ 913298 w 3048803"/>
                  <a:gd name="connsiteY353" fmla="*/ 1826260 h 3378200"/>
                  <a:gd name="connsiteX354" fmla="*/ 923673 w 3048803"/>
                  <a:gd name="connsiteY354" fmla="*/ 1832744 h 3378200"/>
                  <a:gd name="connsiteX355" fmla="*/ 913298 w 3048803"/>
                  <a:gd name="connsiteY355" fmla="*/ 1823085 h 3378200"/>
                  <a:gd name="connsiteX356" fmla="*/ 920918 w 3048803"/>
                  <a:gd name="connsiteY356" fmla="*/ 1805940 h 3378200"/>
                  <a:gd name="connsiteX357" fmla="*/ 931713 w 3048803"/>
                  <a:gd name="connsiteY357" fmla="*/ 1767840 h 3378200"/>
                  <a:gd name="connsiteX358" fmla="*/ 931713 w 3048803"/>
                  <a:gd name="connsiteY358" fmla="*/ 1751330 h 3378200"/>
                  <a:gd name="connsiteX359" fmla="*/ 948223 w 3048803"/>
                  <a:gd name="connsiteY359" fmla="*/ 1751330 h 3378200"/>
                  <a:gd name="connsiteX360" fmla="*/ 948223 w 3048803"/>
                  <a:gd name="connsiteY360" fmla="*/ 1714500 h 3378200"/>
                  <a:gd name="connsiteX361" fmla="*/ 953303 w 3048803"/>
                  <a:gd name="connsiteY361" fmla="*/ 1680210 h 3378200"/>
                  <a:gd name="connsiteX362" fmla="*/ 974258 w 3048803"/>
                  <a:gd name="connsiteY362" fmla="*/ 1671955 h 3378200"/>
                  <a:gd name="connsiteX363" fmla="*/ 987593 w 3048803"/>
                  <a:gd name="connsiteY363" fmla="*/ 1651000 h 3378200"/>
                  <a:gd name="connsiteX364" fmla="*/ 993929 w 3048803"/>
                  <a:gd name="connsiteY364" fmla="*/ 1644465 h 3378200"/>
                  <a:gd name="connsiteX365" fmla="*/ 995848 w 3048803"/>
                  <a:gd name="connsiteY365" fmla="*/ 1640840 h 3378200"/>
                  <a:gd name="connsiteX366" fmla="*/ 997753 w 3048803"/>
                  <a:gd name="connsiteY366" fmla="*/ 1614805 h 3378200"/>
                  <a:gd name="connsiteX367" fmla="*/ 972353 w 3048803"/>
                  <a:gd name="connsiteY367" fmla="*/ 1602740 h 3378200"/>
                  <a:gd name="connsiteX368" fmla="*/ 961558 w 3048803"/>
                  <a:gd name="connsiteY368" fmla="*/ 1614805 h 3378200"/>
                  <a:gd name="connsiteX369" fmla="*/ 939968 w 3048803"/>
                  <a:gd name="connsiteY369" fmla="*/ 1625600 h 3378200"/>
                  <a:gd name="connsiteX370" fmla="*/ 905043 w 3048803"/>
                  <a:gd name="connsiteY370" fmla="*/ 1637030 h 3378200"/>
                  <a:gd name="connsiteX371" fmla="*/ 892343 w 3048803"/>
                  <a:gd name="connsiteY371" fmla="*/ 1672590 h 3378200"/>
                  <a:gd name="connsiteX372" fmla="*/ 870118 w 3048803"/>
                  <a:gd name="connsiteY372" fmla="*/ 1651635 h 3378200"/>
                  <a:gd name="connsiteX373" fmla="*/ 861706 w 3048803"/>
                  <a:gd name="connsiteY373" fmla="*/ 1633315 h 3378200"/>
                  <a:gd name="connsiteX374" fmla="*/ 855897 w 3048803"/>
                  <a:gd name="connsiteY374" fmla="*/ 1618678 h 3378200"/>
                  <a:gd name="connsiteX375" fmla="*/ 854626 w 3048803"/>
                  <a:gd name="connsiteY375" fmla="*/ 1588260 h 3378200"/>
                  <a:gd name="connsiteX376" fmla="*/ 839324 w 3048803"/>
                  <a:gd name="connsiteY376" fmla="*/ 1564829 h 3378200"/>
                  <a:gd name="connsiteX377" fmla="*/ 814622 w 3048803"/>
                  <a:gd name="connsiteY377" fmla="*/ 1524761 h 3378200"/>
                  <a:gd name="connsiteX378" fmla="*/ 814238 w 3048803"/>
                  <a:gd name="connsiteY378" fmla="*/ 1526540 h 3378200"/>
                  <a:gd name="connsiteX379" fmla="*/ 784393 w 3048803"/>
                  <a:gd name="connsiteY379" fmla="*/ 1524635 h 3378200"/>
                  <a:gd name="connsiteX380" fmla="*/ 767248 w 3048803"/>
                  <a:gd name="connsiteY380" fmla="*/ 1507490 h 3378200"/>
                  <a:gd name="connsiteX381" fmla="*/ 753913 w 3048803"/>
                  <a:gd name="connsiteY381" fmla="*/ 1496061 h 3378200"/>
                  <a:gd name="connsiteX382" fmla="*/ 784393 w 3048803"/>
                  <a:gd name="connsiteY382" fmla="*/ 1484630 h 3378200"/>
                  <a:gd name="connsiteX383" fmla="*/ 814238 w 3048803"/>
                  <a:gd name="connsiteY383" fmla="*/ 1478915 h 3378200"/>
                  <a:gd name="connsiteX384" fmla="*/ 814238 w 3048803"/>
                  <a:gd name="connsiteY384" fmla="*/ 1464945 h 3378200"/>
                  <a:gd name="connsiteX385" fmla="*/ 814238 w 3048803"/>
                  <a:gd name="connsiteY385" fmla="*/ 1450340 h 3378200"/>
                  <a:gd name="connsiteX386" fmla="*/ 840908 w 3048803"/>
                  <a:gd name="connsiteY386" fmla="*/ 1437005 h 3378200"/>
                  <a:gd name="connsiteX387" fmla="*/ 871388 w 3048803"/>
                  <a:gd name="connsiteY387" fmla="*/ 1423670 h 3378200"/>
                  <a:gd name="connsiteX388" fmla="*/ 897423 w 3048803"/>
                  <a:gd name="connsiteY388" fmla="*/ 1417955 h 3378200"/>
                  <a:gd name="connsiteX389" fmla="*/ 915838 w 3048803"/>
                  <a:gd name="connsiteY389" fmla="*/ 1410335 h 3378200"/>
                  <a:gd name="connsiteX390" fmla="*/ 929173 w 3048803"/>
                  <a:gd name="connsiteY390" fmla="*/ 1398905 h 3378200"/>
                  <a:gd name="connsiteX391" fmla="*/ 939968 w 3048803"/>
                  <a:gd name="connsiteY391" fmla="*/ 1386840 h 3378200"/>
                  <a:gd name="connsiteX392" fmla="*/ 972353 w 3048803"/>
                  <a:gd name="connsiteY392" fmla="*/ 1386840 h 3378200"/>
                  <a:gd name="connsiteX393" fmla="*/ 1020613 w 3048803"/>
                  <a:gd name="connsiteY393" fmla="*/ 1386840 h 3378200"/>
                  <a:gd name="connsiteX394" fmla="*/ 1020613 w 3048803"/>
                  <a:gd name="connsiteY394" fmla="*/ 1398905 h 3378200"/>
                  <a:gd name="connsiteX395" fmla="*/ 1043473 w 3048803"/>
                  <a:gd name="connsiteY395" fmla="*/ 1383823 h 3378200"/>
                  <a:gd name="connsiteX396" fmla="*/ 1054903 w 3048803"/>
                  <a:gd name="connsiteY396" fmla="*/ 1392649 h 3378200"/>
                  <a:gd name="connsiteX397" fmla="*/ 1063063 w 3048803"/>
                  <a:gd name="connsiteY397" fmla="*/ 1400395 h 3378200"/>
                  <a:gd name="connsiteX398" fmla="*/ 1085383 w 3048803"/>
                  <a:gd name="connsiteY398" fmla="*/ 1402715 h 3378200"/>
                  <a:gd name="connsiteX399" fmla="*/ 1092941 w 3048803"/>
                  <a:gd name="connsiteY399" fmla="*/ 1423858 h 3378200"/>
                  <a:gd name="connsiteX400" fmla="*/ 1108243 w 3048803"/>
                  <a:gd name="connsiteY400" fmla="*/ 1400810 h 3378200"/>
                  <a:gd name="connsiteX401" fmla="*/ 1130468 w 3048803"/>
                  <a:gd name="connsiteY401" fmla="*/ 1386840 h 3378200"/>
                  <a:gd name="connsiteX402" fmla="*/ 1150153 w 3048803"/>
                  <a:gd name="connsiteY402" fmla="*/ 1386840 h 3378200"/>
                  <a:gd name="connsiteX403" fmla="*/ 1167298 w 3048803"/>
                  <a:gd name="connsiteY403" fmla="*/ 1386840 h 3378200"/>
                  <a:gd name="connsiteX404" fmla="*/ 1180633 w 3048803"/>
                  <a:gd name="connsiteY404" fmla="*/ 1360805 h 3378200"/>
                  <a:gd name="connsiteX405" fmla="*/ 1176823 w 3048803"/>
                  <a:gd name="connsiteY405" fmla="*/ 1330325 h 3378200"/>
                  <a:gd name="connsiteX406" fmla="*/ 1182538 w 3048803"/>
                  <a:gd name="connsiteY406" fmla="*/ 1313180 h 3378200"/>
                  <a:gd name="connsiteX407" fmla="*/ 1184443 w 3048803"/>
                  <a:gd name="connsiteY407" fmla="*/ 1309371 h 3378200"/>
                  <a:gd name="connsiteX408" fmla="*/ 1179950 w 3048803"/>
                  <a:gd name="connsiteY408" fmla="*/ 1295891 h 3378200"/>
                  <a:gd name="connsiteX409" fmla="*/ 1130851 w 3048803"/>
                  <a:gd name="connsiteY409" fmla="*/ 1326070 h 3378200"/>
                  <a:gd name="connsiteX410" fmla="*/ 1096625 w 3048803"/>
                  <a:gd name="connsiteY410" fmla="*/ 1293620 h 3378200"/>
                  <a:gd name="connsiteX411" fmla="*/ 1068873 w 3048803"/>
                  <a:gd name="connsiteY411" fmla="*/ 1288415 h 3378200"/>
                  <a:gd name="connsiteX412" fmla="*/ 1014898 w 3048803"/>
                  <a:gd name="connsiteY412" fmla="*/ 1241425 h 3378200"/>
                  <a:gd name="connsiteX413" fmla="*/ 972353 w 3048803"/>
                  <a:gd name="connsiteY413" fmla="*/ 1184910 h 3378200"/>
                  <a:gd name="connsiteX414" fmla="*/ 921553 w 3048803"/>
                  <a:gd name="connsiteY414" fmla="*/ 1211071 h 3378200"/>
                  <a:gd name="connsiteX415" fmla="*/ 875996 w 3048803"/>
                  <a:gd name="connsiteY415" fmla="*/ 1215673 h 3378200"/>
                  <a:gd name="connsiteX416" fmla="*/ 837575 w 3048803"/>
                  <a:gd name="connsiteY416" fmla="*/ 1207581 h 3378200"/>
                  <a:gd name="connsiteX417" fmla="*/ 761156 w 3048803"/>
                  <a:gd name="connsiteY417" fmla="*/ 1245298 h 3378200"/>
                  <a:gd name="connsiteX418" fmla="*/ 742075 w 3048803"/>
                  <a:gd name="connsiteY418" fmla="*/ 1218188 h 3378200"/>
                  <a:gd name="connsiteX419" fmla="*/ 753913 w 3048803"/>
                  <a:gd name="connsiteY419" fmla="*/ 1162050 h 3378200"/>
                  <a:gd name="connsiteX420" fmla="*/ 720893 w 3048803"/>
                  <a:gd name="connsiteY420" fmla="*/ 1184910 h 3378200"/>
                  <a:gd name="connsiteX421" fmla="*/ 695493 w 3048803"/>
                  <a:gd name="connsiteY421" fmla="*/ 1177290 h 3378200"/>
                  <a:gd name="connsiteX422" fmla="*/ 671363 w 3048803"/>
                  <a:gd name="connsiteY422" fmla="*/ 1146810 h 3378200"/>
                  <a:gd name="connsiteX423" fmla="*/ 655488 w 3048803"/>
                  <a:gd name="connsiteY423" fmla="*/ 1128395 h 3378200"/>
                  <a:gd name="connsiteX424" fmla="*/ 627548 w 3048803"/>
                  <a:gd name="connsiteY424" fmla="*/ 1128395 h 3378200"/>
                  <a:gd name="connsiteX425" fmla="*/ 605958 w 3048803"/>
                  <a:gd name="connsiteY425" fmla="*/ 1123315 h 3378200"/>
                  <a:gd name="connsiteX426" fmla="*/ 577383 w 3048803"/>
                  <a:gd name="connsiteY426" fmla="*/ 1123315 h 3378200"/>
                  <a:gd name="connsiteX427" fmla="*/ 561508 w 3048803"/>
                  <a:gd name="connsiteY427" fmla="*/ 1149350 h 3378200"/>
                  <a:gd name="connsiteX428" fmla="*/ 534838 w 3048803"/>
                  <a:gd name="connsiteY428" fmla="*/ 1164590 h 3378200"/>
                  <a:gd name="connsiteX429" fmla="*/ 512613 w 3048803"/>
                  <a:gd name="connsiteY429" fmla="*/ 1128395 h 3378200"/>
                  <a:gd name="connsiteX430" fmla="*/ 495468 w 3048803"/>
                  <a:gd name="connsiteY430" fmla="*/ 1108075 h 3378200"/>
                  <a:gd name="connsiteX431" fmla="*/ 495468 w 3048803"/>
                  <a:gd name="connsiteY431" fmla="*/ 1075055 h 3378200"/>
                  <a:gd name="connsiteX432" fmla="*/ 495468 w 3048803"/>
                  <a:gd name="connsiteY432" fmla="*/ 1056640 h 3378200"/>
                  <a:gd name="connsiteX433" fmla="*/ 481498 w 3048803"/>
                  <a:gd name="connsiteY433" fmla="*/ 1015365 h 3378200"/>
                  <a:gd name="connsiteX434" fmla="*/ 444668 w 3048803"/>
                  <a:gd name="connsiteY434" fmla="*/ 1017905 h 3378200"/>
                  <a:gd name="connsiteX435" fmla="*/ 439588 w 3048803"/>
                  <a:gd name="connsiteY435" fmla="*/ 996950 h 3378200"/>
                  <a:gd name="connsiteX436" fmla="*/ 409108 w 3048803"/>
                  <a:gd name="connsiteY436" fmla="*/ 1015365 h 3378200"/>
                  <a:gd name="connsiteX437" fmla="*/ 386248 w 3048803"/>
                  <a:gd name="connsiteY437" fmla="*/ 1017905 h 3378200"/>
                  <a:gd name="connsiteX438" fmla="*/ 357673 w 3048803"/>
                  <a:gd name="connsiteY438" fmla="*/ 1028065 h 3378200"/>
                  <a:gd name="connsiteX439" fmla="*/ 325923 w 3048803"/>
                  <a:gd name="connsiteY439" fmla="*/ 1010285 h 3378200"/>
                  <a:gd name="connsiteX440" fmla="*/ 315128 w 3048803"/>
                  <a:gd name="connsiteY440" fmla="*/ 984250 h 3378200"/>
                  <a:gd name="connsiteX441" fmla="*/ 293538 w 3048803"/>
                  <a:gd name="connsiteY441" fmla="*/ 984250 h 3378200"/>
                  <a:gd name="connsiteX442" fmla="*/ 272583 w 3048803"/>
                  <a:gd name="connsiteY442" fmla="*/ 958215 h 3378200"/>
                  <a:gd name="connsiteX443" fmla="*/ 252263 w 3048803"/>
                  <a:gd name="connsiteY443" fmla="*/ 958215 h 3378200"/>
                  <a:gd name="connsiteX444" fmla="*/ 242103 w 3048803"/>
                  <a:gd name="connsiteY444" fmla="*/ 974090 h 3378200"/>
                  <a:gd name="connsiteX445" fmla="*/ 219878 w 3048803"/>
                  <a:gd name="connsiteY445" fmla="*/ 991870 h 3378200"/>
                  <a:gd name="connsiteX446" fmla="*/ 214798 w 3048803"/>
                  <a:gd name="connsiteY446" fmla="*/ 974090 h 3378200"/>
                  <a:gd name="connsiteX447" fmla="*/ 188128 w 3048803"/>
                  <a:gd name="connsiteY447" fmla="*/ 974090 h 3378200"/>
                  <a:gd name="connsiteX448" fmla="*/ 198288 w 3048803"/>
                  <a:gd name="connsiteY448" fmla="*/ 920116 h 3378200"/>
                  <a:gd name="connsiteX449" fmla="*/ 160062 w 3048803"/>
                  <a:gd name="connsiteY449" fmla="*/ 920116 h 3378200"/>
                  <a:gd name="connsiteX450" fmla="*/ 128821 w 3048803"/>
                  <a:gd name="connsiteY450" fmla="*/ 873761 h 3378200"/>
                  <a:gd name="connsiteX451" fmla="*/ 167808 w 3048803"/>
                  <a:gd name="connsiteY451" fmla="*/ 845185 h 3378200"/>
                  <a:gd name="connsiteX452" fmla="*/ 165226 w 3048803"/>
                  <a:gd name="connsiteY452" fmla="*/ 816736 h 3378200"/>
                  <a:gd name="connsiteX453" fmla="*/ 146643 w 3048803"/>
                  <a:gd name="connsiteY453" fmla="*/ 795020 h 3378200"/>
                  <a:gd name="connsiteX454" fmla="*/ 167808 w 3048803"/>
                  <a:gd name="connsiteY454" fmla="*/ 747395 h 3378200"/>
                  <a:gd name="connsiteX455" fmla="*/ 185588 w 3048803"/>
                  <a:gd name="connsiteY455" fmla="*/ 760095 h 3378200"/>
                  <a:gd name="connsiteX456" fmla="*/ 259883 w 3048803"/>
                  <a:gd name="connsiteY456" fmla="*/ 726440 h 3378200"/>
                  <a:gd name="connsiteX457" fmla="*/ 219878 w 3048803"/>
                  <a:gd name="connsiteY457" fmla="*/ 693420 h 3378200"/>
                  <a:gd name="connsiteX458" fmla="*/ 193208 w 3048803"/>
                  <a:gd name="connsiteY458" fmla="*/ 652780 h 3378200"/>
                  <a:gd name="connsiteX459" fmla="*/ 214798 w 3048803"/>
                  <a:gd name="connsiteY459" fmla="*/ 633730 h 3378200"/>
                  <a:gd name="connsiteX460" fmla="*/ 183048 w 3048803"/>
                  <a:gd name="connsiteY460" fmla="*/ 610870 h 3378200"/>
                  <a:gd name="connsiteX461" fmla="*/ 198288 w 3048803"/>
                  <a:gd name="connsiteY461" fmla="*/ 551815 h 3378200"/>
                  <a:gd name="connsiteX462" fmla="*/ 195748 w 3048803"/>
                  <a:gd name="connsiteY462" fmla="*/ 508636 h 3378200"/>
                  <a:gd name="connsiteX463" fmla="*/ 167808 w 3048803"/>
                  <a:gd name="connsiteY463" fmla="*/ 489585 h 3378200"/>
                  <a:gd name="connsiteX464" fmla="*/ 214798 w 3048803"/>
                  <a:gd name="connsiteY464" fmla="*/ 481965 h 3378200"/>
                  <a:gd name="connsiteX465" fmla="*/ 202733 w 3048803"/>
                  <a:gd name="connsiteY465" fmla="*/ 422911 h 3378200"/>
                  <a:gd name="connsiteX466" fmla="*/ 202733 w 3048803"/>
                  <a:gd name="connsiteY466" fmla="*/ 398145 h 3378200"/>
                  <a:gd name="connsiteX467" fmla="*/ 214798 w 3048803"/>
                  <a:gd name="connsiteY467" fmla="*/ 391160 h 3378200"/>
                  <a:gd name="connsiteX468" fmla="*/ 223688 w 3048803"/>
                  <a:gd name="connsiteY468" fmla="*/ 377191 h 3378200"/>
                  <a:gd name="connsiteX469" fmla="*/ 219878 w 3048803"/>
                  <a:gd name="connsiteY469" fmla="*/ 350520 h 3378200"/>
                  <a:gd name="connsiteX470" fmla="*/ 214798 w 3048803"/>
                  <a:gd name="connsiteY470" fmla="*/ 296545 h 3378200"/>
                  <a:gd name="connsiteX471" fmla="*/ 183048 w 3048803"/>
                  <a:gd name="connsiteY471" fmla="*/ 265430 h 3378200"/>
                  <a:gd name="connsiteX472" fmla="*/ 159553 w 3048803"/>
                  <a:gd name="connsiteY472" fmla="*/ 255270 h 3378200"/>
                  <a:gd name="connsiteX473" fmla="*/ 125898 w 3048803"/>
                  <a:gd name="connsiteY473" fmla="*/ 257810 h 3378200"/>
                  <a:gd name="connsiteX474" fmla="*/ 120818 w 3048803"/>
                  <a:gd name="connsiteY474" fmla="*/ 285115 h 3378200"/>
                  <a:gd name="connsiteX475" fmla="*/ 99228 w 3048803"/>
                  <a:gd name="connsiteY475" fmla="*/ 270510 h 3378200"/>
                  <a:gd name="connsiteX476" fmla="*/ 85258 w 3048803"/>
                  <a:gd name="connsiteY476" fmla="*/ 247650 h 3378200"/>
                  <a:gd name="connsiteX477" fmla="*/ 58588 w 3048803"/>
                  <a:gd name="connsiteY477" fmla="*/ 213995 h 3378200"/>
                  <a:gd name="connsiteX478" fmla="*/ 45679 w 3048803"/>
                  <a:gd name="connsiteY478" fmla="*/ 198372 h 3378200"/>
                  <a:gd name="connsiteX479" fmla="*/ 28492 w 3048803"/>
                  <a:gd name="connsiteY479" fmla="*/ 177884 h 3378200"/>
                  <a:gd name="connsiteX480" fmla="*/ 0 w 3048803"/>
                  <a:gd name="connsiteY480" fmla="*/ 172720 h 3378200"/>
                  <a:gd name="connsiteX481" fmla="*/ 43983 w 3048803"/>
                  <a:gd name="connsiteY481" fmla="*/ 116205 h 3378200"/>
                  <a:gd name="connsiteX482" fmla="*/ 58588 w 3048803"/>
                  <a:gd name="connsiteY482" fmla="*/ 111125 h 3378200"/>
                  <a:gd name="connsiteX483" fmla="*/ 58588 w 3048803"/>
                  <a:gd name="connsiteY483" fmla="*/ 85725 h 3378200"/>
                  <a:gd name="connsiteX484" fmla="*/ 120818 w 3048803"/>
                  <a:gd name="connsiteY484" fmla="*/ 85725 h 3378200"/>
                  <a:gd name="connsiteX485" fmla="*/ 120818 w 3048803"/>
                  <a:gd name="connsiteY485" fmla="*/ 64770 h 3378200"/>
                  <a:gd name="connsiteX486" fmla="*/ 159553 w 3048803"/>
                  <a:gd name="connsiteY486" fmla="*/ 62230 h 3378200"/>
                  <a:gd name="connsiteX487" fmla="*/ 167808 w 3048803"/>
                  <a:gd name="connsiteY487" fmla="*/ 28575 h 3378200"/>
                  <a:gd name="connsiteX488" fmla="*/ 167808 w 3048803"/>
                  <a:gd name="connsiteY488" fmla="*/ 0 h 3378200"/>
                  <a:gd name="connsiteX0" fmla="*/ 966497 w 3048803"/>
                  <a:gd name="connsiteY0" fmla="*/ 2693200 h 3378200"/>
                  <a:gd name="connsiteX1" fmla="*/ 964145 w 3048803"/>
                  <a:gd name="connsiteY1" fmla="*/ 2699470 h 3378200"/>
                  <a:gd name="connsiteX2" fmla="*/ 967273 w 3048803"/>
                  <a:gd name="connsiteY2" fmla="*/ 2698115 h 3378200"/>
                  <a:gd name="connsiteX3" fmla="*/ 966497 w 3048803"/>
                  <a:gd name="connsiteY3" fmla="*/ 2693200 h 3378200"/>
                  <a:gd name="connsiteX4" fmla="*/ 933618 w 3048803"/>
                  <a:gd name="connsiteY4" fmla="*/ 1861844 h 3378200"/>
                  <a:gd name="connsiteX5" fmla="*/ 933618 w 3048803"/>
                  <a:gd name="connsiteY5" fmla="*/ 1869440 h 3378200"/>
                  <a:gd name="connsiteX6" fmla="*/ 950128 w 3048803"/>
                  <a:gd name="connsiteY6" fmla="*/ 1869440 h 3378200"/>
                  <a:gd name="connsiteX7" fmla="*/ 950128 w 3048803"/>
                  <a:gd name="connsiteY7" fmla="*/ 1866214 h 3378200"/>
                  <a:gd name="connsiteX8" fmla="*/ 948223 w 3048803"/>
                  <a:gd name="connsiteY8" fmla="*/ 1866900 h 3378200"/>
                  <a:gd name="connsiteX9" fmla="*/ 933618 w 3048803"/>
                  <a:gd name="connsiteY9" fmla="*/ 1861844 h 3378200"/>
                  <a:gd name="connsiteX10" fmla="*/ 2615098 w 3048803"/>
                  <a:gd name="connsiteY10" fmla="*/ 1367155 h 3378200"/>
                  <a:gd name="connsiteX11" fmla="*/ 2611374 w 3048803"/>
                  <a:gd name="connsiteY11" fmla="*/ 1370879 h 3378200"/>
                  <a:gd name="connsiteX12" fmla="*/ 2612074 w 3048803"/>
                  <a:gd name="connsiteY12" fmla="*/ 1377875 h 3378200"/>
                  <a:gd name="connsiteX13" fmla="*/ 2614463 w 3048803"/>
                  <a:gd name="connsiteY13" fmla="*/ 1376680 h 3378200"/>
                  <a:gd name="connsiteX14" fmla="*/ 2615098 w 3048803"/>
                  <a:gd name="connsiteY14" fmla="*/ 1367155 h 3378200"/>
                  <a:gd name="connsiteX15" fmla="*/ 1338490 w 3048803"/>
                  <a:gd name="connsiteY15" fmla="*/ 1109545 h 3378200"/>
                  <a:gd name="connsiteX16" fmla="*/ 1325285 w 3048803"/>
                  <a:gd name="connsiteY16" fmla="*/ 1117370 h 3378200"/>
                  <a:gd name="connsiteX17" fmla="*/ 1326365 w 3048803"/>
                  <a:gd name="connsiteY17" fmla="*/ 1119187 h 3378200"/>
                  <a:gd name="connsiteX18" fmla="*/ 1327377 w 3048803"/>
                  <a:gd name="connsiteY18" fmla="*/ 1121684 h 3378200"/>
                  <a:gd name="connsiteX19" fmla="*/ 1331128 w 3048803"/>
                  <a:gd name="connsiteY19" fmla="*/ 1118870 h 3378200"/>
                  <a:gd name="connsiteX20" fmla="*/ 1338490 w 3048803"/>
                  <a:gd name="connsiteY20" fmla="*/ 1109545 h 3378200"/>
                  <a:gd name="connsiteX21" fmla="*/ 1389548 w 3048803"/>
                  <a:gd name="connsiteY21" fmla="*/ 885825 h 3378200"/>
                  <a:gd name="connsiteX22" fmla="*/ 1403518 w 3048803"/>
                  <a:gd name="connsiteY22" fmla="*/ 887730 h 3378200"/>
                  <a:gd name="connsiteX23" fmla="*/ 1385227 w 3048803"/>
                  <a:gd name="connsiteY23" fmla="*/ 888706 h 3378200"/>
                  <a:gd name="connsiteX24" fmla="*/ 1389548 w 3048803"/>
                  <a:gd name="connsiteY24" fmla="*/ 885825 h 3378200"/>
                  <a:gd name="connsiteX25" fmla="*/ 167808 w 3048803"/>
                  <a:gd name="connsiteY25" fmla="*/ 0 h 3378200"/>
                  <a:gd name="connsiteX26" fmla="*/ 214798 w 3048803"/>
                  <a:gd name="connsiteY26" fmla="*/ 10795 h 3378200"/>
                  <a:gd name="connsiteX27" fmla="*/ 259883 w 3048803"/>
                  <a:gd name="connsiteY27" fmla="*/ 10795 h 3378200"/>
                  <a:gd name="connsiteX28" fmla="*/ 293538 w 3048803"/>
                  <a:gd name="connsiteY28" fmla="*/ 67310 h 3378200"/>
                  <a:gd name="connsiteX29" fmla="*/ 345608 w 3048803"/>
                  <a:gd name="connsiteY29" fmla="*/ 83185 h 3378200"/>
                  <a:gd name="connsiteX30" fmla="*/ 386248 w 3048803"/>
                  <a:gd name="connsiteY30" fmla="*/ 62230 h 3378200"/>
                  <a:gd name="connsiteX31" fmla="*/ 409108 w 3048803"/>
                  <a:gd name="connsiteY31" fmla="*/ 106045 h 3378200"/>
                  <a:gd name="connsiteX32" fmla="*/ 439588 w 3048803"/>
                  <a:gd name="connsiteY32" fmla="*/ 140970 h 3378200"/>
                  <a:gd name="connsiteX33" fmla="*/ 429260 w 3048803"/>
                  <a:gd name="connsiteY33" fmla="*/ 188595 h 3378200"/>
                  <a:gd name="connsiteX34" fmla="*/ 443063 w 3048803"/>
                  <a:gd name="connsiteY34" fmla="*/ 269282 h 3378200"/>
                  <a:gd name="connsiteX35" fmla="*/ 420754 w 3048803"/>
                  <a:gd name="connsiteY35" fmla="*/ 293754 h 3378200"/>
                  <a:gd name="connsiteX36" fmla="*/ 401362 w 3048803"/>
                  <a:gd name="connsiteY36" fmla="*/ 343110 h 3378200"/>
                  <a:gd name="connsiteX37" fmla="*/ 429261 w 3048803"/>
                  <a:gd name="connsiteY37" fmla="*/ 391160 h 3378200"/>
                  <a:gd name="connsiteX38" fmla="*/ 439012 w 3048803"/>
                  <a:gd name="connsiteY38" fmla="*/ 428615 h 3378200"/>
                  <a:gd name="connsiteX39" fmla="*/ 438953 w 3048803"/>
                  <a:gd name="connsiteY39" fmla="*/ 428626 h 3378200"/>
                  <a:gd name="connsiteX40" fmla="*/ 438953 w 3048803"/>
                  <a:gd name="connsiteY40" fmla="*/ 432436 h 3378200"/>
                  <a:gd name="connsiteX41" fmla="*/ 439012 w 3048803"/>
                  <a:gd name="connsiteY41" fmla="*/ 428615 h 3378200"/>
                  <a:gd name="connsiteX42" fmla="*/ 470703 w 3048803"/>
                  <a:gd name="connsiteY42" fmla="*/ 422911 h 3378200"/>
                  <a:gd name="connsiteX43" fmla="*/ 524043 w 3048803"/>
                  <a:gd name="connsiteY43" fmla="*/ 422911 h 3378200"/>
                  <a:gd name="connsiteX44" fmla="*/ 556428 w 3048803"/>
                  <a:gd name="connsiteY44" fmla="*/ 452756 h 3378200"/>
                  <a:gd name="connsiteX45" fmla="*/ 591988 w 3048803"/>
                  <a:gd name="connsiteY45" fmla="*/ 430530 h 3378200"/>
                  <a:gd name="connsiteX46" fmla="*/ 637708 w 3048803"/>
                  <a:gd name="connsiteY46" fmla="*/ 469265 h 3378200"/>
                  <a:gd name="connsiteX47" fmla="*/ 680001 w 3048803"/>
                  <a:gd name="connsiteY47" fmla="*/ 425067 h 3378200"/>
                  <a:gd name="connsiteX48" fmla="*/ 733258 w 3048803"/>
                  <a:gd name="connsiteY48" fmla="*/ 487254 h 3378200"/>
                  <a:gd name="connsiteX49" fmla="*/ 767248 w 3048803"/>
                  <a:gd name="connsiteY49" fmla="*/ 516382 h 3378200"/>
                  <a:gd name="connsiteX50" fmla="*/ 806618 w 3048803"/>
                  <a:gd name="connsiteY50" fmla="*/ 529590 h 3378200"/>
                  <a:gd name="connsiteX51" fmla="*/ 835193 w 3048803"/>
                  <a:gd name="connsiteY51" fmla="*/ 495300 h 3378200"/>
                  <a:gd name="connsiteX52" fmla="*/ 921553 w 3048803"/>
                  <a:gd name="connsiteY52" fmla="*/ 452756 h 3378200"/>
                  <a:gd name="connsiteX53" fmla="*/ 964608 w 3048803"/>
                  <a:gd name="connsiteY53" fmla="*/ 477011 h 3378200"/>
                  <a:gd name="connsiteX54" fmla="*/ 997118 w 3048803"/>
                  <a:gd name="connsiteY54" fmla="*/ 492125 h 3378200"/>
                  <a:gd name="connsiteX55" fmla="*/ 1043473 w 3048803"/>
                  <a:gd name="connsiteY55" fmla="*/ 508636 h 3378200"/>
                  <a:gd name="connsiteX56" fmla="*/ 1068873 w 3048803"/>
                  <a:gd name="connsiteY56" fmla="*/ 535941 h 3378200"/>
                  <a:gd name="connsiteX57" fmla="*/ 1114976 w 3048803"/>
                  <a:gd name="connsiteY57" fmla="*/ 531873 h 3378200"/>
                  <a:gd name="connsiteX58" fmla="*/ 1208747 w 3048803"/>
                  <a:gd name="connsiteY58" fmla="*/ 605874 h 3378200"/>
                  <a:gd name="connsiteX59" fmla="*/ 1297899 w 3048803"/>
                  <a:gd name="connsiteY59" fmla="*/ 605832 h 3378200"/>
                  <a:gd name="connsiteX60" fmla="*/ 1385420 w 3048803"/>
                  <a:gd name="connsiteY60" fmla="*/ 665042 h 3378200"/>
                  <a:gd name="connsiteX61" fmla="*/ 1420028 w 3048803"/>
                  <a:gd name="connsiteY61" fmla="*/ 668655 h 3378200"/>
                  <a:gd name="connsiteX62" fmla="*/ 1344295 w 3048803"/>
                  <a:gd name="connsiteY62" fmla="*/ 708702 h 3378200"/>
                  <a:gd name="connsiteX63" fmla="*/ 1329013 w 3048803"/>
                  <a:gd name="connsiteY63" fmla="*/ 747520 h 3378200"/>
                  <a:gd name="connsiteX64" fmla="*/ 1357163 w 3048803"/>
                  <a:gd name="connsiteY64" fmla="*/ 816610 h 3378200"/>
                  <a:gd name="connsiteX65" fmla="*/ 1355893 w 3048803"/>
                  <a:gd name="connsiteY65" fmla="*/ 890270 h 3378200"/>
                  <a:gd name="connsiteX66" fmla="*/ 1385227 w 3048803"/>
                  <a:gd name="connsiteY66" fmla="*/ 888706 h 3378200"/>
                  <a:gd name="connsiteX67" fmla="*/ 1372403 w 3048803"/>
                  <a:gd name="connsiteY67" fmla="*/ 897255 h 3378200"/>
                  <a:gd name="connsiteX68" fmla="*/ 1367958 w 3048803"/>
                  <a:gd name="connsiteY68" fmla="*/ 925195 h 3378200"/>
                  <a:gd name="connsiteX69" fmla="*/ 1321603 w 3048803"/>
                  <a:gd name="connsiteY69" fmla="*/ 922655 h 3378200"/>
                  <a:gd name="connsiteX70" fmla="*/ 1305728 w 3048803"/>
                  <a:gd name="connsiteY70" fmla="*/ 945516 h 3378200"/>
                  <a:gd name="connsiteX71" fmla="*/ 1357163 w 3048803"/>
                  <a:gd name="connsiteY71" fmla="*/ 996950 h 3378200"/>
                  <a:gd name="connsiteX72" fmla="*/ 1303488 w 3048803"/>
                  <a:gd name="connsiteY72" fmla="*/ 1075055 h 3378200"/>
                  <a:gd name="connsiteX73" fmla="*/ 1349543 w 3048803"/>
                  <a:gd name="connsiteY73" fmla="*/ 1102995 h 3378200"/>
                  <a:gd name="connsiteX74" fmla="*/ 1343114 w 3048803"/>
                  <a:gd name="connsiteY74" fmla="*/ 1106805 h 3378200"/>
                  <a:gd name="connsiteX75" fmla="*/ 1369228 w 3048803"/>
                  <a:gd name="connsiteY75" fmla="*/ 1106805 h 3378200"/>
                  <a:gd name="connsiteX76" fmla="*/ 1376848 w 3048803"/>
                  <a:gd name="connsiteY76" fmla="*/ 1130300 h 3378200"/>
                  <a:gd name="connsiteX77" fmla="*/ 1384468 w 3048803"/>
                  <a:gd name="connsiteY77" fmla="*/ 1155065 h 3378200"/>
                  <a:gd name="connsiteX78" fmla="*/ 1420028 w 3048803"/>
                  <a:gd name="connsiteY78" fmla="*/ 1160780 h 3378200"/>
                  <a:gd name="connsiteX79" fmla="*/ 1451143 w 3048803"/>
                  <a:gd name="connsiteY79" fmla="*/ 1170305 h 3378200"/>
                  <a:gd name="connsiteX80" fmla="*/ 1470193 w 3048803"/>
                  <a:gd name="connsiteY80" fmla="*/ 1164590 h 3378200"/>
                  <a:gd name="connsiteX81" fmla="*/ 1483528 w 3048803"/>
                  <a:gd name="connsiteY81" fmla="*/ 1145541 h 3378200"/>
                  <a:gd name="connsiteX82" fmla="*/ 1493053 w 3048803"/>
                  <a:gd name="connsiteY82" fmla="*/ 1106805 h 3378200"/>
                  <a:gd name="connsiteX83" fmla="*/ 1521628 w 3048803"/>
                  <a:gd name="connsiteY83" fmla="*/ 1106805 h 3378200"/>
                  <a:gd name="connsiteX84" fmla="*/ 1531153 w 3048803"/>
                  <a:gd name="connsiteY84" fmla="*/ 1126490 h 3378200"/>
                  <a:gd name="connsiteX85" fmla="*/ 1550203 w 3048803"/>
                  <a:gd name="connsiteY85" fmla="*/ 1126490 h 3378200"/>
                  <a:gd name="connsiteX86" fmla="*/ 1569253 w 3048803"/>
                  <a:gd name="connsiteY86" fmla="*/ 1143635 h 3378200"/>
                  <a:gd name="connsiteX87" fmla="*/ 1594018 w 3048803"/>
                  <a:gd name="connsiteY87" fmla="*/ 1143635 h 3378200"/>
                  <a:gd name="connsiteX88" fmla="*/ 1603543 w 3048803"/>
                  <a:gd name="connsiteY88" fmla="*/ 1126490 h 3378200"/>
                  <a:gd name="connsiteX89" fmla="*/ 1590208 w 3048803"/>
                  <a:gd name="connsiteY89" fmla="*/ 1170305 h 3378200"/>
                  <a:gd name="connsiteX90" fmla="*/ 1591861 w 3048803"/>
                  <a:gd name="connsiteY90" fmla="*/ 1197102 h 3378200"/>
                  <a:gd name="connsiteX91" fmla="*/ 1611163 w 3048803"/>
                  <a:gd name="connsiteY91" fmla="*/ 1217930 h 3378200"/>
                  <a:gd name="connsiteX92" fmla="*/ 1622593 w 3048803"/>
                  <a:gd name="connsiteY92" fmla="*/ 1240155 h 3378200"/>
                  <a:gd name="connsiteX93" fmla="*/ 1628141 w 3048803"/>
                  <a:gd name="connsiteY93" fmla="*/ 1253065 h 3378200"/>
                  <a:gd name="connsiteX94" fmla="*/ 1658788 w 3048803"/>
                  <a:gd name="connsiteY94" fmla="*/ 1240155 h 3378200"/>
                  <a:gd name="connsiteX95" fmla="*/ 1664503 w 3048803"/>
                  <a:gd name="connsiteY95" fmla="*/ 1265555 h 3378200"/>
                  <a:gd name="connsiteX96" fmla="*/ 1689268 w 3048803"/>
                  <a:gd name="connsiteY96" fmla="*/ 1290320 h 3378200"/>
                  <a:gd name="connsiteX97" fmla="*/ 1692585 w 3048803"/>
                  <a:gd name="connsiteY97" fmla="*/ 1310221 h 3378200"/>
                  <a:gd name="connsiteX98" fmla="*/ 1696253 w 3048803"/>
                  <a:gd name="connsiteY98" fmla="*/ 1295400 h 3378200"/>
                  <a:gd name="connsiteX99" fmla="*/ 1719113 w 3048803"/>
                  <a:gd name="connsiteY99" fmla="*/ 1310640 h 3378200"/>
                  <a:gd name="connsiteX100" fmla="*/ 1726098 w 3048803"/>
                  <a:gd name="connsiteY100" fmla="*/ 1314450 h 3378200"/>
                  <a:gd name="connsiteX101" fmla="*/ 1747688 w 3048803"/>
                  <a:gd name="connsiteY101" fmla="*/ 1314450 h 3378200"/>
                  <a:gd name="connsiteX102" fmla="*/ 1768643 w 3048803"/>
                  <a:gd name="connsiteY102" fmla="*/ 1314450 h 3378200"/>
                  <a:gd name="connsiteX103" fmla="*/ 1805473 w 3048803"/>
                  <a:gd name="connsiteY103" fmla="*/ 1336675 h 3378200"/>
                  <a:gd name="connsiteX104" fmla="*/ 1782613 w 3048803"/>
                  <a:gd name="connsiteY104" fmla="*/ 1349375 h 3378200"/>
                  <a:gd name="connsiteX105" fmla="*/ 1782613 w 3048803"/>
                  <a:gd name="connsiteY105" fmla="*/ 1364615 h 3378200"/>
                  <a:gd name="connsiteX106" fmla="*/ 1768643 w 3048803"/>
                  <a:gd name="connsiteY106" fmla="*/ 1384935 h 3378200"/>
                  <a:gd name="connsiteX107" fmla="*/ 1790233 w 3048803"/>
                  <a:gd name="connsiteY107" fmla="*/ 1402715 h 3378200"/>
                  <a:gd name="connsiteX108" fmla="*/ 1805473 w 3048803"/>
                  <a:gd name="connsiteY108" fmla="*/ 1428750 h 3378200"/>
                  <a:gd name="connsiteX109" fmla="*/ 1834048 w 3048803"/>
                  <a:gd name="connsiteY109" fmla="*/ 1438910 h 3378200"/>
                  <a:gd name="connsiteX110" fmla="*/ 1861988 w 3048803"/>
                  <a:gd name="connsiteY110" fmla="*/ 1418590 h 3378200"/>
                  <a:gd name="connsiteX111" fmla="*/ 1879768 w 3048803"/>
                  <a:gd name="connsiteY111" fmla="*/ 1426210 h 3378200"/>
                  <a:gd name="connsiteX112" fmla="*/ 1895008 w 3048803"/>
                  <a:gd name="connsiteY112" fmla="*/ 1397635 h 3378200"/>
                  <a:gd name="connsiteX113" fmla="*/ 1919138 w 3048803"/>
                  <a:gd name="connsiteY113" fmla="*/ 1410970 h 3378200"/>
                  <a:gd name="connsiteX114" fmla="*/ 1919138 w 3048803"/>
                  <a:gd name="connsiteY114" fmla="*/ 1431290 h 3378200"/>
                  <a:gd name="connsiteX115" fmla="*/ 1941363 w 3048803"/>
                  <a:gd name="connsiteY115" fmla="*/ 1446530 h 3378200"/>
                  <a:gd name="connsiteX116" fmla="*/ 1957873 w 3048803"/>
                  <a:gd name="connsiteY116" fmla="*/ 1413510 h 3378200"/>
                  <a:gd name="connsiteX117" fmla="*/ 1988988 w 3048803"/>
                  <a:gd name="connsiteY117" fmla="*/ 1410970 h 3378200"/>
                  <a:gd name="connsiteX118" fmla="*/ 2031533 w 3048803"/>
                  <a:gd name="connsiteY118" fmla="*/ 1410970 h 3378200"/>
                  <a:gd name="connsiteX119" fmla="*/ 2057568 w 3048803"/>
                  <a:gd name="connsiteY119" fmla="*/ 1431290 h 3378200"/>
                  <a:gd name="connsiteX120" fmla="*/ 2086032 w 3048803"/>
                  <a:gd name="connsiteY120" fmla="*/ 1424444 h 3378200"/>
                  <a:gd name="connsiteX121" fmla="*/ 2081698 w 3048803"/>
                  <a:gd name="connsiteY121" fmla="*/ 1421130 h 3378200"/>
                  <a:gd name="connsiteX122" fmla="*/ 2122973 w 3048803"/>
                  <a:gd name="connsiteY122" fmla="*/ 1396365 h 3378200"/>
                  <a:gd name="connsiteX123" fmla="*/ 2164883 w 3048803"/>
                  <a:gd name="connsiteY123" fmla="*/ 1369695 h 3378200"/>
                  <a:gd name="connsiteX124" fmla="*/ 2162978 w 3048803"/>
                  <a:gd name="connsiteY124" fmla="*/ 1338580 h 3378200"/>
                  <a:gd name="connsiteX125" fmla="*/ 2174408 w 3048803"/>
                  <a:gd name="connsiteY125" fmla="*/ 1247775 h 3378200"/>
                  <a:gd name="connsiteX126" fmla="*/ 2192823 w 3048803"/>
                  <a:gd name="connsiteY126" fmla="*/ 1230630 h 3378200"/>
                  <a:gd name="connsiteX127" fmla="*/ 2113448 w 3048803"/>
                  <a:gd name="connsiteY127" fmla="*/ 1189355 h 3378200"/>
                  <a:gd name="connsiteX128" fmla="*/ 2079793 w 3048803"/>
                  <a:gd name="connsiteY128" fmla="*/ 1189355 h 3378200"/>
                  <a:gd name="connsiteX129" fmla="*/ 2050583 w 3048803"/>
                  <a:gd name="connsiteY129" fmla="*/ 1211580 h 3378200"/>
                  <a:gd name="connsiteX130" fmla="*/ 2029628 w 3048803"/>
                  <a:gd name="connsiteY130" fmla="*/ 1253490 h 3378200"/>
                  <a:gd name="connsiteX131" fmla="*/ 2022008 w 3048803"/>
                  <a:gd name="connsiteY131" fmla="*/ 1245870 h 3378200"/>
                  <a:gd name="connsiteX132" fmla="*/ 2004863 w 3048803"/>
                  <a:gd name="connsiteY132" fmla="*/ 1243965 h 3378200"/>
                  <a:gd name="connsiteX133" fmla="*/ 2048678 w 3048803"/>
                  <a:gd name="connsiteY133" fmla="*/ 1186815 h 3378200"/>
                  <a:gd name="connsiteX134" fmla="*/ 2023913 w 3048803"/>
                  <a:gd name="connsiteY134" fmla="*/ 1146810 h 3378200"/>
                  <a:gd name="connsiteX135" fmla="*/ 2004863 w 3048803"/>
                  <a:gd name="connsiteY135" fmla="*/ 1200150 h 3378200"/>
                  <a:gd name="connsiteX136" fmla="*/ 1989623 w 3048803"/>
                  <a:gd name="connsiteY136" fmla="*/ 1209675 h 3378200"/>
                  <a:gd name="connsiteX137" fmla="*/ 1993433 w 3048803"/>
                  <a:gd name="connsiteY137" fmla="*/ 1236345 h 3378200"/>
                  <a:gd name="connsiteX138" fmla="*/ 1955333 w 3048803"/>
                  <a:gd name="connsiteY138" fmla="*/ 1230630 h 3378200"/>
                  <a:gd name="connsiteX139" fmla="*/ 1955333 w 3048803"/>
                  <a:gd name="connsiteY139" fmla="*/ 1211580 h 3378200"/>
                  <a:gd name="connsiteX140" fmla="*/ 1987718 w 3048803"/>
                  <a:gd name="connsiteY140" fmla="*/ 1151255 h 3378200"/>
                  <a:gd name="connsiteX141" fmla="*/ 2010578 w 3048803"/>
                  <a:gd name="connsiteY141" fmla="*/ 1135380 h 3378200"/>
                  <a:gd name="connsiteX142" fmla="*/ 1997243 w 3048803"/>
                  <a:gd name="connsiteY142" fmla="*/ 1074420 h 3378200"/>
                  <a:gd name="connsiteX143" fmla="*/ 2023913 w 3048803"/>
                  <a:gd name="connsiteY143" fmla="*/ 1033780 h 3378200"/>
                  <a:gd name="connsiteX144" fmla="*/ 2113448 w 3048803"/>
                  <a:gd name="connsiteY144" fmla="*/ 1017905 h 3378200"/>
                  <a:gd name="connsiteX145" fmla="*/ 2162978 w 3048803"/>
                  <a:gd name="connsiteY145" fmla="*/ 1005205 h 3378200"/>
                  <a:gd name="connsiteX146" fmla="*/ 2145198 w 3048803"/>
                  <a:gd name="connsiteY146" fmla="*/ 954405 h 3378200"/>
                  <a:gd name="connsiteX147" fmla="*/ 2111543 w 3048803"/>
                  <a:gd name="connsiteY147" fmla="*/ 963931 h 3378200"/>
                  <a:gd name="connsiteX148" fmla="*/ 2079793 w 3048803"/>
                  <a:gd name="connsiteY148" fmla="*/ 938530 h 3378200"/>
                  <a:gd name="connsiteX149" fmla="*/ 2081698 w 3048803"/>
                  <a:gd name="connsiteY149" fmla="*/ 859155 h 3378200"/>
                  <a:gd name="connsiteX150" fmla="*/ 2129323 w 3048803"/>
                  <a:gd name="connsiteY150" fmla="*/ 824230 h 3378200"/>
                  <a:gd name="connsiteX151" fmla="*/ 2192823 w 3048803"/>
                  <a:gd name="connsiteY151" fmla="*/ 805180 h 3378200"/>
                  <a:gd name="connsiteX152" fmla="*/ 2213778 w 3048803"/>
                  <a:gd name="connsiteY152" fmla="*/ 849630 h 3378200"/>
                  <a:gd name="connsiteX153" fmla="*/ 2230923 w 3048803"/>
                  <a:gd name="connsiteY153" fmla="*/ 881380 h 3378200"/>
                  <a:gd name="connsiteX154" fmla="*/ 2275373 w 3048803"/>
                  <a:gd name="connsiteY154" fmla="*/ 903605 h 3378200"/>
                  <a:gd name="connsiteX155" fmla="*/ 2275373 w 3048803"/>
                  <a:gd name="connsiteY155" fmla="*/ 878205 h 3378200"/>
                  <a:gd name="connsiteX156" fmla="*/ 2367448 w 3048803"/>
                  <a:gd name="connsiteY156" fmla="*/ 849630 h 3378200"/>
                  <a:gd name="connsiteX157" fmla="*/ 2403008 w 3048803"/>
                  <a:gd name="connsiteY157" fmla="*/ 862965 h 3378200"/>
                  <a:gd name="connsiteX158" fmla="*/ 2433488 w 3048803"/>
                  <a:gd name="connsiteY158" fmla="*/ 847725 h 3378200"/>
                  <a:gd name="connsiteX159" fmla="*/ 2456348 w 3048803"/>
                  <a:gd name="connsiteY159" fmla="*/ 872490 h 3378200"/>
                  <a:gd name="connsiteX160" fmla="*/ 2444918 w 3048803"/>
                  <a:gd name="connsiteY160" fmla="*/ 889635 h 3378200"/>
                  <a:gd name="connsiteX161" fmla="*/ 2469683 w 3048803"/>
                  <a:gd name="connsiteY161" fmla="*/ 901065 h 3378200"/>
                  <a:gd name="connsiteX162" fmla="*/ 2458253 w 3048803"/>
                  <a:gd name="connsiteY162" fmla="*/ 910590 h 3378200"/>
                  <a:gd name="connsiteX163" fmla="*/ 2469048 w 3048803"/>
                  <a:gd name="connsiteY163" fmla="*/ 922655 h 3378200"/>
                  <a:gd name="connsiteX164" fmla="*/ 2494448 w 3048803"/>
                  <a:gd name="connsiteY164" fmla="*/ 986155 h 3378200"/>
                  <a:gd name="connsiteX165" fmla="*/ 2458253 w 3048803"/>
                  <a:gd name="connsiteY165" fmla="*/ 1038225 h 3378200"/>
                  <a:gd name="connsiteX166" fmla="*/ 2471588 w 3048803"/>
                  <a:gd name="connsiteY166" fmla="*/ 1068705 h 3378200"/>
                  <a:gd name="connsiteX167" fmla="*/ 2448728 w 3048803"/>
                  <a:gd name="connsiteY167" fmla="*/ 1106805 h 3378200"/>
                  <a:gd name="connsiteX168" fmla="*/ 2448728 w 3048803"/>
                  <a:gd name="connsiteY168" fmla="*/ 1132206 h 3378200"/>
                  <a:gd name="connsiteX169" fmla="*/ 2427773 w 3048803"/>
                  <a:gd name="connsiteY169" fmla="*/ 1141095 h 3378200"/>
                  <a:gd name="connsiteX170" fmla="*/ 2431583 w 3048803"/>
                  <a:gd name="connsiteY170" fmla="*/ 1163955 h 3378200"/>
                  <a:gd name="connsiteX171" fmla="*/ 2387768 w 3048803"/>
                  <a:gd name="connsiteY171" fmla="*/ 1198880 h 3378200"/>
                  <a:gd name="connsiteX172" fmla="*/ 2384593 w 3048803"/>
                  <a:gd name="connsiteY172" fmla="*/ 1230630 h 3378200"/>
                  <a:gd name="connsiteX173" fmla="*/ 2345858 w 3048803"/>
                  <a:gd name="connsiteY173" fmla="*/ 1239520 h 3378200"/>
                  <a:gd name="connsiteX174" fmla="*/ 2345858 w 3048803"/>
                  <a:gd name="connsiteY174" fmla="*/ 1295400 h 3378200"/>
                  <a:gd name="connsiteX175" fmla="*/ 2384593 w 3048803"/>
                  <a:gd name="connsiteY175" fmla="*/ 1314451 h 3378200"/>
                  <a:gd name="connsiteX176" fmla="*/ 2430948 w 3048803"/>
                  <a:gd name="connsiteY176" fmla="*/ 1295400 h 3378200"/>
                  <a:gd name="connsiteX177" fmla="*/ 2472223 w 3048803"/>
                  <a:gd name="connsiteY177" fmla="*/ 1295400 h 3378200"/>
                  <a:gd name="connsiteX178" fmla="*/ 2536358 w 3048803"/>
                  <a:gd name="connsiteY178" fmla="*/ 1239520 h 3378200"/>
                  <a:gd name="connsiteX179" fmla="*/ 2570648 w 3048803"/>
                  <a:gd name="connsiteY179" fmla="*/ 1239520 h 3378200"/>
                  <a:gd name="connsiteX180" fmla="*/ 2573647 w 3048803"/>
                  <a:gd name="connsiteY180" fmla="*/ 1251314 h 3378200"/>
                  <a:gd name="connsiteX181" fmla="*/ 2573710 w 3048803"/>
                  <a:gd name="connsiteY181" fmla="*/ 1251335 h 3378200"/>
                  <a:gd name="connsiteX182" fmla="*/ 2580173 w 3048803"/>
                  <a:gd name="connsiteY182" fmla="*/ 1241425 h 3378200"/>
                  <a:gd name="connsiteX183" fmla="*/ 2601763 w 3048803"/>
                  <a:gd name="connsiteY183" fmla="*/ 1241425 h 3378200"/>
                  <a:gd name="connsiteX184" fmla="*/ 2627163 w 3048803"/>
                  <a:gd name="connsiteY184" fmla="*/ 1264285 h 3378200"/>
                  <a:gd name="connsiteX185" fmla="*/ 2639863 w 3048803"/>
                  <a:gd name="connsiteY185" fmla="*/ 1275715 h 3378200"/>
                  <a:gd name="connsiteX186" fmla="*/ 2653833 w 3048803"/>
                  <a:gd name="connsiteY186" fmla="*/ 1284605 h 3378200"/>
                  <a:gd name="connsiteX187" fmla="*/ 2662088 w 3048803"/>
                  <a:gd name="connsiteY187" fmla="*/ 1273175 h 3378200"/>
                  <a:gd name="connsiteX188" fmla="*/ 2681138 w 3048803"/>
                  <a:gd name="connsiteY188" fmla="*/ 1275715 h 3378200"/>
                  <a:gd name="connsiteX189" fmla="*/ 2698918 w 3048803"/>
                  <a:gd name="connsiteY189" fmla="*/ 1285875 h 3378200"/>
                  <a:gd name="connsiteX190" fmla="*/ 2702728 w 3048803"/>
                  <a:gd name="connsiteY190" fmla="*/ 1297940 h 3378200"/>
                  <a:gd name="connsiteX191" fmla="*/ 2716698 w 3048803"/>
                  <a:gd name="connsiteY191" fmla="*/ 1314451 h 3378200"/>
                  <a:gd name="connsiteX192" fmla="*/ 2715428 w 3048803"/>
                  <a:gd name="connsiteY192" fmla="*/ 1324610 h 3378200"/>
                  <a:gd name="connsiteX193" fmla="*/ 2737018 w 3048803"/>
                  <a:gd name="connsiteY193" fmla="*/ 1325880 h 3378200"/>
                  <a:gd name="connsiteX194" fmla="*/ 2737018 w 3048803"/>
                  <a:gd name="connsiteY194" fmla="*/ 1334770 h 3378200"/>
                  <a:gd name="connsiteX195" fmla="*/ 2763053 w 3048803"/>
                  <a:gd name="connsiteY195" fmla="*/ 1347470 h 3378200"/>
                  <a:gd name="connsiteX196" fmla="*/ 2760513 w 3048803"/>
                  <a:gd name="connsiteY196" fmla="*/ 1357630 h 3378200"/>
                  <a:gd name="connsiteX197" fmla="*/ 2775753 w 3048803"/>
                  <a:gd name="connsiteY197" fmla="*/ 1370330 h 3378200"/>
                  <a:gd name="connsiteX198" fmla="*/ 2766863 w 3048803"/>
                  <a:gd name="connsiteY198" fmla="*/ 1386205 h 3378200"/>
                  <a:gd name="connsiteX199" fmla="*/ 2766863 w 3048803"/>
                  <a:gd name="connsiteY199" fmla="*/ 1400175 h 3378200"/>
                  <a:gd name="connsiteX200" fmla="*/ 2777023 w 3048803"/>
                  <a:gd name="connsiteY200" fmla="*/ 1415415 h 3378200"/>
                  <a:gd name="connsiteX201" fmla="*/ 2793533 w 3048803"/>
                  <a:gd name="connsiteY201" fmla="*/ 1423036 h 3378200"/>
                  <a:gd name="connsiteX202" fmla="*/ 2793533 w 3048803"/>
                  <a:gd name="connsiteY202" fmla="*/ 1440815 h 3378200"/>
                  <a:gd name="connsiteX203" fmla="*/ 2771943 w 3048803"/>
                  <a:gd name="connsiteY203" fmla="*/ 1435735 h 3378200"/>
                  <a:gd name="connsiteX204" fmla="*/ 2763053 w 3048803"/>
                  <a:gd name="connsiteY204" fmla="*/ 1439545 h 3378200"/>
                  <a:gd name="connsiteX205" fmla="*/ 2753528 w 3048803"/>
                  <a:gd name="connsiteY205" fmla="*/ 1431925 h 3378200"/>
                  <a:gd name="connsiteX206" fmla="*/ 2750988 w 3048803"/>
                  <a:gd name="connsiteY206" fmla="*/ 1508760 h 3378200"/>
                  <a:gd name="connsiteX207" fmla="*/ 2773213 w 3048803"/>
                  <a:gd name="connsiteY207" fmla="*/ 1512570 h 3378200"/>
                  <a:gd name="connsiteX208" fmla="*/ 2783373 w 3048803"/>
                  <a:gd name="connsiteY208" fmla="*/ 1504950 h 3378200"/>
                  <a:gd name="connsiteX209" fmla="*/ 2807503 w 3048803"/>
                  <a:gd name="connsiteY209" fmla="*/ 1525270 h 3378200"/>
                  <a:gd name="connsiteX210" fmla="*/ 2831633 w 3048803"/>
                  <a:gd name="connsiteY210" fmla="*/ 1554481 h 3378200"/>
                  <a:gd name="connsiteX211" fmla="*/ 2851953 w 3048803"/>
                  <a:gd name="connsiteY211" fmla="*/ 1553210 h 3378200"/>
                  <a:gd name="connsiteX212" fmla="*/ 2869098 w 3048803"/>
                  <a:gd name="connsiteY212" fmla="*/ 1565910 h 3378200"/>
                  <a:gd name="connsiteX213" fmla="*/ 2886878 w 3048803"/>
                  <a:gd name="connsiteY213" fmla="*/ 1551940 h 3378200"/>
                  <a:gd name="connsiteX214" fmla="*/ 2898308 w 3048803"/>
                  <a:gd name="connsiteY214" fmla="*/ 1565910 h 3378200"/>
                  <a:gd name="connsiteX215" fmla="*/ 2921168 w 3048803"/>
                  <a:gd name="connsiteY215" fmla="*/ 1554481 h 3378200"/>
                  <a:gd name="connsiteX216" fmla="*/ 2937678 w 3048803"/>
                  <a:gd name="connsiteY216" fmla="*/ 1575435 h 3378200"/>
                  <a:gd name="connsiteX217" fmla="*/ 2971333 w 3048803"/>
                  <a:gd name="connsiteY217" fmla="*/ 1602105 h 3378200"/>
                  <a:gd name="connsiteX218" fmla="*/ 2981493 w 3048803"/>
                  <a:gd name="connsiteY218" fmla="*/ 1602105 h 3378200"/>
                  <a:gd name="connsiteX219" fmla="*/ 2976413 w 3048803"/>
                  <a:gd name="connsiteY219" fmla="*/ 1614805 h 3378200"/>
                  <a:gd name="connsiteX220" fmla="*/ 2981493 w 3048803"/>
                  <a:gd name="connsiteY220" fmla="*/ 1632585 h 3378200"/>
                  <a:gd name="connsiteX221" fmla="*/ 2986573 w 3048803"/>
                  <a:gd name="connsiteY221" fmla="*/ 1663700 h 3378200"/>
                  <a:gd name="connsiteX222" fmla="*/ 3000543 w 3048803"/>
                  <a:gd name="connsiteY222" fmla="*/ 1659255 h 3378200"/>
                  <a:gd name="connsiteX223" fmla="*/ 3010703 w 3048803"/>
                  <a:gd name="connsiteY223" fmla="*/ 1685290 h 3378200"/>
                  <a:gd name="connsiteX224" fmla="*/ 3048803 w 3048803"/>
                  <a:gd name="connsiteY224" fmla="*/ 1729740 h 3378200"/>
                  <a:gd name="connsiteX225" fmla="*/ 3026729 w 3048803"/>
                  <a:gd name="connsiteY225" fmla="*/ 1798723 h 3378200"/>
                  <a:gd name="connsiteX226" fmla="*/ 3013147 w 3048803"/>
                  <a:gd name="connsiteY226" fmla="*/ 1792286 h 3378200"/>
                  <a:gd name="connsiteX227" fmla="*/ 2996009 w 3048803"/>
                  <a:gd name="connsiteY227" fmla="*/ 1872304 h 3378200"/>
                  <a:gd name="connsiteX228" fmla="*/ 2948402 w 3048803"/>
                  <a:gd name="connsiteY228" fmla="*/ 1929460 h 3378200"/>
                  <a:gd name="connsiteX229" fmla="*/ 2963636 w 3048803"/>
                  <a:gd name="connsiteY229" fmla="*/ 1958038 h 3378200"/>
                  <a:gd name="connsiteX230" fmla="*/ 2881752 w 3048803"/>
                  <a:gd name="connsiteY230" fmla="*/ 2087591 h 3378200"/>
                  <a:gd name="connsiteX231" fmla="*/ 2837953 w 3048803"/>
                  <a:gd name="connsiteY231" fmla="*/ 2110453 h 3378200"/>
                  <a:gd name="connsiteX232" fmla="*/ 2782729 w 3048803"/>
                  <a:gd name="connsiteY232" fmla="*/ 2129505 h 3378200"/>
                  <a:gd name="connsiteX233" fmla="*/ 2742739 w 3048803"/>
                  <a:gd name="connsiteY233" fmla="*/ 2188566 h 3378200"/>
                  <a:gd name="connsiteX234" fmla="*/ 2733218 w 3048803"/>
                  <a:gd name="connsiteY234" fmla="*/ 2342887 h 3378200"/>
                  <a:gd name="connsiteX235" fmla="*/ 2712271 w 3048803"/>
                  <a:gd name="connsiteY235" fmla="*/ 2360033 h 3378200"/>
                  <a:gd name="connsiteX236" fmla="*/ 2693228 w 3048803"/>
                  <a:gd name="connsiteY236" fmla="*/ 2392422 h 3378200"/>
                  <a:gd name="connsiteX237" fmla="*/ 2691324 w 3048803"/>
                  <a:gd name="connsiteY237" fmla="*/ 2464819 h 3378200"/>
                  <a:gd name="connsiteX238" fmla="*/ 2641813 w 3048803"/>
                  <a:gd name="connsiteY238" fmla="*/ 2521975 h 3378200"/>
                  <a:gd name="connsiteX239" fmla="*/ 2609440 w 3048803"/>
                  <a:gd name="connsiteY239" fmla="*/ 2521975 h 3378200"/>
                  <a:gd name="connsiteX240" fmla="*/ 2535173 w 3048803"/>
                  <a:gd name="connsiteY240" fmla="*/ 2554363 h 3378200"/>
                  <a:gd name="connsiteX241" fmla="*/ 2487566 w 3048803"/>
                  <a:gd name="connsiteY241" fmla="*/ 2605803 h 3378200"/>
                  <a:gd name="connsiteX242" fmla="*/ 2487566 w 3048803"/>
                  <a:gd name="connsiteY242" fmla="*/ 2638192 h 3378200"/>
                  <a:gd name="connsiteX243" fmla="*/ 2449480 w 3048803"/>
                  <a:gd name="connsiteY243" fmla="*/ 2653433 h 3378200"/>
                  <a:gd name="connsiteX244" fmla="*/ 2454688 w 3048803"/>
                  <a:gd name="connsiteY244" fmla="*/ 2729850 h 3378200"/>
                  <a:gd name="connsiteX245" fmla="*/ 2449481 w 3048803"/>
                  <a:gd name="connsiteY245" fmla="*/ 2728371 h 3378200"/>
                  <a:gd name="connsiteX246" fmla="*/ 2428533 w 3048803"/>
                  <a:gd name="connsiteY246" fmla="*/ 2794418 h 3378200"/>
                  <a:gd name="connsiteX247" fmla="*/ 2417108 w 3048803"/>
                  <a:gd name="connsiteY247" fmla="*/ 2788702 h 3378200"/>
                  <a:gd name="connsiteX248" fmla="*/ 2388544 w 3048803"/>
                  <a:gd name="connsiteY248" fmla="*/ 2815375 h 3378200"/>
                  <a:gd name="connsiteX249" fmla="*/ 2337128 w 3048803"/>
                  <a:gd name="connsiteY249" fmla="*/ 2840142 h 3378200"/>
                  <a:gd name="connsiteX250" fmla="*/ 2346649 w 3048803"/>
                  <a:gd name="connsiteY250" fmla="*/ 2855384 h 3378200"/>
                  <a:gd name="connsiteX251" fmla="*/ 2283808 w 3048803"/>
                  <a:gd name="connsiteY251" fmla="*/ 2914445 h 3378200"/>
                  <a:gd name="connsiteX252" fmla="*/ 2214620 w 3048803"/>
                  <a:gd name="connsiteY252" fmla="*/ 2990652 h 3378200"/>
                  <a:gd name="connsiteX253" fmla="*/ 2203828 w 3048803"/>
                  <a:gd name="connsiteY253" fmla="*/ 2990652 h 3378200"/>
                  <a:gd name="connsiteX254" fmla="*/ 2193672 w 3048803"/>
                  <a:gd name="connsiteY254" fmla="*/ 3019230 h 3378200"/>
                  <a:gd name="connsiteX255" fmla="*/ 2179072 w 3048803"/>
                  <a:gd name="connsiteY255" fmla="*/ 3034472 h 3378200"/>
                  <a:gd name="connsiteX256" fmla="*/ 2160030 w 3048803"/>
                  <a:gd name="connsiteY256" fmla="*/ 3055429 h 3378200"/>
                  <a:gd name="connsiteX257" fmla="*/ 2146700 w 3048803"/>
                  <a:gd name="connsiteY257" fmla="*/ 3064955 h 3378200"/>
                  <a:gd name="connsiteX258" fmla="*/ 2135909 w 3048803"/>
                  <a:gd name="connsiteY258" fmla="*/ 3076386 h 3378200"/>
                  <a:gd name="connsiteX259" fmla="*/ 2114327 w 3048803"/>
                  <a:gd name="connsiteY259" fmla="*/ 3084007 h 3378200"/>
                  <a:gd name="connsiteX260" fmla="*/ 2082589 w 3048803"/>
                  <a:gd name="connsiteY260" fmla="*/ 3089722 h 3378200"/>
                  <a:gd name="connsiteX261" fmla="*/ 2045773 w 3048803"/>
                  <a:gd name="connsiteY261" fmla="*/ 3095438 h 3378200"/>
                  <a:gd name="connsiteX262" fmla="*/ 2019113 w 3048803"/>
                  <a:gd name="connsiteY262" fmla="*/ 3103058 h 3378200"/>
                  <a:gd name="connsiteX263" fmla="*/ 2005783 w 3048803"/>
                  <a:gd name="connsiteY263" fmla="*/ 3106869 h 3378200"/>
                  <a:gd name="connsiteX264" fmla="*/ 1979123 w 3048803"/>
                  <a:gd name="connsiteY264" fmla="*/ 3120205 h 3378200"/>
                  <a:gd name="connsiteX265" fmla="*/ 1975314 w 3048803"/>
                  <a:gd name="connsiteY265" fmla="*/ 3131636 h 3378200"/>
                  <a:gd name="connsiteX266" fmla="*/ 1973479 w 3048803"/>
                  <a:gd name="connsiteY266" fmla="*/ 3132471 h 3378200"/>
                  <a:gd name="connsiteX267" fmla="*/ 1972478 w 3048803"/>
                  <a:gd name="connsiteY267" fmla="*/ 3132137 h 3378200"/>
                  <a:gd name="connsiteX268" fmla="*/ 1953263 w 3048803"/>
                  <a:gd name="connsiteY268" fmla="*/ 3128047 h 3378200"/>
                  <a:gd name="connsiteX269" fmla="*/ 1936351 w 3048803"/>
                  <a:gd name="connsiteY269" fmla="*/ 3098165 h 3378200"/>
                  <a:gd name="connsiteX270" fmla="*/ 1919209 w 3048803"/>
                  <a:gd name="connsiteY270" fmla="*/ 3094990 h 3378200"/>
                  <a:gd name="connsiteX271" fmla="*/ 1900163 w 3048803"/>
                  <a:gd name="connsiteY271" fmla="*/ 3054985 h 3378200"/>
                  <a:gd name="connsiteX272" fmla="*/ 1891274 w 3048803"/>
                  <a:gd name="connsiteY272" fmla="*/ 2962275 h 3378200"/>
                  <a:gd name="connsiteX273" fmla="*/ 1848102 w 3048803"/>
                  <a:gd name="connsiteY273" fmla="*/ 2971165 h 3378200"/>
                  <a:gd name="connsiteX274" fmla="*/ 1816358 w 3048803"/>
                  <a:gd name="connsiteY274" fmla="*/ 3023235 h 3378200"/>
                  <a:gd name="connsiteX275" fmla="*/ 1816358 w 3048803"/>
                  <a:gd name="connsiteY275" fmla="*/ 3046095 h 3378200"/>
                  <a:gd name="connsiteX276" fmla="*/ 1747790 w 3048803"/>
                  <a:gd name="connsiteY276" fmla="*/ 3057525 h 3378200"/>
                  <a:gd name="connsiteX277" fmla="*/ 1723030 w 3048803"/>
                  <a:gd name="connsiteY277" fmla="*/ 3131820 h 3378200"/>
                  <a:gd name="connsiteX278" fmla="*/ 1747790 w 3048803"/>
                  <a:gd name="connsiteY278" fmla="*/ 3131820 h 3378200"/>
                  <a:gd name="connsiteX279" fmla="*/ 1706523 w 3048803"/>
                  <a:gd name="connsiteY279" fmla="*/ 3181985 h 3378200"/>
                  <a:gd name="connsiteX280" fmla="*/ 1619311 w 3048803"/>
                  <a:gd name="connsiteY280" fmla="*/ 3171817 h 3378200"/>
                  <a:gd name="connsiteX281" fmla="*/ 1632241 w 3048803"/>
                  <a:gd name="connsiteY281" fmla="*/ 3164205 h 3378200"/>
                  <a:gd name="connsiteX282" fmla="*/ 1603037 w 3048803"/>
                  <a:gd name="connsiteY282" fmla="*/ 3169920 h 3378200"/>
                  <a:gd name="connsiteX283" fmla="*/ 1619311 w 3048803"/>
                  <a:gd name="connsiteY283" fmla="*/ 3171817 h 3378200"/>
                  <a:gd name="connsiteX284" fmla="*/ 1531930 w 3048803"/>
                  <a:gd name="connsiteY284" fmla="*/ 3223260 h 3378200"/>
                  <a:gd name="connsiteX285" fmla="*/ 1442411 w 3048803"/>
                  <a:gd name="connsiteY285" fmla="*/ 3195955 h 3378200"/>
                  <a:gd name="connsiteX286" fmla="*/ 1442411 w 3048803"/>
                  <a:gd name="connsiteY286" fmla="*/ 3164205 h 3378200"/>
                  <a:gd name="connsiteX287" fmla="*/ 1413841 w 3048803"/>
                  <a:gd name="connsiteY287" fmla="*/ 3164205 h 3378200"/>
                  <a:gd name="connsiteX288" fmla="*/ 1384002 w 3048803"/>
                  <a:gd name="connsiteY288" fmla="*/ 3147060 h 3378200"/>
                  <a:gd name="connsiteX289" fmla="*/ 1316704 w 3048803"/>
                  <a:gd name="connsiteY289" fmla="*/ 3199130 h 3378200"/>
                  <a:gd name="connsiteX290" fmla="*/ 1302102 w 3048803"/>
                  <a:gd name="connsiteY290" fmla="*/ 3223260 h 3378200"/>
                  <a:gd name="connsiteX291" fmla="*/ 1302102 w 3048803"/>
                  <a:gd name="connsiteY291" fmla="*/ 3253740 h 3378200"/>
                  <a:gd name="connsiteX292" fmla="*/ 1302102 w 3048803"/>
                  <a:gd name="connsiteY292" fmla="*/ 3291205 h 3378200"/>
                  <a:gd name="connsiteX293" fmla="*/ 1265278 w 3048803"/>
                  <a:gd name="connsiteY293" fmla="*/ 3296920 h 3378200"/>
                  <a:gd name="connsiteX294" fmla="*/ 1227820 w 3048803"/>
                  <a:gd name="connsiteY294" fmla="*/ 3328670 h 3378200"/>
                  <a:gd name="connsiteX295" fmla="*/ 1187822 w 3048803"/>
                  <a:gd name="connsiteY295" fmla="*/ 3378200 h 3378200"/>
                  <a:gd name="connsiteX296" fmla="*/ 1170046 w 3048803"/>
                  <a:gd name="connsiteY296" fmla="*/ 3356610 h 3378200"/>
                  <a:gd name="connsiteX297" fmla="*/ 1104550 w 3048803"/>
                  <a:gd name="connsiteY297" fmla="*/ 3335507 h 3378200"/>
                  <a:gd name="connsiteX298" fmla="*/ 1112053 w 3048803"/>
                  <a:gd name="connsiteY298" fmla="*/ 3321685 h 3378200"/>
                  <a:gd name="connsiteX299" fmla="*/ 1099988 w 3048803"/>
                  <a:gd name="connsiteY299" fmla="*/ 3319145 h 3378200"/>
                  <a:gd name="connsiteX300" fmla="*/ 1099988 w 3048803"/>
                  <a:gd name="connsiteY300" fmla="*/ 3260090 h 3378200"/>
                  <a:gd name="connsiteX301" fmla="*/ 1112053 w 3048803"/>
                  <a:gd name="connsiteY301" fmla="*/ 3256280 h 3378200"/>
                  <a:gd name="connsiteX302" fmla="*/ 1099988 w 3048803"/>
                  <a:gd name="connsiteY302" fmla="*/ 3175000 h 3378200"/>
                  <a:gd name="connsiteX303" fmla="*/ 1099988 w 3048803"/>
                  <a:gd name="connsiteY303" fmla="*/ 3160395 h 3378200"/>
                  <a:gd name="connsiteX304" fmla="*/ 1099988 w 3048803"/>
                  <a:gd name="connsiteY304" fmla="*/ 3146425 h 3378200"/>
                  <a:gd name="connsiteX305" fmla="*/ 1079668 w 3048803"/>
                  <a:gd name="connsiteY305" fmla="*/ 3156585 h 3378200"/>
                  <a:gd name="connsiteX306" fmla="*/ 1075223 w 3048803"/>
                  <a:gd name="connsiteY306" fmla="*/ 3128010 h 3378200"/>
                  <a:gd name="connsiteX307" fmla="*/ 1071413 w 3048803"/>
                  <a:gd name="connsiteY307" fmla="*/ 3095625 h 3378200"/>
                  <a:gd name="connsiteX308" fmla="*/ 1084748 w 3048803"/>
                  <a:gd name="connsiteY308" fmla="*/ 3057525 h 3378200"/>
                  <a:gd name="connsiteX309" fmla="*/ 1046648 w 3048803"/>
                  <a:gd name="connsiteY309" fmla="*/ 3076575 h 3378200"/>
                  <a:gd name="connsiteX310" fmla="*/ 1023788 w 3048803"/>
                  <a:gd name="connsiteY310" fmla="*/ 3068955 h 3378200"/>
                  <a:gd name="connsiteX311" fmla="*/ 1035218 w 3048803"/>
                  <a:gd name="connsiteY311" fmla="*/ 3048000 h 3378200"/>
                  <a:gd name="connsiteX312" fmla="*/ 1023788 w 3048803"/>
                  <a:gd name="connsiteY312" fmla="*/ 3011805 h 3378200"/>
                  <a:gd name="connsiteX313" fmla="*/ 1021883 w 3048803"/>
                  <a:gd name="connsiteY313" fmla="*/ 2975610 h 3378200"/>
                  <a:gd name="connsiteX314" fmla="*/ 1000928 w 3048803"/>
                  <a:gd name="connsiteY314" fmla="*/ 2967990 h 3378200"/>
                  <a:gd name="connsiteX315" fmla="*/ 972353 w 3048803"/>
                  <a:gd name="connsiteY315" fmla="*/ 2971800 h 3378200"/>
                  <a:gd name="connsiteX316" fmla="*/ 983783 w 3048803"/>
                  <a:gd name="connsiteY316" fmla="*/ 2920365 h 3378200"/>
                  <a:gd name="connsiteX317" fmla="*/ 1000928 w 3048803"/>
                  <a:gd name="connsiteY317" fmla="*/ 2891790 h 3378200"/>
                  <a:gd name="connsiteX318" fmla="*/ 981878 w 3048803"/>
                  <a:gd name="connsiteY318" fmla="*/ 2861310 h 3378200"/>
                  <a:gd name="connsiteX319" fmla="*/ 981878 w 3048803"/>
                  <a:gd name="connsiteY319" fmla="*/ 2842260 h 3378200"/>
                  <a:gd name="connsiteX320" fmla="*/ 972353 w 3048803"/>
                  <a:gd name="connsiteY320" fmla="*/ 2819400 h 3378200"/>
                  <a:gd name="connsiteX321" fmla="*/ 959018 w 3048803"/>
                  <a:gd name="connsiteY321" fmla="*/ 2785110 h 3378200"/>
                  <a:gd name="connsiteX322" fmla="*/ 945683 w 3048803"/>
                  <a:gd name="connsiteY322" fmla="*/ 2747010 h 3378200"/>
                  <a:gd name="connsiteX323" fmla="*/ 948223 w 3048803"/>
                  <a:gd name="connsiteY323" fmla="*/ 2728595 h 3378200"/>
                  <a:gd name="connsiteX324" fmla="*/ 948223 w 3048803"/>
                  <a:gd name="connsiteY324" fmla="*/ 2716978 h 3378200"/>
                  <a:gd name="connsiteX325" fmla="*/ 933618 w 3048803"/>
                  <a:gd name="connsiteY325" fmla="*/ 2728595 h 3378200"/>
                  <a:gd name="connsiteX326" fmla="*/ 894248 w 3048803"/>
                  <a:gd name="connsiteY326" fmla="*/ 2684145 h 3378200"/>
                  <a:gd name="connsiteX327" fmla="*/ 865673 w 3048803"/>
                  <a:gd name="connsiteY327" fmla="*/ 2665095 h 3378200"/>
                  <a:gd name="connsiteX328" fmla="*/ 837098 w 3048803"/>
                  <a:gd name="connsiteY328" fmla="*/ 2610485 h 3378200"/>
                  <a:gd name="connsiteX329" fmla="*/ 807888 w 3048803"/>
                  <a:gd name="connsiteY329" fmla="*/ 2608580 h 3378200"/>
                  <a:gd name="connsiteX330" fmla="*/ 792013 w 3048803"/>
                  <a:gd name="connsiteY330" fmla="*/ 2620645 h 3378200"/>
                  <a:gd name="connsiteX331" fmla="*/ 778043 w 3048803"/>
                  <a:gd name="connsiteY331" fmla="*/ 2571750 h 3378200"/>
                  <a:gd name="connsiteX332" fmla="*/ 778043 w 3048803"/>
                  <a:gd name="connsiteY332" fmla="*/ 2543175 h 3378200"/>
                  <a:gd name="connsiteX333" fmla="*/ 749279 w 3048803"/>
                  <a:gd name="connsiteY333" fmla="*/ 2518473 h 3378200"/>
                  <a:gd name="connsiteX334" fmla="*/ 724703 w 3048803"/>
                  <a:gd name="connsiteY334" fmla="*/ 2458085 h 3378200"/>
                  <a:gd name="connsiteX335" fmla="*/ 731053 w 3048803"/>
                  <a:gd name="connsiteY335" fmla="*/ 2426970 h 3378200"/>
                  <a:gd name="connsiteX336" fmla="*/ 796458 w 3048803"/>
                  <a:gd name="connsiteY336" fmla="*/ 2334260 h 3378200"/>
                  <a:gd name="connsiteX337" fmla="*/ 807888 w 3048803"/>
                  <a:gd name="connsiteY337" fmla="*/ 2284730 h 3378200"/>
                  <a:gd name="connsiteX338" fmla="*/ 807888 w 3048803"/>
                  <a:gd name="connsiteY338" fmla="*/ 2242185 h 3378200"/>
                  <a:gd name="connsiteX339" fmla="*/ 807888 w 3048803"/>
                  <a:gd name="connsiteY339" fmla="*/ 2211070 h 3378200"/>
                  <a:gd name="connsiteX340" fmla="*/ 807888 w 3048803"/>
                  <a:gd name="connsiteY340" fmla="*/ 2193290 h 3378200"/>
                  <a:gd name="connsiteX341" fmla="*/ 753913 w 3048803"/>
                  <a:gd name="connsiteY341" fmla="*/ 2092960 h 3378200"/>
                  <a:gd name="connsiteX342" fmla="*/ 790108 w 3048803"/>
                  <a:gd name="connsiteY342" fmla="*/ 2103755 h 3378200"/>
                  <a:gd name="connsiteX343" fmla="*/ 807888 w 3048803"/>
                  <a:gd name="connsiteY343" fmla="*/ 2077085 h 3378200"/>
                  <a:gd name="connsiteX344" fmla="*/ 853608 w 3048803"/>
                  <a:gd name="connsiteY344" fmla="*/ 2072640 h 3378200"/>
                  <a:gd name="connsiteX345" fmla="*/ 873928 w 3048803"/>
                  <a:gd name="connsiteY345" fmla="*/ 2042160 h 3378200"/>
                  <a:gd name="connsiteX346" fmla="*/ 857418 w 3048803"/>
                  <a:gd name="connsiteY346" fmla="*/ 1997710 h 3378200"/>
                  <a:gd name="connsiteX347" fmla="*/ 881548 w 3048803"/>
                  <a:gd name="connsiteY347" fmla="*/ 1981200 h 3378200"/>
                  <a:gd name="connsiteX348" fmla="*/ 875833 w 3048803"/>
                  <a:gd name="connsiteY348" fmla="*/ 1952625 h 3378200"/>
                  <a:gd name="connsiteX349" fmla="*/ 899963 w 3048803"/>
                  <a:gd name="connsiteY349" fmla="*/ 1897380 h 3378200"/>
                  <a:gd name="connsiteX350" fmla="*/ 898058 w 3048803"/>
                  <a:gd name="connsiteY350" fmla="*/ 1885315 h 3378200"/>
                  <a:gd name="connsiteX351" fmla="*/ 901868 w 3048803"/>
                  <a:gd name="connsiteY351" fmla="*/ 1869440 h 3378200"/>
                  <a:gd name="connsiteX352" fmla="*/ 913298 w 3048803"/>
                  <a:gd name="connsiteY352" fmla="*/ 1844675 h 3378200"/>
                  <a:gd name="connsiteX353" fmla="*/ 913298 w 3048803"/>
                  <a:gd name="connsiteY353" fmla="*/ 1826260 h 3378200"/>
                  <a:gd name="connsiteX354" fmla="*/ 923673 w 3048803"/>
                  <a:gd name="connsiteY354" fmla="*/ 1832744 h 3378200"/>
                  <a:gd name="connsiteX355" fmla="*/ 913298 w 3048803"/>
                  <a:gd name="connsiteY355" fmla="*/ 1823085 h 3378200"/>
                  <a:gd name="connsiteX356" fmla="*/ 920918 w 3048803"/>
                  <a:gd name="connsiteY356" fmla="*/ 1805940 h 3378200"/>
                  <a:gd name="connsiteX357" fmla="*/ 931713 w 3048803"/>
                  <a:gd name="connsiteY357" fmla="*/ 1767840 h 3378200"/>
                  <a:gd name="connsiteX358" fmla="*/ 931713 w 3048803"/>
                  <a:gd name="connsiteY358" fmla="*/ 1751330 h 3378200"/>
                  <a:gd name="connsiteX359" fmla="*/ 948223 w 3048803"/>
                  <a:gd name="connsiteY359" fmla="*/ 1751330 h 3378200"/>
                  <a:gd name="connsiteX360" fmla="*/ 948223 w 3048803"/>
                  <a:gd name="connsiteY360" fmla="*/ 1714500 h 3378200"/>
                  <a:gd name="connsiteX361" fmla="*/ 953303 w 3048803"/>
                  <a:gd name="connsiteY361" fmla="*/ 1680210 h 3378200"/>
                  <a:gd name="connsiteX362" fmla="*/ 974258 w 3048803"/>
                  <a:gd name="connsiteY362" fmla="*/ 1671955 h 3378200"/>
                  <a:gd name="connsiteX363" fmla="*/ 987593 w 3048803"/>
                  <a:gd name="connsiteY363" fmla="*/ 1651000 h 3378200"/>
                  <a:gd name="connsiteX364" fmla="*/ 993929 w 3048803"/>
                  <a:gd name="connsiteY364" fmla="*/ 1644465 h 3378200"/>
                  <a:gd name="connsiteX365" fmla="*/ 995848 w 3048803"/>
                  <a:gd name="connsiteY365" fmla="*/ 1640840 h 3378200"/>
                  <a:gd name="connsiteX366" fmla="*/ 997753 w 3048803"/>
                  <a:gd name="connsiteY366" fmla="*/ 1614805 h 3378200"/>
                  <a:gd name="connsiteX367" fmla="*/ 972353 w 3048803"/>
                  <a:gd name="connsiteY367" fmla="*/ 1602740 h 3378200"/>
                  <a:gd name="connsiteX368" fmla="*/ 961558 w 3048803"/>
                  <a:gd name="connsiteY368" fmla="*/ 1614805 h 3378200"/>
                  <a:gd name="connsiteX369" fmla="*/ 939968 w 3048803"/>
                  <a:gd name="connsiteY369" fmla="*/ 1625600 h 3378200"/>
                  <a:gd name="connsiteX370" fmla="*/ 905043 w 3048803"/>
                  <a:gd name="connsiteY370" fmla="*/ 1637030 h 3378200"/>
                  <a:gd name="connsiteX371" fmla="*/ 892343 w 3048803"/>
                  <a:gd name="connsiteY371" fmla="*/ 1672590 h 3378200"/>
                  <a:gd name="connsiteX372" fmla="*/ 870118 w 3048803"/>
                  <a:gd name="connsiteY372" fmla="*/ 1651635 h 3378200"/>
                  <a:gd name="connsiteX373" fmla="*/ 861706 w 3048803"/>
                  <a:gd name="connsiteY373" fmla="*/ 1633315 h 3378200"/>
                  <a:gd name="connsiteX374" fmla="*/ 855897 w 3048803"/>
                  <a:gd name="connsiteY374" fmla="*/ 1618678 h 3378200"/>
                  <a:gd name="connsiteX375" fmla="*/ 854626 w 3048803"/>
                  <a:gd name="connsiteY375" fmla="*/ 1588260 h 3378200"/>
                  <a:gd name="connsiteX376" fmla="*/ 839324 w 3048803"/>
                  <a:gd name="connsiteY376" fmla="*/ 1564829 h 3378200"/>
                  <a:gd name="connsiteX377" fmla="*/ 814622 w 3048803"/>
                  <a:gd name="connsiteY377" fmla="*/ 1524761 h 3378200"/>
                  <a:gd name="connsiteX378" fmla="*/ 814238 w 3048803"/>
                  <a:gd name="connsiteY378" fmla="*/ 1526540 h 3378200"/>
                  <a:gd name="connsiteX379" fmla="*/ 784393 w 3048803"/>
                  <a:gd name="connsiteY379" fmla="*/ 1524635 h 3378200"/>
                  <a:gd name="connsiteX380" fmla="*/ 767248 w 3048803"/>
                  <a:gd name="connsiteY380" fmla="*/ 1507490 h 3378200"/>
                  <a:gd name="connsiteX381" fmla="*/ 753913 w 3048803"/>
                  <a:gd name="connsiteY381" fmla="*/ 1496061 h 3378200"/>
                  <a:gd name="connsiteX382" fmla="*/ 784393 w 3048803"/>
                  <a:gd name="connsiteY382" fmla="*/ 1484630 h 3378200"/>
                  <a:gd name="connsiteX383" fmla="*/ 814238 w 3048803"/>
                  <a:gd name="connsiteY383" fmla="*/ 1478915 h 3378200"/>
                  <a:gd name="connsiteX384" fmla="*/ 814238 w 3048803"/>
                  <a:gd name="connsiteY384" fmla="*/ 1464945 h 3378200"/>
                  <a:gd name="connsiteX385" fmla="*/ 814238 w 3048803"/>
                  <a:gd name="connsiteY385" fmla="*/ 1450340 h 3378200"/>
                  <a:gd name="connsiteX386" fmla="*/ 840908 w 3048803"/>
                  <a:gd name="connsiteY386" fmla="*/ 1437005 h 3378200"/>
                  <a:gd name="connsiteX387" fmla="*/ 871388 w 3048803"/>
                  <a:gd name="connsiteY387" fmla="*/ 1423670 h 3378200"/>
                  <a:gd name="connsiteX388" fmla="*/ 897423 w 3048803"/>
                  <a:gd name="connsiteY388" fmla="*/ 1417955 h 3378200"/>
                  <a:gd name="connsiteX389" fmla="*/ 915838 w 3048803"/>
                  <a:gd name="connsiteY389" fmla="*/ 1410335 h 3378200"/>
                  <a:gd name="connsiteX390" fmla="*/ 929173 w 3048803"/>
                  <a:gd name="connsiteY390" fmla="*/ 1398905 h 3378200"/>
                  <a:gd name="connsiteX391" fmla="*/ 939968 w 3048803"/>
                  <a:gd name="connsiteY391" fmla="*/ 1386840 h 3378200"/>
                  <a:gd name="connsiteX392" fmla="*/ 972353 w 3048803"/>
                  <a:gd name="connsiteY392" fmla="*/ 1386840 h 3378200"/>
                  <a:gd name="connsiteX393" fmla="*/ 1020613 w 3048803"/>
                  <a:gd name="connsiteY393" fmla="*/ 1386840 h 3378200"/>
                  <a:gd name="connsiteX394" fmla="*/ 1020613 w 3048803"/>
                  <a:gd name="connsiteY394" fmla="*/ 1398905 h 3378200"/>
                  <a:gd name="connsiteX395" fmla="*/ 1043473 w 3048803"/>
                  <a:gd name="connsiteY395" fmla="*/ 1383823 h 3378200"/>
                  <a:gd name="connsiteX396" fmla="*/ 1054903 w 3048803"/>
                  <a:gd name="connsiteY396" fmla="*/ 1392649 h 3378200"/>
                  <a:gd name="connsiteX397" fmla="*/ 1063063 w 3048803"/>
                  <a:gd name="connsiteY397" fmla="*/ 1400395 h 3378200"/>
                  <a:gd name="connsiteX398" fmla="*/ 1085383 w 3048803"/>
                  <a:gd name="connsiteY398" fmla="*/ 1402715 h 3378200"/>
                  <a:gd name="connsiteX399" fmla="*/ 1092941 w 3048803"/>
                  <a:gd name="connsiteY399" fmla="*/ 1423858 h 3378200"/>
                  <a:gd name="connsiteX400" fmla="*/ 1108243 w 3048803"/>
                  <a:gd name="connsiteY400" fmla="*/ 1400810 h 3378200"/>
                  <a:gd name="connsiteX401" fmla="*/ 1130468 w 3048803"/>
                  <a:gd name="connsiteY401" fmla="*/ 1386840 h 3378200"/>
                  <a:gd name="connsiteX402" fmla="*/ 1150153 w 3048803"/>
                  <a:gd name="connsiteY402" fmla="*/ 1386840 h 3378200"/>
                  <a:gd name="connsiteX403" fmla="*/ 1167298 w 3048803"/>
                  <a:gd name="connsiteY403" fmla="*/ 1386840 h 3378200"/>
                  <a:gd name="connsiteX404" fmla="*/ 1180633 w 3048803"/>
                  <a:gd name="connsiteY404" fmla="*/ 1360805 h 3378200"/>
                  <a:gd name="connsiteX405" fmla="*/ 1176823 w 3048803"/>
                  <a:gd name="connsiteY405" fmla="*/ 1330325 h 3378200"/>
                  <a:gd name="connsiteX406" fmla="*/ 1182538 w 3048803"/>
                  <a:gd name="connsiteY406" fmla="*/ 1313180 h 3378200"/>
                  <a:gd name="connsiteX407" fmla="*/ 1184443 w 3048803"/>
                  <a:gd name="connsiteY407" fmla="*/ 1309371 h 3378200"/>
                  <a:gd name="connsiteX408" fmla="*/ 1179950 w 3048803"/>
                  <a:gd name="connsiteY408" fmla="*/ 1295891 h 3378200"/>
                  <a:gd name="connsiteX409" fmla="*/ 1130851 w 3048803"/>
                  <a:gd name="connsiteY409" fmla="*/ 1326070 h 3378200"/>
                  <a:gd name="connsiteX410" fmla="*/ 1096625 w 3048803"/>
                  <a:gd name="connsiteY410" fmla="*/ 1293620 h 3378200"/>
                  <a:gd name="connsiteX411" fmla="*/ 1068873 w 3048803"/>
                  <a:gd name="connsiteY411" fmla="*/ 1288415 h 3378200"/>
                  <a:gd name="connsiteX412" fmla="*/ 1014898 w 3048803"/>
                  <a:gd name="connsiteY412" fmla="*/ 1241425 h 3378200"/>
                  <a:gd name="connsiteX413" fmla="*/ 972353 w 3048803"/>
                  <a:gd name="connsiteY413" fmla="*/ 1184910 h 3378200"/>
                  <a:gd name="connsiteX414" fmla="*/ 921553 w 3048803"/>
                  <a:gd name="connsiteY414" fmla="*/ 1211071 h 3378200"/>
                  <a:gd name="connsiteX415" fmla="*/ 875996 w 3048803"/>
                  <a:gd name="connsiteY415" fmla="*/ 1215673 h 3378200"/>
                  <a:gd name="connsiteX416" fmla="*/ 837575 w 3048803"/>
                  <a:gd name="connsiteY416" fmla="*/ 1207581 h 3378200"/>
                  <a:gd name="connsiteX417" fmla="*/ 761156 w 3048803"/>
                  <a:gd name="connsiteY417" fmla="*/ 1245298 h 3378200"/>
                  <a:gd name="connsiteX418" fmla="*/ 742075 w 3048803"/>
                  <a:gd name="connsiteY418" fmla="*/ 1218188 h 3378200"/>
                  <a:gd name="connsiteX419" fmla="*/ 753913 w 3048803"/>
                  <a:gd name="connsiteY419" fmla="*/ 1162050 h 3378200"/>
                  <a:gd name="connsiteX420" fmla="*/ 720893 w 3048803"/>
                  <a:gd name="connsiteY420" fmla="*/ 1184910 h 3378200"/>
                  <a:gd name="connsiteX421" fmla="*/ 695493 w 3048803"/>
                  <a:gd name="connsiteY421" fmla="*/ 1177290 h 3378200"/>
                  <a:gd name="connsiteX422" fmla="*/ 671363 w 3048803"/>
                  <a:gd name="connsiteY422" fmla="*/ 1146810 h 3378200"/>
                  <a:gd name="connsiteX423" fmla="*/ 655488 w 3048803"/>
                  <a:gd name="connsiteY423" fmla="*/ 1128395 h 3378200"/>
                  <a:gd name="connsiteX424" fmla="*/ 627548 w 3048803"/>
                  <a:gd name="connsiteY424" fmla="*/ 1128395 h 3378200"/>
                  <a:gd name="connsiteX425" fmla="*/ 605958 w 3048803"/>
                  <a:gd name="connsiteY425" fmla="*/ 1123315 h 3378200"/>
                  <a:gd name="connsiteX426" fmla="*/ 577383 w 3048803"/>
                  <a:gd name="connsiteY426" fmla="*/ 1123315 h 3378200"/>
                  <a:gd name="connsiteX427" fmla="*/ 561508 w 3048803"/>
                  <a:gd name="connsiteY427" fmla="*/ 1149350 h 3378200"/>
                  <a:gd name="connsiteX428" fmla="*/ 534838 w 3048803"/>
                  <a:gd name="connsiteY428" fmla="*/ 1164590 h 3378200"/>
                  <a:gd name="connsiteX429" fmla="*/ 512613 w 3048803"/>
                  <a:gd name="connsiteY429" fmla="*/ 1128395 h 3378200"/>
                  <a:gd name="connsiteX430" fmla="*/ 495468 w 3048803"/>
                  <a:gd name="connsiteY430" fmla="*/ 1108075 h 3378200"/>
                  <a:gd name="connsiteX431" fmla="*/ 495468 w 3048803"/>
                  <a:gd name="connsiteY431" fmla="*/ 1075055 h 3378200"/>
                  <a:gd name="connsiteX432" fmla="*/ 495468 w 3048803"/>
                  <a:gd name="connsiteY432" fmla="*/ 1056640 h 3378200"/>
                  <a:gd name="connsiteX433" fmla="*/ 481498 w 3048803"/>
                  <a:gd name="connsiteY433" fmla="*/ 1015365 h 3378200"/>
                  <a:gd name="connsiteX434" fmla="*/ 444668 w 3048803"/>
                  <a:gd name="connsiteY434" fmla="*/ 1017905 h 3378200"/>
                  <a:gd name="connsiteX435" fmla="*/ 439588 w 3048803"/>
                  <a:gd name="connsiteY435" fmla="*/ 996950 h 3378200"/>
                  <a:gd name="connsiteX436" fmla="*/ 409108 w 3048803"/>
                  <a:gd name="connsiteY436" fmla="*/ 1015365 h 3378200"/>
                  <a:gd name="connsiteX437" fmla="*/ 386248 w 3048803"/>
                  <a:gd name="connsiteY437" fmla="*/ 1017905 h 3378200"/>
                  <a:gd name="connsiteX438" fmla="*/ 357673 w 3048803"/>
                  <a:gd name="connsiteY438" fmla="*/ 1028065 h 3378200"/>
                  <a:gd name="connsiteX439" fmla="*/ 325923 w 3048803"/>
                  <a:gd name="connsiteY439" fmla="*/ 1010285 h 3378200"/>
                  <a:gd name="connsiteX440" fmla="*/ 315128 w 3048803"/>
                  <a:gd name="connsiteY440" fmla="*/ 984250 h 3378200"/>
                  <a:gd name="connsiteX441" fmla="*/ 293538 w 3048803"/>
                  <a:gd name="connsiteY441" fmla="*/ 984250 h 3378200"/>
                  <a:gd name="connsiteX442" fmla="*/ 272583 w 3048803"/>
                  <a:gd name="connsiteY442" fmla="*/ 958215 h 3378200"/>
                  <a:gd name="connsiteX443" fmla="*/ 252263 w 3048803"/>
                  <a:gd name="connsiteY443" fmla="*/ 958215 h 3378200"/>
                  <a:gd name="connsiteX444" fmla="*/ 242103 w 3048803"/>
                  <a:gd name="connsiteY444" fmla="*/ 974090 h 3378200"/>
                  <a:gd name="connsiteX445" fmla="*/ 219878 w 3048803"/>
                  <a:gd name="connsiteY445" fmla="*/ 991870 h 3378200"/>
                  <a:gd name="connsiteX446" fmla="*/ 214798 w 3048803"/>
                  <a:gd name="connsiteY446" fmla="*/ 974090 h 3378200"/>
                  <a:gd name="connsiteX447" fmla="*/ 188128 w 3048803"/>
                  <a:gd name="connsiteY447" fmla="*/ 974090 h 3378200"/>
                  <a:gd name="connsiteX448" fmla="*/ 198288 w 3048803"/>
                  <a:gd name="connsiteY448" fmla="*/ 920116 h 3378200"/>
                  <a:gd name="connsiteX449" fmla="*/ 160062 w 3048803"/>
                  <a:gd name="connsiteY449" fmla="*/ 920116 h 3378200"/>
                  <a:gd name="connsiteX450" fmla="*/ 128821 w 3048803"/>
                  <a:gd name="connsiteY450" fmla="*/ 873761 h 3378200"/>
                  <a:gd name="connsiteX451" fmla="*/ 167808 w 3048803"/>
                  <a:gd name="connsiteY451" fmla="*/ 845185 h 3378200"/>
                  <a:gd name="connsiteX452" fmla="*/ 165226 w 3048803"/>
                  <a:gd name="connsiteY452" fmla="*/ 816736 h 3378200"/>
                  <a:gd name="connsiteX453" fmla="*/ 146643 w 3048803"/>
                  <a:gd name="connsiteY453" fmla="*/ 795020 h 3378200"/>
                  <a:gd name="connsiteX454" fmla="*/ 167808 w 3048803"/>
                  <a:gd name="connsiteY454" fmla="*/ 747395 h 3378200"/>
                  <a:gd name="connsiteX455" fmla="*/ 185588 w 3048803"/>
                  <a:gd name="connsiteY455" fmla="*/ 760095 h 3378200"/>
                  <a:gd name="connsiteX456" fmla="*/ 259883 w 3048803"/>
                  <a:gd name="connsiteY456" fmla="*/ 726440 h 3378200"/>
                  <a:gd name="connsiteX457" fmla="*/ 219878 w 3048803"/>
                  <a:gd name="connsiteY457" fmla="*/ 693420 h 3378200"/>
                  <a:gd name="connsiteX458" fmla="*/ 193208 w 3048803"/>
                  <a:gd name="connsiteY458" fmla="*/ 652780 h 3378200"/>
                  <a:gd name="connsiteX459" fmla="*/ 214798 w 3048803"/>
                  <a:gd name="connsiteY459" fmla="*/ 633730 h 3378200"/>
                  <a:gd name="connsiteX460" fmla="*/ 183048 w 3048803"/>
                  <a:gd name="connsiteY460" fmla="*/ 610870 h 3378200"/>
                  <a:gd name="connsiteX461" fmla="*/ 198288 w 3048803"/>
                  <a:gd name="connsiteY461" fmla="*/ 551815 h 3378200"/>
                  <a:gd name="connsiteX462" fmla="*/ 195748 w 3048803"/>
                  <a:gd name="connsiteY462" fmla="*/ 508636 h 3378200"/>
                  <a:gd name="connsiteX463" fmla="*/ 167808 w 3048803"/>
                  <a:gd name="connsiteY463" fmla="*/ 489585 h 3378200"/>
                  <a:gd name="connsiteX464" fmla="*/ 214798 w 3048803"/>
                  <a:gd name="connsiteY464" fmla="*/ 481965 h 3378200"/>
                  <a:gd name="connsiteX465" fmla="*/ 202733 w 3048803"/>
                  <a:gd name="connsiteY465" fmla="*/ 422911 h 3378200"/>
                  <a:gd name="connsiteX466" fmla="*/ 202733 w 3048803"/>
                  <a:gd name="connsiteY466" fmla="*/ 398145 h 3378200"/>
                  <a:gd name="connsiteX467" fmla="*/ 214798 w 3048803"/>
                  <a:gd name="connsiteY467" fmla="*/ 391160 h 3378200"/>
                  <a:gd name="connsiteX468" fmla="*/ 223688 w 3048803"/>
                  <a:gd name="connsiteY468" fmla="*/ 377191 h 3378200"/>
                  <a:gd name="connsiteX469" fmla="*/ 219878 w 3048803"/>
                  <a:gd name="connsiteY469" fmla="*/ 350520 h 3378200"/>
                  <a:gd name="connsiteX470" fmla="*/ 214798 w 3048803"/>
                  <a:gd name="connsiteY470" fmla="*/ 296545 h 3378200"/>
                  <a:gd name="connsiteX471" fmla="*/ 183048 w 3048803"/>
                  <a:gd name="connsiteY471" fmla="*/ 265430 h 3378200"/>
                  <a:gd name="connsiteX472" fmla="*/ 159553 w 3048803"/>
                  <a:gd name="connsiteY472" fmla="*/ 255270 h 3378200"/>
                  <a:gd name="connsiteX473" fmla="*/ 125898 w 3048803"/>
                  <a:gd name="connsiteY473" fmla="*/ 257810 h 3378200"/>
                  <a:gd name="connsiteX474" fmla="*/ 120818 w 3048803"/>
                  <a:gd name="connsiteY474" fmla="*/ 285115 h 3378200"/>
                  <a:gd name="connsiteX475" fmla="*/ 99228 w 3048803"/>
                  <a:gd name="connsiteY475" fmla="*/ 270510 h 3378200"/>
                  <a:gd name="connsiteX476" fmla="*/ 85258 w 3048803"/>
                  <a:gd name="connsiteY476" fmla="*/ 247650 h 3378200"/>
                  <a:gd name="connsiteX477" fmla="*/ 58588 w 3048803"/>
                  <a:gd name="connsiteY477" fmla="*/ 213995 h 3378200"/>
                  <a:gd name="connsiteX478" fmla="*/ 45679 w 3048803"/>
                  <a:gd name="connsiteY478" fmla="*/ 198372 h 3378200"/>
                  <a:gd name="connsiteX479" fmla="*/ 28492 w 3048803"/>
                  <a:gd name="connsiteY479" fmla="*/ 177884 h 3378200"/>
                  <a:gd name="connsiteX480" fmla="*/ 0 w 3048803"/>
                  <a:gd name="connsiteY480" fmla="*/ 172720 h 3378200"/>
                  <a:gd name="connsiteX481" fmla="*/ 43983 w 3048803"/>
                  <a:gd name="connsiteY481" fmla="*/ 116205 h 3378200"/>
                  <a:gd name="connsiteX482" fmla="*/ 58588 w 3048803"/>
                  <a:gd name="connsiteY482" fmla="*/ 111125 h 3378200"/>
                  <a:gd name="connsiteX483" fmla="*/ 58588 w 3048803"/>
                  <a:gd name="connsiteY483" fmla="*/ 85725 h 3378200"/>
                  <a:gd name="connsiteX484" fmla="*/ 120818 w 3048803"/>
                  <a:gd name="connsiteY484" fmla="*/ 85725 h 3378200"/>
                  <a:gd name="connsiteX485" fmla="*/ 120818 w 3048803"/>
                  <a:gd name="connsiteY485" fmla="*/ 64770 h 3378200"/>
                  <a:gd name="connsiteX486" fmla="*/ 159553 w 3048803"/>
                  <a:gd name="connsiteY486" fmla="*/ 62230 h 3378200"/>
                  <a:gd name="connsiteX487" fmla="*/ 167808 w 3048803"/>
                  <a:gd name="connsiteY487" fmla="*/ 28575 h 3378200"/>
                  <a:gd name="connsiteX488" fmla="*/ 167808 w 3048803"/>
                  <a:gd name="connsiteY488" fmla="*/ 0 h 3378200"/>
                  <a:gd name="connsiteX0" fmla="*/ 966497 w 3048803"/>
                  <a:gd name="connsiteY0" fmla="*/ 2693200 h 3378200"/>
                  <a:gd name="connsiteX1" fmla="*/ 964145 w 3048803"/>
                  <a:gd name="connsiteY1" fmla="*/ 2699470 h 3378200"/>
                  <a:gd name="connsiteX2" fmla="*/ 967273 w 3048803"/>
                  <a:gd name="connsiteY2" fmla="*/ 2698115 h 3378200"/>
                  <a:gd name="connsiteX3" fmla="*/ 966497 w 3048803"/>
                  <a:gd name="connsiteY3" fmla="*/ 2693200 h 3378200"/>
                  <a:gd name="connsiteX4" fmla="*/ 933618 w 3048803"/>
                  <a:gd name="connsiteY4" fmla="*/ 1861844 h 3378200"/>
                  <a:gd name="connsiteX5" fmla="*/ 933618 w 3048803"/>
                  <a:gd name="connsiteY5" fmla="*/ 1869440 h 3378200"/>
                  <a:gd name="connsiteX6" fmla="*/ 950128 w 3048803"/>
                  <a:gd name="connsiteY6" fmla="*/ 1869440 h 3378200"/>
                  <a:gd name="connsiteX7" fmla="*/ 950128 w 3048803"/>
                  <a:gd name="connsiteY7" fmla="*/ 1866214 h 3378200"/>
                  <a:gd name="connsiteX8" fmla="*/ 948223 w 3048803"/>
                  <a:gd name="connsiteY8" fmla="*/ 1866900 h 3378200"/>
                  <a:gd name="connsiteX9" fmla="*/ 933618 w 3048803"/>
                  <a:gd name="connsiteY9" fmla="*/ 1861844 h 3378200"/>
                  <a:gd name="connsiteX10" fmla="*/ 2615098 w 3048803"/>
                  <a:gd name="connsiteY10" fmla="*/ 1367155 h 3378200"/>
                  <a:gd name="connsiteX11" fmla="*/ 2611374 w 3048803"/>
                  <a:gd name="connsiteY11" fmla="*/ 1370879 h 3378200"/>
                  <a:gd name="connsiteX12" fmla="*/ 2612074 w 3048803"/>
                  <a:gd name="connsiteY12" fmla="*/ 1377875 h 3378200"/>
                  <a:gd name="connsiteX13" fmla="*/ 2614463 w 3048803"/>
                  <a:gd name="connsiteY13" fmla="*/ 1376680 h 3378200"/>
                  <a:gd name="connsiteX14" fmla="*/ 2615098 w 3048803"/>
                  <a:gd name="connsiteY14" fmla="*/ 1367155 h 3378200"/>
                  <a:gd name="connsiteX15" fmla="*/ 1338490 w 3048803"/>
                  <a:gd name="connsiteY15" fmla="*/ 1109545 h 3378200"/>
                  <a:gd name="connsiteX16" fmla="*/ 1325285 w 3048803"/>
                  <a:gd name="connsiteY16" fmla="*/ 1117370 h 3378200"/>
                  <a:gd name="connsiteX17" fmla="*/ 1326365 w 3048803"/>
                  <a:gd name="connsiteY17" fmla="*/ 1119187 h 3378200"/>
                  <a:gd name="connsiteX18" fmla="*/ 1327377 w 3048803"/>
                  <a:gd name="connsiteY18" fmla="*/ 1121684 h 3378200"/>
                  <a:gd name="connsiteX19" fmla="*/ 1331128 w 3048803"/>
                  <a:gd name="connsiteY19" fmla="*/ 1118870 h 3378200"/>
                  <a:gd name="connsiteX20" fmla="*/ 1338490 w 3048803"/>
                  <a:gd name="connsiteY20" fmla="*/ 1109545 h 3378200"/>
                  <a:gd name="connsiteX21" fmla="*/ 1389548 w 3048803"/>
                  <a:gd name="connsiteY21" fmla="*/ 885825 h 3378200"/>
                  <a:gd name="connsiteX22" fmla="*/ 1403518 w 3048803"/>
                  <a:gd name="connsiteY22" fmla="*/ 887730 h 3378200"/>
                  <a:gd name="connsiteX23" fmla="*/ 1385227 w 3048803"/>
                  <a:gd name="connsiteY23" fmla="*/ 888706 h 3378200"/>
                  <a:gd name="connsiteX24" fmla="*/ 1389548 w 3048803"/>
                  <a:gd name="connsiteY24" fmla="*/ 885825 h 3378200"/>
                  <a:gd name="connsiteX25" fmla="*/ 167808 w 3048803"/>
                  <a:gd name="connsiteY25" fmla="*/ 0 h 3378200"/>
                  <a:gd name="connsiteX26" fmla="*/ 214798 w 3048803"/>
                  <a:gd name="connsiteY26" fmla="*/ 10795 h 3378200"/>
                  <a:gd name="connsiteX27" fmla="*/ 259883 w 3048803"/>
                  <a:gd name="connsiteY27" fmla="*/ 10795 h 3378200"/>
                  <a:gd name="connsiteX28" fmla="*/ 293538 w 3048803"/>
                  <a:gd name="connsiteY28" fmla="*/ 67310 h 3378200"/>
                  <a:gd name="connsiteX29" fmla="*/ 345608 w 3048803"/>
                  <a:gd name="connsiteY29" fmla="*/ 83185 h 3378200"/>
                  <a:gd name="connsiteX30" fmla="*/ 386248 w 3048803"/>
                  <a:gd name="connsiteY30" fmla="*/ 62230 h 3378200"/>
                  <a:gd name="connsiteX31" fmla="*/ 409108 w 3048803"/>
                  <a:gd name="connsiteY31" fmla="*/ 106045 h 3378200"/>
                  <a:gd name="connsiteX32" fmla="*/ 439588 w 3048803"/>
                  <a:gd name="connsiteY32" fmla="*/ 140970 h 3378200"/>
                  <a:gd name="connsiteX33" fmla="*/ 429260 w 3048803"/>
                  <a:gd name="connsiteY33" fmla="*/ 188595 h 3378200"/>
                  <a:gd name="connsiteX34" fmla="*/ 443063 w 3048803"/>
                  <a:gd name="connsiteY34" fmla="*/ 269282 h 3378200"/>
                  <a:gd name="connsiteX35" fmla="*/ 420754 w 3048803"/>
                  <a:gd name="connsiteY35" fmla="*/ 293754 h 3378200"/>
                  <a:gd name="connsiteX36" fmla="*/ 401362 w 3048803"/>
                  <a:gd name="connsiteY36" fmla="*/ 343110 h 3378200"/>
                  <a:gd name="connsiteX37" fmla="*/ 429261 w 3048803"/>
                  <a:gd name="connsiteY37" fmla="*/ 391160 h 3378200"/>
                  <a:gd name="connsiteX38" fmla="*/ 439012 w 3048803"/>
                  <a:gd name="connsiteY38" fmla="*/ 428615 h 3378200"/>
                  <a:gd name="connsiteX39" fmla="*/ 438953 w 3048803"/>
                  <a:gd name="connsiteY39" fmla="*/ 428626 h 3378200"/>
                  <a:gd name="connsiteX40" fmla="*/ 438953 w 3048803"/>
                  <a:gd name="connsiteY40" fmla="*/ 432436 h 3378200"/>
                  <a:gd name="connsiteX41" fmla="*/ 439012 w 3048803"/>
                  <a:gd name="connsiteY41" fmla="*/ 428615 h 3378200"/>
                  <a:gd name="connsiteX42" fmla="*/ 470703 w 3048803"/>
                  <a:gd name="connsiteY42" fmla="*/ 422911 h 3378200"/>
                  <a:gd name="connsiteX43" fmla="*/ 524043 w 3048803"/>
                  <a:gd name="connsiteY43" fmla="*/ 422911 h 3378200"/>
                  <a:gd name="connsiteX44" fmla="*/ 556428 w 3048803"/>
                  <a:gd name="connsiteY44" fmla="*/ 452756 h 3378200"/>
                  <a:gd name="connsiteX45" fmla="*/ 591988 w 3048803"/>
                  <a:gd name="connsiteY45" fmla="*/ 430530 h 3378200"/>
                  <a:gd name="connsiteX46" fmla="*/ 637708 w 3048803"/>
                  <a:gd name="connsiteY46" fmla="*/ 469265 h 3378200"/>
                  <a:gd name="connsiteX47" fmla="*/ 680001 w 3048803"/>
                  <a:gd name="connsiteY47" fmla="*/ 425067 h 3378200"/>
                  <a:gd name="connsiteX48" fmla="*/ 733258 w 3048803"/>
                  <a:gd name="connsiteY48" fmla="*/ 487254 h 3378200"/>
                  <a:gd name="connsiteX49" fmla="*/ 767248 w 3048803"/>
                  <a:gd name="connsiteY49" fmla="*/ 516382 h 3378200"/>
                  <a:gd name="connsiteX50" fmla="*/ 806618 w 3048803"/>
                  <a:gd name="connsiteY50" fmla="*/ 529590 h 3378200"/>
                  <a:gd name="connsiteX51" fmla="*/ 835193 w 3048803"/>
                  <a:gd name="connsiteY51" fmla="*/ 495300 h 3378200"/>
                  <a:gd name="connsiteX52" fmla="*/ 921553 w 3048803"/>
                  <a:gd name="connsiteY52" fmla="*/ 452756 h 3378200"/>
                  <a:gd name="connsiteX53" fmla="*/ 964608 w 3048803"/>
                  <a:gd name="connsiteY53" fmla="*/ 477011 h 3378200"/>
                  <a:gd name="connsiteX54" fmla="*/ 997118 w 3048803"/>
                  <a:gd name="connsiteY54" fmla="*/ 492125 h 3378200"/>
                  <a:gd name="connsiteX55" fmla="*/ 1043473 w 3048803"/>
                  <a:gd name="connsiteY55" fmla="*/ 508636 h 3378200"/>
                  <a:gd name="connsiteX56" fmla="*/ 1068873 w 3048803"/>
                  <a:gd name="connsiteY56" fmla="*/ 535941 h 3378200"/>
                  <a:gd name="connsiteX57" fmla="*/ 1114976 w 3048803"/>
                  <a:gd name="connsiteY57" fmla="*/ 531873 h 3378200"/>
                  <a:gd name="connsiteX58" fmla="*/ 1208747 w 3048803"/>
                  <a:gd name="connsiteY58" fmla="*/ 605874 h 3378200"/>
                  <a:gd name="connsiteX59" fmla="*/ 1297899 w 3048803"/>
                  <a:gd name="connsiteY59" fmla="*/ 605832 h 3378200"/>
                  <a:gd name="connsiteX60" fmla="*/ 1385420 w 3048803"/>
                  <a:gd name="connsiteY60" fmla="*/ 665042 h 3378200"/>
                  <a:gd name="connsiteX61" fmla="*/ 1420028 w 3048803"/>
                  <a:gd name="connsiteY61" fmla="*/ 668655 h 3378200"/>
                  <a:gd name="connsiteX62" fmla="*/ 1344295 w 3048803"/>
                  <a:gd name="connsiteY62" fmla="*/ 708702 h 3378200"/>
                  <a:gd name="connsiteX63" fmla="*/ 1329013 w 3048803"/>
                  <a:gd name="connsiteY63" fmla="*/ 747520 h 3378200"/>
                  <a:gd name="connsiteX64" fmla="*/ 1357163 w 3048803"/>
                  <a:gd name="connsiteY64" fmla="*/ 816610 h 3378200"/>
                  <a:gd name="connsiteX65" fmla="*/ 1355893 w 3048803"/>
                  <a:gd name="connsiteY65" fmla="*/ 890270 h 3378200"/>
                  <a:gd name="connsiteX66" fmla="*/ 1385227 w 3048803"/>
                  <a:gd name="connsiteY66" fmla="*/ 888706 h 3378200"/>
                  <a:gd name="connsiteX67" fmla="*/ 1372403 w 3048803"/>
                  <a:gd name="connsiteY67" fmla="*/ 897255 h 3378200"/>
                  <a:gd name="connsiteX68" fmla="*/ 1367958 w 3048803"/>
                  <a:gd name="connsiteY68" fmla="*/ 925195 h 3378200"/>
                  <a:gd name="connsiteX69" fmla="*/ 1321603 w 3048803"/>
                  <a:gd name="connsiteY69" fmla="*/ 922655 h 3378200"/>
                  <a:gd name="connsiteX70" fmla="*/ 1305728 w 3048803"/>
                  <a:gd name="connsiteY70" fmla="*/ 945516 h 3378200"/>
                  <a:gd name="connsiteX71" fmla="*/ 1357163 w 3048803"/>
                  <a:gd name="connsiteY71" fmla="*/ 996950 h 3378200"/>
                  <a:gd name="connsiteX72" fmla="*/ 1303488 w 3048803"/>
                  <a:gd name="connsiteY72" fmla="*/ 1075055 h 3378200"/>
                  <a:gd name="connsiteX73" fmla="*/ 1349543 w 3048803"/>
                  <a:gd name="connsiteY73" fmla="*/ 1102995 h 3378200"/>
                  <a:gd name="connsiteX74" fmla="*/ 1343114 w 3048803"/>
                  <a:gd name="connsiteY74" fmla="*/ 1106805 h 3378200"/>
                  <a:gd name="connsiteX75" fmla="*/ 1369228 w 3048803"/>
                  <a:gd name="connsiteY75" fmla="*/ 1106805 h 3378200"/>
                  <a:gd name="connsiteX76" fmla="*/ 1376848 w 3048803"/>
                  <a:gd name="connsiteY76" fmla="*/ 1130300 h 3378200"/>
                  <a:gd name="connsiteX77" fmla="*/ 1384468 w 3048803"/>
                  <a:gd name="connsiteY77" fmla="*/ 1155065 h 3378200"/>
                  <a:gd name="connsiteX78" fmla="*/ 1420028 w 3048803"/>
                  <a:gd name="connsiteY78" fmla="*/ 1160780 h 3378200"/>
                  <a:gd name="connsiteX79" fmla="*/ 1451143 w 3048803"/>
                  <a:gd name="connsiteY79" fmla="*/ 1170305 h 3378200"/>
                  <a:gd name="connsiteX80" fmla="*/ 1470193 w 3048803"/>
                  <a:gd name="connsiteY80" fmla="*/ 1164590 h 3378200"/>
                  <a:gd name="connsiteX81" fmla="*/ 1483528 w 3048803"/>
                  <a:gd name="connsiteY81" fmla="*/ 1145541 h 3378200"/>
                  <a:gd name="connsiteX82" fmla="*/ 1493053 w 3048803"/>
                  <a:gd name="connsiteY82" fmla="*/ 1106805 h 3378200"/>
                  <a:gd name="connsiteX83" fmla="*/ 1521628 w 3048803"/>
                  <a:gd name="connsiteY83" fmla="*/ 1106805 h 3378200"/>
                  <a:gd name="connsiteX84" fmla="*/ 1531153 w 3048803"/>
                  <a:gd name="connsiteY84" fmla="*/ 1126490 h 3378200"/>
                  <a:gd name="connsiteX85" fmla="*/ 1550203 w 3048803"/>
                  <a:gd name="connsiteY85" fmla="*/ 1126490 h 3378200"/>
                  <a:gd name="connsiteX86" fmla="*/ 1569253 w 3048803"/>
                  <a:gd name="connsiteY86" fmla="*/ 1143635 h 3378200"/>
                  <a:gd name="connsiteX87" fmla="*/ 1594018 w 3048803"/>
                  <a:gd name="connsiteY87" fmla="*/ 1143635 h 3378200"/>
                  <a:gd name="connsiteX88" fmla="*/ 1603543 w 3048803"/>
                  <a:gd name="connsiteY88" fmla="*/ 1126490 h 3378200"/>
                  <a:gd name="connsiteX89" fmla="*/ 1590208 w 3048803"/>
                  <a:gd name="connsiteY89" fmla="*/ 1170305 h 3378200"/>
                  <a:gd name="connsiteX90" fmla="*/ 1591861 w 3048803"/>
                  <a:gd name="connsiteY90" fmla="*/ 1197102 h 3378200"/>
                  <a:gd name="connsiteX91" fmla="*/ 1598254 w 3048803"/>
                  <a:gd name="connsiteY91" fmla="*/ 1223094 h 3378200"/>
                  <a:gd name="connsiteX92" fmla="*/ 1622593 w 3048803"/>
                  <a:gd name="connsiteY92" fmla="*/ 1240155 h 3378200"/>
                  <a:gd name="connsiteX93" fmla="*/ 1628141 w 3048803"/>
                  <a:gd name="connsiteY93" fmla="*/ 1253065 h 3378200"/>
                  <a:gd name="connsiteX94" fmla="*/ 1658788 w 3048803"/>
                  <a:gd name="connsiteY94" fmla="*/ 1240155 h 3378200"/>
                  <a:gd name="connsiteX95" fmla="*/ 1664503 w 3048803"/>
                  <a:gd name="connsiteY95" fmla="*/ 1265555 h 3378200"/>
                  <a:gd name="connsiteX96" fmla="*/ 1689268 w 3048803"/>
                  <a:gd name="connsiteY96" fmla="*/ 1290320 h 3378200"/>
                  <a:gd name="connsiteX97" fmla="*/ 1692585 w 3048803"/>
                  <a:gd name="connsiteY97" fmla="*/ 1310221 h 3378200"/>
                  <a:gd name="connsiteX98" fmla="*/ 1696253 w 3048803"/>
                  <a:gd name="connsiteY98" fmla="*/ 1295400 h 3378200"/>
                  <a:gd name="connsiteX99" fmla="*/ 1719113 w 3048803"/>
                  <a:gd name="connsiteY99" fmla="*/ 1310640 h 3378200"/>
                  <a:gd name="connsiteX100" fmla="*/ 1726098 w 3048803"/>
                  <a:gd name="connsiteY100" fmla="*/ 1314450 h 3378200"/>
                  <a:gd name="connsiteX101" fmla="*/ 1747688 w 3048803"/>
                  <a:gd name="connsiteY101" fmla="*/ 1314450 h 3378200"/>
                  <a:gd name="connsiteX102" fmla="*/ 1768643 w 3048803"/>
                  <a:gd name="connsiteY102" fmla="*/ 1314450 h 3378200"/>
                  <a:gd name="connsiteX103" fmla="*/ 1805473 w 3048803"/>
                  <a:gd name="connsiteY103" fmla="*/ 1336675 h 3378200"/>
                  <a:gd name="connsiteX104" fmla="*/ 1782613 w 3048803"/>
                  <a:gd name="connsiteY104" fmla="*/ 1349375 h 3378200"/>
                  <a:gd name="connsiteX105" fmla="*/ 1782613 w 3048803"/>
                  <a:gd name="connsiteY105" fmla="*/ 1364615 h 3378200"/>
                  <a:gd name="connsiteX106" fmla="*/ 1768643 w 3048803"/>
                  <a:gd name="connsiteY106" fmla="*/ 1384935 h 3378200"/>
                  <a:gd name="connsiteX107" fmla="*/ 1790233 w 3048803"/>
                  <a:gd name="connsiteY107" fmla="*/ 1402715 h 3378200"/>
                  <a:gd name="connsiteX108" fmla="*/ 1805473 w 3048803"/>
                  <a:gd name="connsiteY108" fmla="*/ 1428750 h 3378200"/>
                  <a:gd name="connsiteX109" fmla="*/ 1834048 w 3048803"/>
                  <a:gd name="connsiteY109" fmla="*/ 1438910 h 3378200"/>
                  <a:gd name="connsiteX110" fmla="*/ 1861988 w 3048803"/>
                  <a:gd name="connsiteY110" fmla="*/ 1418590 h 3378200"/>
                  <a:gd name="connsiteX111" fmla="*/ 1879768 w 3048803"/>
                  <a:gd name="connsiteY111" fmla="*/ 1426210 h 3378200"/>
                  <a:gd name="connsiteX112" fmla="*/ 1895008 w 3048803"/>
                  <a:gd name="connsiteY112" fmla="*/ 1397635 h 3378200"/>
                  <a:gd name="connsiteX113" fmla="*/ 1919138 w 3048803"/>
                  <a:gd name="connsiteY113" fmla="*/ 1410970 h 3378200"/>
                  <a:gd name="connsiteX114" fmla="*/ 1919138 w 3048803"/>
                  <a:gd name="connsiteY114" fmla="*/ 1431290 h 3378200"/>
                  <a:gd name="connsiteX115" fmla="*/ 1941363 w 3048803"/>
                  <a:gd name="connsiteY115" fmla="*/ 1446530 h 3378200"/>
                  <a:gd name="connsiteX116" fmla="*/ 1957873 w 3048803"/>
                  <a:gd name="connsiteY116" fmla="*/ 1413510 h 3378200"/>
                  <a:gd name="connsiteX117" fmla="*/ 1988988 w 3048803"/>
                  <a:gd name="connsiteY117" fmla="*/ 1410970 h 3378200"/>
                  <a:gd name="connsiteX118" fmla="*/ 2031533 w 3048803"/>
                  <a:gd name="connsiteY118" fmla="*/ 1410970 h 3378200"/>
                  <a:gd name="connsiteX119" fmla="*/ 2057568 w 3048803"/>
                  <a:gd name="connsiteY119" fmla="*/ 1431290 h 3378200"/>
                  <a:gd name="connsiteX120" fmla="*/ 2086032 w 3048803"/>
                  <a:gd name="connsiteY120" fmla="*/ 1424444 h 3378200"/>
                  <a:gd name="connsiteX121" fmla="*/ 2081698 w 3048803"/>
                  <a:gd name="connsiteY121" fmla="*/ 1421130 h 3378200"/>
                  <a:gd name="connsiteX122" fmla="*/ 2122973 w 3048803"/>
                  <a:gd name="connsiteY122" fmla="*/ 1396365 h 3378200"/>
                  <a:gd name="connsiteX123" fmla="*/ 2164883 w 3048803"/>
                  <a:gd name="connsiteY123" fmla="*/ 1369695 h 3378200"/>
                  <a:gd name="connsiteX124" fmla="*/ 2162978 w 3048803"/>
                  <a:gd name="connsiteY124" fmla="*/ 1338580 h 3378200"/>
                  <a:gd name="connsiteX125" fmla="*/ 2174408 w 3048803"/>
                  <a:gd name="connsiteY125" fmla="*/ 1247775 h 3378200"/>
                  <a:gd name="connsiteX126" fmla="*/ 2192823 w 3048803"/>
                  <a:gd name="connsiteY126" fmla="*/ 1230630 h 3378200"/>
                  <a:gd name="connsiteX127" fmla="*/ 2113448 w 3048803"/>
                  <a:gd name="connsiteY127" fmla="*/ 1189355 h 3378200"/>
                  <a:gd name="connsiteX128" fmla="*/ 2079793 w 3048803"/>
                  <a:gd name="connsiteY128" fmla="*/ 1189355 h 3378200"/>
                  <a:gd name="connsiteX129" fmla="*/ 2050583 w 3048803"/>
                  <a:gd name="connsiteY129" fmla="*/ 1211580 h 3378200"/>
                  <a:gd name="connsiteX130" fmla="*/ 2029628 w 3048803"/>
                  <a:gd name="connsiteY130" fmla="*/ 1253490 h 3378200"/>
                  <a:gd name="connsiteX131" fmla="*/ 2022008 w 3048803"/>
                  <a:gd name="connsiteY131" fmla="*/ 1245870 h 3378200"/>
                  <a:gd name="connsiteX132" fmla="*/ 2004863 w 3048803"/>
                  <a:gd name="connsiteY132" fmla="*/ 1243965 h 3378200"/>
                  <a:gd name="connsiteX133" fmla="*/ 2048678 w 3048803"/>
                  <a:gd name="connsiteY133" fmla="*/ 1186815 h 3378200"/>
                  <a:gd name="connsiteX134" fmla="*/ 2023913 w 3048803"/>
                  <a:gd name="connsiteY134" fmla="*/ 1146810 h 3378200"/>
                  <a:gd name="connsiteX135" fmla="*/ 2004863 w 3048803"/>
                  <a:gd name="connsiteY135" fmla="*/ 1200150 h 3378200"/>
                  <a:gd name="connsiteX136" fmla="*/ 1989623 w 3048803"/>
                  <a:gd name="connsiteY136" fmla="*/ 1209675 h 3378200"/>
                  <a:gd name="connsiteX137" fmla="*/ 1993433 w 3048803"/>
                  <a:gd name="connsiteY137" fmla="*/ 1236345 h 3378200"/>
                  <a:gd name="connsiteX138" fmla="*/ 1955333 w 3048803"/>
                  <a:gd name="connsiteY138" fmla="*/ 1230630 h 3378200"/>
                  <a:gd name="connsiteX139" fmla="*/ 1955333 w 3048803"/>
                  <a:gd name="connsiteY139" fmla="*/ 1211580 h 3378200"/>
                  <a:gd name="connsiteX140" fmla="*/ 1987718 w 3048803"/>
                  <a:gd name="connsiteY140" fmla="*/ 1151255 h 3378200"/>
                  <a:gd name="connsiteX141" fmla="*/ 2010578 w 3048803"/>
                  <a:gd name="connsiteY141" fmla="*/ 1135380 h 3378200"/>
                  <a:gd name="connsiteX142" fmla="*/ 1997243 w 3048803"/>
                  <a:gd name="connsiteY142" fmla="*/ 1074420 h 3378200"/>
                  <a:gd name="connsiteX143" fmla="*/ 2023913 w 3048803"/>
                  <a:gd name="connsiteY143" fmla="*/ 1033780 h 3378200"/>
                  <a:gd name="connsiteX144" fmla="*/ 2113448 w 3048803"/>
                  <a:gd name="connsiteY144" fmla="*/ 1017905 h 3378200"/>
                  <a:gd name="connsiteX145" fmla="*/ 2162978 w 3048803"/>
                  <a:gd name="connsiteY145" fmla="*/ 1005205 h 3378200"/>
                  <a:gd name="connsiteX146" fmla="*/ 2145198 w 3048803"/>
                  <a:gd name="connsiteY146" fmla="*/ 954405 h 3378200"/>
                  <a:gd name="connsiteX147" fmla="*/ 2111543 w 3048803"/>
                  <a:gd name="connsiteY147" fmla="*/ 963931 h 3378200"/>
                  <a:gd name="connsiteX148" fmla="*/ 2079793 w 3048803"/>
                  <a:gd name="connsiteY148" fmla="*/ 938530 h 3378200"/>
                  <a:gd name="connsiteX149" fmla="*/ 2081698 w 3048803"/>
                  <a:gd name="connsiteY149" fmla="*/ 859155 h 3378200"/>
                  <a:gd name="connsiteX150" fmla="*/ 2129323 w 3048803"/>
                  <a:gd name="connsiteY150" fmla="*/ 824230 h 3378200"/>
                  <a:gd name="connsiteX151" fmla="*/ 2192823 w 3048803"/>
                  <a:gd name="connsiteY151" fmla="*/ 805180 h 3378200"/>
                  <a:gd name="connsiteX152" fmla="*/ 2213778 w 3048803"/>
                  <a:gd name="connsiteY152" fmla="*/ 849630 h 3378200"/>
                  <a:gd name="connsiteX153" fmla="*/ 2230923 w 3048803"/>
                  <a:gd name="connsiteY153" fmla="*/ 881380 h 3378200"/>
                  <a:gd name="connsiteX154" fmla="*/ 2275373 w 3048803"/>
                  <a:gd name="connsiteY154" fmla="*/ 903605 h 3378200"/>
                  <a:gd name="connsiteX155" fmla="*/ 2275373 w 3048803"/>
                  <a:gd name="connsiteY155" fmla="*/ 878205 h 3378200"/>
                  <a:gd name="connsiteX156" fmla="*/ 2367448 w 3048803"/>
                  <a:gd name="connsiteY156" fmla="*/ 849630 h 3378200"/>
                  <a:gd name="connsiteX157" fmla="*/ 2403008 w 3048803"/>
                  <a:gd name="connsiteY157" fmla="*/ 862965 h 3378200"/>
                  <a:gd name="connsiteX158" fmla="*/ 2433488 w 3048803"/>
                  <a:gd name="connsiteY158" fmla="*/ 847725 h 3378200"/>
                  <a:gd name="connsiteX159" fmla="*/ 2456348 w 3048803"/>
                  <a:gd name="connsiteY159" fmla="*/ 872490 h 3378200"/>
                  <a:gd name="connsiteX160" fmla="*/ 2444918 w 3048803"/>
                  <a:gd name="connsiteY160" fmla="*/ 889635 h 3378200"/>
                  <a:gd name="connsiteX161" fmla="*/ 2469683 w 3048803"/>
                  <a:gd name="connsiteY161" fmla="*/ 901065 h 3378200"/>
                  <a:gd name="connsiteX162" fmla="*/ 2458253 w 3048803"/>
                  <a:gd name="connsiteY162" fmla="*/ 910590 h 3378200"/>
                  <a:gd name="connsiteX163" fmla="*/ 2469048 w 3048803"/>
                  <a:gd name="connsiteY163" fmla="*/ 922655 h 3378200"/>
                  <a:gd name="connsiteX164" fmla="*/ 2494448 w 3048803"/>
                  <a:gd name="connsiteY164" fmla="*/ 986155 h 3378200"/>
                  <a:gd name="connsiteX165" fmla="*/ 2458253 w 3048803"/>
                  <a:gd name="connsiteY165" fmla="*/ 1038225 h 3378200"/>
                  <a:gd name="connsiteX166" fmla="*/ 2471588 w 3048803"/>
                  <a:gd name="connsiteY166" fmla="*/ 1068705 h 3378200"/>
                  <a:gd name="connsiteX167" fmla="*/ 2448728 w 3048803"/>
                  <a:gd name="connsiteY167" fmla="*/ 1106805 h 3378200"/>
                  <a:gd name="connsiteX168" fmla="*/ 2448728 w 3048803"/>
                  <a:gd name="connsiteY168" fmla="*/ 1132206 h 3378200"/>
                  <a:gd name="connsiteX169" fmla="*/ 2427773 w 3048803"/>
                  <a:gd name="connsiteY169" fmla="*/ 1141095 h 3378200"/>
                  <a:gd name="connsiteX170" fmla="*/ 2431583 w 3048803"/>
                  <a:gd name="connsiteY170" fmla="*/ 1163955 h 3378200"/>
                  <a:gd name="connsiteX171" fmla="*/ 2387768 w 3048803"/>
                  <a:gd name="connsiteY171" fmla="*/ 1198880 h 3378200"/>
                  <a:gd name="connsiteX172" fmla="*/ 2384593 w 3048803"/>
                  <a:gd name="connsiteY172" fmla="*/ 1230630 h 3378200"/>
                  <a:gd name="connsiteX173" fmla="*/ 2345858 w 3048803"/>
                  <a:gd name="connsiteY173" fmla="*/ 1239520 h 3378200"/>
                  <a:gd name="connsiteX174" fmla="*/ 2345858 w 3048803"/>
                  <a:gd name="connsiteY174" fmla="*/ 1295400 h 3378200"/>
                  <a:gd name="connsiteX175" fmla="*/ 2384593 w 3048803"/>
                  <a:gd name="connsiteY175" fmla="*/ 1314451 h 3378200"/>
                  <a:gd name="connsiteX176" fmla="*/ 2430948 w 3048803"/>
                  <a:gd name="connsiteY176" fmla="*/ 1295400 h 3378200"/>
                  <a:gd name="connsiteX177" fmla="*/ 2472223 w 3048803"/>
                  <a:gd name="connsiteY177" fmla="*/ 1295400 h 3378200"/>
                  <a:gd name="connsiteX178" fmla="*/ 2536358 w 3048803"/>
                  <a:gd name="connsiteY178" fmla="*/ 1239520 h 3378200"/>
                  <a:gd name="connsiteX179" fmla="*/ 2570648 w 3048803"/>
                  <a:gd name="connsiteY179" fmla="*/ 1239520 h 3378200"/>
                  <a:gd name="connsiteX180" fmla="*/ 2573647 w 3048803"/>
                  <a:gd name="connsiteY180" fmla="*/ 1251314 h 3378200"/>
                  <a:gd name="connsiteX181" fmla="*/ 2573710 w 3048803"/>
                  <a:gd name="connsiteY181" fmla="*/ 1251335 h 3378200"/>
                  <a:gd name="connsiteX182" fmla="*/ 2580173 w 3048803"/>
                  <a:gd name="connsiteY182" fmla="*/ 1241425 h 3378200"/>
                  <a:gd name="connsiteX183" fmla="*/ 2601763 w 3048803"/>
                  <a:gd name="connsiteY183" fmla="*/ 1241425 h 3378200"/>
                  <a:gd name="connsiteX184" fmla="*/ 2627163 w 3048803"/>
                  <a:gd name="connsiteY184" fmla="*/ 1264285 h 3378200"/>
                  <a:gd name="connsiteX185" fmla="*/ 2639863 w 3048803"/>
                  <a:gd name="connsiteY185" fmla="*/ 1275715 h 3378200"/>
                  <a:gd name="connsiteX186" fmla="*/ 2653833 w 3048803"/>
                  <a:gd name="connsiteY186" fmla="*/ 1284605 h 3378200"/>
                  <a:gd name="connsiteX187" fmla="*/ 2662088 w 3048803"/>
                  <a:gd name="connsiteY187" fmla="*/ 1273175 h 3378200"/>
                  <a:gd name="connsiteX188" fmla="*/ 2681138 w 3048803"/>
                  <a:gd name="connsiteY188" fmla="*/ 1275715 h 3378200"/>
                  <a:gd name="connsiteX189" fmla="*/ 2698918 w 3048803"/>
                  <a:gd name="connsiteY189" fmla="*/ 1285875 h 3378200"/>
                  <a:gd name="connsiteX190" fmla="*/ 2702728 w 3048803"/>
                  <a:gd name="connsiteY190" fmla="*/ 1297940 h 3378200"/>
                  <a:gd name="connsiteX191" fmla="*/ 2716698 w 3048803"/>
                  <a:gd name="connsiteY191" fmla="*/ 1314451 h 3378200"/>
                  <a:gd name="connsiteX192" fmla="*/ 2715428 w 3048803"/>
                  <a:gd name="connsiteY192" fmla="*/ 1324610 h 3378200"/>
                  <a:gd name="connsiteX193" fmla="*/ 2737018 w 3048803"/>
                  <a:gd name="connsiteY193" fmla="*/ 1325880 h 3378200"/>
                  <a:gd name="connsiteX194" fmla="*/ 2737018 w 3048803"/>
                  <a:gd name="connsiteY194" fmla="*/ 1334770 h 3378200"/>
                  <a:gd name="connsiteX195" fmla="*/ 2763053 w 3048803"/>
                  <a:gd name="connsiteY195" fmla="*/ 1347470 h 3378200"/>
                  <a:gd name="connsiteX196" fmla="*/ 2760513 w 3048803"/>
                  <a:gd name="connsiteY196" fmla="*/ 1357630 h 3378200"/>
                  <a:gd name="connsiteX197" fmla="*/ 2775753 w 3048803"/>
                  <a:gd name="connsiteY197" fmla="*/ 1370330 h 3378200"/>
                  <a:gd name="connsiteX198" fmla="*/ 2766863 w 3048803"/>
                  <a:gd name="connsiteY198" fmla="*/ 1386205 h 3378200"/>
                  <a:gd name="connsiteX199" fmla="*/ 2766863 w 3048803"/>
                  <a:gd name="connsiteY199" fmla="*/ 1400175 h 3378200"/>
                  <a:gd name="connsiteX200" fmla="*/ 2777023 w 3048803"/>
                  <a:gd name="connsiteY200" fmla="*/ 1415415 h 3378200"/>
                  <a:gd name="connsiteX201" fmla="*/ 2793533 w 3048803"/>
                  <a:gd name="connsiteY201" fmla="*/ 1423036 h 3378200"/>
                  <a:gd name="connsiteX202" fmla="*/ 2793533 w 3048803"/>
                  <a:gd name="connsiteY202" fmla="*/ 1440815 h 3378200"/>
                  <a:gd name="connsiteX203" fmla="*/ 2771943 w 3048803"/>
                  <a:gd name="connsiteY203" fmla="*/ 1435735 h 3378200"/>
                  <a:gd name="connsiteX204" fmla="*/ 2763053 w 3048803"/>
                  <a:gd name="connsiteY204" fmla="*/ 1439545 h 3378200"/>
                  <a:gd name="connsiteX205" fmla="*/ 2753528 w 3048803"/>
                  <a:gd name="connsiteY205" fmla="*/ 1431925 h 3378200"/>
                  <a:gd name="connsiteX206" fmla="*/ 2750988 w 3048803"/>
                  <a:gd name="connsiteY206" fmla="*/ 1508760 h 3378200"/>
                  <a:gd name="connsiteX207" fmla="*/ 2773213 w 3048803"/>
                  <a:gd name="connsiteY207" fmla="*/ 1512570 h 3378200"/>
                  <a:gd name="connsiteX208" fmla="*/ 2783373 w 3048803"/>
                  <a:gd name="connsiteY208" fmla="*/ 1504950 h 3378200"/>
                  <a:gd name="connsiteX209" fmla="*/ 2807503 w 3048803"/>
                  <a:gd name="connsiteY209" fmla="*/ 1525270 h 3378200"/>
                  <a:gd name="connsiteX210" fmla="*/ 2831633 w 3048803"/>
                  <a:gd name="connsiteY210" fmla="*/ 1554481 h 3378200"/>
                  <a:gd name="connsiteX211" fmla="*/ 2851953 w 3048803"/>
                  <a:gd name="connsiteY211" fmla="*/ 1553210 h 3378200"/>
                  <a:gd name="connsiteX212" fmla="*/ 2869098 w 3048803"/>
                  <a:gd name="connsiteY212" fmla="*/ 1565910 h 3378200"/>
                  <a:gd name="connsiteX213" fmla="*/ 2886878 w 3048803"/>
                  <a:gd name="connsiteY213" fmla="*/ 1551940 h 3378200"/>
                  <a:gd name="connsiteX214" fmla="*/ 2898308 w 3048803"/>
                  <a:gd name="connsiteY214" fmla="*/ 1565910 h 3378200"/>
                  <a:gd name="connsiteX215" fmla="*/ 2921168 w 3048803"/>
                  <a:gd name="connsiteY215" fmla="*/ 1554481 h 3378200"/>
                  <a:gd name="connsiteX216" fmla="*/ 2937678 w 3048803"/>
                  <a:gd name="connsiteY216" fmla="*/ 1575435 h 3378200"/>
                  <a:gd name="connsiteX217" fmla="*/ 2971333 w 3048803"/>
                  <a:gd name="connsiteY217" fmla="*/ 1602105 h 3378200"/>
                  <a:gd name="connsiteX218" fmla="*/ 2981493 w 3048803"/>
                  <a:gd name="connsiteY218" fmla="*/ 1602105 h 3378200"/>
                  <a:gd name="connsiteX219" fmla="*/ 2976413 w 3048803"/>
                  <a:gd name="connsiteY219" fmla="*/ 1614805 h 3378200"/>
                  <a:gd name="connsiteX220" fmla="*/ 2981493 w 3048803"/>
                  <a:gd name="connsiteY220" fmla="*/ 1632585 h 3378200"/>
                  <a:gd name="connsiteX221" fmla="*/ 2986573 w 3048803"/>
                  <a:gd name="connsiteY221" fmla="*/ 1663700 h 3378200"/>
                  <a:gd name="connsiteX222" fmla="*/ 3000543 w 3048803"/>
                  <a:gd name="connsiteY222" fmla="*/ 1659255 h 3378200"/>
                  <a:gd name="connsiteX223" fmla="*/ 3010703 w 3048803"/>
                  <a:gd name="connsiteY223" fmla="*/ 1685290 h 3378200"/>
                  <a:gd name="connsiteX224" fmla="*/ 3048803 w 3048803"/>
                  <a:gd name="connsiteY224" fmla="*/ 1729740 h 3378200"/>
                  <a:gd name="connsiteX225" fmla="*/ 3026729 w 3048803"/>
                  <a:gd name="connsiteY225" fmla="*/ 1798723 h 3378200"/>
                  <a:gd name="connsiteX226" fmla="*/ 3013147 w 3048803"/>
                  <a:gd name="connsiteY226" fmla="*/ 1792286 h 3378200"/>
                  <a:gd name="connsiteX227" fmla="*/ 2996009 w 3048803"/>
                  <a:gd name="connsiteY227" fmla="*/ 1872304 h 3378200"/>
                  <a:gd name="connsiteX228" fmla="*/ 2948402 w 3048803"/>
                  <a:gd name="connsiteY228" fmla="*/ 1929460 h 3378200"/>
                  <a:gd name="connsiteX229" fmla="*/ 2963636 w 3048803"/>
                  <a:gd name="connsiteY229" fmla="*/ 1958038 h 3378200"/>
                  <a:gd name="connsiteX230" fmla="*/ 2881752 w 3048803"/>
                  <a:gd name="connsiteY230" fmla="*/ 2087591 h 3378200"/>
                  <a:gd name="connsiteX231" fmla="*/ 2837953 w 3048803"/>
                  <a:gd name="connsiteY231" fmla="*/ 2110453 h 3378200"/>
                  <a:gd name="connsiteX232" fmla="*/ 2782729 w 3048803"/>
                  <a:gd name="connsiteY232" fmla="*/ 2129505 h 3378200"/>
                  <a:gd name="connsiteX233" fmla="*/ 2742739 w 3048803"/>
                  <a:gd name="connsiteY233" fmla="*/ 2188566 h 3378200"/>
                  <a:gd name="connsiteX234" fmla="*/ 2733218 w 3048803"/>
                  <a:gd name="connsiteY234" fmla="*/ 2342887 h 3378200"/>
                  <a:gd name="connsiteX235" fmla="*/ 2712271 w 3048803"/>
                  <a:gd name="connsiteY235" fmla="*/ 2360033 h 3378200"/>
                  <a:gd name="connsiteX236" fmla="*/ 2693228 w 3048803"/>
                  <a:gd name="connsiteY236" fmla="*/ 2392422 h 3378200"/>
                  <a:gd name="connsiteX237" fmla="*/ 2691324 w 3048803"/>
                  <a:gd name="connsiteY237" fmla="*/ 2464819 h 3378200"/>
                  <a:gd name="connsiteX238" fmla="*/ 2641813 w 3048803"/>
                  <a:gd name="connsiteY238" fmla="*/ 2521975 h 3378200"/>
                  <a:gd name="connsiteX239" fmla="*/ 2609440 w 3048803"/>
                  <a:gd name="connsiteY239" fmla="*/ 2521975 h 3378200"/>
                  <a:gd name="connsiteX240" fmla="*/ 2535173 w 3048803"/>
                  <a:gd name="connsiteY240" fmla="*/ 2554363 h 3378200"/>
                  <a:gd name="connsiteX241" fmla="*/ 2487566 w 3048803"/>
                  <a:gd name="connsiteY241" fmla="*/ 2605803 h 3378200"/>
                  <a:gd name="connsiteX242" fmla="*/ 2487566 w 3048803"/>
                  <a:gd name="connsiteY242" fmla="*/ 2638192 h 3378200"/>
                  <a:gd name="connsiteX243" fmla="*/ 2449480 w 3048803"/>
                  <a:gd name="connsiteY243" fmla="*/ 2653433 h 3378200"/>
                  <a:gd name="connsiteX244" fmla="*/ 2454688 w 3048803"/>
                  <a:gd name="connsiteY244" fmla="*/ 2729850 h 3378200"/>
                  <a:gd name="connsiteX245" fmla="*/ 2449481 w 3048803"/>
                  <a:gd name="connsiteY245" fmla="*/ 2728371 h 3378200"/>
                  <a:gd name="connsiteX246" fmla="*/ 2428533 w 3048803"/>
                  <a:gd name="connsiteY246" fmla="*/ 2794418 h 3378200"/>
                  <a:gd name="connsiteX247" fmla="*/ 2417108 w 3048803"/>
                  <a:gd name="connsiteY247" fmla="*/ 2788702 h 3378200"/>
                  <a:gd name="connsiteX248" fmla="*/ 2388544 w 3048803"/>
                  <a:gd name="connsiteY248" fmla="*/ 2815375 h 3378200"/>
                  <a:gd name="connsiteX249" fmla="*/ 2337128 w 3048803"/>
                  <a:gd name="connsiteY249" fmla="*/ 2840142 h 3378200"/>
                  <a:gd name="connsiteX250" fmla="*/ 2346649 w 3048803"/>
                  <a:gd name="connsiteY250" fmla="*/ 2855384 h 3378200"/>
                  <a:gd name="connsiteX251" fmla="*/ 2283808 w 3048803"/>
                  <a:gd name="connsiteY251" fmla="*/ 2914445 h 3378200"/>
                  <a:gd name="connsiteX252" fmla="*/ 2214620 w 3048803"/>
                  <a:gd name="connsiteY252" fmla="*/ 2990652 h 3378200"/>
                  <a:gd name="connsiteX253" fmla="*/ 2203828 w 3048803"/>
                  <a:gd name="connsiteY253" fmla="*/ 2990652 h 3378200"/>
                  <a:gd name="connsiteX254" fmla="*/ 2193672 w 3048803"/>
                  <a:gd name="connsiteY254" fmla="*/ 3019230 h 3378200"/>
                  <a:gd name="connsiteX255" fmla="*/ 2179072 w 3048803"/>
                  <a:gd name="connsiteY255" fmla="*/ 3034472 h 3378200"/>
                  <a:gd name="connsiteX256" fmla="*/ 2160030 w 3048803"/>
                  <a:gd name="connsiteY256" fmla="*/ 3055429 h 3378200"/>
                  <a:gd name="connsiteX257" fmla="*/ 2146700 w 3048803"/>
                  <a:gd name="connsiteY257" fmla="*/ 3064955 h 3378200"/>
                  <a:gd name="connsiteX258" fmla="*/ 2135909 w 3048803"/>
                  <a:gd name="connsiteY258" fmla="*/ 3076386 h 3378200"/>
                  <a:gd name="connsiteX259" fmla="*/ 2114327 w 3048803"/>
                  <a:gd name="connsiteY259" fmla="*/ 3084007 h 3378200"/>
                  <a:gd name="connsiteX260" fmla="*/ 2082589 w 3048803"/>
                  <a:gd name="connsiteY260" fmla="*/ 3089722 h 3378200"/>
                  <a:gd name="connsiteX261" fmla="*/ 2045773 w 3048803"/>
                  <a:gd name="connsiteY261" fmla="*/ 3095438 h 3378200"/>
                  <a:gd name="connsiteX262" fmla="*/ 2019113 w 3048803"/>
                  <a:gd name="connsiteY262" fmla="*/ 3103058 h 3378200"/>
                  <a:gd name="connsiteX263" fmla="*/ 2005783 w 3048803"/>
                  <a:gd name="connsiteY263" fmla="*/ 3106869 h 3378200"/>
                  <a:gd name="connsiteX264" fmla="*/ 1979123 w 3048803"/>
                  <a:gd name="connsiteY264" fmla="*/ 3120205 h 3378200"/>
                  <a:gd name="connsiteX265" fmla="*/ 1975314 w 3048803"/>
                  <a:gd name="connsiteY265" fmla="*/ 3131636 h 3378200"/>
                  <a:gd name="connsiteX266" fmla="*/ 1973479 w 3048803"/>
                  <a:gd name="connsiteY266" fmla="*/ 3132471 h 3378200"/>
                  <a:gd name="connsiteX267" fmla="*/ 1972478 w 3048803"/>
                  <a:gd name="connsiteY267" fmla="*/ 3132137 h 3378200"/>
                  <a:gd name="connsiteX268" fmla="*/ 1953263 w 3048803"/>
                  <a:gd name="connsiteY268" fmla="*/ 3128047 h 3378200"/>
                  <a:gd name="connsiteX269" fmla="*/ 1936351 w 3048803"/>
                  <a:gd name="connsiteY269" fmla="*/ 3098165 h 3378200"/>
                  <a:gd name="connsiteX270" fmla="*/ 1919209 w 3048803"/>
                  <a:gd name="connsiteY270" fmla="*/ 3094990 h 3378200"/>
                  <a:gd name="connsiteX271" fmla="*/ 1900163 w 3048803"/>
                  <a:gd name="connsiteY271" fmla="*/ 3054985 h 3378200"/>
                  <a:gd name="connsiteX272" fmla="*/ 1891274 w 3048803"/>
                  <a:gd name="connsiteY272" fmla="*/ 2962275 h 3378200"/>
                  <a:gd name="connsiteX273" fmla="*/ 1848102 w 3048803"/>
                  <a:gd name="connsiteY273" fmla="*/ 2971165 h 3378200"/>
                  <a:gd name="connsiteX274" fmla="*/ 1816358 w 3048803"/>
                  <a:gd name="connsiteY274" fmla="*/ 3023235 h 3378200"/>
                  <a:gd name="connsiteX275" fmla="*/ 1816358 w 3048803"/>
                  <a:gd name="connsiteY275" fmla="*/ 3046095 h 3378200"/>
                  <a:gd name="connsiteX276" fmla="*/ 1747790 w 3048803"/>
                  <a:gd name="connsiteY276" fmla="*/ 3057525 h 3378200"/>
                  <a:gd name="connsiteX277" fmla="*/ 1723030 w 3048803"/>
                  <a:gd name="connsiteY277" fmla="*/ 3131820 h 3378200"/>
                  <a:gd name="connsiteX278" fmla="*/ 1747790 w 3048803"/>
                  <a:gd name="connsiteY278" fmla="*/ 3131820 h 3378200"/>
                  <a:gd name="connsiteX279" fmla="*/ 1706523 w 3048803"/>
                  <a:gd name="connsiteY279" fmla="*/ 3181985 h 3378200"/>
                  <a:gd name="connsiteX280" fmla="*/ 1619311 w 3048803"/>
                  <a:gd name="connsiteY280" fmla="*/ 3171817 h 3378200"/>
                  <a:gd name="connsiteX281" fmla="*/ 1632241 w 3048803"/>
                  <a:gd name="connsiteY281" fmla="*/ 3164205 h 3378200"/>
                  <a:gd name="connsiteX282" fmla="*/ 1603037 w 3048803"/>
                  <a:gd name="connsiteY282" fmla="*/ 3169920 h 3378200"/>
                  <a:gd name="connsiteX283" fmla="*/ 1619311 w 3048803"/>
                  <a:gd name="connsiteY283" fmla="*/ 3171817 h 3378200"/>
                  <a:gd name="connsiteX284" fmla="*/ 1531930 w 3048803"/>
                  <a:gd name="connsiteY284" fmla="*/ 3223260 h 3378200"/>
                  <a:gd name="connsiteX285" fmla="*/ 1442411 w 3048803"/>
                  <a:gd name="connsiteY285" fmla="*/ 3195955 h 3378200"/>
                  <a:gd name="connsiteX286" fmla="*/ 1442411 w 3048803"/>
                  <a:gd name="connsiteY286" fmla="*/ 3164205 h 3378200"/>
                  <a:gd name="connsiteX287" fmla="*/ 1413841 w 3048803"/>
                  <a:gd name="connsiteY287" fmla="*/ 3164205 h 3378200"/>
                  <a:gd name="connsiteX288" fmla="*/ 1384002 w 3048803"/>
                  <a:gd name="connsiteY288" fmla="*/ 3147060 h 3378200"/>
                  <a:gd name="connsiteX289" fmla="*/ 1316704 w 3048803"/>
                  <a:gd name="connsiteY289" fmla="*/ 3199130 h 3378200"/>
                  <a:gd name="connsiteX290" fmla="*/ 1302102 w 3048803"/>
                  <a:gd name="connsiteY290" fmla="*/ 3223260 h 3378200"/>
                  <a:gd name="connsiteX291" fmla="*/ 1302102 w 3048803"/>
                  <a:gd name="connsiteY291" fmla="*/ 3253740 h 3378200"/>
                  <a:gd name="connsiteX292" fmla="*/ 1302102 w 3048803"/>
                  <a:gd name="connsiteY292" fmla="*/ 3291205 h 3378200"/>
                  <a:gd name="connsiteX293" fmla="*/ 1265278 w 3048803"/>
                  <a:gd name="connsiteY293" fmla="*/ 3296920 h 3378200"/>
                  <a:gd name="connsiteX294" fmla="*/ 1227820 w 3048803"/>
                  <a:gd name="connsiteY294" fmla="*/ 3328670 h 3378200"/>
                  <a:gd name="connsiteX295" fmla="*/ 1187822 w 3048803"/>
                  <a:gd name="connsiteY295" fmla="*/ 3378200 h 3378200"/>
                  <a:gd name="connsiteX296" fmla="*/ 1170046 w 3048803"/>
                  <a:gd name="connsiteY296" fmla="*/ 3356610 h 3378200"/>
                  <a:gd name="connsiteX297" fmla="*/ 1104550 w 3048803"/>
                  <a:gd name="connsiteY297" fmla="*/ 3335507 h 3378200"/>
                  <a:gd name="connsiteX298" fmla="*/ 1112053 w 3048803"/>
                  <a:gd name="connsiteY298" fmla="*/ 3321685 h 3378200"/>
                  <a:gd name="connsiteX299" fmla="*/ 1099988 w 3048803"/>
                  <a:gd name="connsiteY299" fmla="*/ 3319145 h 3378200"/>
                  <a:gd name="connsiteX300" fmla="*/ 1099988 w 3048803"/>
                  <a:gd name="connsiteY300" fmla="*/ 3260090 h 3378200"/>
                  <a:gd name="connsiteX301" fmla="*/ 1112053 w 3048803"/>
                  <a:gd name="connsiteY301" fmla="*/ 3256280 h 3378200"/>
                  <a:gd name="connsiteX302" fmla="*/ 1099988 w 3048803"/>
                  <a:gd name="connsiteY302" fmla="*/ 3175000 h 3378200"/>
                  <a:gd name="connsiteX303" fmla="*/ 1099988 w 3048803"/>
                  <a:gd name="connsiteY303" fmla="*/ 3160395 h 3378200"/>
                  <a:gd name="connsiteX304" fmla="*/ 1099988 w 3048803"/>
                  <a:gd name="connsiteY304" fmla="*/ 3146425 h 3378200"/>
                  <a:gd name="connsiteX305" fmla="*/ 1079668 w 3048803"/>
                  <a:gd name="connsiteY305" fmla="*/ 3156585 h 3378200"/>
                  <a:gd name="connsiteX306" fmla="*/ 1075223 w 3048803"/>
                  <a:gd name="connsiteY306" fmla="*/ 3128010 h 3378200"/>
                  <a:gd name="connsiteX307" fmla="*/ 1071413 w 3048803"/>
                  <a:gd name="connsiteY307" fmla="*/ 3095625 h 3378200"/>
                  <a:gd name="connsiteX308" fmla="*/ 1084748 w 3048803"/>
                  <a:gd name="connsiteY308" fmla="*/ 3057525 h 3378200"/>
                  <a:gd name="connsiteX309" fmla="*/ 1046648 w 3048803"/>
                  <a:gd name="connsiteY309" fmla="*/ 3076575 h 3378200"/>
                  <a:gd name="connsiteX310" fmla="*/ 1023788 w 3048803"/>
                  <a:gd name="connsiteY310" fmla="*/ 3068955 h 3378200"/>
                  <a:gd name="connsiteX311" fmla="*/ 1035218 w 3048803"/>
                  <a:gd name="connsiteY311" fmla="*/ 3048000 h 3378200"/>
                  <a:gd name="connsiteX312" fmla="*/ 1023788 w 3048803"/>
                  <a:gd name="connsiteY312" fmla="*/ 3011805 h 3378200"/>
                  <a:gd name="connsiteX313" fmla="*/ 1021883 w 3048803"/>
                  <a:gd name="connsiteY313" fmla="*/ 2975610 h 3378200"/>
                  <a:gd name="connsiteX314" fmla="*/ 1000928 w 3048803"/>
                  <a:gd name="connsiteY314" fmla="*/ 2967990 h 3378200"/>
                  <a:gd name="connsiteX315" fmla="*/ 972353 w 3048803"/>
                  <a:gd name="connsiteY315" fmla="*/ 2971800 h 3378200"/>
                  <a:gd name="connsiteX316" fmla="*/ 983783 w 3048803"/>
                  <a:gd name="connsiteY316" fmla="*/ 2920365 h 3378200"/>
                  <a:gd name="connsiteX317" fmla="*/ 1000928 w 3048803"/>
                  <a:gd name="connsiteY317" fmla="*/ 2891790 h 3378200"/>
                  <a:gd name="connsiteX318" fmla="*/ 981878 w 3048803"/>
                  <a:gd name="connsiteY318" fmla="*/ 2861310 h 3378200"/>
                  <a:gd name="connsiteX319" fmla="*/ 981878 w 3048803"/>
                  <a:gd name="connsiteY319" fmla="*/ 2842260 h 3378200"/>
                  <a:gd name="connsiteX320" fmla="*/ 972353 w 3048803"/>
                  <a:gd name="connsiteY320" fmla="*/ 2819400 h 3378200"/>
                  <a:gd name="connsiteX321" fmla="*/ 959018 w 3048803"/>
                  <a:gd name="connsiteY321" fmla="*/ 2785110 h 3378200"/>
                  <a:gd name="connsiteX322" fmla="*/ 945683 w 3048803"/>
                  <a:gd name="connsiteY322" fmla="*/ 2747010 h 3378200"/>
                  <a:gd name="connsiteX323" fmla="*/ 948223 w 3048803"/>
                  <a:gd name="connsiteY323" fmla="*/ 2728595 h 3378200"/>
                  <a:gd name="connsiteX324" fmla="*/ 948223 w 3048803"/>
                  <a:gd name="connsiteY324" fmla="*/ 2716978 h 3378200"/>
                  <a:gd name="connsiteX325" fmla="*/ 933618 w 3048803"/>
                  <a:gd name="connsiteY325" fmla="*/ 2728595 h 3378200"/>
                  <a:gd name="connsiteX326" fmla="*/ 894248 w 3048803"/>
                  <a:gd name="connsiteY326" fmla="*/ 2684145 h 3378200"/>
                  <a:gd name="connsiteX327" fmla="*/ 865673 w 3048803"/>
                  <a:gd name="connsiteY327" fmla="*/ 2665095 h 3378200"/>
                  <a:gd name="connsiteX328" fmla="*/ 837098 w 3048803"/>
                  <a:gd name="connsiteY328" fmla="*/ 2610485 h 3378200"/>
                  <a:gd name="connsiteX329" fmla="*/ 807888 w 3048803"/>
                  <a:gd name="connsiteY329" fmla="*/ 2608580 h 3378200"/>
                  <a:gd name="connsiteX330" fmla="*/ 792013 w 3048803"/>
                  <a:gd name="connsiteY330" fmla="*/ 2620645 h 3378200"/>
                  <a:gd name="connsiteX331" fmla="*/ 778043 w 3048803"/>
                  <a:gd name="connsiteY331" fmla="*/ 2571750 h 3378200"/>
                  <a:gd name="connsiteX332" fmla="*/ 778043 w 3048803"/>
                  <a:gd name="connsiteY332" fmla="*/ 2543175 h 3378200"/>
                  <a:gd name="connsiteX333" fmla="*/ 749279 w 3048803"/>
                  <a:gd name="connsiteY333" fmla="*/ 2518473 h 3378200"/>
                  <a:gd name="connsiteX334" fmla="*/ 724703 w 3048803"/>
                  <a:gd name="connsiteY334" fmla="*/ 2458085 h 3378200"/>
                  <a:gd name="connsiteX335" fmla="*/ 731053 w 3048803"/>
                  <a:gd name="connsiteY335" fmla="*/ 2426970 h 3378200"/>
                  <a:gd name="connsiteX336" fmla="*/ 796458 w 3048803"/>
                  <a:gd name="connsiteY336" fmla="*/ 2334260 h 3378200"/>
                  <a:gd name="connsiteX337" fmla="*/ 807888 w 3048803"/>
                  <a:gd name="connsiteY337" fmla="*/ 2284730 h 3378200"/>
                  <a:gd name="connsiteX338" fmla="*/ 807888 w 3048803"/>
                  <a:gd name="connsiteY338" fmla="*/ 2242185 h 3378200"/>
                  <a:gd name="connsiteX339" fmla="*/ 807888 w 3048803"/>
                  <a:gd name="connsiteY339" fmla="*/ 2211070 h 3378200"/>
                  <a:gd name="connsiteX340" fmla="*/ 807888 w 3048803"/>
                  <a:gd name="connsiteY340" fmla="*/ 2193290 h 3378200"/>
                  <a:gd name="connsiteX341" fmla="*/ 753913 w 3048803"/>
                  <a:gd name="connsiteY341" fmla="*/ 2092960 h 3378200"/>
                  <a:gd name="connsiteX342" fmla="*/ 790108 w 3048803"/>
                  <a:gd name="connsiteY342" fmla="*/ 2103755 h 3378200"/>
                  <a:gd name="connsiteX343" fmla="*/ 807888 w 3048803"/>
                  <a:gd name="connsiteY343" fmla="*/ 2077085 h 3378200"/>
                  <a:gd name="connsiteX344" fmla="*/ 853608 w 3048803"/>
                  <a:gd name="connsiteY344" fmla="*/ 2072640 h 3378200"/>
                  <a:gd name="connsiteX345" fmla="*/ 873928 w 3048803"/>
                  <a:gd name="connsiteY345" fmla="*/ 2042160 h 3378200"/>
                  <a:gd name="connsiteX346" fmla="*/ 857418 w 3048803"/>
                  <a:gd name="connsiteY346" fmla="*/ 1997710 h 3378200"/>
                  <a:gd name="connsiteX347" fmla="*/ 881548 w 3048803"/>
                  <a:gd name="connsiteY347" fmla="*/ 1981200 h 3378200"/>
                  <a:gd name="connsiteX348" fmla="*/ 875833 w 3048803"/>
                  <a:gd name="connsiteY348" fmla="*/ 1952625 h 3378200"/>
                  <a:gd name="connsiteX349" fmla="*/ 899963 w 3048803"/>
                  <a:gd name="connsiteY349" fmla="*/ 1897380 h 3378200"/>
                  <a:gd name="connsiteX350" fmla="*/ 898058 w 3048803"/>
                  <a:gd name="connsiteY350" fmla="*/ 1885315 h 3378200"/>
                  <a:gd name="connsiteX351" fmla="*/ 901868 w 3048803"/>
                  <a:gd name="connsiteY351" fmla="*/ 1869440 h 3378200"/>
                  <a:gd name="connsiteX352" fmla="*/ 913298 w 3048803"/>
                  <a:gd name="connsiteY352" fmla="*/ 1844675 h 3378200"/>
                  <a:gd name="connsiteX353" fmla="*/ 913298 w 3048803"/>
                  <a:gd name="connsiteY353" fmla="*/ 1826260 h 3378200"/>
                  <a:gd name="connsiteX354" fmla="*/ 923673 w 3048803"/>
                  <a:gd name="connsiteY354" fmla="*/ 1832744 h 3378200"/>
                  <a:gd name="connsiteX355" fmla="*/ 913298 w 3048803"/>
                  <a:gd name="connsiteY355" fmla="*/ 1823085 h 3378200"/>
                  <a:gd name="connsiteX356" fmla="*/ 920918 w 3048803"/>
                  <a:gd name="connsiteY356" fmla="*/ 1805940 h 3378200"/>
                  <a:gd name="connsiteX357" fmla="*/ 931713 w 3048803"/>
                  <a:gd name="connsiteY357" fmla="*/ 1767840 h 3378200"/>
                  <a:gd name="connsiteX358" fmla="*/ 931713 w 3048803"/>
                  <a:gd name="connsiteY358" fmla="*/ 1751330 h 3378200"/>
                  <a:gd name="connsiteX359" fmla="*/ 948223 w 3048803"/>
                  <a:gd name="connsiteY359" fmla="*/ 1751330 h 3378200"/>
                  <a:gd name="connsiteX360" fmla="*/ 948223 w 3048803"/>
                  <a:gd name="connsiteY360" fmla="*/ 1714500 h 3378200"/>
                  <a:gd name="connsiteX361" fmla="*/ 953303 w 3048803"/>
                  <a:gd name="connsiteY361" fmla="*/ 1680210 h 3378200"/>
                  <a:gd name="connsiteX362" fmla="*/ 974258 w 3048803"/>
                  <a:gd name="connsiteY362" fmla="*/ 1671955 h 3378200"/>
                  <a:gd name="connsiteX363" fmla="*/ 987593 w 3048803"/>
                  <a:gd name="connsiteY363" fmla="*/ 1651000 h 3378200"/>
                  <a:gd name="connsiteX364" fmla="*/ 993929 w 3048803"/>
                  <a:gd name="connsiteY364" fmla="*/ 1644465 h 3378200"/>
                  <a:gd name="connsiteX365" fmla="*/ 995848 w 3048803"/>
                  <a:gd name="connsiteY365" fmla="*/ 1640840 h 3378200"/>
                  <a:gd name="connsiteX366" fmla="*/ 997753 w 3048803"/>
                  <a:gd name="connsiteY366" fmla="*/ 1614805 h 3378200"/>
                  <a:gd name="connsiteX367" fmla="*/ 972353 w 3048803"/>
                  <a:gd name="connsiteY367" fmla="*/ 1602740 h 3378200"/>
                  <a:gd name="connsiteX368" fmla="*/ 961558 w 3048803"/>
                  <a:gd name="connsiteY368" fmla="*/ 1614805 h 3378200"/>
                  <a:gd name="connsiteX369" fmla="*/ 939968 w 3048803"/>
                  <a:gd name="connsiteY369" fmla="*/ 1625600 h 3378200"/>
                  <a:gd name="connsiteX370" fmla="*/ 905043 w 3048803"/>
                  <a:gd name="connsiteY370" fmla="*/ 1637030 h 3378200"/>
                  <a:gd name="connsiteX371" fmla="*/ 892343 w 3048803"/>
                  <a:gd name="connsiteY371" fmla="*/ 1672590 h 3378200"/>
                  <a:gd name="connsiteX372" fmla="*/ 870118 w 3048803"/>
                  <a:gd name="connsiteY372" fmla="*/ 1651635 h 3378200"/>
                  <a:gd name="connsiteX373" fmla="*/ 861706 w 3048803"/>
                  <a:gd name="connsiteY373" fmla="*/ 1633315 h 3378200"/>
                  <a:gd name="connsiteX374" fmla="*/ 855897 w 3048803"/>
                  <a:gd name="connsiteY374" fmla="*/ 1618678 h 3378200"/>
                  <a:gd name="connsiteX375" fmla="*/ 854626 w 3048803"/>
                  <a:gd name="connsiteY375" fmla="*/ 1588260 h 3378200"/>
                  <a:gd name="connsiteX376" fmla="*/ 839324 w 3048803"/>
                  <a:gd name="connsiteY376" fmla="*/ 1564829 h 3378200"/>
                  <a:gd name="connsiteX377" fmla="*/ 814622 w 3048803"/>
                  <a:gd name="connsiteY377" fmla="*/ 1524761 h 3378200"/>
                  <a:gd name="connsiteX378" fmla="*/ 814238 w 3048803"/>
                  <a:gd name="connsiteY378" fmla="*/ 1526540 h 3378200"/>
                  <a:gd name="connsiteX379" fmla="*/ 784393 w 3048803"/>
                  <a:gd name="connsiteY379" fmla="*/ 1524635 h 3378200"/>
                  <a:gd name="connsiteX380" fmla="*/ 767248 w 3048803"/>
                  <a:gd name="connsiteY380" fmla="*/ 1507490 h 3378200"/>
                  <a:gd name="connsiteX381" fmla="*/ 753913 w 3048803"/>
                  <a:gd name="connsiteY381" fmla="*/ 1496061 h 3378200"/>
                  <a:gd name="connsiteX382" fmla="*/ 784393 w 3048803"/>
                  <a:gd name="connsiteY382" fmla="*/ 1484630 h 3378200"/>
                  <a:gd name="connsiteX383" fmla="*/ 814238 w 3048803"/>
                  <a:gd name="connsiteY383" fmla="*/ 1478915 h 3378200"/>
                  <a:gd name="connsiteX384" fmla="*/ 814238 w 3048803"/>
                  <a:gd name="connsiteY384" fmla="*/ 1464945 h 3378200"/>
                  <a:gd name="connsiteX385" fmla="*/ 814238 w 3048803"/>
                  <a:gd name="connsiteY385" fmla="*/ 1450340 h 3378200"/>
                  <a:gd name="connsiteX386" fmla="*/ 840908 w 3048803"/>
                  <a:gd name="connsiteY386" fmla="*/ 1437005 h 3378200"/>
                  <a:gd name="connsiteX387" fmla="*/ 871388 w 3048803"/>
                  <a:gd name="connsiteY387" fmla="*/ 1423670 h 3378200"/>
                  <a:gd name="connsiteX388" fmla="*/ 897423 w 3048803"/>
                  <a:gd name="connsiteY388" fmla="*/ 1417955 h 3378200"/>
                  <a:gd name="connsiteX389" fmla="*/ 915838 w 3048803"/>
                  <a:gd name="connsiteY389" fmla="*/ 1410335 h 3378200"/>
                  <a:gd name="connsiteX390" fmla="*/ 929173 w 3048803"/>
                  <a:gd name="connsiteY390" fmla="*/ 1398905 h 3378200"/>
                  <a:gd name="connsiteX391" fmla="*/ 939968 w 3048803"/>
                  <a:gd name="connsiteY391" fmla="*/ 1386840 h 3378200"/>
                  <a:gd name="connsiteX392" fmla="*/ 972353 w 3048803"/>
                  <a:gd name="connsiteY392" fmla="*/ 1386840 h 3378200"/>
                  <a:gd name="connsiteX393" fmla="*/ 1020613 w 3048803"/>
                  <a:gd name="connsiteY393" fmla="*/ 1386840 h 3378200"/>
                  <a:gd name="connsiteX394" fmla="*/ 1020613 w 3048803"/>
                  <a:gd name="connsiteY394" fmla="*/ 1398905 h 3378200"/>
                  <a:gd name="connsiteX395" fmla="*/ 1043473 w 3048803"/>
                  <a:gd name="connsiteY395" fmla="*/ 1383823 h 3378200"/>
                  <a:gd name="connsiteX396" fmla="*/ 1054903 w 3048803"/>
                  <a:gd name="connsiteY396" fmla="*/ 1392649 h 3378200"/>
                  <a:gd name="connsiteX397" fmla="*/ 1063063 w 3048803"/>
                  <a:gd name="connsiteY397" fmla="*/ 1400395 h 3378200"/>
                  <a:gd name="connsiteX398" fmla="*/ 1085383 w 3048803"/>
                  <a:gd name="connsiteY398" fmla="*/ 1402715 h 3378200"/>
                  <a:gd name="connsiteX399" fmla="*/ 1092941 w 3048803"/>
                  <a:gd name="connsiteY399" fmla="*/ 1423858 h 3378200"/>
                  <a:gd name="connsiteX400" fmla="*/ 1108243 w 3048803"/>
                  <a:gd name="connsiteY400" fmla="*/ 1400810 h 3378200"/>
                  <a:gd name="connsiteX401" fmla="*/ 1130468 w 3048803"/>
                  <a:gd name="connsiteY401" fmla="*/ 1386840 h 3378200"/>
                  <a:gd name="connsiteX402" fmla="*/ 1150153 w 3048803"/>
                  <a:gd name="connsiteY402" fmla="*/ 1386840 h 3378200"/>
                  <a:gd name="connsiteX403" fmla="*/ 1167298 w 3048803"/>
                  <a:gd name="connsiteY403" fmla="*/ 1386840 h 3378200"/>
                  <a:gd name="connsiteX404" fmla="*/ 1180633 w 3048803"/>
                  <a:gd name="connsiteY404" fmla="*/ 1360805 h 3378200"/>
                  <a:gd name="connsiteX405" fmla="*/ 1176823 w 3048803"/>
                  <a:gd name="connsiteY405" fmla="*/ 1330325 h 3378200"/>
                  <a:gd name="connsiteX406" fmla="*/ 1182538 w 3048803"/>
                  <a:gd name="connsiteY406" fmla="*/ 1313180 h 3378200"/>
                  <a:gd name="connsiteX407" fmla="*/ 1184443 w 3048803"/>
                  <a:gd name="connsiteY407" fmla="*/ 1309371 h 3378200"/>
                  <a:gd name="connsiteX408" fmla="*/ 1179950 w 3048803"/>
                  <a:gd name="connsiteY408" fmla="*/ 1295891 h 3378200"/>
                  <a:gd name="connsiteX409" fmla="*/ 1130851 w 3048803"/>
                  <a:gd name="connsiteY409" fmla="*/ 1326070 h 3378200"/>
                  <a:gd name="connsiteX410" fmla="*/ 1096625 w 3048803"/>
                  <a:gd name="connsiteY410" fmla="*/ 1293620 h 3378200"/>
                  <a:gd name="connsiteX411" fmla="*/ 1068873 w 3048803"/>
                  <a:gd name="connsiteY411" fmla="*/ 1288415 h 3378200"/>
                  <a:gd name="connsiteX412" fmla="*/ 1014898 w 3048803"/>
                  <a:gd name="connsiteY412" fmla="*/ 1241425 h 3378200"/>
                  <a:gd name="connsiteX413" fmla="*/ 972353 w 3048803"/>
                  <a:gd name="connsiteY413" fmla="*/ 1184910 h 3378200"/>
                  <a:gd name="connsiteX414" fmla="*/ 921553 w 3048803"/>
                  <a:gd name="connsiteY414" fmla="*/ 1211071 h 3378200"/>
                  <a:gd name="connsiteX415" fmla="*/ 875996 w 3048803"/>
                  <a:gd name="connsiteY415" fmla="*/ 1215673 h 3378200"/>
                  <a:gd name="connsiteX416" fmla="*/ 837575 w 3048803"/>
                  <a:gd name="connsiteY416" fmla="*/ 1207581 h 3378200"/>
                  <a:gd name="connsiteX417" fmla="*/ 761156 w 3048803"/>
                  <a:gd name="connsiteY417" fmla="*/ 1245298 h 3378200"/>
                  <a:gd name="connsiteX418" fmla="*/ 742075 w 3048803"/>
                  <a:gd name="connsiteY418" fmla="*/ 1218188 h 3378200"/>
                  <a:gd name="connsiteX419" fmla="*/ 753913 w 3048803"/>
                  <a:gd name="connsiteY419" fmla="*/ 1162050 h 3378200"/>
                  <a:gd name="connsiteX420" fmla="*/ 720893 w 3048803"/>
                  <a:gd name="connsiteY420" fmla="*/ 1184910 h 3378200"/>
                  <a:gd name="connsiteX421" fmla="*/ 695493 w 3048803"/>
                  <a:gd name="connsiteY421" fmla="*/ 1177290 h 3378200"/>
                  <a:gd name="connsiteX422" fmla="*/ 671363 w 3048803"/>
                  <a:gd name="connsiteY422" fmla="*/ 1146810 h 3378200"/>
                  <a:gd name="connsiteX423" fmla="*/ 655488 w 3048803"/>
                  <a:gd name="connsiteY423" fmla="*/ 1128395 h 3378200"/>
                  <a:gd name="connsiteX424" fmla="*/ 627548 w 3048803"/>
                  <a:gd name="connsiteY424" fmla="*/ 1128395 h 3378200"/>
                  <a:gd name="connsiteX425" fmla="*/ 605958 w 3048803"/>
                  <a:gd name="connsiteY425" fmla="*/ 1123315 h 3378200"/>
                  <a:gd name="connsiteX426" fmla="*/ 577383 w 3048803"/>
                  <a:gd name="connsiteY426" fmla="*/ 1123315 h 3378200"/>
                  <a:gd name="connsiteX427" fmla="*/ 561508 w 3048803"/>
                  <a:gd name="connsiteY427" fmla="*/ 1149350 h 3378200"/>
                  <a:gd name="connsiteX428" fmla="*/ 534838 w 3048803"/>
                  <a:gd name="connsiteY428" fmla="*/ 1164590 h 3378200"/>
                  <a:gd name="connsiteX429" fmla="*/ 512613 w 3048803"/>
                  <a:gd name="connsiteY429" fmla="*/ 1128395 h 3378200"/>
                  <a:gd name="connsiteX430" fmla="*/ 495468 w 3048803"/>
                  <a:gd name="connsiteY430" fmla="*/ 1108075 h 3378200"/>
                  <a:gd name="connsiteX431" fmla="*/ 495468 w 3048803"/>
                  <a:gd name="connsiteY431" fmla="*/ 1075055 h 3378200"/>
                  <a:gd name="connsiteX432" fmla="*/ 495468 w 3048803"/>
                  <a:gd name="connsiteY432" fmla="*/ 1056640 h 3378200"/>
                  <a:gd name="connsiteX433" fmla="*/ 481498 w 3048803"/>
                  <a:gd name="connsiteY433" fmla="*/ 1015365 h 3378200"/>
                  <a:gd name="connsiteX434" fmla="*/ 444668 w 3048803"/>
                  <a:gd name="connsiteY434" fmla="*/ 1017905 h 3378200"/>
                  <a:gd name="connsiteX435" fmla="*/ 439588 w 3048803"/>
                  <a:gd name="connsiteY435" fmla="*/ 996950 h 3378200"/>
                  <a:gd name="connsiteX436" fmla="*/ 409108 w 3048803"/>
                  <a:gd name="connsiteY436" fmla="*/ 1015365 h 3378200"/>
                  <a:gd name="connsiteX437" fmla="*/ 386248 w 3048803"/>
                  <a:gd name="connsiteY437" fmla="*/ 1017905 h 3378200"/>
                  <a:gd name="connsiteX438" fmla="*/ 357673 w 3048803"/>
                  <a:gd name="connsiteY438" fmla="*/ 1028065 h 3378200"/>
                  <a:gd name="connsiteX439" fmla="*/ 325923 w 3048803"/>
                  <a:gd name="connsiteY439" fmla="*/ 1010285 h 3378200"/>
                  <a:gd name="connsiteX440" fmla="*/ 315128 w 3048803"/>
                  <a:gd name="connsiteY440" fmla="*/ 984250 h 3378200"/>
                  <a:gd name="connsiteX441" fmla="*/ 293538 w 3048803"/>
                  <a:gd name="connsiteY441" fmla="*/ 984250 h 3378200"/>
                  <a:gd name="connsiteX442" fmla="*/ 272583 w 3048803"/>
                  <a:gd name="connsiteY442" fmla="*/ 958215 h 3378200"/>
                  <a:gd name="connsiteX443" fmla="*/ 252263 w 3048803"/>
                  <a:gd name="connsiteY443" fmla="*/ 958215 h 3378200"/>
                  <a:gd name="connsiteX444" fmla="*/ 242103 w 3048803"/>
                  <a:gd name="connsiteY444" fmla="*/ 974090 h 3378200"/>
                  <a:gd name="connsiteX445" fmla="*/ 219878 w 3048803"/>
                  <a:gd name="connsiteY445" fmla="*/ 991870 h 3378200"/>
                  <a:gd name="connsiteX446" fmla="*/ 214798 w 3048803"/>
                  <a:gd name="connsiteY446" fmla="*/ 974090 h 3378200"/>
                  <a:gd name="connsiteX447" fmla="*/ 188128 w 3048803"/>
                  <a:gd name="connsiteY447" fmla="*/ 974090 h 3378200"/>
                  <a:gd name="connsiteX448" fmla="*/ 198288 w 3048803"/>
                  <a:gd name="connsiteY448" fmla="*/ 920116 h 3378200"/>
                  <a:gd name="connsiteX449" fmla="*/ 160062 w 3048803"/>
                  <a:gd name="connsiteY449" fmla="*/ 920116 h 3378200"/>
                  <a:gd name="connsiteX450" fmla="*/ 128821 w 3048803"/>
                  <a:gd name="connsiteY450" fmla="*/ 873761 h 3378200"/>
                  <a:gd name="connsiteX451" fmla="*/ 167808 w 3048803"/>
                  <a:gd name="connsiteY451" fmla="*/ 845185 h 3378200"/>
                  <a:gd name="connsiteX452" fmla="*/ 165226 w 3048803"/>
                  <a:gd name="connsiteY452" fmla="*/ 816736 h 3378200"/>
                  <a:gd name="connsiteX453" fmla="*/ 146643 w 3048803"/>
                  <a:gd name="connsiteY453" fmla="*/ 795020 h 3378200"/>
                  <a:gd name="connsiteX454" fmla="*/ 167808 w 3048803"/>
                  <a:gd name="connsiteY454" fmla="*/ 747395 h 3378200"/>
                  <a:gd name="connsiteX455" fmla="*/ 185588 w 3048803"/>
                  <a:gd name="connsiteY455" fmla="*/ 760095 h 3378200"/>
                  <a:gd name="connsiteX456" fmla="*/ 259883 w 3048803"/>
                  <a:gd name="connsiteY456" fmla="*/ 726440 h 3378200"/>
                  <a:gd name="connsiteX457" fmla="*/ 219878 w 3048803"/>
                  <a:gd name="connsiteY457" fmla="*/ 693420 h 3378200"/>
                  <a:gd name="connsiteX458" fmla="*/ 193208 w 3048803"/>
                  <a:gd name="connsiteY458" fmla="*/ 652780 h 3378200"/>
                  <a:gd name="connsiteX459" fmla="*/ 214798 w 3048803"/>
                  <a:gd name="connsiteY459" fmla="*/ 633730 h 3378200"/>
                  <a:gd name="connsiteX460" fmla="*/ 183048 w 3048803"/>
                  <a:gd name="connsiteY460" fmla="*/ 610870 h 3378200"/>
                  <a:gd name="connsiteX461" fmla="*/ 198288 w 3048803"/>
                  <a:gd name="connsiteY461" fmla="*/ 551815 h 3378200"/>
                  <a:gd name="connsiteX462" fmla="*/ 195748 w 3048803"/>
                  <a:gd name="connsiteY462" fmla="*/ 508636 h 3378200"/>
                  <a:gd name="connsiteX463" fmla="*/ 167808 w 3048803"/>
                  <a:gd name="connsiteY463" fmla="*/ 489585 h 3378200"/>
                  <a:gd name="connsiteX464" fmla="*/ 214798 w 3048803"/>
                  <a:gd name="connsiteY464" fmla="*/ 481965 h 3378200"/>
                  <a:gd name="connsiteX465" fmla="*/ 202733 w 3048803"/>
                  <a:gd name="connsiteY465" fmla="*/ 422911 h 3378200"/>
                  <a:gd name="connsiteX466" fmla="*/ 202733 w 3048803"/>
                  <a:gd name="connsiteY466" fmla="*/ 398145 h 3378200"/>
                  <a:gd name="connsiteX467" fmla="*/ 214798 w 3048803"/>
                  <a:gd name="connsiteY467" fmla="*/ 391160 h 3378200"/>
                  <a:gd name="connsiteX468" fmla="*/ 223688 w 3048803"/>
                  <a:gd name="connsiteY468" fmla="*/ 377191 h 3378200"/>
                  <a:gd name="connsiteX469" fmla="*/ 219878 w 3048803"/>
                  <a:gd name="connsiteY469" fmla="*/ 350520 h 3378200"/>
                  <a:gd name="connsiteX470" fmla="*/ 214798 w 3048803"/>
                  <a:gd name="connsiteY470" fmla="*/ 296545 h 3378200"/>
                  <a:gd name="connsiteX471" fmla="*/ 183048 w 3048803"/>
                  <a:gd name="connsiteY471" fmla="*/ 265430 h 3378200"/>
                  <a:gd name="connsiteX472" fmla="*/ 159553 w 3048803"/>
                  <a:gd name="connsiteY472" fmla="*/ 255270 h 3378200"/>
                  <a:gd name="connsiteX473" fmla="*/ 125898 w 3048803"/>
                  <a:gd name="connsiteY473" fmla="*/ 257810 h 3378200"/>
                  <a:gd name="connsiteX474" fmla="*/ 120818 w 3048803"/>
                  <a:gd name="connsiteY474" fmla="*/ 285115 h 3378200"/>
                  <a:gd name="connsiteX475" fmla="*/ 99228 w 3048803"/>
                  <a:gd name="connsiteY475" fmla="*/ 270510 h 3378200"/>
                  <a:gd name="connsiteX476" fmla="*/ 85258 w 3048803"/>
                  <a:gd name="connsiteY476" fmla="*/ 247650 h 3378200"/>
                  <a:gd name="connsiteX477" fmla="*/ 58588 w 3048803"/>
                  <a:gd name="connsiteY477" fmla="*/ 213995 h 3378200"/>
                  <a:gd name="connsiteX478" fmla="*/ 45679 w 3048803"/>
                  <a:gd name="connsiteY478" fmla="*/ 198372 h 3378200"/>
                  <a:gd name="connsiteX479" fmla="*/ 28492 w 3048803"/>
                  <a:gd name="connsiteY479" fmla="*/ 177884 h 3378200"/>
                  <a:gd name="connsiteX480" fmla="*/ 0 w 3048803"/>
                  <a:gd name="connsiteY480" fmla="*/ 172720 h 3378200"/>
                  <a:gd name="connsiteX481" fmla="*/ 43983 w 3048803"/>
                  <a:gd name="connsiteY481" fmla="*/ 116205 h 3378200"/>
                  <a:gd name="connsiteX482" fmla="*/ 58588 w 3048803"/>
                  <a:gd name="connsiteY482" fmla="*/ 111125 h 3378200"/>
                  <a:gd name="connsiteX483" fmla="*/ 58588 w 3048803"/>
                  <a:gd name="connsiteY483" fmla="*/ 85725 h 3378200"/>
                  <a:gd name="connsiteX484" fmla="*/ 120818 w 3048803"/>
                  <a:gd name="connsiteY484" fmla="*/ 85725 h 3378200"/>
                  <a:gd name="connsiteX485" fmla="*/ 120818 w 3048803"/>
                  <a:gd name="connsiteY485" fmla="*/ 64770 h 3378200"/>
                  <a:gd name="connsiteX486" fmla="*/ 159553 w 3048803"/>
                  <a:gd name="connsiteY486" fmla="*/ 62230 h 3378200"/>
                  <a:gd name="connsiteX487" fmla="*/ 167808 w 3048803"/>
                  <a:gd name="connsiteY487" fmla="*/ 28575 h 3378200"/>
                  <a:gd name="connsiteX488" fmla="*/ 167808 w 3048803"/>
                  <a:gd name="connsiteY488" fmla="*/ 0 h 3378200"/>
                  <a:gd name="connsiteX0" fmla="*/ 966497 w 3048803"/>
                  <a:gd name="connsiteY0" fmla="*/ 2693200 h 3378200"/>
                  <a:gd name="connsiteX1" fmla="*/ 964145 w 3048803"/>
                  <a:gd name="connsiteY1" fmla="*/ 2699470 h 3378200"/>
                  <a:gd name="connsiteX2" fmla="*/ 967273 w 3048803"/>
                  <a:gd name="connsiteY2" fmla="*/ 2698115 h 3378200"/>
                  <a:gd name="connsiteX3" fmla="*/ 966497 w 3048803"/>
                  <a:gd name="connsiteY3" fmla="*/ 2693200 h 3378200"/>
                  <a:gd name="connsiteX4" fmla="*/ 933618 w 3048803"/>
                  <a:gd name="connsiteY4" fmla="*/ 1861844 h 3378200"/>
                  <a:gd name="connsiteX5" fmla="*/ 933618 w 3048803"/>
                  <a:gd name="connsiteY5" fmla="*/ 1869440 h 3378200"/>
                  <a:gd name="connsiteX6" fmla="*/ 950128 w 3048803"/>
                  <a:gd name="connsiteY6" fmla="*/ 1869440 h 3378200"/>
                  <a:gd name="connsiteX7" fmla="*/ 950128 w 3048803"/>
                  <a:gd name="connsiteY7" fmla="*/ 1866214 h 3378200"/>
                  <a:gd name="connsiteX8" fmla="*/ 948223 w 3048803"/>
                  <a:gd name="connsiteY8" fmla="*/ 1866900 h 3378200"/>
                  <a:gd name="connsiteX9" fmla="*/ 933618 w 3048803"/>
                  <a:gd name="connsiteY9" fmla="*/ 1861844 h 3378200"/>
                  <a:gd name="connsiteX10" fmla="*/ 2615098 w 3048803"/>
                  <a:gd name="connsiteY10" fmla="*/ 1367155 h 3378200"/>
                  <a:gd name="connsiteX11" fmla="*/ 2611374 w 3048803"/>
                  <a:gd name="connsiteY11" fmla="*/ 1370879 h 3378200"/>
                  <a:gd name="connsiteX12" fmla="*/ 2612074 w 3048803"/>
                  <a:gd name="connsiteY12" fmla="*/ 1377875 h 3378200"/>
                  <a:gd name="connsiteX13" fmla="*/ 2614463 w 3048803"/>
                  <a:gd name="connsiteY13" fmla="*/ 1376680 h 3378200"/>
                  <a:gd name="connsiteX14" fmla="*/ 2615098 w 3048803"/>
                  <a:gd name="connsiteY14" fmla="*/ 1367155 h 3378200"/>
                  <a:gd name="connsiteX15" fmla="*/ 1338490 w 3048803"/>
                  <a:gd name="connsiteY15" fmla="*/ 1109545 h 3378200"/>
                  <a:gd name="connsiteX16" fmla="*/ 1325285 w 3048803"/>
                  <a:gd name="connsiteY16" fmla="*/ 1117370 h 3378200"/>
                  <a:gd name="connsiteX17" fmla="*/ 1326365 w 3048803"/>
                  <a:gd name="connsiteY17" fmla="*/ 1119187 h 3378200"/>
                  <a:gd name="connsiteX18" fmla="*/ 1327377 w 3048803"/>
                  <a:gd name="connsiteY18" fmla="*/ 1121684 h 3378200"/>
                  <a:gd name="connsiteX19" fmla="*/ 1331128 w 3048803"/>
                  <a:gd name="connsiteY19" fmla="*/ 1118870 h 3378200"/>
                  <a:gd name="connsiteX20" fmla="*/ 1338490 w 3048803"/>
                  <a:gd name="connsiteY20" fmla="*/ 1109545 h 3378200"/>
                  <a:gd name="connsiteX21" fmla="*/ 1389548 w 3048803"/>
                  <a:gd name="connsiteY21" fmla="*/ 885825 h 3378200"/>
                  <a:gd name="connsiteX22" fmla="*/ 1403518 w 3048803"/>
                  <a:gd name="connsiteY22" fmla="*/ 887730 h 3378200"/>
                  <a:gd name="connsiteX23" fmla="*/ 1385227 w 3048803"/>
                  <a:gd name="connsiteY23" fmla="*/ 888706 h 3378200"/>
                  <a:gd name="connsiteX24" fmla="*/ 1389548 w 3048803"/>
                  <a:gd name="connsiteY24" fmla="*/ 885825 h 3378200"/>
                  <a:gd name="connsiteX25" fmla="*/ 167808 w 3048803"/>
                  <a:gd name="connsiteY25" fmla="*/ 0 h 3378200"/>
                  <a:gd name="connsiteX26" fmla="*/ 214798 w 3048803"/>
                  <a:gd name="connsiteY26" fmla="*/ 10795 h 3378200"/>
                  <a:gd name="connsiteX27" fmla="*/ 259883 w 3048803"/>
                  <a:gd name="connsiteY27" fmla="*/ 10795 h 3378200"/>
                  <a:gd name="connsiteX28" fmla="*/ 293538 w 3048803"/>
                  <a:gd name="connsiteY28" fmla="*/ 67310 h 3378200"/>
                  <a:gd name="connsiteX29" fmla="*/ 345608 w 3048803"/>
                  <a:gd name="connsiteY29" fmla="*/ 83185 h 3378200"/>
                  <a:gd name="connsiteX30" fmla="*/ 386248 w 3048803"/>
                  <a:gd name="connsiteY30" fmla="*/ 62230 h 3378200"/>
                  <a:gd name="connsiteX31" fmla="*/ 409108 w 3048803"/>
                  <a:gd name="connsiteY31" fmla="*/ 106045 h 3378200"/>
                  <a:gd name="connsiteX32" fmla="*/ 439588 w 3048803"/>
                  <a:gd name="connsiteY32" fmla="*/ 140970 h 3378200"/>
                  <a:gd name="connsiteX33" fmla="*/ 429260 w 3048803"/>
                  <a:gd name="connsiteY33" fmla="*/ 188595 h 3378200"/>
                  <a:gd name="connsiteX34" fmla="*/ 443063 w 3048803"/>
                  <a:gd name="connsiteY34" fmla="*/ 269282 h 3378200"/>
                  <a:gd name="connsiteX35" fmla="*/ 420754 w 3048803"/>
                  <a:gd name="connsiteY35" fmla="*/ 293754 h 3378200"/>
                  <a:gd name="connsiteX36" fmla="*/ 401362 w 3048803"/>
                  <a:gd name="connsiteY36" fmla="*/ 343110 h 3378200"/>
                  <a:gd name="connsiteX37" fmla="*/ 429261 w 3048803"/>
                  <a:gd name="connsiteY37" fmla="*/ 391160 h 3378200"/>
                  <a:gd name="connsiteX38" fmla="*/ 439012 w 3048803"/>
                  <a:gd name="connsiteY38" fmla="*/ 428615 h 3378200"/>
                  <a:gd name="connsiteX39" fmla="*/ 438953 w 3048803"/>
                  <a:gd name="connsiteY39" fmla="*/ 428626 h 3378200"/>
                  <a:gd name="connsiteX40" fmla="*/ 438953 w 3048803"/>
                  <a:gd name="connsiteY40" fmla="*/ 432436 h 3378200"/>
                  <a:gd name="connsiteX41" fmla="*/ 439012 w 3048803"/>
                  <a:gd name="connsiteY41" fmla="*/ 428615 h 3378200"/>
                  <a:gd name="connsiteX42" fmla="*/ 470703 w 3048803"/>
                  <a:gd name="connsiteY42" fmla="*/ 422911 h 3378200"/>
                  <a:gd name="connsiteX43" fmla="*/ 524043 w 3048803"/>
                  <a:gd name="connsiteY43" fmla="*/ 422911 h 3378200"/>
                  <a:gd name="connsiteX44" fmla="*/ 556428 w 3048803"/>
                  <a:gd name="connsiteY44" fmla="*/ 452756 h 3378200"/>
                  <a:gd name="connsiteX45" fmla="*/ 591988 w 3048803"/>
                  <a:gd name="connsiteY45" fmla="*/ 430530 h 3378200"/>
                  <a:gd name="connsiteX46" fmla="*/ 637708 w 3048803"/>
                  <a:gd name="connsiteY46" fmla="*/ 469265 h 3378200"/>
                  <a:gd name="connsiteX47" fmla="*/ 680001 w 3048803"/>
                  <a:gd name="connsiteY47" fmla="*/ 425067 h 3378200"/>
                  <a:gd name="connsiteX48" fmla="*/ 733258 w 3048803"/>
                  <a:gd name="connsiteY48" fmla="*/ 487254 h 3378200"/>
                  <a:gd name="connsiteX49" fmla="*/ 767248 w 3048803"/>
                  <a:gd name="connsiteY49" fmla="*/ 516382 h 3378200"/>
                  <a:gd name="connsiteX50" fmla="*/ 806618 w 3048803"/>
                  <a:gd name="connsiteY50" fmla="*/ 529590 h 3378200"/>
                  <a:gd name="connsiteX51" fmla="*/ 835193 w 3048803"/>
                  <a:gd name="connsiteY51" fmla="*/ 495300 h 3378200"/>
                  <a:gd name="connsiteX52" fmla="*/ 921553 w 3048803"/>
                  <a:gd name="connsiteY52" fmla="*/ 452756 h 3378200"/>
                  <a:gd name="connsiteX53" fmla="*/ 964608 w 3048803"/>
                  <a:gd name="connsiteY53" fmla="*/ 477011 h 3378200"/>
                  <a:gd name="connsiteX54" fmla="*/ 997118 w 3048803"/>
                  <a:gd name="connsiteY54" fmla="*/ 492125 h 3378200"/>
                  <a:gd name="connsiteX55" fmla="*/ 1043473 w 3048803"/>
                  <a:gd name="connsiteY55" fmla="*/ 508636 h 3378200"/>
                  <a:gd name="connsiteX56" fmla="*/ 1068873 w 3048803"/>
                  <a:gd name="connsiteY56" fmla="*/ 535941 h 3378200"/>
                  <a:gd name="connsiteX57" fmla="*/ 1114976 w 3048803"/>
                  <a:gd name="connsiteY57" fmla="*/ 531873 h 3378200"/>
                  <a:gd name="connsiteX58" fmla="*/ 1208747 w 3048803"/>
                  <a:gd name="connsiteY58" fmla="*/ 605874 h 3378200"/>
                  <a:gd name="connsiteX59" fmla="*/ 1297899 w 3048803"/>
                  <a:gd name="connsiteY59" fmla="*/ 605832 h 3378200"/>
                  <a:gd name="connsiteX60" fmla="*/ 1385420 w 3048803"/>
                  <a:gd name="connsiteY60" fmla="*/ 665042 h 3378200"/>
                  <a:gd name="connsiteX61" fmla="*/ 1420028 w 3048803"/>
                  <a:gd name="connsiteY61" fmla="*/ 668655 h 3378200"/>
                  <a:gd name="connsiteX62" fmla="*/ 1344295 w 3048803"/>
                  <a:gd name="connsiteY62" fmla="*/ 708702 h 3378200"/>
                  <a:gd name="connsiteX63" fmla="*/ 1329013 w 3048803"/>
                  <a:gd name="connsiteY63" fmla="*/ 747520 h 3378200"/>
                  <a:gd name="connsiteX64" fmla="*/ 1357163 w 3048803"/>
                  <a:gd name="connsiteY64" fmla="*/ 816610 h 3378200"/>
                  <a:gd name="connsiteX65" fmla="*/ 1355893 w 3048803"/>
                  <a:gd name="connsiteY65" fmla="*/ 890270 h 3378200"/>
                  <a:gd name="connsiteX66" fmla="*/ 1385227 w 3048803"/>
                  <a:gd name="connsiteY66" fmla="*/ 888706 h 3378200"/>
                  <a:gd name="connsiteX67" fmla="*/ 1372403 w 3048803"/>
                  <a:gd name="connsiteY67" fmla="*/ 897255 h 3378200"/>
                  <a:gd name="connsiteX68" fmla="*/ 1367958 w 3048803"/>
                  <a:gd name="connsiteY68" fmla="*/ 925195 h 3378200"/>
                  <a:gd name="connsiteX69" fmla="*/ 1321603 w 3048803"/>
                  <a:gd name="connsiteY69" fmla="*/ 922655 h 3378200"/>
                  <a:gd name="connsiteX70" fmla="*/ 1305728 w 3048803"/>
                  <a:gd name="connsiteY70" fmla="*/ 945516 h 3378200"/>
                  <a:gd name="connsiteX71" fmla="*/ 1357163 w 3048803"/>
                  <a:gd name="connsiteY71" fmla="*/ 996950 h 3378200"/>
                  <a:gd name="connsiteX72" fmla="*/ 1303488 w 3048803"/>
                  <a:gd name="connsiteY72" fmla="*/ 1075055 h 3378200"/>
                  <a:gd name="connsiteX73" fmla="*/ 1349543 w 3048803"/>
                  <a:gd name="connsiteY73" fmla="*/ 1102995 h 3378200"/>
                  <a:gd name="connsiteX74" fmla="*/ 1343114 w 3048803"/>
                  <a:gd name="connsiteY74" fmla="*/ 1106805 h 3378200"/>
                  <a:gd name="connsiteX75" fmla="*/ 1369228 w 3048803"/>
                  <a:gd name="connsiteY75" fmla="*/ 1106805 h 3378200"/>
                  <a:gd name="connsiteX76" fmla="*/ 1376848 w 3048803"/>
                  <a:gd name="connsiteY76" fmla="*/ 1130300 h 3378200"/>
                  <a:gd name="connsiteX77" fmla="*/ 1384468 w 3048803"/>
                  <a:gd name="connsiteY77" fmla="*/ 1155065 h 3378200"/>
                  <a:gd name="connsiteX78" fmla="*/ 1420028 w 3048803"/>
                  <a:gd name="connsiteY78" fmla="*/ 1160780 h 3378200"/>
                  <a:gd name="connsiteX79" fmla="*/ 1451143 w 3048803"/>
                  <a:gd name="connsiteY79" fmla="*/ 1170305 h 3378200"/>
                  <a:gd name="connsiteX80" fmla="*/ 1470193 w 3048803"/>
                  <a:gd name="connsiteY80" fmla="*/ 1164590 h 3378200"/>
                  <a:gd name="connsiteX81" fmla="*/ 1483528 w 3048803"/>
                  <a:gd name="connsiteY81" fmla="*/ 1145541 h 3378200"/>
                  <a:gd name="connsiteX82" fmla="*/ 1493053 w 3048803"/>
                  <a:gd name="connsiteY82" fmla="*/ 1106805 h 3378200"/>
                  <a:gd name="connsiteX83" fmla="*/ 1521628 w 3048803"/>
                  <a:gd name="connsiteY83" fmla="*/ 1106805 h 3378200"/>
                  <a:gd name="connsiteX84" fmla="*/ 1531153 w 3048803"/>
                  <a:gd name="connsiteY84" fmla="*/ 1126490 h 3378200"/>
                  <a:gd name="connsiteX85" fmla="*/ 1550203 w 3048803"/>
                  <a:gd name="connsiteY85" fmla="*/ 1126490 h 3378200"/>
                  <a:gd name="connsiteX86" fmla="*/ 1569253 w 3048803"/>
                  <a:gd name="connsiteY86" fmla="*/ 1143635 h 3378200"/>
                  <a:gd name="connsiteX87" fmla="*/ 1594018 w 3048803"/>
                  <a:gd name="connsiteY87" fmla="*/ 1143635 h 3378200"/>
                  <a:gd name="connsiteX88" fmla="*/ 1603543 w 3048803"/>
                  <a:gd name="connsiteY88" fmla="*/ 1126490 h 3378200"/>
                  <a:gd name="connsiteX89" fmla="*/ 1590208 w 3048803"/>
                  <a:gd name="connsiteY89" fmla="*/ 1170305 h 3378200"/>
                  <a:gd name="connsiteX90" fmla="*/ 1591861 w 3048803"/>
                  <a:gd name="connsiteY90" fmla="*/ 1197102 h 3378200"/>
                  <a:gd name="connsiteX91" fmla="*/ 1598254 w 3048803"/>
                  <a:gd name="connsiteY91" fmla="*/ 1223094 h 3378200"/>
                  <a:gd name="connsiteX92" fmla="*/ 1612265 w 3048803"/>
                  <a:gd name="connsiteY92" fmla="*/ 1253065 h 3378200"/>
                  <a:gd name="connsiteX93" fmla="*/ 1628141 w 3048803"/>
                  <a:gd name="connsiteY93" fmla="*/ 1253065 h 3378200"/>
                  <a:gd name="connsiteX94" fmla="*/ 1658788 w 3048803"/>
                  <a:gd name="connsiteY94" fmla="*/ 1240155 h 3378200"/>
                  <a:gd name="connsiteX95" fmla="*/ 1664503 w 3048803"/>
                  <a:gd name="connsiteY95" fmla="*/ 1265555 h 3378200"/>
                  <a:gd name="connsiteX96" fmla="*/ 1689268 w 3048803"/>
                  <a:gd name="connsiteY96" fmla="*/ 1290320 h 3378200"/>
                  <a:gd name="connsiteX97" fmla="*/ 1692585 w 3048803"/>
                  <a:gd name="connsiteY97" fmla="*/ 1310221 h 3378200"/>
                  <a:gd name="connsiteX98" fmla="*/ 1696253 w 3048803"/>
                  <a:gd name="connsiteY98" fmla="*/ 1295400 h 3378200"/>
                  <a:gd name="connsiteX99" fmla="*/ 1719113 w 3048803"/>
                  <a:gd name="connsiteY99" fmla="*/ 1310640 h 3378200"/>
                  <a:gd name="connsiteX100" fmla="*/ 1726098 w 3048803"/>
                  <a:gd name="connsiteY100" fmla="*/ 1314450 h 3378200"/>
                  <a:gd name="connsiteX101" fmla="*/ 1747688 w 3048803"/>
                  <a:gd name="connsiteY101" fmla="*/ 1314450 h 3378200"/>
                  <a:gd name="connsiteX102" fmla="*/ 1768643 w 3048803"/>
                  <a:gd name="connsiteY102" fmla="*/ 1314450 h 3378200"/>
                  <a:gd name="connsiteX103" fmla="*/ 1805473 w 3048803"/>
                  <a:gd name="connsiteY103" fmla="*/ 1336675 h 3378200"/>
                  <a:gd name="connsiteX104" fmla="*/ 1782613 w 3048803"/>
                  <a:gd name="connsiteY104" fmla="*/ 1349375 h 3378200"/>
                  <a:gd name="connsiteX105" fmla="*/ 1782613 w 3048803"/>
                  <a:gd name="connsiteY105" fmla="*/ 1364615 h 3378200"/>
                  <a:gd name="connsiteX106" fmla="*/ 1768643 w 3048803"/>
                  <a:gd name="connsiteY106" fmla="*/ 1384935 h 3378200"/>
                  <a:gd name="connsiteX107" fmla="*/ 1790233 w 3048803"/>
                  <a:gd name="connsiteY107" fmla="*/ 1402715 h 3378200"/>
                  <a:gd name="connsiteX108" fmla="*/ 1805473 w 3048803"/>
                  <a:gd name="connsiteY108" fmla="*/ 1428750 h 3378200"/>
                  <a:gd name="connsiteX109" fmla="*/ 1834048 w 3048803"/>
                  <a:gd name="connsiteY109" fmla="*/ 1438910 h 3378200"/>
                  <a:gd name="connsiteX110" fmla="*/ 1861988 w 3048803"/>
                  <a:gd name="connsiteY110" fmla="*/ 1418590 h 3378200"/>
                  <a:gd name="connsiteX111" fmla="*/ 1879768 w 3048803"/>
                  <a:gd name="connsiteY111" fmla="*/ 1426210 h 3378200"/>
                  <a:gd name="connsiteX112" fmla="*/ 1895008 w 3048803"/>
                  <a:gd name="connsiteY112" fmla="*/ 1397635 h 3378200"/>
                  <a:gd name="connsiteX113" fmla="*/ 1919138 w 3048803"/>
                  <a:gd name="connsiteY113" fmla="*/ 1410970 h 3378200"/>
                  <a:gd name="connsiteX114" fmla="*/ 1919138 w 3048803"/>
                  <a:gd name="connsiteY114" fmla="*/ 1431290 h 3378200"/>
                  <a:gd name="connsiteX115" fmla="*/ 1941363 w 3048803"/>
                  <a:gd name="connsiteY115" fmla="*/ 1446530 h 3378200"/>
                  <a:gd name="connsiteX116" fmla="*/ 1957873 w 3048803"/>
                  <a:gd name="connsiteY116" fmla="*/ 1413510 h 3378200"/>
                  <a:gd name="connsiteX117" fmla="*/ 1988988 w 3048803"/>
                  <a:gd name="connsiteY117" fmla="*/ 1410970 h 3378200"/>
                  <a:gd name="connsiteX118" fmla="*/ 2031533 w 3048803"/>
                  <a:gd name="connsiteY118" fmla="*/ 1410970 h 3378200"/>
                  <a:gd name="connsiteX119" fmla="*/ 2057568 w 3048803"/>
                  <a:gd name="connsiteY119" fmla="*/ 1431290 h 3378200"/>
                  <a:gd name="connsiteX120" fmla="*/ 2086032 w 3048803"/>
                  <a:gd name="connsiteY120" fmla="*/ 1424444 h 3378200"/>
                  <a:gd name="connsiteX121" fmla="*/ 2081698 w 3048803"/>
                  <a:gd name="connsiteY121" fmla="*/ 1421130 h 3378200"/>
                  <a:gd name="connsiteX122" fmla="*/ 2122973 w 3048803"/>
                  <a:gd name="connsiteY122" fmla="*/ 1396365 h 3378200"/>
                  <a:gd name="connsiteX123" fmla="*/ 2164883 w 3048803"/>
                  <a:gd name="connsiteY123" fmla="*/ 1369695 h 3378200"/>
                  <a:gd name="connsiteX124" fmla="*/ 2162978 w 3048803"/>
                  <a:gd name="connsiteY124" fmla="*/ 1338580 h 3378200"/>
                  <a:gd name="connsiteX125" fmla="*/ 2174408 w 3048803"/>
                  <a:gd name="connsiteY125" fmla="*/ 1247775 h 3378200"/>
                  <a:gd name="connsiteX126" fmla="*/ 2192823 w 3048803"/>
                  <a:gd name="connsiteY126" fmla="*/ 1230630 h 3378200"/>
                  <a:gd name="connsiteX127" fmla="*/ 2113448 w 3048803"/>
                  <a:gd name="connsiteY127" fmla="*/ 1189355 h 3378200"/>
                  <a:gd name="connsiteX128" fmla="*/ 2079793 w 3048803"/>
                  <a:gd name="connsiteY128" fmla="*/ 1189355 h 3378200"/>
                  <a:gd name="connsiteX129" fmla="*/ 2050583 w 3048803"/>
                  <a:gd name="connsiteY129" fmla="*/ 1211580 h 3378200"/>
                  <a:gd name="connsiteX130" fmla="*/ 2029628 w 3048803"/>
                  <a:gd name="connsiteY130" fmla="*/ 1253490 h 3378200"/>
                  <a:gd name="connsiteX131" fmla="*/ 2022008 w 3048803"/>
                  <a:gd name="connsiteY131" fmla="*/ 1245870 h 3378200"/>
                  <a:gd name="connsiteX132" fmla="*/ 2004863 w 3048803"/>
                  <a:gd name="connsiteY132" fmla="*/ 1243965 h 3378200"/>
                  <a:gd name="connsiteX133" fmla="*/ 2048678 w 3048803"/>
                  <a:gd name="connsiteY133" fmla="*/ 1186815 h 3378200"/>
                  <a:gd name="connsiteX134" fmla="*/ 2023913 w 3048803"/>
                  <a:gd name="connsiteY134" fmla="*/ 1146810 h 3378200"/>
                  <a:gd name="connsiteX135" fmla="*/ 2004863 w 3048803"/>
                  <a:gd name="connsiteY135" fmla="*/ 1200150 h 3378200"/>
                  <a:gd name="connsiteX136" fmla="*/ 1989623 w 3048803"/>
                  <a:gd name="connsiteY136" fmla="*/ 1209675 h 3378200"/>
                  <a:gd name="connsiteX137" fmla="*/ 1993433 w 3048803"/>
                  <a:gd name="connsiteY137" fmla="*/ 1236345 h 3378200"/>
                  <a:gd name="connsiteX138" fmla="*/ 1955333 w 3048803"/>
                  <a:gd name="connsiteY138" fmla="*/ 1230630 h 3378200"/>
                  <a:gd name="connsiteX139" fmla="*/ 1955333 w 3048803"/>
                  <a:gd name="connsiteY139" fmla="*/ 1211580 h 3378200"/>
                  <a:gd name="connsiteX140" fmla="*/ 1987718 w 3048803"/>
                  <a:gd name="connsiteY140" fmla="*/ 1151255 h 3378200"/>
                  <a:gd name="connsiteX141" fmla="*/ 2010578 w 3048803"/>
                  <a:gd name="connsiteY141" fmla="*/ 1135380 h 3378200"/>
                  <a:gd name="connsiteX142" fmla="*/ 1997243 w 3048803"/>
                  <a:gd name="connsiteY142" fmla="*/ 1074420 h 3378200"/>
                  <a:gd name="connsiteX143" fmla="*/ 2023913 w 3048803"/>
                  <a:gd name="connsiteY143" fmla="*/ 1033780 h 3378200"/>
                  <a:gd name="connsiteX144" fmla="*/ 2113448 w 3048803"/>
                  <a:gd name="connsiteY144" fmla="*/ 1017905 h 3378200"/>
                  <a:gd name="connsiteX145" fmla="*/ 2162978 w 3048803"/>
                  <a:gd name="connsiteY145" fmla="*/ 1005205 h 3378200"/>
                  <a:gd name="connsiteX146" fmla="*/ 2145198 w 3048803"/>
                  <a:gd name="connsiteY146" fmla="*/ 954405 h 3378200"/>
                  <a:gd name="connsiteX147" fmla="*/ 2111543 w 3048803"/>
                  <a:gd name="connsiteY147" fmla="*/ 963931 h 3378200"/>
                  <a:gd name="connsiteX148" fmla="*/ 2079793 w 3048803"/>
                  <a:gd name="connsiteY148" fmla="*/ 938530 h 3378200"/>
                  <a:gd name="connsiteX149" fmla="*/ 2081698 w 3048803"/>
                  <a:gd name="connsiteY149" fmla="*/ 859155 h 3378200"/>
                  <a:gd name="connsiteX150" fmla="*/ 2129323 w 3048803"/>
                  <a:gd name="connsiteY150" fmla="*/ 824230 h 3378200"/>
                  <a:gd name="connsiteX151" fmla="*/ 2192823 w 3048803"/>
                  <a:gd name="connsiteY151" fmla="*/ 805180 h 3378200"/>
                  <a:gd name="connsiteX152" fmla="*/ 2213778 w 3048803"/>
                  <a:gd name="connsiteY152" fmla="*/ 849630 h 3378200"/>
                  <a:gd name="connsiteX153" fmla="*/ 2230923 w 3048803"/>
                  <a:gd name="connsiteY153" fmla="*/ 881380 h 3378200"/>
                  <a:gd name="connsiteX154" fmla="*/ 2275373 w 3048803"/>
                  <a:gd name="connsiteY154" fmla="*/ 903605 h 3378200"/>
                  <a:gd name="connsiteX155" fmla="*/ 2275373 w 3048803"/>
                  <a:gd name="connsiteY155" fmla="*/ 878205 h 3378200"/>
                  <a:gd name="connsiteX156" fmla="*/ 2367448 w 3048803"/>
                  <a:gd name="connsiteY156" fmla="*/ 849630 h 3378200"/>
                  <a:gd name="connsiteX157" fmla="*/ 2403008 w 3048803"/>
                  <a:gd name="connsiteY157" fmla="*/ 862965 h 3378200"/>
                  <a:gd name="connsiteX158" fmla="*/ 2433488 w 3048803"/>
                  <a:gd name="connsiteY158" fmla="*/ 847725 h 3378200"/>
                  <a:gd name="connsiteX159" fmla="*/ 2456348 w 3048803"/>
                  <a:gd name="connsiteY159" fmla="*/ 872490 h 3378200"/>
                  <a:gd name="connsiteX160" fmla="*/ 2444918 w 3048803"/>
                  <a:gd name="connsiteY160" fmla="*/ 889635 h 3378200"/>
                  <a:gd name="connsiteX161" fmla="*/ 2469683 w 3048803"/>
                  <a:gd name="connsiteY161" fmla="*/ 901065 h 3378200"/>
                  <a:gd name="connsiteX162" fmla="*/ 2458253 w 3048803"/>
                  <a:gd name="connsiteY162" fmla="*/ 910590 h 3378200"/>
                  <a:gd name="connsiteX163" fmla="*/ 2469048 w 3048803"/>
                  <a:gd name="connsiteY163" fmla="*/ 922655 h 3378200"/>
                  <a:gd name="connsiteX164" fmla="*/ 2494448 w 3048803"/>
                  <a:gd name="connsiteY164" fmla="*/ 986155 h 3378200"/>
                  <a:gd name="connsiteX165" fmla="*/ 2458253 w 3048803"/>
                  <a:gd name="connsiteY165" fmla="*/ 1038225 h 3378200"/>
                  <a:gd name="connsiteX166" fmla="*/ 2471588 w 3048803"/>
                  <a:gd name="connsiteY166" fmla="*/ 1068705 h 3378200"/>
                  <a:gd name="connsiteX167" fmla="*/ 2448728 w 3048803"/>
                  <a:gd name="connsiteY167" fmla="*/ 1106805 h 3378200"/>
                  <a:gd name="connsiteX168" fmla="*/ 2448728 w 3048803"/>
                  <a:gd name="connsiteY168" fmla="*/ 1132206 h 3378200"/>
                  <a:gd name="connsiteX169" fmla="*/ 2427773 w 3048803"/>
                  <a:gd name="connsiteY169" fmla="*/ 1141095 h 3378200"/>
                  <a:gd name="connsiteX170" fmla="*/ 2431583 w 3048803"/>
                  <a:gd name="connsiteY170" fmla="*/ 1163955 h 3378200"/>
                  <a:gd name="connsiteX171" fmla="*/ 2387768 w 3048803"/>
                  <a:gd name="connsiteY171" fmla="*/ 1198880 h 3378200"/>
                  <a:gd name="connsiteX172" fmla="*/ 2384593 w 3048803"/>
                  <a:gd name="connsiteY172" fmla="*/ 1230630 h 3378200"/>
                  <a:gd name="connsiteX173" fmla="*/ 2345858 w 3048803"/>
                  <a:gd name="connsiteY173" fmla="*/ 1239520 h 3378200"/>
                  <a:gd name="connsiteX174" fmla="*/ 2345858 w 3048803"/>
                  <a:gd name="connsiteY174" fmla="*/ 1295400 h 3378200"/>
                  <a:gd name="connsiteX175" fmla="*/ 2384593 w 3048803"/>
                  <a:gd name="connsiteY175" fmla="*/ 1314451 h 3378200"/>
                  <a:gd name="connsiteX176" fmla="*/ 2430948 w 3048803"/>
                  <a:gd name="connsiteY176" fmla="*/ 1295400 h 3378200"/>
                  <a:gd name="connsiteX177" fmla="*/ 2472223 w 3048803"/>
                  <a:gd name="connsiteY177" fmla="*/ 1295400 h 3378200"/>
                  <a:gd name="connsiteX178" fmla="*/ 2536358 w 3048803"/>
                  <a:gd name="connsiteY178" fmla="*/ 1239520 h 3378200"/>
                  <a:gd name="connsiteX179" fmla="*/ 2570648 w 3048803"/>
                  <a:gd name="connsiteY179" fmla="*/ 1239520 h 3378200"/>
                  <a:gd name="connsiteX180" fmla="*/ 2573647 w 3048803"/>
                  <a:gd name="connsiteY180" fmla="*/ 1251314 h 3378200"/>
                  <a:gd name="connsiteX181" fmla="*/ 2573710 w 3048803"/>
                  <a:gd name="connsiteY181" fmla="*/ 1251335 h 3378200"/>
                  <a:gd name="connsiteX182" fmla="*/ 2580173 w 3048803"/>
                  <a:gd name="connsiteY182" fmla="*/ 1241425 h 3378200"/>
                  <a:gd name="connsiteX183" fmla="*/ 2601763 w 3048803"/>
                  <a:gd name="connsiteY183" fmla="*/ 1241425 h 3378200"/>
                  <a:gd name="connsiteX184" fmla="*/ 2627163 w 3048803"/>
                  <a:gd name="connsiteY184" fmla="*/ 1264285 h 3378200"/>
                  <a:gd name="connsiteX185" fmla="*/ 2639863 w 3048803"/>
                  <a:gd name="connsiteY185" fmla="*/ 1275715 h 3378200"/>
                  <a:gd name="connsiteX186" fmla="*/ 2653833 w 3048803"/>
                  <a:gd name="connsiteY186" fmla="*/ 1284605 h 3378200"/>
                  <a:gd name="connsiteX187" fmla="*/ 2662088 w 3048803"/>
                  <a:gd name="connsiteY187" fmla="*/ 1273175 h 3378200"/>
                  <a:gd name="connsiteX188" fmla="*/ 2681138 w 3048803"/>
                  <a:gd name="connsiteY188" fmla="*/ 1275715 h 3378200"/>
                  <a:gd name="connsiteX189" fmla="*/ 2698918 w 3048803"/>
                  <a:gd name="connsiteY189" fmla="*/ 1285875 h 3378200"/>
                  <a:gd name="connsiteX190" fmla="*/ 2702728 w 3048803"/>
                  <a:gd name="connsiteY190" fmla="*/ 1297940 h 3378200"/>
                  <a:gd name="connsiteX191" fmla="*/ 2716698 w 3048803"/>
                  <a:gd name="connsiteY191" fmla="*/ 1314451 h 3378200"/>
                  <a:gd name="connsiteX192" fmla="*/ 2715428 w 3048803"/>
                  <a:gd name="connsiteY192" fmla="*/ 1324610 h 3378200"/>
                  <a:gd name="connsiteX193" fmla="*/ 2737018 w 3048803"/>
                  <a:gd name="connsiteY193" fmla="*/ 1325880 h 3378200"/>
                  <a:gd name="connsiteX194" fmla="*/ 2737018 w 3048803"/>
                  <a:gd name="connsiteY194" fmla="*/ 1334770 h 3378200"/>
                  <a:gd name="connsiteX195" fmla="*/ 2763053 w 3048803"/>
                  <a:gd name="connsiteY195" fmla="*/ 1347470 h 3378200"/>
                  <a:gd name="connsiteX196" fmla="*/ 2760513 w 3048803"/>
                  <a:gd name="connsiteY196" fmla="*/ 1357630 h 3378200"/>
                  <a:gd name="connsiteX197" fmla="*/ 2775753 w 3048803"/>
                  <a:gd name="connsiteY197" fmla="*/ 1370330 h 3378200"/>
                  <a:gd name="connsiteX198" fmla="*/ 2766863 w 3048803"/>
                  <a:gd name="connsiteY198" fmla="*/ 1386205 h 3378200"/>
                  <a:gd name="connsiteX199" fmla="*/ 2766863 w 3048803"/>
                  <a:gd name="connsiteY199" fmla="*/ 1400175 h 3378200"/>
                  <a:gd name="connsiteX200" fmla="*/ 2777023 w 3048803"/>
                  <a:gd name="connsiteY200" fmla="*/ 1415415 h 3378200"/>
                  <a:gd name="connsiteX201" fmla="*/ 2793533 w 3048803"/>
                  <a:gd name="connsiteY201" fmla="*/ 1423036 h 3378200"/>
                  <a:gd name="connsiteX202" fmla="*/ 2793533 w 3048803"/>
                  <a:gd name="connsiteY202" fmla="*/ 1440815 h 3378200"/>
                  <a:gd name="connsiteX203" fmla="*/ 2771943 w 3048803"/>
                  <a:gd name="connsiteY203" fmla="*/ 1435735 h 3378200"/>
                  <a:gd name="connsiteX204" fmla="*/ 2763053 w 3048803"/>
                  <a:gd name="connsiteY204" fmla="*/ 1439545 h 3378200"/>
                  <a:gd name="connsiteX205" fmla="*/ 2753528 w 3048803"/>
                  <a:gd name="connsiteY205" fmla="*/ 1431925 h 3378200"/>
                  <a:gd name="connsiteX206" fmla="*/ 2750988 w 3048803"/>
                  <a:gd name="connsiteY206" fmla="*/ 1508760 h 3378200"/>
                  <a:gd name="connsiteX207" fmla="*/ 2773213 w 3048803"/>
                  <a:gd name="connsiteY207" fmla="*/ 1512570 h 3378200"/>
                  <a:gd name="connsiteX208" fmla="*/ 2783373 w 3048803"/>
                  <a:gd name="connsiteY208" fmla="*/ 1504950 h 3378200"/>
                  <a:gd name="connsiteX209" fmla="*/ 2807503 w 3048803"/>
                  <a:gd name="connsiteY209" fmla="*/ 1525270 h 3378200"/>
                  <a:gd name="connsiteX210" fmla="*/ 2831633 w 3048803"/>
                  <a:gd name="connsiteY210" fmla="*/ 1554481 h 3378200"/>
                  <a:gd name="connsiteX211" fmla="*/ 2851953 w 3048803"/>
                  <a:gd name="connsiteY211" fmla="*/ 1553210 h 3378200"/>
                  <a:gd name="connsiteX212" fmla="*/ 2869098 w 3048803"/>
                  <a:gd name="connsiteY212" fmla="*/ 1565910 h 3378200"/>
                  <a:gd name="connsiteX213" fmla="*/ 2886878 w 3048803"/>
                  <a:gd name="connsiteY213" fmla="*/ 1551940 h 3378200"/>
                  <a:gd name="connsiteX214" fmla="*/ 2898308 w 3048803"/>
                  <a:gd name="connsiteY214" fmla="*/ 1565910 h 3378200"/>
                  <a:gd name="connsiteX215" fmla="*/ 2921168 w 3048803"/>
                  <a:gd name="connsiteY215" fmla="*/ 1554481 h 3378200"/>
                  <a:gd name="connsiteX216" fmla="*/ 2937678 w 3048803"/>
                  <a:gd name="connsiteY216" fmla="*/ 1575435 h 3378200"/>
                  <a:gd name="connsiteX217" fmla="*/ 2971333 w 3048803"/>
                  <a:gd name="connsiteY217" fmla="*/ 1602105 h 3378200"/>
                  <a:gd name="connsiteX218" fmla="*/ 2981493 w 3048803"/>
                  <a:gd name="connsiteY218" fmla="*/ 1602105 h 3378200"/>
                  <a:gd name="connsiteX219" fmla="*/ 2976413 w 3048803"/>
                  <a:gd name="connsiteY219" fmla="*/ 1614805 h 3378200"/>
                  <a:gd name="connsiteX220" fmla="*/ 2981493 w 3048803"/>
                  <a:gd name="connsiteY220" fmla="*/ 1632585 h 3378200"/>
                  <a:gd name="connsiteX221" fmla="*/ 2986573 w 3048803"/>
                  <a:gd name="connsiteY221" fmla="*/ 1663700 h 3378200"/>
                  <a:gd name="connsiteX222" fmla="*/ 3000543 w 3048803"/>
                  <a:gd name="connsiteY222" fmla="*/ 1659255 h 3378200"/>
                  <a:gd name="connsiteX223" fmla="*/ 3010703 w 3048803"/>
                  <a:gd name="connsiteY223" fmla="*/ 1685290 h 3378200"/>
                  <a:gd name="connsiteX224" fmla="*/ 3048803 w 3048803"/>
                  <a:gd name="connsiteY224" fmla="*/ 1729740 h 3378200"/>
                  <a:gd name="connsiteX225" fmla="*/ 3026729 w 3048803"/>
                  <a:gd name="connsiteY225" fmla="*/ 1798723 h 3378200"/>
                  <a:gd name="connsiteX226" fmla="*/ 3013147 w 3048803"/>
                  <a:gd name="connsiteY226" fmla="*/ 1792286 h 3378200"/>
                  <a:gd name="connsiteX227" fmla="*/ 2996009 w 3048803"/>
                  <a:gd name="connsiteY227" fmla="*/ 1872304 h 3378200"/>
                  <a:gd name="connsiteX228" fmla="*/ 2948402 w 3048803"/>
                  <a:gd name="connsiteY228" fmla="*/ 1929460 h 3378200"/>
                  <a:gd name="connsiteX229" fmla="*/ 2963636 w 3048803"/>
                  <a:gd name="connsiteY229" fmla="*/ 1958038 h 3378200"/>
                  <a:gd name="connsiteX230" fmla="*/ 2881752 w 3048803"/>
                  <a:gd name="connsiteY230" fmla="*/ 2087591 h 3378200"/>
                  <a:gd name="connsiteX231" fmla="*/ 2837953 w 3048803"/>
                  <a:gd name="connsiteY231" fmla="*/ 2110453 h 3378200"/>
                  <a:gd name="connsiteX232" fmla="*/ 2782729 w 3048803"/>
                  <a:gd name="connsiteY232" fmla="*/ 2129505 h 3378200"/>
                  <a:gd name="connsiteX233" fmla="*/ 2742739 w 3048803"/>
                  <a:gd name="connsiteY233" fmla="*/ 2188566 h 3378200"/>
                  <a:gd name="connsiteX234" fmla="*/ 2733218 w 3048803"/>
                  <a:gd name="connsiteY234" fmla="*/ 2342887 h 3378200"/>
                  <a:gd name="connsiteX235" fmla="*/ 2712271 w 3048803"/>
                  <a:gd name="connsiteY235" fmla="*/ 2360033 h 3378200"/>
                  <a:gd name="connsiteX236" fmla="*/ 2693228 w 3048803"/>
                  <a:gd name="connsiteY236" fmla="*/ 2392422 h 3378200"/>
                  <a:gd name="connsiteX237" fmla="*/ 2691324 w 3048803"/>
                  <a:gd name="connsiteY237" fmla="*/ 2464819 h 3378200"/>
                  <a:gd name="connsiteX238" fmla="*/ 2641813 w 3048803"/>
                  <a:gd name="connsiteY238" fmla="*/ 2521975 h 3378200"/>
                  <a:gd name="connsiteX239" fmla="*/ 2609440 w 3048803"/>
                  <a:gd name="connsiteY239" fmla="*/ 2521975 h 3378200"/>
                  <a:gd name="connsiteX240" fmla="*/ 2535173 w 3048803"/>
                  <a:gd name="connsiteY240" fmla="*/ 2554363 h 3378200"/>
                  <a:gd name="connsiteX241" fmla="*/ 2487566 w 3048803"/>
                  <a:gd name="connsiteY241" fmla="*/ 2605803 h 3378200"/>
                  <a:gd name="connsiteX242" fmla="*/ 2487566 w 3048803"/>
                  <a:gd name="connsiteY242" fmla="*/ 2638192 h 3378200"/>
                  <a:gd name="connsiteX243" fmla="*/ 2449480 w 3048803"/>
                  <a:gd name="connsiteY243" fmla="*/ 2653433 h 3378200"/>
                  <a:gd name="connsiteX244" fmla="*/ 2454688 w 3048803"/>
                  <a:gd name="connsiteY244" fmla="*/ 2729850 h 3378200"/>
                  <a:gd name="connsiteX245" fmla="*/ 2449481 w 3048803"/>
                  <a:gd name="connsiteY245" fmla="*/ 2728371 h 3378200"/>
                  <a:gd name="connsiteX246" fmla="*/ 2428533 w 3048803"/>
                  <a:gd name="connsiteY246" fmla="*/ 2794418 h 3378200"/>
                  <a:gd name="connsiteX247" fmla="*/ 2417108 w 3048803"/>
                  <a:gd name="connsiteY247" fmla="*/ 2788702 h 3378200"/>
                  <a:gd name="connsiteX248" fmla="*/ 2388544 w 3048803"/>
                  <a:gd name="connsiteY248" fmla="*/ 2815375 h 3378200"/>
                  <a:gd name="connsiteX249" fmla="*/ 2337128 w 3048803"/>
                  <a:gd name="connsiteY249" fmla="*/ 2840142 h 3378200"/>
                  <a:gd name="connsiteX250" fmla="*/ 2346649 w 3048803"/>
                  <a:gd name="connsiteY250" fmla="*/ 2855384 h 3378200"/>
                  <a:gd name="connsiteX251" fmla="*/ 2283808 w 3048803"/>
                  <a:gd name="connsiteY251" fmla="*/ 2914445 h 3378200"/>
                  <a:gd name="connsiteX252" fmla="*/ 2214620 w 3048803"/>
                  <a:gd name="connsiteY252" fmla="*/ 2990652 h 3378200"/>
                  <a:gd name="connsiteX253" fmla="*/ 2203828 w 3048803"/>
                  <a:gd name="connsiteY253" fmla="*/ 2990652 h 3378200"/>
                  <a:gd name="connsiteX254" fmla="*/ 2193672 w 3048803"/>
                  <a:gd name="connsiteY254" fmla="*/ 3019230 h 3378200"/>
                  <a:gd name="connsiteX255" fmla="*/ 2179072 w 3048803"/>
                  <a:gd name="connsiteY255" fmla="*/ 3034472 h 3378200"/>
                  <a:gd name="connsiteX256" fmla="*/ 2160030 w 3048803"/>
                  <a:gd name="connsiteY256" fmla="*/ 3055429 h 3378200"/>
                  <a:gd name="connsiteX257" fmla="*/ 2146700 w 3048803"/>
                  <a:gd name="connsiteY257" fmla="*/ 3064955 h 3378200"/>
                  <a:gd name="connsiteX258" fmla="*/ 2135909 w 3048803"/>
                  <a:gd name="connsiteY258" fmla="*/ 3076386 h 3378200"/>
                  <a:gd name="connsiteX259" fmla="*/ 2114327 w 3048803"/>
                  <a:gd name="connsiteY259" fmla="*/ 3084007 h 3378200"/>
                  <a:gd name="connsiteX260" fmla="*/ 2082589 w 3048803"/>
                  <a:gd name="connsiteY260" fmla="*/ 3089722 h 3378200"/>
                  <a:gd name="connsiteX261" fmla="*/ 2045773 w 3048803"/>
                  <a:gd name="connsiteY261" fmla="*/ 3095438 h 3378200"/>
                  <a:gd name="connsiteX262" fmla="*/ 2019113 w 3048803"/>
                  <a:gd name="connsiteY262" fmla="*/ 3103058 h 3378200"/>
                  <a:gd name="connsiteX263" fmla="*/ 2005783 w 3048803"/>
                  <a:gd name="connsiteY263" fmla="*/ 3106869 h 3378200"/>
                  <a:gd name="connsiteX264" fmla="*/ 1979123 w 3048803"/>
                  <a:gd name="connsiteY264" fmla="*/ 3120205 h 3378200"/>
                  <a:gd name="connsiteX265" fmla="*/ 1975314 w 3048803"/>
                  <a:gd name="connsiteY265" fmla="*/ 3131636 h 3378200"/>
                  <a:gd name="connsiteX266" fmla="*/ 1973479 w 3048803"/>
                  <a:gd name="connsiteY266" fmla="*/ 3132471 h 3378200"/>
                  <a:gd name="connsiteX267" fmla="*/ 1972478 w 3048803"/>
                  <a:gd name="connsiteY267" fmla="*/ 3132137 h 3378200"/>
                  <a:gd name="connsiteX268" fmla="*/ 1953263 w 3048803"/>
                  <a:gd name="connsiteY268" fmla="*/ 3128047 h 3378200"/>
                  <a:gd name="connsiteX269" fmla="*/ 1936351 w 3048803"/>
                  <a:gd name="connsiteY269" fmla="*/ 3098165 h 3378200"/>
                  <a:gd name="connsiteX270" fmla="*/ 1919209 w 3048803"/>
                  <a:gd name="connsiteY270" fmla="*/ 3094990 h 3378200"/>
                  <a:gd name="connsiteX271" fmla="*/ 1900163 w 3048803"/>
                  <a:gd name="connsiteY271" fmla="*/ 3054985 h 3378200"/>
                  <a:gd name="connsiteX272" fmla="*/ 1891274 w 3048803"/>
                  <a:gd name="connsiteY272" fmla="*/ 2962275 h 3378200"/>
                  <a:gd name="connsiteX273" fmla="*/ 1848102 w 3048803"/>
                  <a:gd name="connsiteY273" fmla="*/ 2971165 h 3378200"/>
                  <a:gd name="connsiteX274" fmla="*/ 1816358 w 3048803"/>
                  <a:gd name="connsiteY274" fmla="*/ 3023235 h 3378200"/>
                  <a:gd name="connsiteX275" fmla="*/ 1816358 w 3048803"/>
                  <a:gd name="connsiteY275" fmla="*/ 3046095 h 3378200"/>
                  <a:gd name="connsiteX276" fmla="*/ 1747790 w 3048803"/>
                  <a:gd name="connsiteY276" fmla="*/ 3057525 h 3378200"/>
                  <a:gd name="connsiteX277" fmla="*/ 1723030 w 3048803"/>
                  <a:gd name="connsiteY277" fmla="*/ 3131820 h 3378200"/>
                  <a:gd name="connsiteX278" fmla="*/ 1747790 w 3048803"/>
                  <a:gd name="connsiteY278" fmla="*/ 3131820 h 3378200"/>
                  <a:gd name="connsiteX279" fmla="*/ 1706523 w 3048803"/>
                  <a:gd name="connsiteY279" fmla="*/ 3181985 h 3378200"/>
                  <a:gd name="connsiteX280" fmla="*/ 1619311 w 3048803"/>
                  <a:gd name="connsiteY280" fmla="*/ 3171817 h 3378200"/>
                  <a:gd name="connsiteX281" fmla="*/ 1632241 w 3048803"/>
                  <a:gd name="connsiteY281" fmla="*/ 3164205 h 3378200"/>
                  <a:gd name="connsiteX282" fmla="*/ 1603037 w 3048803"/>
                  <a:gd name="connsiteY282" fmla="*/ 3169920 h 3378200"/>
                  <a:gd name="connsiteX283" fmla="*/ 1619311 w 3048803"/>
                  <a:gd name="connsiteY283" fmla="*/ 3171817 h 3378200"/>
                  <a:gd name="connsiteX284" fmla="*/ 1531930 w 3048803"/>
                  <a:gd name="connsiteY284" fmla="*/ 3223260 h 3378200"/>
                  <a:gd name="connsiteX285" fmla="*/ 1442411 w 3048803"/>
                  <a:gd name="connsiteY285" fmla="*/ 3195955 h 3378200"/>
                  <a:gd name="connsiteX286" fmla="*/ 1442411 w 3048803"/>
                  <a:gd name="connsiteY286" fmla="*/ 3164205 h 3378200"/>
                  <a:gd name="connsiteX287" fmla="*/ 1413841 w 3048803"/>
                  <a:gd name="connsiteY287" fmla="*/ 3164205 h 3378200"/>
                  <a:gd name="connsiteX288" fmla="*/ 1384002 w 3048803"/>
                  <a:gd name="connsiteY288" fmla="*/ 3147060 h 3378200"/>
                  <a:gd name="connsiteX289" fmla="*/ 1316704 w 3048803"/>
                  <a:gd name="connsiteY289" fmla="*/ 3199130 h 3378200"/>
                  <a:gd name="connsiteX290" fmla="*/ 1302102 w 3048803"/>
                  <a:gd name="connsiteY290" fmla="*/ 3223260 h 3378200"/>
                  <a:gd name="connsiteX291" fmla="*/ 1302102 w 3048803"/>
                  <a:gd name="connsiteY291" fmla="*/ 3253740 h 3378200"/>
                  <a:gd name="connsiteX292" fmla="*/ 1302102 w 3048803"/>
                  <a:gd name="connsiteY292" fmla="*/ 3291205 h 3378200"/>
                  <a:gd name="connsiteX293" fmla="*/ 1265278 w 3048803"/>
                  <a:gd name="connsiteY293" fmla="*/ 3296920 h 3378200"/>
                  <a:gd name="connsiteX294" fmla="*/ 1227820 w 3048803"/>
                  <a:gd name="connsiteY294" fmla="*/ 3328670 h 3378200"/>
                  <a:gd name="connsiteX295" fmla="*/ 1187822 w 3048803"/>
                  <a:gd name="connsiteY295" fmla="*/ 3378200 h 3378200"/>
                  <a:gd name="connsiteX296" fmla="*/ 1170046 w 3048803"/>
                  <a:gd name="connsiteY296" fmla="*/ 3356610 h 3378200"/>
                  <a:gd name="connsiteX297" fmla="*/ 1104550 w 3048803"/>
                  <a:gd name="connsiteY297" fmla="*/ 3335507 h 3378200"/>
                  <a:gd name="connsiteX298" fmla="*/ 1112053 w 3048803"/>
                  <a:gd name="connsiteY298" fmla="*/ 3321685 h 3378200"/>
                  <a:gd name="connsiteX299" fmla="*/ 1099988 w 3048803"/>
                  <a:gd name="connsiteY299" fmla="*/ 3319145 h 3378200"/>
                  <a:gd name="connsiteX300" fmla="*/ 1099988 w 3048803"/>
                  <a:gd name="connsiteY300" fmla="*/ 3260090 h 3378200"/>
                  <a:gd name="connsiteX301" fmla="*/ 1112053 w 3048803"/>
                  <a:gd name="connsiteY301" fmla="*/ 3256280 h 3378200"/>
                  <a:gd name="connsiteX302" fmla="*/ 1099988 w 3048803"/>
                  <a:gd name="connsiteY302" fmla="*/ 3175000 h 3378200"/>
                  <a:gd name="connsiteX303" fmla="*/ 1099988 w 3048803"/>
                  <a:gd name="connsiteY303" fmla="*/ 3160395 h 3378200"/>
                  <a:gd name="connsiteX304" fmla="*/ 1099988 w 3048803"/>
                  <a:gd name="connsiteY304" fmla="*/ 3146425 h 3378200"/>
                  <a:gd name="connsiteX305" fmla="*/ 1079668 w 3048803"/>
                  <a:gd name="connsiteY305" fmla="*/ 3156585 h 3378200"/>
                  <a:gd name="connsiteX306" fmla="*/ 1075223 w 3048803"/>
                  <a:gd name="connsiteY306" fmla="*/ 3128010 h 3378200"/>
                  <a:gd name="connsiteX307" fmla="*/ 1071413 w 3048803"/>
                  <a:gd name="connsiteY307" fmla="*/ 3095625 h 3378200"/>
                  <a:gd name="connsiteX308" fmla="*/ 1084748 w 3048803"/>
                  <a:gd name="connsiteY308" fmla="*/ 3057525 h 3378200"/>
                  <a:gd name="connsiteX309" fmla="*/ 1046648 w 3048803"/>
                  <a:gd name="connsiteY309" fmla="*/ 3076575 h 3378200"/>
                  <a:gd name="connsiteX310" fmla="*/ 1023788 w 3048803"/>
                  <a:gd name="connsiteY310" fmla="*/ 3068955 h 3378200"/>
                  <a:gd name="connsiteX311" fmla="*/ 1035218 w 3048803"/>
                  <a:gd name="connsiteY311" fmla="*/ 3048000 h 3378200"/>
                  <a:gd name="connsiteX312" fmla="*/ 1023788 w 3048803"/>
                  <a:gd name="connsiteY312" fmla="*/ 3011805 h 3378200"/>
                  <a:gd name="connsiteX313" fmla="*/ 1021883 w 3048803"/>
                  <a:gd name="connsiteY313" fmla="*/ 2975610 h 3378200"/>
                  <a:gd name="connsiteX314" fmla="*/ 1000928 w 3048803"/>
                  <a:gd name="connsiteY314" fmla="*/ 2967990 h 3378200"/>
                  <a:gd name="connsiteX315" fmla="*/ 972353 w 3048803"/>
                  <a:gd name="connsiteY315" fmla="*/ 2971800 h 3378200"/>
                  <a:gd name="connsiteX316" fmla="*/ 983783 w 3048803"/>
                  <a:gd name="connsiteY316" fmla="*/ 2920365 h 3378200"/>
                  <a:gd name="connsiteX317" fmla="*/ 1000928 w 3048803"/>
                  <a:gd name="connsiteY317" fmla="*/ 2891790 h 3378200"/>
                  <a:gd name="connsiteX318" fmla="*/ 981878 w 3048803"/>
                  <a:gd name="connsiteY318" fmla="*/ 2861310 h 3378200"/>
                  <a:gd name="connsiteX319" fmla="*/ 981878 w 3048803"/>
                  <a:gd name="connsiteY319" fmla="*/ 2842260 h 3378200"/>
                  <a:gd name="connsiteX320" fmla="*/ 972353 w 3048803"/>
                  <a:gd name="connsiteY320" fmla="*/ 2819400 h 3378200"/>
                  <a:gd name="connsiteX321" fmla="*/ 959018 w 3048803"/>
                  <a:gd name="connsiteY321" fmla="*/ 2785110 h 3378200"/>
                  <a:gd name="connsiteX322" fmla="*/ 945683 w 3048803"/>
                  <a:gd name="connsiteY322" fmla="*/ 2747010 h 3378200"/>
                  <a:gd name="connsiteX323" fmla="*/ 948223 w 3048803"/>
                  <a:gd name="connsiteY323" fmla="*/ 2728595 h 3378200"/>
                  <a:gd name="connsiteX324" fmla="*/ 948223 w 3048803"/>
                  <a:gd name="connsiteY324" fmla="*/ 2716978 h 3378200"/>
                  <a:gd name="connsiteX325" fmla="*/ 933618 w 3048803"/>
                  <a:gd name="connsiteY325" fmla="*/ 2728595 h 3378200"/>
                  <a:gd name="connsiteX326" fmla="*/ 894248 w 3048803"/>
                  <a:gd name="connsiteY326" fmla="*/ 2684145 h 3378200"/>
                  <a:gd name="connsiteX327" fmla="*/ 865673 w 3048803"/>
                  <a:gd name="connsiteY327" fmla="*/ 2665095 h 3378200"/>
                  <a:gd name="connsiteX328" fmla="*/ 837098 w 3048803"/>
                  <a:gd name="connsiteY328" fmla="*/ 2610485 h 3378200"/>
                  <a:gd name="connsiteX329" fmla="*/ 807888 w 3048803"/>
                  <a:gd name="connsiteY329" fmla="*/ 2608580 h 3378200"/>
                  <a:gd name="connsiteX330" fmla="*/ 792013 w 3048803"/>
                  <a:gd name="connsiteY330" fmla="*/ 2620645 h 3378200"/>
                  <a:gd name="connsiteX331" fmla="*/ 778043 w 3048803"/>
                  <a:gd name="connsiteY331" fmla="*/ 2571750 h 3378200"/>
                  <a:gd name="connsiteX332" fmla="*/ 778043 w 3048803"/>
                  <a:gd name="connsiteY332" fmla="*/ 2543175 h 3378200"/>
                  <a:gd name="connsiteX333" fmla="*/ 749279 w 3048803"/>
                  <a:gd name="connsiteY333" fmla="*/ 2518473 h 3378200"/>
                  <a:gd name="connsiteX334" fmla="*/ 724703 w 3048803"/>
                  <a:gd name="connsiteY334" fmla="*/ 2458085 h 3378200"/>
                  <a:gd name="connsiteX335" fmla="*/ 731053 w 3048803"/>
                  <a:gd name="connsiteY335" fmla="*/ 2426970 h 3378200"/>
                  <a:gd name="connsiteX336" fmla="*/ 796458 w 3048803"/>
                  <a:gd name="connsiteY336" fmla="*/ 2334260 h 3378200"/>
                  <a:gd name="connsiteX337" fmla="*/ 807888 w 3048803"/>
                  <a:gd name="connsiteY337" fmla="*/ 2284730 h 3378200"/>
                  <a:gd name="connsiteX338" fmla="*/ 807888 w 3048803"/>
                  <a:gd name="connsiteY338" fmla="*/ 2242185 h 3378200"/>
                  <a:gd name="connsiteX339" fmla="*/ 807888 w 3048803"/>
                  <a:gd name="connsiteY339" fmla="*/ 2211070 h 3378200"/>
                  <a:gd name="connsiteX340" fmla="*/ 807888 w 3048803"/>
                  <a:gd name="connsiteY340" fmla="*/ 2193290 h 3378200"/>
                  <a:gd name="connsiteX341" fmla="*/ 753913 w 3048803"/>
                  <a:gd name="connsiteY341" fmla="*/ 2092960 h 3378200"/>
                  <a:gd name="connsiteX342" fmla="*/ 790108 w 3048803"/>
                  <a:gd name="connsiteY342" fmla="*/ 2103755 h 3378200"/>
                  <a:gd name="connsiteX343" fmla="*/ 807888 w 3048803"/>
                  <a:gd name="connsiteY343" fmla="*/ 2077085 h 3378200"/>
                  <a:gd name="connsiteX344" fmla="*/ 853608 w 3048803"/>
                  <a:gd name="connsiteY344" fmla="*/ 2072640 h 3378200"/>
                  <a:gd name="connsiteX345" fmla="*/ 873928 w 3048803"/>
                  <a:gd name="connsiteY345" fmla="*/ 2042160 h 3378200"/>
                  <a:gd name="connsiteX346" fmla="*/ 857418 w 3048803"/>
                  <a:gd name="connsiteY346" fmla="*/ 1997710 h 3378200"/>
                  <a:gd name="connsiteX347" fmla="*/ 881548 w 3048803"/>
                  <a:gd name="connsiteY347" fmla="*/ 1981200 h 3378200"/>
                  <a:gd name="connsiteX348" fmla="*/ 875833 w 3048803"/>
                  <a:gd name="connsiteY348" fmla="*/ 1952625 h 3378200"/>
                  <a:gd name="connsiteX349" fmla="*/ 899963 w 3048803"/>
                  <a:gd name="connsiteY349" fmla="*/ 1897380 h 3378200"/>
                  <a:gd name="connsiteX350" fmla="*/ 898058 w 3048803"/>
                  <a:gd name="connsiteY350" fmla="*/ 1885315 h 3378200"/>
                  <a:gd name="connsiteX351" fmla="*/ 901868 w 3048803"/>
                  <a:gd name="connsiteY351" fmla="*/ 1869440 h 3378200"/>
                  <a:gd name="connsiteX352" fmla="*/ 913298 w 3048803"/>
                  <a:gd name="connsiteY352" fmla="*/ 1844675 h 3378200"/>
                  <a:gd name="connsiteX353" fmla="*/ 913298 w 3048803"/>
                  <a:gd name="connsiteY353" fmla="*/ 1826260 h 3378200"/>
                  <a:gd name="connsiteX354" fmla="*/ 923673 w 3048803"/>
                  <a:gd name="connsiteY354" fmla="*/ 1832744 h 3378200"/>
                  <a:gd name="connsiteX355" fmla="*/ 913298 w 3048803"/>
                  <a:gd name="connsiteY355" fmla="*/ 1823085 h 3378200"/>
                  <a:gd name="connsiteX356" fmla="*/ 920918 w 3048803"/>
                  <a:gd name="connsiteY356" fmla="*/ 1805940 h 3378200"/>
                  <a:gd name="connsiteX357" fmla="*/ 931713 w 3048803"/>
                  <a:gd name="connsiteY357" fmla="*/ 1767840 h 3378200"/>
                  <a:gd name="connsiteX358" fmla="*/ 931713 w 3048803"/>
                  <a:gd name="connsiteY358" fmla="*/ 1751330 h 3378200"/>
                  <a:gd name="connsiteX359" fmla="*/ 948223 w 3048803"/>
                  <a:gd name="connsiteY359" fmla="*/ 1751330 h 3378200"/>
                  <a:gd name="connsiteX360" fmla="*/ 948223 w 3048803"/>
                  <a:gd name="connsiteY360" fmla="*/ 1714500 h 3378200"/>
                  <a:gd name="connsiteX361" fmla="*/ 953303 w 3048803"/>
                  <a:gd name="connsiteY361" fmla="*/ 1680210 h 3378200"/>
                  <a:gd name="connsiteX362" fmla="*/ 974258 w 3048803"/>
                  <a:gd name="connsiteY362" fmla="*/ 1671955 h 3378200"/>
                  <a:gd name="connsiteX363" fmla="*/ 987593 w 3048803"/>
                  <a:gd name="connsiteY363" fmla="*/ 1651000 h 3378200"/>
                  <a:gd name="connsiteX364" fmla="*/ 993929 w 3048803"/>
                  <a:gd name="connsiteY364" fmla="*/ 1644465 h 3378200"/>
                  <a:gd name="connsiteX365" fmla="*/ 995848 w 3048803"/>
                  <a:gd name="connsiteY365" fmla="*/ 1640840 h 3378200"/>
                  <a:gd name="connsiteX366" fmla="*/ 997753 w 3048803"/>
                  <a:gd name="connsiteY366" fmla="*/ 1614805 h 3378200"/>
                  <a:gd name="connsiteX367" fmla="*/ 972353 w 3048803"/>
                  <a:gd name="connsiteY367" fmla="*/ 1602740 h 3378200"/>
                  <a:gd name="connsiteX368" fmla="*/ 961558 w 3048803"/>
                  <a:gd name="connsiteY368" fmla="*/ 1614805 h 3378200"/>
                  <a:gd name="connsiteX369" fmla="*/ 939968 w 3048803"/>
                  <a:gd name="connsiteY369" fmla="*/ 1625600 h 3378200"/>
                  <a:gd name="connsiteX370" fmla="*/ 905043 w 3048803"/>
                  <a:gd name="connsiteY370" fmla="*/ 1637030 h 3378200"/>
                  <a:gd name="connsiteX371" fmla="*/ 892343 w 3048803"/>
                  <a:gd name="connsiteY371" fmla="*/ 1672590 h 3378200"/>
                  <a:gd name="connsiteX372" fmla="*/ 870118 w 3048803"/>
                  <a:gd name="connsiteY372" fmla="*/ 1651635 h 3378200"/>
                  <a:gd name="connsiteX373" fmla="*/ 861706 w 3048803"/>
                  <a:gd name="connsiteY373" fmla="*/ 1633315 h 3378200"/>
                  <a:gd name="connsiteX374" fmla="*/ 855897 w 3048803"/>
                  <a:gd name="connsiteY374" fmla="*/ 1618678 h 3378200"/>
                  <a:gd name="connsiteX375" fmla="*/ 854626 w 3048803"/>
                  <a:gd name="connsiteY375" fmla="*/ 1588260 h 3378200"/>
                  <a:gd name="connsiteX376" fmla="*/ 839324 w 3048803"/>
                  <a:gd name="connsiteY376" fmla="*/ 1564829 h 3378200"/>
                  <a:gd name="connsiteX377" fmla="*/ 814622 w 3048803"/>
                  <a:gd name="connsiteY377" fmla="*/ 1524761 h 3378200"/>
                  <a:gd name="connsiteX378" fmla="*/ 814238 w 3048803"/>
                  <a:gd name="connsiteY378" fmla="*/ 1526540 h 3378200"/>
                  <a:gd name="connsiteX379" fmla="*/ 784393 w 3048803"/>
                  <a:gd name="connsiteY379" fmla="*/ 1524635 h 3378200"/>
                  <a:gd name="connsiteX380" fmla="*/ 767248 w 3048803"/>
                  <a:gd name="connsiteY380" fmla="*/ 1507490 h 3378200"/>
                  <a:gd name="connsiteX381" fmla="*/ 753913 w 3048803"/>
                  <a:gd name="connsiteY381" fmla="*/ 1496061 h 3378200"/>
                  <a:gd name="connsiteX382" fmla="*/ 784393 w 3048803"/>
                  <a:gd name="connsiteY382" fmla="*/ 1484630 h 3378200"/>
                  <a:gd name="connsiteX383" fmla="*/ 814238 w 3048803"/>
                  <a:gd name="connsiteY383" fmla="*/ 1478915 h 3378200"/>
                  <a:gd name="connsiteX384" fmla="*/ 814238 w 3048803"/>
                  <a:gd name="connsiteY384" fmla="*/ 1464945 h 3378200"/>
                  <a:gd name="connsiteX385" fmla="*/ 814238 w 3048803"/>
                  <a:gd name="connsiteY385" fmla="*/ 1450340 h 3378200"/>
                  <a:gd name="connsiteX386" fmla="*/ 840908 w 3048803"/>
                  <a:gd name="connsiteY386" fmla="*/ 1437005 h 3378200"/>
                  <a:gd name="connsiteX387" fmla="*/ 871388 w 3048803"/>
                  <a:gd name="connsiteY387" fmla="*/ 1423670 h 3378200"/>
                  <a:gd name="connsiteX388" fmla="*/ 897423 w 3048803"/>
                  <a:gd name="connsiteY388" fmla="*/ 1417955 h 3378200"/>
                  <a:gd name="connsiteX389" fmla="*/ 915838 w 3048803"/>
                  <a:gd name="connsiteY389" fmla="*/ 1410335 h 3378200"/>
                  <a:gd name="connsiteX390" fmla="*/ 929173 w 3048803"/>
                  <a:gd name="connsiteY390" fmla="*/ 1398905 h 3378200"/>
                  <a:gd name="connsiteX391" fmla="*/ 939968 w 3048803"/>
                  <a:gd name="connsiteY391" fmla="*/ 1386840 h 3378200"/>
                  <a:gd name="connsiteX392" fmla="*/ 972353 w 3048803"/>
                  <a:gd name="connsiteY392" fmla="*/ 1386840 h 3378200"/>
                  <a:gd name="connsiteX393" fmla="*/ 1020613 w 3048803"/>
                  <a:gd name="connsiteY393" fmla="*/ 1386840 h 3378200"/>
                  <a:gd name="connsiteX394" fmla="*/ 1020613 w 3048803"/>
                  <a:gd name="connsiteY394" fmla="*/ 1398905 h 3378200"/>
                  <a:gd name="connsiteX395" fmla="*/ 1043473 w 3048803"/>
                  <a:gd name="connsiteY395" fmla="*/ 1383823 h 3378200"/>
                  <a:gd name="connsiteX396" fmla="*/ 1054903 w 3048803"/>
                  <a:gd name="connsiteY396" fmla="*/ 1392649 h 3378200"/>
                  <a:gd name="connsiteX397" fmla="*/ 1063063 w 3048803"/>
                  <a:gd name="connsiteY397" fmla="*/ 1400395 h 3378200"/>
                  <a:gd name="connsiteX398" fmla="*/ 1085383 w 3048803"/>
                  <a:gd name="connsiteY398" fmla="*/ 1402715 h 3378200"/>
                  <a:gd name="connsiteX399" fmla="*/ 1092941 w 3048803"/>
                  <a:gd name="connsiteY399" fmla="*/ 1423858 h 3378200"/>
                  <a:gd name="connsiteX400" fmla="*/ 1108243 w 3048803"/>
                  <a:gd name="connsiteY400" fmla="*/ 1400810 h 3378200"/>
                  <a:gd name="connsiteX401" fmla="*/ 1130468 w 3048803"/>
                  <a:gd name="connsiteY401" fmla="*/ 1386840 h 3378200"/>
                  <a:gd name="connsiteX402" fmla="*/ 1150153 w 3048803"/>
                  <a:gd name="connsiteY402" fmla="*/ 1386840 h 3378200"/>
                  <a:gd name="connsiteX403" fmla="*/ 1167298 w 3048803"/>
                  <a:gd name="connsiteY403" fmla="*/ 1386840 h 3378200"/>
                  <a:gd name="connsiteX404" fmla="*/ 1180633 w 3048803"/>
                  <a:gd name="connsiteY404" fmla="*/ 1360805 h 3378200"/>
                  <a:gd name="connsiteX405" fmla="*/ 1176823 w 3048803"/>
                  <a:gd name="connsiteY405" fmla="*/ 1330325 h 3378200"/>
                  <a:gd name="connsiteX406" fmla="*/ 1182538 w 3048803"/>
                  <a:gd name="connsiteY406" fmla="*/ 1313180 h 3378200"/>
                  <a:gd name="connsiteX407" fmla="*/ 1184443 w 3048803"/>
                  <a:gd name="connsiteY407" fmla="*/ 1309371 h 3378200"/>
                  <a:gd name="connsiteX408" fmla="*/ 1179950 w 3048803"/>
                  <a:gd name="connsiteY408" fmla="*/ 1295891 h 3378200"/>
                  <a:gd name="connsiteX409" fmla="*/ 1130851 w 3048803"/>
                  <a:gd name="connsiteY409" fmla="*/ 1326070 h 3378200"/>
                  <a:gd name="connsiteX410" fmla="*/ 1096625 w 3048803"/>
                  <a:gd name="connsiteY410" fmla="*/ 1293620 h 3378200"/>
                  <a:gd name="connsiteX411" fmla="*/ 1068873 w 3048803"/>
                  <a:gd name="connsiteY411" fmla="*/ 1288415 h 3378200"/>
                  <a:gd name="connsiteX412" fmla="*/ 1014898 w 3048803"/>
                  <a:gd name="connsiteY412" fmla="*/ 1241425 h 3378200"/>
                  <a:gd name="connsiteX413" fmla="*/ 972353 w 3048803"/>
                  <a:gd name="connsiteY413" fmla="*/ 1184910 h 3378200"/>
                  <a:gd name="connsiteX414" fmla="*/ 921553 w 3048803"/>
                  <a:gd name="connsiteY414" fmla="*/ 1211071 h 3378200"/>
                  <a:gd name="connsiteX415" fmla="*/ 875996 w 3048803"/>
                  <a:gd name="connsiteY415" fmla="*/ 1215673 h 3378200"/>
                  <a:gd name="connsiteX416" fmla="*/ 837575 w 3048803"/>
                  <a:gd name="connsiteY416" fmla="*/ 1207581 h 3378200"/>
                  <a:gd name="connsiteX417" fmla="*/ 761156 w 3048803"/>
                  <a:gd name="connsiteY417" fmla="*/ 1245298 h 3378200"/>
                  <a:gd name="connsiteX418" fmla="*/ 742075 w 3048803"/>
                  <a:gd name="connsiteY418" fmla="*/ 1218188 h 3378200"/>
                  <a:gd name="connsiteX419" fmla="*/ 753913 w 3048803"/>
                  <a:gd name="connsiteY419" fmla="*/ 1162050 h 3378200"/>
                  <a:gd name="connsiteX420" fmla="*/ 720893 w 3048803"/>
                  <a:gd name="connsiteY420" fmla="*/ 1184910 h 3378200"/>
                  <a:gd name="connsiteX421" fmla="*/ 695493 w 3048803"/>
                  <a:gd name="connsiteY421" fmla="*/ 1177290 h 3378200"/>
                  <a:gd name="connsiteX422" fmla="*/ 671363 w 3048803"/>
                  <a:gd name="connsiteY422" fmla="*/ 1146810 h 3378200"/>
                  <a:gd name="connsiteX423" fmla="*/ 655488 w 3048803"/>
                  <a:gd name="connsiteY423" fmla="*/ 1128395 h 3378200"/>
                  <a:gd name="connsiteX424" fmla="*/ 627548 w 3048803"/>
                  <a:gd name="connsiteY424" fmla="*/ 1128395 h 3378200"/>
                  <a:gd name="connsiteX425" fmla="*/ 605958 w 3048803"/>
                  <a:gd name="connsiteY425" fmla="*/ 1123315 h 3378200"/>
                  <a:gd name="connsiteX426" fmla="*/ 577383 w 3048803"/>
                  <a:gd name="connsiteY426" fmla="*/ 1123315 h 3378200"/>
                  <a:gd name="connsiteX427" fmla="*/ 561508 w 3048803"/>
                  <a:gd name="connsiteY427" fmla="*/ 1149350 h 3378200"/>
                  <a:gd name="connsiteX428" fmla="*/ 534838 w 3048803"/>
                  <a:gd name="connsiteY428" fmla="*/ 1164590 h 3378200"/>
                  <a:gd name="connsiteX429" fmla="*/ 512613 w 3048803"/>
                  <a:gd name="connsiteY429" fmla="*/ 1128395 h 3378200"/>
                  <a:gd name="connsiteX430" fmla="*/ 495468 w 3048803"/>
                  <a:gd name="connsiteY430" fmla="*/ 1108075 h 3378200"/>
                  <a:gd name="connsiteX431" fmla="*/ 495468 w 3048803"/>
                  <a:gd name="connsiteY431" fmla="*/ 1075055 h 3378200"/>
                  <a:gd name="connsiteX432" fmla="*/ 495468 w 3048803"/>
                  <a:gd name="connsiteY432" fmla="*/ 1056640 h 3378200"/>
                  <a:gd name="connsiteX433" fmla="*/ 481498 w 3048803"/>
                  <a:gd name="connsiteY433" fmla="*/ 1015365 h 3378200"/>
                  <a:gd name="connsiteX434" fmla="*/ 444668 w 3048803"/>
                  <a:gd name="connsiteY434" fmla="*/ 1017905 h 3378200"/>
                  <a:gd name="connsiteX435" fmla="*/ 439588 w 3048803"/>
                  <a:gd name="connsiteY435" fmla="*/ 996950 h 3378200"/>
                  <a:gd name="connsiteX436" fmla="*/ 409108 w 3048803"/>
                  <a:gd name="connsiteY436" fmla="*/ 1015365 h 3378200"/>
                  <a:gd name="connsiteX437" fmla="*/ 386248 w 3048803"/>
                  <a:gd name="connsiteY437" fmla="*/ 1017905 h 3378200"/>
                  <a:gd name="connsiteX438" fmla="*/ 357673 w 3048803"/>
                  <a:gd name="connsiteY438" fmla="*/ 1028065 h 3378200"/>
                  <a:gd name="connsiteX439" fmla="*/ 325923 w 3048803"/>
                  <a:gd name="connsiteY439" fmla="*/ 1010285 h 3378200"/>
                  <a:gd name="connsiteX440" fmla="*/ 315128 w 3048803"/>
                  <a:gd name="connsiteY440" fmla="*/ 984250 h 3378200"/>
                  <a:gd name="connsiteX441" fmla="*/ 293538 w 3048803"/>
                  <a:gd name="connsiteY441" fmla="*/ 984250 h 3378200"/>
                  <a:gd name="connsiteX442" fmla="*/ 272583 w 3048803"/>
                  <a:gd name="connsiteY442" fmla="*/ 958215 h 3378200"/>
                  <a:gd name="connsiteX443" fmla="*/ 252263 w 3048803"/>
                  <a:gd name="connsiteY443" fmla="*/ 958215 h 3378200"/>
                  <a:gd name="connsiteX444" fmla="*/ 242103 w 3048803"/>
                  <a:gd name="connsiteY444" fmla="*/ 974090 h 3378200"/>
                  <a:gd name="connsiteX445" fmla="*/ 219878 w 3048803"/>
                  <a:gd name="connsiteY445" fmla="*/ 991870 h 3378200"/>
                  <a:gd name="connsiteX446" fmla="*/ 214798 w 3048803"/>
                  <a:gd name="connsiteY446" fmla="*/ 974090 h 3378200"/>
                  <a:gd name="connsiteX447" fmla="*/ 188128 w 3048803"/>
                  <a:gd name="connsiteY447" fmla="*/ 974090 h 3378200"/>
                  <a:gd name="connsiteX448" fmla="*/ 198288 w 3048803"/>
                  <a:gd name="connsiteY448" fmla="*/ 920116 h 3378200"/>
                  <a:gd name="connsiteX449" fmla="*/ 160062 w 3048803"/>
                  <a:gd name="connsiteY449" fmla="*/ 920116 h 3378200"/>
                  <a:gd name="connsiteX450" fmla="*/ 128821 w 3048803"/>
                  <a:gd name="connsiteY450" fmla="*/ 873761 h 3378200"/>
                  <a:gd name="connsiteX451" fmla="*/ 167808 w 3048803"/>
                  <a:gd name="connsiteY451" fmla="*/ 845185 h 3378200"/>
                  <a:gd name="connsiteX452" fmla="*/ 165226 w 3048803"/>
                  <a:gd name="connsiteY452" fmla="*/ 816736 h 3378200"/>
                  <a:gd name="connsiteX453" fmla="*/ 146643 w 3048803"/>
                  <a:gd name="connsiteY453" fmla="*/ 795020 h 3378200"/>
                  <a:gd name="connsiteX454" fmla="*/ 167808 w 3048803"/>
                  <a:gd name="connsiteY454" fmla="*/ 747395 h 3378200"/>
                  <a:gd name="connsiteX455" fmla="*/ 185588 w 3048803"/>
                  <a:gd name="connsiteY455" fmla="*/ 760095 h 3378200"/>
                  <a:gd name="connsiteX456" fmla="*/ 259883 w 3048803"/>
                  <a:gd name="connsiteY456" fmla="*/ 726440 h 3378200"/>
                  <a:gd name="connsiteX457" fmla="*/ 219878 w 3048803"/>
                  <a:gd name="connsiteY457" fmla="*/ 693420 h 3378200"/>
                  <a:gd name="connsiteX458" fmla="*/ 193208 w 3048803"/>
                  <a:gd name="connsiteY458" fmla="*/ 652780 h 3378200"/>
                  <a:gd name="connsiteX459" fmla="*/ 214798 w 3048803"/>
                  <a:gd name="connsiteY459" fmla="*/ 633730 h 3378200"/>
                  <a:gd name="connsiteX460" fmla="*/ 183048 w 3048803"/>
                  <a:gd name="connsiteY460" fmla="*/ 610870 h 3378200"/>
                  <a:gd name="connsiteX461" fmla="*/ 198288 w 3048803"/>
                  <a:gd name="connsiteY461" fmla="*/ 551815 h 3378200"/>
                  <a:gd name="connsiteX462" fmla="*/ 195748 w 3048803"/>
                  <a:gd name="connsiteY462" fmla="*/ 508636 h 3378200"/>
                  <a:gd name="connsiteX463" fmla="*/ 167808 w 3048803"/>
                  <a:gd name="connsiteY463" fmla="*/ 489585 h 3378200"/>
                  <a:gd name="connsiteX464" fmla="*/ 214798 w 3048803"/>
                  <a:gd name="connsiteY464" fmla="*/ 481965 h 3378200"/>
                  <a:gd name="connsiteX465" fmla="*/ 202733 w 3048803"/>
                  <a:gd name="connsiteY465" fmla="*/ 422911 h 3378200"/>
                  <a:gd name="connsiteX466" fmla="*/ 202733 w 3048803"/>
                  <a:gd name="connsiteY466" fmla="*/ 398145 h 3378200"/>
                  <a:gd name="connsiteX467" fmla="*/ 214798 w 3048803"/>
                  <a:gd name="connsiteY467" fmla="*/ 391160 h 3378200"/>
                  <a:gd name="connsiteX468" fmla="*/ 223688 w 3048803"/>
                  <a:gd name="connsiteY468" fmla="*/ 377191 h 3378200"/>
                  <a:gd name="connsiteX469" fmla="*/ 219878 w 3048803"/>
                  <a:gd name="connsiteY469" fmla="*/ 350520 h 3378200"/>
                  <a:gd name="connsiteX470" fmla="*/ 214798 w 3048803"/>
                  <a:gd name="connsiteY470" fmla="*/ 296545 h 3378200"/>
                  <a:gd name="connsiteX471" fmla="*/ 183048 w 3048803"/>
                  <a:gd name="connsiteY471" fmla="*/ 265430 h 3378200"/>
                  <a:gd name="connsiteX472" fmla="*/ 159553 w 3048803"/>
                  <a:gd name="connsiteY472" fmla="*/ 255270 h 3378200"/>
                  <a:gd name="connsiteX473" fmla="*/ 125898 w 3048803"/>
                  <a:gd name="connsiteY473" fmla="*/ 257810 h 3378200"/>
                  <a:gd name="connsiteX474" fmla="*/ 120818 w 3048803"/>
                  <a:gd name="connsiteY474" fmla="*/ 285115 h 3378200"/>
                  <a:gd name="connsiteX475" fmla="*/ 99228 w 3048803"/>
                  <a:gd name="connsiteY475" fmla="*/ 270510 h 3378200"/>
                  <a:gd name="connsiteX476" fmla="*/ 85258 w 3048803"/>
                  <a:gd name="connsiteY476" fmla="*/ 247650 h 3378200"/>
                  <a:gd name="connsiteX477" fmla="*/ 58588 w 3048803"/>
                  <a:gd name="connsiteY477" fmla="*/ 213995 h 3378200"/>
                  <a:gd name="connsiteX478" fmla="*/ 45679 w 3048803"/>
                  <a:gd name="connsiteY478" fmla="*/ 198372 h 3378200"/>
                  <a:gd name="connsiteX479" fmla="*/ 28492 w 3048803"/>
                  <a:gd name="connsiteY479" fmla="*/ 177884 h 3378200"/>
                  <a:gd name="connsiteX480" fmla="*/ 0 w 3048803"/>
                  <a:gd name="connsiteY480" fmla="*/ 172720 h 3378200"/>
                  <a:gd name="connsiteX481" fmla="*/ 43983 w 3048803"/>
                  <a:gd name="connsiteY481" fmla="*/ 116205 h 3378200"/>
                  <a:gd name="connsiteX482" fmla="*/ 58588 w 3048803"/>
                  <a:gd name="connsiteY482" fmla="*/ 111125 h 3378200"/>
                  <a:gd name="connsiteX483" fmla="*/ 58588 w 3048803"/>
                  <a:gd name="connsiteY483" fmla="*/ 85725 h 3378200"/>
                  <a:gd name="connsiteX484" fmla="*/ 120818 w 3048803"/>
                  <a:gd name="connsiteY484" fmla="*/ 85725 h 3378200"/>
                  <a:gd name="connsiteX485" fmla="*/ 120818 w 3048803"/>
                  <a:gd name="connsiteY485" fmla="*/ 64770 h 3378200"/>
                  <a:gd name="connsiteX486" fmla="*/ 159553 w 3048803"/>
                  <a:gd name="connsiteY486" fmla="*/ 62230 h 3378200"/>
                  <a:gd name="connsiteX487" fmla="*/ 167808 w 3048803"/>
                  <a:gd name="connsiteY487" fmla="*/ 28575 h 3378200"/>
                  <a:gd name="connsiteX488" fmla="*/ 167808 w 3048803"/>
                  <a:gd name="connsiteY488" fmla="*/ 0 h 3378200"/>
                  <a:gd name="connsiteX0" fmla="*/ 966497 w 3048803"/>
                  <a:gd name="connsiteY0" fmla="*/ 2693200 h 3378200"/>
                  <a:gd name="connsiteX1" fmla="*/ 964145 w 3048803"/>
                  <a:gd name="connsiteY1" fmla="*/ 2699470 h 3378200"/>
                  <a:gd name="connsiteX2" fmla="*/ 967273 w 3048803"/>
                  <a:gd name="connsiteY2" fmla="*/ 2698115 h 3378200"/>
                  <a:gd name="connsiteX3" fmla="*/ 966497 w 3048803"/>
                  <a:gd name="connsiteY3" fmla="*/ 2693200 h 3378200"/>
                  <a:gd name="connsiteX4" fmla="*/ 933618 w 3048803"/>
                  <a:gd name="connsiteY4" fmla="*/ 1861844 h 3378200"/>
                  <a:gd name="connsiteX5" fmla="*/ 933618 w 3048803"/>
                  <a:gd name="connsiteY5" fmla="*/ 1869440 h 3378200"/>
                  <a:gd name="connsiteX6" fmla="*/ 950128 w 3048803"/>
                  <a:gd name="connsiteY6" fmla="*/ 1869440 h 3378200"/>
                  <a:gd name="connsiteX7" fmla="*/ 950128 w 3048803"/>
                  <a:gd name="connsiteY7" fmla="*/ 1866214 h 3378200"/>
                  <a:gd name="connsiteX8" fmla="*/ 948223 w 3048803"/>
                  <a:gd name="connsiteY8" fmla="*/ 1866900 h 3378200"/>
                  <a:gd name="connsiteX9" fmla="*/ 933618 w 3048803"/>
                  <a:gd name="connsiteY9" fmla="*/ 1861844 h 3378200"/>
                  <a:gd name="connsiteX10" fmla="*/ 2615098 w 3048803"/>
                  <a:gd name="connsiteY10" fmla="*/ 1367155 h 3378200"/>
                  <a:gd name="connsiteX11" fmla="*/ 2611374 w 3048803"/>
                  <a:gd name="connsiteY11" fmla="*/ 1370879 h 3378200"/>
                  <a:gd name="connsiteX12" fmla="*/ 2612074 w 3048803"/>
                  <a:gd name="connsiteY12" fmla="*/ 1377875 h 3378200"/>
                  <a:gd name="connsiteX13" fmla="*/ 2614463 w 3048803"/>
                  <a:gd name="connsiteY13" fmla="*/ 1376680 h 3378200"/>
                  <a:gd name="connsiteX14" fmla="*/ 2615098 w 3048803"/>
                  <a:gd name="connsiteY14" fmla="*/ 1367155 h 3378200"/>
                  <a:gd name="connsiteX15" fmla="*/ 1338490 w 3048803"/>
                  <a:gd name="connsiteY15" fmla="*/ 1109545 h 3378200"/>
                  <a:gd name="connsiteX16" fmla="*/ 1325285 w 3048803"/>
                  <a:gd name="connsiteY16" fmla="*/ 1117370 h 3378200"/>
                  <a:gd name="connsiteX17" fmla="*/ 1326365 w 3048803"/>
                  <a:gd name="connsiteY17" fmla="*/ 1119187 h 3378200"/>
                  <a:gd name="connsiteX18" fmla="*/ 1327377 w 3048803"/>
                  <a:gd name="connsiteY18" fmla="*/ 1121684 h 3378200"/>
                  <a:gd name="connsiteX19" fmla="*/ 1331128 w 3048803"/>
                  <a:gd name="connsiteY19" fmla="*/ 1118870 h 3378200"/>
                  <a:gd name="connsiteX20" fmla="*/ 1338490 w 3048803"/>
                  <a:gd name="connsiteY20" fmla="*/ 1109545 h 3378200"/>
                  <a:gd name="connsiteX21" fmla="*/ 1389548 w 3048803"/>
                  <a:gd name="connsiteY21" fmla="*/ 885825 h 3378200"/>
                  <a:gd name="connsiteX22" fmla="*/ 1403518 w 3048803"/>
                  <a:gd name="connsiteY22" fmla="*/ 887730 h 3378200"/>
                  <a:gd name="connsiteX23" fmla="*/ 1385227 w 3048803"/>
                  <a:gd name="connsiteY23" fmla="*/ 888706 h 3378200"/>
                  <a:gd name="connsiteX24" fmla="*/ 1389548 w 3048803"/>
                  <a:gd name="connsiteY24" fmla="*/ 885825 h 3378200"/>
                  <a:gd name="connsiteX25" fmla="*/ 167808 w 3048803"/>
                  <a:gd name="connsiteY25" fmla="*/ 0 h 3378200"/>
                  <a:gd name="connsiteX26" fmla="*/ 214798 w 3048803"/>
                  <a:gd name="connsiteY26" fmla="*/ 10795 h 3378200"/>
                  <a:gd name="connsiteX27" fmla="*/ 259883 w 3048803"/>
                  <a:gd name="connsiteY27" fmla="*/ 10795 h 3378200"/>
                  <a:gd name="connsiteX28" fmla="*/ 293538 w 3048803"/>
                  <a:gd name="connsiteY28" fmla="*/ 67310 h 3378200"/>
                  <a:gd name="connsiteX29" fmla="*/ 345608 w 3048803"/>
                  <a:gd name="connsiteY29" fmla="*/ 83185 h 3378200"/>
                  <a:gd name="connsiteX30" fmla="*/ 386248 w 3048803"/>
                  <a:gd name="connsiteY30" fmla="*/ 62230 h 3378200"/>
                  <a:gd name="connsiteX31" fmla="*/ 409108 w 3048803"/>
                  <a:gd name="connsiteY31" fmla="*/ 106045 h 3378200"/>
                  <a:gd name="connsiteX32" fmla="*/ 439588 w 3048803"/>
                  <a:gd name="connsiteY32" fmla="*/ 140970 h 3378200"/>
                  <a:gd name="connsiteX33" fmla="*/ 429260 w 3048803"/>
                  <a:gd name="connsiteY33" fmla="*/ 188595 h 3378200"/>
                  <a:gd name="connsiteX34" fmla="*/ 443063 w 3048803"/>
                  <a:gd name="connsiteY34" fmla="*/ 269282 h 3378200"/>
                  <a:gd name="connsiteX35" fmla="*/ 420754 w 3048803"/>
                  <a:gd name="connsiteY35" fmla="*/ 293754 h 3378200"/>
                  <a:gd name="connsiteX36" fmla="*/ 401362 w 3048803"/>
                  <a:gd name="connsiteY36" fmla="*/ 343110 h 3378200"/>
                  <a:gd name="connsiteX37" fmla="*/ 429261 w 3048803"/>
                  <a:gd name="connsiteY37" fmla="*/ 391160 h 3378200"/>
                  <a:gd name="connsiteX38" fmla="*/ 439012 w 3048803"/>
                  <a:gd name="connsiteY38" fmla="*/ 428615 h 3378200"/>
                  <a:gd name="connsiteX39" fmla="*/ 438953 w 3048803"/>
                  <a:gd name="connsiteY39" fmla="*/ 428626 h 3378200"/>
                  <a:gd name="connsiteX40" fmla="*/ 438953 w 3048803"/>
                  <a:gd name="connsiteY40" fmla="*/ 432436 h 3378200"/>
                  <a:gd name="connsiteX41" fmla="*/ 439012 w 3048803"/>
                  <a:gd name="connsiteY41" fmla="*/ 428615 h 3378200"/>
                  <a:gd name="connsiteX42" fmla="*/ 470703 w 3048803"/>
                  <a:gd name="connsiteY42" fmla="*/ 422911 h 3378200"/>
                  <a:gd name="connsiteX43" fmla="*/ 524043 w 3048803"/>
                  <a:gd name="connsiteY43" fmla="*/ 422911 h 3378200"/>
                  <a:gd name="connsiteX44" fmla="*/ 556428 w 3048803"/>
                  <a:gd name="connsiteY44" fmla="*/ 452756 h 3378200"/>
                  <a:gd name="connsiteX45" fmla="*/ 591988 w 3048803"/>
                  <a:gd name="connsiteY45" fmla="*/ 430530 h 3378200"/>
                  <a:gd name="connsiteX46" fmla="*/ 637708 w 3048803"/>
                  <a:gd name="connsiteY46" fmla="*/ 469265 h 3378200"/>
                  <a:gd name="connsiteX47" fmla="*/ 680001 w 3048803"/>
                  <a:gd name="connsiteY47" fmla="*/ 425067 h 3378200"/>
                  <a:gd name="connsiteX48" fmla="*/ 733258 w 3048803"/>
                  <a:gd name="connsiteY48" fmla="*/ 487254 h 3378200"/>
                  <a:gd name="connsiteX49" fmla="*/ 767248 w 3048803"/>
                  <a:gd name="connsiteY49" fmla="*/ 516382 h 3378200"/>
                  <a:gd name="connsiteX50" fmla="*/ 806618 w 3048803"/>
                  <a:gd name="connsiteY50" fmla="*/ 529590 h 3378200"/>
                  <a:gd name="connsiteX51" fmla="*/ 835193 w 3048803"/>
                  <a:gd name="connsiteY51" fmla="*/ 495300 h 3378200"/>
                  <a:gd name="connsiteX52" fmla="*/ 921553 w 3048803"/>
                  <a:gd name="connsiteY52" fmla="*/ 452756 h 3378200"/>
                  <a:gd name="connsiteX53" fmla="*/ 964608 w 3048803"/>
                  <a:gd name="connsiteY53" fmla="*/ 477011 h 3378200"/>
                  <a:gd name="connsiteX54" fmla="*/ 997118 w 3048803"/>
                  <a:gd name="connsiteY54" fmla="*/ 492125 h 3378200"/>
                  <a:gd name="connsiteX55" fmla="*/ 1043473 w 3048803"/>
                  <a:gd name="connsiteY55" fmla="*/ 508636 h 3378200"/>
                  <a:gd name="connsiteX56" fmla="*/ 1068873 w 3048803"/>
                  <a:gd name="connsiteY56" fmla="*/ 535941 h 3378200"/>
                  <a:gd name="connsiteX57" fmla="*/ 1114976 w 3048803"/>
                  <a:gd name="connsiteY57" fmla="*/ 531873 h 3378200"/>
                  <a:gd name="connsiteX58" fmla="*/ 1208747 w 3048803"/>
                  <a:gd name="connsiteY58" fmla="*/ 605874 h 3378200"/>
                  <a:gd name="connsiteX59" fmla="*/ 1297899 w 3048803"/>
                  <a:gd name="connsiteY59" fmla="*/ 605832 h 3378200"/>
                  <a:gd name="connsiteX60" fmla="*/ 1385420 w 3048803"/>
                  <a:gd name="connsiteY60" fmla="*/ 665042 h 3378200"/>
                  <a:gd name="connsiteX61" fmla="*/ 1420028 w 3048803"/>
                  <a:gd name="connsiteY61" fmla="*/ 668655 h 3378200"/>
                  <a:gd name="connsiteX62" fmla="*/ 1344295 w 3048803"/>
                  <a:gd name="connsiteY62" fmla="*/ 708702 h 3378200"/>
                  <a:gd name="connsiteX63" fmla="*/ 1329013 w 3048803"/>
                  <a:gd name="connsiteY63" fmla="*/ 747520 h 3378200"/>
                  <a:gd name="connsiteX64" fmla="*/ 1357163 w 3048803"/>
                  <a:gd name="connsiteY64" fmla="*/ 816610 h 3378200"/>
                  <a:gd name="connsiteX65" fmla="*/ 1355893 w 3048803"/>
                  <a:gd name="connsiteY65" fmla="*/ 890270 h 3378200"/>
                  <a:gd name="connsiteX66" fmla="*/ 1385227 w 3048803"/>
                  <a:gd name="connsiteY66" fmla="*/ 888706 h 3378200"/>
                  <a:gd name="connsiteX67" fmla="*/ 1372403 w 3048803"/>
                  <a:gd name="connsiteY67" fmla="*/ 897255 h 3378200"/>
                  <a:gd name="connsiteX68" fmla="*/ 1367958 w 3048803"/>
                  <a:gd name="connsiteY68" fmla="*/ 925195 h 3378200"/>
                  <a:gd name="connsiteX69" fmla="*/ 1321603 w 3048803"/>
                  <a:gd name="connsiteY69" fmla="*/ 922655 h 3378200"/>
                  <a:gd name="connsiteX70" fmla="*/ 1305728 w 3048803"/>
                  <a:gd name="connsiteY70" fmla="*/ 945516 h 3378200"/>
                  <a:gd name="connsiteX71" fmla="*/ 1357163 w 3048803"/>
                  <a:gd name="connsiteY71" fmla="*/ 996950 h 3378200"/>
                  <a:gd name="connsiteX72" fmla="*/ 1303488 w 3048803"/>
                  <a:gd name="connsiteY72" fmla="*/ 1075055 h 3378200"/>
                  <a:gd name="connsiteX73" fmla="*/ 1349543 w 3048803"/>
                  <a:gd name="connsiteY73" fmla="*/ 1102995 h 3378200"/>
                  <a:gd name="connsiteX74" fmla="*/ 1343114 w 3048803"/>
                  <a:gd name="connsiteY74" fmla="*/ 1106805 h 3378200"/>
                  <a:gd name="connsiteX75" fmla="*/ 1369228 w 3048803"/>
                  <a:gd name="connsiteY75" fmla="*/ 1106805 h 3378200"/>
                  <a:gd name="connsiteX76" fmla="*/ 1376848 w 3048803"/>
                  <a:gd name="connsiteY76" fmla="*/ 1130300 h 3378200"/>
                  <a:gd name="connsiteX77" fmla="*/ 1384468 w 3048803"/>
                  <a:gd name="connsiteY77" fmla="*/ 1155065 h 3378200"/>
                  <a:gd name="connsiteX78" fmla="*/ 1420028 w 3048803"/>
                  <a:gd name="connsiteY78" fmla="*/ 1160780 h 3378200"/>
                  <a:gd name="connsiteX79" fmla="*/ 1451143 w 3048803"/>
                  <a:gd name="connsiteY79" fmla="*/ 1170305 h 3378200"/>
                  <a:gd name="connsiteX80" fmla="*/ 1470193 w 3048803"/>
                  <a:gd name="connsiteY80" fmla="*/ 1164590 h 3378200"/>
                  <a:gd name="connsiteX81" fmla="*/ 1483528 w 3048803"/>
                  <a:gd name="connsiteY81" fmla="*/ 1145541 h 3378200"/>
                  <a:gd name="connsiteX82" fmla="*/ 1493053 w 3048803"/>
                  <a:gd name="connsiteY82" fmla="*/ 1106805 h 3378200"/>
                  <a:gd name="connsiteX83" fmla="*/ 1521628 w 3048803"/>
                  <a:gd name="connsiteY83" fmla="*/ 1106805 h 3378200"/>
                  <a:gd name="connsiteX84" fmla="*/ 1531153 w 3048803"/>
                  <a:gd name="connsiteY84" fmla="*/ 1126490 h 3378200"/>
                  <a:gd name="connsiteX85" fmla="*/ 1550203 w 3048803"/>
                  <a:gd name="connsiteY85" fmla="*/ 1126490 h 3378200"/>
                  <a:gd name="connsiteX86" fmla="*/ 1569253 w 3048803"/>
                  <a:gd name="connsiteY86" fmla="*/ 1143635 h 3378200"/>
                  <a:gd name="connsiteX87" fmla="*/ 1594018 w 3048803"/>
                  <a:gd name="connsiteY87" fmla="*/ 1143635 h 3378200"/>
                  <a:gd name="connsiteX88" fmla="*/ 1603543 w 3048803"/>
                  <a:gd name="connsiteY88" fmla="*/ 1126490 h 3378200"/>
                  <a:gd name="connsiteX89" fmla="*/ 1590208 w 3048803"/>
                  <a:gd name="connsiteY89" fmla="*/ 1170305 h 3378200"/>
                  <a:gd name="connsiteX90" fmla="*/ 1591861 w 3048803"/>
                  <a:gd name="connsiteY90" fmla="*/ 1197102 h 3378200"/>
                  <a:gd name="connsiteX91" fmla="*/ 1598254 w 3048803"/>
                  <a:gd name="connsiteY91" fmla="*/ 1223094 h 3378200"/>
                  <a:gd name="connsiteX92" fmla="*/ 1612265 w 3048803"/>
                  <a:gd name="connsiteY92" fmla="*/ 1253065 h 3378200"/>
                  <a:gd name="connsiteX93" fmla="*/ 1628141 w 3048803"/>
                  <a:gd name="connsiteY93" fmla="*/ 1253065 h 3378200"/>
                  <a:gd name="connsiteX94" fmla="*/ 1658788 w 3048803"/>
                  <a:gd name="connsiteY94" fmla="*/ 1240155 h 3378200"/>
                  <a:gd name="connsiteX95" fmla="*/ 1656757 w 3048803"/>
                  <a:gd name="connsiteY95" fmla="*/ 1270719 h 3378200"/>
                  <a:gd name="connsiteX96" fmla="*/ 1689268 w 3048803"/>
                  <a:gd name="connsiteY96" fmla="*/ 1290320 h 3378200"/>
                  <a:gd name="connsiteX97" fmla="*/ 1692585 w 3048803"/>
                  <a:gd name="connsiteY97" fmla="*/ 1310221 h 3378200"/>
                  <a:gd name="connsiteX98" fmla="*/ 1696253 w 3048803"/>
                  <a:gd name="connsiteY98" fmla="*/ 1295400 h 3378200"/>
                  <a:gd name="connsiteX99" fmla="*/ 1719113 w 3048803"/>
                  <a:gd name="connsiteY99" fmla="*/ 1310640 h 3378200"/>
                  <a:gd name="connsiteX100" fmla="*/ 1726098 w 3048803"/>
                  <a:gd name="connsiteY100" fmla="*/ 1314450 h 3378200"/>
                  <a:gd name="connsiteX101" fmla="*/ 1747688 w 3048803"/>
                  <a:gd name="connsiteY101" fmla="*/ 1314450 h 3378200"/>
                  <a:gd name="connsiteX102" fmla="*/ 1768643 w 3048803"/>
                  <a:gd name="connsiteY102" fmla="*/ 1314450 h 3378200"/>
                  <a:gd name="connsiteX103" fmla="*/ 1805473 w 3048803"/>
                  <a:gd name="connsiteY103" fmla="*/ 1336675 h 3378200"/>
                  <a:gd name="connsiteX104" fmla="*/ 1782613 w 3048803"/>
                  <a:gd name="connsiteY104" fmla="*/ 1349375 h 3378200"/>
                  <a:gd name="connsiteX105" fmla="*/ 1782613 w 3048803"/>
                  <a:gd name="connsiteY105" fmla="*/ 1364615 h 3378200"/>
                  <a:gd name="connsiteX106" fmla="*/ 1768643 w 3048803"/>
                  <a:gd name="connsiteY106" fmla="*/ 1384935 h 3378200"/>
                  <a:gd name="connsiteX107" fmla="*/ 1790233 w 3048803"/>
                  <a:gd name="connsiteY107" fmla="*/ 1402715 h 3378200"/>
                  <a:gd name="connsiteX108" fmla="*/ 1805473 w 3048803"/>
                  <a:gd name="connsiteY108" fmla="*/ 1428750 h 3378200"/>
                  <a:gd name="connsiteX109" fmla="*/ 1834048 w 3048803"/>
                  <a:gd name="connsiteY109" fmla="*/ 1438910 h 3378200"/>
                  <a:gd name="connsiteX110" fmla="*/ 1861988 w 3048803"/>
                  <a:gd name="connsiteY110" fmla="*/ 1418590 h 3378200"/>
                  <a:gd name="connsiteX111" fmla="*/ 1879768 w 3048803"/>
                  <a:gd name="connsiteY111" fmla="*/ 1426210 h 3378200"/>
                  <a:gd name="connsiteX112" fmla="*/ 1895008 w 3048803"/>
                  <a:gd name="connsiteY112" fmla="*/ 1397635 h 3378200"/>
                  <a:gd name="connsiteX113" fmla="*/ 1919138 w 3048803"/>
                  <a:gd name="connsiteY113" fmla="*/ 1410970 h 3378200"/>
                  <a:gd name="connsiteX114" fmla="*/ 1919138 w 3048803"/>
                  <a:gd name="connsiteY114" fmla="*/ 1431290 h 3378200"/>
                  <a:gd name="connsiteX115" fmla="*/ 1941363 w 3048803"/>
                  <a:gd name="connsiteY115" fmla="*/ 1446530 h 3378200"/>
                  <a:gd name="connsiteX116" fmla="*/ 1957873 w 3048803"/>
                  <a:gd name="connsiteY116" fmla="*/ 1413510 h 3378200"/>
                  <a:gd name="connsiteX117" fmla="*/ 1988988 w 3048803"/>
                  <a:gd name="connsiteY117" fmla="*/ 1410970 h 3378200"/>
                  <a:gd name="connsiteX118" fmla="*/ 2031533 w 3048803"/>
                  <a:gd name="connsiteY118" fmla="*/ 1410970 h 3378200"/>
                  <a:gd name="connsiteX119" fmla="*/ 2057568 w 3048803"/>
                  <a:gd name="connsiteY119" fmla="*/ 1431290 h 3378200"/>
                  <a:gd name="connsiteX120" fmla="*/ 2086032 w 3048803"/>
                  <a:gd name="connsiteY120" fmla="*/ 1424444 h 3378200"/>
                  <a:gd name="connsiteX121" fmla="*/ 2081698 w 3048803"/>
                  <a:gd name="connsiteY121" fmla="*/ 1421130 h 3378200"/>
                  <a:gd name="connsiteX122" fmla="*/ 2122973 w 3048803"/>
                  <a:gd name="connsiteY122" fmla="*/ 1396365 h 3378200"/>
                  <a:gd name="connsiteX123" fmla="*/ 2164883 w 3048803"/>
                  <a:gd name="connsiteY123" fmla="*/ 1369695 h 3378200"/>
                  <a:gd name="connsiteX124" fmla="*/ 2162978 w 3048803"/>
                  <a:gd name="connsiteY124" fmla="*/ 1338580 h 3378200"/>
                  <a:gd name="connsiteX125" fmla="*/ 2174408 w 3048803"/>
                  <a:gd name="connsiteY125" fmla="*/ 1247775 h 3378200"/>
                  <a:gd name="connsiteX126" fmla="*/ 2192823 w 3048803"/>
                  <a:gd name="connsiteY126" fmla="*/ 1230630 h 3378200"/>
                  <a:gd name="connsiteX127" fmla="*/ 2113448 w 3048803"/>
                  <a:gd name="connsiteY127" fmla="*/ 1189355 h 3378200"/>
                  <a:gd name="connsiteX128" fmla="*/ 2079793 w 3048803"/>
                  <a:gd name="connsiteY128" fmla="*/ 1189355 h 3378200"/>
                  <a:gd name="connsiteX129" fmla="*/ 2050583 w 3048803"/>
                  <a:gd name="connsiteY129" fmla="*/ 1211580 h 3378200"/>
                  <a:gd name="connsiteX130" fmla="*/ 2029628 w 3048803"/>
                  <a:gd name="connsiteY130" fmla="*/ 1253490 h 3378200"/>
                  <a:gd name="connsiteX131" fmla="*/ 2022008 w 3048803"/>
                  <a:gd name="connsiteY131" fmla="*/ 1245870 h 3378200"/>
                  <a:gd name="connsiteX132" fmla="*/ 2004863 w 3048803"/>
                  <a:gd name="connsiteY132" fmla="*/ 1243965 h 3378200"/>
                  <a:gd name="connsiteX133" fmla="*/ 2048678 w 3048803"/>
                  <a:gd name="connsiteY133" fmla="*/ 1186815 h 3378200"/>
                  <a:gd name="connsiteX134" fmla="*/ 2023913 w 3048803"/>
                  <a:gd name="connsiteY134" fmla="*/ 1146810 h 3378200"/>
                  <a:gd name="connsiteX135" fmla="*/ 2004863 w 3048803"/>
                  <a:gd name="connsiteY135" fmla="*/ 1200150 h 3378200"/>
                  <a:gd name="connsiteX136" fmla="*/ 1989623 w 3048803"/>
                  <a:gd name="connsiteY136" fmla="*/ 1209675 h 3378200"/>
                  <a:gd name="connsiteX137" fmla="*/ 1993433 w 3048803"/>
                  <a:gd name="connsiteY137" fmla="*/ 1236345 h 3378200"/>
                  <a:gd name="connsiteX138" fmla="*/ 1955333 w 3048803"/>
                  <a:gd name="connsiteY138" fmla="*/ 1230630 h 3378200"/>
                  <a:gd name="connsiteX139" fmla="*/ 1955333 w 3048803"/>
                  <a:gd name="connsiteY139" fmla="*/ 1211580 h 3378200"/>
                  <a:gd name="connsiteX140" fmla="*/ 1987718 w 3048803"/>
                  <a:gd name="connsiteY140" fmla="*/ 1151255 h 3378200"/>
                  <a:gd name="connsiteX141" fmla="*/ 2010578 w 3048803"/>
                  <a:gd name="connsiteY141" fmla="*/ 1135380 h 3378200"/>
                  <a:gd name="connsiteX142" fmla="*/ 1997243 w 3048803"/>
                  <a:gd name="connsiteY142" fmla="*/ 1074420 h 3378200"/>
                  <a:gd name="connsiteX143" fmla="*/ 2023913 w 3048803"/>
                  <a:gd name="connsiteY143" fmla="*/ 1033780 h 3378200"/>
                  <a:gd name="connsiteX144" fmla="*/ 2113448 w 3048803"/>
                  <a:gd name="connsiteY144" fmla="*/ 1017905 h 3378200"/>
                  <a:gd name="connsiteX145" fmla="*/ 2162978 w 3048803"/>
                  <a:gd name="connsiteY145" fmla="*/ 1005205 h 3378200"/>
                  <a:gd name="connsiteX146" fmla="*/ 2145198 w 3048803"/>
                  <a:gd name="connsiteY146" fmla="*/ 954405 h 3378200"/>
                  <a:gd name="connsiteX147" fmla="*/ 2111543 w 3048803"/>
                  <a:gd name="connsiteY147" fmla="*/ 963931 h 3378200"/>
                  <a:gd name="connsiteX148" fmla="*/ 2079793 w 3048803"/>
                  <a:gd name="connsiteY148" fmla="*/ 938530 h 3378200"/>
                  <a:gd name="connsiteX149" fmla="*/ 2081698 w 3048803"/>
                  <a:gd name="connsiteY149" fmla="*/ 859155 h 3378200"/>
                  <a:gd name="connsiteX150" fmla="*/ 2129323 w 3048803"/>
                  <a:gd name="connsiteY150" fmla="*/ 824230 h 3378200"/>
                  <a:gd name="connsiteX151" fmla="*/ 2192823 w 3048803"/>
                  <a:gd name="connsiteY151" fmla="*/ 805180 h 3378200"/>
                  <a:gd name="connsiteX152" fmla="*/ 2213778 w 3048803"/>
                  <a:gd name="connsiteY152" fmla="*/ 849630 h 3378200"/>
                  <a:gd name="connsiteX153" fmla="*/ 2230923 w 3048803"/>
                  <a:gd name="connsiteY153" fmla="*/ 881380 h 3378200"/>
                  <a:gd name="connsiteX154" fmla="*/ 2275373 w 3048803"/>
                  <a:gd name="connsiteY154" fmla="*/ 903605 h 3378200"/>
                  <a:gd name="connsiteX155" fmla="*/ 2275373 w 3048803"/>
                  <a:gd name="connsiteY155" fmla="*/ 878205 h 3378200"/>
                  <a:gd name="connsiteX156" fmla="*/ 2367448 w 3048803"/>
                  <a:gd name="connsiteY156" fmla="*/ 849630 h 3378200"/>
                  <a:gd name="connsiteX157" fmla="*/ 2403008 w 3048803"/>
                  <a:gd name="connsiteY157" fmla="*/ 862965 h 3378200"/>
                  <a:gd name="connsiteX158" fmla="*/ 2433488 w 3048803"/>
                  <a:gd name="connsiteY158" fmla="*/ 847725 h 3378200"/>
                  <a:gd name="connsiteX159" fmla="*/ 2456348 w 3048803"/>
                  <a:gd name="connsiteY159" fmla="*/ 872490 h 3378200"/>
                  <a:gd name="connsiteX160" fmla="*/ 2444918 w 3048803"/>
                  <a:gd name="connsiteY160" fmla="*/ 889635 h 3378200"/>
                  <a:gd name="connsiteX161" fmla="*/ 2469683 w 3048803"/>
                  <a:gd name="connsiteY161" fmla="*/ 901065 h 3378200"/>
                  <a:gd name="connsiteX162" fmla="*/ 2458253 w 3048803"/>
                  <a:gd name="connsiteY162" fmla="*/ 910590 h 3378200"/>
                  <a:gd name="connsiteX163" fmla="*/ 2469048 w 3048803"/>
                  <a:gd name="connsiteY163" fmla="*/ 922655 h 3378200"/>
                  <a:gd name="connsiteX164" fmla="*/ 2494448 w 3048803"/>
                  <a:gd name="connsiteY164" fmla="*/ 986155 h 3378200"/>
                  <a:gd name="connsiteX165" fmla="*/ 2458253 w 3048803"/>
                  <a:gd name="connsiteY165" fmla="*/ 1038225 h 3378200"/>
                  <a:gd name="connsiteX166" fmla="*/ 2471588 w 3048803"/>
                  <a:gd name="connsiteY166" fmla="*/ 1068705 h 3378200"/>
                  <a:gd name="connsiteX167" fmla="*/ 2448728 w 3048803"/>
                  <a:gd name="connsiteY167" fmla="*/ 1106805 h 3378200"/>
                  <a:gd name="connsiteX168" fmla="*/ 2448728 w 3048803"/>
                  <a:gd name="connsiteY168" fmla="*/ 1132206 h 3378200"/>
                  <a:gd name="connsiteX169" fmla="*/ 2427773 w 3048803"/>
                  <a:gd name="connsiteY169" fmla="*/ 1141095 h 3378200"/>
                  <a:gd name="connsiteX170" fmla="*/ 2431583 w 3048803"/>
                  <a:gd name="connsiteY170" fmla="*/ 1163955 h 3378200"/>
                  <a:gd name="connsiteX171" fmla="*/ 2387768 w 3048803"/>
                  <a:gd name="connsiteY171" fmla="*/ 1198880 h 3378200"/>
                  <a:gd name="connsiteX172" fmla="*/ 2384593 w 3048803"/>
                  <a:gd name="connsiteY172" fmla="*/ 1230630 h 3378200"/>
                  <a:gd name="connsiteX173" fmla="*/ 2345858 w 3048803"/>
                  <a:gd name="connsiteY173" fmla="*/ 1239520 h 3378200"/>
                  <a:gd name="connsiteX174" fmla="*/ 2345858 w 3048803"/>
                  <a:gd name="connsiteY174" fmla="*/ 1295400 h 3378200"/>
                  <a:gd name="connsiteX175" fmla="*/ 2384593 w 3048803"/>
                  <a:gd name="connsiteY175" fmla="*/ 1314451 h 3378200"/>
                  <a:gd name="connsiteX176" fmla="*/ 2430948 w 3048803"/>
                  <a:gd name="connsiteY176" fmla="*/ 1295400 h 3378200"/>
                  <a:gd name="connsiteX177" fmla="*/ 2472223 w 3048803"/>
                  <a:gd name="connsiteY177" fmla="*/ 1295400 h 3378200"/>
                  <a:gd name="connsiteX178" fmla="*/ 2536358 w 3048803"/>
                  <a:gd name="connsiteY178" fmla="*/ 1239520 h 3378200"/>
                  <a:gd name="connsiteX179" fmla="*/ 2570648 w 3048803"/>
                  <a:gd name="connsiteY179" fmla="*/ 1239520 h 3378200"/>
                  <a:gd name="connsiteX180" fmla="*/ 2573647 w 3048803"/>
                  <a:gd name="connsiteY180" fmla="*/ 1251314 h 3378200"/>
                  <a:gd name="connsiteX181" fmla="*/ 2573710 w 3048803"/>
                  <a:gd name="connsiteY181" fmla="*/ 1251335 h 3378200"/>
                  <a:gd name="connsiteX182" fmla="*/ 2580173 w 3048803"/>
                  <a:gd name="connsiteY182" fmla="*/ 1241425 h 3378200"/>
                  <a:gd name="connsiteX183" fmla="*/ 2601763 w 3048803"/>
                  <a:gd name="connsiteY183" fmla="*/ 1241425 h 3378200"/>
                  <a:gd name="connsiteX184" fmla="*/ 2627163 w 3048803"/>
                  <a:gd name="connsiteY184" fmla="*/ 1264285 h 3378200"/>
                  <a:gd name="connsiteX185" fmla="*/ 2639863 w 3048803"/>
                  <a:gd name="connsiteY185" fmla="*/ 1275715 h 3378200"/>
                  <a:gd name="connsiteX186" fmla="*/ 2653833 w 3048803"/>
                  <a:gd name="connsiteY186" fmla="*/ 1284605 h 3378200"/>
                  <a:gd name="connsiteX187" fmla="*/ 2662088 w 3048803"/>
                  <a:gd name="connsiteY187" fmla="*/ 1273175 h 3378200"/>
                  <a:gd name="connsiteX188" fmla="*/ 2681138 w 3048803"/>
                  <a:gd name="connsiteY188" fmla="*/ 1275715 h 3378200"/>
                  <a:gd name="connsiteX189" fmla="*/ 2698918 w 3048803"/>
                  <a:gd name="connsiteY189" fmla="*/ 1285875 h 3378200"/>
                  <a:gd name="connsiteX190" fmla="*/ 2702728 w 3048803"/>
                  <a:gd name="connsiteY190" fmla="*/ 1297940 h 3378200"/>
                  <a:gd name="connsiteX191" fmla="*/ 2716698 w 3048803"/>
                  <a:gd name="connsiteY191" fmla="*/ 1314451 h 3378200"/>
                  <a:gd name="connsiteX192" fmla="*/ 2715428 w 3048803"/>
                  <a:gd name="connsiteY192" fmla="*/ 1324610 h 3378200"/>
                  <a:gd name="connsiteX193" fmla="*/ 2737018 w 3048803"/>
                  <a:gd name="connsiteY193" fmla="*/ 1325880 h 3378200"/>
                  <a:gd name="connsiteX194" fmla="*/ 2737018 w 3048803"/>
                  <a:gd name="connsiteY194" fmla="*/ 1334770 h 3378200"/>
                  <a:gd name="connsiteX195" fmla="*/ 2763053 w 3048803"/>
                  <a:gd name="connsiteY195" fmla="*/ 1347470 h 3378200"/>
                  <a:gd name="connsiteX196" fmla="*/ 2760513 w 3048803"/>
                  <a:gd name="connsiteY196" fmla="*/ 1357630 h 3378200"/>
                  <a:gd name="connsiteX197" fmla="*/ 2775753 w 3048803"/>
                  <a:gd name="connsiteY197" fmla="*/ 1370330 h 3378200"/>
                  <a:gd name="connsiteX198" fmla="*/ 2766863 w 3048803"/>
                  <a:gd name="connsiteY198" fmla="*/ 1386205 h 3378200"/>
                  <a:gd name="connsiteX199" fmla="*/ 2766863 w 3048803"/>
                  <a:gd name="connsiteY199" fmla="*/ 1400175 h 3378200"/>
                  <a:gd name="connsiteX200" fmla="*/ 2777023 w 3048803"/>
                  <a:gd name="connsiteY200" fmla="*/ 1415415 h 3378200"/>
                  <a:gd name="connsiteX201" fmla="*/ 2793533 w 3048803"/>
                  <a:gd name="connsiteY201" fmla="*/ 1423036 h 3378200"/>
                  <a:gd name="connsiteX202" fmla="*/ 2793533 w 3048803"/>
                  <a:gd name="connsiteY202" fmla="*/ 1440815 h 3378200"/>
                  <a:gd name="connsiteX203" fmla="*/ 2771943 w 3048803"/>
                  <a:gd name="connsiteY203" fmla="*/ 1435735 h 3378200"/>
                  <a:gd name="connsiteX204" fmla="*/ 2763053 w 3048803"/>
                  <a:gd name="connsiteY204" fmla="*/ 1439545 h 3378200"/>
                  <a:gd name="connsiteX205" fmla="*/ 2753528 w 3048803"/>
                  <a:gd name="connsiteY205" fmla="*/ 1431925 h 3378200"/>
                  <a:gd name="connsiteX206" fmla="*/ 2750988 w 3048803"/>
                  <a:gd name="connsiteY206" fmla="*/ 1508760 h 3378200"/>
                  <a:gd name="connsiteX207" fmla="*/ 2773213 w 3048803"/>
                  <a:gd name="connsiteY207" fmla="*/ 1512570 h 3378200"/>
                  <a:gd name="connsiteX208" fmla="*/ 2783373 w 3048803"/>
                  <a:gd name="connsiteY208" fmla="*/ 1504950 h 3378200"/>
                  <a:gd name="connsiteX209" fmla="*/ 2807503 w 3048803"/>
                  <a:gd name="connsiteY209" fmla="*/ 1525270 h 3378200"/>
                  <a:gd name="connsiteX210" fmla="*/ 2831633 w 3048803"/>
                  <a:gd name="connsiteY210" fmla="*/ 1554481 h 3378200"/>
                  <a:gd name="connsiteX211" fmla="*/ 2851953 w 3048803"/>
                  <a:gd name="connsiteY211" fmla="*/ 1553210 h 3378200"/>
                  <a:gd name="connsiteX212" fmla="*/ 2869098 w 3048803"/>
                  <a:gd name="connsiteY212" fmla="*/ 1565910 h 3378200"/>
                  <a:gd name="connsiteX213" fmla="*/ 2886878 w 3048803"/>
                  <a:gd name="connsiteY213" fmla="*/ 1551940 h 3378200"/>
                  <a:gd name="connsiteX214" fmla="*/ 2898308 w 3048803"/>
                  <a:gd name="connsiteY214" fmla="*/ 1565910 h 3378200"/>
                  <a:gd name="connsiteX215" fmla="*/ 2921168 w 3048803"/>
                  <a:gd name="connsiteY215" fmla="*/ 1554481 h 3378200"/>
                  <a:gd name="connsiteX216" fmla="*/ 2937678 w 3048803"/>
                  <a:gd name="connsiteY216" fmla="*/ 1575435 h 3378200"/>
                  <a:gd name="connsiteX217" fmla="*/ 2971333 w 3048803"/>
                  <a:gd name="connsiteY217" fmla="*/ 1602105 h 3378200"/>
                  <a:gd name="connsiteX218" fmla="*/ 2981493 w 3048803"/>
                  <a:gd name="connsiteY218" fmla="*/ 1602105 h 3378200"/>
                  <a:gd name="connsiteX219" fmla="*/ 2976413 w 3048803"/>
                  <a:gd name="connsiteY219" fmla="*/ 1614805 h 3378200"/>
                  <a:gd name="connsiteX220" fmla="*/ 2981493 w 3048803"/>
                  <a:gd name="connsiteY220" fmla="*/ 1632585 h 3378200"/>
                  <a:gd name="connsiteX221" fmla="*/ 2986573 w 3048803"/>
                  <a:gd name="connsiteY221" fmla="*/ 1663700 h 3378200"/>
                  <a:gd name="connsiteX222" fmla="*/ 3000543 w 3048803"/>
                  <a:gd name="connsiteY222" fmla="*/ 1659255 h 3378200"/>
                  <a:gd name="connsiteX223" fmla="*/ 3010703 w 3048803"/>
                  <a:gd name="connsiteY223" fmla="*/ 1685290 h 3378200"/>
                  <a:gd name="connsiteX224" fmla="*/ 3048803 w 3048803"/>
                  <a:gd name="connsiteY224" fmla="*/ 1729740 h 3378200"/>
                  <a:gd name="connsiteX225" fmla="*/ 3026729 w 3048803"/>
                  <a:gd name="connsiteY225" fmla="*/ 1798723 h 3378200"/>
                  <a:gd name="connsiteX226" fmla="*/ 3013147 w 3048803"/>
                  <a:gd name="connsiteY226" fmla="*/ 1792286 h 3378200"/>
                  <a:gd name="connsiteX227" fmla="*/ 2996009 w 3048803"/>
                  <a:gd name="connsiteY227" fmla="*/ 1872304 h 3378200"/>
                  <a:gd name="connsiteX228" fmla="*/ 2948402 w 3048803"/>
                  <a:gd name="connsiteY228" fmla="*/ 1929460 h 3378200"/>
                  <a:gd name="connsiteX229" fmla="*/ 2963636 w 3048803"/>
                  <a:gd name="connsiteY229" fmla="*/ 1958038 h 3378200"/>
                  <a:gd name="connsiteX230" fmla="*/ 2881752 w 3048803"/>
                  <a:gd name="connsiteY230" fmla="*/ 2087591 h 3378200"/>
                  <a:gd name="connsiteX231" fmla="*/ 2837953 w 3048803"/>
                  <a:gd name="connsiteY231" fmla="*/ 2110453 h 3378200"/>
                  <a:gd name="connsiteX232" fmla="*/ 2782729 w 3048803"/>
                  <a:gd name="connsiteY232" fmla="*/ 2129505 h 3378200"/>
                  <a:gd name="connsiteX233" fmla="*/ 2742739 w 3048803"/>
                  <a:gd name="connsiteY233" fmla="*/ 2188566 h 3378200"/>
                  <a:gd name="connsiteX234" fmla="*/ 2733218 w 3048803"/>
                  <a:gd name="connsiteY234" fmla="*/ 2342887 h 3378200"/>
                  <a:gd name="connsiteX235" fmla="*/ 2712271 w 3048803"/>
                  <a:gd name="connsiteY235" fmla="*/ 2360033 h 3378200"/>
                  <a:gd name="connsiteX236" fmla="*/ 2693228 w 3048803"/>
                  <a:gd name="connsiteY236" fmla="*/ 2392422 h 3378200"/>
                  <a:gd name="connsiteX237" fmla="*/ 2691324 w 3048803"/>
                  <a:gd name="connsiteY237" fmla="*/ 2464819 h 3378200"/>
                  <a:gd name="connsiteX238" fmla="*/ 2641813 w 3048803"/>
                  <a:gd name="connsiteY238" fmla="*/ 2521975 h 3378200"/>
                  <a:gd name="connsiteX239" fmla="*/ 2609440 w 3048803"/>
                  <a:gd name="connsiteY239" fmla="*/ 2521975 h 3378200"/>
                  <a:gd name="connsiteX240" fmla="*/ 2535173 w 3048803"/>
                  <a:gd name="connsiteY240" fmla="*/ 2554363 h 3378200"/>
                  <a:gd name="connsiteX241" fmla="*/ 2487566 w 3048803"/>
                  <a:gd name="connsiteY241" fmla="*/ 2605803 h 3378200"/>
                  <a:gd name="connsiteX242" fmla="*/ 2487566 w 3048803"/>
                  <a:gd name="connsiteY242" fmla="*/ 2638192 h 3378200"/>
                  <a:gd name="connsiteX243" fmla="*/ 2449480 w 3048803"/>
                  <a:gd name="connsiteY243" fmla="*/ 2653433 h 3378200"/>
                  <a:gd name="connsiteX244" fmla="*/ 2454688 w 3048803"/>
                  <a:gd name="connsiteY244" fmla="*/ 2729850 h 3378200"/>
                  <a:gd name="connsiteX245" fmla="*/ 2449481 w 3048803"/>
                  <a:gd name="connsiteY245" fmla="*/ 2728371 h 3378200"/>
                  <a:gd name="connsiteX246" fmla="*/ 2428533 w 3048803"/>
                  <a:gd name="connsiteY246" fmla="*/ 2794418 h 3378200"/>
                  <a:gd name="connsiteX247" fmla="*/ 2417108 w 3048803"/>
                  <a:gd name="connsiteY247" fmla="*/ 2788702 h 3378200"/>
                  <a:gd name="connsiteX248" fmla="*/ 2388544 w 3048803"/>
                  <a:gd name="connsiteY248" fmla="*/ 2815375 h 3378200"/>
                  <a:gd name="connsiteX249" fmla="*/ 2337128 w 3048803"/>
                  <a:gd name="connsiteY249" fmla="*/ 2840142 h 3378200"/>
                  <a:gd name="connsiteX250" fmla="*/ 2346649 w 3048803"/>
                  <a:gd name="connsiteY250" fmla="*/ 2855384 h 3378200"/>
                  <a:gd name="connsiteX251" fmla="*/ 2283808 w 3048803"/>
                  <a:gd name="connsiteY251" fmla="*/ 2914445 h 3378200"/>
                  <a:gd name="connsiteX252" fmla="*/ 2214620 w 3048803"/>
                  <a:gd name="connsiteY252" fmla="*/ 2990652 h 3378200"/>
                  <a:gd name="connsiteX253" fmla="*/ 2203828 w 3048803"/>
                  <a:gd name="connsiteY253" fmla="*/ 2990652 h 3378200"/>
                  <a:gd name="connsiteX254" fmla="*/ 2193672 w 3048803"/>
                  <a:gd name="connsiteY254" fmla="*/ 3019230 h 3378200"/>
                  <a:gd name="connsiteX255" fmla="*/ 2179072 w 3048803"/>
                  <a:gd name="connsiteY255" fmla="*/ 3034472 h 3378200"/>
                  <a:gd name="connsiteX256" fmla="*/ 2160030 w 3048803"/>
                  <a:gd name="connsiteY256" fmla="*/ 3055429 h 3378200"/>
                  <a:gd name="connsiteX257" fmla="*/ 2146700 w 3048803"/>
                  <a:gd name="connsiteY257" fmla="*/ 3064955 h 3378200"/>
                  <a:gd name="connsiteX258" fmla="*/ 2135909 w 3048803"/>
                  <a:gd name="connsiteY258" fmla="*/ 3076386 h 3378200"/>
                  <a:gd name="connsiteX259" fmla="*/ 2114327 w 3048803"/>
                  <a:gd name="connsiteY259" fmla="*/ 3084007 h 3378200"/>
                  <a:gd name="connsiteX260" fmla="*/ 2082589 w 3048803"/>
                  <a:gd name="connsiteY260" fmla="*/ 3089722 h 3378200"/>
                  <a:gd name="connsiteX261" fmla="*/ 2045773 w 3048803"/>
                  <a:gd name="connsiteY261" fmla="*/ 3095438 h 3378200"/>
                  <a:gd name="connsiteX262" fmla="*/ 2019113 w 3048803"/>
                  <a:gd name="connsiteY262" fmla="*/ 3103058 h 3378200"/>
                  <a:gd name="connsiteX263" fmla="*/ 2005783 w 3048803"/>
                  <a:gd name="connsiteY263" fmla="*/ 3106869 h 3378200"/>
                  <a:gd name="connsiteX264" fmla="*/ 1979123 w 3048803"/>
                  <a:gd name="connsiteY264" fmla="*/ 3120205 h 3378200"/>
                  <a:gd name="connsiteX265" fmla="*/ 1975314 w 3048803"/>
                  <a:gd name="connsiteY265" fmla="*/ 3131636 h 3378200"/>
                  <a:gd name="connsiteX266" fmla="*/ 1973479 w 3048803"/>
                  <a:gd name="connsiteY266" fmla="*/ 3132471 h 3378200"/>
                  <a:gd name="connsiteX267" fmla="*/ 1972478 w 3048803"/>
                  <a:gd name="connsiteY267" fmla="*/ 3132137 h 3378200"/>
                  <a:gd name="connsiteX268" fmla="*/ 1953263 w 3048803"/>
                  <a:gd name="connsiteY268" fmla="*/ 3128047 h 3378200"/>
                  <a:gd name="connsiteX269" fmla="*/ 1936351 w 3048803"/>
                  <a:gd name="connsiteY269" fmla="*/ 3098165 h 3378200"/>
                  <a:gd name="connsiteX270" fmla="*/ 1919209 w 3048803"/>
                  <a:gd name="connsiteY270" fmla="*/ 3094990 h 3378200"/>
                  <a:gd name="connsiteX271" fmla="*/ 1900163 w 3048803"/>
                  <a:gd name="connsiteY271" fmla="*/ 3054985 h 3378200"/>
                  <a:gd name="connsiteX272" fmla="*/ 1891274 w 3048803"/>
                  <a:gd name="connsiteY272" fmla="*/ 2962275 h 3378200"/>
                  <a:gd name="connsiteX273" fmla="*/ 1848102 w 3048803"/>
                  <a:gd name="connsiteY273" fmla="*/ 2971165 h 3378200"/>
                  <a:gd name="connsiteX274" fmla="*/ 1816358 w 3048803"/>
                  <a:gd name="connsiteY274" fmla="*/ 3023235 h 3378200"/>
                  <a:gd name="connsiteX275" fmla="*/ 1816358 w 3048803"/>
                  <a:gd name="connsiteY275" fmla="*/ 3046095 h 3378200"/>
                  <a:gd name="connsiteX276" fmla="*/ 1747790 w 3048803"/>
                  <a:gd name="connsiteY276" fmla="*/ 3057525 h 3378200"/>
                  <a:gd name="connsiteX277" fmla="*/ 1723030 w 3048803"/>
                  <a:gd name="connsiteY277" fmla="*/ 3131820 h 3378200"/>
                  <a:gd name="connsiteX278" fmla="*/ 1747790 w 3048803"/>
                  <a:gd name="connsiteY278" fmla="*/ 3131820 h 3378200"/>
                  <a:gd name="connsiteX279" fmla="*/ 1706523 w 3048803"/>
                  <a:gd name="connsiteY279" fmla="*/ 3181985 h 3378200"/>
                  <a:gd name="connsiteX280" fmla="*/ 1619311 w 3048803"/>
                  <a:gd name="connsiteY280" fmla="*/ 3171817 h 3378200"/>
                  <a:gd name="connsiteX281" fmla="*/ 1632241 w 3048803"/>
                  <a:gd name="connsiteY281" fmla="*/ 3164205 h 3378200"/>
                  <a:gd name="connsiteX282" fmla="*/ 1603037 w 3048803"/>
                  <a:gd name="connsiteY282" fmla="*/ 3169920 h 3378200"/>
                  <a:gd name="connsiteX283" fmla="*/ 1619311 w 3048803"/>
                  <a:gd name="connsiteY283" fmla="*/ 3171817 h 3378200"/>
                  <a:gd name="connsiteX284" fmla="*/ 1531930 w 3048803"/>
                  <a:gd name="connsiteY284" fmla="*/ 3223260 h 3378200"/>
                  <a:gd name="connsiteX285" fmla="*/ 1442411 w 3048803"/>
                  <a:gd name="connsiteY285" fmla="*/ 3195955 h 3378200"/>
                  <a:gd name="connsiteX286" fmla="*/ 1442411 w 3048803"/>
                  <a:gd name="connsiteY286" fmla="*/ 3164205 h 3378200"/>
                  <a:gd name="connsiteX287" fmla="*/ 1413841 w 3048803"/>
                  <a:gd name="connsiteY287" fmla="*/ 3164205 h 3378200"/>
                  <a:gd name="connsiteX288" fmla="*/ 1384002 w 3048803"/>
                  <a:gd name="connsiteY288" fmla="*/ 3147060 h 3378200"/>
                  <a:gd name="connsiteX289" fmla="*/ 1316704 w 3048803"/>
                  <a:gd name="connsiteY289" fmla="*/ 3199130 h 3378200"/>
                  <a:gd name="connsiteX290" fmla="*/ 1302102 w 3048803"/>
                  <a:gd name="connsiteY290" fmla="*/ 3223260 h 3378200"/>
                  <a:gd name="connsiteX291" fmla="*/ 1302102 w 3048803"/>
                  <a:gd name="connsiteY291" fmla="*/ 3253740 h 3378200"/>
                  <a:gd name="connsiteX292" fmla="*/ 1302102 w 3048803"/>
                  <a:gd name="connsiteY292" fmla="*/ 3291205 h 3378200"/>
                  <a:gd name="connsiteX293" fmla="*/ 1265278 w 3048803"/>
                  <a:gd name="connsiteY293" fmla="*/ 3296920 h 3378200"/>
                  <a:gd name="connsiteX294" fmla="*/ 1227820 w 3048803"/>
                  <a:gd name="connsiteY294" fmla="*/ 3328670 h 3378200"/>
                  <a:gd name="connsiteX295" fmla="*/ 1187822 w 3048803"/>
                  <a:gd name="connsiteY295" fmla="*/ 3378200 h 3378200"/>
                  <a:gd name="connsiteX296" fmla="*/ 1170046 w 3048803"/>
                  <a:gd name="connsiteY296" fmla="*/ 3356610 h 3378200"/>
                  <a:gd name="connsiteX297" fmla="*/ 1104550 w 3048803"/>
                  <a:gd name="connsiteY297" fmla="*/ 3335507 h 3378200"/>
                  <a:gd name="connsiteX298" fmla="*/ 1112053 w 3048803"/>
                  <a:gd name="connsiteY298" fmla="*/ 3321685 h 3378200"/>
                  <a:gd name="connsiteX299" fmla="*/ 1099988 w 3048803"/>
                  <a:gd name="connsiteY299" fmla="*/ 3319145 h 3378200"/>
                  <a:gd name="connsiteX300" fmla="*/ 1099988 w 3048803"/>
                  <a:gd name="connsiteY300" fmla="*/ 3260090 h 3378200"/>
                  <a:gd name="connsiteX301" fmla="*/ 1112053 w 3048803"/>
                  <a:gd name="connsiteY301" fmla="*/ 3256280 h 3378200"/>
                  <a:gd name="connsiteX302" fmla="*/ 1099988 w 3048803"/>
                  <a:gd name="connsiteY302" fmla="*/ 3175000 h 3378200"/>
                  <a:gd name="connsiteX303" fmla="*/ 1099988 w 3048803"/>
                  <a:gd name="connsiteY303" fmla="*/ 3160395 h 3378200"/>
                  <a:gd name="connsiteX304" fmla="*/ 1099988 w 3048803"/>
                  <a:gd name="connsiteY304" fmla="*/ 3146425 h 3378200"/>
                  <a:gd name="connsiteX305" fmla="*/ 1079668 w 3048803"/>
                  <a:gd name="connsiteY305" fmla="*/ 3156585 h 3378200"/>
                  <a:gd name="connsiteX306" fmla="*/ 1075223 w 3048803"/>
                  <a:gd name="connsiteY306" fmla="*/ 3128010 h 3378200"/>
                  <a:gd name="connsiteX307" fmla="*/ 1071413 w 3048803"/>
                  <a:gd name="connsiteY307" fmla="*/ 3095625 h 3378200"/>
                  <a:gd name="connsiteX308" fmla="*/ 1084748 w 3048803"/>
                  <a:gd name="connsiteY308" fmla="*/ 3057525 h 3378200"/>
                  <a:gd name="connsiteX309" fmla="*/ 1046648 w 3048803"/>
                  <a:gd name="connsiteY309" fmla="*/ 3076575 h 3378200"/>
                  <a:gd name="connsiteX310" fmla="*/ 1023788 w 3048803"/>
                  <a:gd name="connsiteY310" fmla="*/ 3068955 h 3378200"/>
                  <a:gd name="connsiteX311" fmla="*/ 1035218 w 3048803"/>
                  <a:gd name="connsiteY311" fmla="*/ 3048000 h 3378200"/>
                  <a:gd name="connsiteX312" fmla="*/ 1023788 w 3048803"/>
                  <a:gd name="connsiteY312" fmla="*/ 3011805 h 3378200"/>
                  <a:gd name="connsiteX313" fmla="*/ 1021883 w 3048803"/>
                  <a:gd name="connsiteY313" fmla="*/ 2975610 h 3378200"/>
                  <a:gd name="connsiteX314" fmla="*/ 1000928 w 3048803"/>
                  <a:gd name="connsiteY314" fmla="*/ 2967990 h 3378200"/>
                  <a:gd name="connsiteX315" fmla="*/ 972353 w 3048803"/>
                  <a:gd name="connsiteY315" fmla="*/ 2971800 h 3378200"/>
                  <a:gd name="connsiteX316" fmla="*/ 983783 w 3048803"/>
                  <a:gd name="connsiteY316" fmla="*/ 2920365 h 3378200"/>
                  <a:gd name="connsiteX317" fmla="*/ 1000928 w 3048803"/>
                  <a:gd name="connsiteY317" fmla="*/ 2891790 h 3378200"/>
                  <a:gd name="connsiteX318" fmla="*/ 981878 w 3048803"/>
                  <a:gd name="connsiteY318" fmla="*/ 2861310 h 3378200"/>
                  <a:gd name="connsiteX319" fmla="*/ 981878 w 3048803"/>
                  <a:gd name="connsiteY319" fmla="*/ 2842260 h 3378200"/>
                  <a:gd name="connsiteX320" fmla="*/ 972353 w 3048803"/>
                  <a:gd name="connsiteY320" fmla="*/ 2819400 h 3378200"/>
                  <a:gd name="connsiteX321" fmla="*/ 959018 w 3048803"/>
                  <a:gd name="connsiteY321" fmla="*/ 2785110 h 3378200"/>
                  <a:gd name="connsiteX322" fmla="*/ 945683 w 3048803"/>
                  <a:gd name="connsiteY322" fmla="*/ 2747010 h 3378200"/>
                  <a:gd name="connsiteX323" fmla="*/ 948223 w 3048803"/>
                  <a:gd name="connsiteY323" fmla="*/ 2728595 h 3378200"/>
                  <a:gd name="connsiteX324" fmla="*/ 948223 w 3048803"/>
                  <a:gd name="connsiteY324" fmla="*/ 2716978 h 3378200"/>
                  <a:gd name="connsiteX325" fmla="*/ 933618 w 3048803"/>
                  <a:gd name="connsiteY325" fmla="*/ 2728595 h 3378200"/>
                  <a:gd name="connsiteX326" fmla="*/ 894248 w 3048803"/>
                  <a:gd name="connsiteY326" fmla="*/ 2684145 h 3378200"/>
                  <a:gd name="connsiteX327" fmla="*/ 865673 w 3048803"/>
                  <a:gd name="connsiteY327" fmla="*/ 2665095 h 3378200"/>
                  <a:gd name="connsiteX328" fmla="*/ 837098 w 3048803"/>
                  <a:gd name="connsiteY328" fmla="*/ 2610485 h 3378200"/>
                  <a:gd name="connsiteX329" fmla="*/ 807888 w 3048803"/>
                  <a:gd name="connsiteY329" fmla="*/ 2608580 h 3378200"/>
                  <a:gd name="connsiteX330" fmla="*/ 792013 w 3048803"/>
                  <a:gd name="connsiteY330" fmla="*/ 2620645 h 3378200"/>
                  <a:gd name="connsiteX331" fmla="*/ 778043 w 3048803"/>
                  <a:gd name="connsiteY331" fmla="*/ 2571750 h 3378200"/>
                  <a:gd name="connsiteX332" fmla="*/ 778043 w 3048803"/>
                  <a:gd name="connsiteY332" fmla="*/ 2543175 h 3378200"/>
                  <a:gd name="connsiteX333" fmla="*/ 749279 w 3048803"/>
                  <a:gd name="connsiteY333" fmla="*/ 2518473 h 3378200"/>
                  <a:gd name="connsiteX334" fmla="*/ 724703 w 3048803"/>
                  <a:gd name="connsiteY334" fmla="*/ 2458085 h 3378200"/>
                  <a:gd name="connsiteX335" fmla="*/ 731053 w 3048803"/>
                  <a:gd name="connsiteY335" fmla="*/ 2426970 h 3378200"/>
                  <a:gd name="connsiteX336" fmla="*/ 796458 w 3048803"/>
                  <a:gd name="connsiteY336" fmla="*/ 2334260 h 3378200"/>
                  <a:gd name="connsiteX337" fmla="*/ 807888 w 3048803"/>
                  <a:gd name="connsiteY337" fmla="*/ 2284730 h 3378200"/>
                  <a:gd name="connsiteX338" fmla="*/ 807888 w 3048803"/>
                  <a:gd name="connsiteY338" fmla="*/ 2242185 h 3378200"/>
                  <a:gd name="connsiteX339" fmla="*/ 807888 w 3048803"/>
                  <a:gd name="connsiteY339" fmla="*/ 2211070 h 3378200"/>
                  <a:gd name="connsiteX340" fmla="*/ 807888 w 3048803"/>
                  <a:gd name="connsiteY340" fmla="*/ 2193290 h 3378200"/>
                  <a:gd name="connsiteX341" fmla="*/ 753913 w 3048803"/>
                  <a:gd name="connsiteY341" fmla="*/ 2092960 h 3378200"/>
                  <a:gd name="connsiteX342" fmla="*/ 790108 w 3048803"/>
                  <a:gd name="connsiteY342" fmla="*/ 2103755 h 3378200"/>
                  <a:gd name="connsiteX343" fmla="*/ 807888 w 3048803"/>
                  <a:gd name="connsiteY343" fmla="*/ 2077085 h 3378200"/>
                  <a:gd name="connsiteX344" fmla="*/ 853608 w 3048803"/>
                  <a:gd name="connsiteY344" fmla="*/ 2072640 h 3378200"/>
                  <a:gd name="connsiteX345" fmla="*/ 873928 w 3048803"/>
                  <a:gd name="connsiteY345" fmla="*/ 2042160 h 3378200"/>
                  <a:gd name="connsiteX346" fmla="*/ 857418 w 3048803"/>
                  <a:gd name="connsiteY346" fmla="*/ 1997710 h 3378200"/>
                  <a:gd name="connsiteX347" fmla="*/ 881548 w 3048803"/>
                  <a:gd name="connsiteY347" fmla="*/ 1981200 h 3378200"/>
                  <a:gd name="connsiteX348" fmla="*/ 875833 w 3048803"/>
                  <a:gd name="connsiteY348" fmla="*/ 1952625 h 3378200"/>
                  <a:gd name="connsiteX349" fmla="*/ 899963 w 3048803"/>
                  <a:gd name="connsiteY349" fmla="*/ 1897380 h 3378200"/>
                  <a:gd name="connsiteX350" fmla="*/ 898058 w 3048803"/>
                  <a:gd name="connsiteY350" fmla="*/ 1885315 h 3378200"/>
                  <a:gd name="connsiteX351" fmla="*/ 901868 w 3048803"/>
                  <a:gd name="connsiteY351" fmla="*/ 1869440 h 3378200"/>
                  <a:gd name="connsiteX352" fmla="*/ 913298 w 3048803"/>
                  <a:gd name="connsiteY352" fmla="*/ 1844675 h 3378200"/>
                  <a:gd name="connsiteX353" fmla="*/ 913298 w 3048803"/>
                  <a:gd name="connsiteY353" fmla="*/ 1826260 h 3378200"/>
                  <a:gd name="connsiteX354" fmla="*/ 923673 w 3048803"/>
                  <a:gd name="connsiteY354" fmla="*/ 1832744 h 3378200"/>
                  <a:gd name="connsiteX355" fmla="*/ 913298 w 3048803"/>
                  <a:gd name="connsiteY355" fmla="*/ 1823085 h 3378200"/>
                  <a:gd name="connsiteX356" fmla="*/ 920918 w 3048803"/>
                  <a:gd name="connsiteY356" fmla="*/ 1805940 h 3378200"/>
                  <a:gd name="connsiteX357" fmla="*/ 931713 w 3048803"/>
                  <a:gd name="connsiteY357" fmla="*/ 1767840 h 3378200"/>
                  <a:gd name="connsiteX358" fmla="*/ 931713 w 3048803"/>
                  <a:gd name="connsiteY358" fmla="*/ 1751330 h 3378200"/>
                  <a:gd name="connsiteX359" fmla="*/ 948223 w 3048803"/>
                  <a:gd name="connsiteY359" fmla="*/ 1751330 h 3378200"/>
                  <a:gd name="connsiteX360" fmla="*/ 948223 w 3048803"/>
                  <a:gd name="connsiteY360" fmla="*/ 1714500 h 3378200"/>
                  <a:gd name="connsiteX361" fmla="*/ 953303 w 3048803"/>
                  <a:gd name="connsiteY361" fmla="*/ 1680210 h 3378200"/>
                  <a:gd name="connsiteX362" fmla="*/ 974258 w 3048803"/>
                  <a:gd name="connsiteY362" fmla="*/ 1671955 h 3378200"/>
                  <a:gd name="connsiteX363" fmla="*/ 987593 w 3048803"/>
                  <a:gd name="connsiteY363" fmla="*/ 1651000 h 3378200"/>
                  <a:gd name="connsiteX364" fmla="*/ 993929 w 3048803"/>
                  <a:gd name="connsiteY364" fmla="*/ 1644465 h 3378200"/>
                  <a:gd name="connsiteX365" fmla="*/ 995848 w 3048803"/>
                  <a:gd name="connsiteY365" fmla="*/ 1640840 h 3378200"/>
                  <a:gd name="connsiteX366" fmla="*/ 997753 w 3048803"/>
                  <a:gd name="connsiteY366" fmla="*/ 1614805 h 3378200"/>
                  <a:gd name="connsiteX367" fmla="*/ 972353 w 3048803"/>
                  <a:gd name="connsiteY367" fmla="*/ 1602740 h 3378200"/>
                  <a:gd name="connsiteX368" fmla="*/ 961558 w 3048803"/>
                  <a:gd name="connsiteY368" fmla="*/ 1614805 h 3378200"/>
                  <a:gd name="connsiteX369" fmla="*/ 939968 w 3048803"/>
                  <a:gd name="connsiteY369" fmla="*/ 1625600 h 3378200"/>
                  <a:gd name="connsiteX370" fmla="*/ 905043 w 3048803"/>
                  <a:gd name="connsiteY370" fmla="*/ 1637030 h 3378200"/>
                  <a:gd name="connsiteX371" fmla="*/ 892343 w 3048803"/>
                  <a:gd name="connsiteY371" fmla="*/ 1672590 h 3378200"/>
                  <a:gd name="connsiteX372" fmla="*/ 870118 w 3048803"/>
                  <a:gd name="connsiteY372" fmla="*/ 1651635 h 3378200"/>
                  <a:gd name="connsiteX373" fmla="*/ 861706 w 3048803"/>
                  <a:gd name="connsiteY373" fmla="*/ 1633315 h 3378200"/>
                  <a:gd name="connsiteX374" fmla="*/ 855897 w 3048803"/>
                  <a:gd name="connsiteY374" fmla="*/ 1618678 h 3378200"/>
                  <a:gd name="connsiteX375" fmla="*/ 854626 w 3048803"/>
                  <a:gd name="connsiteY375" fmla="*/ 1588260 h 3378200"/>
                  <a:gd name="connsiteX376" fmla="*/ 839324 w 3048803"/>
                  <a:gd name="connsiteY376" fmla="*/ 1564829 h 3378200"/>
                  <a:gd name="connsiteX377" fmla="*/ 814622 w 3048803"/>
                  <a:gd name="connsiteY377" fmla="*/ 1524761 h 3378200"/>
                  <a:gd name="connsiteX378" fmla="*/ 814238 w 3048803"/>
                  <a:gd name="connsiteY378" fmla="*/ 1526540 h 3378200"/>
                  <a:gd name="connsiteX379" fmla="*/ 784393 w 3048803"/>
                  <a:gd name="connsiteY379" fmla="*/ 1524635 h 3378200"/>
                  <a:gd name="connsiteX380" fmla="*/ 767248 w 3048803"/>
                  <a:gd name="connsiteY380" fmla="*/ 1507490 h 3378200"/>
                  <a:gd name="connsiteX381" fmla="*/ 753913 w 3048803"/>
                  <a:gd name="connsiteY381" fmla="*/ 1496061 h 3378200"/>
                  <a:gd name="connsiteX382" fmla="*/ 784393 w 3048803"/>
                  <a:gd name="connsiteY382" fmla="*/ 1484630 h 3378200"/>
                  <a:gd name="connsiteX383" fmla="*/ 814238 w 3048803"/>
                  <a:gd name="connsiteY383" fmla="*/ 1478915 h 3378200"/>
                  <a:gd name="connsiteX384" fmla="*/ 814238 w 3048803"/>
                  <a:gd name="connsiteY384" fmla="*/ 1464945 h 3378200"/>
                  <a:gd name="connsiteX385" fmla="*/ 814238 w 3048803"/>
                  <a:gd name="connsiteY385" fmla="*/ 1450340 h 3378200"/>
                  <a:gd name="connsiteX386" fmla="*/ 840908 w 3048803"/>
                  <a:gd name="connsiteY386" fmla="*/ 1437005 h 3378200"/>
                  <a:gd name="connsiteX387" fmla="*/ 871388 w 3048803"/>
                  <a:gd name="connsiteY387" fmla="*/ 1423670 h 3378200"/>
                  <a:gd name="connsiteX388" fmla="*/ 897423 w 3048803"/>
                  <a:gd name="connsiteY388" fmla="*/ 1417955 h 3378200"/>
                  <a:gd name="connsiteX389" fmla="*/ 915838 w 3048803"/>
                  <a:gd name="connsiteY389" fmla="*/ 1410335 h 3378200"/>
                  <a:gd name="connsiteX390" fmla="*/ 929173 w 3048803"/>
                  <a:gd name="connsiteY390" fmla="*/ 1398905 h 3378200"/>
                  <a:gd name="connsiteX391" fmla="*/ 939968 w 3048803"/>
                  <a:gd name="connsiteY391" fmla="*/ 1386840 h 3378200"/>
                  <a:gd name="connsiteX392" fmla="*/ 972353 w 3048803"/>
                  <a:gd name="connsiteY392" fmla="*/ 1386840 h 3378200"/>
                  <a:gd name="connsiteX393" fmla="*/ 1020613 w 3048803"/>
                  <a:gd name="connsiteY393" fmla="*/ 1386840 h 3378200"/>
                  <a:gd name="connsiteX394" fmla="*/ 1020613 w 3048803"/>
                  <a:gd name="connsiteY394" fmla="*/ 1398905 h 3378200"/>
                  <a:gd name="connsiteX395" fmla="*/ 1043473 w 3048803"/>
                  <a:gd name="connsiteY395" fmla="*/ 1383823 h 3378200"/>
                  <a:gd name="connsiteX396" fmla="*/ 1054903 w 3048803"/>
                  <a:gd name="connsiteY396" fmla="*/ 1392649 h 3378200"/>
                  <a:gd name="connsiteX397" fmla="*/ 1063063 w 3048803"/>
                  <a:gd name="connsiteY397" fmla="*/ 1400395 h 3378200"/>
                  <a:gd name="connsiteX398" fmla="*/ 1085383 w 3048803"/>
                  <a:gd name="connsiteY398" fmla="*/ 1402715 h 3378200"/>
                  <a:gd name="connsiteX399" fmla="*/ 1092941 w 3048803"/>
                  <a:gd name="connsiteY399" fmla="*/ 1423858 h 3378200"/>
                  <a:gd name="connsiteX400" fmla="*/ 1108243 w 3048803"/>
                  <a:gd name="connsiteY400" fmla="*/ 1400810 h 3378200"/>
                  <a:gd name="connsiteX401" fmla="*/ 1130468 w 3048803"/>
                  <a:gd name="connsiteY401" fmla="*/ 1386840 h 3378200"/>
                  <a:gd name="connsiteX402" fmla="*/ 1150153 w 3048803"/>
                  <a:gd name="connsiteY402" fmla="*/ 1386840 h 3378200"/>
                  <a:gd name="connsiteX403" fmla="*/ 1167298 w 3048803"/>
                  <a:gd name="connsiteY403" fmla="*/ 1386840 h 3378200"/>
                  <a:gd name="connsiteX404" fmla="*/ 1180633 w 3048803"/>
                  <a:gd name="connsiteY404" fmla="*/ 1360805 h 3378200"/>
                  <a:gd name="connsiteX405" fmla="*/ 1176823 w 3048803"/>
                  <a:gd name="connsiteY405" fmla="*/ 1330325 h 3378200"/>
                  <a:gd name="connsiteX406" fmla="*/ 1182538 w 3048803"/>
                  <a:gd name="connsiteY406" fmla="*/ 1313180 h 3378200"/>
                  <a:gd name="connsiteX407" fmla="*/ 1184443 w 3048803"/>
                  <a:gd name="connsiteY407" fmla="*/ 1309371 h 3378200"/>
                  <a:gd name="connsiteX408" fmla="*/ 1179950 w 3048803"/>
                  <a:gd name="connsiteY408" fmla="*/ 1295891 h 3378200"/>
                  <a:gd name="connsiteX409" fmla="*/ 1130851 w 3048803"/>
                  <a:gd name="connsiteY409" fmla="*/ 1326070 h 3378200"/>
                  <a:gd name="connsiteX410" fmla="*/ 1096625 w 3048803"/>
                  <a:gd name="connsiteY410" fmla="*/ 1293620 h 3378200"/>
                  <a:gd name="connsiteX411" fmla="*/ 1068873 w 3048803"/>
                  <a:gd name="connsiteY411" fmla="*/ 1288415 h 3378200"/>
                  <a:gd name="connsiteX412" fmla="*/ 1014898 w 3048803"/>
                  <a:gd name="connsiteY412" fmla="*/ 1241425 h 3378200"/>
                  <a:gd name="connsiteX413" fmla="*/ 972353 w 3048803"/>
                  <a:gd name="connsiteY413" fmla="*/ 1184910 h 3378200"/>
                  <a:gd name="connsiteX414" fmla="*/ 921553 w 3048803"/>
                  <a:gd name="connsiteY414" fmla="*/ 1211071 h 3378200"/>
                  <a:gd name="connsiteX415" fmla="*/ 875996 w 3048803"/>
                  <a:gd name="connsiteY415" fmla="*/ 1215673 h 3378200"/>
                  <a:gd name="connsiteX416" fmla="*/ 837575 w 3048803"/>
                  <a:gd name="connsiteY416" fmla="*/ 1207581 h 3378200"/>
                  <a:gd name="connsiteX417" fmla="*/ 761156 w 3048803"/>
                  <a:gd name="connsiteY417" fmla="*/ 1245298 h 3378200"/>
                  <a:gd name="connsiteX418" fmla="*/ 742075 w 3048803"/>
                  <a:gd name="connsiteY418" fmla="*/ 1218188 h 3378200"/>
                  <a:gd name="connsiteX419" fmla="*/ 753913 w 3048803"/>
                  <a:gd name="connsiteY419" fmla="*/ 1162050 h 3378200"/>
                  <a:gd name="connsiteX420" fmla="*/ 720893 w 3048803"/>
                  <a:gd name="connsiteY420" fmla="*/ 1184910 h 3378200"/>
                  <a:gd name="connsiteX421" fmla="*/ 695493 w 3048803"/>
                  <a:gd name="connsiteY421" fmla="*/ 1177290 h 3378200"/>
                  <a:gd name="connsiteX422" fmla="*/ 671363 w 3048803"/>
                  <a:gd name="connsiteY422" fmla="*/ 1146810 h 3378200"/>
                  <a:gd name="connsiteX423" fmla="*/ 655488 w 3048803"/>
                  <a:gd name="connsiteY423" fmla="*/ 1128395 h 3378200"/>
                  <a:gd name="connsiteX424" fmla="*/ 627548 w 3048803"/>
                  <a:gd name="connsiteY424" fmla="*/ 1128395 h 3378200"/>
                  <a:gd name="connsiteX425" fmla="*/ 605958 w 3048803"/>
                  <a:gd name="connsiteY425" fmla="*/ 1123315 h 3378200"/>
                  <a:gd name="connsiteX426" fmla="*/ 577383 w 3048803"/>
                  <a:gd name="connsiteY426" fmla="*/ 1123315 h 3378200"/>
                  <a:gd name="connsiteX427" fmla="*/ 561508 w 3048803"/>
                  <a:gd name="connsiteY427" fmla="*/ 1149350 h 3378200"/>
                  <a:gd name="connsiteX428" fmla="*/ 534838 w 3048803"/>
                  <a:gd name="connsiteY428" fmla="*/ 1164590 h 3378200"/>
                  <a:gd name="connsiteX429" fmla="*/ 512613 w 3048803"/>
                  <a:gd name="connsiteY429" fmla="*/ 1128395 h 3378200"/>
                  <a:gd name="connsiteX430" fmla="*/ 495468 w 3048803"/>
                  <a:gd name="connsiteY430" fmla="*/ 1108075 h 3378200"/>
                  <a:gd name="connsiteX431" fmla="*/ 495468 w 3048803"/>
                  <a:gd name="connsiteY431" fmla="*/ 1075055 h 3378200"/>
                  <a:gd name="connsiteX432" fmla="*/ 495468 w 3048803"/>
                  <a:gd name="connsiteY432" fmla="*/ 1056640 h 3378200"/>
                  <a:gd name="connsiteX433" fmla="*/ 481498 w 3048803"/>
                  <a:gd name="connsiteY433" fmla="*/ 1015365 h 3378200"/>
                  <a:gd name="connsiteX434" fmla="*/ 444668 w 3048803"/>
                  <a:gd name="connsiteY434" fmla="*/ 1017905 h 3378200"/>
                  <a:gd name="connsiteX435" fmla="*/ 439588 w 3048803"/>
                  <a:gd name="connsiteY435" fmla="*/ 996950 h 3378200"/>
                  <a:gd name="connsiteX436" fmla="*/ 409108 w 3048803"/>
                  <a:gd name="connsiteY436" fmla="*/ 1015365 h 3378200"/>
                  <a:gd name="connsiteX437" fmla="*/ 386248 w 3048803"/>
                  <a:gd name="connsiteY437" fmla="*/ 1017905 h 3378200"/>
                  <a:gd name="connsiteX438" fmla="*/ 357673 w 3048803"/>
                  <a:gd name="connsiteY438" fmla="*/ 1028065 h 3378200"/>
                  <a:gd name="connsiteX439" fmla="*/ 325923 w 3048803"/>
                  <a:gd name="connsiteY439" fmla="*/ 1010285 h 3378200"/>
                  <a:gd name="connsiteX440" fmla="*/ 315128 w 3048803"/>
                  <a:gd name="connsiteY440" fmla="*/ 984250 h 3378200"/>
                  <a:gd name="connsiteX441" fmla="*/ 293538 w 3048803"/>
                  <a:gd name="connsiteY441" fmla="*/ 984250 h 3378200"/>
                  <a:gd name="connsiteX442" fmla="*/ 272583 w 3048803"/>
                  <a:gd name="connsiteY442" fmla="*/ 958215 h 3378200"/>
                  <a:gd name="connsiteX443" fmla="*/ 252263 w 3048803"/>
                  <a:gd name="connsiteY443" fmla="*/ 958215 h 3378200"/>
                  <a:gd name="connsiteX444" fmla="*/ 242103 w 3048803"/>
                  <a:gd name="connsiteY444" fmla="*/ 974090 h 3378200"/>
                  <a:gd name="connsiteX445" fmla="*/ 219878 w 3048803"/>
                  <a:gd name="connsiteY445" fmla="*/ 991870 h 3378200"/>
                  <a:gd name="connsiteX446" fmla="*/ 214798 w 3048803"/>
                  <a:gd name="connsiteY446" fmla="*/ 974090 h 3378200"/>
                  <a:gd name="connsiteX447" fmla="*/ 188128 w 3048803"/>
                  <a:gd name="connsiteY447" fmla="*/ 974090 h 3378200"/>
                  <a:gd name="connsiteX448" fmla="*/ 198288 w 3048803"/>
                  <a:gd name="connsiteY448" fmla="*/ 920116 h 3378200"/>
                  <a:gd name="connsiteX449" fmla="*/ 160062 w 3048803"/>
                  <a:gd name="connsiteY449" fmla="*/ 920116 h 3378200"/>
                  <a:gd name="connsiteX450" fmla="*/ 128821 w 3048803"/>
                  <a:gd name="connsiteY450" fmla="*/ 873761 h 3378200"/>
                  <a:gd name="connsiteX451" fmla="*/ 167808 w 3048803"/>
                  <a:gd name="connsiteY451" fmla="*/ 845185 h 3378200"/>
                  <a:gd name="connsiteX452" fmla="*/ 165226 w 3048803"/>
                  <a:gd name="connsiteY452" fmla="*/ 816736 h 3378200"/>
                  <a:gd name="connsiteX453" fmla="*/ 146643 w 3048803"/>
                  <a:gd name="connsiteY453" fmla="*/ 795020 h 3378200"/>
                  <a:gd name="connsiteX454" fmla="*/ 167808 w 3048803"/>
                  <a:gd name="connsiteY454" fmla="*/ 747395 h 3378200"/>
                  <a:gd name="connsiteX455" fmla="*/ 185588 w 3048803"/>
                  <a:gd name="connsiteY455" fmla="*/ 760095 h 3378200"/>
                  <a:gd name="connsiteX456" fmla="*/ 259883 w 3048803"/>
                  <a:gd name="connsiteY456" fmla="*/ 726440 h 3378200"/>
                  <a:gd name="connsiteX457" fmla="*/ 219878 w 3048803"/>
                  <a:gd name="connsiteY457" fmla="*/ 693420 h 3378200"/>
                  <a:gd name="connsiteX458" fmla="*/ 193208 w 3048803"/>
                  <a:gd name="connsiteY458" fmla="*/ 652780 h 3378200"/>
                  <a:gd name="connsiteX459" fmla="*/ 214798 w 3048803"/>
                  <a:gd name="connsiteY459" fmla="*/ 633730 h 3378200"/>
                  <a:gd name="connsiteX460" fmla="*/ 183048 w 3048803"/>
                  <a:gd name="connsiteY460" fmla="*/ 610870 h 3378200"/>
                  <a:gd name="connsiteX461" fmla="*/ 198288 w 3048803"/>
                  <a:gd name="connsiteY461" fmla="*/ 551815 h 3378200"/>
                  <a:gd name="connsiteX462" fmla="*/ 195748 w 3048803"/>
                  <a:gd name="connsiteY462" fmla="*/ 508636 h 3378200"/>
                  <a:gd name="connsiteX463" fmla="*/ 167808 w 3048803"/>
                  <a:gd name="connsiteY463" fmla="*/ 489585 h 3378200"/>
                  <a:gd name="connsiteX464" fmla="*/ 214798 w 3048803"/>
                  <a:gd name="connsiteY464" fmla="*/ 481965 h 3378200"/>
                  <a:gd name="connsiteX465" fmla="*/ 202733 w 3048803"/>
                  <a:gd name="connsiteY465" fmla="*/ 422911 h 3378200"/>
                  <a:gd name="connsiteX466" fmla="*/ 202733 w 3048803"/>
                  <a:gd name="connsiteY466" fmla="*/ 398145 h 3378200"/>
                  <a:gd name="connsiteX467" fmla="*/ 214798 w 3048803"/>
                  <a:gd name="connsiteY467" fmla="*/ 391160 h 3378200"/>
                  <a:gd name="connsiteX468" fmla="*/ 223688 w 3048803"/>
                  <a:gd name="connsiteY468" fmla="*/ 377191 h 3378200"/>
                  <a:gd name="connsiteX469" fmla="*/ 219878 w 3048803"/>
                  <a:gd name="connsiteY469" fmla="*/ 350520 h 3378200"/>
                  <a:gd name="connsiteX470" fmla="*/ 214798 w 3048803"/>
                  <a:gd name="connsiteY470" fmla="*/ 296545 h 3378200"/>
                  <a:gd name="connsiteX471" fmla="*/ 183048 w 3048803"/>
                  <a:gd name="connsiteY471" fmla="*/ 265430 h 3378200"/>
                  <a:gd name="connsiteX472" fmla="*/ 159553 w 3048803"/>
                  <a:gd name="connsiteY472" fmla="*/ 255270 h 3378200"/>
                  <a:gd name="connsiteX473" fmla="*/ 125898 w 3048803"/>
                  <a:gd name="connsiteY473" fmla="*/ 257810 h 3378200"/>
                  <a:gd name="connsiteX474" fmla="*/ 120818 w 3048803"/>
                  <a:gd name="connsiteY474" fmla="*/ 285115 h 3378200"/>
                  <a:gd name="connsiteX475" fmla="*/ 99228 w 3048803"/>
                  <a:gd name="connsiteY475" fmla="*/ 270510 h 3378200"/>
                  <a:gd name="connsiteX476" fmla="*/ 85258 w 3048803"/>
                  <a:gd name="connsiteY476" fmla="*/ 247650 h 3378200"/>
                  <a:gd name="connsiteX477" fmla="*/ 58588 w 3048803"/>
                  <a:gd name="connsiteY477" fmla="*/ 213995 h 3378200"/>
                  <a:gd name="connsiteX478" fmla="*/ 45679 w 3048803"/>
                  <a:gd name="connsiteY478" fmla="*/ 198372 h 3378200"/>
                  <a:gd name="connsiteX479" fmla="*/ 28492 w 3048803"/>
                  <a:gd name="connsiteY479" fmla="*/ 177884 h 3378200"/>
                  <a:gd name="connsiteX480" fmla="*/ 0 w 3048803"/>
                  <a:gd name="connsiteY480" fmla="*/ 172720 h 3378200"/>
                  <a:gd name="connsiteX481" fmla="*/ 43983 w 3048803"/>
                  <a:gd name="connsiteY481" fmla="*/ 116205 h 3378200"/>
                  <a:gd name="connsiteX482" fmla="*/ 58588 w 3048803"/>
                  <a:gd name="connsiteY482" fmla="*/ 111125 h 3378200"/>
                  <a:gd name="connsiteX483" fmla="*/ 58588 w 3048803"/>
                  <a:gd name="connsiteY483" fmla="*/ 85725 h 3378200"/>
                  <a:gd name="connsiteX484" fmla="*/ 120818 w 3048803"/>
                  <a:gd name="connsiteY484" fmla="*/ 85725 h 3378200"/>
                  <a:gd name="connsiteX485" fmla="*/ 120818 w 3048803"/>
                  <a:gd name="connsiteY485" fmla="*/ 64770 h 3378200"/>
                  <a:gd name="connsiteX486" fmla="*/ 159553 w 3048803"/>
                  <a:gd name="connsiteY486" fmla="*/ 62230 h 3378200"/>
                  <a:gd name="connsiteX487" fmla="*/ 167808 w 3048803"/>
                  <a:gd name="connsiteY487" fmla="*/ 28575 h 3378200"/>
                  <a:gd name="connsiteX488" fmla="*/ 167808 w 3048803"/>
                  <a:gd name="connsiteY488" fmla="*/ 0 h 3378200"/>
                  <a:gd name="connsiteX0" fmla="*/ 966497 w 3048803"/>
                  <a:gd name="connsiteY0" fmla="*/ 2693200 h 3378200"/>
                  <a:gd name="connsiteX1" fmla="*/ 964145 w 3048803"/>
                  <a:gd name="connsiteY1" fmla="*/ 2699470 h 3378200"/>
                  <a:gd name="connsiteX2" fmla="*/ 967273 w 3048803"/>
                  <a:gd name="connsiteY2" fmla="*/ 2698115 h 3378200"/>
                  <a:gd name="connsiteX3" fmla="*/ 966497 w 3048803"/>
                  <a:gd name="connsiteY3" fmla="*/ 2693200 h 3378200"/>
                  <a:gd name="connsiteX4" fmla="*/ 933618 w 3048803"/>
                  <a:gd name="connsiteY4" fmla="*/ 1861844 h 3378200"/>
                  <a:gd name="connsiteX5" fmla="*/ 933618 w 3048803"/>
                  <a:gd name="connsiteY5" fmla="*/ 1869440 h 3378200"/>
                  <a:gd name="connsiteX6" fmla="*/ 950128 w 3048803"/>
                  <a:gd name="connsiteY6" fmla="*/ 1869440 h 3378200"/>
                  <a:gd name="connsiteX7" fmla="*/ 950128 w 3048803"/>
                  <a:gd name="connsiteY7" fmla="*/ 1866214 h 3378200"/>
                  <a:gd name="connsiteX8" fmla="*/ 948223 w 3048803"/>
                  <a:gd name="connsiteY8" fmla="*/ 1866900 h 3378200"/>
                  <a:gd name="connsiteX9" fmla="*/ 933618 w 3048803"/>
                  <a:gd name="connsiteY9" fmla="*/ 1861844 h 3378200"/>
                  <a:gd name="connsiteX10" fmla="*/ 2615098 w 3048803"/>
                  <a:gd name="connsiteY10" fmla="*/ 1367155 h 3378200"/>
                  <a:gd name="connsiteX11" fmla="*/ 2611374 w 3048803"/>
                  <a:gd name="connsiteY11" fmla="*/ 1370879 h 3378200"/>
                  <a:gd name="connsiteX12" fmla="*/ 2612074 w 3048803"/>
                  <a:gd name="connsiteY12" fmla="*/ 1377875 h 3378200"/>
                  <a:gd name="connsiteX13" fmla="*/ 2614463 w 3048803"/>
                  <a:gd name="connsiteY13" fmla="*/ 1376680 h 3378200"/>
                  <a:gd name="connsiteX14" fmla="*/ 2615098 w 3048803"/>
                  <a:gd name="connsiteY14" fmla="*/ 1367155 h 3378200"/>
                  <a:gd name="connsiteX15" fmla="*/ 1338490 w 3048803"/>
                  <a:gd name="connsiteY15" fmla="*/ 1109545 h 3378200"/>
                  <a:gd name="connsiteX16" fmla="*/ 1325285 w 3048803"/>
                  <a:gd name="connsiteY16" fmla="*/ 1117370 h 3378200"/>
                  <a:gd name="connsiteX17" fmla="*/ 1326365 w 3048803"/>
                  <a:gd name="connsiteY17" fmla="*/ 1119187 h 3378200"/>
                  <a:gd name="connsiteX18" fmla="*/ 1327377 w 3048803"/>
                  <a:gd name="connsiteY18" fmla="*/ 1121684 h 3378200"/>
                  <a:gd name="connsiteX19" fmla="*/ 1331128 w 3048803"/>
                  <a:gd name="connsiteY19" fmla="*/ 1118870 h 3378200"/>
                  <a:gd name="connsiteX20" fmla="*/ 1338490 w 3048803"/>
                  <a:gd name="connsiteY20" fmla="*/ 1109545 h 3378200"/>
                  <a:gd name="connsiteX21" fmla="*/ 1389548 w 3048803"/>
                  <a:gd name="connsiteY21" fmla="*/ 885825 h 3378200"/>
                  <a:gd name="connsiteX22" fmla="*/ 1403518 w 3048803"/>
                  <a:gd name="connsiteY22" fmla="*/ 887730 h 3378200"/>
                  <a:gd name="connsiteX23" fmla="*/ 1385227 w 3048803"/>
                  <a:gd name="connsiteY23" fmla="*/ 888706 h 3378200"/>
                  <a:gd name="connsiteX24" fmla="*/ 1389548 w 3048803"/>
                  <a:gd name="connsiteY24" fmla="*/ 885825 h 3378200"/>
                  <a:gd name="connsiteX25" fmla="*/ 167808 w 3048803"/>
                  <a:gd name="connsiteY25" fmla="*/ 0 h 3378200"/>
                  <a:gd name="connsiteX26" fmla="*/ 214798 w 3048803"/>
                  <a:gd name="connsiteY26" fmla="*/ 10795 h 3378200"/>
                  <a:gd name="connsiteX27" fmla="*/ 259883 w 3048803"/>
                  <a:gd name="connsiteY27" fmla="*/ 10795 h 3378200"/>
                  <a:gd name="connsiteX28" fmla="*/ 293538 w 3048803"/>
                  <a:gd name="connsiteY28" fmla="*/ 67310 h 3378200"/>
                  <a:gd name="connsiteX29" fmla="*/ 345608 w 3048803"/>
                  <a:gd name="connsiteY29" fmla="*/ 83185 h 3378200"/>
                  <a:gd name="connsiteX30" fmla="*/ 386248 w 3048803"/>
                  <a:gd name="connsiteY30" fmla="*/ 62230 h 3378200"/>
                  <a:gd name="connsiteX31" fmla="*/ 409108 w 3048803"/>
                  <a:gd name="connsiteY31" fmla="*/ 106045 h 3378200"/>
                  <a:gd name="connsiteX32" fmla="*/ 439588 w 3048803"/>
                  <a:gd name="connsiteY32" fmla="*/ 140970 h 3378200"/>
                  <a:gd name="connsiteX33" fmla="*/ 429260 w 3048803"/>
                  <a:gd name="connsiteY33" fmla="*/ 188595 h 3378200"/>
                  <a:gd name="connsiteX34" fmla="*/ 443063 w 3048803"/>
                  <a:gd name="connsiteY34" fmla="*/ 269282 h 3378200"/>
                  <a:gd name="connsiteX35" fmla="*/ 420754 w 3048803"/>
                  <a:gd name="connsiteY35" fmla="*/ 293754 h 3378200"/>
                  <a:gd name="connsiteX36" fmla="*/ 401362 w 3048803"/>
                  <a:gd name="connsiteY36" fmla="*/ 343110 h 3378200"/>
                  <a:gd name="connsiteX37" fmla="*/ 429261 w 3048803"/>
                  <a:gd name="connsiteY37" fmla="*/ 391160 h 3378200"/>
                  <a:gd name="connsiteX38" fmla="*/ 439012 w 3048803"/>
                  <a:gd name="connsiteY38" fmla="*/ 428615 h 3378200"/>
                  <a:gd name="connsiteX39" fmla="*/ 438953 w 3048803"/>
                  <a:gd name="connsiteY39" fmla="*/ 428626 h 3378200"/>
                  <a:gd name="connsiteX40" fmla="*/ 438953 w 3048803"/>
                  <a:gd name="connsiteY40" fmla="*/ 432436 h 3378200"/>
                  <a:gd name="connsiteX41" fmla="*/ 439012 w 3048803"/>
                  <a:gd name="connsiteY41" fmla="*/ 428615 h 3378200"/>
                  <a:gd name="connsiteX42" fmla="*/ 470703 w 3048803"/>
                  <a:gd name="connsiteY42" fmla="*/ 422911 h 3378200"/>
                  <a:gd name="connsiteX43" fmla="*/ 524043 w 3048803"/>
                  <a:gd name="connsiteY43" fmla="*/ 422911 h 3378200"/>
                  <a:gd name="connsiteX44" fmla="*/ 556428 w 3048803"/>
                  <a:gd name="connsiteY44" fmla="*/ 452756 h 3378200"/>
                  <a:gd name="connsiteX45" fmla="*/ 591988 w 3048803"/>
                  <a:gd name="connsiteY45" fmla="*/ 430530 h 3378200"/>
                  <a:gd name="connsiteX46" fmla="*/ 637708 w 3048803"/>
                  <a:gd name="connsiteY46" fmla="*/ 469265 h 3378200"/>
                  <a:gd name="connsiteX47" fmla="*/ 680001 w 3048803"/>
                  <a:gd name="connsiteY47" fmla="*/ 425067 h 3378200"/>
                  <a:gd name="connsiteX48" fmla="*/ 733258 w 3048803"/>
                  <a:gd name="connsiteY48" fmla="*/ 487254 h 3378200"/>
                  <a:gd name="connsiteX49" fmla="*/ 767248 w 3048803"/>
                  <a:gd name="connsiteY49" fmla="*/ 516382 h 3378200"/>
                  <a:gd name="connsiteX50" fmla="*/ 806618 w 3048803"/>
                  <a:gd name="connsiteY50" fmla="*/ 529590 h 3378200"/>
                  <a:gd name="connsiteX51" fmla="*/ 835193 w 3048803"/>
                  <a:gd name="connsiteY51" fmla="*/ 495300 h 3378200"/>
                  <a:gd name="connsiteX52" fmla="*/ 921553 w 3048803"/>
                  <a:gd name="connsiteY52" fmla="*/ 452756 h 3378200"/>
                  <a:gd name="connsiteX53" fmla="*/ 964608 w 3048803"/>
                  <a:gd name="connsiteY53" fmla="*/ 477011 h 3378200"/>
                  <a:gd name="connsiteX54" fmla="*/ 997118 w 3048803"/>
                  <a:gd name="connsiteY54" fmla="*/ 492125 h 3378200"/>
                  <a:gd name="connsiteX55" fmla="*/ 1043473 w 3048803"/>
                  <a:gd name="connsiteY55" fmla="*/ 508636 h 3378200"/>
                  <a:gd name="connsiteX56" fmla="*/ 1068873 w 3048803"/>
                  <a:gd name="connsiteY56" fmla="*/ 535941 h 3378200"/>
                  <a:gd name="connsiteX57" fmla="*/ 1114976 w 3048803"/>
                  <a:gd name="connsiteY57" fmla="*/ 531873 h 3378200"/>
                  <a:gd name="connsiteX58" fmla="*/ 1208747 w 3048803"/>
                  <a:gd name="connsiteY58" fmla="*/ 605874 h 3378200"/>
                  <a:gd name="connsiteX59" fmla="*/ 1297899 w 3048803"/>
                  <a:gd name="connsiteY59" fmla="*/ 605832 h 3378200"/>
                  <a:gd name="connsiteX60" fmla="*/ 1385420 w 3048803"/>
                  <a:gd name="connsiteY60" fmla="*/ 665042 h 3378200"/>
                  <a:gd name="connsiteX61" fmla="*/ 1420028 w 3048803"/>
                  <a:gd name="connsiteY61" fmla="*/ 668655 h 3378200"/>
                  <a:gd name="connsiteX62" fmla="*/ 1344295 w 3048803"/>
                  <a:gd name="connsiteY62" fmla="*/ 708702 h 3378200"/>
                  <a:gd name="connsiteX63" fmla="*/ 1329013 w 3048803"/>
                  <a:gd name="connsiteY63" fmla="*/ 747520 h 3378200"/>
                  <a:gd name="connsiteX64" fmla="*/ 1357163 w 3048803"/>
                  <a:gd name="connsiteY64" fmla="*/ 816610 h 3378200"/>
                  <a:gd name="connsiteX65" fmla="*/ 1355893 w 3048803"/>
                  <a:gd name="connsiteY65" fmla="*/ 890270 h 3378200"/>
                  <a:gd name="connsiteX66" fmla="*/ 1385227 w 3048803"/>
                  <a:gd name="connsiteY66" fmla="*/ 888706 h 3378200"/>
                  <a:gd name="connsiteX67" fmla="*/ 1372403 w 3048803"/>
                  <a:gd name="connsiteY67" fmla="*/ 897255 h 3378200"/>
                  <a:gd name="connsiteX68" fmla="*/ 1367958 w 3048803"/>
                  <a:gd name="connsiteY68" fmla="*/ 925195 h 3378200"/>
                  <a:gd name="connsiteX69" fmla="*/ 1321603 w 3048803"/>
                  <a:gd name="connsiteY69" fmla="*/ 922655 h 3378200"/>
                  <a:gd name="connsiteX70" fmla="*/ 1305728 w 3048803"/>
                  <a:gd name="connsiteY70" fmla="*/ 945516 h 3378200"/>
                  <a:gd name="connsiteX71" fmla="*/ 1357163 w 3048803"/>
                  <a:gd name="connsiteY71" fmla="*/ 996950 h 3378200"/>
                  <a:gd name="connsiteX72" fmla="*/ 1303488 w 3048803"/>
                  <a:gd name="connsiteY72" fmla="*/ 1075055 h 3378200"/>
                  <a:gd name="connsiteX73" fmla="*/ 1349543 w 3048803"/>
                  <a:gd name="connsiteY73" fmla="*/ 1102995 h 3378200"/>
                  <a:gd name="connsiteX74" fmla="*/ 1343114 w 3048803"/>
                  <a:gd name="connsiteY74" fmla="*/ 1106805 h 3378200"/>
                  <a:gd name="connsiteX75" fmla="*/ 1369228 w 3048803"/>
                  <a:gd name="connsiteY75" fmla="*/ 1106805 h 3378200"/>
                  <a:gd name="connsiteX76" fmla="*/ 1376848 w 3048803"/>
                  <a:gd name="connsiteY76" fmla="*/ 1130300 h 3378200"/>
                  <a:gd name="connsiteX77" fmla="*/ 1384468 w 3048803"/>
                  <a:gd name="connsiteY77" fmla="*/ 1155065 h 3378200"/>
                  <a:gd name="connsiteX78" fmla="*/ 1420028 w 3048803"/>
                  <a:gd name="connsiteY78" fmla="*/ 1160780 h 3378200"/>
                  <a:gd name="connsiteX79" fmla="*/ 1451143 w 3048803"/>
                  <a:gd name="connsiteY79" fmla="*/ 1170305 h 3378200"/>
                  <a:gd name="connsiteX80" fmla="*/ 1470193 w 3048803"/>
                  <a:gd name="connsiteY80" fmla="*/ 1164590 h 3378200"/>
                  <a:gd name="connsiteX81" fmla="*/ 1483528 w 3048803"/>
                  <a:gd name="connsiteY81" fmla="*/ 1145541 h 3378200"/>
                  <a:gd name="connsiteX82" fmla="*/ 1493053 w 3048803"/>
                  <a:gd name="connsiteY82" fmla="*/ 1106805 h 3378200"/>
                  <a:gd name="connsiteX83" fmla="*/ 1521628 w 3048803"/>
                  <a:gd name="connsiteY83" fmla="*/ 1106805 h 3378200"/>
                  <a:gd name="connsiteX84" fmla="*/ 1531153 w 3048803"/>
                  <a:gd name="connsiteY84" fmla="*/ 1126490 h 3378200"/>
                  <a:gd name="connsiteX85" fmla="*/ 1550203 w 3048803"/>
                  <a:gd name="connsiteY85" fmla="*/ 1126490 h 3378200"/>
                  <a:gd name="connsiteX86" fmla="*/ 1569253 w 3048803"/>
                  <a:gd name="connsiteY86" fmla="*/ 1143635 h 3378200"/>
                  <a:gd name="connsiteX87" fmla="*/ 1594018 w 3048803"/>
                  <a:gd name="connsiteY87" fmla="*/ 1143635 h 3378200"/>
                  <a:gd name="connsiteX88" fmla="*/ 1603543 w 3048803"/>
                  <a:gd name="connsiteY88" fmla="*/ 1126490 h 3378200"/>
                  <a:gd name="connsiteX89" fmla="*/ 1590208 w 3048803"/>
                  <a:gd name="connsiteY89" fmla="*/ 1170305 h 3378200"/>
                  <a:gd name="connsiteX90" fmla="*/ 1591861 w 3048803"/>
                  <a:gd name="connsiteY90" fmla="*/ 1197102 h 3378200"/>
                  <a:gd name="connsiteX91" fmla="*/ 1598254 w 3048803"/>
                  <a:gd name="connsiteY91" fmla="*/ 1223094 h 3378200"/>
                  <a:gd name="connsiteX92" fmla="*/ 1612265 w 3048803"/>
                  <a:gd name="connsiteY92" fmla="*/ 1253065 h 3378200"/>
                  <a:gd name="connsiteX93" fmla="*/ 1628141 w 3048803"/>
                  <a:gd name="connsiteY93" fmla="*/ 1253065 h 3378200"/>
                  <a:gd name="connsiteX94" fmla="*/ 1645879 w 3048803"/>
                  <a:gd name="connsiteY94" fmla="*/ 1250483 h 3378200"/>
                  <a:gd name="connsiteX95" fmla="*/ 1656757 w 3048803"/>
                  <a:gd name="connsiteY95" fmla="*/ 1270719 h 3378200"/>
                  <a:gd name="connsiteX96" fmla="*/ 1689268 w 3048803"/>
                  <a:gd name="connsiteY96" fmla="*/ 1290320 h 3378200"/>
                  <a:gd name="connsiteX97" fmla="*/ 1692585 w 3048803"/>
                  <a:gd name="connsiteY97" fmla="*/ 1310221 h 3378200"/>
                  <a:gd name="connsiteX98" fmla="*/ 1696253 w 3048803"/>
                  <a:gd name="connsiteY98" fmla="*/ 1295400 h 3378200"/>
                  <a:gd name="connsiteX99" fmla="*/ 1719113 w 3048803"/>
                  <a:gd name="connsiteY99" fmla="*/ 1310640 h 3378200"/>
                  <a:gd name="connsiteX100" fmla="*/ 1726098 w 3048803"/>
                  <a:gd name="connsiteY100" fmla="*/ 1314450 h 3378200"/>
                  <a:gd name="connsiteX101" fmla="*/ 1747688 w 3048803"/>
                  <a:gd name="connsiteY101" fmla="*/ 1314450 h 3378200"/>
                  <a:gd name="connsiteX102" fmla="*/ 1768643 w 3048803"/>
                  <a:gd name="connsiteY102" fmla="*/ 1314450 h 3378200"/>
                  <a:gd name="connsiteX103" fmla="*/ 1805473 w 3048803"/>
                  <a:gd name="connsiteY103" fmla="*/ 1336675 h 3378200"/>
                  <a:gd name="connsiteX104" fmla="*/ 1782613 w 3048803"/>
                  <a:gd name="connsiteY104" fmla="*/ 1349375 h 3378200"/>
                  <a:gd name="connsiteX105" fmla="*/ 1782613 w 3048803"/>
                  <a:gd name="connsiteY105" fmla="*/ 1364615 h 3378200"/>
                  <a:gd name="connsiteX106" fmla="*/ 1768643 w 3048803"/>
                  <a:gd name="connsiteY106" fmla="*/ 1384935 h 3378200"/>
                  <a:gd name="connsiteX107" fmla="*/ 1790233 w 3048803"/>
                  <a:gd name="connsiteY107" fmla="*/ 1402715 h 3378200"/>
                  <a:gd name="connsiteX108" fmla="*/ 1805473 w 3048803"/>
                  <a:gd name="connsiteY108" fmla="*/ 1428750 h 3378200"/>
                  <a:gd name="connsiteX109" fmla="*/ 1834048 w 3048803"/>
                  <a:gd name="connsiteY109" fmla="*/ 1438910 h 3378200"/>
                  <a:gd name="connsiteX110" fmla="*/ 1861988 w 3048803"/>
                  <a:gd name="connsiteY110" fmla="*/ 1418590 h 3378200"/>
                  <a:gd name="connsiteX111" fmla="*/ 1879768 w 3048803"/>
                  <a:gd name="connsiteY111" fmla="*/ 1426210 h 3378200"/>
                  <a:gd name="connsiteX112" fmla="*/ 1895008 w 3048803"/>
                  <a:gd name="connsiteY112" fmla="*/ 1397635 h 3378200"/>
                  <a:gd name="connsiteX113" fmla="*/ 1919138 w 3048803"/>
                  <a:gd name="connsiteY113" fmla="*/ 1410970 h 3378200"/>
                  <a:gd name="connsiteX114" fmla="*/ 1919138 w 3048803"/>
                  <a:gd name="connsiteY114" fmla="*/ 1431290 h 3378200"/>
                  <a:gd name="connsiteX115" fmla="*/ 1941363 w 3048803"/>
                  <a:gd name="connsiteY115" fmla="*/ 1446530 h 3378200"/>
                  <a:gd name="connsiteX116" fmla="*/ 1957873 w 3048803"/>
                  <a:gd name="connsiteY116" fmla="*/ 1413510 h 3378200"/>
                  <a:gd name="connsiteX117" fmla="*/ 1988988 w 3048803"/>
                  <a:gd name="connsiteY117" fmla="*/ 1410970 h 3378200"/>
                  <a:gd name="connsiteX118" fmla="*/ 2031533 w 3048803"/>
                  <a:gd name="connsiteY118" fmla="*/ 1410970 h 3378200"/>
                  <a:gd name="connsiteX119" fmla="*/ 2057568 w 3048803"/>
                  <a:gd name="connsiteY119" fmla="*/ 1431290 h 3378200"/>
                  <a:gd name="connsiteX120" fmla="*/ 2086032 w 3048803"/>
                  <a:gd name="connsiteY120" fmla="*/ 1424444 h 3378200"/>
                  <a:gd name="connsiteX121" fmla="*/ 2081698 w 3048803"/>
                  <a:gd name="connsiteY121" fmla="*/ 1421130 h 3378200"/>
                  <a:gd name="connsiteX122" fmla="*/ 2122973 w 3048803"/>
                  <a:gd name="connsiteY122" fmla="*/ 1396365 h 3378200"/>
                  <a:gd name="connsiteX123" fmla="*/ 2164883 w 3048803"/>
                  <a:gd name="connsiteY123" fmla="*/ 1369695 h 3378200"/>
                  <a:gd name="connsiteX124" fmla="*/ 2162978 w 3048803"/>
                  <a:gd name="connsiteY124" fmla="*/ 1338580 h 3378200"/>
                  <a:gd name="connsiteX125" fmla="*/ 2174408 w 3048803"/>
                  <a:gd name="connsiteY125" fmla="*/ 1247775 h 3378200"/>
                  <a:gd name="connsiteX126" fmla="*/ 2192823 w 3048803"/>
                  <a:gd name="connsiteY126" fmla="*/ 1230630 h 3378200"/>
                  <a:gd name="connsiteX127" fmla="*/ 2113448 w 3048803"/>
                  <a:gd name="connsiteY127" fmla="*/ 1189355 h 3378200"/>
                  <a:gd name="connsiteX128" fmla="*/ 2079793 w 3048803"/>
                  <a:gd name="connsiteY128" fmla="*/ 1189355 h 3378200"/>
                  <a:gd name="connsiteX129" fmla="*/ 2050583 w 3048803"/>
                  <a:gd name="connsiteY129" fmla="*/ 1211580 h 3378200"/>
                  <a:gd name="connsiteX130" fmla="*/ 2029628 w 3048803"/>
                  <a:gd name="connsiteY130" fmla="*/ 1253490 h 3378200"/>
                  <a:gd name="connsiteX131" fmla="*/ 2022008 w 3048803"/>
                  <a:gd name="connsiteY131" fmla="*/ 1245870 h 3378200"/>
                  <a:gd name="connsiteX132" fmla="*/ 2004863 w 3048803"/>
                  <a:gd name="connsiteY132" fmla="*/ 1243965 h 3378200"/>
                  <a:gd name="connsiteX133" fmla="*/ 2048678 w 3048803"/>
                  <a:gd name="connsiteY133" fmla="*/ 1186815 h 3378200"/>
                  <a:gd name="connsiteX134" fmla="*/ 2023913 w 3048803"/>
                  <a:gd name="connsiteY134" fmla="*/ 1146810 h 3378200"/>
                  <a:gd name="connsiteX135" fmla="*/ 2004863 w 3048803"/>
                  <a:gd name="connsiteY135" fmla="*/ 1200150 h 3378200"/>
                  <a:gd name="connsiteX136" fmla="*/ 1989623 w 3048803"/>
                  <a:gd name="connsiteY136" fmla="*/ 1209675 h 3378200"/>
                  <a:gd name="connsiteX137" fmla="*/ 1993433 w 3048803"/>
                  <a:gd name="connsiteY137" fmla="*/ 1236345 h 3378200"/>
                  <a:gd name="connsiteX138" fmla="*/ 1955333 w 3048803"/>
                  <a:gd name="connsiteY138" fmla="*/ 1230630 h 3378200"/>
                  <a:gd name="connsiteX139" fmla="*/ 1955333 w 3048803"/>
                  <a:gd name="connsiteY139" fmla="*/ 1211580 h 3378200"/>
                  <a:gd name="connsiteX140" fmla="*/ 1987718 w 3048803"/>
                  <a:gd name="connsiteY140" fmla="*/ 1151255 h 3378200"/>
                  <a:gd name="connsiteX141" fmla="*/ 2010578 w 3048803"/>
                  <a:gd name="connsiteY141" fmla="*/ 1135380 h 3378200"/>
                  <a:gd name="connsiteX142" fmla="*/ 1997243 w 3048803"/>
                  <a:gd name="connsiteY142" fmla="*/ 1074420 h 3378200"/>
                  <a:gd name="connsiteX143" fmla="*/ 2023913 w 3048803"/>
                  <a:gd name="connsiteY143" fmla="*/ 1033780 h 3378200"/>
                  <a:gd name="connsiteX144" fmla="*/ 2113448 w 3048803"/>
                  <a:gd name="connsiteY144" fmla="*/ 1017905 h 3378200"/>
                  <a:gd name="connsiteX145" fmla="*/ 2162978 w 3048803"/>
                  <a:gd name="connsiteY145" fmla="*/ 1005205 h 3378200"/>
                  <a:gd name="connsiteX146" fmla="*/ 2145198 w 3048803"/>
                  <a:gd name="connsiteY146" fmla="*/ 954405 h 3378200"/>
                  <a:gd name="connsiteX147" fmla="*/ 2111543 w 3048803"/>
                  <a:gd name="connsiteY147" fmla="*/ 963931 h 3378200"/>
                  <a:gd name="connsiteX148" fmla="*/ 2079793 w 3048803"/>
                  <a:gd name="connsiteY148" fmla="*/ 938530 h 3378200"/>
                  <a:gd name="connsiteX149" fmla="*/ 2081698 w 3048803"/>
                  <a:gd name="connsiteY149" fmla="*/ 859155 h 3378200"/>
                  <a:gd name="connsiteX150" fmla="*/ 2129323 w 3048803"/>
                  <a:gd name="connsiteY150" fmla="*/ 824230 h 3378200"/>
                  <a:gd name="connsiteX151" fmla="*/ 2192823 w 3048803"/>
                  <a:gd name="connsiteY151" fmla="*/ 805180 h 3378200"/>
                  <a:gd name="connsiteX152" fmla="*/ 2213778 w 3048803"/>
                  <a:gd name="connsiteY152" fmla="*/ 849630 h 3378200"/>
                  <a:gd name="connsiteX153" fmla="*/ 2230923 w 3048803"/>
                  <a:gd name="connsiteY153" fmla="*/ 881380 h 3378200"/>
                  <a:gd name="connsiteX154" fmla="*/ 2275373 w 3048803"/>
                  <a:gd name="connsiteY154" fmla="*/ 903605 h 3378200"/>
                  <a:gd name="connsiteX155" fmla="*/ 2275373 w 3048803"/>
                  <a:gd name="connsiteY155" fmla="*/ 878205 h 3378200"/>
                  <a:gd name="connsiteX156" fmla="*/ 2367448 w 3048803"/>
                  <a:gd name="connsiteY156" fmla="*/ 849630 h 3378200"/>
                  <a:gd name="connsiteX157" fmla="*/ 2403008 w 3048803"/>
                  <a:gd name="connsiteY157" fmla="*/ 862965 h 3378200"/>
                  <a:gd name="connsiteX158" fmla="*/ 2433488 w 3048803"/>
                  <a:gd name="connsiteY158" fmla="*/ 847725 h 3378200"/>
                  <a:gd name="connsiteX159" fmla="*/ 2456348 w 3048803"/>
                  <a:gd name="connsiteY159" fmla="*/ 872490 h 3378200"/>
                  <a:gd name="connsiteX160" fmla="*/ 2444918 w 3048803"/>
                  <a:gd name="connsiteY160" fmla="*/ 889635 h 3378200"/>
                  <a:gd name="connsiteX161" fmla="*/ 2469683 w 3048803"/>
                  <a:gd name="connsiteY161" fmla="*/ 901065 h 3378200"/>
                  <a:gd name="connsiteX162" fmla="*/ 2458253 w 3048803"/>
                  <a:gd name="connsiteY162" fmla="*/ 910590 h 3378200"/>
                  <a:gd name="connsiteX163" fmla="*/ 2469048 w 3048803"/>
                  <a:gd name="connsiteY163" fmla="*/ 922655 h 3378200"/>
                  <a:gd name="connsiteX164" fmla="*/ 2494448 w 3048803"/>
                  <a:gd name="connsiteY164" fmla="*/ 986155 h 3378200"/>
                  <a:gd name="connsiteX165" fmla="*/ 2458253 w 3048803"/>
                  <a:gd name="connsiteY165" fmla="*/ 1038225 h 3378200"/>
                  <a:gd name="connsiteX166" fmla="*/ 2471588 w 3048803"/>
                  <a:gd name="connsiteY166" fmla="*/ 1068705 h 3378200"/>
                  <a:gd name="connsiteX167" fmla="*/ 2448728 w 3048803"/>
                  <a:gd name="connsiteY167" fmla="*/ 1106805 h 3378200"/>
                  <a:gd name="connsiteX168" fmla="*/ 2448728 w 3048803"/>
                  <a:gd name="connsiteY168" fmla="*/ 1132206 h 3378200"/>
                  <a:gd name="connsiteX169" fmla="*/ 2427773 w 3048803"/>
                  <a:gd name="connsiteY169" fmla="*/ 1141095 h 3378200"/>
                  <a:gd name="connsiteX170" fmla="*/ 2431583 w 3048803"/>
                  <a:gd name="connsiteY170" fmla="*/ 1163955 h 3378200"/>
                  <a:gd name="connsiteX171" fmla="*/ 2387768 w 3048803"/>
                  <a:gd name="connsiteY171" fmla="*/ 1198880 h 3378200"/>
                  <a:gd name="connsiteX172" fmla="*/ 2384593 w 3048803"/>
                  <a:gd name="connsiteY172" fmla="*/ 1230630 h 3378200"/>
                  <a:gd name="connsiteX173" fmla="*/ 2345858 w 3048803"/>
                  <a:gd name="connsiteY173" fmla="*/ 1239520 h 3378200"/>
                  <a:gd name="connsiteX174" fmla="*/ 2345858 w 3048803"/>
                  <a:gd name="connsiteY174" fmla="*/ 1295400 h 3378200"/>
                  <a:gd name="connsiteX175" fmla="*/ 2384593 w 3048803"/>
                  <a:gd name="connsiteY175" fmla="*/ 1314451 h 3378200"/>
                  <a:gd name="connsiteX176" fmla="*/ 2430948 w 3048803"/>
                  <a:gd name="connsiteY176" fmla="*/ 1295400 h 3378200"/>
                  <a:gd name="connsiteX177" fmla="*/ 2472223 w 3048803"/>
                  <a:gd name="connsiteY177" fmla="*/ 1295400 h 3378200"/>
                  <a:gd name="connsiteX178" fmla="*/ 2536358 w 3048803"/>
                  <a:gd name="connsiteY178" fmla="*/ 1239520 h 3378200"/>
                  <a:gd name="connsiteX179" fmla="*/ 2570648 w 3048803"/>
                  <a:gd name="connsiteY179" fmla="*/ 1239520 h 3378200"/>
                  <a:gd name="connsiteX180" fmla="*/ 2573647 w 3048803"/>
                  <a:gd name="connsiteY180" fmla="*/ 1251314 h 3378200"/>
                  <a:gd name="connsiteX181" fmla="*/ 2573710 w 3048803"/>
                  <a:gd name="connsiteY181" fmla="*/ 1251335 h 3378200"/>
                  <a:gd name="connsiteX182" fmla="*/ 2580173 w 3048803"/>
                  <a:gd name="connsiteY182" fmla="*/ 1241425 h 3378200"/>
                  <a:gd name="connsiteX183" fmla="*/ 2601763 w 3048803"/>
                  <a:gd name="connsiteY183" fmla="*/ 1241425 h 3378200"/>
                  <a:gd name="connsiteX184" fmla="*/ 2627163 w 3048803"/>
                  <a:gd name="connsiteY184" fmla="*/ 1264285 h 3378200"/>
                  <a:gd name="connsiteX185" fmla="*/ 2639863 w 3048803"/>
                  <a:gd name="connsiteY185" fmla="*/ 1275715 h 3378200"/>
                  <a:gd name="connsiteX186" fmla="*/ 2653833 w 3048803"/>
                  <a:gd name="connsiteY186" fmla="*/ 1284605 h 3378200"/>
                  <a:gd name="connsiteX187" fmla="*/ 2662088 w 3048803"/>
                  <a:gd name="connsiteY187" fmla="*/ 1273175 h 3378200"/>
                  <a:gd name="connsiteX188" fmla="*/ 2681138 w 3048803"/>
                  <a:gd name="connsiteY188" fmla="*/ 1275715 h 3378200"/>
                  <a:gd name="connsiteX189" fmla="*/ 2698918 w 3048803"/>
                  <a:gd name="connsiteY189" fmla="*/ 1285875 h 3378200"/>
                  <a:gd name="connsiteX190" fmla="*/ 2702728 w 3048803"/>
                  <a:gd name="connsiteY190" fmla="*/ 1297940 h 3378200"/>
                  <a:gd name="connsiteX191" fmla="*/ 2716698 w 3048803"/>
                  <a:gd name="connsiteY191" fmla="*/ 1314451 h 3378200"/>
                  <a:gd name="connsiteX192" fmla="*/ 2715428 w 3048803"/>
                  <a:gd name="connsiteY192" fmla="*/ 1324610 h 3378200"/>
                  <a:gd name="connsiteX193" fmla="*/ 2737018 w 3048803"/>
                  <a:gd name="connsiteY193" fmla="*/ 1325880 h 3378200"/>
                  <a:gd name="connsiteX194" fmla="*/ 2737018 w 3048803"/>
                  <a:gd name="connsiteY194" fmla="*/ 1334770 h 3378200"/>
                  <a:gd name="connsiteX195" fmla="*/ 2763053 w 3048803"/>
                  <a:gd name="connsiteY195" fmla="*/ 1347470 h 3378200"/>
                  <a:gd name="connsiteX196" fmla="*/ 2760513 w 3048803"/>
                  <a:gd name="connsiteY196" fmla="*/ 1357630 h 3378200"/>
                  <a:gd name="connsiteX197" fmla="*/ 2775753 w 3048803"/>
                  <a:gd name="connsiteY197" fmla="*/ 1370330 h 3378200"/>
                  <a:gd name="connsiteX198" fmla="*/ 2766863 w 3048803"/>
                  <a:gd name="connsiteY198" fmla="*/ 1386205 h 3378200"/>
                  <a:gd name="connsiteX199" fmla="*/ 2766863 w 3048803"/>
                  <a:gd name="connsiteY199" fmla="*/ 1400175 h 3378200"/>
                  <a:gd name="connsiteX200" fmla="*/ 2777023 w 3048803"/>
                  <a:gd name="connsiteY200" fmla="*/ 1415415 h 3378200"/>
                  <a:gd name="connsiteX201" fmla="*/ 2793533 w 3048803"/>
                  <a:gd name="connsiteY201" fmla="*/ 1423036 h 3378200"/>
                  <a:gd name="connsiteX202" fmla="*/ 2793533 w 3048803"/>
                  <a:gd name="connsiteY202" fmla="*/ 1440815 h 3378200"/>
                  <a:gd name="connsiteX203" fmla="*/ 2771943 w 3048803"/>
                  <a:gd name="connsiteY203" fmla="*/ 1435735 h 3378200"/>
                  <a:gd name="connsiteX204" fmla="*/ 2763053 w 3048803"/>
                  <a:gd name="connsiteY204" fmla="*/ 1439545 h 3378200"/>
                  <a:gd name="connsiteX205" fmla="*/ 2753528 w 3048803"/>
                  <a:gd name="connsiteY205" fmla="*/ 1431925 h 3378200"/>
                  <a:gd name="connsiteX206" fmla="*/ 2750988 w 3048803"/>
                  <a:gd name="connsiteY206" fmla="*/ 1508760 h 3378200"/>
                  <a:gd name="connsiteX207" fmla="*/ 2773213 w 3048803"/>
                  <a:gd name="connsiteY207" fmla="*/ 1512570 h 3378200"/>
                  <a:gd name="connsiteX208" fmla="*/ 2783373 w 3048803"/>
                  <a:gd name="connsiteY208" fmla="*/ 1504950 h 3378200"/>
                  <a:gd name="connsiteX209" fmla="*/ 2807503 w 3048803"/>
                  <a:gd name="connsiteY209" fmla="*/ 1525270 h 3378200"/>
                  <a:gd name="connsiteX210" fmla="*/ 2831633 w 3048803"/>
                  <a:gd name="connsiteY210" fmla="*/ 1554481 h 3378200"/>
                  <a:gd name="connsiteX211" fmla="*/ 2851953 w 3048803"/>
                  <a:gd name="connsiteY211" fmla="*/ 1553210 h 3378200"/>
                  <a:gd name="connsiteX212" fmla="*/ 2869098 w 3048803"/>
                  <a:gd name="connsiteY212" fmla="*/ 1565910 h 3378200"/>
                  <a:gd name="connsiteX213" fmla="*/ 2886878 w 3048803"/>
                  <a:gd name="connsiteY213" fmla="*/ 1551940 h 3378200"/>
                  <a:gd name="connsiteX214" fmla="*/ 2898308 w 3048803"/>
                  <a:gd name="connsiteY214" fmla="*/ 1565910 h 3378200"/>
                  <a:gd name="connsiteX215" fmla="*/ 2921168 w 3048803"/>
                  <a:gd name="connsiteY215" fmla="*/ 1554481 h 3378200"/>
                  <a:gd name="connsiteX216" fmla="*/ 2937678 w 3048803"/>
                  <a:gd name="connsiteY216" fmla="*/ 1575435 h 3378200"/>
                  <a:gd name="connsiteX217" fmla="*/ 2971333 w 3048803"/>
                  <a:gd name="connsiteY217" fmla="*/ 1602105 h 3378200"/>
                  <a:gd name="connsiteX218" fmla="*/ 2981493 w 3048803"/>
                  <a:gd name="connsiteY218" fmla="*/ 1602105 h 3378200"/>
                  <a:gd name="connsiteX219" fmla="*/ 2976413 w 3048803"/>
                  <a:gd name="connsiteY219" fmla="*/ 1614805 h 3378200"/>
                  <a:gd name="connsiteX220" fmla="*/ 2981493 w 3048803"/>
                  <a:gd name="connsiteY220" fmla="*/ 1632585 h 3378200"/>
                  <a:gd name="connsiteX221" fmla="*/ 2986573 w 3048803"/>
                  <a:gd name="connsiteY221" fmla="*/ 1663700 h 3378200"/>
                  <a:gd name="connsiteX222" fmla="*/ 3000543 w 3048803"/>
                  <a:gd name="connsiteY222" fmla="*/ 1659255 h 3378200"/>
                  <a:gd name="connsiteX223" fmla="*/ 3010703 w 3048803"/>
                  <a:gd name="connsiteY223" fmla="*/ 1685290 h 3378200"/>
                  <a:gd name="connsiteX224" fmla="*/ 3048803 w 3048803"/>
                  <a:gd name="connsiteY224" fmla="*/ 1729740 h 3378200"/>
                  <a:gd name="connsiteX225" fmla="*/ 3026729 w 3048803"/>
                  <a:gd name="connsiteY225" fmla="*/ 1798723 h 3378200"/>
                  <a:gd name="connsiteX226" fmla="*/ 3013147 w 3048803"/>
                  <a:gd name="connsiteY226" fmla="*/ 1792286 h 3378200"/>
                  <a:gd name="connsiteX227" fmla="*/ 2996009 w 3048803"/>
                  <a:gd name="connsiteY227" fmla="*/ 1872304 h 3378200"/>
                  <a:gd name="connsiteX228" fmla="*/ 2948402 w 3048803"/>
                  <a:gd name="connsiteY228" fmla="*/ 1929460 h 3378200"/>
                  <a:gd name="connsiteX229" fmla="*/ 2963636 w 3048803"/>
                  <a:gd name="connsiteY229" fmla="*/ 1958038 h 3378200"/>
                  <a:gd name="connsiteX230" fmla="*/ 2881752 w 3048803"/>
                  <a:gd name="connsiteY230" fmla="*/ 2087591 h 3378200"/>
                  <a:gd name="connsiteX231" fmla="*/ 2837953 w 3048803"/>
                  <a:gd name="connsiteY231" fmla="*/ 2110453 h 3378200"/>
                  <a:gd name="connsiteX232" fmla="*/ 2782729 w 3048803"/>
                  <a:gd name="connsiteY232" fmla="*/ 2129505 h 3378200"/>
                  <a:gd name="connsiteX233" fmla="*/ 2742739 w 3048803"/>
                  <a:gd name="connsiteY233" fmla="*/ 2188566 h 3378200"/>
                  <a:gd name="connsiteX234" fmla="*/ 2733218 w 3048803"/>
                  <a:gd name="connsiteY234" fmla="*/ 2342887 h 3378200"/>
                  <a:gd name="connsiteX235" fmla="*/ 2712271 w 3048803"/>
                  <a:gd name="connsiteY235" fmla="*/ 2360033 h 3378200"/>
                  <a:gd name="connsiteX236" fmla="*/ 2693228 w 3048803"/>
                  <a:gd name="connsiteY236" fmla="*/ 2392422 h 3378200"/>
                  <a:gd name="connsiteX237" fmla="*/ 2691324 w 3048803"/>
                  <a:gd name="connsiteY237" fmla="*/ 2464819 h 3378200"/>
                  <a:gd name="connsiteX238" fmla="*/ 2641813 w 3048803"/>
                  <a:gd name="connsiteY238" fmla="*/ 2521975 h 3378200"/>
                  <a:gd name="connsiteX239" fmla="*/ 2609440 w 3048803"/>
                  <a:gd name="connsiteY239" fmla="*/ 2521975 h 3378200"/>
                  <a:gd name="connsiteX240" fmla="*/ 2535173 w 3048803"/>
                  <a:gd name="connsiteY240" fmla="*/ 2554363 h 3378200"/>
                  <a:gd name="connsiteX241" fmla="*/ 2487566 w 3048803"/>
                  <a:gd name="connsiteY241" fmla="*/ 2605803 h 3378200"/>
                  <a:gd name="connsiteX242" fmla="*/ 2487566 w 3048803"/>
                  <a:gd name="connsiteY242" fmla="*/ 2638192 h 3378200"/>
                  <a:gd name="connsiteX243" fmla="*/ 2449480 w 3048803"/>
                  <a:gd name="connsiteY243" fmla="*/ 2653433 h 3378200"/>
                  <a:gd name="connsiteX244" fmla="*/ 2454688 w 3048803"/>
                  <a:gd name="connsiteY244" fmla="*/ 2729850 h 3378200"/>
                  <a:gd name="connsiteX245" fmla="*/ 2449481 w 3048803"/>
                  <a:gd name="connsiteY245" fmla="*/ 2728371 h 3378200"/>
                  <a:gd name="connsiteX246" fmla="*/ 2428533 w 3048803"/>
                  <a:gd name="connsiteY246" fmla="*/ 2794418 h 3378200"/>
                  <a:gd name="connsiteX247" fmla="*/ 2417108 w 3048803"/>
                  <a:gd name="connsiteY247" fmla="*/ 2788702 h 3378200"/>
                  <a:gd name="connsiteX248" fmla="*/ 2388544 w 3048803"/>
                  <a:gd name="connsiteY248" fmla="*/ 2815375 h 3378200"/>
                  <a:gd name="connsiteX249" fmla="*/ 2337128 w 3048803"/>
                  <a:gd name="connsiteY249" fmla="*/ 2840142 h 3378200"/>
                  <a:gd name="connsiteX250" fmla="*/ 2346649 w 3048803"/>
                  <a:gd name="connsiteY250" fmla="*/ 2855384 h 3378200"/>
                  <a:gd name="connsiteX251" fmla="*/ 2283808 w 3048803"/>
                  <a:gd name="connsiteY251" fmla="*/ 2914445 h 3378200"/>
                  <a:gd name="connsiteX252" fmla="*/ 2214620 w 3048803"/>
                  <a:gd name="connsiteY252" fmla="*/ 2990652 h 3378200"/>
                  <a:gd name="connsiteX253" fmla="*/ 2203828 w 3048803"/>
                  <a:gd name="connsiteY253" fmla="*/ 2990652 h 3378200"/>
                  <a:gd name="connsiteX254" fmla="*/ 2193672 w 3048803"/>
                  <a:gd name="connsiteY254" fmla="*/ 3019230 h 3378200"/>
                  <a:gd name="connsiteX255" fmla="*/ 2179072 w 3048803"/>
                  <a:gd name="connsiteY255" fmla="*/ 3034472 h 3378200"/>
                  <a:gd name="connsiteX256" fmla="*/ 2160030 w 3048803"/>
                  <a:gd name="connsiteY256" fmla="*/ 3055429 h 3378200"/>
                  <a:gd name="connsiteX257" fmla="*/ 2146700 w 3048803"/>
                  <a:gd name="connsiteY257" fmla="*/ 3064955 h 3378200"/>
                  <a:gd name="connsiteX258" fmla="*/ 2135909 w 3048803"/>
                  <a:gd name="connsiteY258" fmla="*/ 3076386 h 3378200"/>
                  <a:gd name="connsiteX259" fmla="*/ 2114327 w 3048803"/>
                  <a:gd name="connsiteY259" fmla="*/ 3084007 h 3378200"/>
                  <a:gd name="connsiteX260" fmla="*/ 2082589 w 3048803"/>
                  <a:gd name="connsiteY260" fmla="*/ 3089722 h 3378200"/>
                  <a:gd name="connsiteX261" fmla="*/ 2045773 w 3048803"/>
                  <a:gd name="connsiteY261" fmla="*/ 3095438 h 3378200"/>
                  <a:gd name="connsiteX262" fmla="*/ 2019113 w 3048803"/>
                  <a:gd name="connsiteY262" fmla="*/ 3103058 h 3378200"/>
                  <a:gd name="connsiteX263" fmla="*/ 2005783 w 3048803"/>
                  <a:gd name="connsiteY263" fmla="*/ 3106869 h 3378200"/>
                  <a:gd name="connsiteX264" fmla="*/ 1979123 w 3048803"/>
                  <a:gd name="connsiteY264" fmla="*/ 3120205 h 3378200"/>
                  <a:gd name="connsiteX265" fmla="*/ 1975314 w 3048803"/>
                  <a:gd name="connsiteY265" fmla="*/ 3131636 h 3378200"/>
                  <a:gd name="connsiteX266" fmla="*/ 1973479 w 3048803"/>
                  <a:gd name="connsiteY266" fmla="*/ 3132471 h 3378200"/>
                  <a:gd name="connsiteX267" fmla="*/ 1972478 w 3048803"/>
                  <a:gd name="connsiteY267" fmla="*/ 3132137 h 3378200"/>
                  <a:gd name="connsiteX268" fmla="*/ 1953263 w 3048803"/>
                  <a:gd name="connsiteY268" fmla="*/ 3128047 h 3378200"/>
                  <a:gd name="connsiteX269" fmla="*/ 1936351 w 3048803"/>
                  <a:gd name="connsiteY269" fmla="*/ 3098165 h 3378200"/>
                  <a:gd name="connsiteX270" fmla="*/ 1919209 w 3048803"/>
                  <a:gd name="connsiteY270" fmla="*/ 3094990 h 3378200"/>
                  <a:gd name="connsiteX271" fmla="*/ 1900163 w 3048803"/>
                  <a:gd name="connsiteY271" fmla="*/ 3054985 h 3378200"/>
                  <a:gd name="connsiteX272" fmla="*/ 1891274 w 3048803"/>
                  <a:gd name="connsiteY272" fmla="*/ 2962275 h 3378200"/>
                  <a:gd name="connsiteX273" fmla="*/ 1848102 w 3048803"/>
                  <a:gd name="connsiteY273" fmla="*/ 2971165 h 3378200"/>
                  <a:gd name="connsiteX274" fmla="*/ 1816358 w 3048803"/>
                  <a:gd name="connsiteY274" fmla="*/ 3023235 h 3378200"/>
                  <a:gd name="connsiteX275" fmla="*/ 1816358 w 3048803"/>
                  <a:gd name="connsiteY275" fmla="*/ 3046095 h 3378200"/>
                  <a:gd name="connsiteX276" fmla="*/ 1747790 w 3048803"/>
                  <a:gd name="connsiteY276" fmla="*/ 3057525 h 3378200"/>
                  <a:gd name="connsiteX277" fmla="*/ 1723030 w 3048803"/>
                  <a:gd name="connsiteY277" fmla="*/ 3131820 h 3378200"/>
                  <a:gd name="connsiteX278" fmla="*/ 1747790 w 3048803"/>
                  <a:gd name="connsiteY278" fmla="*/ 3131820 h 3378200"/>
                  <a:gd name="connsiteX279" fmla="*/ 1706523 w 3048803"/>
                  <a:gd name="connsiteY279" fmla="*/ 3181985 h 3378200"/>
                  <a:gd name="connsiteX280" fmla="*/ 1619311 w 3048803"/>
                  <a:gd name="connsiteY280" fmla="*/ 3171817 h 3378200"/>
                  <a:gd name="connsiteX281" fmla="*/ 1632241 w 3048803"/>
                  <a:gd name="connsiteY281" fmla="*/ 3164205 h 3378200"/>
                  <a:gd name="connsiteX282" fmla="*/ 1603037 w 3048803"/>
                  <a:gd name="connsiteY282" fmla="*/ 3169920 h 3378200"/>
                  <a:gd name="connsiteX283" fmla="*/ 1619311 w 3048803"/>
                  <a:gd name="connsiteY283" fmla="*/ 3171817 h 3378200"/>
                  <a:gd name="connsiteX284" fmla="*/ 1531930 w 3048803"/>
                  <a:gd name="connsiteY284" fmla="*/ 3223260 h 3378200"/>
                  <a:gd name="connsiteX285" fmla="*/ 1442411 w 3048803"/>
                  <a:gd name="connsiteY285" fmla="*/ 3195955 h 3378200"/>
                  <a:gd name="connsiteX286" fmla="*/ 1442411 w 3048803"/>
                  <a:gd name="connsiteY286" fmla="*/ 3164205 h 3378200"/>
                  <a:gd name="connsiteX287" fmla="*/ 1413841 w 3048803"/>
                  <a:gd name="connsiteY287" fmla="*/ 3164205 h 3378200"/>
                  <a:gd name="connsiteX288" fmla="*/ 1384002 w 3048803"/>
                  <a:gd name="connsiteY288" fmla="*/ 3147060 h 3378200"/>
                  <a:gd name="connsiteX289" fmla="*/ 1316704 w 3048803"/>
                  <a:gd name="connsiteY289" fmla="*/ 3199130 h 3378200"/>
                  <a:gd name="connsiteX290" fmla="*/ 1302102 w 3048803"/>
                  <a:gd name="connsiteY290" fmla="*/ 3223260 h 3378200"/>
                  <a:gd name="connsiteX291" fmla="*/ 1302102 w 3048803"/>
                  <a:gd name="connsiteY291" fmla="*/ 3253740 h 3378200"/>
                  <a:gd name="connsiteX292" fmla="*/ 1302102 w 3048803"/>
                  <a:gd name="connsiteY292" fmla="*/ 3291205 h 3378200"/>
                  <a:gd name="connsiteX293" fmla="*/ 1265278 w 3048803"/>
                  <a:gd name="connsiteY293" fmla="*/ 3296920 h 3378200"/>
                  <a:gd name="connsiteX294" fmla="*/ 1227820 w 3048803"/>
                  <a:gd name="connsiteY294" fmla="*/ 3328670 h 3378200"/>
                  <a:gd name="connsiteX295" fmla="*/ 1187822 w 3048803"/>
                  <a:gd name="connsiteY295" fmla="*/ 3378200 h 3378200"/>
                  <a:gd name="connsiteX296" fmla="*/ 1170046 w 3048803"/>
                  <a:gd name="connsiteY296" fmla="*/ 3356610 h 3378200"/>
                  <a:gd name="connsiteX297" fmla="*/ 1104550 w 3048803"/>
                  <a:gd name="connsiteY297" fmla="*/ 3335507 h 3378200"/>
                  <a:gd name="connsiteX298" fmla="*/ 1112053 w 3048803"/>
                  <a:gd name="connsiteY298" fmla="*/ 3321685 h 3378200"/>
                  <a:gd name="connsiteX299" fmla="*/ 1099988 w 3048803"/>
                  <a:gd name="connsiteY299" fmla="*/ 3319145 h 3378200"/>
                  <a:gd name="connsiteX300" fmla="*/ 1099988 w 3048803"/>
                  <a:gd name="connsiteY300" fmla="*/ 3260090 h 3378200"/>
                  <a:gd name="connsiteX301" fmla="*/ 1112053 w 3048803"/>
                  <a:gd name="connsiteY301" fmla="*/ 3256280 h 3378200"/>
                  <a:gd name="connsiteX302" fmla="*/ 1099988 w 3048803"/>
                  <a:gd name="connsiteY302" fmla="*/ 3175000 h 3378200"/>
                  <a:gd name="connsiteX303" fmla="*/ 1099988 w 3048803"/>
                  <a:gd name="connsiteY303" fmla="*/ 3160395 h 3378200"/>
                  <a:gd name="connsiteX304" fmla="*/ 1099988 w 3048803"/>
                  <a:gd name="connsiteY304" fmla="*/ 3146425 h 3378200"/>
                  <a:gd name="connsiteX305" fmla="*/ 1079668 w 3048803"/>
                  <a:gd name="connsiteY305" fmla="*/ 3156585 h 3378200"/>
                  <a:gd name="connsiteX306" fmla="*/ 1075223 w 3048803"/>
                  <a:gd name="connsiteY306" fmla="*/ 3128010 h 3378200"/>
                  <a:gd name="connsiteX307" fmla="*/ 1071413 w 3048803"/>
                  <a:gd name="connsiteY307" fmla="*/ 3095625 h 3378200"/>
                  <a:gd name="connsiteX308" fmla="*/ 1084748 w 3048803"/>
                  <a:gd name="connsiteY308" fmla="*/ 3057525 h 3378200"/>
                  <a:gd name="connsiteX309" fmla="*/ 1046648 w 3048803"/>
                  <a:gd name="connsiteY309" fmla="*/ 3076575 h 3378200"/>
                  <a:gd name="connsiteX310" fmla="*/ 1023788 w 3048803"/>
                  <a:gd name="connsiteY310" fmla="*/ 3068955 h 3378200"/>
                  <a:gd name="connsiteX311" fmla="*/ 1035218 w 3048803"/>
                  <a:gd name="connsiteY311" fmla="*/ 3048000 h 3378200"/>
                  <a:gd name="connsiteX312" fmla="*/ 1023788 w 3048803"/>
                  <a:gd name="connsiteY312" fmla="*/ 3011805 h 3378200"/>
                  <a:gd name="connsiteX313" fmla="*/ 1021883 w 3048803"/>
                  <a:gd name="connsiteY313" fmla="*/ 2975610 h 3378200"/>
                  <a:gd name="connsiteX314" fmla="*/ 1000928 w 3048803"/>
                  <a:gd name="connsiteY314" fmla="*/ 2967990 h 3378200"/>
                  <a:gd name="connsiteX315" fmla="*/ 972353 w 3048803"/>
                  <a:gd name="connsiteY315" fmla="*/ 2971800 h 3378200"/>
                  <a:gd name="connsiteX316" fmla="*/ 983783 w 3048803"/>
                  <a:gd name="connsiteY316" fmla="*/ 2920365 h 3378200"/>
                  <a:gd name="connsiteX317" fmla="*/ 1000928 w 3048803"/>
                  <a:gd name="connsiteY317" fmla="*/ 2891790 h 3378200"/>
                  <a:gd name="connsiteX318" fmla="*/ 981878 w 3048803"/>
                  <a:gd name="connsiteY318" fmla="*/ 2861310 h 3378200"/>
                  <a:gd name="connsiteX319" fmla="*/ 981878 w 3048803"/>
                  <a:gd name="connsiteY319" fmla="*/ 2842260 h 3378200"/>
                  <a:gd name="connsiteX320" fmla="*/ 972353 w 3048803"/>
                  <a:gd name="connsiteY320" fmla="*/ 2819400 h 3378200"/>
                  <a:gd name="connsiteX321" fmla="*/ 959018 w 3048803"/>
                  <a:gd name="connsiteY321" fmla="*/ 2785110 h 3378200"/>
                  <a:gd name="connsiteX322" fmla="*/ 945683 w 3048803"/>
                  <a:gd name="connsiteY322" fmla="*/ 2747010 h 3378200"/>
                  <a:gd name="connsiteX323" fmla="*/ 948223 w 3048803"/>
                  <a:gd name="connsiteY323" fmla="*/ 2728595 h 3378200"/>
                  <a:gd name="connsiteX324" fmla="*/ 948223 w 3048803"/>
                  <a:gd name="connsiteY324" fmla="*/ 2716978 h 3378200"/>
                  <a:gd name="connsiteX325" fmla="*/ 933618 w 3048803"/>
                  <a:gd name="connsiteY325" fmla="*/ 2728595 h 3378200"/>
                  <a:gd name="connsiteX326" fmla="*/ 894248 w 3048803"/>
                  <a:gd name="connsiteY326" fmla="*/ 2684145 h 3378200"/>
                  <a:gd name="connsiteX327" fmla="*/ 865673 w 3048803"/>
                  <a:gd name="connsiteY327" fmla="*/ 2665095 h 3378200"/>
                  <a:gd name="connsiteX328" fmla="*/ 837098 w 3048803"/>
                  <a:gd name="connsiteY328" fmla="*/ 2610485 h 3378200"/>
                  <a:gd name="connsiteX329" fmla="*/ 807888 w 3048803"/>
                  <a:gd name="connsiteY329" fmla="*/ 2608580 h 3378200"/>
                  <a:gd name="connsiteX330" fmla="*/ 792013 w 3048803"/>
                  <a:gd name="connsiteY330" fmla="*/ 2620645 h 3378200"/>
                  <a:gd name="connsiteX331" fmla="*/ 778043 w 3048803"/>
                  <a:gd name="connsiteY331" fmla="*/ 2571750 h 3378200"/>
                  <a:gd name="connsiteX332" fmla="*/ 778043 w 3048803"/>
                  <a:gd name="connsiteY332" fmla="*/ 2543175 h 3378200"/>
                  <a:gd name="connsiteX333" fmla="*/ 749279 w 3048803"/>
                  <a:gd name="connsiteY333" fmla="*/ 2518473 h 3378200"/>
                  <a:gd name="connsiteX334" fmla="*/ 724703 w 3048803"/>
                  <a:gd name="connsiteY334" fmla="*/ 2458085 h 3378200"/>
                  <a:gd name="connsiteX335" fmla="*/ 731053 w 3048803"/>
                  <a:gd name="connsiteY335" fmla="*/ 2426970 h 3378200"/>
                  <a:gd name="connsiteX336" fmla="*/ 796458 w 3048803"/>
                  <a:gd name="connsiteY336" fmla="*/ 2334260 h 3378200"/>
                  <a:gd name="connsiteX337" fmla="*/ 807888 w 3048803"/>
                  <a:gd name="connsiteY337" fmla="*/ 2284730 h 3378200"/>
                  <a:gd name="connsiteX338" fmla="*/ 807888 w 3048803"/>
                  <a:gd name="connsiteY338" fmla="*/ 2242185 h 3378200"/>
                  <a:gd name="connsiteX339" fmla="*/ 807888 w 3048803"/>
                  <a:gd name="connsiteY339" fmla="*/ 2211070 h 3378200"/>
                  <a:gd name="connsiteX340" fmla="*/ 807888 w 3048803"/>
                  <a:gd name="connsiteY340" fmla="*/ 2193290 h 3378200"/>
                  <a:gd name="connsiteX341" fmla="*/ 753913 w 3048803"/>
                  <a:gd name="connsiteY341" fmla="*/ 2092960 h 3378200"/>
                  <a:gd name="connsiteX342" fmla="*/ 790108 w 3048803"/>
                  <a:gd name="connsiteY342" fmla="*/ 2103755 h 3378200"/>
                  <a:gd name="connsiteX343" fmla="*/ 807888 w 3048803"/>
                  <a:gd name="connsiteY343" fmla="*/ 2077085 h 3378200"/>
                  <a:gd name="connsiteX344" fmla="*/ 853608 w 3048803"/>
                  <a:gd name="connsiteY344" fmla="*/ 2072640 h 3378200"/>
                  <a:gd name="connsiteX345" fmla="*/ 873928 w 3048803"/>
                  <a:gd name="connsiteY345" fmla="*/ 2042160 h 3378200"/>
                  <a:gd name="connsiteX346" fmla="*/ 857418 w 3048803"/>
                  <a:gd name="connsiteY346" fmla="*/ 1997710 h 3378200"/>
                  <a:gd name="connsiteX347" fmla="*/ 881548 w 3048803"/>
                  <a:gd name="connsiteY347" fmla="*/ 1981200 h 3378200"/>
                  <a:gd name="connsiteX348" fmla="*/ 875833 w 3048803"/>
                  <a:gd name="connsiteY348" fmla="*/ 1952625 h 3378200"/>
                  <a:gd name="connsiteX349" fmla="*/ 899963 w 3048803"/>
                  <a:gd name="connsiteY349" fmla="*/ 1897380 h 3378200"/>
                  <a:gd name="connsiteX350" fmla="*/ 898058 w 3048803"/>
                  <a:gd name="connsiteY350" fmla="*/ 1885315 h 3378200"/>
                  <a:gd name="connsiteX351" fmla="*/ 901868 w 3048803"/>
                  <a:gd name="connsiteY351" fmla="*/ 1869440 h 3378200"/>
                  <a:gd name="connsiteX352" fmla="*/ 913298 w 3048803"/>
                  <a:gd name="connsiteY352" fmla="*/ 1844675 h 3378200"/>
                  <a:gd name="connsiteX353" fmla="*/ 913298 w 3048803"/>
                  <a:gd name="connsiteY353" fmla="*/ 1826260 h 3378200"/>
                  <a:gd name="connsiteX354" fmla="*/ 923673 w 3048803"/>
                  <a:gd name="connsiteY354" fmla="*/ 1832744 h 3378200"/>
                  <a:gd name="connsiteX355" fmla="*/ 913298 w 3048803"/>
                  <a:gd name="connsiteY355" fmla="*/ 1823085 h 3378200"/>
                  <a:gd name="connsiteX356" fmla="*/ 920918 w 3048803"/>
                  <a:gd name="connsiteY356" fmla="*/ 1805940 h 3378200"/>
                  <a:gd name="connsiteX357" fmla="*/ 931713 w 3048803"/>
                  <a:gd name="connsiteY357" fmla="*/ 1767840 h 3378200"/>
                  <a:gd name="connsiteX358" fmla="*/ 931713 w 3048803"/>
                  <a:gd name="connsiteY358" fmla="*/ 1751330 h 3378200"/>
                  <a:gd name="connsiteX359" fmla="*/ 948223 w 3048803"/>
                  <a:gd name="connsiteY359" fmla="*/ 1751330 h 3378200"/>
                  <a:gd name="connsiteX360" fmla="*/ 948223 w 3048803"/>
                  <a:gd name="connsiteY360" fmla="*/ 1714500 h 3378200"/>
                  <a:gd name="connsiteX361" fmla="*/ 953303 w 3048803"/>
                  <a:gd name="connsiteY361" fmla="*/ 1680210 h 3378200"/>
                  <a:gd name="connsiteX362" fmla="*/ 974258 w 3048803"/>
                  <a:gd name="connsiteY362" fmla="*/ 1671955 h 3378200"/>
                  <a:gd name="connsiteX363" fmla="*/ 987593 w 3048803"/>
                  <a:gd name="connsiteY363" fmla="*/ 1651000 h 3378200"/>
                  <a:gd name="connsiteX364" fmla="*/ 993929 w 3048803"/>
                  <a:gd name="connsiteY364" fmla="*/ 1644465 h 3378200"/>
                  <a:gd name="connsiteX365" fmla="*/ 995848 w 3048803"/>
                  <a:gd name="connsiteY365" fmla="*/ 1640840 h 3378200"/>
                  <a:gd name="connsiteX366" fmla="*/ 997753 w 3048803"/>
                  <a:gd name="connsiteY366" fmla="*/ 1614805 h 3378200"/>
                  <a:gd name="connsiteX367" fmla="*/ 972353 w 3048803"/>
                  <a:gd name="connsiteY367" fmla="*/ 1602740 h 3378200"/>
                  <a:gd name="connsiteX368" fmla="*/ 961558 w 3048803"/>
                  <a:gd name="connsiteY368" fmla="*/ 1614805 h 3378200"/>
                  <a:gd name="connsiteX369" fmla="*/ 939968 w 3048803"/>
                  <a:gd name="connsiteY369" fmla="*/ 1625600 h 3378200"/>
                  <a:gd name="connsiteX370" fmla="*/ 905043 w 3048803"/>
                  <a:gd name="connsiteY370" fmla="*/ 1637030 h 3378200"/>
                  <a:gd name="connsiteX371" fmla="*/ 892343 w 3048803"/>
                  <a:gd name="connsiteY371" fmla="*/ 1672590 h 3378200"/>
                  <a:gd name="connsiteX372" fmla="*/ 870118 w 3048803"/>
                  <a:gd name="connsiteY372" fmla="*/ 1651635 h 3378200"/>
                  <a:gd name="connsiteX373" fmla="*/ 861706 w 3048803"/>
                  <a:gd name="connsiteY373" fmla="*/ 1633315 h 3378200"/>
                  <a:gd name="connsiteX374" fmla="*/ 855897 w 3048803"/>
                  <a:gd name="connsiteY374" fmla="*/ 1618678 h 3378200"/>
                  <a:gd name="connsiteX375" fmla="*/ 854626 w 3048803"/>
                  <a:gd name="connsiteY375" fmla="*/ 1588260 h 3378200"/>
                  <a:gd name="connsiteX376" fmla="*/ 839324 w 3048803"/>
                  <a:gd name="connsiteY376" fmla="*/ 1564829 h 3378200"/>
                  <a:gd name="connsiteX377" fmla="*/ 814622 w 3048803"/>
                  <a:gd name="connsiteY377" fmla="*/ 1524761 h 3378200"/>
                  <a:gd name="connsiteX378" fmla="*/ 814238 w 3048803"/>
                  <a:gd name="connsiteY378" fmla="*/ 1526540 h 3378200"/>
                  <a:gd name="connsiteX379" fmla="*/ 784393 w 3048803"/>
                  <a:gd name="connsiteY379" fmla="*/ 1524635 h 3378200"/>
                  <a:gd name="connsiteX380" fmla="*/ 767248 w 3048803"/>
                  <a:gd name="connsiteY380" fmla="*/ 1507490 h 3378200"/>
                  <a:gd name="connsiteX381" fmla="*/ 753913 w 3048803"/>
                  <a:gd name="connsiteY381" fmla="*/ 1496061 h 3378200"/>
                  <a:gd name="connsiteX382" fmla="*/ 784393 w 3048803"/>
                  <a:gd name="connsiteY382" fmla="*/ 1484630 h 3378200"/>
                  <a:gd name="connsiteX383" fmla="*/ 814238 w 3048803"/>
                  <a:gd name="connsiteY383" fmla="*/ 1478915 h 3378200"/>
                  <a:gd name="connsiteX384" fmla="*/ 814238 w 3048803"/>
                  <a:gd name="connsiteY384" fmla="*/ 1464945 h 3378200"/>
                  <a:gd name="connsiteX385" fmla="*/ 814238 w 3048803"/>
                  <a:gd name="connsiteY385" fmla="*/ 1450340 h 3378200"/>
                  <a:gd name="connsiteX386" fmla="*/ 840908 w 3048803"/>
                  <a:gd name="connsiteY386" fmla="*/ 1437005 h 3378200"/>
                  <a:gd name="connsiteX387" fmla="*/ 871388 w 3048803"/>
                  <a:gd name="connsiteY387" fmla="*/ 1423670 h 3378200"/>
                  <a:gd name="connsiteX388" fmla="*/ 897423 w 3048803"/>
                  <a:gd name="connsiteY388" fmla="*/ 1417955 h 3378200"/>
                  <a:gd name="connsiteX389" fmla="*/ 915838 w 3048803"/>
                  <a:gd name="connsiteY389" fmla="*/ 1410335 h 3378200"/>
                  <a:gd name="connsiteX390" fmla="*/ 929173 w 3048803"/>
                  <a:gd name="connsiteY390" fmla="*/ 1398905 h 3378200"/>
                  <a:gd name="connsiteX391" fmla="*/ 939968 w 3048803"/>
                  <a:gd name="connsiteY391" fmla="*/ 1386840 h 3378200"/>
                  <a:gd name="connsiteX392" fmla="*/ 972353 w 3048803"/>
                  <a:gd name="connsiteY392" fmla="*/ 1386840 h 3378200"/>
                  <a:gd name="connsiteX393" fmla="*/ 1020613 w 3048803"/>
                  <a:gd name="connsiteY393" fmla="*/ 1386840 h 3378200"/>
                  <a:gd name="connsiteX394" fmla="*/ 1020613 w 3048803"/>
                  <a:gd name="connsiteY394" fmla="*/ 1398905 h 3378200"/>
                  <a:gd name="connsiteX395" fmla="*/ 1043473 w 3048803"/>
                  <a:gd name="connsiteY395" fmla="*/ 1383823 h 3378200"/>
                  <a:gd name="connsiteX396" fmla="*/ 1054903 w 3048803"/>
                  <a:gd name="connsiteY396" fmla="*/ 1392649 h 3378200"/>
                  <a:gd name="connsiteX397" fmla="*/ 1063063 w 3048803"/>
                  <a:gd name="connsiteY397" fmla="*/ 1400395 h 3378200"/>
                  <a:gd name="connsiteX398" fmla="*/ 1085383 w 3048803"/>
                  <a:gd name="connsiteY398" fmla="*/ 1402715 h 3378200"/>
                  <a:gd name="connsiteX399" fmla="*/ 1092941 w 3048803"/>
                  <a:gd name="connsiteY399" fmla="*/ 1423858 h 3378200"/>
                  <a:gd name="connsiteX400" fmla="*/ 1108243 w 3048803"/>
                  <a:gd name="connsiteY400" fmla="*/ 1400810 h 3378200"/>
                  <a:gd name="connsiteX401" fmla="*/ 1130468 w 3048803"/>
                  <a:gd name="connsiteY401" fmla="*/ 1386840 h 3378200"/>
                  <a:gd name="connsiteX402" fmla="*/ 1150153 w 3048803"/>
                  <a:gd name="connsiteY402" fmla="*/ 1386840 h 3378200"/>
                  <a:gd name="connsiteX403" fmla="*/ 1167298 w 3048803"/>
                  <a:gd name="connsiteY403" fmla="*/ 1386840 h 3378200"/>
                  <a:gd name="connsiteX404" fmla="*/ 1180633 w 3048803"/>
                  <a:gd name="connsiteY404" fmla="*/ 1360805 h 3378200"/>
                  <a:gd name="connsiteX405" fmla="*/ 1176823 w 3048803"/>
                  <a:gd name="connsiteY405" fmla="*/ 1330325 h 3378200"/>
                  <a:gd name="connsiteX406" fmla="*/ 1182538 w 3048803"/>
                  <a:gd name="connsiteY406" fmla="*/ 1313180 h 3378200"/>
                  <a:gd name="connsiteX407" fmla="*/ 1184443 w 3048803"/>
                  <a:gd name="connsiteY407" fmla="*/ 1309371 h 3378200"/>
                  <a:gd name="connsiteX408" fmla="*/ 1179950 w 3048803"/>
                  <a:gd name="connsiteY408" fmla="*/ 1295891 h 3378200"/>
                  <a:gd name="connsiteX409" fmla="*/ 1130851 w 3048803"/>
                  <a:gd name="connsiteY409" fmla="*/ 1326070 h 3378200"/>
                  <a:gd name="connsiteX410" fmla="*/ 1096625 w 3048803"/>
                  <a:gd name="connsiteY410" fmla="*/ 1293620 h 3378200"/>
                  <a:gd name="connsiteX411" fmla="*/ 1068873 w 3048803"/>
                  <a:gd name="connsiteY411" fmla="*/ 1288415 h 3378200"/>
                  <a:gd name="connsiteX412" fmla="*/ 1014898 w 3048803"/>
                  <a:gd name="connsiteY412" fmla="*/ 1241425 h 3378200"/>
                  <a:gd name="connsiteX413" fmla="*/ 972353 w 3048803"/>
                  <a:gd name="connsiteY413" fmla="*/ 1184910 h 3378200"/>
                  <a:gd name="connsiteX414" fmla="*/ 921553 w 3048803"/>
                  <a:gd name="connsiteY414" fmla="*/ 1211071 h 3378200"/>
                  <a:gd name="connsiteX415" fmla="*/ 875996 w 3048803"/>
                  <a:gd name="connsiteY415" fmla="*/ 1215673 h 3378200"/>
                  <a:gd name="connsiteX416" fmla="*/ 837575 w 3048803"/>
                  <a:gd name="connsiteY416" fmla="*/ 1207581 h 3378200"/>
                  <a:gd name="connsiteX417" fmla="*/ 761156 w 3048803"/>
                  <a:gd name="connsiteY417" fmla="*/ 1245298 h 3378200"/>
                  <a:gd name="connsiteX418" fmla="*/ 742075 w 3048803"/>
                  <a:gd name="connsiteY418" fmla="*/ 1218188 h 3378200"/>
                  <a:gd name="connsiteX419" fmla="*/ 753913 w 3048803"/>
                  <a:gd name="connsiteY419" fmla="*/ 1162050 h 3378200"/>
                  <a:gd name="connsiteX420" fmla="*/ 720893 w 3048803"/>
                  <a:gd name="connsiteY420" fmla="*/ 1184910 h 3378200"/>
                  <a:gd name="connsiteX421" fmla="*/ 695493 w 3048803"/>
                  <a:gd name="connsiteY421" fmla="*/ 1177290 h 3378200"/>
                  <a:gd name="connsiteX422" fmla="*/ 671363 w 3048803"/>
                  <a:gd name="connsiteY422" fmla="*/ 1146810 h 3378200"/>
                  <a:gd name="connsiteX423" fmla="*/ 655488 w 3048803"/>
                  <a:gd name="connsiteY423" fmla="*/ 1128395 h 3378200"/>
                  <a:gd name="connsiteX424" fmla="*/ 627548 w 3048803"/>
                  <a:gd name="connsiteY424" fmla="*/ 1128395 h 3378200"/>
                  <a:gd name="connsiteX425" fmla="*/ 605958 w 3048803"/>
                  <a:gd name="connsiteY425" fmla="*/ 1123315 h 3378200"/>
                  <a:gd name="connsiteX426" fmla="*/ 577383 w 3048803"/>
                  <a:gd name="connsiteY426" fmla="*/ 1123315 h 3378200"/>
                  <a:gd name="connsiteX427" fmla="*/ 561508 w 3048803"/>
                  <a:gd name="connsiteY427" fmla="*/ 1149350 h 3378200"/>
                  <a:gd name="connsiteX428" fmla="*/ 534838 w 3048803"/>
                  <a:gd name="connsiteY428" fmla="*/ 1164590 h 3378200"/>
                  <a:gd name="connsiteX429" fmla="*/ 512613 w 3048803"/>
                  <a:gd name="connsiteY429" fmla="*/ 1128395 h 3378200"/>
                  <a:gd name="connsiteX430" fmla="*/ 495468 w 3048803"/>
                  <a:gd name="connsiteY430" fmla="*/ 1108075 h 3378200"/>
                  <a:gd name="connsiteX431" fmla="*/ 495468 w 3048803"/>
                  <a:gd name="connsiteY431" fmla="*/ 1075055 h 3378200"/>
                  <a:gd name="connsiteX432" fmla="*/ 495468 w 3048803"/>
                  <a:gd name="connsiteY432" fmla="*/ 1056640 h 3378200"/>
                  <a:gd name="connsiteX433" fmla="*/ 481498 w 3048803"/>
                  <a:gd name="connsiteY433" fmla="*/ 1015365 h 3378200"/>
                  <a:gd name="connsiteX434" fmla="*/ 444668 w 3048803"/>
                  <a:gd name="connsiteY434" fmla="*/ 1017905 h 3378200"/>
                  <a:gd name="connsiteX435" fmla="*/ 439588 w 3048803"/>
                  <a:gd name="connsiteY435" fmla="*/ 996950 h 3378200"/>
                  <a:gd name="connsiteX436" fmla="*/ 409108 w 3048803"/>
                  <a:gd name="connsiteY436" fmla="*/ 1015365 h 3378200"/>
                  <a:gd name="connsiteX437" fmla="*/ 386248 w 3048803"/>
                  <a:gd name="connsiteY437" fmla="*/ 1017905 h 3378200"/>
                  <a:gd name="connsiteX438" fmla="*/ 357673 w 3048803"/>
                  <a:gd name="connsiteY438" fmla="*/ 1028065 h 3378200"/>
                  <a:gd name="connsiteX439" fmla="*/ 325923 w 3048803"/>
                  <a:gd name="connsiteY439" fmla="*/ 1010285 h 3378200"/>
                  <a:gd name="connsiteX440" fmla="*/ 315128 w 3048803"/>
                  <a:gd name="connsiteY440" fmla="*/ 984250 h 3378200"/>
                  <a:gd name="connsiteX441" fmla="*/ 293538 w 3048803"/>
                  <a:gd name="connsiteY441" fmla="*/ 984250 h 3378200"/>
                  <a:gd name="connsiteX442" fmla="*/ 272583 w 3048803"/>
                  <a:gd name="connsiteY442" fmla="*/ 958215 h 3378200"/>
                  <a:gd name="connsiteX443" fmla="*/ 252263 w 3048803"/>
                  <a:gd name="connsiteY443" fmla="*/ 958215 h 3378200"/>
                  <a:gd name="connsiteX444" fmla="*/ 242103 w 3048803"/>
                  <a:gd name="connsiteY444" fmla="*/ 974090 h 3378200"/>
                  <a:gd name="connsiteX445" fmla="*/ 219878 w 3048803"/>
                  <a:gd name="connsiteY445" fmla="*/ 991870 h 3378200"/>
                  <a:gd name="connsiteX446" fmla="*/ 214798 w 3048803"/>
                  <a:gd name="connsiteY446" fmla="*/ 974090 h 3378200"/>
                  <a:gd name="connsiteX447" fmla="*/ 188128 w 3048803"/>
                  <a:gd name="connsiteY447" fmla="*/ 974090 h 3378200"/>
                  <a:gd name="connsiteX448" fmla="*/ 198288 w 3048803"/>
                  <a:gd name="connsiteY448" fmla="*/ 920116 h 3378200"/>
                  <a:gd name="connsiteX449" fmla="*/ 160062 w 3048803"/>
                  <a:gd name="connsiteY449" fmla="*/ 920116 h 3378200"/>
                  <a:gd name="connsiteX450" fmla="*/ 128821 w 3048803"/>
                  <a:gd name="connsiteY450" fmla="*/ 873761 h 3378200"/>
                  <a:gd name="connsiteX451" fmla="*/ 167808 w 3048803"/>
                  <a:gd name="connsiteY451" fmla="*/ 845185 h 3378200"/>
                  <a:gd name="connsiteX452" fmla="*/ 165226 w 3048803"/>
                  <a:gd name="connsiteY452" fmla="*/ 816736 h 3378200"/>
                  <a:gd name="connsiteX453" fmla="*/ 146643 w 3048803"/>
                  <a:gd name="connsiteY453" fmla="*/ 795020 h 3378200"/>
                  <a:gd name="connsiteX454" fmla="*/ 167808 w 3048803"/>
                  <a:gd name="connsiteY454" fmla="*/ 747395 h 3378200"/>
                  <a:gd name="connsiteX455" fmla="*/ 185588 w 3048803"/>
                  <a:gd name="connsiteY455" fmla="*/ 760095 h 3378200"/>
                  <a:gd name="connsiteX456" fmla="*/ 259883 w 3048803"/>
                  <a:gd name="connsiteY456" fmla="*/ 726440 h 3378200"/>
                  <a:gd name="connsiteX457" fmla="*/ 219878 w 3048803"/>
                  <a:gd name="connsiteY457" fmla="*/ 693420 h 3378200"/>
                  <a:gd name="connsiteX458" fmla="*/ 193208 w 3048803"/>
                  <a:gd name="connsiteY458" fmla="*/ 652780 h 3378200"/>
                  <a:gd name="connsiteX459" fmla="*/ 214798 w 3048803"/>
                  <a:gd name="connsiteY459" fmla="*/ 633730 h 3378200"/>
                  <a:gd name="connsiteX460" fmla="*/ 183048 w 3048803"/>
                  <a:gd name="connsiteY460" fmla="*/ 610870 h 3378200"/>
                  <a:gd name="connsiteX461" fmla="*/ 198288 w 3048803"/>
                  <a:gd name="connsiteY461" fmla="*/ 551815 h 3378200"/>
                  <a:gd name="connsiteX462" fmla="*/ 195748 w 3048803"/>
                  <a:gd name="connsiteY462" fmla="*/ 508636 h 3378200"/>
                  <a:gd name="connsiteX463" fmla="*/ 167808 w 3048803"/>
                  <a:gd name="connsiteY463" fmla="*/ 489585 h 3378200"/>
                  <a:gd name="connsiteX464" fmla="*/ 214798 w 3048803"/>
                  <a:gd name="connsiteY464" fmla="*/ 481965 h 3378200"/>
                  <a:gd name="connsiteX465" fmla="*/ 202733 w 3048803"/>
                  <a:gd name="connsiteY465" fmla="*/ 422911 h 3378200"/>
                  <a:gd name="connsiteX466" fmla="*/ 202733 w 3048803"/>
                  <a:gd name="connsiteY466" fmla="*/ 398145 h 3378200"/>
                  <a:gd name="connsiteX467" fmla="*/ 214798 w 3048803"/>
                  <a:gd name="connsiteY467" fmla="*/ 391160 h 3378200"/>
                  <a:gd name="connsiteX468" fmla="*/ 223688 w 3048803"/>
                  <a:gd name="connsiteY468" fmla="*/ 377191 h 3378200"/>
                  <a:gd name="connsiteX469" fmla="*/ 219878 w 3048803"/>
                  <a:gd name="connsiteY469" fmla="*/ 350520 h 3378200"/>
                  <a:gd name="connsiteX470" fmla="*/ 214798 w 3048803"/>
                  <a:gd name="connsiteY470" fmla="*/ 296545 h 3378200"/>
                  <a:gd name="connsiteX471" fmla="*/ 183048 w 3048803"/>
                  <a:gd name="connsiteY471" fmla="*/ 265430 h 3378200"/>
                  <a:gd name="connsiteX472" fmla="*/ 159553 w 3048803"/>
                  <a:gd name="connsiteY472" fmla="*/ 255270 h 3378200"/>
                  <a:gd name="connsiteX473" fmla="*/ 125898 w 3048803"/>
                  <a:gd name="connsiteY473" fmla="*/ 257810 h 3378200"/>
                  <a:gd name="connsiteX474" fmla="*/ 120818 w 3048803"/>
                  <a:gd name="connsiteY474" fmla="*/ 285115 h 3378200"/>
                  <a:gd name="connsiteX475" fmla="*/ 99228 w 3048803"/>
                  <a:gd name="connsiteY475" fmla="*/ 270510 h 3378200"/>
                  <a:gd name="connsiteX476" fmla="*/ 85258 w 3048803"/>
                  <a:gd name="connsiteY476" fmla="*/ 247650 h 3378200"/>
                  <a:gd name="connsiteX477" fmla="*/ 58588 w 3048803"/>
                  <a:gd name="connsiteY477" fmla="*/ 213995 h 3378200"/>
                  <a:gd name="connsiteX478" fmla="*/ 45679 w 3048803"/>
                  <a:gd name="connsiteY478" fmla="*/ 198372 h 3378200"/>
                  <a:gd name="connsiteX479" fmla="*/ 28492 w 3048803"/>
                  <a:gd name="connsiteY479" fmla="*/ 177884 h 3378200"/>
                  <a:gd name="connsiteX480" fmla="*/ 0 w 3048803"/>
                  <a:gd name="connsiteY480" fmla="*/ 172720 h 3378200"/>
                  <a:gd name="connsiteX481" fmla="*/ 43983 w 3048803"/>
                  <a:gd name="connsiteY481" fmla="*/ 116205 h 3378200"/>
                  <a:gd name="connsiteX482" fmla="*/ 58588 w 3048803"/>
                  <a:gd name="connsiteY482" fmla="*/ 111125 h 3378200"/>
                  <a:gd name="connsiteX483" fmla="*/ 58588 w 3048803"/>
                  <a:gd name="connsiteY483" fmla="*/ 85725 h 3378200"/>
                  <a:gd name="connsiteX484" fmla="*/ 120818 w 3048803"/>
                  <a:gd name="connsiteY484" fmla="*/ 85725 h 3378200"/>
                  <a:gd name="connsiteX485" fmla="*/ 120818 w 3048803"/>
                  <a:gd name="connsiteY485" fmla="*/ 64770 h 3378200"/>
                  <a:gd name="connsiteX486" fmla="*/ 159553 w 3048803"/>
                  <a:gd name="connsiteY486" fmla="*/ 62230 h 3378200"/>
                  <a:gd name="connsiteX487" fmla="*/ 167808 w 3048803"/>
                  <a:gd name="connsiteY487" fmla="*/ 28575 h 3378200"/>
                  <a:gd name="connsiteX488" fmla="*/ 167808 w 3048803"/>
                  <a:gd name="connsiteY488" fmla="*/ 0 h 3378200"/>
                  <a:gd name="connsiteX0" fmla="*/ 966497 w 3048803"/>
                  <a:gd name="connsiteY0" fmla="*/ 2693200 h 3378200"/>
                  <a:gd name="connsiteX1" fmla="*/ 964145 w 3048803"/>
                  <a:gd name="connsiteY1" fmla="*/ 2699470 h 3378200"/>
                  <a:gd name="connsiteX2" fmla="*/ 967273 w 3048803"/>
                  <a:gd name="connsiteY2" fmla="*/ 2698115 h 3378200"/>
                  <a:gd name="connsiteX3" fmla="*/ 966497 w 3048803"/>
                  <a:gd name="connsiteY3" fmla="*/ 2693200 h 3378200"/>
                  <a:gd name="connsiteX4" fmla="*/ 933618 w 3048803"/>
                  <a:gd name="connsiteY4" fmla="*/ 1861844 h 3378200"/>
                  <a:gd name="connsiteX5" fmla="*/ 933618 w 3048803"/>
                  <a:gd name="connsiteY5" fmla="*/ 1869440 h 3378200"/>
                  <a:gd name="connsiteX6" fmla="*/ 950128 w 3048803"/>
                  <a:gd name="connsiteY6" fmla="*/ 1869440 h 3378200"/>
                  <a:gd name="connsiteX7" fmla="*/ 950128 w 3048803"/>
                  <a:gd name="connsiteY7" fmla="*/ 1866214 h 3378200"/>
                  <a:gd name="connsiteX8" fmla="*/ 948223 w 3048803"/>
                  <a:gd name="connsiteY8" fmla="*/ 1866900 h 3378200"/>
                  <a:gd name="connsiteX9" fmla="*/ 933618 w 3048803"/>
                  <a:gd name="connsiteY9" fmla="*/ 1861844 h 3378200"/>
                  <a:gd name="connsiteX10" fmla="*/ 2615098 w 3048803"/>
                  <a:gd name="connsiteY10" fmla="*/ 1367155 h 3378200"/>
                  <a:gd name="connsiteX11" fmla="*/ 2611374 w 3048803"/>
                  <a:gd name="connsiteY11" fmla="*/ 1370879 h 3378200"/>
                  <a:gd name="connsiteX12" fmla="*/ 2612074 w 3048803"/>
                  <a:gd name="connsiteY12" fmla="*/ 1377875 h 3378200"/>
                  <a:gd name="connsiteX13" fmla="*/ 2614463 w 3048803"/>
                  <a:gd name="connsiteY13" fmla="*/ 1376680 h 3378200"/>
                  <a:gd name="connsiteX14" fmla="*/ 2615098 w 3048803"/>
                  <a:gd name="connsiteY14" fmla="*/ 1367155 h 3378200"/>
                  <a:gd name="connsiteX15" fmla="*/ 1338490 w 3048803"/>
                  <a:gd name="connsiteY15" fmla="*/ 1109545 h 3378200"/>
                  <a:gd name="connsiteX16" fmla="*/ 1325285 w 3048803"/>
                  <a:gd name="connsiteY16" fmla="*/ 1117370 h 3378200"/>
                  <a:gd name="connsiteX17" fmla="*/ 1326365 w 3048803"/>
                  <a:gd name="connsiteY17" fmla="*/ 1119187 h 3378200"/>
                  <a:gd name="connsiteX18" fmla="*/ 1327377 w 3048803"/>
                  <a:gd name="connsiteY18" fmla="*/ 1121684 h 3378200"/>
                  <a:gd name="connsiteX19" fmla="*/ 1331128 w 3048803"/>
                  <a:gd name="connsiteY19" fmla="*/ 1118870 h 3378200"/>
                  <a:gd name="connsiteX20" fmla="*/ 1338490 w 3048803"/>
                  <a:gd name="connsiteY20" fmla="*/ 1109545 h 3378200"/>
                  <a:gd name="connsiteX21" fmla="*/ 1389548 w 3048803"/>
                  <a:gd name="connsiteY21" fmla="*/ 885825 h 3378200"/>
                  <a:gd name="connsiteX22" fmla="*/ 1403518 w 3048803"/>
                  <a:gd name="connsiteY22" fmla="*/ 887730 h 3378200"/>
                  <a:gd name="connsiteX23" fmla="*/ 1385227 w 3048803"/>
                  <a:gd name="connsiteY23" fmla="*/ 888706 h 3378200"/>
                  <a:gd name="connsiteX24" fmla="*/ 1389548 w 3048803"/>
                  <a:gd name="connsiteY24" fmla="*/ 885825 h 3378200"/>
                  <a:gd name="connsiteX25" fmla="*/ 167808 w 3048803"/>
                  <a:gd name="connsiteY25" fmla="*/ 0 h 3378200"/>
                  <a:gd name="connsiteX26" fmla="*/ 214798 w 3048803"/>
                  <a:gd name="connsiteY26" fmla="*/ 10795 h 3378200"/>
                  <a:gd name="connsiteX27" fmla="*/ 259883 w 3048803"/>
                  <a:gd name="connsiteY27" fmla="*/ 10795 h 3378200"/>
                  <a:gd name="connsiteX28" fmla="*/ 293538 w 3048803"/>
                  <a:gd name="connsiteY28" fmla="*/ 67310 h 3378200"/>
                  <a:gd name="connsiteX29" fmla="*/ 345608 w 3048803"/>
                  <a:gd name="connsiteY29" fmla="*/ 83185 h 3378200"/>
                  <a:gd name="connsiteX30" fmla="*/ 386248 w 3048803"/>
                  <a:gd name="connsiteY30" fmla="*/ 62230 h 3378200"/>
                  <a:gd name="connsiteX31" fmla="*/ 409108 w 3048803"/>
                  <a:gd name="connsiteY31" fmla="*/ 106045 h 3378200"/>
                  <a:gd name="connsiteX32" fmla="*/ 439588 w 3048803"/>
                  <a:gd name="connsiteY32" fmla="*/ 140970 h 3378200"/>
                  <a:gd name="connsiteX33" fmla="*/ 429260 w 3048803"/>
                  <a:gd name="connsiteY33" fmla="*/ 188595 h 3378200"/>
                  <a:gd name="connsiteX34" fmla="*/ 443063 w 3048803"/>
                  <a:gd name="connsiteY34" fmla="*/ 269282 h 3378200"/>
                  <a:gd name="connsiteX35" fmla="*/ 420754 w 3048803"/>
                  <a:gd name="connsiteY35" fmla="*/ 293754 h 3378200"/>
                  <a:gd name="connsiteX36" fmla="*/ 401362 w 3048803"/>
                  <a:gd name="connsiteY36" fmla="*/ 343110 h 3378200"/>
                  <a:gd name="connsiteX37" fmla="*/ 429261 w 3048803"/>
                  <a:gd name="connsiteY37" fmla="*/ 391160 h 3378200"/>
                  <a:gd name="connsiteX38" fmla="*/ 439012 w 3048803"/>
                  <a:gd name="connsiteY38" fmla="*/ 428615 h 3378200"/>
                  <a:gd name="connsiteX39" fmla="*/ 438953 w 3048803"/>
                  <a:gd name="connsiteY39" fmla="*/ 428626 h 3378200"/>
                  <a:gd name="connsiteX40" fmla="*/ 438953 w 3048803"/>
                  <a:gd name="connsiteY40" fmla="*/ 432436 h 3378200"/>
                  <a:gd name="connsiteX41" fmla="*/ 439012 w 3048803"/>
                  <a:gd name="connsiteY41" fmla="*/ 428615 h 3378200"/>
                  <a:gd name="connsiteX42" fmla="*/ 470703 w 3048803"/>
                  <a:gd name="connsiteY42" fmla="*/ 422911 h 3378200"/>
                  <a:gd name="connsiteX43" fmla="*/ 524043 w 3048803"/>
                  <a:gd name="connsiteY43" fmla="*/ 422911 h 3378200"/>
                  <a:gd name="connsiteX44" fmla="*/ 556428 w 3048803"/>
                  <a:gd name="connsiteY44" fmla="*/ 452756 h 3378200"/>
                  <a:gd name="connsiteX45" fmla="*/ 591988 w 3048803"/>
                  <a:gd name="connsiteY45" fmla="*/ 430530 h 3378200"/>
                  <a:gd name="connsiteX46" fmla="*/ 637708 w 3048803"/>
                  <a:gd name="connsiteY46" fmla="*/ 469265 h 3378200"/>
                  <a:gd name="connsiteX47" fmla="*/ 680001 w 3048803"/>
                  <a:gd name="connsiteY47" fmla="*/ 425067 h 3378200"/>
                  <a:gd name="connsiteX48" fmla="*/ 733258 w 3048803"/>
                  <a:gd name="connsiteY48" fmla="*/ 487254 h 3378200"/>
                  <a:gd name="connsiteX49" fmla="*/ 767248 w 3048803"/>
                  <a:gd name="connsiteY49" fmla="*/ 516382 h 3378200"/>
                  <a:gd name="connsiteX50" fmla="*/ 806618 w 3048803"/>
                  <a:gd name="connsiteY50" fmla="*/ 529590 h 3378200"/>
                  <a:gd name="connsiteX51" fmla="*/ 835193 w 3048803"/>
                  <a:gd name="connsiteY51" fmla="*/ 495300 h 3378200"/>
                  <a:gd name="connsiteX52" fmla="*/ 921553 w 3048803"/>
                  <a:gd name="connsiteY52" fmla="*/ 452756 h 3378200"/>
                  <a:gd name="connsiteX53" fmla="*/ 964608 w 3048803"/>
                  <a:gd name="connsiteY53" fmla="*/ 477011 h 3378200"/>
                  <a:gd name="connsiteX54" fmla="*/ 997118 w 3048803"/>
                  <a:gd name="connsiteY54" fmla="*/ 492125 h 3378200"/>
                  <a:gd name="connsiteX55" fmla="*/ 1043473 w 3048803"/>
                  <a:gd name="connsiteY55" fmla="*/ 508636 h 3378200"/>
                  <a:gd name="connsiteX56" fmla="*/ 1068873 w 3048803"/>
                  <a:gd name="connsiteY56" fmla="*/ 535941 h 3378200"/>
                  <a:gd name="connsiteX57" fmla="*/ 1114976 w 3048803"/>
                  <a:gd name="connsiteY57" fmla="*/ 531873 h 3378200"/>
                  <a:gd name="connsiteX58" fmla="*/ 1208747 w 3048803"/>
                  <a:gd name="connsiteY58" fmla="*/ 605874 h 3378200"/>
                  <a:gd name="connsiteX59" fmla="*/ 1297899 w 3048803"/>
                  <a:gd name="connsiteY59" fmla="*/ 605832 h 3378200"/>
                  <a:gd name="connsiteX60" fmla="*/ 1385420 w 3048803"/>
                  <a:gd name="connsiteY60" fmla="*/ 665042 h 3378200"/>
                  <a:gd name="connsiteX61" fmla="*/ 1420028 w 3048803"/>
                  <a:gd name="connsiteY61" fmla="*/ 668655 h 3378200"/>
                  <a:gd name="connsiteX62" fmla="*/ 1344295 w 3048803"/>
                  <a:gd name="connsiteY62" fmla="*/ 708702 h 3378200"/>
                  <a:gd name="connsiteX63" fmla="*/ 1329013 w 3048803"/>
                  <a:gd name="connsiteY63" fmla="*/ 747520 h 3378200"/>
                  <a:gd name="connsiteX64" fmla="*/ 1357163 w 3048803"/>
                  <a:gd name="connsiteY64" fmla="*/ 816610 h 3378200"/>
                  <a:gd name="connsiteX65" fmla="*/ 1355893 w 3048803"/>
                  <a:gd name="connsiteY65" fmla="*/ 890270 h 3378200"/>
                  <a:gd name="connsiteX66" fmla="*/ 1385227 w 3048803"/>
                  <a:gd name="connsiteY66" fmla="*/ 888706 h 3378200"/>
                  <a:gd name="connsiteX67" fmla="*/ 1372403 w 3048803"/>
                  <a:gd name="connsiteY67" fmla="*/ 897255 h 3378200"/>
                  <a:gd name="connsiteX68" fmla="*/ 1367958 w 3048803"/>
                  <a:gd name="connsiteY68" fmla="*/ 925195 h 3378200"/>
                  <a:gd name="connsiteX69" fmla="*/ 1321603 w 3048803"/>
                  <a:gd name="connsiteY69" fmla="*/ 922655 h 3378200"/>
                  <a:gd name="connsiteX70" fmla="*/ 1305728 w 3048803"/>
                  <a:gd name="connsiteY70" fmla="*/ 945516 h 3378200"/>
                  <a:gd name="connsiteX71" fmla="*/ 1357163 w 3048803"/>
                  <a:gd name="connsiteY71" fmla="*/ 996950 h 3378200"/>
                  <a:gd name="connsiteX72" fmla="*/ 1303488 w 3048803"/>
                  <a:gd name="connsiteY72" fmla="*/ 1075055 h 3378200"/>
                  <a:gd name="connsiteX73" fmla="*/ 1349543 w 3048803"/>
                  <a:gd name="connsiteY73" fmla="*/ 1102995 h 3378200"/>
                  <a:gd name="connsiteX74" fmla="*/ 1343114 w 3048803"/>
                  <a:gd name="connsiteY74" fmla="*/ 1106805 h 3378200"/>
                  <a:gd name="connsiteX75" fmla="*/ 1369228 w 3048803"/>
                  <a:gd name="connsiteY75" fmla="*/ 1106805 h 3378200"/>
                  <a:gd name="connsiteX76" fmla="*/ 1376848 w 3048803"/>
                  <a:gd name="connsiteY76" fmla="*/ 1130300 h 3378200"/>
                  <a:gd name="connsiteX77" fmla="*/ 1384468 w 3048803"/>
                  <a:gd name="connsiteY77" fmla="*/ 1155065 h 3378200"/>
                  <a:gd name="connsiteX78" fmla="*/ 1420028 w 3048803"/>
                  <a:gd name="connsiteY78" fmla="*/ 1160780 h 3378200"/>
                  <a:gd name="connsiteX79" fmla="*/ 1451143 w 3048803"/>
                  <a:gd name="connsiteY79" fmla="*/ 1170305 h 3378200"/>
                  <a:gd name="connsiteX80" fmla="*/ 1470193 w 3048803"/>
                  <a:gd name="connsiteY80" fmla="*/ 1164590 h 3378200"/>
                  <a:gd name="connsiteX81" fmla="*/ 1483528 w 3048803"/>
                  <a:gd name="connsiteY81" fmla="*/ 1145541 h 3378200"/>
                  <a:gd name="connsiteX82" fmla="*/ 1493053 w 3048803"/>
                  <a:gd name="connsiteY82" fmla="*/ 1106805 h 3378200"/>
                  <a:gd name="connsiteX83" fmla="*/ 1521628 w 3048803"/>
                  <a:gd name="connsiteY83" fmla="*/ 1106805 h 3378200"/>
                  <a:gd name="connsiteX84" fmla="*/ 1531153 w 3048803"/>
                  <a:gd name="connsiteY84" fmla="*/ 1126490 h 3378200"/>
                  <a:gd name="connsiteX85" fmla="*/ 1550203 w 3048803"/>
                  <a:gd name="connsiteY85" fmla="*/ 1126490 h 3378200"/>
                  <a:gd name="connsiteX86" fmla="*/ 1569253 w 3048803"/>
                  <a:gd name="connsiteY86" fmla="*/ 1143635 h 3378200"/>
                  <a:gd name="connsiteX87" fmla="*/ 1594018 w 3048803"/>
                  <a:gd name="connsiteY87" fmla="*/ 1143635 h 3378200"/>
                  <a:gd name="connsiteX88" fmla="*/ 1603543 w 3048803"/>
                  <a:gd name="connsiteY88" fmla="*/ 1126490 h 3378200"/>
                  <a:gd name="connsiteX89" fmla="*/ 1590208 w 3048803"/>
                  <a:gd name="connsiteY89" fmla="*/ 1170305 h 3378200"/>
                  <a:gd name="connsiteX90" fmla="*/ 1591861 w 3048803"/>
                  <a:gd name="connsiteY90" fmla="*/ 1197102 h 3378200"/>
                  <a:gd name="connsiteX91" fmla="*/ 1598254 w 3048803"/>
                  <a:gd name="connsiteY91" fmla="*/ 1223094 h 3378200"/>
                  <a:gd name="connsiteX92" fmla="*/ 1612265 w 3048803"/>
                  <a:gd name="connsiteY92" fmla="*/ 1253065 h 3378200"/>
                  <a:gd name="connsiteX93" fmla="*/ 1628141 w 3048803"/>
                  <a:gd name="connsiteY93" fmla="*/ 1253065 h 3378200"/>
                  <a:gd name="connsiteX94" fmla="*/ 1635551 w 3048803"/>
                  <a:gd name="connsiteY94" fmla="*/ 1258229 h 3378200"/>
                  <a:gd name="connsiteX95" fmla="*/ 1656757 w 3048803"/>
                  <a:gd name="connsiteY95" fmla="*/ 1270719 h 3378200"/>
                  <a:gd name="connsiteX96" fmla="*/ 1689268 w 3048803"/>
                  <a:gd name="connsiteY96" fmla="*/ 1290320 h 3378200"/>
                  <a:gd name="connsiteX97" fmla="*/ 1692585 w 3048803"/>
                  <a:gd name="connsiteY97" fmla="*/ 1310221 h 3378200"/>
                  <a:gd name="connsiteX98" fmla="*/ 1696253 w 3048803"/>
                  <a:gd name="connsiteY98" fmla="*/ 1295400 h 3378200"/>
                  <a:gd name="connsiteX99" fmla="*/ 1719113 w 3048803"/>
                  <a:gd name="connsiteY99" fmla="*/ 1310640 h 3378200"/>
                  <a:gd name="connsiteX100" fmla="*/ 1726098 w 3048803"/>
                  <a:gd name="connsiteY100" fmla="*/ 1314450 h 3378200"/>
                  <a:gd name="connsiteX101" fmla="*/ 1747688 w 3048803"/>
                  <a:gd name="connsiteY101" fmla="*/ 1314450 h 3378200"/>
                  <a:gd name="connsiteX102" fmla="*/ 1768643 w 3048803"/>
                  <a:gd name="connsiteY102" fmla="*/ 1314450 h 3378200"/>
                  <a:gd name="connsiteX103" fmla="*/ 1805473 w 3048803"/>
                  <a:gd name="connsiteY103" fmla="*/ 1336675 h 3378200"/>
                  <a:gd name="connsiteX104" fmla="*/ 1782613 w 3048803"/>
                  <a:gd name="connsiteY104" fmla="*/ 1349375 h 3378200"/>
                  <a:gd name="connsiteX105" fmla="*/ 1782613 w 3048803"/>
                  <a:gd name="connsiteY105" fmla="*/ 1364615 h 3378200"/>
                  <a:gd name="connsiteX106" fmla="*/ 1768643 w 3048803"/>
                  <a:gd name="connsiteY106" fmla="*/ 1384935 h 3378200"/>
                  <a:gd name="connsiteX107" fmla="*/ 1790233 w 3048803"/>
                  <a:gd name="connsiteY107" fmla="*/ 1402715 h 3378200"/>
                  <a:gd name="connsiteX108" fmla="*/ 1805473 w 3048803"/>
                  <a:gd name="connsiteY108" fmla="*/ 1428750 h 3378200"/>
                  <a:gd name="connsiteX109" fmla="*/ 1834048 w 3048803"/>
                  <a:gd name="connsiteY109" fmla="*/ 1438910 h 3378200"/>
                  <a:gd name="connsiteX110" fmla="*/ 1861988 w 3048803"/>
                  <a:gd name="connsiteY110" fmla="*/ 1418590 h 3378200"/>
                  <a:gd name="connsiteX111" fmla="*/ 1879768 w 3048803"/>
                  <a:gd name="connsiteY111" fmla="*/ 1426210 h 3378200"/>
                  <a:gd name="connsiteX112" fmla="*/ 1895008 w 3048803"/>
                  <a:gd name="connsiteY112" fmla="*/ 1397635 h 3378200"/>
                  <a:gd name="connsiteX113" fmla="*/ 1919138 w 3048803"/>
                  <a:gd name="connsiteY113" fmla="*/ 1410970 h 3378200"/>
                  <a:gd name="connsiteX114" fmla="*/ 1919138 w 3048803"/>
                  <a:gd name="connsiteY114" fmla="*/ 1431290 h 3378200"/>
                  <a:gd name="connsiteX115" fmla="*/ 1941363 w 3048803"/>
                  <a:gd name="connsiteY115" fmla="*/ 1446530 h 3378200"/>
                  <a:gd name="connsiteX116" fmla="*/ 1957873 w 3048803"/>
                  <a:gd name="connsiteY116" fmla="*/ 1413510 h 3378200"/>
                  <a:gd name="connsiteX117" fmla="*/ 1988988 w 3048803"/>
                  <a:gd name="connsiteY117" fmla="*/ 1410970 h 3378200"/>
                  <a:gd name="connsiteX118" fmla="*/ 2031533 w 3048803"/>
                  <a:gd name="connsiteY118" fmla="*/ 1410970 h 3378200"/>
                  <a:gd name="connsiteX119" fmla="*/ 2057568 w 3048803"/>
                  <a:gd name="connsiteY119" fmla="*/ 1431290 h 3378200"/>
                  <a:gd name="connsiteX120" fmla="*/ 2086032 w 3048803"/>
                  <a:gd name="connsiteY120" fmla="*/ 1424444 h 3378200"/>
                  <a:gd name="connsiteX121" fmla="*/ 2081698 w 3048803"/>
                  <a:gd name="connsiteY121" fmla="*/ 1421130 h 3378200"/>
                  <a:gd name="connsiteX122" fmla="*/ 2122973 w 3048803"/>
                  <a:gd name="connsiteY122" fmla="*/ 1396365 h 3378200"/>
                  <a:gd name="connsiteX123" fmla="*/ 2164883 w 3048803"/>
                  <a:gd name="connsiteY123" fmla="*/ 1369695 h 3378200"/>
                  <a:gd name="connsiteX124" fmla="*/ 2162978 w 3048803"/>
                  <a:gd name="connsiteY124" fmla="*/ 1338580 h 3378200"/>
                  <a:gd name="connsiteX125" fmla="*/ 2174408 w 3048803"/>
                  <a:gd name="connsiteY125" fmla="*/ 1247775 h 3378200"/>
                  <a:gd name="connsiteX126" fmla="*/ 2192823 w 3048803"/>
                  <a:gd name="connsiteY126" fmla="*/ 1230630 h 3378200"/>
                  <a:gd name="connsiteX127" fmla="*/ 2113448 w 3048803"/>
                  <a:gd name="connsiteY127" fmla="*/ 1189355 h 3378200"/>
                  <a:gd name="connsiteX128" fmla="*/ 2079793 w 3048803"/>
                  <a:gd name="connsiteY128" fmla="*/ 1189355 h 3378200"/>
                  <a:gd name="connsiteX129" fmla="*/ 2050583 w 3048803"/>
                  <a:gd name="connsiteY129" fmla="*/ 1211580 h 3378200"/>
                  <a:gd name="connsiteX130" fmla="*/ 2029628 w 3048803"/>
                  <a:gd name="connsiteY130" fmla="*/ 1253490 h 3378200"/>
                  <a:gd name="connsiteX131" fmla="*/ 2022008 w 3048803"/>
                  <a:gd name="connsiteY131" fmla="*/ 1245870 h 3378200"/>
                  <a:gd name="connsiteX132" fmla="*/ 2004863 w 3048803"/>
                  <a:gd name="connsiteY132" fmla="*/ 1243965 h 3378200"/>
                  <a:gd name="connsiteX133" fmla="*/ 2048678 w 3048803"/>
                  <a:gd name="connsiteY133" fmla="*/ 1186815 h 3378200"/>
                  <a:gd name="connsiteX134" fmla="*/ 2023913 w 3048803"/>
                  <a:gd name="connsiteY134" fmla="*/ 1146810 h 3378200"/>
                  <a:gd name="connsiteX135" fmla="*/ 2004863 w 3048803"/>
                  <a:gd name="connsiteY135" fmla="*/ 1200150 h 3378200"/>
                  <a:gd name="connsiteX136" fmla="*/ 1989623 w 3048803"/>
                  <a:gd name="connsiteY136" fmla="*/ 1209675 h 3378200"/>
                  <a:gd name="connsiteX137" fmla="*/ 1993433 w 3048803"/>
                  <a:gd name="connsiteY137" fmla="*/ 1236345 h 3378200"/>
                  <a:gd name="connsiteX138" fmla="*/ 1955333 w 3048803"/>
                  <a:gd name="connsiteY138" fmla="*/ 1230630 h 3378200"/>
                  <a:gd name="connsiteX139" fmla="*/ 1955333 w 3048803"/>
                  <a:gd name="connsiteY139" fmla="*/ 1211580 h 3378200"/>
                  <a:gd name="connsiteX140" fmla="*/ 1987718 w 3048803"/>
                  <a:gd name="connsiteY140" fmla="*/ 1151255 h 3378200"/>
                  <a:gd name="connsiteX141" fmla="*/ 2010578 w 3048803"/>
                  <a:gd name="connsiteY141" fmla="*/ 1135380 h 3378200"/>
                  <a:gd name="connsiteX142" fmla="*/ 1997243 w 3048803"/>
                  <a:gd name="connsiteY142" fmla="*/ 1074420 h 3378200"/>
                  <a:gd name="connsiteX143" fmla="*/ 2023913 w 3048803"/>
                  <a:gd name="connsiteY143" fmla="*/ 1033780 h 3378200"/>
                  <a:gd name="connsiteX144" fmla="*/ 2113448 w 3048803"/>
                  <a:gd name="connsiteY144" fmla="*/ 1017905 h 3378200"/>
                  <a:gd name="connsiteX145" fmla="*/ 2162978 w 3048803"/>
                  <a:gd name="connsiteY145" fmla="*/ 1005205 h 3378200"/>
                  <a:gd name="connsiteX146" fmla="*/ 2145198 w 3048803"/>
                  <a:gd name="connsiteY146" fmla="*/ 954405 h 3378200"/>
                  <a:gd name="connsiteX147" fmla="*/ 2111543 w 3048803"/>
                  <a:gd name="connsiteY147" fmla="*/ 963931 h 3378200"/>
                  <a:gd name="connsiteX148" fmla="*/ 2079793 w 3048803"/>
                  <a:gd name="connsiteY148" fmla="*/ 938530 h 3378200"/>
                  <a:gd name="connsiteX149" fmla="*/ 2081698 w 3048803"/>
                  <a:gd name="connsiteY149" fmla="*/ 859155 h 3378200"/>
                  <a:gd name="connsiteX150" fmla="*/ 2129323 w 3048803"/>
                  <a:gd name="connsiteY150" fmla="*/ 824230 h 3378200"/>
                  <a:gd name="connsiteX151" fmla="*/ 2192823 w 3048803"/>
                  <a:gd name="connsiteY151" fmla="*/ 805180 h 3378200"/>
                  <a:gd name="connsiteX152" fmla="*/ 2213778 w 3048803"/>
                  <a:gd name="connsiteY152" fmla="*/ 849630 h 3378200"/>
                  <a:gd name="connsiteX153" fmla="*/ 2230923 w 3048803"/>
                  <a:gd name="connsiteY153" fmla="*/ 881380 h 3378200"/>
                  <a:gd name="connsiteX154" fmla="*/ 2275373 w 3048803"/>
                  <a:gd name="connsiteY154" fmla="*/ 903605 h 3378200"/>
                  <a:gd name="connsiteX155" fmla="*/ 2275373 w 3048803"/>
                  <a:gd name="connsiteY155" fmla="*/ 878205 h 3378200"/>
                  <a:gd name="connsiteX156" fmla="*/ 2367448 w 3048803"/>
                  <a:gd name="connsiteY156" fmla="*/ 849630 h 3378200"/>
                  <a:gd name="connsiteX157" fmla="*/ 2403008 w 3048803"/>
                  <a:gd name="connsiteY157" fmla="*/ 862965 h 3378200"/>
                  <a:gd name="connsiteX158" fmla="*/ 2433488 w 3048803"/>
                  <a:gd name="connsiteY158" fmla="*/ 847725 h 3378200"/>
                  <a:gd name="connsiteX159" fmla="*/ 2456348 w 3048803"/>
                  <a:gd name="connsiteY159" fmla="*/ 872490 h 3378200"/>
                  <a:gd name="connsiteX160" fmla="*/ 2444918 w 3048803"/>
                  <a:gd name="connsiteY160" fmla="*/ 889635 h 3378200"/>
                  <a:gd name="connsiteX161" fmla="*/ 2469683 w 3048803"/>
                  <a:gd name="connsiteY161" fmla="*/ 901065 h 3378200"/>
                  <a:gd name="connsiteX162" fmla="*/ 2458253 w 3048803"/>
                  <a:gd name="connsiteY162" fmla="*/ 910590 h 3378200"/>
                  <a:gd name="connsiteX163" fmla="*/ 2469048 w 3048803"/>
                  <a:gd name="connsiteY163" fmla="*/ 922655 h 3378200"/>
                  <a:gd name="connsiteX164" fmla="*/ 2494448 w 3048803"/>
                  <a:gd name="connsiteY164" fmla="*/ 986155 h 3378200"/>
                  <a:gd name="connsiteX165" fmla="*/ 2458253 w 3048803"/>
                  <a:gd name="connsiteY165" fmla="*/ 1038225 h 3378200"/>
                  <a:gd name="connsiteX166" fmla="*/ 2471588 w 3048803"/>
                  <a:gd name="connsiteY166" fmla="*/ 1068705 h 3378200"/>
                  <a:gd name="connsiteX167" fmla="*/ 2448728 w 3048803"/>
                  <a:gd name="connsiteY167" fmla="*/ 1106805 h 3378200"/>
                  <a:gd name="connsiteX168" fmla="*/ 2448728 w 3048803"/>
                  <a:gd name="connsiteY168" fmla="*/ 1132206 h 3378200"/>
                  <a:gd name="connsiteX169" fmla="*/ 2427773 w 3048803"/>
                  <a:gd name="connsiteY169" fmla="*/ 1141095 h 3378200"/>
                  <a:gd name="connsiteX170" fmla="*/ 2431583 w 3048803"/>
                  <a:gd name="connsiteY170" fmla="*/ 1163955 h 3378200"/>
                  <a:gd name="connsiteX171" fmla="*/ 2387768 w 3048803"/>
                  <a:gd name="connsiteY171" fmla="*/ 1198880 h 3378200"/>
                  <a:gd name="connsiteX172" fmla="*/ 2384593 w 3048803"/>
                  <a:gd name="connsiteY172" fmla="*/ 1230630 h 3378200"/>
                  <a:gd name="connsiteX173" fmla="*/ 2345858 w 3048803"/>
                  <a:gd name="connsiteY173" fmla="*/ 1239520 h 3378200"/>
                  <a:gd name="connsiteX174" fmla="*/ 2345858 w 3048803"/>
                  <a:gd name="connsiteY174" fmla="*/ 1295400 h 3378200"/>
                  <a:gd name="connsiteX175" fmla="*/ 2384593 w 3048803"/>
                  <a:gd name="connsiteY175" fmla="*/ 1314451 h 3378200"/>
                  <a:gd name="connsiteX176" fmla="*/ 2430948 w 3048803"/>
                  <a:gd name="connsiteY176" fmla="*/ 1295400 h 3378200"/>
                  <a:gd name="connsiteX177" fmla="*/ 2472223 w 3048803"/>
                  <a:gd name="connsiteY177" fmla="*/ 1295400 h 3378200"/>
                  <a:gd name="connsiteX178" fmla="*/ 2536358 w 3048803"/>
                  <a:gd name="connsiteY178" fmla="*/ 1239520 h 3378200"/>
                  <a:gd name="connsiteX179" fmla="*/ 2570648 w 3048803"/>
                  <a:gd name="connsiteY179" fmla="*/ 1239520 h 3378200"/>
                  <a:gd name="connsiteX180" fmla="*/ 2573647 w 3048803"/>
                  <a:gd name="connsiteY180" fmla="*/ 1251314 h 3378200"/>
                  <a:gd name="connsiteX181" fmla="*/ 2573710 w 3048803"/>
                  <a:gd name="connsiteY181" fmla="*/ 1251335 h 3378200"/>
                  <a:gd name="connsiteX182" fmla="*/ 2580173 w 3048803"/>
                  <a:gd name="connsiteY182" fmla="*/ 1241425 h 3378200"/>
                  <a:gd name="connsiteX183" fmla="*/ 2601763 w 3048803"/>
                  <a:gd name="connsiteY183" fmla="*/ 1241425 h 3378200"/>
                  <a:gd name="connsiteX184" fmla="*/ 2627163 w 3048803"/>
                  <a:gd name="connsiteY184" fmla="*/ 1264285 h 3378200"/>
                  <a:gd name="connsiteX185" fmla="*/ 2639863 w 3048803"/>
                  <a:gd name="connsiteY185" fmla="*/ 1275715 h 3378200"/>
                  <a:gd name="connsiteX186" fmla="*/ 2653833 w 3048803"/>
                  <a:gd name="connsiteY186" fmla="*/ 1284605 h 3378200"/>
                  <a:gd name="connsiteX187" fmla="*/ 2662088 w 3048803"/>
                  <a:gd name="connsiteY187" fmla="*/ 1273175 h 3378200"/>
                  <a:gd name="connsiteX188" fmla="*/ 2681138 w 3048803"/>
                  <a:gd name="connsiteY188" fmla="*/ 1275715 h 3378200"/>
                  <a:gd name="connsiteX189" fmla="*/ 2698918 w 3048803"/>
                  <a:gd name="connsiteY189" fmla="*/ 1285875 h 3378200"/>
                  <a:gd name="connsiteX190" fmla="*/ 2702728 w 3048803"/>
                  <a:gd name="connsiteY190" fmla="*/ 1297940 h 3378200"/>
                  <a:gd name="connsiteX191" fmla="*/ 2716698 w 3048803"/>
                  <a:gd name="connsiteY191" fmla="*/ 1314451 h 3378200"/>
                  <a:gd name="connsiteX192" fmla="*/ 2715428 w 3048803"/>
                  <a:gd name="connsiteY192" fmla="*/ 1324610 h 3378200"/>
                  <a:gd name="connsiteX193" fmla="*/ 2737018 w 3048803"/>
                  <a:gd name="connsiteY193" fmla="*/ 1325880 h 3378200"/>
                  <a:gd name="connsiteX194" fmla="*/ 2737018 w 3048803"/>
                  <a:gd name="connsiteY194" fmla="*/ 1334770 h 3378200"/>
                  <a:gd name="connsiteX195" fmla="*/ 2763053 w 3048803"/>
                  <a:gd name="connsiteY195" fmla="*/ 1347470 h 3378200"/>
                  <a:gd name="connsiteX196" fmla="*/ 2760513 w 3048803"/>
                  <a:gd name="connsiteY196" fmla="*/ 1357630 h 3378200"/>
                  <a:gd name="connsiteX197" fmla="*/ 2775753 w 3048803"/>
                  <a:gd name="connsiteY197" fmla="*/ 1370330 h 3378200"/>
                  <a:gd name="connsiteX198" fmla="*/ 2766863 w 3048803"/>
                  <a:gd name="connsiteY198" fmla="*/ 1386205 h 3378200"/>
                  <a:gd name="connsiteX199" fmla="*/ 2766863 w 3048803"/>
                  <a:gd name="connsiteY199" fmla="*/ 1400175 h 3378200"/>
                  <a:gd name="connsiteX200" fmla="*/ 2777023 w 3048803"/>
                  <a:gd name="connsiteY200" fmla="*/ 1415415 h 3378200"/>
                  <a:gd name="connsiteX201" fmla="*/ 2793533 w 3048803"/>
                  <a:gd name="connsiteY201" fmla="*/ 1423036 h 3378200"/>
                  <a:gd name="connsiteX202" fmla="*/ 2793533 w 3048803"/>
                  <a:gd name="connsiteY202" fmla="*/ 1440815 h 3378200"/>
                  <a:gd name="connsiteX203" fmla="*/ 2771943 w 3048803"/>
                  <a:gd name="connsiteY203" fmla="*/ 1435735 h 3378200"/>
                  <a:gd name="connsiteX204" fmla="*/ 2763053 w 3048803"/>
                  <a:gd name="connsiteY204" fmla="*/ 1439545 h 3378200"/>
                  <a:gd name="connsiteX205" fmla="*/ 2753528 w 3048803"/>
                  <a:gd name="connsiteY205" fmla="*/ 1431925 h 3378200"/>
                  <a:gd name="connsiteX206" fmla="*/ 2750988 w 3048803"/>
                  <a:gd name="connsiteY206" fmla="*/ 1508760 h 3378200"/>
                  <a:gd name="connsiteX207" fmla="*/ 2773213 w 3048803"/>
                  <a:gd name="connsiteY207" fmla="*/ 1512570 h 3378200"/>
                  <a:gd name="connsiteX208" fmla="*/ 2783373 w 3048803"/>
                  <a:gd name="connsiteY208" fmla="*/ 1504950 h 3378200"/>
                  <a:gd name="connsiteX209" fmla="*/ 2807503 w 3048803"/>
                  <a:gd name="connsiteY209" fmla="*/ 1525270 h 3378200"/>
                  <a:gd name="connsiteX210" fmla="*/ 2831633 w 3048803"/>
                  <a:gd name="connsiteY210" fmla="*/ 1554481 h 3378200"/>
                  <a:gd name="connsiteX211" fmla="*/ 2851953 w 3048803"/>
                  <a:gd name="connsiteY211" fmla="*/ 1553210 h 3378200"/>
                  <a:gd name="connsiteX212" fmla="*/ 2869098 w 3048803"/>
                  <a:gd name="connsiteY212" fmla="*/ 1565910 h 3378200"/>
                  <a:gd name="connsiteX213" fmla="*/ 2886878 w 3048803"/>
                  <a:gd name="connsiteY213" fmla="*/ 1551940 h 3378200"/>
                  <a:gd name="connsiteX214" fmla="*/ 2898308 w 3048803"/>
                  <a:gd name="connsiteY214" fmla="*/ 1565910 h 3378200"/>
                  <a:gd name="connsiteX215" fmla="*/ 2921168 w 3048803"/>
                  <a:gd name="connsiteY215" fmla="*/ 1554481 h 3378200"/>
                  <a:gd name="connsiteX216" fmla="*/ 2937678 w 3048803"/>
                  <a:gd name="connsiteY216" fmla="*/ 1575435 h 3378200"/>
                  <a:gd name="connsiteX217" fmla="*/ 2971333 w 3048803"/>
                  <a:gd name="connsiteY217" fmla="*/ 1602105 h 3378200"/>
                  <a:gd name="connsiteX218" fmla="*/ 2981493 w 3048803"/>
                  <a:gd name="connsiteY218" fmla="*/ 1602105 h 3378200"/>
                  <a:gd name="connsiteX219" fmla="*/ 2976413 w 3048803"/>
                  <a:gd name="connsiteY219" fmla="*/ 1614805 h 3378200"/>
                  <a:gd name="connsiteX220" fmla="*/ 2981493 w 3048803"/>
                  <a:gd name="connsiteY220" fmla="*/ 1632585 h 3378200"/>
                  <a:gd name="connsiteX221" fmla="*/ 2986573 w 3048803"/>
                  <a:gd name="connsiteY221" fmla="*/ 1663700 h 3378200"/>
                  <a:gd name="connsiteX222" fmla="*/ 3000543 w 3048803"/>
                  <a:gd name="connsiteY222" fmla="*/ 1659255 h 3378200"/>
                  <a:gd name="connsiteX223" fmla="*/ 3010703 w 3048803"/>
                  <a:gd name="connsiteY223" fmla="*/ 1685290 h 3378200"/>
                  <a:gd name="connsiteX224" fmla="*/ 3048803 w 3048803"/>
                  <a:gd name="connsiteY224" fmla="*/ 1729740 h 3378200"/>
                  <a:gd name="connsiteX225" fmla="*/ 3026729 w 3048803"/>
                  <a:gd name="connsiteY225" fmla="*/ 1798723 h 3378200"/>
                  <a:gd name="connsiteX226" fmla="*/ 3013147 w 3048803"/>
                  <a:gd name="connsiteY226" fmla="*/ 1792286 h 3378200"/>
                  <a:gd name="connsiteX227" fmla="*/ 2996009 w 3048803"/>
                  <a:gd name="connsiteY227" fmla="*/ 1872304 h 3378200"/>
                  <a:gd name="connsiteX228" fmla="*/ 2948402 w 3048803"/>
                  <a:gd name="connsiteY228" fmla="*/ 1929460 h 3378200"/>
                  <a:gd name="connsiteX229" fmla="*/ 2963636 w 3048803"/>
                  <a:gd name="connsiteY229" fmla="*/ 1958038 h 3378200"/>
                  <a:gd name="connsiteX230" fmla="*/ 2881752 w 3048803"/>
                  <a:gd name="connsiteY230" fmla="*/ 2087591 h 3378200"/>
                  <a:gd name="connsiteX231" fmla="*/ 2837953 w 3048803"/>
                  <a:gd name="connsiteY231" fmla="*/ 2110453 h 3378200"/>
                  <a:gd name="connsiteX232" fmla="*/ 2782729 w 3048803"/>
                  <a:gd name="connsiteY232" fmla="*/ 2129505 h 3378200"/>
                  <a:gd name="connsiteX233" fmla="*/ 2742739 w 3048803"/>
                  <a:gd name="connsiteY233" fmla="*/ 2188566 h 3378200"/>
                  <a:gd name="connsiteX234" fmla="*/ 2733218 w 3048803"/>
                  <a:gd name="connsiteY234" fmla="*/ 2342887 h 3378200"/>
                  <a:gd name="connsiteX235" fmla="*/ 2712271 w 3048803"/>
                  <a:gd name="connsiteY235" fmla="*/ 2360033 h 3378200"/>
                  <a:gd name="connsiteX236" fmla="*/ 2693228 w 3048803"/>
                  <a:gd name="connsiteY236" fmla="*/ 2392422 h 3378200"/>
                  <a:gd name="connsiteX237" fmla="*/ 2691324 w 3048803"/>
                  <a:gd name="connsiteY237" fmla="*/ 2464819 h 3378200"/>
                  <a:gd name="connsiteX238" fmla="*/ 2641813 w 3048803"/>
                  <a:gd name="connsiteY238" fmla="*/ 2521975 h 3378200"/>
                  <a:gd name="connsiteX239" fmla="*/ 2609440 w 3048803"/>
                  <a:gd name="connsiteY239" fmla="*/ 2521975 h 3378200"/>
                  <a:gd name="connsiteX240" fmla="*/ 2535173 w 3048803"/>
                  <a:gd name="connsiteY240" fmla="*/ 2554363 h 3378200"/>
                  <a:gd name="connsiteX241" fmla="*/ 2487566 w 3048803"/>
                  <a:gd name="connsiteY241" fmla="*/ 2605803 h 3378200"/>
                  <a:gd name="connsiteX242" fmla="*/ 2487566 w 3048803"/>
                  <a:gd name="connsiteY242" fmla="*/ 2638192 h 3378200"/>
                  <a:gd name="connsiteX243" fmla="*/ 2449480 w 3048803"/>
                  <a:gd name="connsiteY243" fmla="*/ 2653433 h 3378200"/>
                  <a:gd name="connsiteX244" fmla="*/ 2454688 w 3048803"/>
                  <a:gd name="connsiteY244" fmla="*/ 2729850 h 3378200"/>
                  <a:gd name="connsiteX245" fmla="*/ 2449481 w 3048803"/>
                  <a:gd name="connsiteY245" fmla="*/ 2728371 h 3378200"/>
                  <a:gd name="connsiteX246" fmla="*/ 2428533 w 3048803"/>
                  <a:gd name="connsiteY246" fmla="*/ 2794418 h 3378200"/>
                  <a:gd name="connsiteX247" fmla="*/ 2417108 w 3048803"/>
                  <a:gd name="connsiteY247" fmla="*/ 2788702 h 3378200"/>
                  <a:gd name="connsiteX248" fmla="*/ 2388544 w 3048803"/>
                  <a:gd name="connsiteY248" fmla="*/ 2815375 h 3378200"/>
                  <a:gd name="connsiteX249" fmla="*/ 2337128 w 3048803"/>
                  <a:gd name="connsiteY249" fmla="*/ 2840142 h 3378200"/>
                  <a:gd name="connsiteX250" fmla="*/ 2346649 w 3048803"/>
                  <a:gd name="connsiteY250" fmla="*/ 2855384 h 3378200"/>
                  <a:gd name="connsiteX251" fmla="*/ 2283808 w 3048803"/>
                  <a:gd name="connsiteY251" fmla="*/ 2914445 h 3378200"/>
                  <a:gd name="connsiteX252" fmla="*/ 2214620 w 3048803"/>
                  <a:gd name="connsiteY252" fmla="*/ 2990652 h 3378200"/>
                  <a:gd name="connsiteX253" fmla="*/ 2203828 w 3048803"/>
                  <a:gd name="connsiteY253" fmla="*/ 2990652 h 3378200"/>
                  <a:gd name="connsiteX254" fmla="*/ 2193672 w 3048803"/>
                  <a:gd name="connsiteY254" fmla="*/ 3019230 h 3378200"/>
                  <a:gd name="connsiteX255" fmla="*/ 2179072 w 3048803"/>
                  <a:gd name="connsiteY255" fmla="*/ 3034472 h 3378200"/>
                  <a:gd name="connsiteX256" fmla="*/ 2160030 w 3048803"/>
                  <a:gd name="connsiteY256" fmla="*/ 3055429 h 3378200"/>
                  <a:gd name="connsiteX257" fmla="*/ 2146700 w 3048803"/>
                  <a:gd name="connsiteY257" fmla="*/ 3064955 h 3378200"/>
                  <a:gd name="connsiteX258" fmla="*/ 2135909 w 3048803"/>
                  <a:gd name="connsiteY258" fmla="*/ 3076386 h 3378200"/>
                  <a:gd name="connsiteX259" fmla="*/ 2114327 w 3048803"/>
                  <a:gd name="connsiteY259" fmla="*/ 3084007 h 3378200"/>
                  <a:gd name="connsiteX260" fmla="*/ 2082589 w 3048803"/>
                  <a:gd name="connsiteY260" fmla="*/ 3089722 h 3378200"/>
                  <a:gd name="connsiteX261" fmla="*/ 2045773 w 3048803"/>
                  <a:gd name="connsiteY261" fmla="*/ 3095438 h 3378200"/>
                  <a:gd name="connsiteX262" fmla="*/ 2019113 w 3048803"/>
                  <a:gd name="connsiteY262" fmla="*/ 3103058 h 3378200"/>
                  <a:gd name="connsiteX263" fmla="*/ 2005783 w 3048803"/>
                  <a:gd name="connsiteY263" fmla="*/ 3106869 h 3378200"/>
                  <a:gd name="connsiteX264" fmla="*/ 1979123 w 3048803"/>
                  <a:gd name="connsiteY264" fmla="*/ 3120205 h 3378200"/>
                  <a:gd name="connsiteX265" fmla="*/ 1975314 w 3048803"/>
                  <a:gd name="connsiteY265" fmla="*/ 3131636 h 3378200"/>
                  <a:gd name="connsiteX266" fmla="*/ 1973479 w 3048803"/>
                  <a:gd name="connsiteY266" fmla="*/ 3132471 h 3378200"/>
                  <a:gd name="connsiteX267" fmla="*/ 1972478 w 3048803"/>
                  <a:gd name="connsiteY267" fmla="*/ 3132137 h 3378200"/>
                  <a:gd name="connsiteX268" fmla="*/ 1953263 w 3048803"/>
                  <a:gd name="connsiteY268" fmla="*/ 3128047 h 3378200"/>
                  <a:gd name="connsiteX269" fmla="*/ 1936351 w 3048803"/>
                  <a:gd name="connsiteY269" fmla="*/ 3098165 h 3378200"/>
                  <a:gd name="connsiteX270" fmla="*/ 1919209 w 3048803"/>
                  <a:gd name="connsiteY270" fmla="*/ 3094990 h 3378200"/>
                  <a:gd name="connsiteX271" fmla="*/ 1900163 w 3048803"/>
                  <a:gd name="connsiteY271" fmla="*/ 3054985 h 3378200"/>
                  <a:gd name="connsiteX272" fmla="*/ 1891274 w 3048803"/>
                  <a:gd name="connsiteY272" fmla="*/ 2962275 h 3378200"/>
                  <a:gd name="connsiteX273" fmla="*/ 1848102 w 3048803"/>
                  <a:gd name="connsiteY273" fmla="*/ 2971165 h 3378200"/>
                  <a:gd name="connsiteX274" fmla="*/ 1816358 w 3048803"/>
                  <a:gd name="connsiteY274" fmla="*/ 3023235 h 3378200"/>
                  <a:gd name="connsiteX275" fmla="*/ 1816358 w 3048803"/>
                  <a:gd name="connsiteY275" fmla="*/ 3046095 h 3378200"/>
                  <a:gd name="connsiteX276" fmla="*/ 1747790 w 3048803"/>
                  <a:gd name="connsiteY276" fmla="*/ 3057525 h 3378200"/>
                  <a:gd name="connsiteX277" fmla="*/ 1723030 w 3048803"/>
                  <a:gd name="connsiteY277" fmla="*/ 3131820 h 3378200"/>
                  <a:gd name="connsiteX278" fmla="*/ 1747790 w 3048803"/>
                  <a:gd name="connsiteY278" fmla="*/ 3131820 h 3378200"/>
                  <a:gd name="connsiteX279" fmla="*/ 1706523 w 3048803"/>
                  <a:gd name="connsiteY279" fmla="*/ 3181985 h 3378200"/>
                  <a:gd name="connsiteX280" fmla="*/ 1619311 w 3048803"/>
                  <a:gd name="connsiteY280" fmla="*/ 3171817 h 3378200"/>
                  <a:gd name="connsiteX281" fmla="*/ 1632241 w 3048803"/>
                  <a:gd name="connsiteY281" fmla="*/ 3164205 h 3378200"/>
                  <a:gd name="connsiteX282" fmla="*/ 1603037 w 3048803"/>
                  <a:gd name="connsiteY282" fmla="*/ 3169920 h 3378200"/>
                  <a:gd name="connsiteX283" fmla="*/ 1619311 w 3048803"/>
                  <a:gd name="connsiteY283" fmla="*/ 3171817 h 3378200"/>
                  <a:gd name="connsiteX284" fmla="*/ 1531930 w 3048803"/>
                  <a:gd name="connsiteY284" fmla="*/ 3223260 h 3378200"/>
                  <a:gd name="connsiteX285" fmla="*/ 1442411 w 3048803"/>
                  <a:gd name="connsiteY285" fmla="*/ 3195955 h 3378200"/>
                  <a:gd name="connsiteX286" fmla="*/ 1442411 w 3048803"/>
                  <a:gd name="connsiteY286" fmla="*/ 3164205 h 3378200"/>
                  <a:gd name="connsiteX287" fmla="*/ 1413841 w 3048803"/>
                  <a:gd name="connsiteY287" fmla="*/ 3164205 h 3378200"/>
                  <a:gd name="connsiteX288" fmla="*/ 1384002 w 3048803"/>
                  <a:gd name="connsiteY288" fmla="*/ 3147060 h 3378200"/>
                  <a:gd name="connsiteX289" fmla="*/ 1316704 w 3048803"/>
                  <a:gd name="connsiteY289" fmla="*/ 3199130 h 3378200"/>
                  <a:gd name="connsiteX290" fmla="*/ 1302102 w 3048803"/>
                  <a:gd name="connsiteY290" fmla="*/ 3223260 h 3378200"/>
                  <a:gd name="connsiteX291" fmla="*/ 1302102 w 3048803"/>
                  <a:gd name="connsiteY291" fmla="*/ 3253740 h 3378200"/>
                  <a:gd name="connsiteX292" fmla="*/ 1302102 w 3048803"/>
                  <a:gd name="connsiteY292" fmla="*/ 3291205 h 3378200"/>
                  <a:gd name="connsiteX293" fmla="*/ 1265278 w 3048803"/>
                  <a:gd name="connsiteY293" fmla="*/ 3296920 h 3378200"/>
                  <a:gd name="connsiteX294" fmla="*/ 1227820 w 3048803"/>
                  <a:gd name="connsiteY294" fmla="*/ 3328670 h 3378200"/>
                  <a:gd name="connsiteX295" fmla="*/ 1187822 w 3048803"/>
                  <a:gd name="connsiteY295" fmla="*/ 3378200 h 3378200"/>
                  <a:gd name="connsiteX296" fmla="*/ 1170046 w 3048803"/>
                  <a:gd name="connsiteY296" fmla="*/ 3356610 h 3378200"/>
                  <a:gd name="connsiteX297" fmla="*/ 1104550 w 3048803"/>
                  <a:gd name="connsiteY297" fmla="*/ 3335507 h 3378200"/>
                  <a:gd name="connsiteX298" fmla="*/ 1112053 w 3048803"/>
                  <a:gd name="connsiteY298" fmla="*/ 3321685 h 3378200"/>
                  <a:gd name="connsiteX299" fmla="*/ 1099988 w 3048803"/>
                  <a:gd name="connsiteY299" fmla="*/ 3319145 h 3378200"/>
                  <a:gd name="connsiteX300" fmla="*/ 1099988 w 3048803"/>
                  <a:gd name="connsiteY300" fmla="*/ 3260090 h 3378200"/>
                  <a:gd name="connsiteX301" fmla="*/ 1112053 w 3048803"/>
                  <a:gd name="connsiteY301" fmla="*/ 3256280 h 3378200"/>
                  <a:gd name="connsiteX302" fmla="*/ 1099988 w 3048803"/>
                  <a:gd name="connsiteY302" fmla="*/ 3175000 h 3378200"/>
                  <a:gd name="connsiteX303" fmla="*/ 1099988 w 3048803"/>
                  <a:gd name="connsiteY303" fmla="*/ 3160395 h 3378200"/>
                  <a:gd name="connsiteX304" fmla="*/ 1099988 w 3048803"/>
                  <a:gd name="connsiteY304" fmla="*/ 3146425 h 3378200"/>
                  <a:gd name="connsiteX305" fmla="*/ 1079668 w 3048803"/>
                  <a:gd name="connsiteY305" fmla="*/ 3156585 h 3378200"/>
                  <a:gd name="connsiteX306" fmla="*/ 1075223 w 3048803"/>
                  <a:gd name="connsiteY306" fmla="*/ 3128010 h 3378200"/>
                  <a:gd name="connsiteX307" fmla="*/ 1071413 w 3048803"/>
                  <a:gd name="connsiteY307" fmla="*/ 3095625 h 3378200"/>
                  <a:gd name="connsiteX308" fmla="*/ 1084748 w 3048803"/>
                  <a:gd name="connsiteY308" fmla="*/ 3057525 h 3378200"/>
                  <a:gd name="connsiteX309" fmla="*/ 1046648 w 3048803"/>
                  <a:gd name="connsiteY309" fmla="*/ 3076575 h 3378200"/>
                  <a:gd name="connsiteX310" fmla="*/ 1023788 w 3048803"/>
                  <a:gd name="connsiteY310" fmla="*/ 3068955 h 3378200"/>
                  <a:gd name="connsiteX311" fmla="*/ 1035218 w 3048803"/>
                  <a:gd name="connsiteY311" fmla="*/ 3048000 h 3378200"/>
                  <a:gd name="connsiteX312" fmla="*/ 1023788 w 3048803"/>
                  <a:gd name="connsiteY312" fmla="*/ 3011805 h 3378200"/>
                  <a:gd name="connsiteX313" fmla="*/ 1021883 w 3048803"/>
                  <a:gd name="connsiteY313" fmla="*/ 2975610 h 3378200"/>
                  <a:gd name="connsiteX314" fmla="*/ 1000928 w 3048803"/>
                  <a:gd name="connsiteY314" fmla="*/ 2967990 h 3378200"/>
                  <a:gd name="connsiteX315" fmla="*/ 972353 w 3048803"/>
                  <a:gd name="connsiteY315" fmla="*/ 2971800 h 3378200"/>
                  <a:gd name="connsiteX316" fmla="*/ 983783 w 3048803"/>
                  <a:gd name="connsiteY316" fmla="*/ 2920365 h 3378200"/>
                  <a:gd name="connsiteX317" fmla="*/ 1000928 w 3048803"/>
                  <a:gd name="connsiteY317" fmla="*/ 2891790 h 3378200"/>
                  <a:gd name="connsiteX318" fmla="*/ 981878 w 3048803"/>
                  <a:gd name="connsiteY318" fmla="*/ 2861310 h 3378200"/>
                  <a:gd name="connsiteX319" fmla="*/ 981878 w 3048803"/>
                  <a:gd name="connsiteY319" fmla="*/ 2842260 h 3378200"/>
                  <a:gd name="connsiteX320" fmla="*/ 972353 w 3048803"/>
                  <a:gd name="connsiteY320" fmla="*/ 2819400 h 3378200"/>
                  <a:gd name="connsiteX321" fmla="*/ 959018 w 3048803"/>
                  <a:gd name="connsiteY321" fmla="*/ 2785110 h 3378200"/>
                  <a:gd name="connsiteX322" fmla="*/ 945683 w 3048803"/>
                  <a:gd name="connsiteY322" fmla="*/ 2747010 h 3378200"/>
                  <a:gd name="connsiteX323" fmla="*/ 948223 w 3048803"/>
                  <a:gd name="connsiteY323" fmla="*/ 2728595 h 3378200"/>
                  <a:gd name="connsiteX324" fmla="*/ 948223 w 3048803"/>
                  <a:gd name="connsiteY324" fmla="*/ 2716978 h 3378200"/>
                  <a:gd name="connsiteX325" fmla="*/ 933618 w 3048803"/>
                  <a:gd name="connsiteY325" fmla="*/ 2728595 h 3378200"/>
                  <a:gd name="connsiteX326" fmla="*/ 894248 w 3048803"/>
                  <a:gd name="connsiteY326" fmla="*/ 2684145 h 3378200"/>
                  <a:gd name="connsiteX327" fmla="*/ 865673 w 3048803"/>
                  <a:gd name="connsiteY327" fmla="*/ 2665095 h 3378200"/>
                  <a:gd name="connsiteX328" fmla="*/ 837098 w 3048803"/>
                  <a:gd name="connsiteY328" fmla="*/ 2610485 h 3378200"/>
                  <a:gd name="connsiteX329" fmla="*/ 807888 w 3048803"/>
                  <a:gd name="connsiteY329" fmla="*/ 2608580 h 3378200"/>
                  <a:gd name="connsiteX330" fmla="*/ 792013 w 3048803"/>
                  <a:gd name="connsiteY330" fmla="*/ 2620645 h 3378200"/>
                  <a:gd name="connsiteX331" fmla="*/ 778043 w 3048803"/>
                  <a:gd name="connsiteY331" fmla="*/ 2571750 h 3378200"/>
                  <a:gd name="connsiteX332" fmla="*/ 778043 w 3048803"/>
                  <a:gd name="connsiteY332" fmla="*/ 2543175 h 3378200"/>
                  <a:gd name="connsiteX333" fmla="*/ 749279 w 3048803"/>
                  <a:gd name="connsiteY333" fmla="*/ 2518473 h 3378200"/>
                  <a:gd name="connsiteX334" fmla="*/ 724703 w 3048803"/>
                  <a:gd name="connsiteY334" fmla="*/ 2458085 h 3378200"/>
                  <a:gd name="connsiteX335" fmla="*/ 731053 w 3048803"/>
                  <a:gd name="connsiteY335" fmla="*/ 2426970 h 3378200"/>
                  <a:gd name="connsiteX336" fmla="*/ 796458 w 3048803"/>
                  <a:gd name="connsiteY336" fmla="*/ 2334260 h 3378200"/>
                  <a:gd name="connsiteX337" fmla="*/ 807888 w 3048803"/>
                  <a:gd name="connsiteY337" fmla="*/ 2284730 h 3378200"/>
                  <a:gd name="connsiteX338" fmla="*/ 807888 w 3048803"/>
                  <a:gd name="connsiteY338" fmla="*/ 2242185 h 3378200"/>
                  <a:gd name="connsiteX339" fmla="*/ 807888 w 3048803"/>
                  <a:gd name="connsiteY339" fmla="*/ 2211070 h 3378200"/>
                  <a:gd name="connsiteX340" fmla="*/ 807888 w 3048803"/>
                  <a:gd name="connsiteY340" fmla="*/ 2193290 h 3378200"/>
                  <a:gd name="connsiteX341" fmla="*/ 753913 w 3048803"/>
                  <a:gd name="connsiteY341" fmla="*/ 2092960 h 3378200"/>
                  <a:gd name="connsiteX342" fmla="*/ 790108 w 3048803"/>
                  <a:gd name="connsiteY342" fmla="*/ 2103755 h 3378200"/>
                  <a:gd name="connsiteX343" fmla="*/ 807888 w 3048803"/>
                  <a:gd name="connsiteY343" fmla="*/ 2077085 h 3378200"/>
                  <a:gd name="connsiteX344" fmla="*/ 853608 w 3048803"/>
                  <a:gd name="connsiteY344" fmla="*/ 2072640 h 3378200"/>
                  <a:gd name="connsiteX345" fmla="*/ 873928 w 3048803"/>
                  <a:gd name="connsiteY345" fmla="*/ 2042160 h 3378200"/>
                  <a:gd name="connsiteX346" fmla="*/ 857418 w 3048803"/>
                  <a:gd name="connsiteY346" fmla="*/ 1997710 h 3378200"/>
                  <a:gd name="connsiteX347" fmla="*/ 881548 w 3048803"/>
                  <a:gd name="connsiteY347" fmla="*/ 1981200 h 3378200"/>
                  <a:gd name="connsiteX348" fmla="*/ 875833 w 3048803"/>
                  <a:gd name="connsiteY348" fmla="*/ 1952625 h 3378200"/>
                  <a:gd name="connsiteX349" fmla="*/ 899963 w 3048803"/>
                  <a:gd name="connsiteY349" fmla="*/ 1897380 h 3378200"/>
                  <a:gd name="connsiteX350" fmla="*/ 898058 w 3048803"/>
                  <a:gd name="connsiteY350" fmla="*/ 1885315 h 3378200"/>
                  <a:gd name="connsiteX351" fmla="*/ 901868 w 3048803"/>
                  <a:gd name="connsiteY351" fmla="*/ 1869440 h 3378200"/>
                  <a:gd name="connsiteX352" fmla="*/ 913298 w 3048803"/>
                  <a:gd name="connsiteY352" fmla="*/ 1844675 h 3378200"/>
                  <a:gd name="connsiteX353" fmla="*/ 913298 w 3048803"/>
                  <a:gd name="connsiteY353" fmla="*/ 1826260 h 3378200"/>
                  <a:gd name="connsiteX354" fmla="*/ 923673 w 3048803"/>
                  <a:gd name="connsiteY354" fmla="*/ 1832744 h 3378200"/>
                  <a:gd name="connsiteX355" fmla="*/ 913298 w 3048803"/>
                  <a:gd name="connsiteY355" fmla="*/ 1823085 h 3378200"/>
                  <a:gd name="connsiteX356" fmla="*/ 920918 w 3048803"/>
                  <a:gd name="connsiteY356" fmla="*/ 1805940 h 3378200"/>
                  <a:gd name="connsiteX357" fmla="*/ 931713 w 3048803"/>
                  <a:gd name="connsiteY357" fmla="*/ 1767840 h 3378200"/>
                  <a:gd name="connsiteX358" fmla="*/ 931713 w 3048803"/>
                  <a:gd name="connsiteY358" fmla="*/ 1751330 h 3378200"/>
                  <a:gd name="connsiteX359" fmla="*/ 948223 w 3048803"/>
                  <a:gd name="connsiteY359" fmla="*/ 1751330 h 3378200"/>
                  <a:gd name="connsiteX360" fmla="*/ 948223 w 3048803"/>
                  <a:gd name="connsiteY360" fmla="*/ 1714500 h 3378200"/>
                  <a:gd name="connsiteX361" fmla="*/ 953303 w 3048803"/>
                  <a:gd name="connsiteY361" fmla="*/ 1680210 h 3378200"/>
                  <a:gd name="connsiteX362" fmla="*/ 974258 w 3048803"/>
                  <a:gd name="connsiteY362" fmla="*/ 1671955 h 3378200"/>
                  <a:gd name="connsiteX363" fmla="*/ 987593 w 3048803"/>
                  <a:gd name="connsiteY363" fmla="*/ 1651000 h 3378200"/>
                  <a:gd name="connsiteX364" fmla="*/ 993929 w 3048803"/>
                  <a:gd name="connsiteY364" fmla="*/ 1644465 h 3378200"/>
                  <a:gd name="connsiteX365" fmla="*/ 995848 w 3048803"/>
                  <a:gd name="connsiteY365" fmla="*/ 1640840 h 3378200"/>
                  <a:gd name="connsiteX366" fmla="*/ 997753 w 3048803"/>
                  <a:gd name="connsiteY366" fmla="*/ 1614805 h 3378200"/>
                  <a:gd name="connsiteX367" fmla="*/ 972353 w 3048803"/>
                  <a:gd name="connsiteY367" fmla="*/ 1602740 h 3378200"/>
                  <a:gd name="connsiteX368" fmla="*/ 961558 w 3048803"/>
                  <a:gd name="connsiteY368" fmla="*/ 1614805 h 3378200"/>
                  <a:gd name="connsiteX369" fmla="*/ 939968 w 3048803"/>
                  <a:gd name="connsiteY369" fmla="*/ 1625600 h 3378200"/>
                  <a:gd name="connsiteX370" fmla="*/ 905043 w 3048803"/>
                  <a:gd name="connsiteY370" fmla="*/ 1637030 h 3378200"/>
                  <a:gd name="connsiteX371" fmla="*/ 892343 w 3048803"/>
                  <a:gd name="connsiteY371" fmla="*/ 1672590 h 3378200"/>
                  <a:gd name="connsiteX372" fmla="*/ 870118 w 3048803"/>
                  <a:gd name="connsiteY372" fmla="*/ 1651635 h 3378200"/>
                  <a:gd name="connsiteX373" fmla="*/ 861706 w 3048803"/>
                  <a:gd name="connsiteY373" fmla="*/ 1633315 h 3378200"/>
                  <a:gd name="connsiteX374" fmla="*/ 855897 w 3048803"/>
                  <a:gd name="connsiteY374" fmla="*/ 1618678 h 3378200"/>
                  <a:gd name="connsiteX375" fmla="*/ 854626 w 3048803"/>
                  <a:gd name="connsiteY375" fmla="*/ 1588260 h 3378200"/>
                  <a:gd name="connsiteX376" fmla="*/ 839324 w 3048803"/>
                  <a:gd name="connsiteY376" fmla="*/ 1564829 h 3378200"/>
                  <a:gd name="connsiteX377" fmla="*/ 814622 w 3048803"/>
                  <a:gd name="connsiteY377" fmla="*/ 1524761 h 3378200"/>
                  <a:gd name="connsiteX378" fmla="*/ 814238 w 3048803"/>
                  <a:gd name="connsiteY378" fmla="*/ 1526540 h 3378200"/>
                  <a:gd name="connsiteX379" fmla="*/ 784393 w 3048803"/>
                  <a:gd name="connsiteY379" fmla="*/ 1524635 h 3378200"/>
                  <a:gd name="connsiteX380" fmla="*/ 767248 w 3048803"/>
                  <a:gd name="connsiteY380" fmla="*/ 1507490 h 3378200"/>
                  <a:gd name="connsiteX381" fmla="*/ 753913 w 3048803"/>
                  <a:gd name="connsiteY381" fmla="*/ 1496061 h 3378200"/>
                  <a:gd name="connsiteX382" fmla="*/ 784393 w 3048803"/>
                  <a:gd name="connsiteY382" fmla="*/ 1484630 h 3378200"/>
                  <a:gd name="connsiteX383" fmla="*/ 814238 w 3048803"/>
                  <a:gd name="connsiteY383" fmla="*/ 1478915 h 3378200"/>
                  <a:gd name="connsiteX384" fmla="*/ 814238 w 3048803"/>
                  <a:gd name="connsiteY384" fmla="*/ 1464945 h 3378200"/>
                  <a:gd name="connsiteX385" fmla="*/ 814238 w 3048803"/>
                  <a:gd name="connsiteY385" fmla="*/ 1450340 h 3378200"/>
                  <a:gd name="connsiteX386" fmla="*/ 840908 w 3048803"/>
                  <a:gd name="connsiteY386" fmla="*/ 1437005 h 3378200"/>
                  <a:gd name="connsiteX387" fmla="*/ 871388 w 3048803"/>
                  <a:gd name="connsiteY387" fmla="*/ 1423670 h 3378200"/>
                  <a:gd name="connsiteX388" fmla="*/ 897423 w 3048803"/>
                  <a:gd name="connsiteY388" fmla="*/ 1417955 h 3378200"/>
                  <a:gd name="connsiteX389" fmla="*/ 915838 w 3048803"/>
                  <a:gd name="connsiteY389" fmla="*/ 1410335 h 3378200"/>
                  <a:gd name="connsiteX390" fmla="*/ 929173 w 3048803"/>
                  <a:gd name="connsiteY390" fmla="*/ 1398905 h 3378200"/>
                  <a:gd name="connsiteX391" fmla="*/ 939968 w 3048803"/>
                  <a:gd name="connsiteY391" fmla="*/ 1386840 h 3378200"/>
                  <a:gd name="connsiteX392" fmla="*/ 972353 w 3048803"/>
                  <a:gd name="connsiteY392" fmla="*/ 1386840 h 3378200"/>
                  <a:gd name="connsiteX393" fmla="*/ 1020613 w 3048803"/>
                  <a:gd name="connsiteY393" fmla="*/ 1386840 h 3378200"/>
                  <a:gd name="connsiteX394" fmla="*/ 1020613 w 3048803"/>
                  <a:gd name="connsiteY394" fmla="*/ 1398905 h 3378200"/>
                  <a:gd name="connsiteX395" fmla="*/ 1043473 w 3048803"/>
                  <a:gd name="connsiteY395" fmla="*/ 1383823 h 3378200"/>
                  <a:gd name="connsiteX396" fmla="*/ 1054903 w 3048803"/>
                  <a:gd name="connsiteY396" fmla="*/ 1392649 h 3378200"/>
                  <a:gd name="connsiteX397" fmla="*/ 1063063 w 3048803"/>
                  <a:gd name="connsiteY397" fmla="*/ 1400395 h 3378200"/>
                  <a:gd name="connsiteX398" fmla="*/ 1085383 w 3048803"/>
                  <a:gd name="connsiteY398" fmla="*/ 1402715 h 3378200"/>
                  <a:gd name="connsiteX399" fmla="*/ 1092941 w 3048803"/>
                  <a:gd name="connsiteY399" fmla="*/ 1423858 h 3378200"/>
                  <a:gd name="connsiteX400" fmla="*/ 1108243 w 3048803"/>
                  <a:gd name="connsiteY400" fmla="*/ 1400810 h 3378200"/>
                  <a:gd name="connsiteX401" fmla="*/ 1130468 w 3048803"/>
                  <a:gd name="connsiteY401" fmla="*/ 1386840 h 3378200"/>
                  <a:gd name="connsiteX402" fmla="*/ 1150153 w 3048803"/>
                  <a:gd name="connsiteY402" fmla="*/ 1386840 h 3378200"/>
                  <a:gd name="connsiteX403" fmla="*/ 1167298 w 3048803"/>
                  <a:gd name="connsiteY403" fmla="*/ 1386840 h 3378200"/>
                  <a:gd name="connsiteX404" fmla="*/ 1180633 w 3048803"/>
                  <a:gd name="connsiteY404" fmla="*/ 1360805 h 3378200"/>
                  <a:gd name="connsiteX405" fmla="*/ 1176823 w 3048803"/>
                  <a:gd name="connsiteY405" fmla="*/ 1330325 h 3378200"/>
                  <a:gd name="connsiteX406" fmla="*/ 1182538 w 3048803"/>
                  <a:gd name="connsiteY406" fmla="*/ 1313180 h 3378200"/>
                  <a:gd name="connsiteX407" fmla="*/ 1184443 w 3048803"/>
                  <a:gd name="connsiteY407" fmla="*/ 1309371 h 3378200"/>
                  <a:gd name="connsiteX408" fmla="*/ 1179950 w 3048803"/>
                  <a:gd name="connsiteY408" fmla="*/ 1295891 h 3378200"/>
                  <a:gd name="connsiteX409" fmla="*/ 1130851 w 3048803"/>
                  <a:gd name="connsiteY409" fmla="*/ 1326070 h 3378200"/>
                  <a:gd name="connsiteX410" fmla="*/ 1096625 w 3048803"/>
                  <a:gd name="connsiteY410" fmla="*/ 1293620 h 3378200"/>
                  <a:gd name="connsiteX411" fmla="*/ 1068873 w 3048803"/>
                  <a:gd name="connsiteY411" fmla="*/ 1288415 h 3378200"/>
                  <a:gd name="connsiteX412" fmla="*/ 1014898 w 3048803"/>
                  <a:gd name="connsiteY412" fmla="*/ 1241425 h 3378200"/>
                  <a:gd name="connsiteX413" fmla="*/ 972353 w 3048803"/>
                  <a:gd name="connsiteY413" fmla="*/ 1184910 h 3378200"/>
                  <a:gd name="connsiteX414" fmla="*/ 921553 w 3048803"/>
                  <a:gd name="connsiteY414" fmla="*/ 1211071 h 3378200"/>
                  <a:gd name="connsiteX415" fmla="*/ 875996 w 3048803"/>
                  <a:gd name="connsiteY415" fmla="*/ 1215673 h 3378200"/>
                  <a:gd name="connsiteX416" fmla="*/ 837575 w 3048803"/>
                  <a:gd name="connsiteY416" fmla="*/ 1207581 h 3378200"/>
                  <a:gd name="connsiteX417" fmla="*/ 761156 w 3048803"/>
                  <a:gd name="connsiteY417" fmla="*/ 1245298 h 3378200"/>
                  <a:gd name="connsiteX418" fmla="*/ 742075 w 3048803"/>
                  <a:gd name="connsiteY418" fmla="*/ 1218188 h 3378200"/>
                  <a:gd name="connsiteX419" fmla="*/ 753913 w 3048803"/>
                  <a:gd name="connsiteY419" fmla="*/ 1162050 h 3378200"/>
                  <a:gd name="connsiteX420" fmla="*/ 720893 w 3048803"/>
                  <a:gd name="connsiteY420" fmla="*/ 1184910 h 3378200"/>
                  <a:gd name="connsiteX421" fmla="*/ 695493 w 3048803"/>
                  <a:gd name="connsiteY421" fmla="*/ 1177290 h 3378200"/>
                  <a:gd name="connsiteX422" fmla="*/ 671363 w 3048803"/>
                  <a:gd name="connsiteY422" fmla="*/ 1146810 h 3378200"/>
                  <a:gd name="connsiteX423" fmla="*/ 655488 w 3048803"/>
                  <a:gd name="connsiteY423" fmla="*/ 1128395 h 3378200"/>
                  <a:gd name="connsiteX424" fmla="*/ 627548 w 3048803"/>
                  <a:gd name="connsiteY424" fmla="*/ 1128395 h 3378200"/>
                  <a:gd name="connsiteX425" fmla="*/ 605958 w 3048803"/>
                  <a:gd name="connsiteY425" fmla="*/ 1123315 h 3378200"/>
                  <a:gd name="connsiteX426" fmla="*/ 577383 w 3048803"/>
                  <a:gd name="connsiteY426" fmla="*/ 1123315 h 3378200"/>
                  <a:gd name="connsiteX427" fmla="*/ 561508 w 3048803"/>
                  <a:gd name="connsiteY427" fmla="*/ 1149350 h 3378200"/>
                  <a:gd name="connsiteX428" fmla="*/ 534838 w 3048803"/>
                  <a:gd name="connsiteY428" fmla="*/ 1164590 h 3378200"/>
                  <a:gd name="connsiteX429" fmla="*/ 512613 w 3048803"/>
                  <a:gd name="connsiteY429" fmla="*/ 1128395 h 3378200"/>
                  <a:gd name="connsiteX430" fmla="*/ 495468 w 3048803"/>
                  <a:gd name="connsiteY430" fmla="*/ 1108075 h 3378200"/>
                  <a:gd name="connsiteX431" fmla="*/ 495468 w 3048803"/>
                  <a:gd name="connsiteY431" fmla="*/ 1075055 h 3378200"/>
                  <a:gd name="connsiteX432" fmla="*/ 495468 w 3048803"/>
                  <a:gd name="connsiteY432" fmla="*/ 1056640 h 3378200"/>
                  <a:gd name="connsiteX433" fmla="*/ 481498 w 3048803"/>
                  <a:gd name="connsiteY433" fmla="*/ 1015365 h 3378200"/>
                  <a:gd name="connsiteX434" fmla="*/ 444668 w 3048803"/>
                  <a:gd name="connsiteY434" fmla="*/ 1017905 h 3378200"/>
                  <a:gd name="connsiteX435" fmla="*/ 439588 w 3048803"/>
                  <a:gd name="connsiteY435" fmla="*/ 996950 h 3378200"/>
                  <a:gd name="connsiteX436" fmla="*/ 409108 w 3048803"/>
                  <a:gd name="connsiteY436" fmla="*/ 1015365 h 3378200"/>
                  <a:gd name="connsiteX437" fmla="*/ 386248 w 3048803"/>
                  <a:gd name="connsiteY437" fmla="*/ 1017905 h 3378200"/>
                  <a:gd name="connsiteX438" fmla="*/ 357673 w 3048803"/>
                  <a:gd name="connsiteY438" fmla="*/ 1028065 h 3378200"/>
                  <a:gd name="connsiteX439" fmla="*/ 325923 w 3048803"/>
                  <a:gd name="connsiteY439" fmla="*/ 1010285 h 3378200"/>
                  <a:gd name="connsiteX440" fmla="*/ 315128 w 3048803"/>
                  <a:gd name="connsiteY440" fmla="*/ 984250 h 3378200"/>
                  <a:gd name="connsiteX441" fmla="*/ 293538 w 3048803"/>
                  <a:gd name="connsiteY441" fmla="*/ 984250 h 3378200"/>
                  <a:gd name="connsiteX442" fmla="*/ 272583 w 3048803"/>
                  <a:gd name="connsiteY442" fmla="*/ 958215 h 3378200"/>
                  <a:gd name="connsiteX443" fmla="*/ 252263 w 3048803"/>
                  <a:gd name="connsiteY443" fmla="*/ 958215 h 3378200"/>
                  <a:gd name="connsiteX444" fmla="*/ 242103 w 3048803"/>
                  <a:gd name="connsiteY444" fmla="*/ 974090 h 3378200"/>
                  <a:gd name="connsiteX445" fmla="*/ 219878 w 3048803"/>
                  <a:gd name="connsiteY445" fmla="*/ 991870 h 3378200"/>
                  <a:gd name="connsiteX446" fmla="*/ 214798 w 3048803"/>
                  <a:gd name="connsiteY446" fmla="*/ 974090 h 3378200"/>
                  <a:gd name="connsiteX447" fmla="*/ 188128 w 3048803"/>
                  <a:gd name="connsiteY447" fmla="*/ 974090 h 3378200"/>
                  <a:gd name="connsiteX448" fmla="*/ 198288 w 3048803"/>
                  <a:gd name="connsiteY448" fmla="*/ 920116 h 3378200"/>
                  <a:gd name="connsiteX449" fmla="*/ 160062 w 3048803"/>
                  <a:gd name="connsiteY449" fmla="*/ 920116 h 3378200"/>
                  <a:gd name="connsiteX450" fmla="*/ 128821 w 3048803"/>
                  <a:gd name="connsiteY450" fmla="*/ 873761 h 3378200"/>
                  <a:gd name="connsiteX451" fmla="*/ 167808 w 3048803"/>
                  <a:gd name="connsiteY451" fmla="*/ 845185 h 3378200"/>
                  <a:gd name="connsiteX452" fmla="*/ 165226 w 3048803"/>
                  <a:gd name="connsiteY452" fmla="*/ 816736 h 3378200"/>
                  <a:gd name="connsiteX453" fmla="*/ 146643 w 3048803"/>
                  <a:gd name="connsiteY453" fmla="*/ 795020 h 3378200"/>
                  <a:gd name="connsiteX454" fmla="*/ 167808 w 3048803"/>
                  <a:gd name="connsiteY454" fmla="*/ 747395 h 3378200"/>
                  <a:gd name="connsiteX455" fmla="*/ 185588 w 3048803"/>
                  <a:gd name="connsiteY455" fmla="*/ 760095 h 3378200"/>
                  <a:gd name="connsiteX456" fmla="*/ 259883 w 3048803"/>
                  <a:gd name="connsiteY456" fmla="*/ 726440 h 3378200"/>
                  <a:gd name="connsiteX457" fmla="*/ 219878 w 3048803"/>
                  <a:gd name="connsiteY457" fmla="*/ 693420 h 3378200"/>
                  <a:gd name="connsiteX458" fmla="*/ 193208 w 3048803"/>
                  <a:gd name="connsiteY458" fmla="*/ 652780 h 3378200"/>
                  <a:gd name="connsiteX459" fmla="*/ 214798 w 3048803"/>
                  <a:gd name="connsiteY459" fmla="*/ 633730 h 3378200"/>
                  <a:gd name="connsiteX460" fmla="*/ 183048 w 3048803"/>
                  <a:gd name="connsiteY460" fmla="*/ 610870 h 3378200"/>
                  <a:gd name="connsiteX461" fmla="*/ 198288 w 3048803"/>
                  <a:gd name="connsiteY461" fmla="*/ 551815 h 3378200"/>
                  <a:gd name="connsiteX462" fmla="*/ 195748 w 3048803"/>
                  <a:gd name="connsiteY462" fmla="*/ 508636 h 3378200"/>
                  <a:gd name="connsiteX463" fmla="*/ 167808 w 3048803"/>
                  <a:gd name="connsiteY463" fmla="*/ 489585 h 3378200"/>
                  <a:gd name="connsiteX464" fmla="*/ 214798 w 3048803"/>
                  <a:gd name="connsiteY464" fmla="*/ 481965 h 3378200"/>
                  <a:gd name="connsiteX465" fmla="*/ 202733 w 3048803"/>
                  <a:gd name="connsiteY465" fmla="*/ 422911 h 3378200"/>
                  <a:gd name="connsiteX466" fmla="*/ 202733 w 3048803"/>
                  <a:gd name="connsiteY466" fmla="*/ 398145 h 3378200"/>
                  <a:gd name="connsiteX467" fmla="*/ 214798 w 3048803"/>
                  <a:gd name="connsiteY467" fmla="*/ 391160 h 3378200"/>
                  <a:gd name="connsiteX468" fmla="*/ 223688 w 3048803"/>
                  <a:gd name="connsiteY468" fmla="*/ 377191 h 3378200"/>
                  <a:gd name="connsiteX469" fmla="*/ 219878 w 3048803"/>
                  <a:gd name="connsiteY469" fmla="*/ 350520 h 3378200"/>
                  <a:gd name="connsiteX470" fmla="*/ 214798 w 3048803"/>
                  <a:gd name="connsiteY470" fmla="*/ 296545 h 3378200"/>
                  <a:gd name="connsiteX471" fmla="*/ 183048 w 3048803"/>
                  <a:gd name="connsiteY471" fmla="*/ 265430 h 3378200"/>
                  <a:gd name="connsiteX472" fmla="*/ 159553 w 3048803"/>
                  <a:gd name="connsiteY472" fmla="*/ 255270 h 3378200"/>
                  <a:gd name="connsiteX473" fmla="*/ 125898 w 3048803"/>
                  <a:gd name="connsiteY473" fmla="*/ 257810 h 3378200"/>
                  <a:gd name="connsiteX474" fmla="*/ 120818 w 3048803"/>
                  <a:gd name="connsiteY474" fmla="*/ 285115 h 3378200"/>
                  <a:gd name="connsiteX475" fmla="*/ 99228 w 3048803"/>
                  <a:gd name="connsiteY475" fmla="*/ 270510 h 3378200"/>
                  <a:gd name="connsiteX476" fmla="*/ 85258 w 3048803"/>
                  <a:gd name="connsiteY476" fmla="*/ 247650 h 3378200"/>
                  <a:gd name="connsiteX477" fmla="*/ 58588 w 3048803"/>
                  <a:gd name="connsiteY477" fmla="*/ 213995 h 3378200"/>
                  <a:gd name="connsiteX478" fmla="*/ 45679 w 3048803"/>
                  <a:gd name="connsiteY478" fmla="*/ 198372 h 3378200"/>
                  <a:gd name="connsiteX479" fmla="*/ 28492 w 3048803"/>
                  <a:gd name="connsiteY479" fmla="*/ 177884 h 3378200"/>
                  <a:gd name="connsiteX480" fmla="*/ 0 w 3048803"/>
                  <a:gd name="connsiteY480" fmla="*/ 172720 h 3378200"/>
                  <a:gd name="connsiteX481" fmla="*/ 43983 w 3048803"/>
                  <a:gd name="connsiteY481" fmla="*/ 116205 h 3378200"/>
                  <a:gd name="connsiteX482" fmla="*/ 58588 w 3048803"/>
                  <a:gd name="connsiteY482" fmla="*/ 111125 h 3378200"/>
                  <a:gd name="connsiteX483" fmla="*/ 58588 w 3048803"/>
                  <a:gd name="connsiteY483" fmla="*/ 85725 h 3378200"/>
                  <a:gd name="connsiteX484" fmla="*/ 120818 w 3048803"/>
                  <a:gd name="connsiteY484" fmla="*/ 85725 h 3378200"/>
                  <a:gd name="connsiteX485" fmla="*/ 120818 w 3048803"/>
                  <a:gd name="connsiteY485" fmla="*/ 64770 h 3378200"/>
                  <a:gd name="connsiteX486" fmla="*/ 159553 w 3048803"/>
                  <a:gd name="connsiteY486" fmla="*/ 62230 h 3378200"/>
                  <a:gd name="connsiteX487" fmla="*/ 167808 w 3048803"/>
                  <a:gd name="connsiteY487" fmla="*/ 28575 h 3378200"/>
                  <a:gd name="connsiteX488" fmla="*/ 167808 w 3048803"/>
                  <a:gd name="connsiteY488" fmla="*/ 0 h 3378200"/>
                  <a:gd name="connsiteX0" fmla="*/ 966497 w 3048803"/>
                  <a:gd name="connsiteY0" fmla="*/ 2693200 h 3378200"/>
                  <a:gd name="connsiteX1" fmla="*/ 964145 w 3048803"/>
                  <a:gd name="connsiteY1" fmla="*/ 2699470 h 3378200"/>
                  <a:gd name="connsiteX2" fmla="*/ 967273 w 3048803"/>
                  <a:gd name="connsiteY2" fmla="*/ 2698115 h 3378200"/>
                  <a:gd name="connsiteX3" fmla="*/ 966497 w 3048803"/>
                  <a:gd name="connsiteY3" fmla="*/ 2693200 h 3378200"/>
                  <a:gd name="connsiteX4" fmla="*/ 933618 w 3048803"/>
                  <a:gd name="connsiteY4" fmla="*/ 1861844 h 3378200"/>
                  <a:gd name="connsiteX5" fmla="*/ 933618 w 3048803"/>
                  <a:gd name="connsiteY5" fmla="*/ 1869440 h 3378200"/>
                  <a:gd name="connsiteX6" fmla="*/ 950128 w 3048803"/>
                  <a:gd name="connsiteY6" fmla="*/ 1869440 h 3378200"/>
                  <a:gd name="connsiteX7" fmla="*/ 950128 w 3048803"/>
                  <a:gd name="connsiteY7" fmla="*/ 1866214 h 3378200"/>
                  <a:gd name="connsiteX8" fmla="*/ 948223 w 3048803"/>
                  <a:gd name="connsiteY8" fmla="*/ 1866900 h 3378200"/>
                  <a:gd name="connsiteX9" fmla="*/ 933618 w 3048803"/>
                  <a:gd name="connsiteY9" fmla="*/ 1861844 h 3378200"/>
                  <a:gd name="connsiteX10" fmla="*/ 2615098 w 3048803"/>
                  <a:gd name="connsiteY10" fmla="*/ 1367155 h 3378200"/>
                  <a:gd name="connsiteX11" fmla="*/ 2611374 w 3048803"/>
                  <a:gd name="connsiteY11" fmla="*/ 1370879 h 3378200"/>
                  <a:gd name="connsiteX12" fmla="*/ 2612074 w 3048803"/>
                  <a:gd name="connsiteY12" fmla="*/ 1377875 h 3378200"/>
                  <a:gd name="connsiteX13" fmla="*/ 2614463 w 3048803"/>
                  <a:gd name="connsiteY13" fmla="*/ 1376680 h 3378200"/>
                  <a:gd name="connsiteX14" fmla="*/ 2615098 w 3048803"/>
                  <a:gd name="connsiteY14" fmla="*/ 1367155 h 3378200"/>
                  <a:gd name="connsiteX15" fmla="*/ 1338490 w 3048803"/>
                  <a:gd name="connsiteY15" fmla="*/ 1109545 h 3378200"/>
                  <a:gd name="connsiteX16" fmla="*/ 1325285 w 3048803"/>
                  <a:gd name="connsiteY16" fmla="*/ 1117370 h 3378200"/>
                  <a:gd name="connsiteX17" fmla="*/ 1326365 w 3048803"/>
                  <a:gd name="connsiteY17" fmla="*/ 1119187 h 3378200"/>
                  <a:gd name="connsiteX18" fmla="*/ 1327377 w 3048803"/>
                  <a:gd name="connsiteY18" fmla="*/ 1121684 h 3378200"/>
                  <a:gd name="connsiteX19" fmla="*/ 1331128 w 3048803"/>
                  <a:gd name="connsiteY19" fmla="*/ 1118870 h 3378200"/>
                  <a:gd name="connsiteX20" fmla="*/ 1338490 w 3048803"/>
                  <a:gd name="connsiteY20" fmla="*/ 1109545 h 3378200"/>
                  <a:gd name="connsiteX21" fmla="*/ 1389548 w 3048803"/>
                  <a:gd name="connsiteY21" fmla="*/ 885825 h 3378200"/>
                  <a:gd name="connsiteX22" fmla="*/ 1403518 w 3048803"/>
                  <a:gd name="connsiteY22" fmla="*/ 887730 h 3378200"/>
                  <a:gd name="connsiteX23" fmla="*/ 1385227 w 3048803"/>
                  <a:gd name="connsiteY23" fmla="*/ 888706 h 3378200"/>
                  <a:gd name="connsiteX24" fmla="*/ 1389548 w 3048803"/>
                  <a:gd name="connsiteY24" fmla="*/ 885825 h 3378200"/>
                  <a:gd name="connsiteX25" fmla="*/ 167808 w 3048803"/>
                  <a:gd name="connsiteY25" fmla="*/ 0 h 3378200"/>
                  <a:gd name="connsiteX26" fmla="*/ 214798 w 3048803"/>
                  <a:gd name="connsiteY26" fmla="*/ 10795 h 3378200"/>
                  <a:gd name="connsiteX27" fmla="*/ 259883 w 3048803"/>
                  <a:gd name="connsiteY27" fmla="*/ 10795 h 3378200"/>
                  <a:gd name="connsiteX28" fmla="*/ 293538 w 3048803"/>
                  <a:gd name="connsiteY28" fmla="*/ 67310 h 3378200"/>
                  <a:gd name="connsiteX29" fmla="*/ 345608 w 3048803"/>
                  <a:gd name="connsiteY29" fmla="*/ 83185 h 3378200"/>
                  <a:gd name="connsiteX30" fmla="*/ 386248 w 3048803"/>
                  <a:gd name="connsiteY30" fmla="*/ 62230 h 3378200"/>
                  <a:gd name="connsiteX31" fmla="*/ 409108 w 3048803"/>
                  <a:gd name="connsiteY31" fmla="*/ 106045 h 3378200"/>
                  <a:gd name="connsiteX32" fmla="*/ 439588 w 3048803"/>
                  <a:gd name="connsiteY32" fmla="*/ 140970 h 3378200"/>
                  <a:gd name="connsiteX33" fmla="*/ 429260 w 3048803"/>
                  <a:gd name="connsiteY33" fmla="*/ 188595 h 3378200"/>
                  <a:gd name="connsiteX34" fmla="*/ 443063 w 3048803"/>
                  <a:gd name="connsiteY34" fmla="*/ 269282 h 3378200"/>
                  <a:gd name="connsiteX35" fmla="*/ 420754 w 3048803"/>
                  <a:gd name="connsiteY35" fmla="*/ 293754 h 3378200"/>
                  <a:gd name="connsiteX36" fmla="*/ 401362 w 3048803"/>
                  <a:gd name="connsiteY36" fmla="*/ 343110 h 3378200"/>
                  <a:gd name="connsiteX37" fmla="*/ 429261 w 3048803"/>
                  <a:gd name="connsiteY37" fmla="*/ 391160 h 3378200"/>
                  <a:gd name="connsiteX38" fmla="*/ 439012 w 3048803"/>
                  <a:gd name="connsiteY38" fmla="*/ 428615 h 3378200"/>
                  <a:gd name="connsiteX39" fmla="*/ 438953 w 3048803"/>
                  <a:gd name="connsiteY39" fmla="*/ 428626 h 3378200"/>
                  <a:gd name="connsiteX40" fmla="*/ 438953 w 3048803"/>
                  <a:gd name="connsiteY40" fmla="*/ 432436 h 3378200"/>
                  <a:gd name="connsiteX41" fmla="*/ 439012 w 3048803"/>
                  <a:gd name="connsiteY41" fmla="*/ 428615 h 3378200"/>
                  <a:gd name="connsiteX42" fmla="*/ 470703 w 3048803"/>
                  <a:gd name="connsiteY42" fmla="*/ 422911 h 3378200"/>
                  <a:gd name="connsiteX43" fmla="*/ 524043 w 3048803"/>
                  <a:gd name="connsiteY43" fmla="*/ 422911 h 3378200"/>
                  <a:gd name="connsiteX44" fmla="*/ 556428 w 3048803"/>
                  <a:gd name="connsiteY44" fmla="*/ 452756 h 3378200"/>
                  <a:gd name="connsiteX45" fmla="*/ 591988 w 3048803"/>
                  <a:gd name="connsiteY45" fmla="*/ 430530 h 3378200"/>
                  <a:gd name="connsiteX46" fmla="*/ 637708 w 3048803"/>
                  <a:gd name="connsiteY46" fmla="*/ 469265 h 3378200"/>
                  <a:gd name="connsiteX47" fmla="*/ 680001 w 3048803"/>
                  <a:gd name="connsiteY47" fmla="*/ 425067 h 3378200"/>
                  <a:gd name="connsiteX48" fmla="*/ 733258 w 3048803"/>
                  <a:gd name="connsiteY48" fmla="*/ 487254 h 3378200"/>
                  <a:gd name="connsiteX49" fmla="*/ 767248 w 3048803"/>
                  <a:gd name="connsiteY49" fmla="*/ 516382 h 3378200"/>
                  <a:gd name="connsiteX50" fmla="*/ 806618 w 3048803"/>
                  <a:gd name="connsiteY50" fmla="*/ 529590 h 3378200"/>
                  <a:gd name="connsiteX51" fmla="*/ 835193 w 3048803"/>
                  <a:gd name="connsiteY51" fmla="*/ 495300 h 3378200"/>
                  <a:gd name="connsiteX52" fmla="*/ 921553 w 3048803"/>
                  <a:gd name="connsiteY52" fmla="*/ 452756 h 3378200"/>
                  <a:gd name="connsiteX53" fmla="*/ 964608 w 3048803"/>
                  <a:gd name="connsiteY53" fmla="*/ 477011 h 3378200"/>
                  <a:gd name="connsiteX54" fmla="*/ 997118 w 3048803"/>
                  <a:gd name="connsiteY54" fmla="*/ 492125 h 3378200"/>
                  <a:gd name="connsiteX55" fmla="*/ 1043473 w 3048803"/>
                  <a:gd name="connsiteY55" fmla="*/ 508636 h 3378200"/>
                  <a:gd name="connsiteX56" fmla="*/ 1068873 w 3048803"/>
                  <a:gd name="connsiteY56" fmla="*/ 535941 h 3378200"/>
                  <a:gd name="connsiteX57" fmla="*/ 1114976 w 3048803"/>
                  <a:gd name="connsiteY57" fmla="*/ 531873 h 3378200"/>
                  <a:gd name="connsiteX58" fmla="*/ 1208747 w 3048803"/>
                  <a:gd name="connsiteY58" fmla="*/ 605874 h 3378200"/>
                  <a:gd name="connsiteX59" fmla="*/ 1297899 w 3048803"/>
                  <a:gd name="connsiteY59" fmla="*/ 605832 h 3378200"/>
                  <a:gd name="connsiteX60" fmla="*/ 1385420 w 3048803"/>
                  <a:gd name="connsiteY60" fmla="*/ 665042 h 3378200"/>
                  <a:gd name="connsiteX61" fmla="*/ 1420028 w 3048803"/>
                  <a:gd name="connsiteY61" fmla="*/ 668655 h 3378200"/>
                  <a:gd name="connsiteX62" fmla="*/ 1344295 w 3048803"/>
                  <a:gd name="connsiteY62" fmla="*/ 708702 h 3378200"/>
                  <a:gd name="connsiteX63" fmla="*/ 1329013 w 3048803"/>
                  <a:gd name="connsiteY63" fmla="*/ 747520 h 3378200"/>
                  <a:gd name="connsiteX64" fmla="*/ 1357163 w 3048803"/>
                  <a:gd name="connsiteY64" fmla="*/ 816610 h 3378200"/>
                  <a:gd name="connsiteX65" fmla="*/ 1355893 w 3048803"/>
                  <a:gd name="connsiteY65" fmla="*/ 890270 h 3378200"/>
                  <a:gd name="connsiteX66" fmla="*/ 1385227 w 3048803"/>
                  <a:gd name="connsiteY66" fmla="*/ 888706 h 3378200"/>
                  <a:gd name="connsiteX67" fmla="*/ 1372403 w 3048803"/>
                  <a:gd name="connsiteY67" fmla="*/ 897255 h 3378200"/>
                  <a:gd name="connsiteX68" fmla="*/ 1367958 w 3048803"/>
                  <a:gd name="connsiteY68" fmla="*/ 925195 h 3378200"/>
                  <a:gd name="connsiteX69" fmla="*/ 1321603 w 3048803"/>
                  <a:gd name="connsiteY69" fmla="*/ 922655 h 3378200"/>
                  <a:gd name="connsiteX70" fmla="*/ 1305728 w 3048803"/>
                  <a:gd name="connsiteY70" fmla="*/ 945516 h 3378200"/>
                  <a:gd name="connsiteX71" fmla="*/ 1357163 w 3048803"/>
                  <a:gd name="connsiteY71" fmla="*/ 996950 h 3378200"/>
                  <a:gd name="connsiteX72" fmla="*/ 1303488 w 3048803"/>
                  <a:gd name="connsiteY72" fmla="*/ 1075055 h 3378200"/>
                  <a:gd name="connsiteX73" fmla="*/ 1349543 w 3048803"/>
                  <a:gd name="connsiteY73" fmla="*/ 1102995 h 3378200"/>
                  <a:gd name="connsiteX74" fmla="*/ 1343114 w 3048803"/>
                  <a:gd name="connsiteY74" fmla="*/ 1106805 h 3378200"/>
                  <a:gd name="connsiteX75" fmla="*/ 1369228 w 3048803"/>
                  <a:gd name="connsiteY75" fmla="*/ 1106805 h 3378200"/>
                  <a:gd name="connsiteX76" fmla="*/ 1376848 w 3048803"/>
                  <a:gd name="connsiteY76" fmla="*/ 1130300 h 3378200"/>
                  <a:gd name="connsiteX77" fmla="*/ 1384468 w 3048803"/>
                  <a:gd name="connsiteY77" fmla="*/ 1155065 h 3378200"/>
                  <a:gd name="connsiteX78" fmla="*/ 1420028 w 3048803"/>
                  <a:gd name="connsiteY78" fmla="*/ 1160780 h 3378200"/>
                  <a:gd name="connsiteX79" fmla="*/ 1451143 w 3048803"/>
                  <a:gd name="connsiteY79" fmla="*/ 1170305 h 3378200"/>
                  <a:gd name="connsiteX80" fmla="*/ 1470193 w 3048803"/>
                  <a:gd name="connsiteY80" fmla="*/ 1164590 h 3378200"/>
                  <a:gd name="connsiteX81" fmla="*/ 1483528 w 3048803"/>
                  <a:gd name="connsiteY81" fmla="*/ 1145541 h 3378200"/>
                  <a:gd name="connsiteX82" fmla="*/ 1493053 w 3048803"/>
                  <a:gd name="connsiteY82" fmla="*/ 1106805 h 3378200"/>
                  <a:gd name="connsiteX83" fmla="*/ 1521628 w 3048803"/>
                  <a:gd name="connsiteY83" fmla="*/ 1106805 h 3378200"/>
                  <a:gd name="connsiteX84" fmla="*/ 1531153 w 3048803"/>
                  <a:gd name="connsiteY84" fmla="*/ 1126490 h 3378200"/>
                  <a:gd name="connsiteX85" fmla="*/ 1550203 w 3048803"/>
                  <a:gd name="connsiteY85" fmla="*/ 1126490 h 3378200"/>
                  <a:gd name="connsiteX86" fmla="*/ 1569253 w 3048803"/>
                  <a:gd name="connsiteY86" fmla="*/ 1143635 h 3378200"/>
                  <a:gd name="connsiteX87" fmla="*/ 1594018 w 3048803"/>
                  <a:gd name="connsiteY87" fmla="*/ 1143635 h 3378200"/>
                  <a:gd name="connsiteX88" fmla="*/ 1603543 w 3048803"/>
                  <a:gd name="connsiteY88" fmla="*/ 1126490 h 3378200"/>
                  <a:gd name="connsiteX89" fmla="*/ 1590208 w 3048803"/>
                  <a:gd name="connsiteY89" fmla="*/ 1170305 h 3378200"/>
                  <a:gd name="connsiteX90" fmla="*/ 1591861 w 3048803"/>
                  <a:gd name="connsiteY90" fmla="*/ 1197102 h 3378200"/>
                  <a:gd name="connsiteX91" fmla="*/ 1598254 w 3048803"/>
                  <a:gd name="connsiteY91" fmla="*/ 1223094 h 3378200"/>
                  <a:gd name="connsiteX92" fmla="*/ 1612265 w 3048803"/>
                  <a:gd name="connsiteY92" fmla="*/ 1253065 h 3378200"/>
                  <a:gd name="connsiteX93" fmla="*/ 1628141 w 3048803"/>
                  <a:gd name="connsiteY93" fmla="*/ 1253065 h 3378200"/>
                  <a:gd name="connsiteX94" fmla="*/ 1635551 w 3048803"/>
                  <a:gd name="connsiteY94" fmla="*/ 1258229 h 3378200"/>
                  <a:gd name="connsiteX95" fmla="*/ 1651593 w 3048803"/>
                  <a:gd name="connsiteY95" fmla="*/ 1278465 h 3378200"/>
                  <a:gd name="connsiteX96" fmla="*/ 1689268 w 3048803"/>
                  <a:gd name="connsiteY96" fmla="*/ 1290320 h 3378200"/>
                  <a:gd name="connsiteX97" fmla="*/ 1692585 w 3048803"/>
                  <a:gd name="connsiteY97" fmla="*/ 1310221 h 3378200"/>
                  <a:gd name="connsiteX98" fmla="*/ 1696253 w 3048803"/>
                  <a:gd name="connsiteY98" fmla="*/ 1295400 h 3378200"/>
                  <a:gd name="connsiteX99" fmla="*/ 1719113 w 3048803"/>
                  <a:gd name="connsiteY99" fmla="*/ 1310640 h 3378200"/>
                  <a:gd name="connsiteX100" fmla="*/ 1726098 w 3048803"/>
                  <a:gd name="connsiteY100" fmla="*/ 1314450 h 3378200"/>
                  <a:gd name="connsiteX101" fmla="*/ 1747688 w 3048803"/>
                  <a:gd name="connsiteY101" fmla="*/ 1314450 h 3378200"/>
                  <a:gd name="connsiteX102" fmla="*/ 1768643 w 3048803"/>
                  <a:gd name="connsiteY102" fmla="*/ 1314450 h 3378200"/>
                  <a:gd name="connsiteX103" fmla="*/ 1805473 w 3048803"/>
                  <a:gd name="connsiteY103" fmla="*/ 1336675 h 3378200"/>
                  <a:gd name="connsiteX104" fmla="*/ 1782613 w 3048803"/>
                  <a:gd name="connsiteY104" fmla="*/ 1349375 h 3378200"/>
                  <a:gd name="connsiteX105" fmla="*/ 1782613 w 3048803"/>
                  <a:gd name="connsiteY105" fmla="*/ 1364615 h 3378200"/>
                  <a:gd name="connsiteX106" fmla="*/ 1768643 w 3048803"/>
                  <a:gd name="connsiteY106" fmla="*/ 1384935 h 3378200"/>
                  <a:gd name="connsiteX107" fmla="*/ 1790233 w 3048803"/>
                  <a:gd name="connsiteY107" fmla="*/ 1402715 h 3378200"/>
                  <a:gd name="connsiteX108" fmla="*/ 1805473 w 3048803"/>
                  <a:gd name="connsiteY108" fmla="*/ 1428750 h 3378200"/>
                  <a:gd name="connsiteX109" fmla="*/ 1834048 w 3048803"/>
                  <a:gd name="connsiteY109" fmla="*/ 1438910 h 3378200"/>
                  <a:gd name="connsiteX110" fmla="*/ 1861988 w 3048803"/>
                  <a:gd name="connsiteY110" fmla="*/ 1418590 h 3378200"/>
                  <a:gd name="connsiteX111" fmla="*/ 1879768 w 3048803"/>
                  <a:gd name="connsiteY111" fmla="*/ 1426210 h 3378200"/>
                  <a:gd name="connsiteX112" fmla="*/ 1895008 w 3048803"/>
                  <a:gd name="connsiteY112" fmla="*/ 1397635 h 3378200"/>
                  <a:gd name="connsiteX113" fmla="*/ 1919138 w 3048803"/>
                  <a:gd name="connsiteY113" fmla="*/ 1410970 h 3378200"/>
                  <a:gd name="connsiteX114" fmla="*/ 1919138 w 3048803"/>
                  <a:gd name="connsiteY114" fmla="*/ 1431290 h 3378200"/>
                  <a:gd name="connsiteX115" fmla="*/ 1941363 w 3048803"/>
                  <a:gd name="connsiteY115" fmla="*/ 1446530 h 3378200"/>
                  <a:gd name="connsiteX116" fmla="*/ 1957873 w 3048803"/>
                  <a:gd name="connsiteY116" fmla="*/ 1413510 h 3378200"/>
                  <a:gd name="connsiteX117" fmla="*/ 1988988 w 3048803"/>
                  <a:gd name="connsiteY117" fmla="*/ 1410970 h 3378200"/>
                  <a:gd name="connsiteX118" fmla="*/ 2031533 w 3048803"/>
                  <a:gd name="connsiteY118" fmla="*/ 1410970 h 3378200"/>
                  <a:gd name="connsiteX119" fmla="*/ 2057568 w 3048803"/>
                  <a:gd name="connsiteY119" fmla="*/ 1431290 h 3378200"/>
                  <a:gd name="connsiteX120" fmla="*/ 2086032 w 3048803"/>
                  <a:gd name="connsiteY120" fmla="*/ 1424444 h 3378200"/>
                  <a:gd name="connsiteX121" fmla="*/ 2081698 w 3048803"/>
                  <a:gd name="connsiteY121" fmla="*/ 1421130 h 3378200"/>
                  <a:gd name="connsiteX122" fmla="*/ 2122973 w 3048803"/>
                  <a:gd name="connsiteY122" fmla="*/ 1396365 h 3378200"/>
                  <a:gd name="connsiteX123" fmla="*/ 2164883 w 3048803"/>
                  <a:gd name="connsiteY123" fmla="*/ 1369695 h 3378200"/>
                  <a:gd name="connsiteX124" fmla="*/ 2162978 w 3048803"/>
                  <a:gd name="connsiteY124" fmla="*/ 1338580 h 3378200"/>
                  <a:gd name="connsiteX125" fmla="*/ 2174408 w 3048803"/>
                  <a:gd name="connsiteY125" fmla="*/ 1247775 h 3378200"/>
                  <a:gd name="connsiteX126" fmla="*/ 2192823 w 3048803"/>
                  <a:gd name="connsiteY126" fmla="*/ 1230630 h 3378200"/>
                  <a:gd name="connsiteX127" fmla="*/ 2113448 w 3048803"/>
                  <a:gd name="connsiteY127" fmla="*/ 1189355 h 3378200"/>
                  <a:gd name="connsiteX128" fmla="*/ 2079793 w 3048803"/>
                  <a:gd name="connsiteY128" fmla="*/ 1189355 h 3378200"/>
                  <a:gd name="connsiteX129" fmla="*/ 2050583 w 3048803"/>
                  <a:gd name="connsiteY129" fmla="*/ 1211580 h 3378200"/>
                  <a:gd name="connsiteX130" fmla="*/ 2029628 w 3048803"/>
                  <a:gd name="connsiteY130" fmla="*/ 1253490 h 3378200"/>
                  <a:gd name="connsiteX131" fmla="*/ 2022008 w 3048803"/>
                  <a:gd name="connsiteY131" fmla="*/ 1245870 h 3378200"/>
                  <a:gd name="connsiteX132" fmla="*/ 2004863 w 3048803"/>
                  <a:gd name="connsiteY132" fmla="*/ 1243965 h 3378200"/>
                  <a:gd name="connsiteX133" fmla="*/ 2048678 w 3048803"/>
                  <a:gd name="connsiteY133" fmla="*/ 1186815 h 3378200"/>
                  <a:gd name="connsiteX134" fmla="*/ 2023913 w 3048803"/>
                  <a:gd name="connsiteY134" fmla="*/ 1146810 h 3378200"/>
                  <a:gd name="connsiteX135" fmla="*/ 2004863 w 3048803"/>
                  <a:gd name="connsiteY135" fmla="*/ 1200150 h 3378200"/>
                  <a:gd name="connsiteX136" fmla="*/ 1989623 w 3048803"/>
                  <a:gd name="connsiteY136" fmla="*/ 1209675 h 3378200"/>
                  <a:gd name="connsiteX137" fmla="*/ 1993433 w 3048803"/>
                  <a:gd name="connsiteY137" fmla="*/ 1236345 h 3378200"/>
                  <a:gd name="connsiteX138" fmla="*/ 1955333 w 3048803"/>
                  <a:gd name="connsiteY138" fmla="*/ 1230630 h 3378200"/>
                  <a:gd name="connsiteX139" fmla="*/ 1955333 w 3048803"/>
                  <a:gd name="connsiteY139" fmla="*/ 1211580 h 3378200"/>
                  <a:gd name="connsiteX140" fmla="*/ 1987718 w 3048803"/>
                  <a:gd name="connsiteY140" fmla="*/ 1151255 h 3378200"/>
                  <a:gd name="connsiteX141" fmla="*/ 2010578 w 3048803"/>
                  <a:gd name="connsiteY141" fmla="*/ 1135380 h 3378200"/>
                  <a:gd name="connsiteX142" fmla="*/ 1997243 w 3048803"/>
                  <a:gd name="connsiteY142" fmla="*/ 1074420 h 3378200"/>
                  <a:gd name="connsiteX143" fmla="*/ 2023913 w 3048803"/>
                  <a:gd name="connsiteY143" fmla="*/ 1033780 h 3378200"/>
                  <a:gd name="connsiteX144" fmla="*/ 2113448 w 3048803"/>
                  <a:gd name="connsiteY144" fmla="*/ 1017905 h 3378200"/>
                  <a:gd name="connsiteX145" fmla="*/ 2162978 w 3048803"/>
                  <a:gd name="connsiteY145" fmla="*/ 1005205 h 3378200"/>
                  <a:gd name="connsiteX146" fmla="*/ 2145198 w 3048803"/>
                  <a:gd name="connsiteY146" fmla="*/ 954405 h 3378200"/>
                  <a:gd name="connsiteX147" fmla="*/ 2111543 w 3048803"/>
                  <a:gd name="connsiteY147" fmla="*/ 963931 h 3378200"/>
                  <a:gd name="connsiteX148" fmla="*/ 2079793 w 3048803"/>
                  <a:gd name="connsiteY148" fmla="*/ 938530 h 3378200"/>
                  <a:gd name="connsiteX149" fmla="*/ 2081698 w 3048803"/>
                  <a:gd name="connsiteY149" fmla="*/ 859155 h 3378200"/>
                  <a:gd name="connsiteX150" fmla="*/ 2129323 w 3048803"/>
                  <a:gd name="connsiteY150" fmla="*/ 824230 h 3378200"/>
                  <a:gd name="connsiteX151" fmla="*/ 2192823 w 3048803"/>
                  <a:gd name="connsiteY151" fmla="*/ 805180 h 3378200"/>
                  <a:gd name="connsiteX152" fmla="*/ 2213778 w 3048803"/>
                  <a:gd name="connsiteY152" fmla="*/ 849630 h 3378200"/>
                  <a:gd name="connsiteX153" fmla="*/ 2230923 w 3048803"/>
                  <a:gd name="connsiteY153" fmla="*/ 881380 h 3378200"/>
                  <a:gd name="connsiteX154" fmla="*/ 2275373 w 3048803"/>
                  <a:gd name="connsiteY154" fmla="*/ 903605 h 3378200"/>
                  <a:gd name="connsiteX155" fmla="*/ 2275373 w 3048803"/>
                  <a:gd name="connsiteY155" fmla="*/ 878205 h 3378200"/>
                  <a:gd name="connsiteX156" fmla="*/ 2367448 w 3048803"/>
                  <a:gd name="connsiteY156" fmla="*/ 849630 h 3378200"/>
                  <a:gd name="connsiteX157" fmla="*/ 2403008 w 3048803"/>
                  <a:gd name="connsiteY157" fmla="*/ 862965 h 3378200"/>
                  <a:gd name="connsiteX158" fmla="*/ 2433488 w 3048803"/>
                  <a:gd name="connsiteY158" fmla="*/ 847725 h 3378200"/>
                  <a:gd name="connsiteX159" fmla="*/ 2456348 w 3048803"/>
                  <a:gd name="connsiteY159" fmla="*/ 872490 h 3378200"/>
                  <a:gd name="connsiteX160" fmla="*/ 2444918 w 3048803"/>
                  <a:gd name="connsiteY160" fmla="*/ 889635 h 3378200"/>
                  <a:gd name="connsiteX161" fmla="*/ 2469683 w 3048803"/>
                  <a:gd name="connsiteY161" fmla="*/ 901065 h 3378200"/>
                  <a:gd name="connsiteX162" fmla="*/ 2458253 w 3048803"/>
                  <a:gd name="connsiteY162" fmla="*/ 910590 h 3378200"/>
                  <a:gd name="connsiteX163" fmla="*/ 2469048 w 3048803"/>
                  <a:gd name="connsiteY163" fmla="*/ 922655 h 3378200"/>
                  <a:gd name="connsiteX164" fmla="*/ 2494448 w 3048803"/>
                  <a:gd name="connsiteY164" fmla="*/ 986155 h 3378200"/>
                  <a:gd name="connsiteX165" fmla="*/ 2458253 w 3048803"/>
                  <a:gd name="connsiteY165" fmla="*/ 1038225 h 3378200"/>
                  <a:gd name="connsiteX166" fmla="*/ 2471588 w 3048803"/>
                  <a:gd name="connsiteY166" fmla="*/ 1068705 h 3378200"/>
                  <a:gd name="connsiteX167" fmla="*/ 2448728 w 3048803"/>
                  <a:gd name="connsiteY167" fmla="*/ 1106805 h 3378200"/>
                  <a:gd name="connsiteX168" fmla="*/ 2448728 w 3048803"/>
                  <a:gd name="connsiteY168" fmla="*/ 1132206 h 3378200"/>
                  <a:gd name="connsiteX169" fmla="*/ 2427773 w 3048803"/>
                  <a:gd name="connsiteY169" fmla="*/ 1141095 h 3378200"/>
                  <a:gd name="connsiteX170" fmla="*/ 2431583 w 3048803"/>
                  <a:gd name="connsiteY170" fmla="*/ 1163955 h 3378200"/>
                  <a:gd name="connsiteX171" fmla="*/ 2387768 w 3048803"/>
                  <a:gd name="connsiteY171" fmla="*/ 1198880 h 3378200"/>
                  <a:gd name="connsiteX172" fmla="*/ 2384593 w 3048803"/>
                  <a:gd name="connsiteY172" fmla="*/ 1230630 h 3378200"/>
                  <a:gd name="connsiteX173" fmla="*/ 2345858 w 3048803"/>
                  <a:gd name="connsiteY173" fmla="*/ 1239520 h 3378200"/>
                  <a:gd name="connsiteX174" fmla="*/ 2345858 w 3048803"/>
                  <a:gd name="connsiteY174" fmla="*/ 1295400 h 3378200"/>
                  <a:gd name="connsiteX175" fmla="*/ 2384593 w 3048803"/>
                  <a:gd name="connsiteY175" fmla="*/ 1314451 h 3378200"/>
                  <a:gd name="connsiteX176" fmla="*/ 2430948 w 3048803"/>
                  <a:gd name="connsiteY176" fmla="*/ 1295400 h 3378200"/>
                  <a:gd name="connsiteX177" fmla="*/ 2472223 w 3048803"/>
                  <a:gd name="connsiteY177" fmla="*/ 1295400 h 3378200"/>
                  <a:gd name="connsiteX178" fmla="*/ 2536358 w 3048803"/>
                  <a:gd name="connsiteY178" fmla="*/ 1239520 h 3378200"/>
                  <a:gd name="connsiteX179" fmla="*/ 2570648 w 3048803"/>
                  <a:gd name="connsiteY179" fmla="*/ 1239520 h 3378200"/>
                  <a:gd name="connsiteX180" fmla="*/ 2573647 w 3048803"/>
                  <a:gd name="connsiteY180" fmla="*/ 1251314 h 3378200"/>
                  <a:gd name="connsiteX181" fmla="*/ 2573710 w 3048803"/>
                  <a:gd name="connsiteY181" fmla="*/ 1251335 h 3378200"/>
                  <a:gd name="connsiteX182" fmla="*/ 2580173 w 3048803"/>
                  <a:gd name="connsiteY182" fmla="*/ 1241425 h 3378200"/>
                  <a:gd name="connsiteX183" fmla="*/ 2601763 w 3048803"/>
                  <a:gd name="connsiteY183" fmla="*/ 1241425 h 3378200"/>
                  <a:gd name="connsiteX184" fmla="*/ 2627163 w 3048803"/>
                  <a:gd name="connsiteY184" fmla="*/ 1264285 h 3378200"/>
                  <a:gd name="connsiteX185" fmla="*/ 2639863 w 3048803"/>
                  <a:gd name="connsiteY185" fmla="*/ 1275715 h 3378200"/>
                  <a:gd name="connsiteX186" fmla="*/ 2653833 w 3048803"/>
                  <a:gd name="connsiteY186" fmla="*/ 1284605 h 3378200"/>
                  <a:gd name="connsiteX187" fmla="*/ 2662088 w 3048803"/>
                  <a:gd name="connsiteY187" fmla="*/ 1273175 h 3378200"/>
                  <a:gd name="connsiteX188" fmla="*/ 2681138 w 3048803"/>
                  <a:gd name="connsiteY188" fmla="*/ 1275715 h 3378200"/>
                  <a:gd name="connsiteX189" fmla="*/ 2698918 w 3048803"/>
                  <a:gd name="connsiteY189" fmla="*/ 1285875 h 3378200"/>
                  <a:gd name="connsiteX190" fmla="*/ 2702728 w 3048803"/>
                  <a:gd name="connsiteY190" fmla="*/ 1297940 h 3378200"/>
                  <a:gd name="connsiteX191" fmla="*/ 2716698 w 3048803"/>
                  <a:gd name="connsiteY191" fmla="*/ 1314451 h 3378200"/>
                  <a:gd name="connsiteX192" fmla="*/ 2715428 w 3048803"/>
                  <a:gd name="connsiteY192" fmla="*/ 1324610 h 3378200"/>
                  <a:gd name="connsiteX193" fmla="*/ 2737018 w 3048803"/>
                  <a:gd name="connsiteY193" fmla="*/ 1325880 h 3378200"/>
                  <a:gd name="connsiteX194" fmla="*/ 2737018 w 3048803"/>
                  <a:gd name="connsiteY194" fmla="*/ 1334770 h 3378200"/>
                  <a:gd name="connsiteX195" fmla="*/ 2763053 w 3048803"/>
                  <a:gd name="connsiteY195" fmla="*/ 1347470 h 3378200"/>
                  <a:gd name="connsiteX196" fmla="*/ 2760513 w 3048803"/>
                  <a:gd name="connsiteY196" fmla="*/ 1357630 h 3378200"/>
                  <a:gd name="connsiteX197" fmla="*/ 2775753 w 3048803"/>
                  <a:gd name="connsiteY197" fmla="*/ 1370330 h 3378200"/>
                  <a:gd name="connsiteX198" fmla="*/ 2766863 w 3048803"/>
                  <a:gd name="connsiteY198" fmla="*/ 1386205 h 3378200"/>
                  <a:gd name="connsiteX199" fmla="*/ 2766863 w 3048803"/>
                  <a:gd name="connsiteY199" fmla="*/ 1400175 h 3378200"/>
                  <a:gd name="connsiteX200" fmla="*/ 2777023 w 3048803"/>
                  <a:gd name="connsiteY200" fmla="*/ 1415415 h 3378200"/>
                  <a:gd name="connsiteX201" fmla="*/ 2793533 w 3048803"/>
                  <a:gd name="connsiteY201" fmla="*/ 1423036 h 3378200"/>
                  <a:gd name="connsiteX202" fmla="*/ 2793533 w 3048803"/>
                  <a:gd name="connsiteY202" fmla="*/ 1440815 h 3378200"/>
                  <a:gd name="connsiteX203" fmla="*/ 2771943 w 3048803"/>
                  <a:gd name="connsiteY203" fmla="*/ 1435735 h 3378200"/>
                  <a:gd name="connsiteX204" fmla="*/ 2763053 w 3048803"/>
                  <a:gd name="connsiteY204" fmla="*/ 1439545 h 3378200"/>
                  <a:gd name="connsiteX205" fmla="*/ 2753528 w 3048803"/>
                  <a:gd name="connsiteY205" fmla="*/ 1431925 h 3378200"/>
                  <a:gd name="connsiteX206" fmla="*/ 2750988 w 3048803"/>
                  <a:gd name="connsiteY206" fmla="*/ 1508760 h 3378200"/>
                  <a:gd name="connsiteX207" fmla="*/ 2773213 w 3048803"/>
                  <a:gd name="connsiteY207" fmla="*/ 1512570 h 3378200"/>
                  <a:gd name="connsiteX208" fmla="*/ 2783373 w 3048803"/>
                  <a:gd name="connsiteY208" fmla="*/ 1504950 h 3378200"/>
                  <a:gd name="connsiteX209" fmla="*/ 2807503 w 3048803"/>
                  <a:gd name="connsiteY209" fmla="*/ 1525270 h 3378200"/>
                  <a:gd name="connsiteX210" fmla="*/ 2831633 w 3048803"/>
                  <a:gd name="connsiteY210" fmla="*/ 1554481 h 3378200"/>
                  <a:gd name="connsiteX211" fmla="*/ 2851953 w 3048803"/>
                  <a:gd name="connsiteY211" fmla="*/ 1553210 h 3378200"/>
                  <a:gd name="connsiteX212" fmla="*/ 2869098 w 3048803"/>
                  <a:gd name="connsiteY212" fmla="*/ 1565910 h 3378200"/>
                  <a:gd name="connsiteX213" fmla="*/ 2886878 w 3048803"/>
                  <a:gd name="connsiteY213" fmla="*/ 1551940 h 3378200"/>
                  <a:gd name="connsiteX214" fmla="*/ 2898308 w 3048803"/>
                  <a:gd name="connsiteY214" fmla="*/ 1565910 h 3378200"/>
                  <a:gd name="connsiteX215" fmla="*/ 2921168 w 3048803"/>
                  <a:gd name="connsiteY215" fmla="*/ 1554481 h 3378200"/>
                  <a:gd name="connsiteX216" fmla="*/ 2937678 w 3048803"/>
                  <a:gd name="connsiteY216" fmla="*/ 1575435 h 3378200"/>
                  <a:gd name="connsiteX217" fmla="*/ 2971333 w 3048803"/>
                  <a:gd name="connsiteY217" fmla="*/ 1602105 h 3378200"/>
                  <a:gd name="connsiteX218" fmla="*/ 2981493 w 3048803"/>
                  <a:gd name="connsiteY218" fmla="*/ 1602105 h 3378200"/>
                  <a:gd name="connsiteX219" fmla="*/ 2976413 w 3048803"/>
                  <a:gd name="connsiteY219" fmla="*/ 1614805 h 3378200"/>
                  <a:gd name="connsiteX220" fmla="*/ 2981493 w 3048803"/>
                  <a:gd name="connsiteY220" fmla="*/ 1632585 h 3378200"/>
                  <a:gd name="connsiteX221" fmla="*/ 2986573 w 3048803"/>
                  <a:gd name="connsiteY221" fmla="*/ 1663700 h 3378200"/>
                  <a:gd name="connsiteX222" fmla="*/ 3000543 w 3048803"/>
                  <a:gd name="connsiteY222" fmla="*/ 1659255 h 3378200"/>
                  <a:gd name="connsiteX223" fmla="*/ 3010703 w 3048803"/>
                  <a:gd name="connsiteY223" fmla="*/ 1685290 h 3378200"/>
                  <a:gd name="connsiteX224" fmla="*/ 3048803 w 3048803"/>
                  <a:gd name="connsiteY224" fmla="*/ 1729740 h 3378200"/>
                  <a:gd name="connsiteX225" fmla="*/ 3026729 w 3048803"/>
                  <a:gd name="connsiteY225" fmla="*/ 1798723 h 3378200"/>
                  <a:gd name="connsiteX226" fmla="*/ 3013147 w 3048803"/>
                  <a:gd name="connsiteY226" fmla="*/ 1792286 h 3378200"/>
                  <a:gd name="connsiteX227" fmla="*/ 2996009 w 3048803"/>
                  <a:gd name="connsiteY227" fmla="*/ 1872304 h 3378200"/>
                  <a:gd name="connsiteX228" fmla="*/ 2948402 w 3048803"/>
                  <a:gd name="connsiteY228" fmla="*/ 1929460 h 3378200"/>
                  <a:gd name="connsiteX229" fmla="*/ 2963636 w 3048803"/>
                  <a:gd name="connsiteY229" fmla="*/ 1958038 h 3378200"/>
                  <a:gd name="connsiteX230" fmla="*/ 2881752 w 3048803"/>
                  <a:gd name="connsiteY230" fmla="*/ 2087591 h 3378200"/>
                  <a:gd name="connsiteX231" fmla="*/ 2837953 w 3048803"/>
                  <a:gd name="connsiteY231" fmla="*/ 2110453 h 3378200"/>
                  <a:gd name="connsiteX232" fmla="*/ 2782729 w 3048803"/>
                  <a:gd name="connsiteY232" fmla="*/ 2129505 h 3378200"/>
                  <a:gd name="connsiteX233" fmla="*/ 2742739 w 3048803"/>
                  <a:gd name="connsiteY233" fmla="*/ 2188566 h 3378200"/>
                  <a:gd name="connsiteX234" fmla="*/ 2733218 w 3048803"/>
                  <a:gd name="connsiteY234" fmla="*/ 2342887 h 3378200"/>
                  <a:gd name="connsiteX235" fmla="*/ 2712271 w 3048803"/>
                  <a:gd name="connsiteY235" fmla="*/ 2360033 h 3378200"/>
                  <a:gd name="connsiteX236" fmla="*/ 2693228 w 3048803"/>
                  <a:gd name="connsiteY236" fmla="*/ 2392422 h 3378200"/>
                  <a:gd name="connsiteX237" fmla="*/ 2691324 w 3048803"/>
                  <a:gd name="connsiteY237" fmla="*/ 2464819 h 3378200"/>
                  <a:gd name="connsiteX238" fmla="*/ 2641813 w 3048803"/>
                  <a:gd name="connsiteY238" fmla="*/ 2521975 h 3378200"/>
                  <a:gd name="connsiteX239" fmla="*/ 2609440 w 3048803"/>
                  <a:gd name="connsiteY239" fmla="*/ 2521975 h 3378200"/>
                  <a:gd name="connsiteX240" fmla="*/ 2535173 w 3048803"/>
                  <a:gd name="connsiteY240" fmla="*/ 2554363 h 3378200"/>
                  <a:gd name="connsiteX241" fmla="*/ 2487566 w 3048803"/>
                  <a:gd name="connsiteY241" fmla="*/ 2605803 h 3378200"/>
                  <a:gd name="connsiteX242" fmla="*/ 2487566 w 3048803"/>
                  <a:gd name="connsiteY242" fmla="*/ 2638192 h 3378200"/>
                  <a:gd name="connsiteX243" fmla="*/ 2449480 w 3048803"/>
                  <a:gd name="connsiteY243" fmla="*/ 2653433 h 3378200"/>
                  <a:gd name="connsiteX244" fmla="*/ 2454688 w 3048803"/>
                  <a:gd name="connsiteY244" fmla="*/ 2729850 h 3378200"/>
                  <a:gd name="connsiteX245" fmla="*/ 2449481 w 3048803"/>
                  <a:gd name="connsiteY245" fmla="*/ 2728371 h 3378200"/>
                  <a:gd name="connsiteX246" fmla="*/ 2428533 w 3048803"/>
                  <a:gd name="connsiteY246" fmla="*/ 2794418 h 3378200"/>
                  <a:gd name="connsiteX247" fmla="*/ 2417108 w 3048803"/>
                  <a:gd name="connsiteY247" fmla="*/ 2788702 h 3378200"/>
                  <a:gd name="connsiteX248" fmla="*/ 2388544 w 3048803"/>
                  <a:gd name="connsiteY248" fmla="*/ 2815375 h 3378200"/>
                  <a:gd name="connsiteX249" fmla="*/ 2337128 w 3048803"/>
                  <a:gd name="connsiteY249" fmla="*/ 2840142 h 3378200"/>
                  <a:gd name="connsiteX250" fmla="*/ 2346649 w 3048803"/>
                  <a:gd name="connsiteY250" fmla="*/ 2855384 h 3378200"/>
                  <a:gd name="connsiteX251" fmla="*/ 2283808 w 3048803"/>
                  <a:gd name="connsiteY251" fmla="*/ 2914445 h 3378200"/>
                  <a:gd name="connsiteX252" fmla="*/ 2214620 w 3048803"/>
                  <a:gd name="connsiteY252" fmla="*/ 2990652 h 3378200"/>
                  <a:gd name="connsiteX253" fmla="*/ 2203828 w 3048803"/>
                  <a:gd name="connsiteY253" fmla="*/ 2990652 h 3378200"/>
                  <a:gd name="connsiteX254" fmla="*/ 2193672 w 3048803"/>
                  <a:gd name="connsiteY254" fmla="*/ 3019230 h 3378200"/>
                  <a:gd name="connsiteX255" fmla="*/ 2179072 w 3048803"/>
                  <a:gd name="connsiteY255" fmla="*/ 3034472 h 3378200"/>
                  <a:gd name="connsiteX256" fmla="*/ 2160030 w 3048803"/>
                  <a:gd name="connsiteY256" fmla="*/ 3055429 h 3378200"/>
                  <a:gd name="connsiteX257" fmla="*/ 2146700 w 3048803"/>
                  <a:gd name="connsiteY257" fmla="*/ 3064955 h 3378200"/>
                  <a:gd name="connsiteX258" fmla="*/ 2135909 w 3048803"/>
                  <a:gd name="connsiteY258" fmla="*/ 3076386 h 3378200"/>
                  <a:gd name="connsiteX259" fmla="*/ 2114327 w 3048803"/>
                  <a:gd name="connsiteY259" fmla="*/ 3084007 h 3378200"/>
                  <a:gd name="connsiteX260" fmla="*/ 2082589 w 3048803"/>
                  <a:gd name="connsiteY260" fmla="*/ 3089722 h 3378200"/>
                  <a:gd name="connsiteX261" fmla="*/ 2045773 w 3048803"/>
                  <a:gd name="connsiteY261" fmla="*/ 3095438 h 3378200"/>
                  <a:gd name="connsiteX262" fmla="*/ 2019113 w 3048803"/>
                  <a:gd name="connsiteY262" fmla="*/ 3103058 h 3378200"/>
                  <a:gd name="connsiteX263" fmla="*/ 2005783 w 3048803"/>
                  <a:gd name="connsiteY263" fmla="*/ 3106869 h 3378200"/>
                  <a:gd name="connsiteX264" fmla="*/ 1979123 w 3048803"/>
                  <a:gd name="connsiteY264" fmla="*/ 3120205 h 3378200"/>
                  <a:gd name="connsiteX265" fmla="*/ 1975314 w 3048803"/>
                  <a:gd name="connsiteY265" fmla="*/ 3131636 h 3378200"/>
                  <a:gd name="connsiteX266" fmla="*/ 1973479 w 3048803"/>
                  <a:gd name="connsiteY266" fmla="*/ 3132471 h 3378200"/>
                  <a:gd name="connsiteX267" fmla="*/ 1972478 w 3048803"/>
                  <a:gd name="connsiteY267" fmla="*/ 3132137 h 3378200"/>
                  <a:gd name="connsiteX268" fmla="*/ 1953263 w 3048803"/>
                  <a:gd name="connsiteY268" fmla="*/ 3128047 h 3378200"/>
                  <a:gd name="connsiteX269" fmla="*/ 1936351 w 3048803"/>
                  <a:gd name="connsiteY269" fmla="*/ 3098165 h 3378200"/>
                  <a:gd name="connsiteX270" fmla="*/ 1919209 w 3048803"/>
                  <a:gd name="connsiteY270" fmla="*/ 3094990 h 3378200"/>
                  <a:gd name="connsiteX271" fmla="*/ 1900163 w 3048803"/>
                  <a:gd name="connsiteY271" fmla="*/ 3054985 h 3378200"/>
                  <a:gd name="connsiteX272" fmla="*/ 1891274 w 3048803"/>
                  <a:gd name="connsiteY272" fmla="*/ 2962275 h 3378200"/>
                  <a:gd name="connsiteX273" fmla="*/ 1848102 w 3048803"/>
                  <a:gd name="connsiteY273" fmla="*/ 2971165 h 3378200"/>
                  <a:gd name="connsiteX274" fmla="*/ 1816358 w 3048803"/>
                  <a:gd name="connsiteY274" fmla="*/ 3023235 h 3378200"/>
                  <a:gd name="connsiteX275" fmla="*/ 1816358 w 3048803"/>
                  <a:gd name="connsiteY275" fmla="*/ 3046095 h 3378200"/>
                  <a:gd name="connsiteX276" fmla="*/ 1747790 w 3048803"/>
                  <a:gd name="connsiteY276" fmla="*/ 3057525 h 3378200"/>
                  <a:gd name="connsiteX277" fmla="*/ 1723030 w 3048803"/>
                  <a:gd name="connsiteY277" fmla="*/ 3131820 h 3378200"/>
                  <a:gd name="connsiteX278" fmla="*/ 1747790 w 3048803"/>
                  <a:gd name="connsiteY278" fmla="*/ 3131820 h 3378200"/>
                  <a:gd name="connsiteX279" fmla="*/ 1706523 w 3048803"/>
                  <a:gd name="connsiteY279" fmla="*/ 3181985 h 3378200"/>
                  <a:gd name="connsiteX280" fmla="*/ 1619311 w 3048803"/>
                  <a:gd name="connsiteY280" fmla="*/ 3171817 h 3378200"/>
                  <a:gd name="connsiteX281" fmla="*/ 1632241 w 3048803"/>
                  <a:gd name="connsiteY281" fmla="*/ 3164205 h 3378200"/>
                  <a:gd name="connsiteX282" fmla="*/ 1603037 w 3048803"/>
                  <a:gd name="connsiteY282" fmla="*/ 3169920 h 3378200"/>
                  <a:gd name="connsiteX283" fmla="*/ 1619311 w 3048803"/>
                  <a:gd name="connsiteY283" fmla="*/ 3171817 h 3378200"/>
                  <a:gd name="connsiteX284" fmla="*/ 1531930 w 3048803"/>
                  <a:gd name="connsiteY284" fmla="*/ 3223260 h 3378200"/>
                  <a:gd name="connsiteX285" fmla="*/ 1442411 w 3048803"/>
                  <a:gd name="connsiteY285" fmla="*/ 3195955 h 3378200"/>
                  <a:gd name="connsiteX286" fmla="*/ 1442411 w 3048803"/>
                  <a:gd name="connsiteY286" fmla="*/ 3164205 h 3378200"/>
                  <a:gd name="connsiteX287" fmla="*/ 1413841 w 3048803"/>
                  <a:gd name="connsiteY287" fmla="*/ 3164205 h 3378200"/>
                  <a:gd name="connsiteX288" fmla="*/ 1384002 w 3048803"/>
                  <a:gd name="connsiteY288" fmla="*/ 3147060 h 3378200"/>
                  <a:gd name="connsiteX289" fmla="*/ 1316704 w 3048803"/>
                  <a:gd name="connsiteY289" fmla="*/ 3199130 h 3378200"/>
                  <a:gd name="connsiteX290" fmla="*/ 1302102 w 3048803"/>
                  <a:gd name="connsiteY290" fmla="*/ 3223260 h 3378200"/>
                  <a:gd name="connsiteX291" fmla="*/ 1302102 w 3048803"/>
                  <a:gd name="connsiteY291" fmla="*/ 3253740 h 3378200"/>
                  <a:gd name="connsiteX292" fmla="*/ 1302102 w 3048803"/>
                  <a:gd name="connsiteY292" fmla="*/ 3291205 h 3378200"/>
                  <a:gd name="connsiteX293" fmla="*/ 1265278 w 3048803"/>
                  <a:gd name="connsiteY293" fmla="*/ 3296920 h 3378200"/>
                  <a:gd name="connsiteX294" fmla="*/ 1227820 w 3048803"/>
                  <a:gd name="connsiteY294" fmla="*/ 3328670 h 3378200"/>
                  <a:gd name="connsiteX295" fmla="*/ 1187822 w 3048803"/>
                  <a:gd name="connsiteY295" fmla="*/ 3378200 h 3378200"/>
                  <a:gd name="connsiteX296" fmla="*/ 1170046 w 3048803"/>
                  <a:gd name="connsiteY296" fmla="*/ 3356610 h 3378200"/>
                  <a:gd name="connsiteX297" fmla="*/ 1104550 w 3048803"/>
                  <a:gd name="connsiteY297" fmla="*/ 3335507 h 3378200"/>
                  <a:gd name="connsiteX298" fmla="*/ 1112053 w 3048803"/>
                  <a:gd name="connsiteY298" fmla="*/ 3321685 h 3378200"/>
                  <a:gd name="connsiteX299" fmla="*/ 1099988 w 3048803"/>
                  <a:gd name="connsiteY299" fmla="*/ 3319145 h 3378200"/>
                  <a:gd name="connsiteX300" fmla="*/ 1099988 w 3048803"/>
                  <a:gd name="connsiteY300" fmla="*/ 3260090 h 3378200"/>
                  <a:gd name="connsiteX301" fmla="*/ 1112053 w 3048803"/>
                  <a:gd name="connsiteY301" fmla="*/ 3256280 h 3378200"/>
                  <a:gd name="connsiteX302" fmla="*/ 1099988 w 3048803"/>
                  <a:gd name="connsiteY302" fmla="*/ 3175000 h 3378200"/>
                  <a:gd name="connsiteX303" fmla="*/ 1099988 w 3048803"/>
                  <a:gd name="connsiteY303" fmla="*/ 3160395 h 3378200"/>
                  <a:gd name="connsiteX304" fmla="*/ 1099988 w 3048803"/>
                  <a:gd name="connsiteY304" fmla="*/ 3146425 h 3378200"/>
                  <a:gd name="connsiteX305" fmla="*/ 1079668 w 3048803"/>
                  <a:gd name="connsiteY305" fmla="*/ 3156585 h 3378200"/>
                  <a:gd name="connsiteX306" fmla="*/ 1075223 w 3048803"/>
                  <a:gd name="connsiteY306" fmla="*/ 3128010 h 3378200"/>
                  <a:gd name="connsiteX307" fmla="*/ 1071413 w 3048803"/>
                  <a:gd name="connsiteY307" fmla="*/ 3095625 h 3378200"/>
                  <a:gd name="connsiteX308" fmla="*/ 1084748 w 3048803"/>
                  <a:gd name="connsiteY308" fmla="*/ 3057525 h 3378200"/>
                  <a:gd name="connsiteX309" fmla="*/ 1046648 w 3048803"/>
                  <a:gd name="connsiteY309" fmla="*/ 3076575 h 3378200"/>
                  <a:gd name="connsiteX310" fmla="*/ 1023788 w 3048803"/>
                  <a:gd name="connsiteY310" fmla="*/ 3068955 h 3378200"/>
                  <a:gd name="connsiteX311" fmla="*/ 1035218 w 3048803"/>
                  <a:gd name="connsiteY311" fmla="*/ 3048000 h 3378200"/>
                  <a:gd name="connsiteX312" fmla="*/ 1023788 w 3048803"/>
                  <a:gd name="connsiteY312" fmla="*/ 3011805 h 3378200"/>
                  <a:gd name="connsiteX313" fmla="*/ 1021883 w 3048803"/>
                  <a:gd name="connsiteY313" fmla="*/ 2975610 h 3378200"/>
                  <a:gd name="connsiteX314" fmla="*/ 1000928 w 3048803"/>
                  <a:gd name="connsiteY314" fmla="*/ 2967990 h 3378200"/>
                  <a:gd name="connsiteX315" fmla="*/ 972353 w 3048803"/>
                  <a:gd name="connsiteY315" fmla="*/ 2971800 h 3378200"/>
                  <a:gd name="connsiteX316" fmla="*/ 983783 w 3048803"/>
                  <a:gd name="connsiteY316" fmla="*/ 2920365 h 3378200"/>
                  <a:gd name="connsiteX317" fmla="*/ 1000928 w 3048803"/>
                  <a:gd name="connsiteY317" fmla="*/ 2891790 h 3378200"/>
                  <a:gd name="connsiteX318" fmla="*/ 981878 w 3048803"/>
                  <a:gd name="connsiteY318" fmla="*/ 2861310 h 3378200"/>
                  <a:gd name="connsiteX319" fmla="*/ 981878 w 3048803"/>
                  <a:gd name="connsiteY319" fmla="*/ 2842260 h 3378200"/>
                  <a:gd name="connsiteX320" fmla="*/ 972353 w 3048803"/>
                  <a:gd name="connsiteY320" fmla="*/ 2819400 h 3378200"/>
                  <a:gd name="connsiteX321" fmla="*/ 959018 w 3048803"/>
                  <a:gd name="connsiteY321" fmla="*/ 2785110 h 3378200"/>
                  <a:gd name="connsiteX322" fmla="*/ 945683 w 3048803"/>
                  <a:gd name="connsiteY322" fmla="*/ 2747010 h 3378200"/>
                  <a:gd name="connsiteX323" fmla="*/ 948223 w 3048803"/>
                  <a:gd name="connsiteY323" fmla="*/ 2728595 h 3378200"/>
                  <a:gd name="connsiteX324" fmla="*/ 948223 w 3048803"/>
                  <a:gd name="connsiteY324" fmla="*/ 2716978 h 3378200"/>
                  <a:gd name="connsiteX325" fmla="*/ 933618 w 3048803"/>
                  <a:gd name="connsiteY325" fmla="*/ 2728595 h 3378200"/>
                  <a:gd name="connsiteX326" fmla="*/ 894248 w 3048803"/>
                  <a:gd name="connsiteY326" fmla="*/ 2684145 h 3378200"/>
                  <a:gd name="connsiteX327" fmla="*/ 865673 w 3048803"/>
                  <a:gd name="connsiteY327" fmla="*/ 2665095 h 3378200"/>
                  <a:gd name="connsiteX328" fmla="*/ 837098 w 3048803"/>
                  <a:gd name="connsiteY328" fmla="*/ 2610485 h 3378200"/>
                  <a:gd name="connsiteX329" fmla="*/ 807888 w 3048803"/>
                  <a:gd name="connsiteY329" fmla="*/ 2608580 h 3378200"/>
                  <a:gd name="connsiteX330" fmla="*/ 792013 w 3048803"/>
                  <a:gd name="connsiteY330" fmla="*/ 2620645 h 3378200"/>
                  <a:gd name="connsiteX331" fmla="*/ 778043 w 3048803"/>
                  <a:gd name="connsiteY331" fmla="*/ 2571750 h 3378200"/>
                  <a:gd name="connsiteX332" fmla="*/ 778043 w 3048803"/>
                  <a:gd name="connsiteY332" fmla="*/ 2543175 h 3378200"/>
                  <a:gd name="connsiteX333" fmla="*/ 749279 w 3048803"/>
                  <a:gd name="connsiteY333" fmla="*/ 2518473 h 3378200"/>
                  <a:gd name="connsiteX334" fmla="*/ 724703 w 3048803"/>
                  <a:gd name="connsiteY334" fmla="*/ 2458085 h 3378200"/>
                  <a:gd name="connsiteX335" fmla="*/ 731053 w 3048803"/>
                  <a:gd name="connsiteY335" fmla="*/ 2426970 h 3378200"/>
                  <a:gd name="connsiteX336" fmla="*/ 796458 w 3048803"/>
                  <a:gd name="connsiteY336" fmla="*/ 2334260 h 3378200"/>
                  <a:gd name="connsiteX337" fmla="*/ 807888 w 3048803"/>
                  <a:gd name="connsiteY337" fmla="*/ 2284730 h 3378200"/>
                  <a:gd name="connsiteX338" fmla="*/ 807888 w 3048803"/>
                  <a:gd name="connsiteY338" fmla="*/ 2242185 h 3378200"/>
                  <a:gd name="connsiteX339" fmla="*/ 807888 w 3048803"/>
                  <a:gd name="connsiteY339" fmla="*/ 2211070 h 3378200"/>
                  <a:gd name="connsiteX340" fmla="*/ 807888 w 3048803"/>
                  <a:gd name="connsiteY340" fmla="*/ 2193290 h 3378200"/>
                  <a:gd name="connsiteX341" fmla="*/ 753913 w 3048803"/>
                  <a:gd name="connsiteY341" fmla="*/ 2092960 h 3378200"/>
                  <a:gd name="connsiteX342" fmla="*/ 790108 w 3048803"/>
                  <a:gd name="connsiteY342" fmla="*/ 2103755 h 3378200"/>
                  <a:gd name="connsiteX343" fmla="*/ 807888 w 3048803"/>
                  <a:gd name="connsiteY343" fmla="*/ 2077085 h 3378200"/>
                  <a:gd name="connsiteX344" fmla="*/ 853608 w 3048803"/>
                  <a:gd name="connsiteY344" fmla="*/ 2072640 h 3378200"/>
                  <a:gd name="connsiteX345" fmla="*/ 873928 w 3048803"/>
                  <a:gd name="connsiteY345" fmla="*/ 2042160 h 3378200"/>
                  <a:gd name="connsiteX346" fmla="*/ 857418 w 3048803"/>
                  <a:gd name="connsiteY346" fmla="*/ 1997710 h 3378200"/>
                  <a:gd name="connsiteX347" fmla="*/ 881548 w 3048803"/>
                  <a:gd name="connsiteY347" fmla="*/ 1981200 h 3378200"/>
                  <a:gd name="connsiteX348" fmla="*/ 875833 w 3048803"/>
                  <a:gd name="connsiteY348" fmla="*/ 1952625 h 3378200"/>
                  <a:gd name="connsiteX349" fmla="*/ 899963 w 3048803"/>
                  <a:gd name="connsiteY349" fmla="*/ 1897380 h 3378200"/>
                  <a:gd name="connsiteX350" fmla="*/ 898058 w 3048803"/>
                  <a:gd name="connsiteY350" fmla="*/ 1885315 h 3378200"/>
                  <a:gd name="connsiteX351" fmla="*/ 901868 w 3048803"/>
                  <a:gd name="connsiteY351" fmla="*/ 1869440 h 3378200"/>
                  <a:gd name="connsiteX352" fmla="*/ 913298 w 3048803"/>
                  <a:gd name="connsiteY352" fmla="*/ 1844675 h 3378200"/>
                  <a:gd name="connsiteX353" fmla="*/ 913298 w 3048803"/>
                  <a:gd name="connsiteY353" fmla="*/ 1826260 h 3378200"/>
                  <a:gd name="connsiteX354" fmla="*/ 923673 w 3048803"/>
                  <a:gd name="connsiteY354" fmla="*/ 1832744 h 3378200"/>
                  <a:gd name="connsiteX355" fmla="*/ 913298 w 3048803"/>
                  <a:gd name="connsiteY355" fmla="*/ 1823085 h 3378200"/>
                  <a:gd name="connsiteX356" fmla="*/ 920918 w 3048803"/>
                  <a:gd name="connsiteY356" fmla="*/ 1805940 h 3378200"/>
                  <a:gd name="connsiteX357" fmla="*/ 931713 w 3048803"/>
                  <a:gd name="connsiteY357" fmla="*/ 1767840 h 3378200"/>
                  <a:gd name="connsiteX358" fmla="*/ 931713 w 3048803"/>
                  <a:gd name="connsiteY358" fmla="*/ 1751330 h 3378200"/>
                  <a:gd name="connsiteX359" fmla="*/ 948223 w 3048803"/>
                  <a:gd name="connsiteY359" fmla="*/ 1751330 h 3378200"/>
                  <a:gd name="connsiteX360" fmla="*/ 948223 w 3048803"/>
                  <a:gd name="connsiteY360" fmla="*/ 1714500 h 3378200"/>
                  <a:gd name="connsiteX361" fmla="*/ 953303 w 3048803"/>
                  <a:gd name="connsiteY361" fmla="*/ 1680210 h 3378200"/>
                  <a:gd name="connsiteX362" fmla="*/ 974258 w 3048803"/>
                  <a:gd name="connsiteY362" fmla="*/ 1671955 h 3378200"/>
                  <a:gd name="connsiteX363" fmla="*/ 987593 w 3048803"/>
                  <a:gd name="connsiteY363" fmla="*/ 1651000 h 3378200"/>
                  <a:gd name="connsiteX364" fmla="*/ 993929 w 3048803"/>
                  <a:gd name="connsiteY364" fmla="*/ 1644465 h 3378200"/>
                  <a:gd name="connsiteX365" fmla="*/ 995848 w 3048803"/>
                  <a:gd name="connsiteY365" fmla="*/ 1640840 h 3378200"/>
                  <a:gd name="connsiteX366" fmla="*/ 997753 w 3048803"/>
                  <a:gd name="connsiteY366" fmla="*/ 1614805 h 3378200"/>
                  <a:gd name="connsiteX367" fmla="*/ 972353 w 3048803"/>
                  <a:gd name="connsiteY367" fmla="*/ 1602740 h 3378200"/>
                  <a:gd name="connsiteX368" fmla="*/ 961558 w 3048803"/>
                  <a:gd name="connsiteY368" fmla="*/ 1614805 h 3378200"/>
                  <a:gd name="connsiteX369" fmla="*/ 939968 w 3048803"/>
                  <a:gd name="connsiteY369" fmla="*/ 1625600 h 3378200"/>
                  <a:gd name="connsiteX370" fmla="*/ 905043 w 3048803"/>
                  <a:gd name="connsiteY370" fmla="*/ 1637030 h 3378200"/>
                  <a:gd name="connsiteX371" fmla="*/ 892343 w 3048803"/>
                  <a:gd name="connsiteY371" fmla="*/ 1672590 h 3378200"/>
                  <a:gd name="connsiteX372" fmla="*/ 870118 w 3048803"/>
                  <a:gd name="connsiteY372" fmla="*/ 1651635 h 3378200"/>
                  <a:gd name="connsiteX373" fmla="*/ 861706 w 3048803"/>
                  <a:gd name="connsiteY373" fmla="*/ 1633315 h 3378200"/>
                  <a:gd name="connsiteX374" fmla="*/ 855897 w 3048803"/>
                  <a:gd name="connsiteY374" fmla="*/ 1618678 h 3378200"/>
                  <a:gd name="connsiteX375" fmla="*/ 854626 w 3048803"/>
                  <a:gd name="connsiteY375" fmla="*/ 1588260 h 3378200"/>
                  <a:gd name="connsiteX376" fmla="*/ 839324 w 3048803"/>
                  <a:gd name="connsiteY376" fmla="*/ 1564829 h 3378200"/>
                  <a:gd name="connsiteX377" fmla="*/ 814622 w 3048803"/>
                  <a:gd name="connsiteY377" fmla="*/ 1524761 h 3378200"/>
                  <a:gd name="connsiteX378" fmla="*/ 814238 w 3048803"/>
                  <a:gd name="connsiteY378" fmla="*/ 1526540 h 3378200"/>
                  <a:gd name="connsiteX379" fmla="*/ 784393 w 3048803"/>
                  <a:gd name="connsiteY379" fmla="*/ 1524635 h 3378200"/>
                  <a:gd name="connsiteX380" fmla="*/ 767248 w 3048803"/>
                  <a:gd name="connsiteY380" fmla="*/ 1507490 h 3378200"/>
                  <a:gd name="connsiteX381" fmla="*/ 753913 w 3048803"/>
                  <a:gd name="connsiteY381" fmla="*/ 1496061 h 3378200"/>
                  <a:gd name="connsiteX382" fmla="*/ 784393 w 3048803"/>
                  <a:gd name="connsiteY382" fmla="*/ 1484630 h 3378200"/>
                  <a:gd name="connsiteX383" fmla="*/ 814238 w 3048803"/>
                  <a:gd name="connsiteY383" fmla="*/ 1478915 h 3378200"/>
                  <a:gd name="connsiteX384" fmla="*/ 814238 w 3048803"/>
                  <a:gd name="connsiteY384" fmla="*/ 1464945 h 3378200"/>
                  <a:gd name="connsiteX385" fmla="*/ 814238 w 3048803"/>
                  <a:gd name="connsiteY385" fmla="*/ 1450340 h 3378200"/>
                  <a:gd name="connsiteX386" fmla="*/ 840908 w 3048803"/>
                  <a:gd name="connsiteY386" fmla="*/ 1437005 h 3378200"/>
                  <a:gd name="connsiteX387" fmla="*/ 871388 w 3048803"/>
                  <a:gd name="connsiteY387" fmla="*/ 1423670 h 3378200"/>
                  <a:gd name="connsiteX388" fmla="*/ 897423 w 3048803"/>
                  <a:gd name="connsiteY388" fmla="*/ 1417955 h 3378200"/>
                  <a:gd name="connsiteX389" fmla="*/ 915838 w 3048803"/>
                  <a:gd name="connsiteY389" fmla="*/ 1410335 h 3378200"/>
                  <a:gd name="connsiteX390" fmla="*/ 929173 w 3048803"/>
                  <a:gd name="connsiteY390" fmla="*/ 1398905 h 3378200"/>
                  <a:gd name="connsiteX391" fmla="*/ 939968 w 3048803"/>
                  <a:gd name="connsiteY391" fmla="*/ 1386840 h 3378200"/>
                  <a:gd name="connsiteX392" fmla="*/ 972353 w 3048803"/>
                  <a:gd name="connsiteY392" fmla="*/ 1386840 h 3378200"/>
                  <a:gd name="connsiteX393" fmla="*/ 1020613 w 3048803"/>
                  <a:gd name="connsiteY393" fmla="*/ 1386840 h 3378200"/>
                  <a:gd name="connsiteX394" fmla="*/ 1020613 w 3048803"/>
                  <a:gd name="connsiteY394" fmla="*/ 1398905 h 3378200"/>
                  <a:gd name="connsiteX395" fmla="*/ 1043473 w 3048803"/>
                  <a:gd name="connsiteY395" fmla="*/ 1383823 h 3378200"/>
                  <a:gd name="connsiteX396" fmla="*/ 1054903 w 3048803"/>
                  <a:gd name="connsiteY396" fmla="*/ 1392649 h 3378200"/>
                  <a:gd name="connsiteX397" fmla="*/ 1063063 w 3048803"/>
                  <a:gd name="connsiteY397" fmla="*/ 1400395 h 3378200"/>
                  <a:gd name="connsiteX398" fmla="*/ 1085383 w 3048803"/>
                  <a:gd name="connsiteY398" fmla="*/ 1402715 h 3378200"/>
                  <a:gd name="connsiteX399" fmla="*/ 1092941 w 3048803"/>
                  <a:gd name="connsiteY399" fmla="*/ 1423858 h 3378200"/>
                  <a:gd name="connsiteX400" fmla="*/ 1108243 w 3048803"/>
                  <a:gd name="connsiteY400" fmla="*/ 1400810 h 3378200"/>
                  <a:gd name="connsiteX401" fmla="*/ 1130468 w 3048803"/>
                  <a:gd name="connsiteY401" fmla="*/ 1386840 h 3378200"/>
                  <a:gd name="connsiteX402" fmla="*/ 1150153 w 3048803"/>
                  <a:gd name="connsiteY402" fmla="*/ 1386840 h 3378200"/>
                  <a:gd name="connsiteX403" fmla="*/ 1167298 w 3048803"/>
                  <a:gd name="connsiteY403" fmla="*/ 1386840 h 3378200"/>
                  <a:gd name="connsiteX404" fmla="*/ 1180633 w 3048803"/>
                  <a:gd name="connsiteY404" fmla="*/ 1360805 h 3378200"/>
                  <a:gd name="connsiteX405" fmla="*/ 1176823 w 3048803"/>
                  <a:gd name="connsiteY405" fmla="*/ 1330325 h 3378200"/>
                  <a:gd name="connsiteX406" fmla="*/ 1182538 w 3048803"/>
                  <a:gd name="connsiteY406" fmla="*/ 1313180 h 3378200"/>
                  <a:gd name="connsiteX407" fmla="*/ 1184443 w 3048803"/>
                  <a:gd name="connsiteY407" fmla="*/ 1309371 h 3378200"/>
                  <a:gd name="connsiteX408" fmla="*/ 1179950 w 3048803"/>
                  <a:gd name="connsiteY408" fmla="*/ 1295891 h 3378200"/>
                  <a:gd name="connsiteX409" fmla="*/ 1130851 w 3048803"/>
                  <a:gd name="connsiteY409" fmla="*/ 1326070 h 3378200"/>
                  <a:gd name="connsiteX410" fmla="*/ 1096625 w 3048803"/>
                  <a:gd name="connsiteY410" fmla="*/ 1293620 h 3378200"/>
                  <a:gd name="connsiteX411" fmla="*/ 1068873 w 3048803"/>
                  <a:gd name="connsiteY411" fmla="*/ 1288415 h 3378200"/>
                  <a:gd name="connsiteX412" fmla="*/ 1014898 w 3048803"/>
                  <a:gd name="connsiteY412" fmla="*/ 1241425 h 3378200"/>
                  <a:gd name="connsiteX413" fmla="*/ 972353 w 3048803"/>
                  <a:gd name="connsiteY413" fmla="*/ 1184910 h 3378200"/>
                  <a:gd name="connsiteX414" fmla="*/ 921553 w 3048803"/>
                  <a:gd name="connsiteY414" fmla="*/ 1211071 h 3378200"/>
                  <a:gd name="connsiteX415" fmla="*/ 875996 w 3048803"/>
                  <a:gd name="connsiteY415" fmla="*/ 1215673 h 3378200"/>
                  <a:gd name="connsiteX416" fmla="*/ 837575 w 3048803"/>
                  <a:gd name="connsiteY416" fmla="*/ 1207581 h 3378200"/>
                  <a:gd name="connsiteX417" fmla="*/ 761156 w 3048803"/>
                  <a:gd name="connsiteY417" fmla="*/ 1245298 h 3378200"/>
                  <a:gd name="connsiteX418" fmla="*/ 742075 w 3048803"/>
                  <a:gd name="connsiteY418" fmla="*/ 1218188 h 3378200"/>
                  <a:gd name="connsiteX419" fmla="*/ 753913 w 3048803"/>
                  <a:gd name="connsiteY419" fmla="*/ 1162050 h 3378200"/>
                  <a:gd name="connsiteX420" fmla="*/ 720893 w 3048803"/>
                  <a:gd name="connsiteY420" fmla="*/ 1184910 h 3378200"/>
                  <a:gd name="connsiteX421" fmla="*/ 695493 w 3048803"/>
                  <a:gd name="connsiteY421" fmla="*/ 1177290 h 3378200"/>
                  <a:gd name="connsiteX422" fmla="*/ 671363 w 3048803"/>
                  <a:gd name="connsiteY422" fmla="*/ 1146810 h 3378200"/>
                  <a:gd name="connsiteX423" fmla="*/ 655488 w 3048803"/>
                  <a:gd name="connsiteY423" fmla="*/ 1128395 h 3378200"/>
                  <a:gd name="connsiteX424" fmla="*/ 627548 w 3048803"/>
                  <a:gd name="connsiteY424" fmla="*/ 1128395 h 3378200"/>
                  <a:gd name="connsiteX425" fmla="*/ 605958 w 3048803"/>
                  <a:gd name="connsiteY425" fmla="*/ 1123315 h 3378200"/>
                  <a:gd name="connsiteX426" fmla="*/ 577383 w 3048803"/>
                  <a:gd name="connsiteY426" fmla="*/ 1123315 h 3378200"/>
                  <a:gd name="connsiteX427" fmla="*/ 561508 w 3048803"/>
                  <a:gd name="connsiteY427" fmla="*/ 1149350 h 3378200"/>
                  <a:gd name="connsiteX428" fmla="*/ 534838 w 3048803"/>
                  <a:gd name="connsiteY428" fmla="*/ 1164590 h 3378200"/>
                  <a:gd name="connsiteX429" fmla="*/ 512613 w 3048803"/>
                  <a:gd name="connsiteY429" fmla="*/ 1128395 h 3378200"/>
                  <a:gd name="connsiteX430" fmla="*/ 495468 w 3048803"/>
                  <a:gd name="connsiteY430" fmla="*/ 1108075 h 3378200"/>
                  <a:gd name="connsiteX431" fmla="*/ 495468 w 3048803"/>
                  <a:gd name="connsiteY431" fmla="*/ 1075055 h 3378200"/>
                  <a:gd name="connsiteX432" fmla="*/ 495468 w 3048803"/>
                  <a:gd name="connsiteY432" fmla="*/ 1056640 h 3378200"/>
                  <a:gd name="connsiteX433" fmla="*/ 481498 w 3048803"/>
                  <a:gd name="connsiteY433" fmla="*/ 1015365 h 3378200"/>
                  <a:gd name="connsiteX434" fmla="*/ 444668 w 3048803"/>
                  <a:gd name="connsiteY434" fmla="*/ 1017905 h 3378200"/>
                  <a:gd name="connsiteX435" fmla="*/ 439588 w 3048803"/>
                  <a:gd name="connsiteY435" fmla="*/ 996950 h 3378200"/>
                  <a:gd name="connsiteX436" fmla="*/ 409108 w 3048803"/>
                  <a:gd name="connsiteY436" fmla="*/ 1015365 h 3378200"/>
                  <a:gd name="connsiteX437" fmla="*/ 386248 w 3048803"/>
                  <a:gd name="connsiteY437" fmla="*/ 1017905 h 3378200"/>
                  <a:gd name="connsiteX438" fmla="*/ 357673 w 3048803"/>
                  <a:gd name="connsiteY438" fmla="*/ 1028065 h 3378200"/>
                  <a:gd name="connsiteX439" fmla="*/ 325923 w 3048803"/>
                  <a:gd name="connsiteY439" fmla="*/ 1010285 h 3378200"/>
                  <a:gd name="connsiteX440" fmla="*/ 315128 w 3048803"/>
                  <a:gd name="connsiteY440" fmla="*/ 984250 h 3378200"/>
                  <a:gd name="connsiteX441" fmla="*/ 293538 w 3048803"/>
                  <a:gd name="connsiteY441" fmla="*/ 984250 h 3378200"/>
                  <a:gd name="connsiteX442" fmla="*/ 272583 w 3048803"/>
                  <a:gd name="connsiteY442" fmla="*/ 958215 h 3378200"/>
                  <a:gd name="connsiteX443" fmla="*/ 252263 w 3048803"/>
                  <a:gd name="connsiteY443" fmla="*/ 958215 h 3378200"/>
                  <a:gd name="connsiteX444" fmla="*/ 242103 w 3048803"/>
                  <a:gd name="connsiteY444" fmla="*/ 974090 h 3378200"/>
                  <a:gd name="connsiteX445" fmla="*/ 219878 w 3048803"/>
                  <a:gd name="connsiteY445" fmla="*/ 991870 h 3378200"/>
                  <a:gd name="connsiteX446" fmla="*/ 214798 w 3048803"/>
                  <a:gd name="connsiteY446" fmla="*/ 974090 h 3378200"/>
                  <a:gd name="connsiteX447" fmla="*/ 188128 w 3048803"/>
                  <a:gd name="connsiteY447" fmla="*/ 974090 h 3378200"/>
                  <a:gd name="connsiteX448" fmla="*/ 198288 w 3048803"/>
                  <a:gd name="connsiteY448" fmla="*/ 920116 h 3378200"/>
                  <a:gd name="connsiteX449" fmla="*/ 160062 w 3048803"/>
                  <a:gd name="connsiteY449" fmla="*/ 920116 h 3378200"/>
                  <a:gd name="connsiteX450" fmla="*/ 128821 w 3048803"/>
                  <a:gd name="connsiteY450" fmla="*/ 873761 h 3378200"/>
                  <a:gd name="connsiteX451" fmla="*/ 167808 w 3048803"/>
                  <a:gd name="connsiteY451" fmla="*/ 845185 h 3378200"/>
                  <a:gd name="connsiteX452" fmla="*/ 165226 w 3048803"/>
                  <a:gd name="connsiteY452" fmla="*/ 816736 h 3378200"/>
                  <a:gd name="connsiteX453" fmla="*/ 146643 w 3048803"/>
                  <a:gd name="connsiteY453" fmla="*/ 795020 h 3378200"/>
                  <a:gd name="connsiteX454" fmla="*/ 167808 w 3048803"/>
                  <a:gd name="connsiteY454" fmla="*/ 747395 h 3378200"/>
                  <a:gd name="connsiteX455" fmla="*/ 185588 w 3048803"/>
                  <a:gd name="connsiteY455" fmla="*/ 760095 h 3378200"/>
                  <a:gd name="connsiteX456" fmla="*/ 259883 w 3048803"/>
                  <a:gd name="connsiteY456" fmla="*/ 726440 h 3378200"/>
                  <a:gd name="connsiteX457" fmla="*/ 219878 w 3048803"/>
                  <a:gd name="connsiteY457" fmla="*/ 693420 h 3378200"/>
                  <a:gd name="connsiteX458" fmla="*/ 193208 w 3048803"/>
                  <a:gd name="connsiteY458" fmla="*/ 652780 h 3378200"/>
                  <a:gd name="connsiteX459" fmla="*/ 214798 w 3048803"/>
                  <a:gd name="connsiteY459" fmla="*/ 633730 h 3378200"/>
                  <a:gd name="connsiteX460" fmla="*/ 183048 w 3048803"/>
                  <a:gd name="connsiteY460" fmla="*/ 610870 h 3378200"/>
                  <a:gd name="connsiteX461" fmla="*/ 198288 w 3048803"/>
                  <a:gd name="connsiteY461" fmla="*/ 551815 h 3378200"/>
                  <a:gd name="connsiteX462" fmla="*/ 195748 w 3048803"/>
                  <a:gd name="connsiteY462" fmla="*/ 508636 h 3378200"/>
                  <a:gd name="connsiteX463" fmla="*/ 167808 w 3048803"/>
                  <a:gd name="connsiteY463" fmla="*/ 489585 h 3378200"/>
                  <a:gd name="connsiteX464" fmla="*/ 214798 w 3048803"/>
                  <a:gd name="connsiteY464" fmla="*/ 481965 h 3378200"/>
                  <a:gd name="connsiteX465" fmla="*/ 202733 w 3048803"/>
                  <a:gd name="connsiteY465" fmla="*/ 422911 h 3378200"/>
                  <a:gd name="connsiteX466" fmla="*/ 202733 w 3048803"/>
                  <a:gd name="connsiteY466" fmla="*/ 398145 h 3378200"/>
                  <a:gd name="connsiteX467" fmla="*/ 214798 w 3048803"/>
                  <a:gd name="connsiteY467" fmla="*/ 391160 h 3378200"/>
                  <a:gd name="connsiteX468" fmla="*/ 223688 w 3048803"/>
                  <a:gd name="connsiteY468" fmla="*/ 377191 h 3378200"/>
                  <a:gd name="connsiteX469" fmla="*/ 219878 w 3048803"/>
                  <a:gd name="connsiteY469" fmla="*/ 350520 h 3378200"/>
                  <a:gd name="connsiteX470" fmla="*/ 214798 w 3048803"/>
                  <a:gd name="connsiteY470" fmla="*/ 296545 h 3378200"/>
                  <a:gd name="connsiteX471" fmla="*/ 183048 w 3048803"/>
                  <a:gd name="connsiteY471" fmla="*/ 265430 h 3378200"/>
                  <a:gd name="connsiteX472" fmla="*/ 159553 w 3048803"/>
                  <a:gd name="connsiteY472" fmla="*/ 255270 h 3378200"/>
                  <a:gd name="connsiteX473" fmla="*/ 125898 w 3048803"/>
                  <a:gd name="connsiteY473" fmla="*/ 257810 h 3378200"/>
                  <a:gd name="connsiteX474" fmla="*/ 120818 w 3048803"/>
                  <a:gd name="connsiteY474" fmla="*/ 285115 h 3378200"/>
                  <a:gd name="connsiteX475" fmla="*/ 99228 w 3048803"/>
                  <a:gd name="connsiteY475" fmla="*/ 270510 h 3378200"/>
                  <a:gd name="connsiteX476" fmla="*/ 85258 w 3048803"/>
                  <a:gd name="connsiteY476" fmla="*/ 247650 h 3378200"/>
                  <a:gd name="connsiteX477" fmla="*/ 58588 w 3048803"/>
                  <a:gd name="connsiteY477" fmla="*/ 213995 h 3378200"/>
                  <a:gd name="connsiteX478" fmla="*/ 45679 w 3048803"/>
                  <a:gd name="connsiteY478" fmla="*/ 198372 h 3378200"/>
                  <a:gd name="connsiteX479" fmla="*/ 28492 w 3048803"/>
                  <a:gd name="connsiteY479" fmla="*/ 177884 h 3378200"/>
                  <a:gd name="connsiteX480" fmla="*/ 0 w 3048803"/>
                  <a:gd name="connsiteY480" fmla="*/ 172720 h 3378200"/>
                  <a:gd name="connsiteX481" fmla="*/ 43983 w 3048803"/>
                  <a:gd name="connsiteY481" fmla="*/ 116205 h 3378200"/>
                  <a:gd name="connsiteX482" fmla="*/ 58588 w 3048803"/>
                  <a:gd name="connsiteY482" fmla="*/ 111125 h 3378200"/>
                  <a:gd name="connsiteX483" fmla="*/ 58588 w 3048803"/>
                  <a:gd name="connsiteY483" fmla="*/ 85725 h 3378200"/>
                  <a:gd name="connsiteX484" fmla="*/ 120818 w 3048803"/>
                  <a:gd name="connsiteY484" fmla="*/ 85725 h 3378200"/>
                  <a:gd name="connsiteX485" fmla="*/ 120818 w 3048803"/>
                  <a:gd name="connsiteY485" fmla="*/ 64770 h 3378200"/>
                  <a:gd name="connsiteX486" fmla="*/ 159553 w 3048803"/>
                  <a:gd name="connsiteY486" fmla="*/ 62230 h 3378200"/>
                  <a:gd name="connsiteX487" fmla="*/ 167808 w 3048803"/>
                  <a:gd name="connsiteY487" fmla="*/ 28575 h 3378200"/>
                  <a:gd name="connsiteX488" fmla="*/ 167808 w 3048803"/>
                  <a:gd name="connsiteY488" fmla="*/ 0 h 3378200"/>
                  <a:gd name="connsiteX0" fmla="*/ 966497 w 3048803"/>
                  <a:gd name="connsiteY0" fmla="*/ 2693200 h 3378200"/>
                  <a:gd name="connsiteX1" fmla="*/ 964145 w 3048803"/>
                  <a:gd name="connsiteY1" fmla="*/ 2699470 h 3378200"/>
                  <a:gd name="connsiteX2" fmla="*/ 967273 w 3048803"/>
                  <a:gd name="connsiteY2" fmla="*/ 2698115 h 3378200"/>
                  <a:gd name="connsiteX3" fmla="*/ 966497 w 3048803"/>
                  <a:gd name="connsiteY3" fmla="*/ 2693200 h 3378200"/>
                  <a:gd name="connsiteX4" fmla="*/ 933618 w 3048803"/>
                  <a:gd name="connsiteY4" fmla="*/ 1861844 h 3378200"/>
                  <a:gd name="connsiteX5" fmla="*/ 933618 w 3048803"/>
                  <a:gd name="connsiteY5" fmla="*/ 1869440 h 3378200"/>
                  <a:gd name="connsiteX6" fmla="*/ 950128 w 3048803"/>
                  <a:gd name="connsiteY6" fmla="*/ 1869440 h 3378200"/>
                  <a:gd name="connsiteX7" fmla="*/ 950128 w 3048803"/>
                  <a:gd name="connsiteY7" fmla="*/ 1866214 h 3378200"/>
                  <a:gd name="connsiteX8" fmla="*/ 948223 w 3048803"/>
                  <a:gd name="connsiteY8" fmla="*/ 1866900 h 3378200"/>
                  <a:gd name="connsiteX9" fmla="*/ 933618 w 3048803"/>
                  <a:gd name="connsiteY9" fmla="*/ 1861844 h 3378200"/>
                  <a:gd name="connsiteX10" fmla="*/ 2615098 w 3048803"/>
                  <a:gd name="connsiteY10" fmla="*/ 1367155 h 3378200"/>
                  <a:gd name="connsiteX11" fmla="*/ 2611374 w 3048803"/>
                  <a:gd name="connsiteY11" fmla="*/ 1370879 h 3378200"/>
                  <a:gd name="connsiteX12" fmla="*/ 2612074 w 3048803"/>
                  <a:gd name="connsiteY12" fmla="*/ 1377875 h 3378200"/>
                  <a:gd name="connsiteX13" fmla="*/ 2614463 w 3048803"/>
                  <a:gd name="connsiteY13" fmla="*/ 1376680 h 3378200"/>
                  <a:gd name="connsiteX14" fmla="*/ 2615098 w 3048803"/>
                  <a:gd name="connsiteY14" fmla="*/ 1367155 h 3378200"/>
                  <a:gd name="connsiteX15" fmla="*/ 1338490 w 3048803"/>
                  <a:gd name="connsiteY15" fmla="*/ 1109545 h 3378200"/>
                  <a:gd name="connsiteX16" fmla="*/ 1325285 w 3048803"/>
                  <a:gd name="connsiteY16" fmla="*/ 1117370 h 3378200"/>
                  <a:gd name="connsiteX17" fmla="*/ 1326365 w 3048803"/>
                  <a:gd name="connsiteY17" fmla="*/ 1119187 h 3378200"/>
                  <a:gd name="connsiteX18" fmla="*/ 1327377 w 3048803"/>
                  <a:gd name="connsiteY18" fmla="*/ 1121684 h 3378200"/>
                  <a:gd name="connsiteX19" fmla="*/ 1331128 w 3048803"/>
                  <a:gd name="connsiteY19" fmla="*/ 1118870 h 3378200"/>
                  <a:gd name="connsiteX20" fmla="*/ 1338490 w 3048803"/>
                  <a:gd name="connsiteY20" fmla="*/ 1109545 h 3378200"/>
                  <a:gd name="connsiteX21" fmla="*/ 1389548 w 3048803"/>
                  <a:gd name="connsiteY21" fmla="*/ 885825 h 3378200"/>
                  <a:gd name="connsiteX22" fmla="*/ 1403518 w 3048803"/>
                  <a:gd name="connsiteY22" fmla="*/ 887730 h 3378200"/>
                  <a:gd name="connsiteX23" fmla="*/ 1385227 w 3048803"/>
                  <a:gd name="connsiteY23" fmla="*/ 888706 h 3378200"/>
                  <a:gd name="connsiteX24" fmla="*/ 1389548 w 3048803"/>
                  <a:gd name="connsiteY24" fmla="*/ 885825 h 3378200"/>
                  <a:gd name="connsiteX25" fmla="*/ 167808 w 3048803"/>
                  <a:gd name="connsiteY25" fmla="*/ 0 h 3378200"/>
                  <a:gd name="connsiteX26" fmla="*/ 214798 w 3048803"/>
                  <a:gd name="connsiteY26" fmla="*/ 10795 h 3378200"/>
                  <a:gd name="connsiteX27" fmla="*/ 259883 w 3048803"/>
                  <a:gd name="connsiteY27" fmla="*/ 10795 h 3378200"/>
                  <a:gd name="connsiteX28" fmla="*/ 293538 w 3048803"/>
                  <a:gd name="connsiteY28" fmla="*/ 67310 h 3378200"/>
                  <a:gd name="connsiteX29" fmla="*/ 345608 w 3048803"/>
                  <a:gd name="connsiteY29" fmla="*/ 83185 h 3378200"/>
                  <a:gd name="connsiteX30" fmla="*/ 386248 w 3048803"/>
                  <a:gd name="connsiteY30" fmla="*/ 62230 h 3378200"/>
                  <a:gd name="connsiteX31" fmla="*/ 409108 w 3048803"/>
                  <a:gd name="connsiteY31" fmla="*/ 106045 h 3378200"/>
                  <a:gd name="connsiteX32" fmla="*/ 439588 w 3048803"/>
                  <a:gd name="connsiteY32" fmla="*/ 140970 h 3378200"/>
                  <a:gd name="connsiteX33" fmla="*/ 429260 w 3048803"/>
                  <a:gd name="connsiteY33" fmla="*/ 188595 h 3378200"/>
                  <a:gd name="connsiteX34" fmla="*/ 443063 w 3048803"/>
                  <a:gd name="connsiteY34" fmla="*/ 269282 h 3378200"/>
                  <a:gd name="connsiteX35" fmla="*/ 420754 w 3048803"/>
                  <a:gd name="connsiteY35" fmla="*/ 293754 h 3378200"/>
                  <a:gd name="connsiteX36" fmla="*/ 401362 w 3048803"/>
                  <a:gd name="connsiteY36" fmla="*/ 343110 h 3378200"/>
                  <a:gd name="connsiteX37" fmla="*/ 429261 w 3048803"/>
                  <a:gd name="connsiteY37" fmla="*/ 391160 h 3378200"/>
                  <a:gd name="connsiteX38" fmla="*/ 439012 w 3048803"/>
                  <a:gd name="connsiteY38" fmla="*/ 428615 h 3378200"/>
                  <a:gd name="connsiteX39" fmla="*/ 438953 w 3048803"/>
                  <a:gd name="connsiteY39" fmla="*/ 428626 h 3378200"/>
                  <a:gd name="connsiteX40" fmla="*/ 438953 w 3048803"/>
                  <a:gd name="connsiteY40" fmla="*/ 432436 h 3378200"/>
                  <a:gd name="connsiteX41" fmla="*/ 439012 w 3048803"/>
                  <a:gd name="connsiteY41" fmla="*/ 428615 h 3378200"/>
                  <a:gd name="connsiteX42" fmla="*/ 470703 w 3048803"/>
                  <a:gd name="connsiteY42" fmla="*/ 422911 h 3378200"/>
                  <a:gd name="connsiteX43" fmla="*/ 524043 w 3048803"/>
                  <a:gd name="connsiteY43" fmla="*/ 422911 h 3378200"/>
                  <a:gd name="connsiteX44" fmla="*/ 556428 w 3048803"/>
                  <a:gd name="connsiteY44" fmla="*/ 452756 h 3378200"/>
                  <a:gd name="connsiteX45" fmla="*/ 591988 w 3048803"/>
                  <a:gd name="connsiteY45" fmla="*/ 430530 h 3378200"/>
                  <a:gd name="connsiteX46" fmla="*/ 637708 w 3048803"/>
                  <a:gd name="connsiteY46" fmla="*/ 469265 h 3378200"/>
                  <a:gd name="connsiteX47" fmla="*/ 680001 w 3048803"/>
                  <a:gd name="connsiteY47" fmla="*/ 425067 h 3378200"/>
                  <a:gd name="connsiteX48" fmla="*/ 733258 w 3048803"/>
                  <a:gd name="connsiteY48" fmla="*/ 487254 h 3378200"/>
                  <a:gd name="connsiteX49" fmla="*/ 767248 w 3048803"/>
                  <a:gd name="connsiteY49" fmla="*/ 516382 h 3378200"/>
                  <a:gd name="connsiteX50" fmla="*/ 806618 w 3048803"/>
                  <a:gd name="connsiteY50" fmla="*/ 529590 h 3378200"/>
                  <a:gd name="connsiteX51" fmla="*/ 835193 w 3048803"/>
                  <a:gd name="connsiteY51" fmla="*/ 495300 h 3378200"/>
                  <a:gd name="connsiteX52" fmla="*/ 921553 w 3048803"/>
                  <a:gd name="connsiteY52" fmla="*/ 452756 h 3378200"/>
                  <a:gd name="connsiteX53" fmla="*/ 964608 w 3048803"/>
                  <a:gd name="connsiteY53" fmla="*/ 477011 h 3378200"/>
                  <a:gd name="connsiteX54" fmla="*/ 997118 w 3048803"/>
                  <a:gd name="connsiteY54" fmla="*/ 492125 h 3378200"/>
                  <a:gd name="connsiteX55" fmla="*/ 1043473 w 3048803"/>
                  <a:gd name="connsiteY55" fmla="*/ 508636 h 3378200"/>
                  <a:gd name="connsiteX56" fmla="*/ 1068873 w 3048803"/>
                  <a:gd name="connsiteY56" fmla="*/ 535941 h 3378200"/>
                  <a:gd name="connsiteX57" fmla="*/ 1114976 w 3048803"/>
                  <a:gd name="connsiteY57" fmla="*/ 531873 h 3378200"/>
                  <a:gd name="connsiteX58" fmla="*/ 1208747 w 3048803"/>
                  <a:gd name="connsiteY58" fmla="*/ 605874 h 3378200"/>
                  <a:gd name="connsiteX59" fmla="*/ 1297899 w 3048803"/>
                  <a:gd name="connsiteY59" fmla="*/ 605832 h 3378200"/>
                  <a:gd name="connsiteX60" fmla="*/ 1385420 w 3048803"/>
                  <a:gd name="connsiteY60" fmla="*/ 665042 h 3378200"/>
                  <a:gd name="connsiteX61" fmla="*/ 1420028 w 3048803"/>
                  <a:gd name="connsiteY61" fmla="*/ 668655 h 3378200"/>
                  <a:gd name="connsiteX62" fmla="*/ 1344295 w 3048803"/>
                  <a:gd name="connsiteY62" fmla="*/ 708702 h 3378200"/>
                  <a:gd name="connsiteX63" fmla="*/ 1329013 w 3048803"/>
                  <a:gd name="connsiteY63" fmla="*/ 747520 h 3378200"/>
                  <a:gd name="connsiteX64" fmla="*/ 1357163 w 3048803"/>
                  <a:gd name="connsiteY64" fmla="*/ 816610 h 3378200"/>
                  <a:gd name="connsiteX65" fmla="*/ 1355893 w 3048803"/>
                  <a:gd name="connsiteY65" fmla="*/ 890270 h 3378200"/>
                  <a:gd name="connsiteX66" fmla="*/ 1385227 w 3048803"/>
                  <a:gd name="connsiteY66" fmla="*/ 888706 h 3378200"/>
                  <a:gd name="connsiteX67" fmla="*/ 1372403 w 3048803"/>
                  <a:gd name="connsiteY67" fmla="*/ 897255 h 3378200"/>
                  <a:gd name="connsiteX68" fmla="*/ 1367958 w 3048803"/>
                  <a:gd name="connsiteY68" fmla="*/ 925195 h 3378200"/>
                  <a:gd name="connsiteX69" fmla="*/ 1321603 w 3048803"/>
                  <a:gd name="connsiteY69" fmla="*/ 922655 h 3378200"/>
                  <a:gd name="connsiteX70" fmla="*/ 1305728 w 3048803"/>
                  <a:gd name="connsiteY70" fmla="*/ 945516 h 3378200"/>
                  <a:gd name="connsiteX71" fmla="*/ 1357163 w 3048803"/>
                  <a:gd name="connsiteY71" fmla="*/ 996950 h 3378200"/>
                  <a:gd name="connsiteX72" fmla="*/ 1303488 w 3048803"/>
                  <a:gd name="connsiteY72" fmla="*/ 1075055 h 3378200"/>
                  <a:gd name="connsiteX73" fmla="*/ 1349543 w 3048803"/>
                  <a:gd name="connsiteY73" fmla="*/ 1102995 h 3378200"/>
                  <a:gd name="connsiteX74" fmla="*/ 1343114 w 3048803"/>
                  <a:gd name="connsiteY74" fmla="*/ 1106805 h 3378200"/>
                  <a:gd name="connsiteX75" fmla="*/ 1369228 w 3048803"/>
                  <a:gd name="connsiteY75" fmla="*/ 1106805 h 3378200"/>
                  <a:gd name="connsiteX76" fmla="*/ 1376848 w 3048803"/>
                  <a:gd name="connsiteY76" fmla="*/ 1130300 h 3378200"/>
                  <a:gd name="connsiteX77" fmla="*/ 1384468 w 3048803"/>
                  <a:gd name="connsiteY77" fmla="*/ 1155065 h 3378200"/>
                  <a:gd name="connsiteX78" fmla="*/ 1420028 w 3048803"/>
                  <a:gd name="connsiteY78" fmla="*/ 1160780 h 3378200"/>
                  <a:gd name="connsiteX79" fmla="*/ 1451143 w 3048803"/>
                  <a:gd name="connsiteY79" fmla="*/ 1170305 h 3378200"/>
                  <a:gd name="connsiteX80" fmla="*/ 1470193 w 3048803"/>
                  <a:gd name="connsiteY80" fmla="*/ 1164590 h 3378200"/>
                  <a:gd name="connsiteX81" fmla="*/ 1483528 w 3048803"/>
                  <a:gd name="connsiteY81" fmla="*/ 1145541 h 3378200"/>
                  <a:gd name="connsiteX82" fmla="*/ 1493053 w 3048803"/>
                  <a:gd name="connsiteY82" fmla="*/ 1106805 h 3378200"/>
                  <a:gd name="connsiteX83" fmla="*/ 1521628 w 3048803"/>
                  <a:gd name="connsiteY83" fmla="*/ 1106805 h 3378200"/>
                  <a:gd name="connsiteX84" fmla="*/ 1531153 w 3048803"/>
                  <a:gd name="connsiteY84" fmla="*/ 1126490 h 3378200"/>
                  <a:gd name="connsiteX85" fmla="*/ 1550203 w 3048803"/>
                  <a:gd name="connsiteY85" fmla="*/ 1126490 h 3378200"/>
                  <a:gd name="connsiteX86" fmla="*/ 1569253 w 3048803"/>
                  <a:gd name="connsiteY86" fmla="*/ 1143635 h 3378200"/>
                  <a:gd name="connsiteX87" fmla="*/ 1594018 w 3048803"/>
                  <a:gd name="connsiteY87" fmla="*/ 1143635 h 3378200"/>
                  <a:gd name="connsiteX88" fmla="*/ 1603543 w 3048803"/>
                  <a:gd name="connsiteY88" fmla="*/ 1126490 h 3378200"/>
                  <a:gd name="connsiteX89" fmla="*/ 1590208 w 3048803"/>
                  <a:gd name="connsiteY89" fmla="*/ 1170305 h 3378200"/>
                  <a:gd name="connsiteX90" fmla="*/ 1591861 w 3048803"/>
                  <a:gd name="connsiteY90" fmla="*/ 1197102 h 3378200"/>
                  <a:gd name="connsiteX91" fmla="*/ 1598254 w 3048803"/>
                  <a:gd name="connsiteY91" fmla="*/ 1223094 h 3378200"/>
                  <a:gd name="connsiteX92" fmla="*/ 1612265 w 3048803"/>
                  <a:gd name="connsiteY92" fmla="*/ 1253065 h 3378200"/>
                  <a:gd name="connsiteX93" fmla="*/ 1628141 w 3048803"/>
                  <a:gd name="connsiteY93" fmla="*/ 1253065 h 3378200"/>
                  <a:gd name="connsiteX94" fmla="*/ 1635551 w 3048803"/>
                  <a:gd name="connsiteY94" fmla="*/ 1258229 h 3378200"/>
                  <a:gd name="connsiteX95" fmla="*/ 1651593 w 3048803"/>
                  <a:gd name="connsiteY95" fmla="*/ 1278465 h 3378200"/>
                  <a:gd name="connsiteX96" fmla="*/ 1676358 w 3048803"/>
                  <a:gd name="connsiteY96" fmla="*/ 1298065 h 3378200"/>
                  <a:gd name="connsiteX97" fmla="*/ 1692585 w 3048803"/>
                  <a:gd name="connsiteY97" fmla="*/ 1310221 h 3378200"/>
                  <a:gd name="connsiteX98" fmla="*/ 1696253 w 3048803"/>
                  <a:gd name="connsiteY98" fmla="*/ 1295400 h 3378200"/>
                  <a:gd name="connsiteX99" fmla="*/ 1719113 w 3048803"/>
                  <a:gd name="connsiteY99" fmla="*/ 1310640 h 3378200"/>
                  <a:gd name="connsiteX100" fmla="*/ 1726098 w 3048803"/>
                  <a:gd name="connsiteY100" fmla="*/ 1314450 h 3378200"/>
                  <a:gd name="connsiteX101" fmla="*/ 1747688 w 3048803"/>
                  <a:gd name="connsiteY101" fmla="*/ 1314450 h 3378200"/>
                  <a:gd name="connsiteX102" fmla="*/ 1768643 w 3048803"/>
                  <a:gd name="connsiteY102" fmla="*/ 1314450 h 3378200"/>
                  <a:gd name="connsiteX103" fmla="*/ 1805473 w 3048803"/>
                  <a:gd name="connsiteY103" fmla="*/ 1336675 h 3378200"/>
                  <a:gd name="connsiteX104" fmla="*/ 1782613 w 3048803"/>
                  <a:gd name="connsiteY104" fmla="*/ 1349375 h 3378200"/>
                  <a:gd name="connsiteX105" fmla="*/ 1782613 w 3048803"/>
                  <a:gd name="connsiteY105" fmla="*/ 1364615 h 3378200"/>
                  <a:gd name="connsiteX106" fmla="*/ 1768643 w 3048803"/>
                  <a:gd name="connsiteY106" fmla="*/ 1384935 h 3378200"/>
                  <a:gd name="connsiteX107" fmla="*/ 1790233 w 3048803"/>
                  <a:gd name="connsiteY107" fmla="*/ 1402715 h 3378200"/>
                  <a:gd name="connsiteX108" fmla="*/ 1805473 w 3048803"/>
                  <a:gd name="connsiteY108" fmla="*/ 1428750 h 3378200"/>
                  <a:gd name="connsiteX109" fmla="*/ 1834048 w 3048803"/>
                  <a:gd name="connsiteY109" fmla="*/ 1438910 h 3378200"/>
                  <a:gd name="connsiteX110" fmla="*/ 1861988 w 3048803"/>
                  <a:gd name="connsiteY110" fmla="*/ 1418590 h 3378200"/>
                  <a:gd name="connsiteX111" fmla="*/ 1879768 w 3048803"/>
                  <a:gd name="connsiteY111" fmla="*/ 1426210 h 3378200"/>
                  <a:gd name="connsiteX112" fmla="*/ 1895008 w 3048803"/>
                  <a:gd name="connsiteY112" fmla="*/ 1397635 h 3378200"/>
                  <a:gd name="connsiteX113" fmla="*/ 1919138 w 3048803"/>
                  <a:gd name="connsiteY113" fmla="*/ 1410970 h 3378200"/>
                  <a:gd name="connsiteX114" fmla="*/ 1919138 w 3048803"/>
                  <a:gd name="connsiteY114" fmla="*/ 1431290 h 3378200"/>
                  <a:gd name="connsiteX115" fmla="*/ 1941363 w 3048803"/>
                  <a:gd name="connsiteY115" fmla="*/ 1446530 h 3378200"/>
                  <a:gd name="connsiteX116" fmla="*/ 1957873 w 3048803"/>
                  <a:gd name="connsiteY116" fmla="*/ 1413510 h 3378200"/>
                  <a:gd name="connsiteX117" fmla="*/ 1988988 w 3048803"/>
                  <a:gd name="connsiteY117" fmla="*/ 1410970 h 3378200"/>
                  <a:gd name="connsiteX118" fmla="*/ 2031533 w 3048803"/>
                  <a:gd name="connsiteY118" fmla="*/ 1410970 h 3378200"/>
                  <a:gd name="connsiteX119" fmla="*/ 2057568 w 3048803"/>
                  <a:gd name="connsiteY119" fmla="*/ 1431290 h 3378200"/>
                  <a:gd name="connsiteX120" fmla="*/ 2086032 w 3048803"/>
                  <a:gd name="connsiteY120" fmla="*/ 1424444 h 3378200"/>
                  <a:gd name="connsiteX121" fmla="*/ 2081698 w 3048803"/>
                  <a:gd name="connsiteY121" fmla="*/ 1421130 h 3378200"/>
                  <a:gd name="connsiteX122" fmla="*/ 2122973 w 3048803"/>
                  <a:gd name="connsiteY122" fmla="*/ 1396365 h 3378200"/>
                  <a:gd name="connsiteX123" fmla="*/ 2164883 w 3048803"/>
                  <a:gd name="connsiteY123" fmla="*/ 1369695 h 3378200"/>
                  <a:gd name="connsiteX124" fmla="*/ 2162978 w 3048803"/>
                  <a:gd name="connsiteY124" fmla="*/ 1338580 h 3378200"/>
                  <a:gd name="connsiteX125" fmla="*/ 2174408 w 3048803"/>
                  <a:gd name="connsiteY125" fmla="*/ 1247775 h 3378200"/>
                  <a:gd name="connsiteX126" fmla="*/ 2192823 w 3048803"/>
                  <a:gd name="connsiteY126" fmla="*/ 1230630 h 3378200"/>
                  <a:gd name="connsiteX127" fmla="*/ 2113448 w 3048803"/>
                  <a:gd name="connsiteY127" fmla="*/ 1189355 h 3378200"/>
                  <a:gd name="connsiteX128" fmla="*/ 2079793 w 3048803"/>
                  <a:gd name="connsiteY128" fmla="*/ 1189355 h 3378200"/>
                  <a:gd name="connsiteX129" fmla="*/ 2050583 w 3048803"/>
                  <a:gd name="connsiteY129" fmla="*/ 1211580 h 3378200"/>
                  <a:gd name="connsiteX130" fmla="*/ 2029628 w 3048803"/>
                  <a:gd name="connsiteY130" fmla="*/ 1253490 h 3378200"/>
                  <a:gd name="connsiteX131" fmla="*/ 2022008 w 3048803"/>
                  <a:gd name="connsiteY131" fmla="*/ 1245870 h 3378200"/>
                  <a:gd name="connsiteX132" fmla="*/ 2004863 w 3048803"/>
                  <a:gd name="connsiteY132" fmla="*/ 1243965 h 3378200"/>
                  <a:gd name="connsiteX133" fmla="*/ 2048678 w 3048803"/>
                  <a:gd name="connsiteY133" fmla="*/ 1186815 h 3378200"/>
                  <a:gd name="connsiteX134" fmla="*/ 2023913 w 3048803"/>
                  <a:gd name="connsiteY134" fmla="*/ 1146810 h 3378200"/>
                  <a:gd name="connsiteX135" fmla="*/ 2004863 w 3048803"/>
                  <a:gd name="connsiteY135" fmla="*/ 1200150 h 3378200"/>
                  <a:gd name="connsiteX136" fmla="*/ 1989623 w 3048803"/>
                  <a:gd name="connsiteY136" fmla="*/ 1209675 h 3378200"/>
                  <a:gd name="connsiteX137" fmla="*/ 1993433 w 3048803"/>
                  <a:gd name="connsiteY137" fmla="*/ 1236345 h 3378200"/>
                  <a:gd name="connsiteX138" fmla="*/ 1955333 w 3048803"/>
                  <a:gd name="connsiteY138" fmla="*/ 1230630 h 3378200"/>
                  <a:gd name="connsiteX139" fmla="*/ 1955333 w 3048803"/>
                  <a:gd name="connsiteY139" fmla="*/ 1211580 h 3378200"/>
                  <a:gd name="connsiteX140" fmla="*/ 1987718 w 3048803"/>
                  <a:gd name="connsiteY140" fmla="*/ 1151255 h 3378200"/>
                  <a:gd name="connsiteX141" fmla="*/ 2010578 w 3048803"/>
                  <a:gd name="connsiteY141" fmla="*/ 1135380 h 3378200"/>
                  <a:gd name="connsiteX142" fmla="*/ 1997243 w 3048803"/>
                  <a:gd name="connsiteY142" fmla="*/ 1074420 h 3378200"/>
                  <a:gd name="connsiteX143" fmla="*/ 2023913 w 3048803"/>
                  <a:gd name="connsiteY143" fmla="*/ 1033780 h 3378200"/>
                  <a:gd name="connsiteX144" fmla="*/ 2113448 w 3048803"/>
                  <a:gd name="connsiteY144" fmla="*/ 1017905 h 3378200"/>
                  <a:gd name="connsiteX145" fmla="*/ 2162978 w 3048803"/>
                  <a:gd name="connsiteY145" fmla="*/ 1005205 h 3378200"/>
                  <a:gd name="connsiteX146" fmla="*/ 2145198 w 3048803"/>
                  <a:gd name="connsiteY146" fmla="*/ 954405 h 3378200"/>
                  <a:gd name="connsiteX147" fmla="*/ 2111543 w 3048803"/>
                  <a:gd name="connsiteY147" fmla="*/ 963931 h 3378200"/>
                  <a:gd name="connsiteX148" fmla="*/ 2079793 w 3048803"/>
                  <a:gd name="connsiteY148" fmla="*/ 938530 h 3378200"/>
                  <a:gd name="connsiteX149" fmla="*/ 2081698 w 3048803"/>
                  <a:gd name="connsiteY149" fmla="*/ 859155 h 3378200"/>
                  <a:gd name="connsiteX150" fmla="*/ 2129323 w 3048803"/>
                  <a:gd name="connsiteY150" fmla="*/ 824230 h 3378200"/>
                  <a:gd name="connsiteX151" fmla="*/ 2192823 w 3048803"/>
                  <a:gd name="connsiteY151" fmla="*/ 805180 h 3378200"/>
                  <a:gd name="connsiteX152" fmla="*/ 2213778 w 3048803"/>
                  <a:gd name="connsiteY152" fmla="*/ 849630 h 3378200"/>
                  <a:gd name="connsiteX153" fmla="*/ 2230923 w 3048803"/>
                  <a:gd name="connsiteY153" fmla="*/ 881380 h 3378200"/>
                  <a:gd name="connsiteX154" fmla="*/ 2275373 w 3048803"/>
                  <a:gd name="connsiteY154" fmla="*/ 903605 h 3378200"/>
                  <a:gd name="connsiteX155" fmla="*/ 2275373 w 3048803"/>
                  <a:gd name="connsiteY155" fmla="*/ 878205 h 3378200"/>
                  <a:gd name="connsiteX156" fmla="*/ 2367448 w 3048803"/>
                  <a:gd name="connsiteY156" fmla="*/ 849630 h 3378200"/>
                  <a:gd name="connsiteX157" fmla="*/ 2403008 w 3048803"/>
                  <a:gd name="connsiteY157" fmla="*/ 862965 h 3378200"/>
                  <a:gd name="connsiteX158" fmla="*/ 2433488 w 3048803"/>
                  <a:gd name="connsiteY158" fmla="*/ 847725 h 3378200"/>
                  <a:gd name="connsiteX159" fmla="*/ 2456348 w 3048803"/>
                  <a:gd name="connsiteY159" fmla="*/ 872490 h 3378200"/>
                  <a:gd name="connsiteX160" fmla="*/ 2444918 w 3048803"/>
                  <a:gd name="connsiteY160" fmla="*/ 889635 h 3378200"/>
                  <a:gd name="connsiteX161" fmla="*/ 2469683 w 3048803"/>
                  <a:gd name="connsiteY161" fmla="*/ 901065 h 3378200"/>
                  <a:gd name="connsiteX162" fmla="*/ 2458253 w 3048803"/>
                  <a:gd name="connsiteY162" fmla="*/ 910590 h 3378200"/>
                  <a:gd name="connsiteX163" fmla="*/ 2469048 w 3048803"/>
                  <a:gd name="connsiteY163" fmla="*/ 922655 h 3378200"/>
                  <a:gd name="connsiteX164" fmla="*/ 2494448 w 3048803"/>
                  <a:gd name="connsiteY164" fmla="*/ 986155 h 3378200"/>
                  <a:gd name="connsiteX165" fmla="*/ 2458253 w 3048803"/>
                  <a:gd name="connsiteY165" fmla="*/ 1038225 h 3378200"/>
                  <a:gd name="connsiteX166" fmla="*/ 2471588 w 3048803"/>
                  <a:gd name="connsiteY166" fmla="*/ 1068705 h 3378200"/>
                  <a:gd name="connsiteX167" fmla="*/ 2448728 w 3048803"/>
                  <a:gd name="connsiteY167" fmla="*/ 1106805 h 3378200"/>
                  <a:gd name="connsiteX168" fmla="*/ 2448728 w 3048803"/>
                  <a:gd name="connsiteY168" fmla="*/ 1132206 h 3378200"/>
                  <a:gd name="connsiteX169" fmla="*/ 2427773 w 3048803"/>
                  <a:gd name="connsiteY169" fmla="*/ 1141095 h 3378200"/>
                  <a:gd name="connsiteX170" fmla="*/ 2431583 w 3048803"/>
                  <a:gd name="connsiteY170" fmla="*/ 1163955 h 3378200"/>
                  <a:gd name="connsiteX171" fmla="*/ 2387768 w 3048803"/>
                  <a:gd name="connsiteY171" fmla="*/ 1198880 h 3378200"/>
                  <a:gd name="connsiteX172" fmla="*/ 2384593 w 3048803"/>
                  <a:gd name="connsiteY172" fmla="*/ 1230630 h 3378200"/>
                  <a:gd name="connsiteX173" fmla="*/ 2345858 w 3048803"/>
                  <a:gd name="connsiteY173" fmla="*/ 1239520 h 3378200"/>
                  <a:gd name="connsiteX174" fmla="*/ 2345858 w 3048803"/>
                  <a:gd name="connsiteY174" fmla="*/ 1295400 h 3378200"/>
                  <a:gd name="connsiteX175" fmla="*/ 2384593 w 3048803"/>
                  <a:gd name="connsiteY175" fmla="*/ 1314451 h 3378200"/>
                  <a:gd name="connsiteX176" fmla="*/ 2430948 w 3048803"/>
                  <a:gd name="connsiteY176" fmla="*/ 1295400 h 3378200"/>
                  <a:gd name="connsiteX177" fmla="*/ 2472223 w 3048803"/>
                  <a:gd name="connsiteY177" fmla="*/ 1295400 h 3378200"/>
                  <a:gd name="connsiteX178" fmla="*/ 2536358 w 3048803"/>
                  <a:gd name="connsiteY178" fmla="*/ 1239520 h 3378200"/>
                  <a:gd name="connsiteX179" fmla="*/ 2570648 w 3048803"/>
                  <a:gd name="connsiteY179" fmla="*/ 1239520 h 3378200"/>
                  <a:gd name="connsiteX180" fmla="*/ 2573647 w 3048803"/>
                  <a:gd name="connsiteY180" fmla="*/ 1251314 h 3378200"/>
                  <a:gd name="connsiteX181" fmla="*/ 2573710 w 3048803"/>
                  <a:gd name="connsiteY181" fmla="*/ 1251335 h 3378200"/>
                  <a:gd name="connsiteX182" fmla="*/ 2580173 w 3048803"/>
                  <a:gd name="connsiteY182" fmla="*/ 1241425 h 3378200"/>
                  <a:gd name="connsiteX183" fmla="*/ 2601763 w 3048803"/>
                  <a:gd name="connsiteY183" fmla="*/ 1241425 h 3378200"/>
                  <a:gd name="connsiteX184" fmla="*/ 2627163 w 3048803"/>
                  <a:gd name="connsiteY184" fmla="*/ 1264285 h 3378200"/>
                  <a:gd name="connsiteX185" fmla="*/ 2639863 w 3048803"/>
                  <a:gd name="connsiteY185" fmla="*/ 1275715 h 3378200"/>
                  <a:gd name="connsiteX186" fmla="*/ 2653833 w 3048803"/>
                  <a:gd name="connsiteY186" fmla="*/ 1284605 h 3378200"/>
                  <a:gd name="connsiteX187" fmla="*/ 2662088 w 3048803"/>
                  <a:gd name="connsiteY187" fmla="*/ 1273175 h 3378200"/>
                  <a:gd name="connsiteX188" fmla="*/ 2681138 w 3048803"/>
                  <a:gd name="connsiteY188" fmla="*/ 1275715 h 3378200"/>
                  <a:gd name="connsiteX189" fmla="*/ 2698918 w 3048803"/>
                  <a:gd name="connsiteY189" fmla="*/ 1285875 h 3378200"/>
                  <a:gd name="connsiteX190" fmla="*/ 2702728 w 3048803"/>
                  <a:gd name="connsiteY190" fmla="*/ 1297940 h 3378200"/>
                  <a:gd name="connsiteX191" fmla="*/ 2716698 w 3048803"/>
                  <a:gd name="connsiteY191" fmla="*/ 1314451 h 3378200"/>
                  <a:gd name="connsiteX192" fmla="*/ 2715428 w 3048803"/>
                  <a:gd name="connsiteY192" fmla="*/ 1324610 h 3378200"/>
                  <a:gd name="connsiteX193" fmla="*/ 2737018 w 3048803"/>
                  <a:gd name="connsiteY193" fmla="*/ 1325880 h 3378200"/>
                  <a:gd name="connsiteX194" fmla="*/ 2737018 w 3048803"/>
                  <a:gd name="connsiteY194" fmla="*/ 1334770 h 3378200"/>
                  <a:gd name="connsiteX195" fmla="*/ 2763053 w 3048803"/>
                  <a:gd name="connsiteY195" fmla="*/ 1347470 h 3378200"/>
                  <a:gd name="connsiteX196" fmla="*/ 2760513 w 3048803"/>
                  <a:gd name="connsiteY196" fmla="*/ 1357630 h 3378200"/>
                  <a:gd name="connsiteX197" fmla="*/ 2775753 w 3048803"/>
                  <a:gd name="connsiteY197" fmla="*/ 1370330 h 3378200"/>
                  <a:gd name="connsiteX198" fmla="*/ 2766863 w 3048803"/>
                  <a:gd name="connsiteY198" fmla="*/ 1386205 h 3378200"/>
                  <a:gd name="connsiteX199" fmla="*/ 2766863 w 3048803"/>
                  <a:gd name="connsiteY199" fmla="*/ 1400175 h 3378200"/>
                  <a:gd name="connsiteX200" fmla="*/ 2777023 w 3048803"/>
                  <a:gd name="connsiteY200" fmla="*/ 1415415 h 3378200"/>
                  <a:gd name="connsiteX201" fmla="*/ 2793533 w 3048803"/>
                  <a:gd name="connsiteY201" fmla="*/ 1423036 h 3378200"/>
                  <a:gd name="connsiteX202" fmla="*/ 2793533 w 3048803"/>
                  <a:gd name="connsiteY202" fmla="*/ 1440815 h 3378200"/>
                  <a:gd name="connsiteX203" fmla="*/ 2771943 w 3048803"/>
                  <a:gd name="connsiteY203" fmla="*/ 1435735 h 3378200"/>
                  <a:gd name="connsiteX204" fmla="*/ 2763053 w 3048803"/>
                  <a:gd name="connsiteY204" fmla="*/ 1439545 h 3378200"/>
                  <a:gd name="connsiteX205" fmla="*/ 2753528 w 3048803"/>
                  <a:gd name="connsiteY205" fmla="*/ 1431925 h 3378200"/>
                  <a:gd name="connsiteX206" fmla="*/ 2750988 w 3048803"/>
                  <a:gd name="connsiteY206" fmla="*/ 1508760 h 3378200"/>
                  <a:gd name="connsiteX207" fmla="*/ 2773213 w 3048803"/>
                  <a:gd name="connsiteY207" fmla="*/ 1512570 h 3378200"/>
                  <a:gd name="connsiteX208" fmla="*/ 2783373 w 3048803"/>
                  <a:gd name="connsiteY208" fmla="*/ 1504950 h 3378200"/>
                  <a:gd name="connsiteX209" fmla="*/ 2807503 w 3048803"/>
                  <a:gd name="connsiteY209" fmla="*/ 1525270 h 3378200"/>
                  <a:gd name="connsiteX210" fmla="*/ 2831633 w 3048803"/>
                  <a:gd name="connsiteY210" fmla="*/ 1554481 h 3378200"/>
                  <a:gd name="connsiteX211" fmla="*/ 2851953 w 3048803"/>
                  <a:gd name="connsiteY211" fmla="*/ 1553210 h 3378200"/>
                  <a:gd name="connsiteX212" fmla="*/ 2869098 w 3048803"/>
                  <a:gd name="connsiteY212" fmla="*/ 1565910 h 3378200"/>
                  <a:gd name="connsiteX213" fmla="*/ 2886878 w 3048803"/>
                  <a:gd name="connsiteY213" fmla="*/ 1551940 h 3378200"/>
                  <a:gd name="connsiteX214" fmla="*/ 2898308 w 3048803"/>
                  <a:gd name="connsiteY214" fmla="*/ 1565910 h 3378200"/>
                  <a:gd name="connsiteX215" fmla="*/ 2921168 w 3048803"/>
                  <a:gd name="connsiteY215" fmla="*/ 1554481 h 3378200"/>
                  <a:gd name="connsiteX216" fmla="*/ 2937678 w 3048803"/>
                  <a:gd name="connsiteY216" fmla="*/ 1575435 h 3378200"/>
                  <a:gd name="connsiteX217" fmla="*/ 2971333 w 3048803"/>
                  <a:gd name="connsiteY217" fmla="*/ 1602105 h 3378200"/>
                  <a:gd name="connsiteX218" fmla="*/ 2981493 w 3048803"/>
                  <a:gd name="connsiteY218" fmla="*/ 1602105 h 3378200"/>
                  <a:gd name="connsiteX219" fmla="*/ 2976413 w 3048803"/>
                  <a:gd name="connsiteY219" fmla="*/ 1614805 h 3378200"/>
                  <a:gd name="connsiteX220" fmla="*/ 2981493 w 3048803"/>
                  <a:gd name="connsiteY220" fmla="*/ 1632585 h 3378200"/>
                  <a:gd name="connsiteX221" fmla="*/ 2986573 w 3048803"/>
                  <a:gd name="connsiteY221" fmla="*/ 1663700 h 3378200"/>
                  <a:gd name="connsiteX222" fmla="*/ 3000543 w 3048803"/>
                  <a:gd name="connsiteY222" fmla="*/ 1659255 h 3378200"/>
                  <a:gd name="connsiteX223" fmla="*/ 3010703 w 3048803"/>
                  <a:gd name="connsiteY223" fmla="*/ 1685290 h 3378200"/>
                  <a:gd name="connsiteX224" fmla="*/ 3048803 w 3048803"/>
                  <a:gd name="connsiteY224" fmla="*/ 1729740 h 3378200"/>
                  <a:gd name="connsiteX225" fmla="*/ 3026729 w 3048803"/>
                  <a:gd name="connsiteY225" fmla="*/ 1798723 h 3378200"/>
                  <a:gd name="connsiteX226" fmla="*/ 3013147 w 3048803"/>
                  <a:gd name="connsiteY226" fmla="*/ 1792286 h 3378200"/>
                  <a:gd name="connsiteX227" fmla="*/ 2996009 w 3048803"/>
                  <a:gd name="connsiteY227" fmla="*/ 1872304 h 3378200"/>
                  <a:gd name="connsiteX228" fmla="*/ 2948402 w 3048803"/>
                  <a:gd name="connsiteY228" fmla="*/ 1929460 h 3378200"/>
                  <a:gd name="connsiteX229" fmla="*/ 2963636 w 3048803"/>
                  <a:gd name="connsiteY229" fmla="*/ 1958038 h 3378200"/>
                  <a:gd name="connsiteX230" fmla="*/ 2881752 w 3048803"/>
                  <a:gd name="connsiteY230" fmla="*/ 2087591 h 3378200"/>
                  <a:gd name="connsiteX231" fmla="*/ 2837953 w 3048803"/>
                  <a:gd name="connsiteY231" fmla="*/ 2110453 h 3378200"/>
                  <a:gd name="connsiteX232" fmla="*/ 2782729 w 3048803"/>
                  <a:gd name="connsiteY232" fmla="*/ 2129505 h 3378200"/>
                  <a:gd name="connsiteX233" fmla="*/ 2742739 w 3048803"/>
                  <a:gd name="connsiteY233" fmla="*/ 2188566 h 3378200"/>
                  <a:gd name="connsiteX234" fmla="*/ 2733218 w 3048803"/>
                  <a:gd name="connsiteY234" fmla="*/ 2342887 h 3378200"/>
                  <a:gd name="connsiteX235" fmla="*/ 2712271 w 3048803"/>
                  <a:gd name="connsiteY235" fmla="*/ 2360033 h 3378200"/>
                  <a:gd name="connsiteX236" fmla="*/ 2693228 w 3048803"/>
                  <a:gd name="connsiteY236" fmla="*/ 2392422 h 3378200"/>
                  <a:gd name="connsiteX237" fmla="*/ 2691324 w 3048803"/>
                  <a:gd name="connsiteY237" fmla="*/ 2464819 h 3378200"/>
                  <a:gd name="connsiteX238" fmla="*/ 2641813 w 3048803"/>
                  <a:gd name="connsiteY238" fmla="*/ 2521975 h 3378200"/>
                  <a:gd name="connsiteX239" fmla="*/ 2609440 w 3048803"/>
                  <a:gd name="connsiteY239" fmla="*/ 2521975 h 3378200"/>
                  <a:gd name="connsiteX240" fmla="*/ 2535173 w 3048803"/>
                  <a:gd name="connsiteY240" fmla="*/ 2554363 h 3378200"/>
                  <a:gd name="connsiteX241" fmla="*/ 2487566 w 3048803"/>
                  <a:gd name="connsiteY241" fmla="*/ 2605803 h 3378200"/>
                  <a:gd name="connsiteX242" fmla="*/ 2487566 w 3048803"/>
                  <a:gd name="connsiteY242" fmla="*/ 2638192 h 3378200"/>
                  <a:gd name="connsiteX243" fmla="*/ 2449480 w 3048803"/>
                  <a:gd name="connsiteY243" fmla="*/ 2653433 h 3378200"/>
                  <a:gd name="connsiteX244" fmla="*/ 2454688 w 3048803"/>
                  <a:gd name="connsiteY244" fmla="*/ 2729850 h 3378200"/>
                  <a:gd name="connsiteX245" fmla="*/ 2449481 w 3048803"/>
                  <a:gd name="connsiteY245" fmla="*/ 2728371 h 3378200"/>
                  <a:gd name="connsiteX246" fmla="*/ 2428533 w 3048803"/>
                  <a:gd name="connsiteY246" fmla="*/ 2794418 h 3378200"/>
                  <a:gd name="connsiteX247" fmla="*/ 2417108 w 3048803"/>
                  <a:gd name="connsiteY247" fmla="*/ 2788702 h 3378200"/>
                  <a:gd name="connsiteX248" fmla="*/ 2388544 w 3048803"/>
                  <a:gd name="connsiteY248" fmla="*/ 2815375 h 3378200"/>
                  <a:gd name="connsiteX249" fmla="*/ 2337128 w 3048803"/>
                  <a:gd name="connsiteY249" fmla="*/ 2840142 h 3378200"/>
                  <a:gd name="connsiteX250" fmla="*/ 2346649 w 3048803"/>
                  <a:gd name="connsiteY250" fmla="*/ 2855384 h 3378200"/>
                  <a:gd name="connsiteX251" fmla="*/ 2283808 w 3048803"/>
                  <a:gd name="connsiteY251" fmla="*/ 2914445 h 3378200"/>
                  <a:gd name="connsiteX252" fmla="*/ 2214620 w 3048803"/>
                  <a:gd name="connsiteY252" fmla="*/ 2990652 h 3378200"/>
                  <a:gd name="connsiteX253" fmla="*/ 2203828 w 3048803"/>
                  <a:gd name="connsiteY253" fmla="*/ 2990652 h 3378200"/>
                  <a:gd name="connsiteX254" fmla="*/ 2193672 w 3048803"/>
                  <a:gd name="connsiteY254" fmla="*/ 3019230 h 3378200"/>
                  <a:gd name="connsiteX255" fmla="*/ 2179072 w 3048803"/>
                  <a:gd name="connsiteY255" fmla="*/ 3034472 h 3378200"/>
                  <a:gd name="connsiteX256" fmla="*/ 2160030 w 3048803"/>
                  <a:gd name="connsiteY256" fmla="*/ 3055429 h 3378200"/>
                  <a:gd name="connsiteX257" fmla="*/ 2146700 w 3048803"/>
                  <a:gd name="connsiteY257" fmla="*/ 3064955 h 3378200"/>
                  <a:gd name="connsiteX258" fmla="*/ 2135909 w 3048803"/>
                  <a:gd name="connsiteY258" fmla="*/ 3076386 h 3378200"/>
                  <a:gd name="connsiteX259" fmla="*/ 2114327 w 3048803"/>
                  <a:gd name="connsiteY259" fmla="*/ 3084007 h 3378200"/>
                  <a:gd name="connsiteX260" fmla="*/ 2082589 w 3048803"/>
                  <a:gd name="connsiteY260" fmla="*/ 3089722 h 3378200"/>
                  <a:gd name="connsiteX261" fmla="*/ 2045773 w 3048803"/>
                  <a:gd name="connsiteY261" fmla="*/ 3095438 h 3378200"/>
                  <a:gd name="connsiteX262" fmla="*/ 2019113 w 3048803"/>
                  <a:gd name="connsiteY262" fmla="*/ 3103058 h 3378200"/>
                  <a:gd name="connsiteX263" fmla="*/ 2005783 w 3048803"/>
                  <a:gd name="connsiteY263" fmla="*/ 3106869 h 3378200"/>
                  <a:gd name="connsiteX264" fmla="*/ 1979123 w 3048803"/>
                  <a:gd name="connsiteY264" fmla="*/ 3120205 h 3378200"/>
                  <a:gd name="connsiteX265" fmla="*/ 1975314 w 3048803"/>
                  <a:gd name="connsiteY265" fmla="*/ 3131636 h 3378200"/>
                  <a:gd name="connsiteX266" fmla="*/ 1973479 w 3048803"/>
                  <a:gd name="connsiteY266" fmla="*/ 3132471 h 3378200"/>
                  <a:gd name="connsiteX267" fmla="*/ 1972478 w 3048803"/>
                  <a:gd name="connsiteY267" fmla="*/ 3132137 h 3378200"/>
                  <a:gd name="connsiteX268" fmla="*/ 1953263 w 3048803"/>
                  <a:gd name="connsiteY268" fmla="*/ 3128047 h 3378200"/>
                  <a:gd name="connsiteX269" fmla="*/ 1936351 w 3048803"/>
                  <a:gd name="connsiteY269" fmla="*/ 3098165 h 3378200"/>
                  <a:gd name="connsiteX270" fmla="*/ 1919209 w 3048803"/>
                  <a:gd name="connsiteY270" fmla="*/ 3094990 h 3378200"/>
                  <a:gd name="connsiteX271" fmla="*/ 1900163 w 3048803"/>
                  <a:gd name="connsiteY271" fmla="*/ 3054985 h 3378200"/>
                  <a:gd name="connsiteX272" fmla="*/ 1891274 w 3048803"/>
                  <a:gd name="connsiteY272" fmla="*/ 2962275 h 3378200"/>
                  <a:gd name="connsiteX273" fmla="*/ 1848102 w 3048803"/>
                  <a:gd name="connsiteY273" fmla="*/ 2971165 h 3378200"/>
                  <a:gd name="connsiteX274" fmla="*/ 1816358 w 3048803"/>
                  <a:gd name="connsiteY274" fmla="*/ 3023235 h 3378200"/>
                  <a:gd name="connsiteX275" fmla="*/ 1816358 w 3048803"/>
                  <a:gd name="connsiteY275" fmla="*/ 3046095 h 3378200"/>
                  <a:gd name="connsiteX276" fmla="*/ 1747790 w 3048803"/>
                  <a:gd name="connsiteY276" fmla="*/ 3057525 h 3378200"/>
                  <a:gd name="connsiteX277" fmla="*/ 1723030 w 3048803"/>
                  <a:gd name="connsiteY277" fmla="*/ 3131820 h 3378200"/>
                  <a:gd name="connsiteX278" fmla="*/ 1747790 w 3048803"/>
                  <a:gd name="connsiteY278" fmla="*/ 3131820 h 3378200"/>
                  <a:gd name="connsiteX279" fmla="*/ 1706523 w 3048803"/>
                  <a:gd name="connsiteY279" fmla="*/ 3181985 h 3378200"/>
                  <a:gd name="connsiteX280" fmla="*/ 1619311 w 3048803"/>
                  <a:gd name="connsiteY280" fmla="*/ 3171817 h 3378200"/>
                  <a:gd name="connsiteX281" fmla="*/ 1632241 w 3048803"/>
                  <a:gd name="connsiteY281" fmla="*/ 3164205 h 3378200"/>
                  <a:gd name="connsiteX282" fmla="*/ 1603037 w 3048803"/>
                  <a:gd name="connsiteY282" fmla="*/ 3169920 h 3378200"/>
                  <a:gd name="connsiteX283" fmla="*/ 1619311 w 3048803"/>
                  <a:gd name="connsiteY283" fmla="*/ 3171817 h 3378200"/>
                  <a:gd name="connsiteX284" fmla="*/ 1531930 w 3048803"/>
                  <a:gd name="connsiteY284" fmla="*/ 3223260 h 3378200"/>
                  <a:gd name="connsiteX285" fmla="*/ 1442411 w 3048803"/>
                  <a:gd name="connsiteY285" fmla="*/ 3195955 h 3378200"/>
                  <a:gd name="connsiteX286" fmla="*/ 1442411 w 3048803"/>
                  <a:gd name="connsiteY286" fmla="*/ 3164205 h 3378200"/>
                  <a:gd name="connsiteX287" fmla="*/ 1413841 w 3048803"/>
                  <a:gd name="connsiteY287" fmla="*/ 3164205 h 3378200"/>
                  <a:gd name="connsiteX288" fmla="*/ 1384002 w 3048803"/>
                  <a:gd name="connsiteY288" fmla="*/ 3147060 h 3378200"/>
                  <a:gd name="connsiteX289" fmla="*/ 1316704 w 3048803"/>
                  <a:gd name="connsiteY289" fmla="*/ 3199130 h 3378200"/>
                  <a:gd name="connsiteX290" fmla="*/ 1302102 w 3048803"/>
                  <a:gd name="connsiteY290" fmla="*/ 3223260 h 3378200"/>
                  <a:gd name="connsiteX291" fmla="*/ 1302102 w 3048803"/>
                  <a:gd name="connsiteY291" fmla="*/ 3253740 h 3378200"/>
                  <a:gd name="connsiteX292" fmla="*/ 1302102 w 3048803"/>
                  <a:gd name="connsiteY292" fmla="*/ 3291205 h 3378200"/>
                  <a:gd name="connsiteX293" fmla="*/ 1265278 w 3048803"/>
                  <a:gd name="connsiteY293" fmla="*/ 3296920 h 3378200"/>
                  <a:gd name="connsiteX294" fmla="*/ 1227820 w 3048803"/>
                  <a:gd name="connsiteY294" fmla="*/ 3328670 h 3378200"/>
                  <a:gd name="connsiteX295" fmla="*/ 1187822 w 3048803"/>
                  <a:gd name="connsiteY295" fmla="*/ 3378200 h 3378200"/>
                  <a:gd name="connsiteX296" fmla="*/ 1170046 w 3048803"/>
                  <a:gd name="connsiteY296" fmla="*/ 3356610 h 3378200"/>
                  <a:gd name="connsiteX297" fmla="*/ 1104550 w 3048803"/>
                  <a:gd name="connsiteY297" fmla="*/ 3335507 h 3378200"/>
                  <a:gd name="connsiteX298" fmla="*/ 1112053 w 3048803"/>
                  <a:gd name="connsiteY298" fmla="*/ 3321685 h 3378200"/>
                  <a:gd name="connsiteX299" fmla="*/ 1099988 w 3048803"/>
                  <a:gd name="connsiteY299" fmla="*/ 3319145 h 3378200"/>
                  <a:gd name="connsiteX300" fmla="*/ 1099988 w 3048803"/>
                  <a:gd name="connsiteY300" fmla="*/ 3260090 h 3378200"/>
                  <a:gd name="connsiteX301" fmla="*/ 1112053 w 3048803"/>
                  <a:gd name="connsiteY301" fmla="*/ 3256280 h 3378200"/>
                  <a:gd name="connsiteX302" fmla="*/ 1099988 w 3048803"/>
                  <a:gd name="connsiteY302" fmla="*/ 3175000 h 3378200"/>
                  <a:gd name="connsiteX303" fmla="*/ 1099988 w 3048803"/>
                  <a:gd name="connsiteY303" fmla="*/ 3160395 h 3378200"/>
                  <a:gd name="connsiteX304" fmla="*/ 1099988 w 3048803"/>
                  <a:gd name="connsiteY304" fmla="*/ 3146425 h 3378200"/>
                  <a:gd name="connsiteX305" fmla="*/ 1079668 w 3048803"/>
                  <a:gd name="connsiteY305" fmla="*/ 3156585 h 3378200"/>
                  <a:gd name="connsiteX306" fmla="*/ 1075223 w 3048803"/>
                  <a:gd name="connsiteY306" fmla="*/ 3128010 h 3378200"/>
                  <a:gd name="connsiteX307" fmla="*/ 1071413 w 3048803"/>
                  <a:gd name="connsiteY307" fmla="*/ 3095625 h 3378200"/>
                  <a:gd name="connsiteX308" fmla="*/ 1084748 w 3048803"/>
                  <a:gd name="connsiteY308" fmla="*/ 3057525 h 3378200"/>
                  <a:gd name="connsiteX309" fmla="*/ 1046648 w 3048803"/>
                  <a:gd name="connsiteY309" fmla="*/ 3076575 h 3378200"/>
                  <a:gd name="connsiteX310" fmla="*/ 1023788 w 3048803"/>
                  <a:gd name="connsiteY310" fmla="*/ 3068955 h 3378200"/>
                  <a:gd name="connsiteX311" fmla="*/ 1035218 w 3048803"/>
                  <a:gd name="connsiteY311" fmla="*/ 3048000 h 3378200"/>
                  <a:gd name="connsiteX312" fmla="*/ 1023788 w 3048803"/>
                  <a:gd name="connsiteY312" fmla="*/ 3011805 h 3378200"/>
                  <a:gd name="connsiteX313" fmla="*/ 1021883 w 3048803"/>
                  <a:gd name="connsiteY313" fmla="*/ 2975610 h 3378200"/>
                  <a:gd name="connsiteX314" fmla="*/ 1000928 w 3048803"/>
                  <a:gd name="connsiteY314" fmla="*/ 2967990 h 3378200"/>
                  <a:gd name="connsiteX315" fmla="*/ 972353 w 3048803"/>
                  <a:gd name="connsiteY315" fmla="*/ 2971800 h 3378200"/>
                  <a:gd name="connsiteX316" fmla="*/ 983783 w 3048803"/>
                  <a:gd name="connsiteY316" fmla="*/ 2920365 h 3378200"/>
                  <a:gd name="connsiteX317" fmla="*/ 1000928 w 3048803"/>
                  <a:gd name="connsiteY317" fmla="*/ 2891790 h 3378200"/>
                  <a:gd name="connsiteX318" fmla="*/ 981878 w 3048803"/>
                  <a:gd name="connsiteY318" fmla="*/ 2861310 h 3378200"/>
                  <a:gd name="connsiteX319" fmla="*/ 981878 w 3048803"/>
                  <a:gd name="connsiteY319" fmla="*/ 2842260 h 3378200"/>
                  <a:gd name="connsiteX320" fmla="*/ 972353 w 3048803"/>
                  <a:gd name="connsiteY320" fmla="*/ 2819400 h 3378200"/>
                  <a:gd name="connsiteX321" fmla="*/ 959018 w 3048803"/>
                  <a:gd name="connsiteY321" fmla="*/ 2785110 h 3378200"/>
                  <a:gd name="connsiteX322" fmla="*/ 945683 w 3048803"/>
                  <a:gd name="connsiteY322" fmla="*/ 2747010 h 3378200"/>
                  <a:gd name="connsiteX323" fmla="*/ 948223 w 3048803"/>
                  <a:gd name="connsiteY323" fmla="*/ 2728595 h 3378200"/>
                  <a:gd name="connsiteX324" fmla="*/ 948223 w 3048803"/>
                  <a:gd name="connsiteY324" fmla="*/ 2716978 h 3378200"/>
                  <a:gd name="connsiteX325" fmla="*/ 933618 w 3048803"/>
                  <a:gd name="connsiteY325" fmla="*/ 2728595 h 3378200"/>
                  <a:gd name="connsiteX326" fmla="*/ 894248 w 3048803"/>
                  <a:gd name="connsiteY326" fmla="*/ 2684145 h 3378200"/>
                  <a:gd name="connsiteX327" fmla="*/ 865673 w 3048803"/>
                  <a:gd name="connsiteY327" fmla="*/ 2665095 h 3378200"/>
                  <a:gd name="connsiteX328" fmla="*/ 837098 w 3048803"/>
                  <a:gd name="connsiteY328" fmla="*/ 2610485 h 3378200"/>
                  <a:gd name="connsiteX329" fmla="*/ 807888 w 3048803"/>
                  <a:gd name="connsiteY329" fmla="*/ 2608580 h 3378200"/>
                  <a:gd name="connsiteX330" fmla="*/ 792013 w 3048803"/>
                  <a:gd name="connsiteY330" fmla="*/ 2620645 h 3378200"/>
                  <a:gd name="connsiteX331" fmla="*/ 778043 w 3048803"/>
                  <a:gd name="connsiteY331" fmla="*/ 2571750 h 3378200"/>
                  <a:gd name="connsiteX332" fmla="*/ 778043 w 3048803"/>
                  <a:gd name="connsiteY332" fmla="*/ 2543175 h 3378200"/>
                  <a:gd name="connsiteX333" fmla="*/ 749279 w 3048803"/>
                  <a:gd name="connsiteY333" fmla="*/ 2518473 h 3378200"/>
                  <a:gd name="connsiteX334" fmla="*/ 724703 w 3048803"/>
                  <a:gd name="connsiteY334" fmla="*/ 2458085 h 3378200"/>
                  <a:gd name="connsiteX335" fmla="*/ 731053 w 3048803"/>
                  <a:gd name="connsiteY335" fmla="*/ 2426970 h 3378200"/>
                  <a:gd name="connsiteX336" fmla="*/ 796458 w 3048803"/>
                  <a:gd name="connsiteY336" fmla="*/ 2334260 h 3378200"/>
                  <a:gd name="connsiteX337" fmla="*/ 807888 w 3048803"/>
                  <a:gd name="connsiteY337" fmla="*/ 2284730 h 3378200"/>
                  <a:gd name="connsiteX338" fmla="*/ 807888 w 3048803"/>
                  <a:gd name="connsiteY338" fmla="*/ 2242185 h 3378200"/>
                  <a:gd name="connsiteX339" fmla="*/ 807888 w 3048803"/>
                  <a:gd name="connsiteY339" fmla="*/ 2211070 h 3378200"/>
                  <a:gd name="connsiteX340" fmla="*/ 807888 w 3048803"/>
                  <a:gd name="connsiteY340" fmla="*/ 2193290 h 3378200"/>
                  <a:gd name="connsiteX341" fmla="*/ 753913 w 3048803"/>
                  <a:gd name="connsiteY341" fmla="*/ 2092960 h 3378200"/>
                  <a:gd name="connsiteX342" fmla="*/ 790108 w 3048803"/>
                  <a:gd name="connsiteY342" fmla="*/ 2103755 h 3378200"/>
                  <a:gd name="connsiteX343" fmla="*/ 807888 w 3048803"/>
                  <a:gd name="connsiteY343" fmla="*/ 2077085 h 3378200"/>
                  <a:gd name="connsiteX344" fmla="*/ 853608 w 3048803"/>
                  <a:gd name="connsiteY344" fmla="*/ 2072640 h 3378200"/>
                  <a:gd name="connsiteX345" fmla="*/ 873928 w 3048803"/>
                  <a:gd name="connsiteY345" fmla="*/ 2042160 h 3378200"/>
                  <a:gd name="connsiteX346" fmla="*/ 857418 w 3048803"/>
                  <a:gd name="connsiteY346" fmla="*/ 1997710 h 3378200"/>
                  <a:gd name="connsiteX347" fmla="*/ 881548 w 3048803"/>
                  <a:gd name="connsiteY347" fmla="*/ 1981200 h 3378200"/>
                  <a:gd name="connsiteX348" fmla="*/ 875833 w 3048803"/>
                  <a:gd name="connsiteY348" fmla="*/ 1952625 h 3378200"/>
                  <a:gd name="connsiteX349" fmla="*/ 899963 w 3048803"/>
                  <a:gd name="connsiteY349" fmla="*/ 1897380 h 3378200"/>
                  <a:gd name="connsiteX350" fmla="*/ 898058 w 3048803"/>
                  <a:gd name="connsiteY350" fmla="*/ 1885315 h 3378200"/>
                  <a:gd name="connsiteX351" fmla="*/ 901868 w 3048803"/>
                  <a:gd name="connsiteY351" fmla="*/ 1869440 h 3378200"/>
                  <a:gd name="connsiteX352" fmla="*/ 913298 w 3048803"/>
                  <a:gd name="connsiteY352" fmla="*/ 1844675 h 3378200"/>
                  <a:gd name="connsiteX353" fmla="*/ 913298 w 3048803"/>
                  <a:gd name="connsiteY353" fmla="*/ 1826260 h 3378200"/>
                  <a:gd name="connsiteX354" fmla="*/ 923673 w 3048803"/>
                  <a:gd name="connsiteY354" fmla="*/ 1832744 h 3378200"/>
                  <a:gd name="connsiteX355" fmla="*/ 913298 w 3048803"/>
                  <a:gd name="connsiteY355" fmla="*/ 1823085 h 3378200"/>
                  <a:gd name="connsiteX356" fmla="*/ 920918 w 3048803"/>
                  <a:gd name="connsiteY356" fmla="*/ 1805940 h 3378200"/>
                  <a:gd name="connsiteX357" fmla="*/ 931713 w 3048803"/>
                  <a:gd name="connsiteY357" fmla="*/ 1767840 h 3378200"/>
                  <a:gd name="connsiteX358" fmla="*/ 931713 w 3048803"/>
                  <a:gd name="connsiteY358" fmla="*/ 1751330 h 3378200"/>
                  <a:gd name="connsiteX359" fmla="*/ 948223 w 3048803"/>
                  <a:gd name="connsiteY359" fmla="*/ 1751330 h 3378200"/>
                  <a:gd name="connsiteX360" fmla="*/ 948223 w 3048803"/>
                  <a:gd name="connsiteY360" fmla="*/ 1714500 h 3378200"/>
                  <a:gd name="connsiteX361" fmla="*/ 953303 w 3048803"/>
                  <a:gd name="connsiteY361" fmla="*/ 1680210 h 3378200"/>
                  <a:gd name="connsiteX362" fmla="*/ 974258 w 3048803"/>
                  <a:gd name="connsiteY362" fmla="*/ 1671955 h 3378200"/>
                  <a:gd name="connsiteX363" fmla="*/ 987593 w 3048803"/>
                  <a:gd name="connsiteY363" fmla="*/ 1651000 h 3378200"/>
                  <a:gd name="connsiteX364" fmla="*/ 993929 w 3048803"/>
                  <a:gd name="connsiteY364" fmla="*/ 1644465 h 3378200"/>
                  <a:gd name="connsiteX365" fmla="*/ 995848 w 3048803"/>
                  <a:gd name="connsiteY365" fmla="*/ 1640840 h 3378200"/>
                  <a:gd name="connsiteX366" fmla="*/ 997753 w 3048803"/>
                  <a:gd name="connsiteY366" fmla="*/ 1614805 h 3378200"/>
                  <a:gd name="connsiteX367" fmla="*/ 972353 w 3048803"/>
                  <a:gd name="connsiteY367" fmla="*/ 1602740 h 3378200"/>
                  <a:gd name="connsiteX368" fmla="*/ 961558 w 3048803"/>
                  <a:gd name="connsiteY368" fmla="*/ 1614805 h 3378200"/>
                  <a:gd name="connsiteX369" fmla="*/ 939968 w 3048803"/>
                  <a:gd name="connsiteY369" fmla="*/ 1625600 h 3378200"/>
                  <a:gd name="connsiteX370" fmla="*/ 905043 w 3048803"/>
                  <a:gd name="connsiteY370" fmla="*/ 1637030 h 3378200"/>
                  <a:gd name="connsiteX371" fmla="*/ 892343 w 3048803"/>
                  <a:gd name="connsiteY371" fmla="*/ 1672590 h 3378200"/>
                  <a:gd name="connsiteX372" fmla="*/ 870118 w 3048803"/>
                  <a:gd name="connsiteY372" fmla="*/ 1651635 h 3378200"/>
                  <a:gd name="connsiteX373" fmla="*/ 861706 w 3048803"/>
                  <a:gd name="connsiteY373" fmla="*/ 1633315 h 3378200"/>
                  <a:gd name="connsiteX374" fmla="*/ 855897 w 3048803"/>
                  <a:gd name="connsiteY374" fmla="*/ 1618678 h 3378200"/>
                  <a:gd name="connsiteX375" fmla="*/ 854626 w 3048803"/>
                  <a:gd name="connsiteY375" fmla="*/ 1588260 h 3378200"/>
                  <a:gd name="connsiteX376" fmla="*/ 839324 w 3048803"/>
                  <a:gd name="connsiteY376" fmla="*/ 1564829 h 3378200"/>
                  <a:gd name="connsiteX377" fmla="*/ 814622 w 3048803"/>
                  <a:gd name="connsiteY377" fmla="*/ 1524761 h 3378200"/>
                  <a:gd name="connsiteX378" fmla="*/ 814238 w 3048803"/>
                  <a:gd name="connsiteY378" fmla="*/ 1526540 h 3378200"/>
                  <a:gd name="connsiteX379" fmla="*/ 784393 w 3048803"/>
                  <a:gd name="connsiteY379" fmla="*/ 1524635 h 3378200"/>
                  <a:gd name="connsiteX380" fmla="*/ 767248 w 3048803"/>
                  <a:gd name="connsiteY380" fmla="*/ 1507490 h 3378200"/>
                  <a:gd name="connsiteX381" fmla="*/ 753913 w 3048803"/>
                  <a:gd name="connsiteY381" fmla="*/ 1496061 h 3378200"/>
                  <a:gd name="connsiteX382" fmla="*/ 784393 w 3048803"/>
                  <a:gd name="connsiteY382" fmla="*/ 1484630 h 3378200"/>
                  <a:gd name="connsiteX383" fmla="*/ 814238 w 3048803"/>
                  <a:gd name="connsiteY383" fmla="*/ 1478915 h 3378200"/>
                  <a:gd name="connsiteX384" fmla="*/ 814238 w 3048803"/>
                  <a:gd name="connsiteY384" fmla="*/ 1464945 h 3378200"/>
                  <a:gd name="connsiteX385" fmla="*/ 814238 w 3048803"/>
                  <a:gd name="connsiteY385" fmla="*/ 1450340 h 3378200"/>
                  <a:gd name="connsiteX386" fmla="*/ 840908 w 3048803"/>
                  <a:gd name="connsiteY386" fmla="*/ 1437005 h 3378200"/>
                  <a:gd name="connsiteX387" fmla="*/ 871388 w 3048803"/>
                  <a:gd name="connsiteY387" fmla="*/ 1423670 h 3378200"/>
                  <a:gd name="connsiteX388" fmla="*/ 897423 w 3048803"/>
                  <a:gd name="connsiteY388" fmla="*/ 1417955 h 3378200"/>
                  <a:gd name="connsiteX389" fmla="*/ 915838 w 3048803"/>
                  <a:gd name="connsiteY389" fmla="*/ 1410335 h 3378200"/>
                  <a:gd name="connsiteX390" fmla="*/ 929173 w 3048803"/>
                  <a:gd name="connsiteY390" fmla="*/ 1398905 h 3378200"/>
                  <a:gd name="connsiteX391" fmla="*/ 939968 w 3048803"/>
                  <a:gd name="connsiteY391" fmla="*/ 1386840 h 3378200"/>
                  <a:gd name="connsiteX392" fmla="*/ 972353 w 3048803"/>
                  <a:gd name="connsiteY392" fmla="*/ 1386840 h 3378200"/>
                  <a:gd name="connsiteX393" fmla="*/ 1020613 w 3048803"/>
                  <a:gd name="connsiteY393" fmla="*/ 1386840 h 3378200"/>
                  <a:gd name="connsiteX394" fmla="*/ 1020613 w 3048803"/>
                  <a:gd name="connsiteY394" fmla="*/ 1398905 h 3378200"/>
                  <a:gd name="connsiteX395" fmla="*/ 1043473 w 3048803"/>
                  <a:gd name="connsiteY395" fmla="*/ 1383823 h 3378200"/>
                  <a:gd name="connsiteX396" fmla="*/ 1054903 w 3048803"/>
                  <a:gd name="connsiteY396" fmla="*/ 1392649 h 3378200"/>
                  <a:gd name="connsiteX397" fmla="*/ 1063063 w 3048803"/>
                  <a:gd name="connsiteY397" fmla="*/ 1400395 h 3378200"/>
                  <a:gd name="connsiteX398" fmla="*/ 1085383 w 3048803"/>
                  <a:gd name="connsiteY398" fmla="*/ 1402715 h 3378200"/>
                  <a:gd name="connsiteX399" fmla="*/ 1092941 w 3048803"/>
                  <a:gd name="connsiteY399" fmla="*/ 1423858 h 3378200"/>
                  <a:gd name="connsiteX400" fmla="*/ 1108243 w 3048803"/>
                  <a:gd name="connsiteY400" fmla="*/ 1400810 h 3378200"/>
                  <a:gd name="connsiteX401" fmla="*/ 1130468 w 3048803"/>
                  <a:gd name="connsiteY401" fmla="*/ 1386840 h 3378200"/>
                  <a:gd name="connsiteX402" fmla="*/ 1150153 w 3048803"/>
                  <a:gd name="connsiteY402" fmla="*/ 1386840 h 3378200"/>
                  <a:gd name="connsiteX403" fmla="*/ 1167298 w 3048803"/>
                  <a:gd name="connsiteY403" fmla="*/ 1386840 h 3378200"/>
                  <a:gd name="connsiteX404" fmla="*/ 1180633 w 3048803"/>
                  <a:gd name="connsiteY404" fmla="*/ 1360805 h 3378200"/>
                  <a:gd name="connsiteX405" fmla="*/ 1176823 w 3048803"/>
                  <a:gd name="connsiteY405" fmla="*/ 1330325 h 3378200"/>
                  <a:gd name="connsiteX406" fmla="*/ 1182538 w 3048803"/>
                  <a:gd name="connsiteY406" fmla="*/ 1313180 h 3378200"/>
                  <a:gd name="connsiteX407" fmla="*/ 1184443 w 3048803"/>
                  <a:gd name="connsiteY407" fmla="*/ 1309371 h 3378200"/>
                  <a:gd name="connsiteX408" fmla="*/ 1179950 w 3048803"/>
                  <a:gd name="connsiteY408" fmla="*/ 1295891 h 3378200"/>
                  <a:gd name="connsiteX409" fmla="*/ 1130851 w 3048803"/>
                  <a:gd name="connsiteY409" fmla="*/ 1326070 h 3378200"/>
                  <a:gd name="connsiteX410" fmla="*/ 1096625 w 3048803"/>
                  <a:gd name="connsiteY410" fmla="*/ 1293620 h 3378200"/>
                  <a:gd name="connsiteX411" fmla="*/ 1068873 w 3048803"/>
                  <a:gd name="connsiteY411" fmla="*/ 1288415 h 3378200"/>
                  <a:gd name="connsiteX412" fmla="*/ 1014898 w 3048803"/>
                  <a:gd name="connsiteY412" fmla="*/ 1241425 h 3378200"/>
                  <a:gd name="connsiteX413" fmla="*/ 972353 w 3048803"/>
                  <a:gd name="connsiteY413" fmla="*/ 1184910 h 3378200"/>
                  <a:gd name="connsiteX414" fmla="*/ 921553 w 3048803"/>
                  <a:gd name="connsiteY414" fmla="*/ 1211071 h 3378200"/>
                  <a:gd name="connsiteX415" fmla="*/ 875996 w 3048803"/>
                  <a:gd name="connsiteY415" fmla="*/ 1215673 h 3378200"/>
                  <a:gd name="connsiteX416" fmla="*/ 837575 w 3048803"/>
                  <a:gd name="connsiteY416" fmla="*/ 1207581 h 3378200"/>
                  <a:gd name="connsiteX417" fmla="*/ 761156 w 3048803"/>
                  <a:gd name="connsiteY417" fmla="*/ 1245298 h 3378200"/>
                  <a:gd name="connsiteX418" fmla="*/ 742075 w 3048803"/>
                  <a:gd name="connsiteY418" fmla="*/ 1218188 h 3378200"/>
                  <a:gd name="connsiteX419" fmla="*/ 753913 w 3048803"/>
                  <a:gd name="connsiteY419" fmla="*/ 1162050 h 3378200"/>
                  <a:gd name="connsiteX420" fmla="*/ 720893 w 3048803"/>
                  <a:gd name="connsiteY420" fmla="*/ 1184910 h 3378200"/>
                  <a:gd name="connsiteX421" fmla="*/ 695493 w 3048803"/>
                  <a:gd name="connsiteY421" fmla="*/ 1177290 h 3378200"/>
                  <a:gd name="connsiteX422" fmla="*/ 671363 w 3048803"/>
                  <a:gd name="connsiteY422" fmla="*/ 1146810 h 3378200"/>
                  <a:gd name="connsiteX423" fmla="*/ 655488 w 3048803"/>
                  <a:gd name="connsiteY423" fmla="*/ 1128395 h 3378200"/>
                  <a:gd name="connsiteX424" fmla="*/ 627548 w 3048803"/>
                  <a:gd name="connsiteY424" fmla="*/ 1128395 h 3378200"/>
                  <a:gd name="connsiteX425" fmla="*/ 605958 w 3048803"/>
                  <a:gd name="connsiteY425" fmla="*/ 1123315 h 3378200"/>
                  <a:gd name="connsiteX426" fmla="*/ 577383 w 3048803"/>
                  <a:gd name="connsiteY426" fmla="*/ 1123315 h 3378200"/>
                  <a:gd name="connsiteX427" fmla="*/ 561508 w 3048803"/>
                  <a:gd name="connsiteY427" fmla="*/ 1149350 h 3378200"/>
                  <a:gd name="connsiteX428" fmla="*/ 534838 w 3048803"/>
                  <a:gd name="connsiteY428" fmla="*/ 1164590 h 3378200"/>
                  <a:gd name="connsiteX429" fmla="*/ 512613 w 3048803"/>
                  <a:gd name="connsiteY429" fmla="*/ 1128395 h 3378200"/>
                  <a:gd name="connsiteX430" fmla="*/ 495468 w 3048803"/>
                  <a:gd name="connsiteY430" fmla="*/ 1108075 h 3378200"/>
                  <a:gd name="connsiteX431" fmla="*/ 495468 w 3048803"/>
                  <a:gd name="connsiteY431" fmla="*/ 1075055 h 3378200"/>
                  <a:gd name="connsiteX432" fmla="*/ 495468 w 3048803"/>
                  <a:gd name="connsiteY432" fmla="*/ 1056640 h 3378200"/>
                  <a:gd name="connsiteX433" fmla="*/ 481498 w 3048803"/>
                  <a:gd name="connsiteY433" fmla="*/ 1015365 h 3378200"/>
                  <a:gd name="connsiteX434" fmla="*/ 444668 w 3048803"/>
                  <a:gd name="connsiteY434" fmla="*/ 1017905 h 3378200"/>
                  <a:gd name="connsiteX435" fmla="*/ 439588 w 3048803"/>
                  <a:gd name="connsiteY435" fmla="*/ 996950 h 3378200"/>
                  <a:gd name="connsiteX436" fmla="*/ 409108 w 3048803"/>
                  <a:gd name="connsiteY436" fmla="*/ 1015365 h 3378200"/>
                  <a:gd name="connsiteX437" fmla="*/ 386248 w 3048803"/>
                  <a:gd name="connsiteY437" fmla="*/ 1017905 h 3378200"/>
                  <a:gd name="connsiteX438" fmla="*/ 357673 w 3048803"/>
                  <a:gd name="connsiteY438" fmla="*/ 1028065 h 3378200"/>
                  <a:gd name="connsiteX439" fmla="*/ 325923 w 3048803"/>
                  <a:gd name="connsiteY439" fmla="*/ 1010285 h 3378200"/>
                  <a:gd name="connsiteX440" fmla="*/ 315128 w 3048803"/>
                  <a:gd name="connsiteY440" fmla="*/ 984250 h 3378200"/>
                  <a:gd name="connsiteX441" fmla="*/ 293538 w 3048803"/>
                  <a:gd name="connsiteY441" fmla="*/ 984250 h 3378200"/>
                  <a:gd name="connsiteX442" fmla="*/ 272583 w 3048803"/>
                  <a:gd name="connsiteY442" fmla="*/ 958215 h 3378200"/>
                  <a:gd name="connsiteX443" fmla="*/ 252263 w 3048803"/>
                  <a:gd name="connsiteY443" fmla="*/ 958215 h 3378200"/>
                  <a:gd name="connsiteX444" fmla="*/ 242103 w 3048803"/>
                  <a:gd name="connsiteY444" fmla="*/ 974090 h 3378200"/>
                  <a:gd name="connsiteX445" fmla="*/ 219878 w 3048803"/>
                  <a:gd name="connsiteY445" fmla="*/ 991870 h 3378200"/>
                  <a:gd name="connsiteX446" fmla="*/ 214798 w 3048803"/>
                  <a:gd name="connsiteY446" fmla="*/ 974090 h 3378200"/>
                  <a:gd name="connsiteX447" fmla="*/ 188128 w 3048803"/>
                  <a:gd name="connsiteY447" fmla="*/ 974090 h 3378200"/>
                  <a:gd name="connsiteX448" fmla="*/ 198288 w 3048803"/>
                  <a:gd name="connsiteY448" fmla="*/ 920116 h 3378200"/>
                  <a:gd name="connsiteX449" fmla="*/ 160062 w 3048803"/>
                  <a:gd name="connsiteY449" fmla="*/ 920116 h 3378200"/>
                  <a:gd name="connsiteX450" fmla="*/ 128821 w 3048803"/>
                  <a:gd name="connsiteY450" fmla="*/ 873761 h 3378200"/>
                  <a:gd name="connsiteX451" fmla="*/ 167808 w 3048803"/>
                  <a:gd name="connsiteY451" fmla="*/ 845185 h 3378200"/>
                  <a:gd name="connsiteX452" fmla="*/ 165226 w 3048803"/>
                  <a:gd name="connsiteY452" fmla="*/ 816736 h 3378200"/>
                  <a:gd name="connsiteX453" fmla="*/ 146643 w 3048803"/>
                  <a:gd name="connsiteY453" fmla="*/ 795020 h 3378200"/>
                  <a:gd name="connsiteX454" fmla="*/ 167808 w 3048803"/>
                  <a:gd name="connsiteY454" fmla="*/ 747395 h 3378200"/>
                  <a:gd name="connsiteX455" fmla="*/ 185588 w 3048803"/>
                  <a:gd name="connsiteY455" fmla="*/ 760095 h 3378200"/>
                  <a:gd name="connsiteX456" fmla="*/ 259883 w 3048803"/>
                  <a:gd name="connsiteY456" fmla="*/ 726440 h 3378200"/>
                  <a:gd name="connsiteX457" fmla="*/ 219878 w 3048803"/>
                  <a:gd name="connsiteY457" fmla="*/ 693420 h 3378200"/>
                  <a:gd name="connsiteX458" fmla="*/ 193208 w 3048803"/>
                  <a:gd name="connsiteY458" fmla="*/ 652780 h 3378200"/>
                  <a:gd name="connsiteX459" fmla="*/ 214798 w 3048803"/>
                  <a:gd name="connsiteY459" fmla="*/ 633730 h 3378200"/>
                  <a:gd name="connsiteX460" fmla="*/ 183048 w 3048803"/>
                  <a:gd name="connsiteY460" fmla="*/ 610870 h 3378200"/>
                  <a:gd name="connsiteX461" fmla="*/ 198288 w 3048803"/>
                  <a:gd name="connsiteY461" fmla="*/ 551815 h 3378200"/>
                  <a:gd name="connsiteX462" fmla="*/ 195748 w 3048803"/>
                  <a:gd name="connsiteY462" fmla="*/ 508636 h 3378200"/>
                  <a:gd name="connsiteX463" fmla="*/ 167808 w 3048803"/>
                  <a:gd name="connsiteY463" fmla="*/ 489585 h 3378200"/>
                  <a:gd name="connsiteX464" fmla="*/ 214798 w 3048803"/>
                  <a:gd name="connsiteY464" fmla="*/ 481965 h 3378200"/>
                  <a:gd name="connsiteX465" fmla="*/ 202733 w 3048803"/>
                  <a:gd name="connsiteY465" fmla="*/ 422911 h 3378200"/>
                  <a:gd name="connsiteX466" fmla="*/ 202733 w 3048803"/>
                  <a:gd name="connsiteY466" fmla="*/ 398145 h 3378200"/>
                  <a:gd name="connsiteX467" fmla="*/ 214798 w 3048803"/>
                  <a:gd name="connsiteY467" fmla="*/ 391160 h 3378200"/>
                  <a:gd name="connsiteX468" fmla="*/ 223688 w 3048803"/>
                  <a:gd name="connsiteY468" fmla="*/ 377191 h 3378200"/>
                  <a:gd name="connsiteX469" fmla="*/ 219878 w 3048803"/>
                  <a:gd name="connsiteY469" fmla="*/ 350520 h 3378200"/>
                  <a:gd name="connsiteX470" fmla="*/ 214798 w 3048803"/>
                  <a:gd name="connsiteY470" fmla="*/ 296545 h 3378200"/>
                  <a:gd name="connsiteX471" fmla="*/ 183048 w 3048803"/>
                  <a:gd name="connsiteY471" fmla="*/ 265430 h 3378200"/>
                  <a:gd name="connsiteX472" fmla="*/ 159553 w 3048803"/>
                  <a:gd name="connsiteY472" fmla="*/ 255270 h 3378200"/>
                  <a:gd name="connsiteX473" fmla="*/ 125898 w 3048803"/>
                  <a:gd name="connsiteY473" fmla="*/ 257810 h 3378200"/>
                  <a:gd name="connsiteX474" fmla="*/ 120818 w 3048803"/>
                  <a:gd name="connsiteY474" fmla="*/ 285115 h 3378200"/>
                  <a:gd name="connsiteX475" fmla="*/ 99228 w 3048803"/>
                  <a:gd name="connsiteY475" fmla="*/ 270510 h 3378200"/>
                  <a:gd name="connsiteX476" fmla="*/ 85258 w 3048803"/>
                  <a:gd name="connsiteY476" fmla="*/ 247650 h 3378200"/>
                  <a:gd name="connsiteX477" fmla="*/ 58588 w 3048803"/>
                  <a:gd name="connsiteY477" fmla="*/ 213995 h 3378200"/>
                  <a:gd name="connsiteX478" fmla="*/ 45679 w 3048803"/>
                  <a:gd name="connsiteY478" fmla="*/ 198372 h 3378200"/>
                  <a:gd name="connsiteX479" fmla="*/ 28492 w 3048803"/>
                  <a:gd name="connsiteY479" fmla="*/ 177884 h 3378200"/>
                  <a:gd name="connsiteX480" fmla="*/ 0 w 3048803"/>
                  <a:gd name="connsiteY480" fmla="*/ 172720 h 3378200"/>
                  <a:gd name="connsiteX481" fmla="*/ 43983 w 3048803"/>
                  <a:gd name="connsiteY481" fmla="*/ 116205 h 3378200"/>
                  <a:gd name="connsiteX482" fmla="*/ 58588 w 3048803"/>
                  <a:gd name="connsiteY482" fmla="*/ 111125 h 3378200"/>
                  <a:gd name="connsiteX483" fmla="*/ 58588 w 3048803"/>
                  <a:gd name="connsiteY483" fmla="*/ 85725 h 3378200"/>
                  <a:gd name="connsiteX484" fmla="*/ 120818 w 3048803"/>
                  <a:gd name="connsiteY484" fmla="*/ 85725 h 3378200"/>
                  <a:gd name="connsiteX485" fmla="*/ 120818 w 3048803"/>
                  <a:gd name="connsiteY485" fmla="*/ 64770 h 3378200"/>
                  <a:gd name="connsiteX486" fmla="*/ 159553 w 3048803"/>
                  <a:gd name="connsiteY486" fmla="*/ 62230 h 3378200"/>
                  <a:gd name="connsiteX487" fmla="*/ 167808 w 3048803"/>
                  <a:gd name="connsiteY487" fmla="*/ 28575 h 3378200"/>
                  <a:gd name="connsiteX488" fmla="*/ 167808 w 3048803"/>
                  <a:gd name="connsiteY488" fmla="*/ 0 h 3378200"/>
                  <a:gd name="connsiteX0" fmla="*/ 966497 w 3048803"/>
                  <a:gd name="connsiteY0" fmla="*/ 2693200 h 3378200"/>
                  <a:gd name="connsiteX1" fmla="*/ 964145 w 3048803"/>
                  <a:gd name="connsiteY1" fmla="*/ 2699470 h 3378200"/>
                  <a:gd name="connsiteX2" fmla="*/ 967273 w 3048803"/>
                  <a:gd name="connsiteY2" fmla="*/ 2698115 h 3378200"/>
                  <a:gd name="connsiteX3" fmla="*/ 966497 w 3048803"/>
                  <a:gd name="connsiteY3" fmla="*/ 2693200 h 3378200"/>
                  <a:gd name="connsiteX4" fmla="*/ 933618 w 3048803"/>
                  <a:gd name="connsiteY4" fmla="*/ 1861844 h 3378200"/>
                  <a:gd name="connsiteX5" fmla="*/ 933618 w 3048803"/>
                  <a:gd name="connsiteY5" fmla="*/ 1869440 h 3378200"/>
                  <a:gd name="connsiteX6" fmla="*/ 950128 w 3048803"/>
                  <a:gd name="connsiteY6" fmla="*/ 1869440 h 3378200"/>
                  <a:gd name="connsiteX7" fmla="*/ 950128 w 3048803"/>
                  <a:gd name="connsiteY7" fmla="*/ 1866214 h 3378200"/>
                  <a:gd name="connsiteX8" fmla="*/ 948223 w 3048803"/>
                  <a:gd name="connsiteY8" fmla="*/ 1866900 h 3378200"/>
                  <a:gd name="connsiteX9" fmla="*/ 933618 w 3048803"/>
                  <a:gd name="connsiteY9" fmla="*/ 1861844 h 3378200"/>
                  <a:gd name="connsiteX10" fmla="*/ 2615098 w 3048803"/>
                  <a:gd name="connsiteY10" fmla="*/ 1367155 h 3378200"/>
                  <a:gd name="connsiteX11" fmla="*/ 2611374 w 3048803"/>
                  <a:gd name="connsiteY11" fmla="*/ 1370879 h 3378200"/>
                  <a:gd name="connsiteX12" fmla="*/ 2612074 w 3048803"/>
                  <a:gd name="connsiteY12" fmla="*/ 1377875 h 3378200"/>
                  <a:gd name="connsiteX13" fmla="*/ 2614463 w 3048803"/>
                  <a:gd name="connsiteY13" fmla="*/ 1376680 h 3378200"/>
                  <a:gd name="connsiteX14" fmla="*/ 2615098 w 3048803"/>
                  <a:gd name="connsiteY14" fmla="*/ 1367155 h 3378200"/>
                  <a:gd name="connsiteX15" fmla="*/ 1338490 w 3048803"/>
                  <a:gd name="connsiteY15" fmla="*/ 1109545 h 3378200"/>
                  <a:gd name="connsiteX16" fmla="*/ 1325285 w 3048803"/>
                  <a:gd name="connsiteY16" fmla="*/ 1117370 h 3378200"/>
                  <a:gd name="connsiteX17" fmla="*/ 1326365 w 3048803"/>
                  <a:gd name="connsiteY17" fmla="*/ 1119187 h 3378200"/>
                  <a:gd name="connsiteX18" fmla="*/ 1327377 w 3048803"/>
                  <a:gd name="connsiteY18" fmla="*/ 1121684 h 3378200"/>
                  <a:gd name="connsiteX19" fmla="*/ 1331128 w 3048803"/>
                  <a:gd name="connsiteY19" fmla="*/ 1118870 h 3378200"/>
                  <a:gd name="connsiteX20" fmla="*/ 1338490 w 3048803"/>
                  <a:gd name="connsiteY20" fmla="*/ 1109545 h 3378200"/>
                  <a:gd name="connsiteX21" fmla="*/ 1389548 w 3048803"/>
                  <a:gd name="connsiteY21" fmla="*/ 885825 h 3378200"/>
                  <a:gd name="connsiteX22" fmla="*/ 1403518 w 3048803"/>
                  <a:gd name="connsiteY22" fmla="*/ 887730 h 3378200"/>
                  <a:gd name="connsiteX23" fmla="*/ 1385227 w 3048803"/>
                  <a:gd name="connsiteY23" fmla="*/ 888706 h 3378200"/>
                  <a:gd name="connsiteX24" fmla="*/ 1389548 w 3048803"/>
                  <a:gd name="connsiteY24" fmla="*/ 885825 h 3378200"/>
                  <a:gd name="connsiteX25" fmla="*/ 167808 w 3048803"/>
                  <a:gd name="connsiteY25" fmla="*/ 0 h 3378200"/>
                  <a:gd name="connsiteX26" fmla="*/ 214798 w 3048803"/>
                  <a:gd name="connsiteY26" fmla="*/ 10795 h 3378200"/>
                  <a:gd name="connsiteX27" fmla="*/ 259883 w 3048803"/>
                  <a:gd name="connsiteY27" fmla="*/ 10795 h 3378200"/>
                  <a:gd name="connsiteX28" fmla="*/ 293538 w 3048803"/>
                  <a:gd name="connsiteY28" fmla="*/ 67310 h 3378200"/>
                  <a:gd name="connsiteX29" fmla="*/ 345608 w 3048803"/>
                  <a:gd name="connsiteY29" fmla="*/ 83185 h 3378200"/>
                  <a:gd name="connsiteX30" fmla="*/ 386248 w 3048803"/>
                  <a:gd name="connsiteY30" fmla="*/ 62230 h 3378200"/>
                  <a:gd name="connsiteX31" fmla="*/ 409108 w 3048803"/>
                  <a:gd name="connsiteY31" fmla="*/ 106045 h 3378200"/>
                  <a:gd name="connsiteX32" fmla="*/ 439588 w 3048803"/>
                  <a:gd name="connsiteY32" fmla="*/ 140970 h 3378200"/>
                  <a:gd name="connsiteX33" fmla="*/ 429260 w 3048803"/>
                  <a:gd name="connsiteY33" fmla="*/ 188595 h 3378200"/>
                  <a:gd name="connsiteX34" fmla="*/ 443063 w 3048803"/>
                  <a:gd name="connsiteY34" fmla="*/ 269282 h 3378200"/>
                  <a:gd name="connsiteX35" fmla="*/ 420754 w 3048803"/>
                  <a:gd name="connsiteY35" fmla="*/ 293754 h 3378200"/>
                  <a:gd name="connsiteX36" fmla="*/ 401362 w 3048803"/>
                  <a:gd name="connsiteY36" fmla="*/ 343110 h 3378200"/>
                  <a:gd name="connsiteX37" fmla="*/ 429261 w 3048803"/>
                  <a:gd name="connsiteY37" fmla="*/ 391160 h 3378200"/>
                  <a:gd name="connsiteX38" fmla="*/ 439012 w 3048803"/>
                  <a:gd name="connsiteY38" fmla="*/ 428615 h 3378200"/>
                  <a:gd name="connsiteX39" fmla="*/ 438953 w 3048803"/>
                  <a:gd name="connsiteY39" fmla="*/ 428626 h 3378200"/>
                  <a:gd name="connsiteX40" fmla="*/ 438953 w 3048803"/>
                  <a:gd name="connsiteY40" fmla="*/ 432436 h 3378200"/>
                  <a:gd name="connsiteX41" fmla="*/ 439012 w 3048803"/>
                  <a:gd name="connsiteY41" fmla="*/ 428615 h 3378200"/>
                  <a:gd name="connsiteX42" fmla="*/ 470703 w 3048803"/>
                  <a:gd name="connsiteY42" fmla="*/ 422911 h 3378200"/>
                  <a:gd name="connsiteX43" fmla="*/ 524043 w 3048803"/>
                  <a:gd name="connsiteY43" fmla="*/ 422911 h 3378200"/>
                  <a:gd name="connsiteX44" fmla="*/ 556428 w 3048803"/>
                  <a:gd name="connsiteY44" fmla="*/ 452756 h 3378200"/>
                  <a:gd name="connsiteX45" fmla="*/ 591988 w 3048803"/>
                  <a:gd name="connsiteY45" fmla="*/ 430530 h 3378200"/>
                  <a:gd name="connsiteX46" fmla="*/ 637708 w 3048803"/>
                  <a:gd name="connsiteY46" fmla="*/ 469265 h 3378200"/>
                  <a:gd name="connsiteX47" fmla="*/ 680001 w 3048803"/>
                  <a:gd name="connsiteY47" fmla="*/ 425067 h 3378200"/>
                  <a:gd name="connsiteX48" fmla="*/ 733258 w 3048803"/>
                  <a:gd name="connsiteY48" fmla="*/ 487254 h 3378200"/>
                  <a:gd name="connsiteX49" fmla="*/ 767248 w 3048803"/>
                  <a:gd name="connsiteY49" fmla="*/ 516382 h 3378200"/>
                  <a:gd name="connsiteX50" fmla="*/ 806618 w 3048803"/>
                  <a:gd name="connsiteY50" fmla="*/ 529590 h 3378200"/>
                  <a:gd name="connsiteX51" fmla="*/ 835193 w 3048803"/>
                  <a:gd name="connsiteY51" fmla="*/ 495300 h 3378200"/>
                  <a:gd name="connsiteX52" fmla="*/ 921553 w 3048803"/>
                  <a:gd name="connsiteY52" fmla="*/ 452756 h 3378200"/>
                  <a:gd name="connsiteX53" fmla="*/ 964608 w 3048803"/>
                  <a:gd name="connsiteY53" fmla="*/ 477011 h 3378200"/>
                  <a:gd name="connsiteX54" fmla="*/ 997118 w 3048803"/>
                  <a:gd name="connsiteY54" fmla="*/ 492125 h 3378200"/>
                  <a:gd name="connsiteX55" fmla="*/ 1043473 w 3048803"/>
                  <a:gd name="connsiteY55" fmla="*/ 508636 h 3378200"/>
                  <a:gd name="connsiteX56" fmla="*/ 1068873 w 3048803"/>
                  <a:gd name="connsiteY56" fmla="*/ 535941 h 3378200"/>
                  <a:gd name="connsiteX57" fmla="*/ 1114976 w 3048803"/>
                  <a:gd name="connsiteY57" fmla="*/ 531873 h 3378200"/>
                  <a:gd name="connsiteX58" fmla="*/ 1208747 w 3048803"/>
                  <a:gd name="connsiteY58" fmla="*/ 605874 h 3378200"/>
                  <a:gd name="connsiteX59" fmla="*/ 1297899 w 3048803"/>
                  <a:gd name="connsiteY59" fmla="*/ 605832 h 3378200"/>
                  <a:gd name="connsiteX60" fmla="*/ 1385420 w 3048803"/>
                  <a:gd name="connsiteY60" fmla="*/ 665042 h 3378200"/>
                  <a:gd name="connsiteX61" fmla="*/ 1420028 w 3048803"/>
                  <a:gd name="connsiteY61" fmla="*/ 668655 h 3378200"/>
                  <a:gd name="connsiteX62" fmla="*/ 1344295 w 3048803"/>
                  <a:gd name="connsiteY62" fmla="*/ 708702 h 3378200"/>
                  <a:gd name="connsiteX63" fmla="*/ 1329013 w 3048803"/>
                  <a:gd name="connsiteY63" fmla="*/ 747520 h 3378200"/>
                  <a:gd name="connsiteX64" fmla="*/ 1357163 w 3048803"/>
                  <a:gd name="connsiteY64" fmla="*/ 816610 h 3378200"/>
                  <a:gd name="connsiteX65" fmla="*/ 1355893 w 3048803"/>
                  <a:gd name="connsiteY65" fmla="*/ 890270 h 3378200"/>
                  <a:gd name="connsiteX66" fmla="*/ 1385227 w 3048803"/>
                  <a:gd name="connsiteY66" fmla="*/ 888706 h 3378200"/>
                  <a:gd name="connsiteX67" fmla="*/ 1372403 w 3048803"/>
                  <a:gd name="connsiteY67" fmla="*/ 897255 h 3378200"/>
                  <a:gd name="connsiteX68" fmla="*/ 1367958 w 3048803"/>
                  <a:gd name="connsiteY68" fmla="*/ 925195 h 3378200"/>
                  <a:gd name="connsiteX69" fmla="*/ 1321603 w 3048803"/>
                  <a:gd name="connsiteY69" fmla="*/ 922655 h 3378200"/>
                  <a:gd name="connsiteX70" fmla="*/ 1305728 w 3048803"/>
                  <a:gd name="connsiteY70" fmla="*/ 945516 h 3378200"/>
                  <a:gd name="connsiteX71" fmla="*/ 1357163 w 3048803"/>
                  <a:gd name="connsiteY71" fmla="*/ 996950 h 3378200"/>
                  <a:gd name="connsiteX72" fmla="*/ 1303488 w 3048803"/>
                  <a:gd name="connsiteY72" fmla="*/ 1075055 h 3378200"/>
                  <a:gd name="connsiteX73" fmla="*/ 1349543 w 3048803"/>
                  <a:gd name="connsiteY73" fmla="*/ 1102995 h 3378200"/>
                  <a:gd name="connsiteX74" fmla="*/ 1343114 w 3048803"/>
                  <a:gd name="connsiteY74" fmla="*/ 1106805 h 3378200"/>
                  <a:gd name="connsiteX75" fmla="*/ 1369228 w 3048803"/>
                  <a:gd name="connsiteY75" fmla="*/ 1106805 h 3378200"/>
                  <a:gd name="connsiteX76" fmla="*/ 1376848 w 3048803"/>
                  <a:gd name="connsiteY76" fmla="*/ 1130300 h 3378200"/>
                  <a:gd name="connsiteX77" fmla="*/ 1384468 w 3048803"/>
                  <a:gd name="connsiteY77" fmla="*/ 1155065 h 3378200"/>
                  <a:gd name="connsiteX78" fmla="*/ 1420028 w 3048803"/>
                  <a:gd name="connsiteY78" fmla="*/ 1160780 h 3378200"/>
                  <a:gd name="connsiteX79" fmla="*/ 1451143 w 3048803"/>
                  <a:gd name="connsiteY79" fmla="*/ 1170305 h 3378200"/>
                  <a:gd name="connsiteX80" fmla="*/ 1470193 w 3048803"/>
                  <a:gd name="connsiteY80" fmla="*/ 1164590 h 3378200"/>
                  <a:gd name="connsiteX81" fmla="*/ 1483528 w 3048803"/>
                  <a:gd name="connsiteY81" fmla="*/ 1145541 h 3378200"/>
                  <a:gd name="connsiteX82" fmla="*/ 1493053 w 3048803"/>
                  <a:gd name="connsiteY82" fmla="*/ 1106805 h 3378200"/>
                  <a:gd name="connsiteX83" fmla="*/ 1521628 w 3048803"/>
                  <a:gd name="connsiteY83" fmla="*/ 1106805 h 3378200"/>
                  <a:gd name="connsiteX84" fmla="*/ 1531153 w 3048803"/>
                  <a:gd name="connsiteY84" fmla="*/ 1126490 h 3378200"/>
                  <a:gd name="connsiteX85" fmla="*/ 1550203 w 3048803"/>
                  <a:gd name="connsiteY85" fmla="*/ 1126490 h 3378200"/>
                  <a:gd name="connsiteX86" fmla="*/ 1569253 w 3048803"/>
                  <a:gd name="connsiteY86" fmla="*/ 1143635 h 3378200"/>
                  <a:gd name="connsiteX87" fmla="*/ 1594018 w 3048803"/>
                  <a:gd name="connsiteY87" fmla="*/ 1143635 h 3378200"/>
                  <a:gd name="connsiteX88" fmla="*/ 1603543 w 3048803"/>
                  <a:gd name="connsiteY88" fmla="*/ 1126490 h 3378200"/>
                  <a:gd name="connsiteX89" fmla="*/ 1590208 w 3048803"/>
                  <a:gd name="connsiteY89" fmla="*/ 1170305 h 3378200"/>
                  <a:gd name="connsiteX90" fmla="*/ 1591861 w 3048803"/>
                  <a:gd name="connsiteY90" fmla="*/ 1197102 h 3378200"/>
                  <a:gd name="connsiteX91" fmla="*/ 1598254 w 3048803"/>
                  <a:gd name="connsiteY91" fmla="*/ 1223094 h 3378200"/>
                  <a:gd name="connsiteX92" fmla="*/ 1612265 w 3048803"/>
                  <a:gd name="connsiteY92" fmla="*/ 1253065 h 3378200"/>
                  <a:gd name="connsiteX93" fmla="*/ 1628141 w 3048803"/>
                  <a:gd name="connsiteY93" fmla="*/ 1253065 h 3378200"/>
                  <a:gd name="connsiteX94" fmla="*/ 1635551 w 3048803"/>
                  <a:gd name="connsiteY94" fmla="*/ 1258229 h 3378200"/>
                  <a:gd name="connsiteX95" fmla="*/ 1651593 w 3048803"/>
                  <a:gd name="connsiteY95" fmla="*/ 1278465 h 3378200"/>
                  <a:gd name="connsiteX96" fmla="*/ 1676358 w 3048803"/>
                  <a:gd name="connsiteY96" fmla="*/ 1298065 h 3378200"/>
                  <a:gd name="connsiteX97" fmla="*/ 1692585 w 3048803"/>
                  <a:gd name="connsiteY97" fmla="*/ 1310221 h 3378200"/>
                  <a:gd name="connsiteX98" fmla="*/ 1696253 w 3048803"/>
                  <a:gd name="connsiteY98" fmla="*/ 1295400 h 3378200"/>
                  <a:gd name="connsiteX99" fmla="*/ 1719113 w 3048803"/>
                  <a:gd name="connsiteY99" fmla="*/ 1310640 h 3378200"/>
                  <a:gd name="connsiteX100" fmla="*/ 1726098 w 3048803"/>
                  <a:gd name="connsiteY100" fmla="*/ 1314450 h 3378200"/>
                  <a:gd name="connsiteX101" fmla="*/ 1747688 w 3048803"/>
                  <a:gd name="connsiteY101" fmla="*/ 1314450 h 3378200"/>
                  <a:gd name="connsiteX102" fmla="*/ 1768643 w 3048803"/>
                  <a:gd name="connsiteY102" fmla="*/ 1314450 h 3378200"/>
                  <a:gd name="connsiteX103" fmla="*/ 1805473 w 3048803"/>
                  <a:gd name="connsiteY103" fmla="*/ 1336675 h 3378200"/>
                  <a:gd name="connsiteX104" fmla="*/ 1782613 w 3048803"/>
                  <a:gd name="connsiteY104" fmla="*/ 1349375 h 3378200"/>
                  <a:gd name="connsiteX105" fmla="*/ 1782613 w 3048803"/>
                  <a:gd name="connsiteY105" fmla="*/ 1364615 h 3378200"/>
                  <a:gd name="connsiteX106" fmla="*/ 1768643 w 3048803"/>
                  <a:gd name="connsiteY106" fmla="*/ 1384935 h 3378200"/>
                  <a:gd name="connsiteX107" fmla="*/ 1790233 w 3048803"/>
                  <a:gd name="connsiteY107" fmla="*/ 1402715 h 3378200"/>
                  <a:gd name="connsiteX108" fmla="*/ 1805473 w 3048803"/>
                  <a:gd name="connsiteY108" fmla="*/ 1428750 h 3378200"/>
                  <a:gd name="connsiteX109" fmla="*/ 1834048 w 3048803"/>
                  <a:gd name="connsiteY109" fmla="*/ 1438910 h 3378200"/>
                  <a:gd name="connsiteX110" fmla="*/ 1861988 w 3048803"/>
                  <a:gd name="connsiteY110" fmla="*/ 1418590 h 3378200"/>
                  <a:gd name="connsiteX111" fmla="*/ 1879768 w 3048803"/>
                  <a:gd name="connsiteY111" fmla="*/ 1426210 h 3378200"/>
                  <a:gd name="connsiteX112" fmla="*/ 1895008 w 3048803"/>
                  <a:gd name="connsiteY112" fmla="*/ 1397635 h 3378200"/>
                  <a:gd name="connsiteX113" fmla="*/ 1919138 w 3048803"/>
                  <a:gd name="connsiteY113" fmla="*/ 1410970 h 3378200"/>
                  <a:gd name="connsiteX114" fmla="*/ 1919138 w 3048803"/>
                  <a:gd name="connsiteY114" fmla="*/ 1431290 h 3378200"/>
                  <a:gd name="connsiteX115" fmla="*/ 1941363 w 3048803"/>
                  <a:gd name="connsiteY115" fmla="*/ 1446530 h 3378200"/>
                  <a:gd name="connsiteX116" fmla="*/ 1957873 w 3048803"/>
                  <a:gd name="connsiteY116" fmla="*/ 1413510 h 3378200"/>
                  <a:gd name="connsiteX117" fmla="*/ 1988988 w 3048803"/>
                  <a:gd name="connsiteY117" fmla="*/ 1410970 h 3378200"/>
                  <a:gd name="connsiteX118" fmla="*/ 2031533 w 3048803"/>
                  <a:gd name="connsiteY118" fmla="*/ 1410970 h 3378200"/>
                  <a:gd name="connsiteX119" fmla="*/ 2057568 w 3048803"/>
                  <a:gd name="connsiteY119" fmla="*/ 1431290 h 3378200"/>
                  <a:gd name="connsiteX120" fmla="*/ 2086032 w 3048803"/>
                  <a:gd name="connsiteY120" fmla="*/ 1424444 h 3378200"/>
                  <a:gd name="connsiteX121" fmla="*/ 2081698 w 3048803"/>
                  <a:gd name="connsiteY121" fmla="*/ 1421130 h 3378200"/>
                  <a:gd name="connsiteX122" fmla="*/ 2122973 w 3048803"/>
                  <a:gd name="connsiteY122" fmla="*/ 1396365 h 3378200"/>
                  <a:gd name="connsiteX123" fmla="*/ 2164883 w 3048803"/>
                  <a:gd name="connsiteY123" fmla="*/ 1369695 h 3378200"/>
                  <a:gd name="connsiteX124" fmla="*/ 2162978 w 3048803"/>
                  <a:gd name="connsiteY124" fmla="*/ 1338580 h 3378200"/>
                  <a:gd name="connsiteX125" fmla="*/ 2174408 w 3048803"/>
                  <a:gd name="connsiteY125" fmla="*/ 1247775 h 3378200"/>
                  <a:gd name="connsiteX126" fmla="*/ 2192823 w 3048803"/>
                  <a:gd name="connsiteY126" fmla="*/ 1230630 h 3378200"/>
                  <a:gd name="connsiteX127" fmla="*/ 2113448 w 3048803"/>
                  <a:gd name="connsiteY127" fmla="*/ 1189355 h 3378200"/>
                  <a:gd name="connsiteX128" fmla="*/ 2079793 w 3048803"/>
                  <a:gd name="connsiteY128" fmla="*/ 1189355 h 3378200"/>
                  <a:gd name="connsiteX129" fmla="*/ 2050583 w 3048803"/>
                  <a:gd name="connsiteY129" fmla="*/ 1211580 h 3378200"/>
                  <a:gd name="connsiteX130" fmla="*/ 2029628 w 3048803"/>
                  <a:gd name="connsiteY130" fmla="*/ 1253490 h 3378200"/>
                  <a:gd name="connsiteX131" fmla="*/ 2022008 w 3048803"/>
                  <a:gd name="connsiteY131" fmla="*/ 1245870 h 3378200"/>
                  <a:gd name="connsiteX132" fmla="*/ 2004863 w 3048803"/>
                  <a:gd name="connsiteY132" fmla="*/ 1243965 h 3378200"/>
                  <a:gd name="connsiteX133" fmla="*/ 2048678 w 3048803"/>
                  <a:gd name="connsiteY133" fmla="*/ 1186815 h 3378200"/>
                  <a:gd name="connsiteX134" fmla="*/ 2023913 w 3048803"/>
                  <a:gd name="connsiteY134" fmla="*/ 1146810 h 3378200"/>
                  <a:gd name="connsiteX135" fmla="*/ 2004863 w 3048803"/>
                  <a:gd name="connsiteY135" fmla="*/ 1200150 h 3378200"/>
                  <a:gd name="connsiteX136" fmla="*/ 1989623 w 3048803"/>
                  <a:gd name="connsiteY136" fmla="*/ 1209675 h 3378200"/>
                  <a:gd name="connsiteX137" fmla="*/ 1993433 w 3048803"/>
                  <a:gd name="connsiteY137" fmla="*/ 1236345 h 3378200"/>
                  <a:gd name="connsiteX138" fmla="*/ 1955333 w 3048803"/>
                  <a:gd name="connsiteY138" fmla="*/ 1230630 h 3378200"/>
                  <a:gd name="connsiteX139" fmla="*/ 1955333 w 3048803"/>
                  <a:gd name="connsiteY139" fmla="*/ 1211580 h 3378200"/>
                  <a:gd name="connsiteX140" fmla="*/ 1987718 w 3048803"/>
                  <a:gd name="connsiteY140" fmla="*/ 1151255 h 3378200"/>
                  <a:gd name="connsiteX141" fmla="*/ 2010578 w 3048803"/>
                  <a:gd name="connsiteY141" fmla="*/ 1135380 h 3378200"/>
                  <a:gd name="connsiteX142" fmla="*/ 1997243 w 3048803"/>
                  <a:gd name="connsiteY142" fmla="*/ 1074420 h 3378200"/>
                  <a:gd name="connsiteX143" fmla="*/ 2023913 w 3048803"/>
                  <a:gd name="connsiteY143" fmla="*/ 1033780 h 3378200"/>
                  <a:gd name="connsiteX144" fmla="*/ 2113448 w 3048803"/>
                  <a:gd name="connsiteY144" fmla="*/ 1017905 h 3378200"/>
                  <a:gd name="connsiteX145" fmla="*/ 2162978 w 3048803"/>
                  <a:gd name="connsiteY145" fmla="*/ 1005205 h 3378200"/>
                  <a:gd name="connsiteX146" fmla="*/ 2145198 w 3048803"/>
                  <a:gd name="connsiteY146" fmla="*/ 954405 h 3378200"/>
                  <a:gd name="connsiteX147" fmla="*/ 2111543 w 3048803"/>
                  <a:gd name="connsiteY147" fmla="*/ 963931 h 3378200"/>
                  <a:gd name="connsiteX148" fmla="*/ 2079793 w 3048803"/>
                  <a:gd name="connsiteY148" fmla="*/ 938530 h 3378200"/>
                  <a:gd name="connsiteX149" fmla="*/ 2081698 w 3048803"/>
                  <a:gd name="connsiteY149" fmla="*/ 859155 h 3378200"/>
                  <a:gd name="connsiteX150" fmla="*/ 2129323 w 3048803"/>
                  <a:gd name="connsiteY150" fmla="*/ 824230 h 3378200"/>
                  <a:gd name="connsiteX151" fmla="*/ 2192823 w 3048803"/>
                  <a:gd name="connsiteY151" fmla="*/ 805180 h 3378200"/>
                  <a:gd name="connsiteX152" fmla="*/ 2213778 w 3048803"/>
                  <a:gd name="connsiteY152" fmla="*/ 849630 h 3378200"/>
                  <a:gd name="connsiteX153" fmla="*/ 2230923 w 3048803"/>
                  <a:gd name="connsiteY153" fmla="*/ 881380 h 3378200"/>
                  <a:gd name="connsiteX154" fmla="*/ 2275373 w 3048803"/>
                  <a:gd name="connsiteY154" fmla="*/ 903605 h 3378200"/>
                  <a:gd name="connsiteX155" fmla="*/ 2275373 w 3048803"/>
                  <a:gd name="connsiteY155" fmla="*/ 878205 h 3378200"/>
                  <a:gd name="connsiteX156" fmla="*/ 2367448 w 3048803"/>
                  <a:gd name="connsiteY156" fmla="*/ 849630 h 3378200"/>
                  <a:gd name="connsiteX157" fmla="*/ 2403008 w 3048803"/>
                  <a:gd name="connsiteY157" fmla="*/ 862965 h 3378200"/>
                  <a:gd name="connsiteX158" fmla="*/ 2433488 w 3048803"/>
                  <a:gd name="connsiteY158" fmla="*/ 847725 h 3378200"/>
                  <a:gd name="connsiteX159" fmla="*/ 2456348 w 3048803"/>
                  <a:gd name="connsiteY159" fmla="*/ 872490 h 3378200"/>
                  <a:gd name="connsiteX160" fmla="*/ 2444918 w 3048803"/>
                  <a:gd name="connsiteY160" fmla="*/ 889635 h 3378200"/>
                  <a:gd name="connsiteX161" fmla="*/ 2469683 w 3048803"/>
                  <a:gd name="connsiteY161" fmla="*/ 901065 h 3378200"/>
                  <a:gd name="connsiteX162" fmla="*/ 2458253 w 3048803"/>
                  <a:gd name="connsiteY162" fmla="*/ 910590 h 3378200"/>
                  <a:gd name="connsiteX163" fmla="*/ 2469048 w 3048803"/>
                  <a:gd name="connsiteY163" fmla="*/ 922655 h 3378200"/>
                  <a:gd name="connsiteX164" fmla="*/ 2494448 w 3048803"/>
                  <a:gd name="connsiteY164" fmla="*/ 986155 h 3378200"/>
                  <a:gd name="connsiteX165" fmla="*/ 2458253 w 3048803"/>
                  <a:gd name="connsiteY165" fmla="*/ 1038225 h 3378200"/>
                  <a:gd name="connsiteX166" fmla="*/ 2471588 w 3048803"/>
                  <a:gd name="connsiteY166" fmla="*/ 1068705 h 3378200"/>
                  <a:gd name="connsiteX167" fmla="*/ 2448728 w 3048803"/>
                  <a:gd name="connsiteY167" fmla="*/ 1106805 h 3378200"/>
                  <a:gd name="connsiteX168" fmla="*/ 2448728 w 3048803"/>
                  <a:gd name="connsiteY168" fmla="*/ 1132206 h 3378200"/>
                  <a:gd name="connsiteX169" fmla="*/ 2427773 w 3048803"/>
                  <a:gd name="connsiteY169" fmla="*/ 1141095 h 3378200"/>
                  <a:gd name="connsiteX170" fmla="*/ 2431583 w 3048803"/>
                  <a:gd name="connsiteY170" fmla="*/ 1163955 h 3378200"/>
                  <a:gd name="connsiteX171" fmla="*/ 2387768 w 3048803"/>
                  <a:gd name="connsiteY171" fmla="*/ 1198880 h 3378200"/>
                  <a:gd name="connsiteX172" fmla="*/ 2384593 w 3048803"/>
                  <a:gd name="connsiteY172" fmla="*/ 1230630 h 3378200"/>
                  <a:gd name="connsiteX173" fmla="*/ 2345858 w 3048803"/>
                  <a:gd name="connsiteY173" fmla="*/ 1239520 h 3378200"/>
                  <a:gd name="connsiteX174" fmla="*/ 2330367 w 3048803"/>
                  <a:gd name="connsiteY174" fmla="*/ 1308309 h 3378200"/>
                  <a:gd name="connsiteX175" fmla="*/ 2384593 w 3048803"/>
                  <a:gd name="connsiteY175" fmla="*/ 1314451 h 3378200"/>
                  <a:gd name="connsiteX176" fmla="*/ 2430948 w 3048803"/>
                  <a:gd name="connsiteY176" fmla="*/ 1295400 h 3378200"/>
                  <a:gd name="connsiteX177" fmla="*/ 2472223 w 3048803"/>
                  <a:gd name="connsiteY177" fmla="*/ 1295400 h 3378200"/>
                  <a:gd name="connsiteX178" fmla="*/ 2536358 w 3048803"/>
                  <a:gd name="connsiteY178" fmla="*/ 1239520 h 3378200"/>
                  <a:gd name="connsiteX179" fmla="*/ 2570648 w 3048803"/>
                  <a:gd name="connsiteY179" fmla="*/ 1239520 h 3378200"/>
                  <a:gd name="connsiteX180" fmla="*/ 2573647 w 3048803"/>
                  <a:gd name="connsiteY180" fmla="*/ 1251314 h 3378200"/>
                  <a:gd name="connsiteX181" fmla="*/ 2573710 w 3048803"/>
                  <a:gd name="connsiteY181" fmla="*/ 1251335 h 3378200"/>
                  <a:gd name="connsiteX182" fmla="*/ 2580173 w 3048803"/>
                  <a:gd name="connsiteY182" fmla="*/ 1241425 h 3378200"/>
                  <a:gd name="connsiteX183" fmla="*/ 2601763 w 3048803"/>
                  <a:gd name="connsiteY183" fmla="*/ 1241425 h 3378200"/>
                  <a:gd name="connsiteX184" fmla="*/ 2627163 w 3048803"/>
                  <a:gd name="connsiteY184" fmla="*/ 1264285 h 3378200"/>
                  <a:gd name="connsiteX185" fmla="*/ 2639863 w 3048803"/>
                  <a:gd name="connsiteY185" fmla="*/ 1275715 h 3378200"/>
                  <a:gd name="connsiteX186" fmla="*/ 2653833 w 3048803"/>
                  <a:gd name="connsiteY186" fmla="*/ 1284605 h 3378200"/>
                  <a:gd name="connsiteX187" fmla="*/ 2662088 w 3048803"/>
                  <a:gd name="connsiteY187" fmla="*/ 1273175 h 3378200"/>
                  <a:gd name="connsiteX188" fmla="*/ 2681138 w 3048803"/>
                  <a:gd name="connsiteY188" fmla="*/ 1275715 h 3378200"/>
                  <a:gd name="connsiteX189" fmla="*/ 2698918 w 3048803"/>
                  <a:gd name="connsiteY189" fmla="*/ 1285875 h 3378200"/>
                  <a:gd name="connsiteX190" fmla="*/ 2702728 w 3048803"/>
                  <a:gd name="connsiteY190" fmla="*/ 1297940 h 3378200"/>
                  <a:gd name="connsiteX191" fmla="*/ 2716698 w 3048803"/>
                  <a:gd name="connsiteY191" fmla="*/ 1314451 h 3378200"/>
                  <a:gd name="connsiteX192" fmla="*/ 2715428 w 3048803"/>
                  <a:gd name="connsiteY192" fmla="*/ 1324610 h 3378200"/>
                  <a:gd name="connsiteX193" fmla="*/ 2737018 w 3048803"/>
                  <a:gd name="connsiteY193" fmla="*/ 1325880 h 3378200"/>
                  <a:gd name="connsiteX194" fmla="*/ 2737018 w 3048803"/>
                  <a:gd name="connsiteY194" fmla="*/ 1334770 h 3378200"/>
                  <a:gd name="connsiteX195" fmla="*/ 2763053 w 3048803"/>
                  <a:gd name="connsiteY195" fmla="*/ 1347470 h 3378200"/>
                  <a:gd name="connsiteX196" fmla="*/ 2760513 w 3048803"/>
                  <a:gd name="connsiteY196" fmla="*/ 1357630 h 3378200"/>
                  <a:gd name="connsiteX197" fmla="*/ 2775753 w 3048803"/>
                  <a:gd name="connsiteY197" fmla="*/ 1370330 h 3378200"/>
                  <a:gd name="connsiteX198" fmla="*/ 2766863 w 3048803"/>
                  <a:gd name="connsiteY198" fmla="*/ 1386205 h 3378200"/>
                  <a:gd name="connsiteX199" fmla="*/ 2766863 w 3048803"/>
                  <a:gd name="connsiteY199" fmla="*/ 1400175 h 3378200"/>
                  <a:gd name="connsiteX200" fmla="*/ 2777023 w 3048803"/>
                  <a:gd name="connsiteY200" fmla="*/ 1415415 h 3378200"/>
                  <a:gd name="connsiteX201" fmla="*/ 2793533 w 3048803"/>
                  <a:gd name="connsiteY201" fmla="*/ 1423036 h 3378200"/>
                  <a:gd name="connsiteX202" fmla="*/ 2793533 w 3048803"/>
                  <a:gd name="connsiteY202" fmla="*/ 1440815 h 3378200"/>
                  <a:gd name="connsiteX203" fmla="*/ 2771943 w 3048803"/>
                  <a:gd name="connsiteY203" fmla="*/ 1435735 h 3378200"/>
                  <a:gd name="connsiteX204" fmla="*/ 2763053 w 3048803"/>
                  <a:gd name="connsiteY204" fmla="*/ 1439545 h 3378200"/>
                  <a:gd name="connsiteX205" fmla="*/ 2753528 w 3048803"/>
                  <a:gd name="connsiteY205" fmla="*/ 1431925 h 3378200"/>
                  <a:gd name="connsiteX206" fmla="*/ 2750988 w 3048803"/>
                  <a:gd name="connsiteY206" fmla="*/ 1508760 h 3378200"/>
                  <a:gd name="connsiteX207" fmla="*/ 2773213 w 3048803"/>
                  <a:gd name="connsiteY207" fmla="*/ 1512570 h 3378200"/>
                  <a:gd name="connsiteX208" fmla="*/ 2783373 w 3048803"/>
                  <a:gd name="connsiteY208" fmla="*/ 1504950 h 3378200"/>
                  <a:gd name="connsiteX209" fmla="*/ 2807503 w 3048803"/>
                  <a:gd name="connsiteY209" fmla="*/ 1525270 h 3378200"/>
                  <a:gd name="connsiteX210" fmla="*/ 2831633 w 3048803"/>
                  <a:gd name="connsiteY210" fmla="*/ 1554481 h 3378200"/>
                  <a:gd name="connsiteX211" fmla="*/ 2851953 w 3048803"/>
                  <a:gd name="connsiteY211" fmla="*/ 1553210 h 3378200"/>
                  <a:gd name="connsiteX212" fmla="*/ 2869098 w 3048803"/>
                  <a:gd name="connsiteY212" fmla="*/ 1565910 h 3378200"/>
                  <a:gd name="connsiteX213" fmla="*/ 2886878 w 3048803"/>
                  <a:gd name="connsiteY213" fmla="*/ 1551940 h 3378200"/>
                  <a:gd name="connsiteX214" fmla="*/ 2898308 w 3048803"/>
                  <a:gd name="connsiteY214" fmla="*/ 1565910 h 3378200"/>
                  <a:gd name="connsiteX215" fmla="*/ 2921168 w 3048803"/>
                  <a:gd name="connsiteY215" fmla="*/ 1554481 h 3378200"/>
                  <a:gd name="connsiteX216" fmla="*/ 2937678 w 3048803"/>
                  <a:gd name="connsiteY216" fmla="*/ 1575435 h 3378200"/>
                  <a:gd name="connsiteX217" fmla="*/ 2971333 w 3048803"/>
                  <a:gd name="connsiteY217" fmla="*/ 1602105 h 3378200"/>
                  <a:gd name="connsiteX218" fmla="*/ 2981493 w 3048803"/>
                  <a:gd name="connsiteY218" fmla="*/ 1602105 h 3378200"/>
                  <a:gd name="connsiteX219" fmla="*/ 2976413 w 3048803"/>
                  <a:gd name="connsiteY219" fmla="*/ 1614805 h 3378200"/>
                  <a:gd name="connsiteX220" fmla="*/ 2981493 w 3048803"/>
                  <a:gd name="connsiteY220" fmla="*/ 1632585 h 3378200"/>
                  <a:gd name="connsiteX221" fmla="*/ 2986573 w 3048803"/>
                  <a:gd name="connsiteY221" fmla="*/ 1663700 h 3378200"/>
                  <a:gd name="connsiteX222" fmla="*/ 3000543 w 3048803"/>
                  <a:gd name="connsiteY222" fmla="*/ 1659255 h 3378200"/>
                  <a:gd name="connsiteX223" fmla="*/ 3010703 w 3048803"/>
                  <a:gd name="connsiteY223" fmla="*/ 1685290 h 3378200"/>
                  <a:gd name="connsiteX224" fmla="*/ 3048803 w 3048803"/>
                  <a:gd name="connsiteY224" fmla="*/ 1729740 h 3378200"/>
                  <a:gd name="connsiteX225" fmla="*/ 3026729 w 3048803"/>
                  <a:gd name="connsiteY225" fmla="*/ 1798723 h 3378200"/>
                  <a:gd name="connsiteX226" fmla="*/ 3013147 w 3048803"/>
                  <a:gd name="connsiteY226" fmla="*/ 1792286 h 3378200"/>
                  <a:gd name="connsiteX227" fmla="*/ 2996009 w 3048803"/>
                  <a:gd name="connsiteY227" fmla="*/ 1872304 h 3378200"/>
                  <a:gd name="connsiteX228" fmla="*/ 2948402 w 3048803"/>
                  <a:gd name="connsiteY228" fmla="*/ 1929460 h 3378200"/>
                  <a:gd name="connsiteX229" fmla="*/ 2963636 w 3048803"/>
                  <a:gd name="connsiteY229" fmla="*/ 1958038 h 3378200"/>
                  <a:gd name="connsiteX230" fmla="*/ 2881752 w 3048803"/>
                  <a:gd name="connsiteY230" fmla="*/ 2087591 h 3378200"/>
                  <a:gd name="connsiteX231" fmla="*/ 2837953 w 3048803"/>
                  <a:gd name="connsiteY231" fmla="*/ 2110453 h 3378200"/>
                  <a:gd name="connsiteX232" fmla="*/ 2782729 w 3048803"/>
                  <a:gd name="connsiteY232" fmla="*/ 2129505 h 3378200"/>
                  <a:gd name="connsiteX233" fmla="*/ 2742739 w 3048803"/>
                  <a:gd name="connsiteY233" fmla="*/ 2188566 h 3378200"/>
                  <a:gd name="connsiteX234" fmla="*/ 2733218 w 3048803"/>
                  <a:gd name="connsiteY234" fmla="*/ 2342887 h 3378200"/>
                  <a:gd name="connsiteX235" fmla="*/ 2712271 w 3048803"/>
                  <a:gd name="connsiteY235" fmla="*/ 2360033 h 3378200"/>
                  <a:gd name="connsiteX236" fmla="*/ 2693228 w 3048803"/>
                  <a:gd name="connsiteY236" fmla="*/ 2392422 h 3378200"/>
                  <a:gd name="connsiteX237" fmla="*/ 2691324 w 3048803"/>
                  <a:gd name="connsiteY237" fmla="*/ 2464819 h 3378200"/>
                  <a:gd name="connsiteX238" fmla="*/ 2641813 w 3048803"/>
                  <a:gd name="connsiteY238" fmla="*/ 2521975 h 3378200"/>
                  <a:gd name="connsiteX239" fmla="*/ 2609440 w 3048803"/>
                  <a:gd name="connsiteY239" fmla="*/ 2521975 h 3378200"/>
                  <a:gd name="connsiteX240" fmla="*/ 2535173 w 3048803"/>
                  <a:gd name="connsiteY240" fmla="*/ 2554363 h 3378200"/>
                  <a:gd name="connsiteX241" fmla="*/ 2487566 w 3048803"/>
                  <a:gd name="connsiteY241" fmla="*/ 2605803 h 3378200"/>
                  <a:gd name="connsiteX242" fmla="*/ 2487566 w 3048803"/>
                  <a:gd name="connsiteY242" fmla="*/ 2638192 h 3378200"/>
                  <a:gd name="connsiteX243" fmla="*/ 2449480 w 3048803"/>
                  <a:gd name="connsiteY243" fmla="*/ 2653433 h 3378200"/>
                  <a:gd name="connsiteX244" fmla="*/ 2454688 w 3048803"/>
                  <a:gd name="connsiteY244" fmla="*/ 2729850 h 3378200"/>
                  <a:gd name="connsiteX245" fmla="*/ 2449481 w 3048803"/>
                  <a:gd name="connsiteY245" fmla="*/ 2728371 h 3378200"/>
                  <a:gd name="connsiteX246" fmla="*/ 2428533 w 3048803"/>
                  <a:gd name="connsiteY246" fmla="*/ 2794418 h 3378200"/>
                  <a:gd name="connsiteX247" fmla="*/ 2417108 w 3048803"/>
                  <a:gd name="connsiteY247" fmla="*/ 2788702 h 3378200"/>
                  <a:gd name="connsiteX248" fmla="*/ 2388544 w 3048803"/>
                  <a:gd name="connsiteY248" fmla="*/ 2815375 h 3378200"/>
                  <a:gd name="connsiteX249" fmla="*/ 2337128 w 3048803"/>
                  <a:gd name="connsiteY249" fmla="*/ 2840142 h 3378200"/>
                  <a:gd name="connsiteX250" fmla="*/ 2346649 w 3048803"/>
                  <a:gd name="connsiteY250" fmla="*/ 2855384 h 3378200"/>
                  <a:gd name="connsiteX251" fmla="*/ 2283808 w 3048803"/>
                  <a:gd name="connsiteY251" fmla="*/ 2914445 h 3378200"/>
                  <a:gd name="connsiteX252" fmla="*/ 2214620 w 3048803"/>
                  <a:gd name="connsiteY252" fmla="*/ 2990652 h 3378200"/>
                  <a:gd name="connsiteX253" fmla="*/ 2203828 w 3048803"/>
                  <a:gd name="connsiteY253" fmla="*/ 2990652 h 3378200"/>
                  <a:gd name="connsiteX254" fmla="*/ 2193672 w 3048803"/>
                  <a:gd name="connsiteY254" fmla="*/ 3019230 h 3378200"/>
                  <a:gd name="connsiteX255" fmla="*/ 2179072 w 3048803"/>
                  <a:gd name="connsiteY255" fmla="*/ 3034472 h 3378200"/>
                  <a:gd name="connsiteX256" fmla="*/ 2160030 w 3048803"/>
                  <a:gd name="connsiteY256" fmla="*/ 3055429 h 3378200"/>
                  <a:gd name="connsiteX257" fmla="*/ 2146700 w 3048803"/>
                  <a:gd name="connsiteY257" fmla="*/ 3064955 h 3378200"/>
                  <a:gd name="connsiteX258" fmla="*/ 2135909 w 3048803"/>
                  <a:gd name="connsiteY258" fmla="*/ 3076386 h 3378200"/>
                  <a:gd name="connsiteX259" fmla="*/ 2114327 w 3048803"/>
                  <a:gd name="connsiteY259" fmla="*/ 3084007 h 3378200"/>
                  <a:gd name="connsiteX260" fmla="*/ 2082589 w 3048803"/>
                  <a:gd name="connsiteY260" fmla="*/ 3089722 h 3378200"/>
                  <a:gd name="connsiteX261" fmla="*/ 2045773 w 3048803"/>
                  <a:gd name="connsiteY261" fmla="*/ 3095438 h 3378200"/>
                  <a:gd name="connsiteX262" fmla="*/ 2019113 w 3048803"/>
                  <a:gd name="connsiteY262" fmla="*/ 3103058 h 3378200"/>
                  <a:gd name="connsiteX263" fmla="*/ 2005783 w 3048803"/>
                  <a:gd name="connsiteY263" fmla="*/ 3106869 h 3378200"/>
                  <a:gd name="connsiteX264" fmla="*/ 1979123 w 3048803"/>
                  <a:gd name="connsiteY264" fmla="*/ 3120205 h 3378200"/>
                  <a:gd name="connsiteX265" fmla="*/ 1975314 w 3048803"/>
                  <a:gd name="connsiteY265" fmla="*/ 3131636 h 3378200"/>
                  <a:gd name="connsiteX266" fmla="*/ 1973479 w 3048803"/>
                  <a:gd name="connsiteY266" fmla="*/ 3132471 h 3378200"/>
                  <a:gd name="connsiteX267" fmla="*/ 1972478 w 3048803"/>
                  <a:gd name="connsiteY267" fmla="*/ 3132137 h 3378200"/>
                  <a:gd name="connsiteX268" fmla="*/ 1953263 w 3048803"/>
                  <a:gd name="connsiteY268" fmla="*/ 3128047 h 3378200"/>
                  <a:gd name="connsiteX269" fmla="*/ 1936351 w 3048803"/>
                  <a:gd name="connsiteY269" fmla="*/ 3098165 h 3378200"/>
                  <a:gd name="connsiteX270" fmla="*/ 1919209 w 3048803"/>
                  <a:gd name="connsiteY270" fmla="*/ 3094990 h 3378200"/>
                  <a:gd name="connsiteX271" fmla="*/ 1900163 w 3048803"/>
                  <a:gd name="connsiteY271" fmla="*/ 3054985 h 3378200"/>
                  <a:gd name="connsiteX272" fmla="*/ 1891274 w 3048803"/>
                  <a:gd name="connsiteY272" fmla="*/ 2962275 h 3378200"/>
                  <a:gd name="connsiteX273" fmla="*/ 1848102 w 3048803"/>
                  <a:gd name="connsiteY273" fmla="*/ 2971165 h 3378200"/>
                  <a:gd name="connsiteX274" fmla="*/ 1816358 w 3048803"/>
                  <a:gd name="connsiteY274" fmla="*/ 3023235 h 3378200"/>
                  <a:gd name="connsiteX275" fmla="*/ 1816358 w 3048803"/>
                  <a:gd name="connsiteY275" fmla="*/ 3046095 h 3378200"/>
                  <a:gd name="connsiteX276" fmla="*/ 1747790 w 3048803"/>
                  <a:gd name="connsiteY276" fmla="*/ 3057525 h 3378200"/>
                  <a:gd name="connsiteX277" fmla="*/ 1723030 w 3048803"/>
                  <a:gd name="connsiteY277" fmla="*/ 3131820 h 3378200"/>
                  <a:gd name="connsiteX278" fmla="*/ 1747790 w 3048803"/>
                  <a:gd name="connsiteY278" fmla="*/ 3131820 h 3378200"/>
                  <a:gd name="connsiteX279" fmla="*/ 1706523 w 3048803"/>
                  <a:gd name="connsiteY279" fmla="*/ 3181985 h 3378200"/>
                  <a:gd name="connsiteX280" fmla="*/ 1619311 w 3048803"/>
                  <a:gd name="connsiteY280" fmla="*/ 3171817 h 3378200"/>
                  <a:gd name="connsiteX281" fmla="*/ 1632241 w 3048803"/>
                  <a:gd name="connsiteY281" fmla="*/ 3164205 h 3378200"/>
                  <a:gd name="connsiteX282" fmla="*/ 1603037 w 3048803"/>
                  <a:gd name="connsiteY282" fmla="*/ 3169920 h 3378200"/>
                  <a:gd name="connsiteX283" fmla="*/ 1619311 w 3048803"/>
                  <a:gd name="connsiteY283" fmla="*/ 3171817 h 3378200"/>
                  <a:gd name="connsiteX284" fmla="*/ 1531930 w 3048803"/>
                  <a:gd name="connsiteY284" fmla="*/ 3223260 h 3378200"/>
                  <a:gd name="connsiteX285" fmla="*/ 1442411 w 3048803"/>
                  <a:gd name="connsiteY285" fmla="*/ 3195955 h 3378200"/>
                  <a:gd name="connsiteX286" fmla="*/ 1442411 w 3048803"/>
                  <a:gd name="connsiteY286" fmla="*/ 3164205 h 3378200"/>
                  <a:gd name="connsiteX287" fmla="*/ 1413841 w 3048803"/>
                  <a:gd name="connsiteY287" fmla="*/ 3164205 h 3378200"/>
                  <a:gd name="connsiteX288" fmla="*/ 1384002 w 3048803"/>
                  <a:gd name="connsiteY288" fmla="*/ 3147060 h 3378200"/>
                  <a:gd name="connsiteX289" fmla="*/ 1316704 w 3048803"/>
                  <a:gd name="connsiteY289" fmla="*/ 3199130 h 3378200"/>
                  <a:gd name="connsiteX290" fmla="*/ 1302102 w 3048803"/>
                  <a:gd name="connsiteY290" fmla="*/ 3223260 h 3378200"/>
                  <a:gd name="connsiteX291" fmla="*/ 1302102 w 3048803"/>
                  <a:gd name="connsiteY291" fmla="*/ 3253740 h 3378200"/>
                  <a:gd name="connsiteX292" fmla="*/ 1302102 w 3048803"/>
                  <a:gd name="connsiteY292" fmla="*/ 3291205 h 3378200"/>
                  <a:gd name="connsiteX293" fmla="*/ 1265278 w 3048803"/>
                  <a:gd name="connsiteY293" fmla="*/ 3296920 h 3378200"/>
                  <a:gd name="connsiteX294" fmla="*/ 1227820 w 3048803"/>
                  <a:gd name="connsiteY294" fmla="*/ 3328670 h 3378200"/>
                  <a:gd name="connsiteX295" fmla="*/ 1187822 w 3048803"/>
                  <a:gd name="connsiteY295" fmla="*/ 3378200 h 3378200"/>
                  <a:gd name="connsiteX296" fmla="*/ 1170046 w 3048803"/>
                  <a:gd name="connsiteY296" fmla="*/ 3356610 h 3378200"/>
                  <a:gd name="connsiteX297" fmla="*/ 1104550 w 3048803"/>
                  <a:gd name="connsiteY297" fmla="*/ 3335507 h 3378200"/>
                  <a:gd name="connsiteX298" fmla="*/ 1112053 w 3048803"/>
                  <a:gd name="connsiteY298" fmla="*/ 3321685 h 3378200"/>
                  <a:gd name="connsiteX299" fmla="*/ 1099988 w 3048803"/>
                  <a:gd name="connsiteY299" fmla="*/ 3319145 h 3378200"/>
                  <a:gd name="connsiteX300" fmla="*/ 1099988 w 3048803"/>
                  <a:gd name="connsiteY300" fmla="*/ 3260090 h 3378200"/>
                  <a:gd name="connsiteX301" fmla="*/ 1112053 w 3048803"/>
                  <a:gd name="connsiteY301" fmla="*/ 3256280 h 3378200"/>
                  <a:gd name="connsiteX302" fmla="*/ 1099988 w 3048803"/>
                  <a:gd name="connsiteY302" fmla="*/ 3175000 h 3378200"/>
                  <a:gd name="connsiteX303" fmla="*/ 1099988 w 3048803"/>
                  <a:gd name="connsiteY303" fmla="*/ 3160395 h 3378200"/>
                  <a:gd name="connsiteX304" fmla="*/ 1099988 w 3048803"/>
                  <a:gd name="connsiteY304" fmla="*/ 3146425 h 3378200"/>
                  <a:gd name="connsiteX305" fmla="*/ 1079668 w 3048803"/>
                  <a:gd name="connsiteY305" fmla="*/ 3156585 h 3378200"/>
                  <a:gd name="connsiteX306" fmla="*/ 1075223 w 3048803"/>
                  <a:gd name="connsiteY306" fmla="*/ 3128010 h 3378200"/>
                  <a:gd name="connsiteX307" fmla="*/ 1071413 w 3048803"/>
                  <a:gd name="connsiteY307" fmla="*/ 3095625 h 3378200"/>
                  <a:gd name="connsiteX308" fmla="*/ 1084748 w 3048803"/>
                  <a:gd name="connsiteY308" fmla="*/ 3057525 h 3378200"/>
                  <a:gd name="connsiteX309" fmla="*/ 1046648 w 3048803"/>
                  <a:gd name="connsiteY309" fmla="*/ 3076575 h 3378200"/>
                  <a:gd name="connsiteX310" fmla="*/ 1023788 w 3048803"/>
                  <a:gd name="connsiteY310" fmla="*/ 3068955 h 3378200"/>
                  <a:gd name="connsiteX311" fmla="*/ 1035218 w 3048803"/>
                  <a:gd name="connsiteY311" fmla="*/ 3048000 h 3378200"/>
                  <a:gd name="connsiteX312" fmla="*/ 1023788 w 3048803"/>
                  <a:gd name="connsiteY312" fmla="*/ 3011805 h 3378200"/>
                  <a:gd name="connsiteX313" fmla="*/ 1021883 w 3048803"/>
                  <a:gd name="connsiteY313" fmla="*/ 2975610 h 3378200"/>
                  <a:gd name="connsiteX314" fmla="*/ 1000928 w 3048803"/>
                  <a:gd name="connsiteY314" fmla="*/ 2967990 h 3378200"/>
                  <a:gd name="connsiteX315" fmla="*/ 972353 w 3048803"/>
                  <a:gd name="connsiteY315" fmla="*/ 2971800 h 3378200"/>
                  <a:gd name="connsiteX316" fmla="*/ 983783 w 3048803"/>
                  <a:gd name="connsiteY316" fmla="*/ 2920365 h 3378200"/>
                  <a:gd name="connsiteX317" fmla="*/ 1000928 w 3048803"/>
                  <a:gd name="connsiteY317" fmla="*/ 2891790 h 3378200"/>
                  <a:gd name="connsiteX318" fmla="*/ 981878 w 3048803"/>
                  <a:gd name="connsiteY318" fmla="*/ 2861310 h 3378200"/>
                  <a:gd name="connsiteX319" fmla="*/ 981878 w 3048803"/>
                  <a:gd name="connsiteY319" fmla="*/ 2842260 h 3378200"/>
                  <a:gd name="connsiteX320" fmla="*/ 972353 w 3048803"/>
                  <a:gd name="connsiteY320" fmla="*/ 2819400 h 3378200"/>
                  <a:gd name="connsiteX321" fmla="*/ 959018 w 3048803"/>
                  <a:gd name="connsiteY321" fmla="*/ 2785110 h 3378200"/>
                  <a:gd name="connsiteX322" fmla="*/ 945683 w 3048803"/>
                  <a:gd name="connsiteY322" fmla="*/ 2747010 h 3378200"/>
                  <a:gd name="connsiteX323" fmla="*/ 948223 w 3048803"/>
                  <a:gd name="connsiteY323" fmla="*/ 2728595 h 3378200"/>
                  <a:gd name="connsiteX324" fmla="*/ 948223 w 3048803"/>
                  <a:gd name="connsiteY324" fmla="*/ 2716978 h 3378200"/>
                  <a:gd name="connsiteX325" fmla="*/ 933618 w 3048803"/>
                  <a:gd name="connsiteY325" fmla="*/ 2728595 h 3378200"/>
                  <a:gd name="connsiteX326" fmla="*/ 894248 w 3048803"/>
                  <a:gd name="connsiteY326" fmla="*/ 2684145 h 3378200"/>
                  <a:gd name="connsiteX327" fmla="*/ 865673 w 3048803"/>
                  <a:gd name="connsiteY327" fmla="*/ 2665095 h 3378200"/>
                  <a:gd name="connsiteX328" fmla="*/ 837098 w 3048803"/>
                  <a:gd name="connsiteY328" fmla="*/ 2610485 h 3378200"/>
                  <a:gd name="connsiteX329" fmla="*/ 807888 w 3048803"/>
                  <a:gd name="connsiteY329" fmla="*/ 2608580 h 3378200"/>
                  <a:gd name="connsiteX330" fmla="*/ 792013 w 3048803"/>
                  <a:gd name="connsiteY330" fmla="*/ 2620645 h 3378200"/>
                  <a:gd name="connsiteX331" fmla="*/ 778043 w 3048803"/>
                  <a:gd name="connsiteY331" fmla="*/ 2571750 h 3378200"/>
                  <a:gd name="connsiteX332" fmla="*/ 778043 w 3048803"/>
                  <a:gd name="connsiteY332" fmla="*/ 2543175 h 3378200"/>
                  <a:gd name="connsiteX333" fmla="*/ 749279 w 3048803"/>
                  <a:gd name="connsiteY333" fmla="*/ 2518473 h 3378200"/>
                  <a:gd name="connsiteX334" fmla="*/ 724703 w 3048803"/>
                  <a:gd name="connsiteY334" fmla="*/ 2458085 h 3378200"/>
                  <a:gd name="connsiteX335" fmla="*/ 731053 w 3048803"/>
                  <a:gd name="connsiteY335" fmla="*/ 2426970 h 3378200"/>
                  <a:gd name="connsiteX336" fmla="*/ 796458 w 3048803"/>
                  <a:gd name="connsiteY336" fmla="*/ 2334260 h 3378200"/>
                  <a:gd name="connsiteX337" fmla="*/ 807888 w 3048803"/>
                  <a:gd name="connsiteY337" fmla="*/ 2284730 h 3378200"/>
                  <a:gd name="connsiteX338" fmla="*/ 807888 w 3048803"/>
                  <a:gd name="connsiteY338" fmla="*/ 2242185 h 3378200"/>
                  <a:gd name="connsiteX339" fmla="*/ 807888 w 3048803"/>
                  <a:gd name="connsiteY339" fmla="*/ 2211070 h 3378200"/>
                  <a:gd name="connsiteX340" fmla="*/ 807888 w 3048803"/>
                  <a:gd name="connsiteY340" fmla="*/ 2193290 h 3378200"/>
                  <a:gd name="connsiteX341" fmla="*/ 753913 w 3048803"/>
                  <a:gd name="connsiteY341" fmla="*/ 2092960 h 3378200"/>
                  <a:gd name="connsiteX342" fmla="*/ 790108 w 3048803"/>
                  <a:gd name="connsiteY342" fmla="*/ 2103755 h 3378200"/>
                  <a:gd name="connsiteX343" fmla="*/ 807888 w 3048803"/>
                  <a:gd name="connsiteY343" fmla="*/ 2077085 h 3378200"/>
                  <a:gd name="connsiteX344" fmla="*/ 853608 w 3048803"/>
                  <a:gd name="connsiteY344" fmla="*/ 2072640 h 3378200"/>
                  <a:gd name="connsiteX345" fmla="*/ 873928 w 3048803"/>
                  <a:gd name="connsiteY345" fmla="*/ 2042160 h 3378200"/>
                  <a:gd name="connsiteX346" fmla="*/ 857418 w 3048803"/>
                  <a:gd name="connsiteY346" fmla="*/ 1997710 h 3378200"/>
                  <a:gd name="connsiteX347" fmla="*/ 881548 w 3048803"/>
                  <a:gd name="connsiteY347" fmla="*/ 1981200 h 3378200"/>
                  <a:gd name="connsiteX348" fmla="*/ 875833 w 3048803"/>
                  <a:gd name="connsiteY348" fmla="*/ 1952625 h 3378200"/>
                  <a:gd name="connsiteX349" fmla="*/ 899963 w 3048803"/>
                  <a:gd name="connsiteY349" fmla="*/ 1897380 h 3378200"/>
                  <a:gd name="connsiteX350" fmla="*/ 898058 w 3048803"/>
                  <a:gd name="connsiteY350" fmla="*/ 1885315 h 3378200"/>
                  <a:gd name="connsiteX351" fmla="*/ 901868 w 3048803"/>
                  <a:gd name="connsiteY351" fmla="*/ 1869440 h 3378200"/>
                  <a:gd name="connsiteX352" fmla="*/ 913298 w 3048803"/>
                  <a:gd name="connsiteY352" fmla="*/ 1844675 h 3378200"/>
                  <a:gd name="connsiteX353" fmla="*/ 913298 w 3048803"/>
                  <a:gd name="connsiteY353" fmla="*/ 1826260 h 3378200"/>
                  <a:gd name="connsiteX354" fmla="*/ 923673 w 3048803"/>
                  <a:gd name="connsiteY354" fmla="*/ 1832744 h 3378200"/>
                  <a:gd name="connsiteX355" fmla="*/ 913298 w 3048803"/>
                  <a:gd name="connsiteY355" fmla="*/ 1823085 h 3378200"/>
                  <a:gd name="connsiteX356" fmla="*/ 920918 w 3048803"/>
                  <a:gd name="connsiteY356" fmla="*/ 1805940 h 3378200"/>
                  <a:gd name="connsiteX357" fmla="*/ 931713 w 3048803"/>
                  <a:gd name="connsiteY357" fmla="*/ 1767840 h 3378200"/>
                  <a:gd name="connsiteX358" fmla="*/ 931713 w 3048803"/>
                  <a:gd name="connsiteY358" fmla="*/ 1751330 h 3378200"/>
                  <a:gd name="connsiteX359" fmla="*/ 948223 w 3048803"/>
                  <a:gd name="connsiteY359" fmla="*/ 1751330 h 3378200"/>
                  <a:gd name="connsiteX360" fmla="*/ 948223 w 3048803"/>
                  <a:gd name="connsiteY360" fmla="*/ 1714500 h 3378200"/>
                  <a:gd name="connsiteX361" fmla="*/ 953303 w 3048803"/>
                  <a:gd name="connsiteY361" fmla="*/ 1680210 h 3378200"/>
                  <a:gd name="connsiteX362" fmla="*/ 974258 w 3048803"/>
                  <a:gd name="connsiteY362" fmla="*/ 1671955 h 3378200"/>
                  <a:gd name="connsiteX363" fmla="*/ 987593 w 3048803"/>
                  <a:gd name="connsiteY363" fmla="*/ 1651000 h 3378200"/>
                  <a:gd name="connsiteX364" fmla="*/ 993929 w 3048803"/>
                  <a:gd name="connsiteY364" fmla="*/ 1644465 h 3378200"/>
                  <a:gd name="connsiteX365" fmla="*/ 995848 w 3048803"/>
                  <a:gd name="connsiteY365" fmla="*/ 1640840 h 3378200"/>
                  <a:gd name="connsiteX366" fmla="*/ 997753 w 3048803"/>
                  <a:gd name="connsiteY366" fmla="*/ 1614805 h 3378200"/>
                  <a:gd name="connsiteX367" fmla="*/ 972353 w 3048803"/>
                  <a:gd name="connsiteY367" fmla="*/ 1602740 h 3378200"/>
                  <a:gd name="connsiteX368" fmla="*/ 961558 w 3048803"/>
                  <a:gd name="connsiteY368" fmla="*/ 1614805 h 3378200"/>
                  <a:gd name="connsiteX369" fmla="*/ 939968 w 3048803"/>
                  <a:gd name="connsiteY369" fmla="*/ 1625600 h 3378200"/>
                  <a:gd name="connsiteX370" fmla="*/ 905043 w 3048803"/>
                  <a:gd name="connsiteY370" fmla="*/ 1637030 h 3378200"/>
                  <a:gd name="connsiteX371" fmla="*/ 892343 w 3048803"/>
                  <a:gd name="connsiteY371" fmla="*/ 1672590 h 3378200"/>
                  <a:gd name="connsiteX372" fmla="*/ 870118 w 3048803"/>
                  <a:gd name="connsiteY372" fmla="*/ 1651635 h 3378200"/>
                  <a:gd name="connsiteX373" fmla="*/ 861706 w 3048803"/>
                  <a:gd name="connsiteY373" fmla="*/ 1633315 h 3378200"/>
                  <a:gd name="connsiteX374" fmla="*/ 855897 w 3048803"/>
                  <a:gd name="connsiteY374" fmla="*/ 1618678 h 3378200"/>
                  <a:gd name="connsiteX375" fmla="*/ 854626 w 3048803"/>
                  <a:gd name="connsiteY375" fmla="*/ 1588260 h 3378200"/>
                  <a:gd name="connsiteX376" fmla="*/ 839324 w 3048803"/>
                  <a:gd name="connsiteY376" fmla="*/ 1564829 h 3378200"/>
                  <a:gd name="connsiteX377" fmla="*/ 814622 w 3048803"/>
                  <a:gd name="connsiteY377" fmla="*/ 1524761 h 3378200"/>
                  <a:gd name="connsiteX378" fmla="*/ 814238 w 3048803"/>
                  <a:gd name="connsiteY378" fmla="*/ 1526540 h 3378200"/>
                  <a:gd name="connsiteX379" fmla="*/ 784393 w 3048803"/>
                  <a:gd name="connsiteY379" fmla="*/ 1524635 h 3378200"/>
                  <a:gd name="connsiteX380" fmla="*/ 767248 w 3048803"/>
                  <a:gd name="connsiteY380" fmla="*/ 1507490 h 3378200"/>
                  <a:gd name="connsiteX381" fmla="*/ 753913 w 3048803"/>
                  <a:gd name="connsiteY381" fmla="*/ 1496061 h 3378200"/>
                  <a:gd name="connsiteX382" fmla="*/ 784393 w 3048803"/>
                  <a:gd name="connsiteY382" fmla="*/ 1484630 h 3378200"/>
                  <a:gd name="connsiteX383" fmla="*/ 814238 w 3048803"/>
                  <a:gd name="connsiteY383" fmla="*/ 1478915 h 3378200"/>
                  <a:gd name="connsiteX384" fmla="*/ 814238 w 3048803"/>
                  <a:gd name="connsiteY384" fmla="*/ 1464945 h 3378200"/>
                  <a:gd name="connsiteX385" fmla="*/ 814238 w 3048803"/>
                  <a:gd name="connsiteY385" fmla="*/ 1450340 h 3378200"/>
                  <a:gd name="connsiteX386" fmla="*/ 840908 w 3048803"/>
                  <a:gd name="connsiteY386" fmla="*/ 1437005 h 3378200"/>
                  <a:gd name="connsiteX387" fmla="*/ 871388 w 3048803"/>
                  <a:gd name="connsiteY387" fmla="*/ 1423670 h 3378200"/>
                  <a:gd name="connsiteX388" fmla="*/ 897423 w 3048803"/>
                  <a:gd name="connsiteY388" fmla="*/ 1417955 h 3378200"/>
                  <a:gd name="connsiteX389" fmla="*/ 915838 w 3048803"/>
                  <a:gd name="connsiteY389" fmla="*/ 1410335 h 3378200"/>
                  <a:gd name="connsiteX390" fmla="*/ 929173 w 3048803"/>
                  <a:gd name="connsiteY390" fmla="*/ 1398905 h 3378200"/>
                  <a:gd name="connsiteX391" fmla="*/ 939968 w 3048803"/>
                  <a:gd name="connsiteY391" fmla="*/ 1386840 h 3378200"/>
                  <a:gd name="connsiteX392" fmla="*/ 972353 w 3048803"/>
                  <a:gd name="connsiteY392" fmla="*/ 1386840 h 3378200"/>
                  <a:gd name="connsiteX393" fmla="*/ 1020613 w 3048803"/>
                  <a:gd name="connsiteY393" fmla="*/ 1386840 h 3378200"/>
                  <a:gd name="connsiteX394" fmla="*/ 1020613 w 3048803"/>
                  <a:gd name="connsiteY394" fmla="*/ 1398905 h 3378200"/>
                  <a:gd name="connsiteX395" fmla="*/ 1043473 w 3048803"/>
                  <a:gd name="connsiteY395" fmla="*/ 1383823 h 3378200"/>
                  <a:gd name="connsiteX396" fmla="*/ 1054903 w 3048803"/>
                  <a:gd name="connsiteY396" fmla="*/ 1392649 h 3378200"/>
                  <a:gd name="connsiteX397" fmla="*/ 1063063 w 3048803"/>
                  <a:gd name="connsiteY397" fmla="*/ 1400395 h 3378200"/>
                  <a:gd name="connsiteX398" fmla="*/ 1085383 w 3048803"/>
                  <a:gd name="connsiteY398" fmla="*/ 1402715 h 3378200"/>
                  <a:gd name="connsiteX399" fmla="*/ 1092941 w 3048803"/>
                  <a:gd name="connsiteY399" fmla="*/ 1423858 h 3378200"/>
                  <a:gd name="connsiteX400" fmla="*/ 1108243 w 3048803"/>
                  <a:gd name="connsiteY400" fmla="*/ 1400810 h 3378200"/>
                  <a:gd name="connsiteX401" fmla="*/ 1130468 w 3048803"/>
                  <a:gd name="connsiteY401" fmla="*/ 1386840 h 3378200"/>
                  <a:gd name="connsiteX402" fmla="*/ 1150153 w 3048803"/>
                  <a:gd name="connsiteY402" fmla="*/ 1386840 h 3378200"/>
                  <a:gd name="connsiteX403" fmla="*/ 1167298 w 3048803"/>
                  <a:gd name="connsiteY403" fmla="*/ 1386840 h 3378200"/>
                  <a:gd name="connsiteX404" fmla="*/ 1180633 w 3048803"/>
                  <a:gd name="connsiteY404" fmla="*/ 1360805 h 3378200"/>
                  <a:gd name="connsiteX405" fmla="*/ 1176823 w 3048803"/>
                  <a:gd name="connsiteY405" fmla="*/ 1330325 h 3378200"/>
                  <a:gd name="connsiteX406" fmla="*/ 1182538 w 3048803"/>
                  <a:gd name="connsiteY406" fmla="*/ 1313180 h 3378200"/>
                  <a:gd name="connsiteX407" fmla="*/ 1184443 w 3048803"/>
                  <a:gd name="connsiteY407" fmla="*/ 1309371 h 3378200"/>
                  <a:gd name="connsiteX408" fmla="*/ 1179950 w 3048803"/>
                  <a:gd name="connsiteY408" fmla="*/ 1295891 h 3378200"/>
                  <a:gd name="connsiteX409" fmla="*/ 1130851 w 3048803"/>
                  <a:gd name="connsiteY409" fmla="*/ 1326070 h 3378200"/>
                  <a:gd name="connsiteX410" fmla="*/ 1096625 w 3048803"/>
                  <a:gd name="connsiteY410" fmla="*/ 1293620 h 3378200"/>
                  <a:gd name="connsiteX411" fmla="*/ 1068873 w 3048803"/>
                  <a:gd name="connsiteY411" fmla="*/ 1288415 h 3378200"/>
                  <a:gd name="connsiteX412" fmla="*/ 1014898 w 3048803"/>
                  <a:gd name="connsiteY412" fmla="*/ 1241425 h 3378200"/>
                  <a:gd name="connsiteX413" fmla="*/ 972353 w 3048803"/>
                  <a:gd name="connsiteY413" fmla="*/ 1184910 h 3378200"/>
                  <a:gd name="connsiteX414" fmla="*/ 921553 w 3048803"/>
                  <a:gd name="connsiteY414" fmla="*/ 1211071 h 3378200"/>
                  <a:gd name="connsiteX415" fmla="*/ 875996 w 3048803"/>
                  <a:gd name="connsiteY415" fmla="*/ 1215673 h 3378200"/>
                  <a:gd name="connsiteX416" fmla="*/ 837575 w 3048803"/>
                  <a:gd name="connsiteY416" fmla="*/ 1207581 h 3378200"/>
                  <a:gd name="connsiteX417" fmla="*/ 761156 w 3048803"/>
                  <a:gd name="connsiteY417" fmla="*/ 1245298 h 3378200"/>
                  <a:gd name="connsiteX418" fmla="*/ 742075 w 3048803"/>
                  <a:gd name="connsiteY418" fmla="*/ 1218188 h 3378200"/>
                  <a:gd name="connsiteX419" fmla="*/ 753913 w 3048803"/>
                  <a:gd name="connsiteY419" fmla="*/ 1162050 h 3378200"/>
                  <a:gd name="connsiteX420" fmla="*/ 720893 w 3048803"/>
                  <a:gd name="connsiteY420" fmla="*/ 1184910 h 3378200"/>
                  <a:gd name="connsiteX421" fmla="*/ 695493 w 3048803"/>
                  <a:gd name="connsiteY421" fmla="*/ 1177290 h 3378200"/>
                  <a:gd name="connsiteX422" fmla="*/ 671363 w 3048803"/>
                  <a:gd name="connsiteY422" fmla="*/ 1146810 h 3378200"/>
                  <a:gd name="connsiteX423" fmla="*/ 655488 w 3048803"/>
                  <a:gd name="connsiteY423" fmla="*/ 1128395 h 3378200"/>
                  <a:gd name="connsiteX424" fmla="*/ 627548 w 3048803"/>
                  <a:gd name="connsiteY424" fmla="*/ 1128395 h 3378200"/>
                  <a:gd name="connsiteX425" fmla="*/ 605958 w 3048803"/>
                  <a:gd name="connsiteY425" fmla="*/ 1123315 h 3378200"/>
                  <a:gd name="connsiteX426" fmla="*/ 577383 w 3048803"/>
                  <a:gd name="connsiteY426" fmla="*/ 1123315 h 3378200"/>
                  <a:gd name="connsiteX427" fmla="*/ 561508 w 3048803"/>
                  <a:gd name="connsiteY427" fmla="*/ 1149350 h 3378200"/>
                  <a:gd name="connsiteX428" fmla="*/ 534838 w 3048803"/>
                  <a:gd name="connsiteY428" fmla="*/ 1164590 h 3378200"/>
                  <a:gd name="connsiteX429" fmla="*/ 512613 w 3048803"/>
                  <a:gd name="connsiteY429" fmla="*/ 1128395 h 3378200"/>
                  <a:gd name="connsiteX430" fmla="*/ 495468 w 3048803"/>
                  <a:gd name="connsiteY430" fmla="*/ 1108075 h 3378200"/>
                  <a:gd name="connsiteX431" fmla="*/ 495468 w 3048803"/>
                  <a:gd name="connsiteY431" fmla="*/ 1075055 h 3378200"/>
                  <a:gd name="connsiteX432" fmla="*/ 495468 w 3048803"/>
                  <a:gd name="connsiteY432" fmla="*/ 1056640 h 3378200"/>
                  <a:gd name="connsiteX433" fmla="*/ 481498 w 3048803"/>
                  <a:gd name="connsiteY433" fmla="*/ 1015365 h 3378200"/>
                  <a:gd name="connsiteX434" fmla="*/ 444668 w 3048803"/>
                  <a:gd name="connsiteY434" fmla="*/ 1017905 h 3378200"/>
                  <a:gd name="connsiteX435" fmla="*/ 439588 w 3048803"/>
                  <a:gd name="connsiteY435" fmla="*/ 996950 h 3378200"/>
                  <a:gd name="connsiteX436" fmla="*/ 409108 w 3048803"/>
                  <a:gd name="connsiteY436" fmla="*/ 1015365 h 3378200"/>
                  <a:gd name="connsiteX437" fmla="*/ 386248 w 3048803"/>
                  <a:gd name="connsiteY437" fmla="*/ 1017905 h 3378200"/>
                  <a:gd name="connsiteX438" fmla="*/ 357673 w 3048803"/>
                  <a:gd name="connsiteY438" fmla="*/ 1028065 h 3378200"/>
                  <a:gd name="connsiteX439" fmla="*/ 325923 w 3048803"/>
                  <a:gd name="connsiteY439" fmla="*/ 1010285 h 3378200"/>
                  <a:gd name="connsiteX440" fmla="*/ 315128 w 3048803"/>
                  <a:gd name="connsiteY440" fmla="*/ 984250 h 3378200"/>
                  <a:gd name="connsiteX441" fmla="*/ 293538 w 3048803"/>
                  <a:gd name="connsiteY441" fmla="*/ 984250 h 3378200"/>
                  <a:gd name="connsiteX442" fmla="*/ 272583 w 3048803"/>
                  <a:gd name="connsiteY442" fmla="*/ 958215 h 3378200"/>
                  <a:gd name="connsiteX443" fmla="*/ 252263 w 3048803"/>
                  <a:gd name="connsiteY443" fmla="*/ 958215 h 3378200"/>
                  <a:gd name="connsiteX444" fmla="*/ 242103 w 3048803"/>
                  <a:gd name="connsiteY444" fmla="*/ 974090 h 3378200"/>
                  <a:gd name="connsiteX445" fmla="*/ 219878 w 3048803"/>
                  <a:gd name="connsiteY445" fmla="*/ 991870 h 3378200"/>
                  <a:gd name="connsiteX446" fmla="*/ 214798 w 3048803"/>
                  <a:gd name="connsiteY446" fmla="*/ 974090 h 3378200"/>
                  <a:gd name="connsiteX447" fmla="*/ 188128 w 3048803"/>
                  <a:gd name="connsiteY447" fmla="*/ 974090 h 3378200"/>
                  <a:gd name="connsiteX448" fmla="*/ 198288 w 3048803"/>
                  <a:gd name="connsiteY448" fmla="*/ 920116 h 3378200"/>
                  <a:gd name="connsiteX449" fmla="*/ 160062 w 3048803"/>
                  <a:gd name="connsiteY449" fmla="*/ 920116 h 3378200"/>
                  <a:gd name="connsiteX450" fmla="*/ 128821 w 3048803"/>
                  <a:gd name="connsiteY450" fmla="*/ 873761 h 3378200"/>
                  <a:gd name="connsiteX451" fmla="*/ 167808 w 3048803"/>
                  <a:gd name="connsiteY451" fmla="*/ 845185 h 3378200"/>
                  <a:gd name="connsiteX452" fmla="*/ 165226 w 3048803"/>
                  <a:gd name="connsiteY452" fmla="*/ 816736 h 3378200"/>
                  <a:gd name="connsiteX453" fmla="*/ 146643 w 3048803"/>
                  <a:gd name="connsiteY453" fmla="*/ 795020 h 3378200"/>
                  <a:gd name="connsiteX454" fmla="*/ 167808 w 3048803"/>
                  <a:gd name="connsiteY454" fmla="*/ 747395 h 3378200"/>
                  <a:gd name="connsiteX455" fmla="*/ 185588 w 3048803"/>
                  <a:gd name="connsiteY455" fmla="*/ 760095 h 3378200"/>
                  <a:gd name="connsiteX456" fmla="*/ 259883 w 3048803"/>
                  <a:gd name="connsiteY456" fmla="*/ 726440 h 3378200"/>
                  <a:gd name="connsiteX457" fmla="*/ 219878 w 3048803"/>
                  <a:gd name="connsiteY457" fmla="*/ 693420 h 3378200"/>
                  <a:gd name="connsiteX458" fmla="*/ 193208 w 3048803"/>
                  <a:gd name="connsiteY458" fmla="*/ 652780 h 3378200"/>
                  <a:gd name="connsiteX459" fmla="*/ 214798 w 3048803"/>
                  <a:gd name="connsiteY459" fmla="*/ 633730 h 3378200"/>
                  <a:gd name="connsiteX460" fmla="*/ 183048 w 3048803"/>
                  <a:gd name="connsiteY460" fmla="*/ 610870 h 3378200"/>
                  <a:gd name="connsiteX461" fmla="*/ 198288 w 3048803"/>
                  <a:gd name="connsiteY461" fmla="*/ 551815 h 3378200"/>
                  <a:gd name="connsiteX462" fmla="*/ 195748 w 3048803"/>
                  <a:gd name="connsiteY462" fmla="*/ 508636 h 3378200"/>
                  <a:gd name="connsiteX463" fmla="*/ 167808 w 3048803"/>
                  <a:gd name="connsiteY463" fmla="*/ 489585 h 3378200"/>
                  <a:gd name="connsiteX464" fmla="*/ 214798 w 3048803"/>
                  <a:gd name="connsiteY464" fmla="*/ 481965 h 3378200"/>
                  <a:gd name="connsiteX465" fmla="*/ 202733 w 3048803"/>
                  <a:gd name="connsiteY465" fmla="*/ 422911 h 3378200"/>
                  <a:gd name="connsiteX466" fmla="*/ 202733 w 3048803"/>
                  <a:gd name="connsiteY466" fmla="*/ 398145 h 3378200"/>
                  <a:gd name="connsiteX467" fmla="*/ 214798 w 3048803"/>
                  <a:gd name="connsiteY467" fmla="*/ 391160 h 3378200"/>
                  <a:gd name="connsiteX468" fmla="*/ 223688 w 3048803"/>
                  <a:gd name="connsiteY468" fmla="*/ 377191 h 3378200"/>
                  <a:gd name="connsiteX469" fmla="*/ 219878 w 3048803"/>
                  <a:gd name="connsiteY469" fmla="*/ 350520 h 3378200"/>
                  <a:gd name="connsiteX470" fmla="*/ 214798 w 3048803"/>
                  <a:gd name="connsiteY470" fmla="*/ 296545 h 3378200"/>
                  <a:gd name="connsiteX471" fmla="*/ 183048 w 3048803"/>
                  <a:gd name="connsiteY471" fmla="*/ 265430 h 3378200"/>
                  <a:gd name="connsiteX472" fmla="*/ 159553 w 3048803"/>
                  <a:gd name="connsiteY472" fmla="*/ 255270 h 3378200"/>
                  <a:gd name="connsiteX473" fmla="*/ 125898 w 3048803"/>
                  <a:gd name="connsiteY473" fmla="*/ 257810 h 3378200"/>
                  <a:gd name="connsiteX474" fmla="*/ 120818 w 3048803"/>
                  <a:gd name="connsiteY474" fmla="*/ 285115 h 3378200"/>
                  <a:gd name="connsiteX475" fmla="*/ 99228 w 3048803"/>
                  <a:gd name="connsiteY475" fmla="*/ 270510 h 3378200"/>
                  <a:gd name="connsiteX476" fmla="*/ 85258 w 3048803"/>
                  <a:gd name="connsiteY476" fmla="*/ 247650 h 3378200"/>
                  <a:gd name="connsiteX477" fmla="*/ 58588 w 3048803"/>
                  <a:gd name="connsiteY477" fmla="*/ 213995 h 3378200"/>
                  <a:gd name="connsiteX478" fmla="*/ 45679 w 3048803"/>
                  <a:gd name="connsiteY478" fmla="*/ 198372 h 3378200"/>
                  <a:gd name="connsiteX479" fmla="*/ 28492 w 3048803"/>
                  <a:gd name="connsiteY479" fmla="*/ 177884 h 3378200"/>
                  <a:gd name="connsiteX480" fmla="*/ 0 w 3048803"/>
                  <a:gd name="connsiteY480" fmla="*/ 172720 h 3378200"/>
                  <a:gd name="connsiteX481" fmla="*/ 43983 w 3048803"/>
                  <a:gd name="connsiteY481" fmla="*/ 116205 h 3378200"/>
                  <a:gd name="connsiteX482" fmla="*/ 58588 w 3048803"/>
                  <a:gd name="connsiteY482" fmla="*/ 111125 h 3378200"/>
                  <a:gd name="connsiteX483" fmla="*/ 58588 w 3048803"/>
                  <a:gd name="connsiteY483" fmla="*/ 85725 h 3378200"/>
                  <a:gd name="connsiteX484" fmla="*/ 120818 w 3048803"/>
                  <a:gd name="connsiteY484" fmla="*/ 85725 h 3378200"/>
                  <a:gd name="connsiteX485" fmla="*/ 120818 w 3048803"/>
                  <a:gd name="connsiteY485" fmla="*/ 64770 h 3378200"/>
                  <a:gd name="connsiteX486" fmla="*/ 159553 w 3048803"/>
                  <a:gd name="connsiteY486" fmla="*/ 62230 h 3378200"/>
                  <a:gd name="connsiteX487" fmla="*/ 167808 w 3048803"/>
                  <a:gd name="connsiteY487" fmla="*/ 28575 h 3378200"/>
                  <a:gd name="connsiteX488" fmla="*/ 167808 w 3048803"/>
                  <a:gd name="connsiteY488" fmla="*/ 0 h 3378200"/>
                  <a:gd name="connsiteX0" fmla="*/ 966497 w 3048803"/>
                  <a:gd name="connsiteY0" fmla="*/ 2693200 h 3378200"/>
                  <a:gd name="connsiteX1" fmla="*/ 964145 w 3048803"/>
                  <a:gd name="connsiteY1" fmla="*/ 2699470 h 3378200"/>
                  <a:gd name="connsiteX2" fmla="*/ 967273 w 3048803"/>
                  <a:gd name="connsiteY2" fmla="*/ 2698115 h 3378200"/>
                  <a:gd name="connsiteX3" fmla="*/ 966497 w 3048803"/>
                  <a:gd name="connsiteY3" fmla="*/ 2693200 h 3378200"/>
                  <a:gd name="connsiteX4" fmla="*/ 933618 w 3048803"/>
                  <a:gd name="connsiteY4" fmla="*/ 1861844 h 3378200"/>
                  <a:gd name="connsiteX5" fmla="*/ 933618 w 3048803"/>
                  <a:gd name="connsiteY5" fmla="*/ 1869440 h 3378200"/>
                  <a:gd name="connsiteX6" fmla="*/ 950128 w 3048803"/>
                  <a:gd name="connsiteY6" fmla="*/ 1869440 h 3378200"/>
                  <a:gd name="connsiteX7" fmla="*/ 950128 w 3048803"/>
                  <a:gd name="connsiteY7" fmla="*/ 1866214 h 3378200"/>
                  <a:gd name="connsiteX8" fmla="*/ 948223 w 3048803"/>
                  <a:gd name="connsiteY8" fmla="*/ 1866900 h 3378200"/>
                  <a:gd name="connsiteX9" fmla="*/ 933618 w 3048803"/>
                  <a:gd name="connsiteY9" fmla="*/ 1861844 h 3378200"/>
                  <a:gd name="connsiteX10" fmla="*/ 2615098 w 3048803"/>
                  <a:gd name="connsiteY10" fmla="*/ 1367155 h 3378200"/>
                  <a:gd name="connsiteX11" fmla="*/ 2611374 w 3048803"/>
                  <a:gd name="connsiteY11" fmla="*/ 1370879 h 3378200"/>
                  <a:gd name="connsiteX12" fmla="*/ 2612074 w 3048803"/>
                  <a:gd name="connsiteY12" fmla="*/ 1377875 h 3378200"/>
                  <a:gd name="connsiteX13" fmla="*/ 2614463 w 3048803"/>
                  <a:gd name="connsiteY13" fmla="*/ 1376680 h 3378200"/>
                  <a:gd name="connsiteX14" fmla="*/ 2615098 w 3048803"/>
                  <a:gd name="connsiteY14" fmla="*/ 1367155 h 3378200"/>
                  <a:gd name="connsiteX15" fmla="*/ 1338490 w 3048803"/>
                  <a:gd name="connsiteY15" fmla="*/ 1109545 h 3378200"/>
                  <a:gd name="connsiteX16" fmla="*/ 1325285 w 3048803"/>
                  <a:gd name="connsiteY16" fmla="*/ 1117370 h 3378200"/>
                  <a:gd name="connsiteX17" fmla="*/ 1326365 w 3048803"/>
                  <a:gd name="connsiteY17" fmla="*/ 1119187 h 3378200"/>
                  <a:gd name="connsiteX18" fmla="*/ 1327377 w 3048803"/>
                  <a:gd name="connsiteY18" fmla="*/ 1121684 h 3378200"/>
                  <a:gd name="connsiteX19" fmla="*/ 1331128 w 3048803"/>
                  <a:gd name="connsiteY19" fmla="*/ 1118870 h 3378200"/>
                  <a:gd name="connsiteX20" fmla="*/ 1338490 w 3048803"/>
                  <a:gd name="connsiteY20" fmla="*/ 1109545 h 3378200"/>
                  <a:gd name="connsiteX21" fmla="*/ 1389548 w 3048803"/>
                  <a:gd name="connsiteY21" fmla="*/ 885825 h 3378200"/>
                  <a:gd name="connsiteX22" fmla="*/ 1403518 w 3048803"/>
                  <a:gd name="connsiteY22" fmla="*/ 887730 h 3378200"/>
                  <a:gd name="connsiteX23" fmla="*/ 1385227 w 3048803"/>
                  <a:gd name="connsiteY23" fmla="*/ 888706 h 3378200"/>
                  <a:gd name="connsiteX24" fmla="*/ 1389548 w 3048803"/>
                  <a:gd name="connsiteY24" fmla="*/ 885825 h 3378200"/>
                  <a:gd name="connsiteX25" fmla="*/ 167808 w 3048803"/>
                  <a:gd name="connsiteY25" fmla="*/ 0 h 3378200"/>
                  <a:gd name="connsiteX26" fmla="*/ 214798 w 3048803"/>
                  <a:gd name="connsiteY26" fmla="*/ 10795 h 3378200"/>
                  <a:gd name="connsiteX27" fmla="*/ 259883 w 3048803"/>
                  <a:gd name="connsiteY27" fmla="*/ 10795 h 3378200"/>
                  <a:gd name="connsiteX28" fmla="*/ 293538 w 3048803"/>
                  <a:gd name="connsiteY28" fmla="*/ 67310 h 3378200"/>
                  <a:gd name="connsiteX29" fmla="*/ 345608 w 3048803"/>
                  <a:gd name="connsiteY29" fmla="*/ 83185 h 3378200"/>
                  <a:gd name="connsiteX30" fmla="*/ 386248 w 3048803"/>
                  <a:gd name="connsiteY30" fmla="*/ 62230 h 3378200"/>
                  <a:gd name="connsiteX31" fmla="*/ 409108 w 3048803"/>
                  <a:gd name="connsiteY31" fmla="*/ 106045 h 3378200"/>
                  <a:gd name="connsiteX32" fmla="*/ 439588 w 3048803"/>
                  <a:gd name="connsiteY32" fmla="*/ 140970 h 3378200"/>
                  <a:gd name="connsiteX33" fmla="*/ 429260 w 3048803"/>
                  <a:gd name="connsiteY33" fmla="*/ 188595 h 3378200"/>
                  <a:gd name="connsiteX34" fmla="*/ 443063 w 3048803"/>
                  <a:gd name="connsiteY34" fmla="*/ 269282 h 3378200"/>
                  <a:gd name="connsiteX35" fmla="*/ 420754 w 3048803"/>
                  <a:gd name="connsiteY35" fmla="*/ 293754 h 3378200"/>
                  <a:gd name="connsiteX36" fmla="*/ 401362 w 3048803"/>
                  <a:gd name="connsiteY36" fmla="*/ 343110 h 3378200"/>
                  <a:gd name="connsiteX37" fmla="*/ 429261 w 3048803"/>
                  <a:gd name="connsiteY37" fmla="*/ 391160 h 3378200"/>
                  <a:gd name="connsiteX38" fmla="*/ 439012 w 3048803"/>
                  <a:gd name="connsiteY38" fmla="*/ 428615 h 3378200"/>
                  <a:gd name="connsiteX39" fmla="*/ 438953 w 3048803"/>
                  <a:gd name="connsiteY39" fmla="*/ 428626 h 3378200"/>
                  <a:gd name="connsiteX40" fmla="*/ 438953 w 3048803"/>
                  <a:gd name="connsiteY40" fmla="*/ 432436 h 3378200"/>
                  <a:gd name="connsiteX41" fmla="*/ 439012 w 3048803"/>
                  <a:gd name="connsiteY41" fmla="*/ 428615 h 3378200"/>
                  <a:gd name="connsiteX42" fmla="*/ 470703 w 3048803"/>
                  <a:gd name="connsiteY42" fmla="*/ 422911 h 3378200"/>
                  <a:gd name="connsiteX43" fmla="*/ 524043 w 3048803"/>
                  <a:gd name="connsiteY43" fmla="*/ 422911 h 3378200"/>
                  <a:gd name="connsiteX44" fmla="*/ 556428 w 3048803"/>
                  <a:gd name="connsiteY44" fmla="*/ 452756 h 3378200"/>
                  <a:gd name="connsiteX45" fmla="*/ 591988 w 3048803"/>
                  <a:gd name="connsiteY45" fmla="*/ 430530 h 3378200"/>
                  <a:gd name="connsiteX46" fmla="*/ 637708 w 3048803"/>
                  <a:gd name="connsiteY46" fmla="*/ 469265 h 3378200"/>
                  <a:gd name="connsiteX47" fmla="*/ 680001 w 3048803"/>
                  <a:gd name="connsiteY47" fmla="*/ 425067 h 3378200"/>
                  <a:gd name="connsiteX48" fmla="*/ 733258 w 3048803"/>
                  <a:gd name="connsiteY48" fmla="*/ 487254 h 3378200"/>
                  <a:gd name="connsiteX49" fmla="*/ 767248 w 3048803"/>
                  <a:gd name="connsiteY49" fmla="*/ 516382 h 3378200"/>
                  <a:gd name="connsiteX50" fmla="*/ 806618 w 3048803"/>
                  <a:gd name="connsiteY50" fmla="*/ 529590 h 3378200"/>
                  <a:gd name="connsiteX51" fmla="*/ 835193 w 3048803"/>
                  <a:gd name="connsiteY51" fmla="*/ 495300 h 3378200"/>
                  <a:gd name="connsiteX52" fmla="*/ 921553 w 3048803"/>
                  <a:gd name="connsiteY52" fmla="*/ 452756 h 3378200"/>
                  <a:gd name="connsiteX53" fmla="*/ 964608 w 3048803"/>
                  <a:gd name="connsiteY53" fmla="*/ 477011 h 3378200"/>
                  <a:gd name="connsiteX54" fmla="*/ 997118 w 3048803"/>
                  <a:gd name="connsiteY54" fmla="*/ 492125 h 3378200"/>
                  <a:gd name="connsiteX55" fmla="*/ 1043473 w 3048803"/>
                  <a:gd name="connsiteY55" fmla="*/ 508636 h 3378200"/>
                  <a:gd name="connsiteX56" fmla="*/ 1068873 w 3048803"/>
                  <a:gd name="connsiteY56" fmla="*/ 535941 h 3378200"/>
                  <a:gd name="connsiteX57" fmla="*/ 1114976 w 3048803"/>
                  <a:gd name="connsiteY57" fmla="*/ 531873 h 3378200"/>
                  <a:gd name="connsiteX58" fmla="*/ 1208747 w 3048803"/>
                  <a:gd name="connsiteY58" fmla="*/ 605874 h 3378200"/>
                  <a:gd name="connsiteX59" fmla="*/ 1297899 w 3048803"/>
                  <a:gd name="connsiteY59" fmla="*/ 605832 h 3378200"/>
                  <a:gd name="connsiteX60" fmla="*/ 1385420 w 3048803"/>
                  <a:gd name="connsiteY60" fmla="*/ 665042 h 3378200"/>
                  <a:gd name="connsiteX61" fmla="*/ 1420028 w 3048803"/>
                  <a:gd name="connsiteY61" fmla="*/ 668655 h 3378200"/>
                  <a:gd name="connsiteX62" fmla="*/ 1344295 w 3048803"/>
                  <a:gd name="connsiteY62" fmla="*/ 708702 h 3378200"/>
                  <a:gd name="connsiteX63" fmla="*/ 1329013 w 3048803"/>
                  <a:gd name="connsiteY63" fmla="*/ 747520 h 3378200"/>
                  <a:gd name="connsiteX64" fmla="*/ 1357163 w 3048803"/>
                  <a:gd name="connsiteY64" fmla="*/ 816610 h 3378200"/>
                  <a:gd name="connsiteX65" fmla="*/ 1355893 w 3048803"/>
                  <a:gd name="connsiteY65" fmla="*/ 890270 h 3378200"/>
                  <a:gd name="connsiteX66" fmla="*/ 1385227 w 3048803"/>
                  <a:gd name="connsiteY66" fmla="*/ 888706 h 3378200"/>
                  <a:gd name="connsiteX67" fmla="*/ 1372403 w 3048803"/>
                  <a:gd name="connsiteY67" fmla="*/ 897255 h 3378200"/>
                  <a:gd name="connsiteX68" fmla="*/ 1367958 w 3048803"/>
                  <a:gd name="connsiteY68" fmla="*/ 925195 h 3378200"/>
                  <a:gd name="connsiteX69" fmla="*/ 1321603 w 3048803"/>
                  <a:gd name="connsiteY69" fmla="*/ 922655 h 3378200"/>
                  <a:gd name="connsiteX70" fmla="*/ 1305728 w 3048803"/>
                  <a:gd name="connsiteY70" fmla="*/ 945516 h 3378200"/>
                  <a:gd name="connsiteX71" fmla="*/ 1357163 w 3048803"/>
                  <a:gd name="connsiteY71" fmla="*/ 996950 h 3378200"/>
                  <a:gd name="connsiteX72" fmla="*/ 1303488 w 3048803"/>
                  <a:gd name="connsiteY72" fmla="*/ 1075055 h 3378200"/>
                  <a:gd name="connsiteX73" fmla="*/ 1349543 w 3048803"/>
                  <a:gd name="connsiteY73" fmla="*/ 1102995 h 3378200"/>
                  <a:gd name="connsiteX74" fmla="*/ 1343114 w 3048803"/>
                  <a:gd name="connsiteY74" fmla="*/ 1106805 h 3378200"/>
                  <a:gd name="connsiteX75" fmla="*/ 1369228 w 3048803"/>
                  <a:gd name="connsiteY75" fmla="*/ 1106805 h 3378200"/>
                  <a:gd name="connsiteX76" fmla="*/ 1376848 w 3048803"/>
                  <a:gd name="connsiteY76" fmla="*/ 1130300 h 3378200"/>
                  <a:gd name="connsiteX77" fmla="*/ 1384468 w 3048803"/>
                  <a:gd name="connsiteY77" fmla="*/ 1155065 h 3378200"/>
                  <a:gd name="connsiteX78" fmla="*/ 1420028 w 3048803"/>
                  <a:gd name="connsiteY78" fmla="*/ 1160780 h 3378200"/>
                  <a:gd name="connsiteX79" fmla="*/ 1451143 w 3048803"/>
                  <a:gd name="connsiteY79" fmla="*/ 1170305 h 3378200"/>
                  <a:gd name="connsiteX80" fmla="*/ 1470193 w 3048803"/>
                  <a:gd name="connsiteY80" fmla="*/ 1164590 h 3378200"/>
                  <a:gd name="connsiteX81" fmla="*/ 1483528 w 3048803"/>
                  <a:gd name="connsiteY81" fmla="*/ 1145541 h 3378200"/>
                  <a:gd name="connsiteX82" fmla="*/ 1493053 w 3048803"/>
                  <a:gd name="connsiteY82" fmla="*/ 1106805 h 3378200"/>
                  <a:gd name="connsiteX83" fmla="*/ 1521628 w 3048803"/>
                  <a:gd name="connsiteY83" fmla="*/ 1106805 h 3378200"/>
                  <a:gd name="connsiteX84" fmla="*/ 1531153 w 3048803"/>
                  <a:gd name="connsiteY84" fmla="*/ 1126490 h 3378200"/>
                  <a:gd name="connsiteX85" fmla="*/ 1550203 w 3048803"/>
                  <a:gd name="connsiteY85" fmla="*/ 1126490 h 3378200"/>
                  <a:gd name="connsiteX86" fmla="*/ 1569253 w 3048803"/>
                  <a:gd name="connsiteY86" fmla="*/ 1143635 h 3378200"/>
                  <a:gd name="connsiteX87" fmla="*/ 1594018 w 3048803"/>
                  <a:gd name="connsiteY87" fmla="*/ 1143635 h 3378200"/>
                  <a:gd name="connsiteX88" fmla="*/ 1603543 w 3048803"/>
                  <a:gd name="connsiteY88" fmla="*/ 1126490 h 3378200"/>
                  <a:gd name="connsiteX89" fmla="*/ 1590208 w 3048803"/>
                  <a:gd name="connsiteY89" fmla="*/ 1170305 h 3378200"/>
                  <a:gd name="connsiteX90" fmla="*/ 1591861 w 3048803"/>
                  <a:gd name="connsiteY90" fmla="*/ 1197102 h 3378200"/>
                  <a:gd name="connsiteX91" fmla="*/ 1598254 w 3048803"/>
                  <a:gd name="connsiteY91" fmla="*/ 1223094 h 3378200"/>
                  <a:gd name="connsiteX92" fmla="*/ 1612265 w 3048803"/>
                  <a:gd name="connsiteY92" fmla="*/ 1253065 h 3378200"/>
                  <a:gd name="connsiteX93" fmla="*/ 1628141 w 3048803"/>
                  <a:gd name="connsiteY93" fmla="*/ 1253065 h 3378200"/>
                  <a:gd name="connsiteX94" fmla="*/ 1635551 w 3048803"/>
                  <a:gd name="connsiteY94" fmla="*/ 1258229 h 3378200"/>
                  <a:gd name="connsiteX95" fmla="*/ 1651593 w 3048803"/>
                  <a:gd name="connsiteY95" fmla="*/ 1278465 h 3378200"/>
                  <a:gd name="connsiteX96" fmla="*/ 1676358 w 3048803"/>
                  <a:gd name="connsiteY96" fmla="*/ 1298065 h 3378200"/>
                  <a:gd name="connsiteX97" fmla="*/ 1692585 w 3048803"/>
                  <a:gd name="connsiteY97" fmla="*/ 1310221 h 3378200"/>
                  <a:gd name="connsiteX98" fmla="*/ 1696253 w 3048803"/>
                  <a:gd name="connsiteY98" fmla="*/ 1295400 h 3378200"/>
                  <a:gd name="connsiteX99" fmla="*/ 1719113 w 3048803"/>
                  <a:gd name="connsiteY99" fmla="*/ 1310640 h 3378200"/>
                  <a:gd name="connsiteX100" fmla="*/ 1726098 w 3048803"/>
                  <a:gd name="connsiteY100" fmla="*/ 1314450 h 3378200"/>
                  <a:gd name="connsiteX101" fmla="*/ 1747688 w 3048803"/>
                  <a:gd name="connsiteY101" fmla="*/ 1314450 h 3378200"/>
                  <a:gd name="connsiteX102" fmla="*/ 1768643 w 3048803"/>
                  <a:gd name="connsiteY102" fmla="*/ 1314450 h 3378200"/>
                  <a:gd name="connsiteX103" fmla="*/ 1805473 w 3048803"/>
                  <a:gd name="connsiteY103" fmla="*/ 1336675 h 3378200"/>
                  <a:gd name="connsiteX104" fmla="*/ 1782613 w 3048803"/>
                  <a:gd name="connsiteY104" fmla="*/ 1349375 h 3378200"/>
                  <a:gd name="connsiteX105" fmla="*/ 1782613 w 3048803"/>
                  <a:gd name="connsiteY105" fmla="*/ 1364615 h 3378200"/>
                  <a:gd name="connsiteX106" fmla="*/ 1768643 w 3048803"/>
                  <a:gd name="connsiteY106" fmla="*/ 1384935 h 3378200"/>
                  <a:gd name="connsiteX107" fmla="*/ 1790233 w 3048803"/>
                  <a:gd name="connsiteY107" fmla="*/ 1402715 h 3378200"/>
                  <a:gd name="connsiteX108" fmla="*/ 1805473 w 3048803"/>
                  <a:gd name="connsiteY108" fmla="*/ 1428750 h 3378200"/>
                  <a:gd name="connsiteX109" fmla="*/ 1834048 w 3048803"/>
                  <a:gd name="connsiteY109" fmla="*/ 1438910 h 3378200"/>
                  <a:gd name="connsiteX110" fmla="*/ 1861988 w 3048803"/>
                  <a:gd name="connsiteY110" fmla="*/ 1418590 h 3378200"/>
                  <a:gd name="connsiteX111" fmla="*/ 1879768 w 3048803"/>
                  <a:gd name="connsiteY111" fmla="*/ 1426210 h 3378200"/>
                  <a:gd name="connsiteX112" fmla="*/ 1895008 w 3048803"/>
                  <a:gd name="connsiteY112" fmla="*/ 1397635 h 3378200"/>
                  <a:gd name="connsiteX113" fmla="*/ 1919138 w 3048803"/>
                  <a:gd name="connsiteY113" fmla="*/ 1410970 h 3378200"/>
                  <a:gd name="connsiteX114" fmla="*/ 1919138 w 3048803"/>
                  <a:gd name="connsiteY114" fmla="*/ 1431290 h 3378200"/>
                  <a:gd name="connsiteX115" fmla="*/ 1941363 w 3048803"/>
                  <a:gd name="connsiteY115" fmla="*/ 1446530 h 3378200"/>
                  <a:gd name="connsiteX116" fmla="*/ 1957873 w 3048803"/>
                  <a:gd name="connsiteY116" fmla="*/ 1413510 h 3378200"/>
                  <a:gd name="connsiteX117" fmla="*/ 1988988 w 3048803"/>
                  <a:gd name="connsiteY117" fmla="*/ 1410970 h 3378200"/>
                  <a:gd name="connsiteX118" fmla="*/ 2031533 w 3048803"/>
                  <a:gd name="connsiteY118" fmla="*/ 1410970 h 3378200"/>
                  <a:gd name="connsiteX119" fmla="*/ 2057568 w 3048803"/>
                  <a:gd name="connsiteY119" fmla="*/ 1431290 h 3378200"/>
                  <a:gd name="connsiteX120" fmla="*/ 2086032 w 3048803"/>
                  <a:gd name="connsiteY120" fmla="*/ 1424444 h 3378200"/>
                  <a:gd name="connsiteX121" fmla="*/ 2081698 w 3048803"/>
                  <a:gd name="connsiteY121" fmla="*/ 1421130 h 3378200"/>
                  <a:gd name="connsiteX122" fmla="*/ 2122973 w 3048803"/>
                  <a:gd name="connsiteY122" fmla="*/ 1396365 h 3378200"/>
                  <a:gd name="connsiteX123" fmla="*/ 2164883 w 3048803"/>
                  <a:gd name="connsiteY123" fmla="*/ 1369695 h 3378200"/>
                  <a:gd name="connsiteX124" fmla="*/ 2162978 w 3048803"/>
                  <a:gd name="connsiteY124" fmla="*/ 1338580 h 3378200"/>
                  <a:gd name="connsiteX125" fmla="*/ 2174408 w 3048803"/>
                  <a:gd name="connsiteY125" fmla="*/ 1247775 h 3378200"/>
                  <a:gd name="connsiteX126" fmla="*/ 2192823 w 3048803"/>
                  <a:gd name="connsiteY126" fmla="*/ 1230630 h 3378200"/>
                  <a:gd name="connsiteX127" fmla="*/ 2113448 w 3048803"/>
                  <a:gd name="connsiteY127" fmla="*/ 1189355 h 3378200"/>
                  <a:gd name="connsiteX128" fmla="*/ 2079793 w 3048803"/>
                  <a:gd name="connsiteY128" fmla="*/ 1189355 h 3378200"/>
                  <a:gd name="connsiteX129" fmla="*/ 2050583 w 3048803"/>
                  <a:gd name="connsiteY129" fmla="*/ 1211580 h 3378200"/>
                  <a:gd name="connsiteX130" fmla="*/ 2029628 w 3048803"/>
                  <a:gd name="connsiteY130" fmla="*/ 1253490 h 3378200"/>
                  <a:gd name="connsiteX131" fmla="*/ 2022008 w 3048803"/>
                  <a:gd name="connsiteY131" fmla="*/ 1245870 h 3378200"/>
                  <a:gd name="connsiteX132" fmla="*/ 2004863 w 3048803"/>
                  <a:gd name="connsiteY132" fmla="*/ 1243965 h 3378200"/>
                  <a:gd name="connsiteX133" fmla="*/ 2048678 w 3048803"/>
                  <a:gd name="connsiteY133" fmla="*/ 1186815 h 3378200"/>
                  <a:gd name="connsiteX134" fmla="*/ 2023913 w 3048803"/>
                  <a:gd name="connsiteY134" fmla="*/ 1146810 h 3378200"/>
                  <a:gd name="connsiteX135" fmla="*/ 2004863 w 3048803"/>
                  <a:gd name="connsiteY135" fmla="*/ 1200150 h 3378200"/>
                  <a:gd name="connsiteX136" fmla="*/ 1989623 w 3048803"/>
                  <a:gd name="connsiteY136" fmla="*/ 1209675 h 3378200"/>
                  <a:gd name="connsiteX137" fmla="*/ 1993433 w 3048803"/>
                  <a:gd name="connsiteY137" fmla="*/ 1236345 h 3378200"/>
                  <a:gd name="connsiteX138" fmla="*/ 1955333 w 3048803"/>
                  <a:gd name="connsiteY138" fmla="*/ 1230630 h 3378200"/>
                  <a:gd name="connsiteX139" fmla="*/ 1955333 w 3048803"/>
                  <a:gd name="connsiteY139" fmla="*/ 1211580 h 3378200"/>
                  <a:gd name="connsiteX140" fmla="*/ 1987718 w 3048803"/>
                  <a:gd name="connsiteY140" fmla="*/ 1151255 h 3378200"/>
                  <a:gd name="connsiteX141" fmla="*/ 2010578 w 3048803"/>
                  <a:gd name="connsiteY141" fmla="*/ 1135380 h 3378200"/>
                  <a:gd name="connsiteX142" fmla="*/ 1997243 w 3048803"/>
                  <a:gd name="connsiteY142" fmla="*/ 1074420 h 3378200"/>
                  <a:gd name="connsiteX143" fmla="*/ 2023913 w 3048803"/>
                  <a:gd name="connsiteY143" fmla="*/ 1033780 h 3378200"/>
                  <a:gd name="connsiteX144" fmla="*/ 2113448 w 3048803"/>
                  <a:gd name="connsiteY144" fmla="*/ 1017905 h 3378200"/>
                  <a:gd name="connsiteX145" fmla="*/ 2162978 w 3048803"/>
                  <a:gd name="connsiteY145" fmla="*/ 1005205 h 3378200"/>
                  <a:gd name="connsiteX146" fmla="*/ 2145198 w 3048803"/>
                  <a:gd name="connsiteY146" fmla="*/ 954405 h 3378200"/>
                  <a:gd name="connsiteX147" fmla="*/ 2111543 w 3048803"/>
                  <a:gd name="connsiteY147" fmla="*/ 963931 h 3378200"/>
                  <a:gd name="connsiteX148" fmla="*/ 2079793 w 3048803"/>
                  <a:gd name="connsiteY148" fmla="*/ 938530 h 3378200"/>
                  <a:gd name="connsiteX149" fmla="*/ 2081698 w 3048803"/>
                  <a:gd name="connsiteY149" fmla="*/ 859155 h 3378200"/>
                  <a:gd name="connsiteX150" fmla="*/ 2129323 w 3048803"/>
                  <a:gd name="connsiteY150" fmla="*/ 824230 h 3378200"/>
                  <a:gd name="connsiteX151" fmla="*/ 2192823 w 3048803"/>
                  <a:gd name="connsiteY151" fmla="*/ 805180 h 3378200"/>
                  <a:gd name="connsiteX152" fmla="*/ 2213778 w 3048803"/>
                  <a:gd name="connsiteY152" fmla="*/ 849630 h 3378200"/>
                  <a:gd name="connsiteX153" fmla="*/ 2230923 w 3048803"/>
                  <a:gd name="connsiteY153" fmla="*/ 881380 h 3378200"/>
                  <a:gd name="connsiteX154" fmla="*/ 2275373 w 3048803"/>
                  <a:gd name="connsiteY154" fmla="*/ 903605 h 3378200"/>
                  <a:gd name="connsiteX155" fmla="*/ 2275373 w 3048803"/>
                  <a:gd name="connsiteY155" fmla="*/ 878205 h 3378200"/>
                  <a:gd name="connsiteX156" fmla="*/ 2367448 w 3048803"/>
                  <a:gd name="connsiteY156" fmla="*/ 849630 h 3378200"/>
                  <a:gd name="connsiteX157" fmla="*/ 2403008 w 3048803"/>
                  <a:gd name="connsiteY157" fmla="*/ 862965 h 3378200"/>
                  <a:gd name="connsiteX158" fmla="*/ 2433488 w 3048803"/>
                  <a:gd name="connsiteY158" fmla="*/ 847725 h 3378200"/>
                  <a:gd name="connsiteX159" fmla="*/ 2456348 w 3048803"/>
                  <a:gd name="connsiteY159" fmla="*/ 872490 h 3378200"/>
                  <a:gd name="connsiteX160" fmla="*/ 2444918 w 3048803"/>
                  <a:gd name="connsiteY160" fmla="*/ 889635 h 3378200"/>
                  <a:gd name="connsiteX161" fmla="*/ 2469683 w 3048803"/>
                  <a:gd name="connsiteY161" fmla="*/ 901065 h 3378200"/>
                  <a:gd name="connsiteX162" fmla="*/ 2458253 w 3048803"/>
                  <a:gd name="connsiteY162" fmla="*/ 910590 h 3378200"/>
                  <a:gd name="connsiteX163" fmla="*/ 2469048 w 3048803"/>
                  <a:gd name="connsiteY163" fmla="*/ 922655 h 3378200"/>
                  <a:gd name="connsiteX164" fmla="*/ 2494448 w 3048803"/>
                  <a:gd name="connsiteY164" fmla="*/ 986155 h 3378200"/>
                  <a:gd name="connsiteX165" fmla="*/ 2458253 w 3048803"/>
                  <a:gd name="connsiteY165" fmla="*/ 1038225 h 3378200"/>
                  <a:gd name="connsiteX166" fmla="*/ 2471588 w 3048803"/>
                  <a:gd name="connsiteY166" fmla="*/ 1068705 h 3378200"/>
                  <a:gd name="connsiteX167" fmla="*/ 2448728 w 3048803"/>
                  <a:gd name="connsiteY167" fmla="*/ 1106805 h 3378200"/>
                  <a:gd name="connsiteX168" fmla="*/ 2448728 w 3048803"/>
                  <a:gd name="connsiteY168" fmla="*/ 1132206 h 3378200"/>
                  <a:gd name="connsiteX169" fmla="*/ 2427773 w 3048803"/>
                  <a:gd name="connsiteY169" fmla="*/ 1141095 h 3378200"/>
                  <a:gd name="connsiteX170" fmla="*/ 2431583 w 3048803"/>
                  <a:gd name="connsiteY170" fmla="*/ 1163955 h 3378200"/>
                  <a:gd name="connsiteX171" fmla="*/ 2387768 w 3048803"/>
                  <a:gd name="connsiteY171" fmla="*/ 1198880 h 3378200"/>
                  <a:gd name="connsiteX172" fmla="*/ 2384593 w 3048803"/>
                  <a:gd name="connsiteY172" fmla="*/ 1230630 h 3378200"/>
                  <a:gd name="connsiteX173" fmla="*/ 2345858 w 3048803"/>
                  <a:gd name="connsiteY173" fmla="*/ 1239520 h 3378200"/>
                  <a:gd name="connsiteX174" fmla="*/ 2330367 w 3048803"/>
                  <a:gd name="connsiteY174" fmla="*/ 1308309 h 3378200"/>
                  <a:gd name="connsiteX175" fmla="*/ 2384593 w 3048803"/>
                  <a:gd name="connsiteY175" fmla="*/ 1314451 h 3378200"/>
                  <a:gd name="connsiteX176" fmla="*/ 2430948 w 3048803"/>
                  <a:gd name="connsiteY176" fmla="*/ 1295400 h 3378200"/>
                  <a:gd name="connsiteX177" fmla="*/ 2472223 w 3048803"/>
                  <a:gd name="connsiteY177" fmla="*/ 1295400 h 3378200"/>
                  <a:gd name="connsiteX178" fmla="*/ 2536358 w 3048803"/>
                  <a:gd name="connsiteY178" fmla="*/ 1239520 h 3378200"/>
                  <a:gd name="connsiteX179" fmla="*/ 2570648 w 3048803"/>
                  <a:gd name="connsiteY179" fmla="*/ 1239520 h 3378200"/>
                  <a:gd name="connsiteX180" fmla="*/ 2573647 w 3048803"/>
                  <a:gd name="connsiteY180" fmla="*/ 1251314 h 3378200"/>
                  <a:gd name="connsiteX181" fmla="*/ 2573710 w 3048803"/>
                  <a:gd name="connsiteY181" fmla="*/ 1251335 h 3378200"/>
                  <a:gd name="connsiteX182" fmla="*/ 2580173 w 3048803"/>
                  <a:gd name="connsiteY182" fmla="*/ 1241425 h 3378200"/>
                  <a:gd name="connsiteX183" fmla="*/ 2601763 w 3048803"/>
                  <a:gd name="connsiteY183" fmla="*/ 1241425 h 3378200"/>
                  <a:gd name="connsiteX184" fmla="*/ 2627163 w 3048803"/>
                  <a:gd name="connsiteY184" fmla="*/ 1264285 h 3378200"/>
                  <a:gd name="connsiteX185" fmla="*/ 2639863 w 3048803"/>
                  <a:gd name="connsiteY185" fmla="*/ 1275715 h 3378200"/>
                  <a:gd name="connsiteX186" fmla="*/ 2653833 w 3048803"/>
                  <a:gd name="connsiteY186" fmla="*/ 1284605 h 3378200"/>
                  <a:gd name="connsiteX187" fmla="*/ 2662088 w 3048803"/>
                  <a:gd name="connsiteY187" fmla="*/ 1273175 h 3378200"/>
                  <a:gd name="connsiteX188" fmla="*/ 2681138 w 3048803"/>
                  <a:gd name="connsiteY188" fmla="*/ 1275715 h 3378200"/>
                  <a:gd name="connsiteX189" fmla="*/ 2698918 w 3048803"/>
                  <a:gd name="connsiteY189" fmla="*/ 1285875 h 3378200"/>
                  <a:gd name="connsiteX190" fmla="*/ 2702728 w 3048803"/>
                  <a:gd name="connsiteY190" fmla="*/ 1297940 h 3378200"/>
                  <a:gd name="connsiteX191" fmla="*/ 2716698 w 3048803"/>
                  <a:gd name="connsiteY191" fmla="*/ 1314451 h 3378200"/>
                  <a:gd name="connsiteX192" fmla="*/ 2715428 w 3048803"/>
                  <a:gd name="connsiteY192" fmla="*/ 1324610 h 3378200"/>
                  <a:gd name="connsiteX193" fmla="*/ 2737018 w 3048803"/>
                  <a:gd name="connsiteY193" fmla="*/ 1325880 h 3378200"/>
                  <a:gd name="connsiteX194" fmla="*/ 2737018 w 3048803"/>
                  <a:gd name="connsiteY194" fmla="*/ 1334770 h 3378200"/>
                  <a:gd name="connsiteX195" fmla="*/ 2763053 w 3048803"/>
                  <a:gd name="connsiteY195" fmla="*/ 1347470 h 3378200"/>
                  <a:gd name="connsiteX196" fmla="*/ 2760513 w 3048803"/>
                  <a:gd name="connsiteY196" fmla="*/ 1357630 h 3378200"/>
                  <a:gd name="connsiteX197" fmla="*/ 2775753 w 3048803"/>
                  <a:gd name="connsiteY197" fmla="*/ 1370330 h 3378200"/>
                  <a:gd name="connsiteX198" fmla="*/ 2766863 w 3048803"/>
                  <a:gd name="connsiteY198" fmla="*/ 1386205 h 3378200"/>
                  <a:gd name="connsiteX199" fmla="*/ 2766863 w 3048803"/>
                  <a:gd name="connsiteY199" fmla="*/ 1400175 h 3378200"/>
                  <a:gd name="connsiteX200" fmla="*/ 2777023 w 3048803"/>
                  <a:gd name="connsiteY200" fmla="*/ 1415415 h 3378200"/>
                  <a:gd name="connsiteX201" fmla="*/ 2793533 w 3048803"/>
                  <a:gd name="connsiteY201" fmla="*/ 1423036 h 3378200"/>
                  <a:gd name="connsiteX202" fmla="*/ 2793533 w 3048803"/>
                  <a:gd name="connsiteY202" fmla="*/ 1440815 h 3378200"/>
                  <a:gd name="connsiteX203" fmla="*/ 2771943 w 3048803"/>
                  <a:gd name="connsiteY203" fmla="*/ 1435735 h 3378200"/>
                  <a:gd name="connsiteX204" fmla="*/ 2763053 w 3048803"/>
                  <a:gd name="connsiteY204" fmla="*/ 1439545 h 3378200"/>
                  <a:gd name="connsiteX205" fmla="*/ 2753528 w 3048803"/>
                  <a:gd name="connsiteY205" fmla="*/ 1431925 h 3378200"/>
                  <a:gd name="connsiteX206" fmla="*/ 2750988 w 3048803"/>
                  <a:gd name="connsiteY206" fmla="*/ 1508760 h 3378200"/>
                  <a:gd name="connsiteX207" fmla="*/ 2773213 w 3048803"/>
                  <a:gd name="connsiteY207" fmla="*/ 1512570 h 3378200"/>
                  <a:gd name="connsiteX208" fmla="*/ 2783373 w 3048803"/>
                  <a:gd name="connsiteY208" fmla="*/ 1504950 h 3378200"/>
                  <a:gd name="connsiteX209" fmla="*/ 2807503 w 3048803"/>
                  <a:gd name="connsiteY209" fmla="*/ 1525270 h 3378200"/>
                  <a:gd name="connsiteX210" fmla="*/ 2831633 w 3048803"/>
                  <a:gd name="connsiteY210" fmla="*/ 1554481 h 3378200"/>
                  <a:gd name="connsiteX211" fmla="*/ 2851953 w 3048803"/>
                  <a:gd name="connsiteY211" fmla="*/ 1553210 h 3378200"/>
                  <a:gd name="connsiteX212" fmla="*/ 2869098 w 3048803"/>
                  <a:gd name="connsiteY212" fmla="*/ 1565910 h 3378200"/>
                  <a:gd name="connsiteX213" fmla="*/ 2886878 w 3048803"/>
                  <a:gd name="connsiteY213" fmla="*/ 1551940 h 3378200"/>
                  <a:gd name="connsiteX214" fmla="*/ 2898308 w 3048803"/>
                  <a:gd name="connsiteY214" fmla="*/ 1565910 h 3378200"/>
                  <a:gd name="connsiteX215" fmla="*/ 2921168 w 3048803"/>
                  <a:gd name="connsiteY215" fmla="*/ 1554481 h 3378200"/>
                  <a:gd name="connsiteX216" fmla="*/ 2937678 w 3048803"/>
                  <a:gd name="connsiteY216" fmla="*/ 1575435 h 3378200"/>
                  <a:gd name="connsiteX217" fmla="*/ 2971333 w 3048803"/>
                  <a:gd name="connsiteY217" fmla="*/ 1602105 h 3378200"/>
                  <a:gd name="connsiteX218" fmla="*/ 2981493 w 3048803"/>
                  <a:gd name="connsiteY218" fmla="*/ 1602105 h 3378200"/>
                  <a:gd name="connsiteX219" fmla="*/ 2976413 w 3048803"/>
                  <a:gd name="connsiteY219" fmla="*/ 1614805 h 3378200"/>
                  <a:gd name="connsiteX220" fmla="*/ 2981493 w 3048803"/>
                  <a:gd name="connsiteY220" fmla="*/ 1632585 h 3378200"/>
                  <a:gd name="connsiteX221" fmla="*/ 2986573 w 3048803"/>
                  <a:gd name="connsiteY221" fmla="*/ 1663700 h 3378200"/>
                  <a:gd name="connsiteX222" fmla="*/ 3000543 w 3048803"/>
                  <a:gd name="connsiteY222" fmla="*/ 1659255 h 3378200"/>
                  <a:gd name="connsiteX223" fmla="*/ 3010703 w 3048803"/>
                  <a:gd name="connsiteY223" fmla="*/ 1685290 h 3378200"/>
                  <a:gd name="connsiteX224" fmla="*/ 3048803 w 3048803"/>
                  <a:gd name="connsiteY224" fmla="*/ 1729740 h 3378200"/>
                  <a:gd name="connsiteX225" fmla="*/ 3026729 w 3048803"/>
                  <a:gd name="connsiteY225" fmla="*/ 1798723 h 3378200"/>
                  <a:gd name="connsiteX226" fmla="*/ 3013147 w 3048803"/>
                  <a:gd name="connsiteY226" fmla="*/ 1792286 h 3378200"/>
                  <a:gd name="connsiteX227" fmla="*/ 2996009 w 3048803"/>
                  <a:gd name="connsiteY227" fmla="*/ 1872304 h 3378200"/>
                  <a:gd name="connsiteX228" fmla="*/ 2948402 w 3048803"/>
                  <a:gd name="connsiteY228" fmla="*/ 1929460 h 3378200"/>
                  <a:gd name="connsiteX229" fmla="*/ 2963636 w 3048803"/>
                  <a:gd name="connsiteY229" fmla="*/ 1958038 h 3378200"/>
                  <a:gd name="connsiteX230" fmla="*/ 2881752 w 3048803"/>
                  <a:gd name="connsiteY230" fmla="*/ 2087591 h 3378200"/>
                  <a:gd name="connsiteX231" fmla="*/ 2837953 w 3048803"/>
                  <a:gd name="connsiteY231" fmla="*/ 2110453 h 3378200"/>
                  <a:gd name="connsiteX232" fmla="*/ 2782729 w 3048803"/>
                  <a:gd name="connsiteY232" fmla="*/ 2129505 h 3378200"/>
                  <a:gd name="connsiteX233" fmla="*/ 2742739 w 3048803"/>
                  <a:gd name="connsiteY233" fmla="*/ 2188566 h 3378200"/>
                  <a:gd name="connsiteX234" fmla="*/ 2733218 w 3048803"/>
                  <a:gd name="connsiteY234" fmla="*/ 2342887 h 3378200"/>
                  <a:gd name="connsiteX235" fmla="*/ 2712271 w 3048803"/>
                  <a:gd name="connsiteY235" fmla="*/ 2360033 h 3378200"/>
                  <a:gd name="connsiteX236" fmla="*/ 2693228 w 3048803"/>
                  <a:gd name="connsiteY236" fmla="*/ 2392422 h 3378200"/>
                  <a:gd name="connsiteX237" fmla="*/ 2691324 w 3048803"/>
                  <a:gd name="connsiteY237" fmla="*/ 2464819 h 3378200"/>
                  <a:gd name="connsiteX238" fmla="*/ 2641813 w 3048803"/>
                  <a:gd name="connsiteY238" fmla="*/ 2521975 h 3378200"/>
                  <a:gd name="connsiteX239" fmla="*/ 2609440 w 3048803"/>
                  <a:gd name="connsiteY239" fmla="*/ 2521975 h 3378200"/>
                  <a:gd name="connsiteX240" fmla="*/ 2535173 w 3048803"/>
                  <a:gd name="connsiteY240" fmla="*/ 2554363 h 3378200"/>
                  <a:gd name="connsiteX241" fmla="*/ 2487566 w 3048803"/>
                  <a:gd name="connsiteY241" fmla="*/ 2605803 h 3378200"/>
                  <a:gd name="connsiteX242" fmla="*/ 2487566 w 3048803"/>
                  <a:gd name="connsiteY242" fmla="*/ 2638192 h 3378200"/>
                  <a:gd name="connsiteX243" fmla="*/ 2449480 w 3048803"/>
                  <a:gd name="connsiteY243" fmla="*/ 2653433 h 3378200"/>
                  <a:gd name="connsiteX244" fmla="*/ 2454688 w 3048803"/>
                  <a:gd name="connsiteY244" fmla="*/ 2729850 h 3378200"/>
                  <a:gd name="connsiteX245" fmla="*/ 2449481 w 3048803"/>
                  <a:gd name="connsiteY245" fmla="*/ 2728371 h 3378200"/>
                  <a:gd name="connsiteX246" fmla="*/ 2428533 w 3048803"/>
                  <a:gd name="connsiteY246" fmla="*/ 2794418 h 3378200"/>
                  <a:gd name="connsiteX247" fmla="*/ 2417108 w 3048803"/>
                  <a:gd name="connsiteY247" fmla="*/ 2788702 h 3378200"/>
                  <a:gd name="connsiteX248" fmla="*/ 2388544 w 3048803"/>
                  <a:gd name="connsiteY248" fmla="*/ 2815375 h 3378200"/>
                  <a:gd name="connsiteX249" fmla="*/ 2337128 w 3048803"/>
                  <a:gd name="connsiteY249" fmla="*/ 2840142 h 3378200"/>
                  <a:gd name="connsiteX250" fmla="*/ 2346649 w 3048803"/>
                  <a:gd name="connsiteY250" fmla="*/ 2855384 h 3378200"/>
                  <a:gd name="connsiteX251" fmla="*/ 2283808 w 3048803"/>
                  <a:gd name="connsiteY251" fmla="*/ 2914445 h 3378200"/>
                  <a:gd name="connsiteX252" fmla="*/ 2214620 w 3048803"/>
                  <a:gd name="connsiteY252" fmla="*/ 2990652 h 3378200"/>
                  <a:gd name="connsiteX253" fmla="*/ 2203828 w 3048803"/>
                  <a:gd name="connsiteY253" fmla="*/ 2990652 h 3378200"/>
                  <a:gd name="connsiteX254" fmla="*/ 2193672 w 3048803"/>
                  <a:gd name="connsiteY254" fmla="*/ 3019230 h 3378200"/>
                  <a:gd name="connsiteX255" fmla="*/ 2179072 w 3048803"/>
                  <a:gd name="connsiteY255" fmla="*/ 3034472 h 3378200"/>
                  <a:gd name="connsiteX256" fmla="*/ 2160030 w 3048803"/>
                  <a:gd name="connsiteY256" fmla="*/ 3055429 h 3378200"/>
                  <a:gd name="connsiteX257" fmla="*/ 2146700 w 3048803"/>
                  <a:gd name="connsiteY257" fmla="*/ 3064955 h 3378200"/>
                  <a:gd name="connsiteX258" fmla="*/ 2135909 w 3048803"/>
                  <a:gd name="connsiteY258" fmla="*/ 3076386 h 3378200"/>
                  <a:gd name="connsiteX259" fmla="*/ 2114327 w 3048803"/>
                  <a:gd name="connsiteY259" fmla="*/ 3084007 h 3378200"/>
                  <a:gd name="connsiteX260" fmla="*/ 2082589 w 3048803"/>
                  <a:gd name="connsiteY260" fmla="*/ 3089722 h 3378200"/>
                  <a:gd name="connsiteX261" fmla="*/ 2045773 w 3048803"/>
                  <a:gd name="connsiteY261" fmla="*/ 3095438 h 3378200"/>
                  <a:gd name="connsiteX262" fmla="*/ 2019113 w 3048803"/>
                  <a:gd name="connsiteY262" fmla="*/ 3103058 h 3378200"/>
                  <a:gd name="connsiteX263" fmla="*/ 2005783 w 3048803"/>
                  <a:gd name="connsiteY263" fmla="*/ 3106869 h 3378200"/>
                  <a:gd name="connsiteX264" fmla="*/ 1979123 w 3048803"/>
                  <a:gd name="connsiteY264" fmla="*/ 3120205 h 3378200"/>
                  <a:gd name="connsiteX265" fmla="*/ 1975314 w 3048803"/>
                  <a:gd name="connsiteY265" fmla="*/ 3131636 h 3378200"/>
                  <a:gd name="connsiteX266" fmla="*/ 1973479 w 3048803"/>
                  <a:gd name="connsiteY266" fmla="*/ 3132471 h 3378200"/>
                  <a:gd name="connsiteX267" fmla="*/ 1972478 w 3048803"/>
                  <a:gd name="connsiteY267" fmla="*/ 3132137 h 3378200"/>
                  <a:gd name="connsiteX268" fmla="*/ 1953263 w 3048803"/>
                  <a:gd name="connsiteY268" fmla="*/ 3128047 h 3378200"/>
                  <a:gd name="connsiteX269" fmla="*/ 1936351 w 3048803"/>
                  <a:gd name="connsiteY269" fmla="*/ 3098165 h 3378200"/>
                  <a:gd name="connsiteX270" fmla="*/ 1919209 w 3048803"/>
                  <a:gd name="connsiteY270" fmla="*/ 3094990 h 3378200"/>
                  <a:gd name="connsiteX271" fmla="*/ 1900163 w 3048803"/>
                  <a:gd name="connsiteY271" fmla="*/ 3054985 h 3378200"/>
                  <a:gd name="connsiteX272" fmla="*/ 1891274 w 3048803"/>
                  <a:gd name="connsiteY272" fmla="*/ 2962275 h 3378200"/>
                  <a:gd name="connsiteX273" fmla="*/ 1848102 w 3048803"/>
                  <a:gd name="connsiteY273" fmla="*/ 2971165 h 3378200"/>
                  <a:gd name="connsiteX274" fmla="*/ 1816358 w 3048803"/>
                  <a:gd name="connsiteY274" fmla="*/ 3023235 h 3378200"/>
                  <a:gd name="connsiteX275" fmla="*/ 1816358 w 3048803"/>
                  <a:gd name="connsiteY275" fmla="*/ 3046095 h 3378200"/>
                  <a:gd name="connsiteX276" fmla="*/ 1747790 w 3048803"/>
                  <a:gd name="connsiteY276" fmla="*/ 3057525 h 3378200"/>
                  <a:gd name="connsiteX277" fmla="*/ 1723030 w 3048803"/>
                  <a:gd name="connsiteY277" fmla="*/ 3131820 h 3378200"/>
                  <a:gd name="connsiteX278" fmla="*/ 1747790 w 3048803"/>
                  <a:gd name="connsiteY278" fmla="*/ 3131820 h 3378200"/>
                  <a:gd name="connsiteX279" fmla="*/ 1706523 w 3048803"/>
                  <a:gd name="connsiteY279" fmla="*/ 3181985 h 3378200"/>
                  <a:gd name="connsiteX280" fmla="*/ 1619311 w 3048803"/>
                  <a:gd name="connsiteY280" fmla="*/ 3171817 h 3378200"/>
                  <a:gd name="connsiteX281" fmla="*/ 1632241 w 3048803"/>
                  <a:gd name="connsiteY281" fmla="*/ 3164205 h 3378200"/>
                  <a:gd name="connsiteX282" fmla="*/ 1603037 w 3048803"/>
                  <a:gd name="connsiteY282" fmla="*/ 3169920 h 3378200"/>
                  <a:gd name="connsiteX283" fmla="*/ 1619311 w 3048803"/>
                  <a:gd name="connsiteY283" fmla="*/ 3171817 h 3378200"/>
                  <a:gd name="connsiteX284" fmla="*/ 1531930 w 3048803"/>
                  <a:gd name="connsiteY284" fmla="*/ 3223260 h 3378200"/>
                  <a:gd name="connsiteX285" fmla="*/ 1442411 w 3048803"/>
                  <a:gd name="connsiteY285" fmla="*/ 3195955 h 3378200"/>
                  <a:gd name="connsiteX286" fmla="*/ 1442411 w 3048803"/>
                  <a:gd name="connsiteY286" fmla="*/ 3164205 h 3378200"/>
                  <a:gd name="connsiteX287" fmla="*/ 1413841 w 3048803"/>
                  <a:gd name="connsiteY287" fmla="*/ 3164205 h 3378200"/>
                  <a:gd name="connsiteX288" fmla="*/ 1384002 w 3048803"/>
                  <a:gd name="connsiteY288" fmla="*/ 3147060 h 3378200"/>
                  <a:gd name="connsiteX289" fmla="*/ 1316704 w 3048803"/>
                  <a:gd name="connsiteY289" fmla="*/ 3199130 h 3378200"/>
                  <a:gd name="connsiteX290" fmla="*/ 1302102 w 3048803"/>
                  <a:gd name="connsiteY290" fmla="*/ 3223260 h 3378200"/>
                  <a:gd name="connsiteX291" fmla="*/ 1302102 w 3048803"/>
                  <a:gd name="connsiteY291" fmla="*/ 3253740 h 3378200"/>
                  <a:gd name="connsiteX292" fmla="*/ 1302102 w 3048803"/>
                  <a:gd name="connsiteY292" fmla="*/ 3291205 h 3378200"/>
                  <a:gd name="connsiteX293" fmla="*/ 1265278 w 3048803"/>
                  <a:gd name="connsiteY293" fmla="*/ 3296920 h 3378200"/>
                  <a:gd name="connsiteX294" fmla="*/ 1227820 w 3048803"/>
                  <a:gd name="connsiteY294" fmla="*/ 3328670 h 3378200"/>
                  <a:gd name="connsiteX295" fmla="*/ 1187822 w 3048803"/>
                  <a:gd name="connsiteY295" fmla="*/ 3378200 h 3378200"/>
                  <a:gd name="connsiteX296" fmla="*/ 1170046 w 3048803"/>
                  <a:gd name="connsiteY296" fmla="*/ 3356610 h 3378200"/>
                  <a:gd name="connsiteX297" fmla="*/ 1104550 w 3048803"/>
                  <a:gd name="connsiteY297" fmla="*/ 3335507 h 3378200"/>
                  <a:gd name="connsiteX298" fmla="*/ 1112053 w 3048803"/>
                  <a:gd name="connsiteY298" fmla="*/ 3321685 h 3378200"/>
                  <a:gd name="connsiteX299" fmla="*/ 1099988 w 3048803"/>
                  <a:gd name="connsiteY299" fmla="*/ 3319145 h 3378200"/>
                  <a:gd name="connsiteX300" fmla="*/ 1099988 w 3048803"/>
                  <a:gd name="connsiteY300" fmla="*/ 3260090 h 3378200"/>
                  <a:gd name="connsiteX301" fmla="*/ 1112053 w 3048803"/>
                  <a:gd name="connsiteY301" fmla="*/ 3256280 h 3378200"/>
                  <a:gd name="connsiteX302" fmla="*/ 1099988 w 3048803"/>
                  <a:gd name="connsiteY302" fmla="*/ 3175000 h 3378200"/>
                  <a:gd name="connsiteX303" fmla="*/ 1099988 w 3048803"/>
                  <a:gd name="connsiteY303" fmla="*/ 3160395 h 3378200"/>
                  <a:gd name="connsiteX304" fmla="*/ 1099988 w 3048803"/>
                  <a:gd name="connsiteY304" fmla="*/ 3146425 h 3378200"/>
                  <a:gd name="connsiteX305" fmla="*/ 1079668 w 3048803"/>
                  <a:gd name="connsiteY305" fmla="*/ 3156585 h 3378200"/>
                  <a:gd name="connsiteX306" fmla="*/ 1075223 w 3048803"/>
                  <a:gd name="connsiteY306" fmla="*/ 3128010 h 3378200"/>
                  <a:gd name="connsiteX307" fmla="*/ 1071413 w 3048803"/>
                  <a:gd name="connsiteY307" fmla="*/ 3095625 h 3378200"/>
                  <a:gd name="connsiteX308" fmla="*/ 1084748 w 3048803"/>
                  <a:gd name="connsiteY308" fmla="*/ 3057525 h 3378200"/>
                  <a:gd name="connsiteX309" fmla="*/ 1046648 w 3048803"/>
                  <a:gd name="connsiteY309" fmla="*/ 3076575 h 3378200"/>
                  <a:gd name="connsiteX310" fmla="*/ 1023788 w 3048803"/>
                  <a:gd name="connsiteY310" fmla="*/ 3068955 h 3378200"/>
                  <a:gd name="connsiteX311" fmla="*/ 1035218 w 3048803"/>
                  <a:gd name="connsiteY311" fmla="*/ 3048000 h 3378200"/>
                  <a:gd name="connsiteX312" fmla="*/ 1023788 w 3048803"/>
                  <a:gd name="connsiteY312" fmla="*/ 3011805 h 3378200"/>
                  <a:gd name="connsiteX313" fmla="*/ 1021883 w 3048803"/>
                  <a:gd name="connsiteY313" fmla="*/ 2975610 h 3378200"/>
                  <a:gd name="connsiteX314" fmla="*/ 1000928 w 3048803"/>
                  <a:gd name="connsiteY314" fmla="*/ 2967990 h 3378200"/>
                  <a:gd name="connsiteX315" fmla="*/ 972353 w 3048803"/>
                  <a:gd name="connsiteY315" fmla="*/ 2971800 h 3378200"/>
                  <a:gd name="connsiteX316" fmla="*/ 983783 w 3048803"/>
                  <a:gd name="connsiteY316" fmla="*/ 2920365 h 3378200"/>
                  <a:gd name="connsiteX317" fmla="*/ 1000928 w 3048803"/>
                  <a:gd name="connsiteY317" fmla="*/ 2891790 h 3378200"/>
                  <a:gd name="connsiteX318" fmla="*/ 981878 w 3048803"/>
                  <a:gd name="connsiteY318" fmla="*/ 2861310 h 3378200"/>
                  <a:gd name="connsiteX319" fmla="*/ 981878 w 3048803"/>
                  <a:gd name="connsiteY319" fmla="*/ 2842260 h 3378200"/>
                  <a:gd name="connsiteX320" fmla="*/ 972353 w 3048803"/>
                  <a:gd name="connsiteY320" fmla="*/ 2819400 h 3378200"/>
                  <a:gd name="connsiteX321" fmla="*/ 959018 w 3048803"/>
                  <a:gd name="connsiteY321" fmla="*/ 2785110 h 3378200"/>
                  <a:gd name="connsiteX322" fmla="*/ 945683 w 3048803"/>
                  <a:gd name="connsiteY322" fmla="*/ 2747010 h 3378200"/>
                  <a:gd name="connsiteX323" fmla="*/ 948223 w 3048803"/>
                  <a:gd name="connsiteY323" fmla="*/ 2728595 h 3378200"/>
                  <a:gd name="connsiteX324" fmla="*/ 948223 w 3048803"/>
                  <a:gd name="connsiteY324" fmla="*/ 2716978 h 3378200"/>
                  <a:gd name="connsiteX325" fmla="*/ 933618 w 3048803"/>
                  <a:gd name="connsiteY325" fmla="*/ 2728595 h 3378200"/>
                  <a:gd name="connsiteX326" fmla="*/ 894248 w 3048803"/>
                  <a:gd name="connsiteY326" fmla="*/ 2684145 h 3378200"/>
                  <a:gd name="connsiteX327" fmla="*/ 865673 w 3048803"/>
                  <a:gd name="connsiteY327" fmla="*/ 2665095 h 3378200"/>
                  <a:gd name="connsiteX328" fmla="*/ 837098 w 3048803"/>
                  <a:gd name="connsiteY328" fmla="*/ 2610485 h 3378200"/>
                  <a:gd name="connsiteX329" fmla="*/ 807888 w 3048803"/>
                  <a:gd name="connsiteY329" fmla="*/ 2608580 h 3378200"/>
                  <a:gd name="connsiteX330" fmla="*/ 792013 w 3048803"/>
                  <a:gd name="connsiteY330" fmla="*/ 2620645 h 3378200"/>
                  <a:gd name="connsiteX331" fmla="*/ 778043 w 3048803"/>
                  <a:gd name="connsiteY331" fmla="*/ 2571750 h 3378200"/>
                  <a:gd name="connsiteX332" fmla="*/ 778043 w 3048803"/>
                  <a:gd name="connsiteY332" fmla="*/ 2543175 h 3378200"/>
                  <a:gd name="connsiteX333" fmla="*/ 749279 w 3048803"/>
                  <a:gd name="connsiteY333" fmla="*/ 2518473 h 3378200"/>
                  <a:gd name="connsiteX334" fmla="*/ 724703 w 3048803"/>
                  <a:gd name="connsiteY334" fmla="*/ 2458085 h 3378200"/>
                  <a:gd name="connsiteX335" fmla="*/ 731053 w 3048803"/>
                  <a:gd name="connsiteY335" fmla="*/ 2426970 h 3378200"/>
                  <a:gd name="connsiteX336" fmla="*/ 796458 w 3048803"/>
                  <a:gd name="connsiteY336" fmla="*/ 2334260 h 3378200"/>
                  <a:gd name="connsiteX337" fmla="*/ 807888 w 3048803"/>
                  <a:gd name="connsiteY337" fmla="*/ 2284730 h 3378200"/>
                  <a:gd name="connsiteX338" fmla="*/ 807888 w 3048803"/>
                  <a:gd name="connsiteY338" fmla="*/ 2242185 h 3378200"/>
                  <a:gd name="connsiteX339" fmla="*/ 807888 w 3048803"/>
                  <a:gd name="connsiteY339" fmla="*/ 2211070 h 3378200"/>
                  <a:gd name="connsiteX340" fmla="*/ 807888 w 3048803"/>
                  <a:gd name="connsiteY340" fmla="*/ 2193290 h 3378200"/>
                  <a:gd name="connsiteX341" fmla="*/ 753913 w 3048803"/>
                  <a:gd name="connsiteY341" fmla="*/ 2092960 h 3378200"/>
                  <a:gd name="connsiteX342" fmla="*/ 790108 w 3048803"/>
                  <a:gd name="connsiteY342" fmla="*/ 2103755 h 3378200"/>
                  <a:gd name="connsiteX343" fmla="*/ 807888 w 3048803"/>
                  <a:gd name="connsiteY343" fmla="*/ 2077085 h 3378200"/>
                  <a:gd name="connsiteX344" fmla="*/ 853608 w 3048803"/>
                  <a:gd name="connsiteY344" fmla="*/ 2072640 h 3378200"/>
                  <a:gd name="connsiteX345" fmla="*/ 873928 w 3048803"/>
                  <a:gd name="connsiteY345" fmla="*/ 2042160 h 3378200"/>
                  <a:gd name="connsiteX346" fmla="*/ 857418 w 3048803"/>
                  <a:gd name="connsiteY346" fmla="*/ 1997710 h 3378200"/>
                  <a:gd name="connsiteX347" fmla="*/ 881548 w 3048803"/>
                  <a:gd name="connsiteY347" fmla="*/ 1981200 h 3378200"/>
                  <a:gd name="connsiteX348" fmla="*/ 875833 w 3048803"/>
                  <a:gd name="connsiteY348" fmla="*/ 1952625 h 3378200"/>
                  <a:gd name="connsiteX349" fmla="*/ 899963 w 3048803"/>
                  <a:gd name="connsiteY349" fmla="*/ 1897380 h 3378200"/>
                  <a:gd name="connsiteX350" fmla="*/ 898058 w 3048803"/>
                  <a:gd name="connsiteY350" fmla="*/ 1885315 h 3378200"/>
                  <a:gd name="connsiteX351" fmla="*/ 901868 w 3048803"/>
                  <a:gd name="connsiteY351" fmla="*/ 1869440 h 3378200"/>
                  <a:gd name="connsiteX352" fmla="*/ 913298 w 3048803"/>
                  <a:gd name="connsiteY352" fmla="*/ 1844675 h 3378200"/>
                  <a:gd name="connsiteX353" fmla="*/ 913298 w 3048803"/>
                  <a:gd name="connsiteY353" fmla="*/ 1826260 h 3378200"/>
                  <a:gd name="connsiteX354" fmla="*/ 923673 w 3048803"/>
                  <a:gd name="connsiteY354" fmla="*/ 1832744 h 3378200"/>
                  <a:gd name="connsiteX355" fmla="*/ 913298 w 3048803"/>
                  <a:gd name="connsiteY355" fmla="*/ 1823085 h 3378200"/>
                  <a:gd name="connsiteX356" fmla="*/ 920918 w 3048803"/>
                  <a:gd name="connsiteY356" fmla="*/ 1805940 h 3378200"/>
                  <a:gd name="connsiteX357" fmla="*/ 931713 w 3048803"/>
                  <a:gd name="connsiteY357" fmla="*/ 1767840 h 3378200"/>
                  <a:gd name="connsiteX358" fmla="*/ 931713 w 3048803"/>
                  <a:gd name="connsiteY358" fmla="*/ 1751330 h 3378200"/>
                  <a:gd name="connsiteX359" fmla="*/ 948223 w 3048803"/>
                  <a:gd name="connsiteY359" fmla="*/ 1751330 h 3378200"/>
                  <a:gd name="connsiteX360" fmla="*/ 948223 w 3048803"/>
                  <a:gd name="connsiteY360" fmla="*/ 1714500 h 3378200"/>
                  <a:gd name="connsiteX361" fmla="*/ 953303 w 3048803"/>
                  <a:gd name="connsiteY361" fmla="*/ 1680210 h 3378200"/>
                  <a:gd name="connsiteX362" fmla="*/ 974258 w 3048803"/>
                  <a:gd name="connsiteY362" fmla="*/ 1671955 h 3378200"/>
                  <a:gd name="connsiteX363" fmla="*/ 987593 w 3048803"/>
                  <a:gd name="connsiteY363" fmla="*/ 1651000 h 3378200"/>
                  <a:gd name="connsiteX364" fmla="*/ 993929 w 3048803"/>
                  <a:gd name="connsiteY364" fmla="*/ 1644465 h 3378200"/>
                  <a:gd name="connsiteX365" fmla="*/ 995848 w 3048803"/>
                  <a:gd name="connsiteY365" fmla="*/ 1640840 h 3378200"/>
                  <a:gd name="connsiteX366" fmla="*/ 997753 w 3048803"/>
                  <a:gd name="connsiteY366" fmla="*/ 1614805 h 3378200"/>
                  <a:gd name="connsiteX367" fmla="*/ 972353 w 3048803"/>
                  <a:gd name="connsiteY367" fmla="*/ 1602740 h 3378200"/>
                  <a:gd name="connsiteX368" fmla="*/ 961558 w 3048803"/>
                  <a:gd name="connsiteY368" fmla="*/ 1614805 h 3378200"/>
                  <a:gd name="connsiteX369" fmla="*/ 939968 w 3048803"/>
                  <a:gd name="connsiteY369" fmla="*/ 1625600 h 3378200"/>
                  <a:gd name="connsiteX370" fmla="*/ 905043 w 3048803"/>
                  <a:gd name="connsiteY370" fmla="*/ 1637030 h 3378200"/>
                  <a:gd name="connsiteX371" fmla="*/ 892343 w 3048803"/>
                  <a:gd name="connsiteY371" fmla="*/ 1672590 h 3378200"/>
                  <a:gd name="connsiteX372" fmla="*/ 870118 w 3048803"/>
                  <a:gd name="connsiteY372" fmla="*/ 1651635 h 3378200"/>
                  <a:gd name="connsiteX373" fmla="*/ 861706 w 3048803"/>
                  <a:gd name="connsiteY373" fmla="*/ 1633315 h 3378200"/>
                  <a:gd name="connsiteX374" fmla="*/ 855897 w 3048803"/>
                  <a:gd name="connsiteY374" fmla="*/ 1618678 h 3378200"/>
                  <a:gd name="connsiteX375" fmla="*/ 854626 w 3048803"/>
                  <a:gd name="connsiteY375" fmla="*/ 1588260 h 3378200"/>
                  <a:gd name="connsiteX376" fmla="*/ 839324 w 3048803"/>
                  <a:gd name="connsiteY376" fmla="*/ 1564829 h 3378200"/>
                  <a:gd name="connsiteX377" fmla="*/ 814622 w 3048803"/>
                  <a:gd name="connsiteY377" fmla="*/ 1524761 h 3378200"/>
                  <a:gd name="connsiteX378" fmla="*/ 814238 w 3048803"/>
                  <a:gd name="connsiteY378" fmla="*/ 1526540 h 3378200"/>
                  <a:gd name="connsiteX379" fmla="*/ 784393 w 3048803"/>
                  <a:gd name="connsiteY379" fmla="*/ 1524635 h 3378200"/>
                  <a:gd name="connsiteX380" fmla="*/ 767248 w 3048803"/>
                  <a:gd name="connsiteY380" fmla="*/ 1507490 h 3378200"/>
                  <a:gd name="connsiteX381" fmla="*/ 753913 w 3048803"/>
                  <a:gd name="connsiteY381" fmla="*/ 1496061 h 3378200"/>
                  <a:gd name="connsiteX382" fmla="*/ 784393 w 3048803"/>
                  <a:gd name="connsiteY382" fmla="*/ 1484630 h 3378200"/>
                  <a:gd name="connsiteX383" fmla="*/ 814238 w 3048803"/>
                  <a:gd name="connsiteY383" fmla="*/ 1478915 h 3378200"/>
                  <a:gd name="connsiteX384" fmla="*/ 814238 w 3048803"/>
                  <a:gd name="connsiteY384" fmla="*/ 1464945 h 3378200"/>
                  <a:gd name="connsiteX385" fmla="*/ 814238 w 3048803"/>
                  <a:gd name="connsiteY385" fmla="*/ 1450340 h 3378200"/>
                  <a:gd name="connsiteX386" fmla="*/ 840908 w 3048803"/>
                  <a:gd name="connsiteY386" fmla="*/ 1437005 h 3378200"/>
                  <a:gd name="connsiteX387" fmla="*/ 871388 w 3048803"/>
                  <a:gd name="connsiteY387" fmla="*/ 1423670 h 3378200"/>
                  <a:gd name="connsiteX388" fmla="*/ 897423 w 3048803"/>
                  <a:gd name="connsiteY388" fmla="*/ 1417955 h 3378200"/>
                  <a:gd name="connsiteX389" fmla="*/ 915838 w 3048803"/>
                  <a:gd name="connsiteY389" fmla="*/ 1410335 h 3378200"/>
                  <a:gd name="connsiteX390" fmla="*/ 929173 w 3048803"/>
                  <a:gd name="connsiteY390" fmla="*/ 1398905 h 3378200"/>
                  <a:gd name="connsiteX391" fmla="*/ 939968 w 3048803"/>
                  <a:gd name="connsiteY391" fmla="*/ 1386840 h 3378200"/>
                  <a:gd name="connsiteX392" fmla="*/ 972353 w 3048803"/>
                  <a:gd name="connsiteY392" fmla="*/ 1386840 h 3378200"/>
                  <a:gd name="connsiteX393" fmla="*/ 1020613 w 3048803"/>
                  <a:gd name="connsiteY393" fmla="*/ 1386840 h 3378200"/>
                  <a:gd name="connsiteX394" fmla="*/ 1020613 w 3048803"/>
                  <a:gd name="connsiteY394" fmla="*/ 1398905 h 3378200"/>
                  <a:gd name="connsiteX395" fmla="*/ 1043473 w 3048803"/>
                  <a:gd name="connsiteY395" fmla="*/ 1383823 h 3378200"/>
                  <a:gd name="connsiteX396" fmla="*/ 1054903 w 3048803"/>
                  <a:gd name="connsiteY396" fmla="*/ 1392649 h 3378200"/>
                  <a:gd name="connsiteX397" fmla="*/ 1063063 w 3048803"/>
                  <a:gd name="connsiteY397" fmla="*/ 1400395 h 3378200"/>
                  <a:gd name="connsiteX398" fmla="*/ 1085383 w 3048803"/>
                  <a:gd name="connsiteY398" fmla="*/ 1402715 h 3378200"/>
                  <a:gd name="connsiteX399" fmla="*/ 1092941 w 3048803"/>
                  <a:gd name="connsiteY399" fmla="*/ 1423858 h 3378200"/>
                  <a:gd name="connsiteX400" fmla="*/ 1108243 w 3048803"/>
                  <a:gd name="connsiteY400" fmla="*/ 1400810 h 3378200"/>
                  <a:gd name="connsiteX401" fmla="*/ 1130468 w 3048803"/>
                  <a:gd name="connsiteY401" fmla="*/ 1386840 h 3378200"/>
                  <a:gd name="connsiteX402" fmla="*/ 1150153 w 3048803"/>
                  <a:gd name="connsiteY402" fmla="*/ 1386840 h 3378200"/>
                  <a:gd name="connsiteX403" fmla="*/ 1167298 w 3048803"/>
                  <a:gd name="connsiteY403" fmla="*/ 1386840 h 3378200"/>
                  <a:gd name="connsiteX404" fmla="*/ 1180633 w 3048803"/>
                  <a:gd name="connsiteY404" fmla="*/ 1360805 h 3378200"/>
                  <a:gd name="connsiteX405" fmla="*/ 1176823 w 3048803"/>
                  <a:gd name="connsiteY405" fmla="*/ 1330325 h 3378200"/>
                  <a:gd name="connsiteX406" fmla="*/ 1182538 w 3048803"/>
                  <a:gd name="connsiteY406" fmla="*/ 1313180 h 3378200"/>
                  <a:gd name="connsiteX407" fmla="*/ 1184443 w 3048803"/>
                  <a:gd name="connsiteY407" fmla="*/ 1309371 h 3378200"/>
                  <a:gd name="connsiteX408" fmla="*/ 1179950 w 3048803"/>
                  <a:gd name="connsiteY408" fmla="*/ 1295891 h 3378200"/>
                  <a:gd name="connsiteX409" fmla="*/ 1130851 w 3048803"/>
                  <a:gd name="connsiteY409" fmla="*/ 1326070 h 3378200"/>
                  <a:gd name="connsiteX410" fmla="*/ 1096625 w 3048803"/>
                  <a:gd name="connsiteY410" fmla="*/ 1293620 h 3378200"/>
                  <a:gd name="connsiteX411" fmla="*/ 1068873 w 3048803"/>
                  <a:gd name="connsiteY411" fmla="*/ 1288415 h 3378200"/>
                  <a:gd name="connsiteX412" fmla="*/ 1014898 w 3048803"/>
                  <a:gd name="connsiteY412" fmla="*/ 1241425 h 3378200"/>
                  <a:gd name="connsiteX413" fmla="*/ 972353 w 3048803"/>
                  <a:gd name="connsiteY413" fmla="*/ 1184910 h 3378200"/>
                  <a:gd name="connsiteX414" fmla="*/ 921553 w 3048803"/>
                  <a:gd name="connsiteY414" fmla="*/ 1211071 h 3378200"/>
                  <a:gd name="connsiteX415" fmla="*/ 875996 w 3048803"/>
                  <a:gd name="connsiteY415" fmla="*/ 1215673 h 3378200"/>
                  <a:gd name="connsiteX416" fmla="*/ 837575 w 3048803"/>
                  <a:gd name="connsiteY416" fmla="*/ 1207581 h 3378200"/>
                  <a:gd name="connsiteX417" fmla="*/ 761156 w 3048803"/>
                  <a:gd name="connsiteY417" fmla="*/ 1245298 h 3378200"/>
                  <a:gd name="connsiteX418" fmla="*/ 742075 w 3048803"/>
                  <a:gd name="connsiteY418" fmla="*/ 1218188 h 3378200"/>
                  <a:gd name="connsiteX419" fmla="*/ 753913 w 3048803"/>
                  <a:gd name="connsiteY419" fmla="*/ 1162050 h 3378200"/>
                  <a:gd name="connsiteX420" fmla="*/ 720893 w 3048803"/>
                  <a:gd name="connsiteY420" fmla="*/ 1184910 h 3378200"/>
                  <a:gd name="connsiteX421" fmla="*/ 695493 w 3048803"/>
                  <a:gd name="connsiteY421" fmla="*/ 1177290 h 3378200"/>
                  <a:gd name="connsiteX422" fmla="*/ 671363 w 3048803"/>
                  <a:gd name="connsiteY422" fmla="*/ 1146810 h 3378200"/>
                  <a:gd name="connsiteX423" fmla="*/ 655488 w 3048803"/>
                  <a:gd name="connsiteY423" fmla="*/ 1128395 h 3378200"/>
                  <a:gd name="connsiteX424" fmla="*/ 627548 w 3048803"/>
                  <a:gd name="connsiteY424" fmla="*/ 1128395 h 3378200"/>
                  <a:gd name="connsiteX425" fmla="*/ 605958 w 3048803"/>
                  <a:gd name="connsiteY425" fmla="*/ 1123315 h 3378200"/>
                  <a:gd name="connsiteX426" fmla="*/ 577383 w 3048803"/>
                  <a:gd name="connsiteY426" fmla="*/ 1123315 h 3378200"/>
                  <a:gd name="connsiteX427" fmla="*/ 561508 w 3048803"/>
                  <a:gd name="connsiteY427" fmla="*/ 1149350 h 3378200"/>
                  <a:gd name="connsiteX428" fmla="*/ 534838 w 3048803"/>
                  <a:gd name="connsiteY428" fmla="*/ 1164590 h 3378200"/>
                  <a:gd name="connsiteX429" fmla="*/ 512613 w 3048803"/>
                  <a:gd name="connsiteY429" fmla="*/ 1128395 h 3378200"/>
                  <a:gd name="connsiteX430" fmla="*/ 495468 w 3048803"/>
                  <a:gd name="connsiteY430" fmla="*/ 1108075 h 3378200"/>
                  <a:gd name="connsiteX431" fmla="*/ 495468 w 3048803"/>
                  <a:gd name="connsiteY431" fmla="*/ 1075055 h 3378200"/>
                  <a:gd name="connsiteX432" fmla="*/ 495468 w 3048803"/>
                  <a:gd name="connsiteY432" fmla="*/ 1056640 h 3378200"/>
                  <a:gd name="connsiteX433" fmla="*/ 481498 w 3048803"/>
                  <a:gd name="connsiteY433" fmla="*/ 1015365 h 3378200"/>
                  <a:gd name="connsiteX434" fmla="*/ 444668 w 3048803"/>
                  <a:gd name="connsiteY434" fmla="*/ 1017905 h 3378200"/>
                  <a:gd name="connsiteX435" fmla="*/ 439588 w 3048803"/>
                  <a:gd name="connsiteY435" fmla="*/ 996950 h 3378200"/>
                  <a:gd name="connsiteX436" fmla="*/ 409108 w 3048803"/>
                  <a:gd name="connsiteY436" fmla="*/ 1015365 h 3378200"/>
                  <a:gd name="connsiteX437" fmla="*/ 386248 w 3048803"/>
                  <a:gd name="connsiteY437" fmla="*/ 1017905 h 3378200"/>
                  <a:gd name="connsiteX438" fmla="*/ 357673 w 3048803"/>
                  <a:gd name="connsiteY438" fmla="*/ 1028065 h 3378200"/>
                  <a:gd name="connsiteX439" fmla="*/ 325923 w 3048803"/>
                  <a:gd name="connsiteY439" fmla="*/ 1010285 h 3378200"/>
                  <a:gd name="connsiteX440" fmla="*/ 315128 w 3048803"/>
                  <a:gd name="connsiteY440" fmla="*/ 984250 h 3378200"/>
                  <a:gd name="connsiteX441" fmla="*/ 293538 w 3048803"/>
                  <a:gd name="connsiteY441" fmla="*/ 984250 h 3378200"/>
                  <a:gd name="connsiteX442" fmla="*/ 272583 w 3048803"/>
                  <a:gd name="connsiteY442" fmla="*/ 958215 h 3378200"/>
                  <a:gd name="connsiteX443" fmla="*/ 252263 w 3048803"/>
                  <a:gd name="connsiteY443" fmla="*/ 958215 h 3378200"/>
                  <a:gd name="connsiteX444" fmla="*/ 242103 w 3048803"/>
                  <a:gd name="connsiteY444" fmla="*/ 974090 h 3378200"/>
                  <a:gd name="connsiteX445" fmla="*/ 219878 w 3048803"/>
                  <a:gd name="connsiteY445" fmla="*/ 991870 h 3378200"/>
                  <a:gd name="connsiteX446" fmla="*/ 214798 w 3048803"/>
                  <a:gd name="connsiteY446" fmla="*/ 974090 h 3378200"/>
                  <a:gd name="connsiteX447" fmla="*/ 188128 w 3048803"/>
                  <a:gd name="connsiteY447" fmla="*/ 974090 h 3378200"/>
                  <a:gd name="connsiteX448" fmla="*/ 198288 w 3048803"/>
                  <a:gd name="connsiteY448" fmla="*/ 920116 h 3378200"/>
                  <a:gd name="connsiteX449" fmla="*/ 160062 w 3048803"/>
                  <a:gd name="connsiteY449" fmla="*/ 920116 h 3378200"/>
                  <a:gd name="connsiteX450" fmla="*/ 128821 w 3048803"/>
                  <a:gd name="connsiteY450" fmla="*/ 873761 h 3378200"/>
                  <a:gd name="connsiteX451" fmla="*/ 167808 w 3048803"/>
                  <a:gd name="connsiteY451" fmla="*/ 845185 h 3378200"/>
                  <a:gd name="connsiteX452" fmla="*/ 165226 w 3048803"/>
                  <a:gd name="connsiteY452" fmla="*/ 816736 h 3378200"/>
                  <a:gd name="connsiteX453" fmla="*/ 146643 w 3048803"/>
                  <a:gd name="connsiteY453" fmla="*/ 795020 h 3378200"/>
                  <a:gd name="connsiteX454" fmla="*/ 167808 w 3048803"/>
                  <a:gd name="connsiteY454" fmla="*/ 747395 h 3378200"/>
                  <a:gd name="connsiteX455" fmla="*/ 185588 w 3048803"/>
                  <a:gd name="connsiteY455" fmla="*/ 760095 h 3378200"/>
                  <a:gd name="connsiteX456" fmla="*/ 259883 w 3048803"/>
                  <a:gd name="connsiteY456" fmla="*/ 726440 h 3378200"/>
                  <a:gd name="connsiteX457" fmla="*/ 219878 w 3048803"/>
                  <a:gd name="connsiteY457" fmla="*/ 693420 h 3378200"/>
                  <a:gd name="connsiteX458" fmla="*/ 193208 w 3048803"/>
                  <a:gd name="connsiteY458" fmla="*/ 652780 h 3378200"/>
                  <a:gd name="connsiteX459" fmla="*/ 214798 w 3048803"/>
                  <a:gd name="connsiteY459" fmla="*/ 633730 h 3378200"/>
                  <a:gd name="connsiteX460" fmla="*/ 183048 w 3048803"/>
                  <a:gd name="connsiteY460" fmla="*/ 610870 h 3378200"/>
                  <a:gd name="connsiteX461" fmla="*/ 198288 w 3048803"/>
                  <a:gd name="connsiteY461" fmla="*/ 551815 h 3378200"/>
                  <a:gd name="connsiteX462" fmla="*/ 195748 w 3048803"/>
                  <a:gd name="connsiteY462" fmla="*/ 508636 h 3378200"/>
                  <a:gd name="connsiteX463" fmla="*/ 167808 w 3048803"/>
                  <a:gd name="connsiteY463" fmla="*/ 489585 h 3378200"/>
                  <a:gd name="connsiteX464" fmla="*/ 214798 w 3048803"/>
                  <a:gd name="connsiteY464" fmla="*/ 481965 h 3378200"/>
                  <a:gd name="connsiteX465" fmla="*/ 202733 w 3048803"/>
                  <a:gd name="connsiteY465" fmla="*/ 422911 h 3378200"/>
                  <a:gd name="connsiteX466" fmla="*/ 202733 w 3048803"/>
                  <a:gd name="connsiteY466" fmla="*/ 398145 h 3378200"/>
                  <a:gd name="connsiteX467" fmla="*/ 214798 w 3048803"/>
                  <a:gd name="connsiteY467" fmla="*/ 391160 h 3378200"/>
                  <a:gd name="connsiteX468" fmla="*/ 223688 w 3048803"/>
                  <a:gd name="connsiteY468" fmla="*/ 377191 h 3378200"/>
                  <a:gd name="connsiteX469" fmla="*/ 219878 w 3048803"/>
                  <a:gd name="connsiteY469" fmla="*/ 350520 h 3378200"/>
                  <a:gd name="connsiteX470" fmla="*/ 214798 w 3048803"/>
                  <a:gd name="connsiteY470" fmla="*/ 296545 h 3378200"/>
                  <a:gd name="connsiteX471" fmla="*/ 183048 w 3048803"/>
                  <a:gd name="connsiteY471" fmla="*/ 265430 h 3378200"/>
                  <a:gd name="connsiteX472" fmla="*/ 159553 w 3048803"/>
                  <a:gd name="connsiteY472" fmla="*/ 255270 h 3378200"/>
                  <a:gd name="connsiteX473" fmla="*/ 125898 w 3048803"/>
                  <a:gd name="connsiteY473" fmla="*/ 257810 h 3378200"/>
                  <a:gd name="connsiteX474" fmla="*/ 120818 w 3048803"/>
                  <a:gd name="connsiteY474" fmla="*/ 285115 h 3378200"/>
                  <a:gd name="connsiteX475" fmla="*/ 99228 w 3048803"/>
                  <a:gd name="connsiteY475" fmla="*/ 270510 h 3378200"/>
                  <a:gd name="connsiteX476" fmla="*/ 67185 w 3048803"/>
                  <a:gd name="connsiteY476" fmla="*/ 263142 h 3378200"/>
                  <a:gd name="connsiteX477" fmla="*/ 58588 w 3048803"/>
                  <a:gd name="connsiteY477" fmla="*/ 213995 h 3378200"/>
                  <a:gd name="connsiteX478" fmla="*/ 45679 w 3048803"/>
                  <a:gd name="connsiteY478" fmla="*/ 198372 h 3378200"/>
                  <a:gd name="connsiteX479" fmla="*/ 28492 w 3048803"/>
                  <a:gd name="connsiteY479" fmla="*/ 177884 h 3378200"/>
                  <a:gd name="connsiteX480" fmla="*/ 0 w 3048803"/>
                  <a:gd name="connsiteY480" fmla="*/ 172720 h 3378200"/>
                  <a:gd name="connsiteX481" fmla="*/ 43983 w 3048803"/>
                  <a:gd name="connsiteY481" fmla="*/ 116205 h 3378200"/>
                  <a:gd name="connsiteX482" fmla="*/ 58588 w 3048803"/>
                  <a:gd name="connsiteY482" fmla="*/ 111125 h 3378200"/>
                  <a:gd name="connsiteX483" fmla="*/ 58588 w 3048803"/>
                  <a:gd name="connsiteY483" fmla="*/ 85725 h 3378200"/>
                  <a:gd name="connsiteX484" fmla="*/ 120818 w 3048803"/>
                  <a:gd name="connsiteY484" fmla="*/ 85725 h 3378200"/>
                  <a:gd name="connsiteX485" fmla="*/ 120818 w 3048803"/>
                  <a:gd name="connsiteY485" fmla="*/ 64770 h 3378200"/>
                  <a:gd name="connsiteX486" fmla="*/ 159553 w 3048803"/>
                  <a:gd name="connsiteY486" fmla="*/ 62230 h 3378200"/>
                  <a:gd name="connsiteX487" fmla="*/ 167808 w 3048803"/>
                  <a:gd name="connsiteY487" fmla="*/ 28575 h 3378200"/>
                  <a:gd name="connsiteX488" fmla="*/ 167808 w 3048803"/>
                  <a:gd name="connsiteY488" fmla="*/ 0 h 3378200"/>
                  <a:gd name="connsiteX0" fmla="*/ 966497 w 3048803"/>
                  <a:gd name="connsiteY0" fmla="*/ 2693200 h 3378200"/>
                  <a:gd name="connsiteX1" fmla="*/ 964145 w 3048803"/>
                  <a:gd name="connsiteY1" fmla="*/ 2699470 h 3378200"/>
                  <a:gd name="connsiteX2" fmla="*/ 967273 w 3048803"/>
                  <a:gd name="connsiteY2" fmla="*/ 2698115 h 3378200"/>
                  <a:gd name="connsiteX3" fmla="*/ 966497 w 3048803"/>
                  <a:gd name="connsiteY3" fmla="*/ 2693200 h 3378200"/>
                  <a:gd name="connsiteX4" fmla="*/ 933618 w 3048803"/>
                  <a:gd name="connsiteY4" fmla="*/ 1861844 h 3378200"/>
                  <a:gd name="connsiteX5" fmla="*/ 933618 w 3048803"/>
                  <a:gd name="connsiteY5" fmla="*/ 1869440 h 3378200"/>
                  <a:gd name="connsiteX6" fmla="*/ 950128 w 3048803"/>
                  <a:gd name="connsiteY6" fmla="*/ 1869440 h 3378200"/>
                  <a:gd name="connsiteX7" fmla="*/ 950128 w 3048803"/>
                  <a:gd name="connsiteY7" fmla="*/ 1866214 h 3378200"/>
                  <a:gd name="connsiteX8" fmla="*/ 948223 w 3048803"/>
                  <a:gd name="connsiteY8" fmla="*/ 1866900 h 3378200"/>
                  <a:gd name="connsiteX9" fmla="*/ 933618 w 3048803"/>
                  <a:gd name="connsiteY9" fmla="*/ 1861844 h 3378200"/>
                  <a:gd name="connsiteX10" fmla="*/ 2615098 w 3048803"/>
                  <a:gd name="connsiteY10" fmla="*/ 1367155 h 3378200"/>
                  <a:gd name="connsiteX11" fmla="*/ 2611374 w 3048803"/>
                  <a:gd name="connsiteY11" fmla="*/ 1370879 h 3378200"/>
                  <a:gd name="connsiteX12" fmla="*/ 2612074 w 3048803"/>
                  <a:gd name="connsiteY12" fmla="*/ 1377875 h 3378200"/>
                  <a:gd name="connsiteX13" fmla="*/ 2614463 w 3048803"/>
                  <a:gd name="connsiteY13" fmla="*/ 1376680 h 3378200"/>
                  <a:gd name="connsiteX14" fmla="*/ 2615098 w 3048803"/>
                  <a:gd name="connsiteY14" fmla="*/ 1367155 h 3378200"/>
                  <a:gd name="connsiteX15" fmla="*/ 1338490 w 3048803"/>
                  <a:gd name="connsiteY15" fmla="*/ 1109545 h 3378200"/>
                  <a:gd name="connsiteX16" fmla="*/ 1325285 w 3048803"/>
                  <a:gd name="connsiteY16" fmla="*/ 1117370 h 3378200"/>
                  <a:gd name="connsiteX17" fmla="*/ 1326365 w 3048803"/>
                  <a:gd name="connsiteY17" fmla="*/ 1119187 h 3378200"/>
                  <a:gd name="connsiteX18" fmla="*/ 1327377 w 3048803"/>
                  <a:gd name="connsiteY18" fmla="*/ 1121684 h 3378200"/>
                  <a:gd name="connsiteX19" fmla="*/ 1331128 w 3048803"/>
                  <a:gd name="connsiteY19" fmla="*/ 1118870 h 3378200"/>
                  <a:gd name="connsiteX20" fmla="*/ 1338490 w 3048803"/>
                  <a:gd name="connsiteY20" fmla="*/ 1109545 h 3378200"/>
                  <a:gd name="connsiteX21" fmla="*/ 1389548 w 3048803"/>
                  <a:gd name="connsiteY21" fmla="*/ 885825 h 3378200"/>
                  <a:gd name="connsiteX22" fmla="*/ 1403518 w 3048803"/>
                  <a:gd name="connsiteY22" fmla="*/ 887730 h 3378200"/>
                  <a:gd name="connsiteX23" fmla="*/ 1385227 w 3048803"/>
                  <a:gd name="connsiteY23" fmla="*/ 888706 h 3378200"/>
                  <a:gd name="connsiteX24" fmla="*/ 1389548 w 3048803"/>
                  <a:gd name="connsiteY24" fmla="*/ 885825 h 3378200"/>
                  <a:gd name="connsiteX25" fmla="*/ 167808 w 3048803"/>
                  <a:gd name="connsiteY25" fmla="*/ 0 h 3378200"/>
                  <a:gd name="connsiteX26" fmla="*/ 214798 w 3048803"/>
                  <a:gd name="connsiteY26" fmla="*/ 10795 h 3378200"/>
                  <a:gd name="connsiteX27" fmla="*/ 259883 w 3048803"/>
                  <a:gd name="connsiteY27" fmla="*/ 10795 h 3378200"/>
                  <a:gd name="connsiteX28" fmla="*/ 293538 w 3048803"/>
                  <a:gd name="connsiteY28" fmla="*/ 67310 h 3378200"/>
                  <a:gd name="connsiteX29" fmla="*/ 345608 w 3048803"/>
                  <a:gd name="connsiteY29" fmla="*/ 83185 h 3378200"/>
                  <a:gd name="connsiteX30" fmla="*/ 386248 w 3048803"/>
                  <a:gd name="connsiteY30" fmla="*/ 62230 h 3378200"/>
                  <a:gd name="connsiteX31" fmla="*/ 409108 w 3048803"/>
                  <a:gd name="connsiteY31" fmla="*/ 106045 h 3378200"/>
                  <a:gd name="connsiteX32" fmla="*/ 439588 w 3048803"/>
                  <a:gd name="connsiteY32" fmla="*/ 140970 h 3378200"/>
                  <a:gd name="connsiteX33" fmla="*/ 429260 w 3048803"/>
                  <a:gd name="connsiteY33" fmla="*/ 188595 h 3378200"/>
                  <a:gd name="connsiteX34" fmla="*/ 443063 w 3048803"/>
                  <a:gd name="connsiteY34" fmla="*/ 269282 h 3378200"/>
                  <a:gd name="connsiteX35" fmla="*/ 420754 w 3048803"/>
                  <a:gd name="connsiteY35" fmla="*/ 293754 h 3378200"/>
                  <a:gd name="connsiteX36" fmla="*/ 401362 w 3048803"/>
                  <a:gd name="connsiteY36" fmla="*/ 343110 h 3378200"/>
                  <a:gd name="connsiteX37" fmla="*/ 429261 w 3048803"/>
                  <a:gd name="connsiteY37" fmla="*/ 391160 h 3378200"/>
                  <a:gd name="connsiteX38" fmla="*/ 439012 w 3048803"/>
                  <a:gd name="connsiteY38" fmla="*/ 428615 h 3378200"/>
                  <a:gd name="connsiteX39" fmla="*/ 438953 w 3048803"/>
                  <a:gd name="connsiteY39" fmla="*/ 428626 h 3378200"/>
                  <a:gd name="connsiteX40" fmla="*/ 438953 w 3048803"/>
                  <a:gd name="connsiteY40" fmla="*/ 432436 h 3378200"/>
                  <a:gd name="connsiteX41" fmla="*/ 439012 w 3048803"/>
                  <a:gd name="connsiteY41" fmla="*/ 428615 h 3378200"/>
                  <a:gd name="connsiteX42" fmla="*/ 470703 w 3048803"/>
                  <a:gd name="connsiteY42" fmla="*/ 422911 h 3378200"/>
                  <a:gd name="connsiteX43" fmla="*/ 524043 w 3048803"/>
                  <a:gd name="connsiteY43" fmla="*/ 422911 h 3378200"/>
                  <a:gd name="connsiteX44" fmla="*/ 556428 w 3048803"/>
                  <a:gd name="connsiteY44" fmla="*/ 452756 h 3378200"/>
                  <a:gd name="connsiteX45" fmla="*/ 591988 w 3048803"/>
                  <a:gd name="connsiteY45" fmla="*/ 430530 h 3378200"/>
                  <a:gd name="connsiteX46" fmla="*/ 637708 w 3048803"/>
                  <a:gd name="connsiteY46" fmla="*/ 469265 h 3378200"/>
                  <a:gd name="connsiteX47" fmla="*/ 680001 w 3048803"/>
                  <a:gd name="connsiteY47" fmla="*/ 425067 h 3378200"/>
                  <a:gd name="connsiteX48" fmla="*/ 733258 w 3048803"/>
                  <a:gd name="connsiteY48" fmla="*/ 487254 h 3378200"/>
                  <a:gd name="connsiteX49" fmla="*/ 767248 w 3048803"/>
                  <a:gd name="connsiteY49" fmla="*/ 516382 h 3378200"/>
                  <a:gd name="connsiteX50" fmla="*/ 806618 w 3048803"/>
                  <a:gd name="connsiteY50" fmla="*/ 529590 h 3378200"/>
                  <a:gd name="connsiteX51" fmla="*/ 835193 w 3048803"/>
                  <a:gd name="connsiteY51" fmla="*/ 495300 h 3378200"/>
                  <a:gd name="connsiteX52" fmla="*/ 921553 w 3048803"/>
                  <a:gd name="connsiteY52" fmla="*/ 452756 h 3378200"/>
                  <a:gd name="connsiteX53" fmla="*/ 964608 w 3048803"/>
                  <a:gd name="connsiteY53" fmla="*/ 477011 h 3378200"/>
                  <a:gd name="connsiteX54" fmla="*/ 997118 w 3048803"/>
                  <a:gd name="connsiteY54" fmla="*/ 492125 h 3378200"/>
                  <a:gd name="connsiteX55" fmla="*/ 1043473 w 3048803"/>
                  <a:gd name="connsiteY55" fmla="*/ 508636 h 3378200"/>
                  <a:gd name="connsiteX56" fmla="*/ 1068873 w 3048803"/>
                  <a:gd name="connsiteY56" fmla="*/ 535941 h 3378200"/>
                  <a:gd name="connsiteX57" fmla="*/ 1114976 w 3048803"/>
                  <a:gd name="connsiteY57" fmla="*/ 531873 h 3378200"/>
                  <a:gd name="connsiteX58" fmla="*/ 1208747 w 3048803"/>
                  <a:gd name="connsiteY58" fmla="*/ 605874 h 3378200"/>
                  <a:gd name="connsiteX59" fmla="*/ 1297899 w 3048803"/>
                  <a:gd name="connsiteY59" fmla="*/ 605832 h 3378200"/>
                  <a:gd name="connsiteX60" fmla="*/ 1385420 w 3048803"/>
                  <a:gd name="connsiteY60" fmla="*/ 665042 h 3378200"/>
                  <a:gd name="connsiteX61" fmla="*/ 1420028 w 3048803"/>
                  <a:gd name="connsiteY61" fmla="*/ 668655 h 3378200"/>
                  <a:gd name="connsiteX62" fmla="*/ 1344295 w 3048803"/>
                  <a:gd name="connsiteY62" fmla="*/ 708702 h 3378200"/>
                  <a:gd name="connsiteX63" fmla="*/ 1329013 w 3048803"/>
                  <a:gd name="connsiteY63" fmla="*/ 747520 h 3378200"/>
                  <a:gd name="connsiteX64" fmla="*/ 1357163 w 3048803"/>
                  <a:gd name="connsiteY64" fmla="*/ 816610 h 3378200"/>
                  <a:gd name="connsiteX65" fmla="*/ 1355893 w 3048803"/>
                  <a:gd name="connsiteY65" fmla="*/ 890270 h 3378200"/>
                  <a:gd name="connsiteX66" fmla="*/ 1385227 w 3048803"/>
                  <a:gd name="connsiteY66" fmla="*/ 888706 h 3378200"/>
                  <a:gd name="connsiteX67" fmla="*/ 1372403 w 3048803"/>
                  <a:gd name="connsiteY67" fmla="*/ 897255 h 3378200"/>
                  <a:gd name="connsiteX68" fmla="*/ 1367958 w 3048803"/>
                  <a:gd name="connsiteY68" fmla="*/ 925195 h 3378200"/>
                  <a:gd name="connsiteX69" fmla="*/ 1321603 w 3048803"/>
                  <a:gd name="connsiteY69" fmla="*/ 922655 h 3378200"/>
                  <a:gd name="connsiteX70" fmla="*/ 1305728 w 3048803"/>
                  <a:gd name="connsiteY70" fmla="*/ 945516 h 3378200"/>
                  <a:gd name="connsiteX71" fmla="*/ 1357163 w 3048803"/>
                  <a:gd name="connsiteY71" fmla="*/ 996950 h 3378200"/>
                  <a:gd name="connsiteX72" fmla="*/ 1303488 w 3048803"/>
                  <a:gd name="connsiteY72" fmla="*/ 1075055 h 3378200"/>
                  <a:gd name="connsiteX73" fmla="*/ 1349543 w 3048803"/>
                  <a:gd name="connsiteY73" fmla="*/ 1102995 h 3378200"/>
                  <a:gd name="connsiteX74" fmla="*/ 1343114 w 3048803"/>
                  <a:gd name="connsiteY74" fmla="*/ 1106805 h 3378200"/>
                  <a:gd name="connsiteX75" fmla="*/ 1369228 w 3048803"/>
                  <a:gd name="connsiteY75" fmla="*/ 1106805 h 3378200"/>
                  <a:gd name="connsiteX76" fmla="*/ 1376848 w 3048803"/>
                  <a:gd name="connsiteY76" fmla="*/ 1130300 h 3378200"/>
                  <a:gd name="connsiteX77" fmla="*/ 1384468 w 3048803"/>
                  <a:gd name="connsiteY77" fmla="*/ 1155065 h 3378200"/>
                  <a:gd name="connsiteX78" fmla="*/ 1420028 w 3048803"/>
                  <a:gd name="connsiteY78" fmla="*/ 1160780 h 3378200"/>
                  <a:gd name="connsiteX79" fmla="*/ 1451143 w 3048803"/>
                  <a:gd name="connsiteY79" fmla="*/ 1170305 h 3378200"/>
                  <a:gd name="connsiteX80" fmla="*/ 1470193 w 3048803"/>
                  <a:gd name="connsiteY80" fmla="*/ 1164590 h 3378200"/>
                  <a:gd name="connsiteX81" fmla="*/ 1483528 w 3048803"/>
                  <a:gd name="connsiteY81" fmla="*/ 1145541 h 3378200"/>
                  <a:gd name="connsiteX82" fmla="*/ 1493053 w 3048803"/>
                  <a:gd name="connsiteY82" fmla="*/ 1106805 h 3378200"/>
                  <a:gd name="connsiteX83" fmla="*/ 1521628 w 3048803"/>
                  <a:gd name="connsiteY83" fmla="*/ 1106805 h 3378200"/>
                  <a:gd name="connsiteX84" fmla="*/ 1531153 w 3048803"/>
                  <a:gd name="connsiteY84" fmla="*/ 1126490 h 3378200"/>
                  <a:gd name="connsiteX85" fmla="*/ 1550203 w 3048803"/>
                  <a:gd name="connsiteY85" fmla="*/ 1126490 h 3378200"/>
                  <a:gd name="connsiteX86" fmla="*/ 1569253 w 3048803"/>
                  <a:gd name="connsiteY86" fmla="*/ 1143635 h 3378200"/>
                  <a:gd name="connsiteX87" fmla="*/ 1594018 w 3048803"/>
                  <a:gd name="connsiteY87" fmla="*/ 1143635 h 3378200"/>
                  <a:gd name="connsiteX88" fmla="*/ 1603543 w 3048803"/>
                  <a:gd name="connsiteY88" fmla="*/ 1126490 h 3378200"/>
                  <a:gd name="connsiteX89" fmla="*/ 1590208 w 3048803"/>
                  <a:gd name="connsiteY89" fmla="*/ 1170305 h 3378200"/>
                  <a:gd name="connsiteX90" fmla="*/ 1591861 w 3048803"/>
                  <a:gd name="connsiteY90" fmla="*/ 1197102 h 3378200"/>
                  <a:gd name="connsiteX91" fmla="*/ 1598254 w 3048803"/>
                  <a:gd name="connsiteY91" fmla="*/ 1223094 h 3378200"/>
                  <a:gd name="connsiteX92" fmla="*/ 1612265 w 3048803"/>
                  <a:gd name="connsiteY92" fmla="*/ 1253065 h 3378200"/>
                  <a:gd name="connsiteX93" fmla="*/ 1628141 w 3048803"/>
                  <a:gd name="connsiteY93" fmla="*/ 1253065 h 3378200"/>
                  <a:gd name="connsiteX94" fmla="*/ 1635551 w 3048803"/>
                  <a:gd name="connsiteY94" fmla="*/ 1258229 h 3378200"/>
                  <a:gd name="connsiteX95" fmla="*/ 1651593 w 3048803"/>
                  <a:gd name="connsiteY95" fmla="*/ 1278465 h 3378200"/>
                  <a:gd name="connsiteX96" fmla="*/ 1676358 w 3048803"/>
                  <a:gd name="connsiteY96" fmla="*/ 1298065 h 3378200"/>
                  <a:gd name="connsiteX97" fmla="*/ 1692585 w 3048803"/>
                  <a:gd name="connsiteY97" fmla="*/ 1310221 h 3378200"/>
                  <a:gd name="connsiteX98" fmla="*/ 1696253 w 3048803"/>
                  <a:gd name="connsiteY98" fmla="*/ 1295400 h 3378200"/>
                  <a:gd name="connsiteX99" fmla="*/ 1719113 w 3048803"/>
                  <a:gd name="connsiteY99" fmla="*/ 1310640 h 3378200"/>
                  <a:gd name="connsiteX100" fmla="*/ 1726098 w 3048803"/>
                  <a:gd name="connsiteY100" fmla="*/ 1314450 h 3378200"/>
                  <a:gd name="connsiteX101" fmla="*/ 1747688 w 3048803"/>
                  <a:gd name="connsiteY101" fmla="*/ 1314450 h 3378200"/>
                  <a:gd name="connsiteX102" fmla="*/ 1768643 w 3048803"/>
                  <a:gd name="connsiteY102" fmla="*/ 1314450 h 3378200"/>
                  <a:gd name="connsiteX103" fmla="*/ 1805473 w 3048803"/>
                  <a:gd name="connsiteY103" fmla="*/ 1336675 h 3378200"/>
                  <a:gd name="connsiteX104" fmla="*/ 1782613 w 3048803"/>
                  <a:gd name="connsiteY104" fmla="*/ 1349375 h 3378200"/>
                  <a:gd name="connsiteX105" fmla="*/ 1782613 w 3048803"/>
                  <a:gd name="connsiteY105" fmla="*/ 1364615 h 3378200"/>
                  <a:gd name="connsiteX106" fmla="*/ 1768643 w 3048803"/>
                  <a:gd name="connsiteY106" fmla="*/ 1384935 h 3378200"/>
                  <a:gd name="connsiteX107" fmla="*/ 1790233 w 3048803"/>
                  <a:gd name="connsiteY107" fmla="*/ 1402715 h 3378200"/>
                  <a:gd name="connsiteX108" fmla="*/ 1805473 w 3048803"/>
                  <a:gd name="connsiteY108" fmla="*/ 1428750 h 3378200"/>
                  <a:gd name="connsiteX109" fmla="*/ 1834048 w 3048803"/>
                  <a:gd name="connsiteY109" fmla="*/ 1438910 h 3378200"/>
                  <a:gd name="connsiteX110" fmla="*/ 1861988 w 3048803"/>
                  <a:gd name="connsiteY110" fmla="*/ 1418590 h 3378200"/>
                  <a:gd name="connsiteX111" fmla="*/ 1879768 w 3048803"/>
                  <a:gd name="connsiteY111" fmla="*/ 1426210 h 3378200"/>
                  <a:gd name="connsiteX112" fmla="*/ 1895008 w 3048803"/>
                  <a:gd name="connsiteY112" fmla="*/ 1397635 h 3378200"/>
                  <a:gd name="connsiteX113" fmla="*/ 1919138 w 3048803"/>
                  <a:gd name="connsiteY113" fmla="*/ 1410970 h 3378200"/>
                  <a:gd name="connsiteX114" fmla="*/ 1919138 w 3048803"/>
                  <a:gd name="connsiteY114" fmla="*/ 1431290 h 3378200"/>
                  <a:gd name="connsiteX115" fmla="*/ 1941363 w 3048803"/>
                  <a:gd name="connsiteY115" fmla="*/ 1446530 h 3378200"/>
                  <a:gd name="connsiteX116" fmla="*/ 1957873 w 3048803"/>
                  <a:gd name="connsiteY116" fmla="*/ 1413510 h 3378200"/>
                  <a:gd name="connsiteX117" fmla="*/ 1988988 w 3048803"/>
                  <a:gd name="connsiteY117" fmla="*/ 1410970 h 3378200"/>
                  <a:gd name="connsiteX118" fmla="*/ 2031533 w 3048803"/>
                  <a:gd name="connsiteY118" fmla="*/ 1410970 h 3378200"/>
                  <a:gd name="connsiteX119" fmla="*/ 2057568 w 3048803"/>
                  <a:gd name="connsiteY119" fmla="*/ 1431290 h 3378200"/>
                  <a:gd name="connsiteX120" fmla="*/ 2086032 w 3048803"/>
                  <a:gd name="connsiteY120" fmla="*/ 1424444 h 3378200"/>
                  <a:gd name="connsiteX121" fmla="*/ 2081698 w 3048803"/>
                  <a:gd name="connsiteY121" fmla="*/ 1421130 h 3378200"/>
                  <a:gd name="connsiteX122" fmla="*/ 2122973 w 3048803"/>
                  <a:gd name="connsiteY122" fmla="*/ 1396365 h 3378200"/>
                  <a:gd name="connsiteX123" fmla="*/ 2164883 w 3048803"/>
                  <a:gd name="connsiteY123" fmla="*/ 1369695 h 3378200"/>
                  <a:gd name="connsiteX124" fmla="*/ 2162978 w 3048803"/>
                  <a:gd name="connsiteY124" fmla="*/ 1338580 h 3378200"/>
                  <a:gd name="connsiteX125" fmla="*/ 2174408 w 3048803"/>
                  <a:gd name="connsiteY125" fmla="*/ 1247775 h 3378200"/>
                  <a:gd name="connsiteX126" fmla="*/ 2192823 w 3048803"/>
                  <a:gd name="connsiteY126" fmla="*/ 1230630 h 3378200"/>
                  <a:gd name="connsiteX127" fmla="*/ 2113448 w 3048803"/>
                  <a:gd name="connsiteY127" fmla="*/ 1189355 h 3378200"/>
                  <a:gd name="connsiteX128" fmla="*/ 2079793 w 3048803"/>
                  <a:gd name="connsiteY128" fmla="*/ 1189355 h 3378200"/>
                  <a:gd name="connsiteX129" fmla="*/ 2050583 w 3048803"/>
                  <a:gd name="connsiteY129" fmla="*/ 1211580 h 3378200"/>
                  <a:gd name="connsiteX130" fmla="*/ 2029628 w 3048803"/>
                  <a:gd name="connsiteY130" fmla="*/ 1253490 h 3378200"/>
                  <a:gd name="connsiteX131" fmla="*/ 2022008 w 3048803"/>
                  <a:gd name="connsiteY131" fmla="*/ 1245870 h 3378200"/>
                  <a:gd name="connsiteX132" fmla="*/ 2004863 w 3048803"/>
                  <a:gd name="connsiteY132" fmla="*/ 1243965 h 3378200"/>
                  <a:gd name="connsiteX133" fmla="*/ 2048678 w 3048803"/>
                  <a:gd name="connsiteY133" fmla="*/ 1186815 h 3378200"/>
                  <a:gd name="connsiteX134" fmla="*/ 2023913 w 3048803"/>
                  <a:gd name="connsiteY134" fmla="*/ 1146810 h 3378200"/>
                  <a:gd name="connsiteX135" fmla="*/ 2004863 w 3048803"/>
                  <a:gd name="connsiteY135" fmla="*/ 1200150 h 3378200"/>
                  <a:gd name="connsiteX136" fmla="*/ 1989623 w 3048803"/>
                  <a:gd name="connsiteY136" fmla="*/ 1209675 h 3378200"/>
                  <a:gd name="connsiteX137" fmla="*/ 1993433 w 3048803"/>
                  <a:gd name="connsiteY137" fmla="*/ 1236345 h 3378200"/>
                  <a:gd name="connsiteX138" fmla="*/ 1955333 w 3048803"/>
                  <a:gd name="connsiteY138" fmla="*/ 1230630 h 3378200"/>
                  <a:gd name="connsiteX139" fmla="*/ 1955333 w 3048803"/>
                  <a:gd name="connsiteY139" fmla="*/ 1211580 h 3378200"/>
                  <a:gd name="connsiteX140" fmla="*/ 1987718 w 3048803"/>
                  <a:gd name="connsiteY140" fmla="*/ 1151255 h 3378200"/>
                  <a:gd name="connsiteX141" fmla="*/ 2010578 w 3048803"/>
                  <a:gd name="connsiteY141" fmla="*/ 1135380 h 3378200"/>
                  <a:gd name="connsiteX142" fmla="*/ 1997243 w 3048803"/>
                  <a:gd name="connsiteY142" fmla="*/ 1074420 h 3378200"/>
                  <a:gd name="connsiteX143" fmla="*/ 2023913 w 3048803"/>
                  <a:gd name="connsiteY143" fmla="*/ 1033780 h 3378200"/>
                  <a:gd name="connsiteX144" fmla="*/ 2113448 w 3048803"/>
                  <a:gd name="connsiteY144" fmla="*/ 1017905 h 3378200"/>
                  <a:gd name="connsiteX145" fmla="*/ 2162978 w 3048803"/>
                  <a:gd name="connsiteY145" fmla="*/ 1005205 h 3378200"/>
                  <a:gd name="connsiteX146" fmla="*/ 2145198 w 3048803"/>
                  <a:gd name="connsiteY146" fmla="*/ 954405 h 3378200"/>
                  <a:gd name="connsiteX147" fmla="*/ 2111543 w 3048803"/>
                  <a:gd name="connsiteY147" fmla="*/ 963931 h 3378200"/>
                  <a:gd name="connsiteX148" fmla="*/ 2079793 w 3048803"/>
                  <a:gd name="connsiteY148" fmla="*/ 938530 h 3378200"/>
                  <a:gd name="connsiteX149" fmla="*/ 2081698 w 3048803"/>
                  <a:gd name="connsiteY149" fmla="*/ 859155 h 3378200"/>
                  <a:gd name="connsiteX150" fmla="*/ 2129323 w 3048803"/>
                  <a:gd name="connsiteY150" fmla="*/ 824230 h 3378200"/>
                  <a:gd name="connsiteX151" fmla="*/ 2192823 w 3048803"/>
                  <a:gd name="connsiteY151" fmla="*/ 805180 h 3378200"/>
                  <a:gd name="connsiteX152" fmla="*/ 2213778 w 3048803"/>
                  <a:gd name="connsiteY152" fmla="*/ 849630 h 3378200"/>
                  <a:gd name="connsiteX153" fmla="*/ 2230923 w 3048803"/>
                  <a:gd name="connsiteY153" fmla="*/ 881380 h 3378200"/>
                  <a:gd name="connsiteX154" fmla="*/ 2275373 w 3048803"/>
                  <a:gd name="connsiteY154" fmla="*/ 903605 h 3378200"/>
                  <a:gd name="connsiteX155" fmla="*/ 2275373 w 3048803"/>
                  <a:gd name="connsiteY155" fmla="*/ 878205 h 3378200"/>
                  <a:gd name="connsiteX156" fmla="*/ 2367448 w 3048803"/>
                  <a:gd name="connsiteY156" fmla="*/ 849630 h 3378200"/>
                  <a:gd name="connsiteX157" fmla="*/ 2403008 w 3048803"/>
                  <a:gd name="connsiteY157" fmla="*/ 862965 h 3378200"/>
                  <a:gd name="connsiteX158" fmla="*/ 2433488 w 3048803"/>
                  <a:gd name="connsiteY158" fmla="*/ 847725 h 3378200"/>
                  <a:gd name="connsiteX159" fmla="*/ 2456348 w 3048803"/>
                  <a:gd name="connsiteY159" fmla="*/ 872490 h 3378200"/>
                  <a:gd name="connsiteX160" fmla="*/ 2444918 w 3048803"/>
                  <a:gd name="connsiteY160" fmla="*/ 889635 h 3378200"/>
                  <a:gd name="connsiteX161" fmla="*/ 2469683 w 3048803"/>
                  <a:gd name="connsiteY161" fmla="*/ 901065 h 3378200"/>
                  <a:gd name="connsiteX162" fmla="*/ 2458253 w 3048803"/>
                  <a:gd name="connsiteY162" fmla="*/ 910590 h 3378200"/>
                  <a:gd name="connsiteX163" fmla="*/ 2469048 w 3048803"/>
                  <a:gd name="connsiteY163" fmla="*/ 922655 h 3378200"/>
                  <a:gd name="connsiteX164" fmla="*/ 2494448 w 3048803"/>
                  <a:gd name="connsiteY164" fmla="*/ 986155 h 3378200"/>
                  <a:gd name="connsiteX165" fmla="*/ 2458253 w 3048803"/>
                  <a:gd name="connsiteY165" fmla="*/ 1038225 h 3378200"/>
                  <a:gd name="connsiteX166" fmla="*/ 2471588 w 3048803"/>
                  <a:gd name="connsiteY166" fmla="*/ 1068705 h 3378200"/>
                  <a:gd name="connsiteX167" fmla="*/ 2448728 w 3048803"/>
                  <a:gd name="connsiteY167" fmla="*/ 1106805 h 3378200"/>
                  <a:gd name="connsiteX168" fmla="*/ 2448728 w 3048803"/>
                  <a:gd name="connsiteY168" fmla="*/ 1132206 h 3378200"/>
                  <a:gd name="connsiteX169" fmla="*/ 2427773 w 3048803"/>
                  <a:gd name="connsiteY169" fmla="*/ 1141095 h 3378200"/>
                  <a:gd name="connsiteX170" fmla="*/ 2431583 w 3048803"/>
                  <a:gd name="connsiteY170" fmla="*/ 1163955 h 3378200"/>
                  <a:gd name="connsiteX171" fmla="*/ 2387768 w 3048803"/>
                  <a:gd name="connsiteY171" fmla="*/ 1198880 h 3378200"/>
                  <a:gd name="connsiteX172" fmla="*/ 2384593 w 3048803"/>
                  <a:gd name="connsiteY172" fmla="*/ 1230630 h 3378200"/>
                  <a:gd name="connsiteX173" fmla="*/ 2345858 w 3048803"/>
                  <a:gd name="connsiteY173" fmla="*/ 1239520 h 3378200"/>
                  <a:gd name="connsiteX174" fmla="*/ 2330367 w 3048803"/>
                  <a:gd name="connsiteY174" fmla="*/ 1308309 h 3378200"/>
                  <a:gd name="connsiteX175" fmla="*/ 2384593 w 3048803"/>
                  <a:gd name="connsiteY175" fmla="*/ 1314451 h 3378200"/>
                  <a:gd name="connsiteX176" fmla="*/ 2430948 w 3048803"/>
                  <a:gd name="connsiteY176" fmla="*/ 1295400 h 3378200"/>
                  <a:gd name="connsiteX177" fmla="*/ 2472223 w 3048803"/>
                  <a:gd name="connsiteY177" fmla="*/ 1295400 h 3378200"/>
                  <a:gd name="connsiteX178" fmla="*/ 2536358 w 3048803"/>
                  <a:gd name="connsiteY178" fmla="*/ 1239520 h 3378200"/>
                  <a:gd name="connsiteX179" fmla="*/ 2570648 w 3048803"/>
                  <a:gd name="connsiteY179" fmla="*/ 1239520 h 3378200"/>
                  <a:gd name="connsiteX180" fmla="*/ 2573647 w 3048803"/>
                  <a:gd name="connsiteY180" fmla="*/ 1251314 h 3378200"/>
                  <a:gd name="connsiteX181" fmla="*/ 2573710 w 3048803"/>
                  <a:gd name="connsiteY181" fmla="*/ 1251335 h 3378200"/>
                  <a:gd name="connsiteX182" fmla="*/ 2580173 w 3048803"/>
                  <a:gd name="connsiteY182" fmla="*/ 1241425 h 3378200"/>
                  <a:gd name="connsiteX183" fmla="*/ 2601763 w 3048803"/>
                  <a:gd name="connsiteY183" fmla="*/ 1241425 h 3378200"/>
                  <a:gd name="connsiteX184" fmla="*/ 2627163 w 3048803"/>
                  <a:gd name="connsiteY184" fmla="*/ 1264285 h 3378200"/>
                  <a:gd name="connsiteX185" fmla="*/ 2639863 w 3048803"/>
                  <a:gd name="connsiteY185" fmla="*/ 1275715 h 3378200"/>
                  <a:gd name="connsiteX186" fmla="*/ 2653833 w 3048803"/>
                  <a:gd name="connsiteY186" fmla="*/ 1284605 h 3378200"/>
                  <a:gd name="connsiteX187" fmla="*/ 2662088 w 3048803"/>
                  <a:gd name="connsiteY187" fmla="*/ 1273175 h 3378200"/>
                  <a:gd name="connsiteX188" fmla="*/ 2681138 w 3048803"/>
                  <a:gd name="connsiteY188" fmla="*/ 1275715 h 3378200"/>
                  <a:gd name="connsiteX189" fmla="*/ 2698918 w 3048803"/>
                  <a:gd name="connsiteY189" fmla="*/ 1285875 h 3378200"/>
                  <a:gd name="connsiteX190" fmla="*/ 2702728 w 3048803"/>
                  <a:gd name="connsiteY190" fmla="*/ 1297940 h 3378200"/>
                  <a:gd name="connsiteX191" fmla="*/ 2716698 w 3048803"/>
                  <a:gd name="connsiteY191" fmla="*/ 1314451 h 3378200"/>
                  <a:gd name="connsiteX192" fmla="*/ 2715428 w 3048803"/>
                  <a:gd name="connsiteY192" fmla="*/ 1324610 h 3378200"/>
                  <a:gd name="connsiteX193" fmla="*/ 2737018 w 3048803"/>
                  <a:gd name="connsiteY193" fmla="*/ 1325880 h 3378200"/>
                  <a:gd name="connsiteX194" fmla="*/ 2737018 w 3048803"/>
                  <a:gd name="connsiteY194" fmla="*/ 1334770 h 3378200"/>
                  <a:gd name="connsiteX195" fmla="*/ 2763053 w 3048803"/>
                  <a:gd name="connsiteY195" fmla="*/ 1347470 h 3378200"/>
                  <a:gd name="connsiteX196" fmla="*/ 2760513 w 3048803"/>
                  <a:gd name="connsiteY196" fmla="*/ 1357630 h 3378200"/>
                  <a:gd name="connsiteX197" fmla="*/ 2775753 w 3048803"/>
                  <a:gd name="connsiteY197" fmla="*/ 1370330 h 3378200"/>
                  <a:gd name="connsiteX198" fmla="*/ 2766863 w 3048803"/>
                  <a:gd name="connsiteY198" fmla="*/ 1386205 h 3378200"/>
                  <a:gd name="connsiteX199" fmla="*/ 2766863 w 3048803"/>
                  <a:gd name="connsiteY199" fmla="*/ 1400175 h 3378200"/>
                  <a:gd name="connsiteX200" fmla="*/ 2777023 w 3048803"/>
                  <a:gd name="connsiteY200" fmla="*/ 1415415 h 3378200"/>
                  <a:gd name="connsiteX201" fmla="*/ 2793533 w 3048803"/>
                  <a:gd name="connsiteY201" fmla="*/ 1423036 h 3378200"/>
                  <a:gd name="connsiteX202" fmla="*/ 2793533 w 3048803"/>
                  <a:gd name="connsiteY202" fmla="*/ 1440815 h 3378200"/>
                  <a:gd name="connsiteX203" fmla="*/ 2771943 w 3048803"/>
                  <a:gd name="connsiteY203" fmla="*/ 1435735 h 3378200"/>
                  <a:gd name="connsiteX204" fmla="*/ 2763053 w 3048803"/>
                  <a:gd name="connsiteY204" fmla="*/ 1439545 h 3378200"/>
                  <a:gd name="connsiteX205" fmla="*/ 2753528 w 3048803"/>
                  <a:gd name="connsiteY205" fmla="*/ 1431925 h 3378200"/>
                  <a:gd name="connsiteX206" fmla="*/ 2750988 w 3048803"/>
                  <a:gd name="connsiteY206" fmla="*/ 1508760 h 3378200"/>
                  <a:gd name="connsiteX207" fmla="*/ 2773213 w 3048803"/>
                  <a:gd name="connsiteY207" fmla="*/ 1512570 h 3378200"/>
                  <a:gd name="connsiteX208" fmla="*/ 2783373 w 3048803"/>
                  <a:gd name="connsiteY208" fmla="*/ 1504950 h 3378200"/>
                  <a:gd name="connsiteX209" fmla="*/ 2807503 w 3048803"/>
                  <a:gd name="connsiteY209" fmla="*/ 1525270 h 3378200"/>
                  <a:gd name="connsiteX210" fmla="*/ 2831633 w 3048803"/>
                  <a:gd name="connsiteY210" fmla="*/ 1554481 h 3378200"/>
                  <a:gd name="connsiteX211" fmla="*/ 2851953 w 3048803"/>
                  <a:gd name="connsiteY211" fmla="*/ 1553210 h 3378200"/>
                  <a:gd name="connsiteX212" fmla="*/ 2869098 w 3048803"/>
                  <a:gd name="connsiteY212" fmla="*/ 1565910 h 3378200"/>
                  <a:gd name="connsiteX213" fmla="*/ 2886878 w 3048803"/>
                  <a:gd name="connsiteY213" fmla="*/ 1551940 h 3378200"/>
                  <a:gd name="connsiteX214" fmla="*/ 2898308 w 3048803"/>
                  <a:gd name="connsiteY214" fmla="*/ 1565910 h 3378200"/>
                  <a:gd name="connsiteX215" fmla="*/ 2921168 w 3048803"/>
                  <a:gd name="connsiteY215" fmla="*/ 1554481 h 3378200"/>
                  <a:gd name="connsiteX216" fmla="*/ 2937678 w 3048803"/>
                  <a:gd name="connsiteY216" fmla="*/ 1575435 h 3378200"/>
                  <a:gd name="connsiteX217" fmla="*/ 2971333 w 3048803"/>
                  <a:gd name="connsiteY217" fmla="*/ 1602105 h 3378200"/>
                  <a:gd name="connsiteX218" fmla="*/ 2981493 w 3048803"/>
                  <a:gd name="connsiteY218" fmla="*/ 1602105 h 3378200"/>
                  <a:gd name="connsiteX219" fmla="*/ 2976413 w 3048803"/>
                  <a:gd name="connsiteY219" fmla="*/ 1614805 h 3378200"/>
                  <a:gd name="connsiteX220" fmla="*/ 2981493 w 3048803"/>
                  <a:gd name="connsiteY220" fmla="*/ 1632585 h 3378200"/>
                  <a:gd name="connsiteX221" fmla="*/ 2986573 w 3048803"/>
                  <a:gd name="connsiteY221" fmla="*/ 1663700 h 3378200"/>
                  <a:gd name="connsiteX222" fmla="*/ 3000543 w 3048803"/>
                  <a:gd name="connsiteY222" fmla="*/ 1659255 h 3378200"/>
                  <a:gd name="connsiteX223" fmla="*/ 3010703 w 3048803"/>
                  <a:gd name="connsiteY223" fmla="*/ 1685290 h 3378200"/>
                  <a:gd name="connsiteX224" fmla="*/ 3048803 w 3048803"/>
                  <a:gd name="connsiteY224" fmla="*/ 1729740 h 3378200"/>
                  <a:gd name="connsiteX225" fmla="*/ 3026729 w 3048803"/>
                  <a:gd name="connsiteY225" fmla="*/ 1798723 h 3378200"/>
                  <a:gd name="connsiteX226" fmla="*/ 3013147 w 3048803"/>
                  <a:gd name="connsiteY226" fmla="*/ 1792286 h 3378200"/>
                  <a:gd name="connsiteX227" fmla="*/ 2996009 w 3048803"/>
                  <a:gd name="connsiteY227" fmla="*/ 1872304 h 3378200"/>
                  <a:gd name="connsiteX228" fmla="*/ 2948402 w 3048803"/>
                  <a:gd name="connsiteY228" fmla="*/ 1929460 h 3378200"/>
                  <a:gd name="connsiteX229" fmla="*/ 2963636 w 3048803"/>
                  <a:gd name="connsiteY229" fmla="*/ 1958038 h 3378200"/>
                  <a:gd name="connsiteX230" fmla="*/ 2881752 w 3048803"/>
                  <a:gd name="connsiteY230" fmla="*/ 2087591 h 3378200"/>
                  <a:gd name="connsiteX231" fmla="*/ 2837953 w 3048803"/>
                  <a:gd name="connsiteY231" fmla="*/ 2110453 h 3378200"/>
                  <a:gd name="connsiteX232" fmla="*/ 2782729 w 3048803"/>
                  <a:gd name="connsiteY232" fmla="*/ 2129505 h 3378200"/>
                  <a:gd name="connsiteX233" fmla="*/ 2742739 w 3048803"/>
                  <a:gd name="connsiteY233" fmla="*/ 2188566 h 3378200"/>
                  <a:gd name="connsiteX234" fmla="*/ 2733218 w 3048803"/>
                  <a:gd name="connsiteY234" fmla="*/ 2342887 h 3378200"/>
                  <a:gd name="connsiteX235" fmla="*/ 2712271 w 3048803"/>
                  <a:gd name="connsiteY235" fmla="*/ 2360033 h 3378200"/>
                  <a:gd name="connsiteX236" fmla="*/ 2693228 w 3048803"/>
                  <a:gd name="connsiteY236" fmla="*/ 2392422 h 3378200"/>
                  <a:gd name="connsiteX237" fmla="*/ 2691324 w 3048803"/>
                  <a:gd name="connsiteY237" fmla="*/ 2464819 h 3378200"/>
                  <a:gd name="connsiteX238" fmla="*/ 2641813 w 3048803"/>
                  <a:gd name="connsiteY238" fmla="*/ 2521975 h 3378200"/>
                  <a:gd name="connsiteX239" fmla="*/ 2609440 w 3048803"/>
                  <a:gd name="connsiteY239" fmla="*/ 2521975 h 3378200"/>
                  <a:gd name="connsiteX240" fmla="*/ 2535173 w 3048803"/>
                  <a:gd name="connsiteY240" fmla="*/ 2554363 h 3378200"/>
                  <a:gd name="connsiteX241" fmla="*/ 2487566 w 3048803"/>
                  <a:gd name="connsiteY241" fmla="*/ 2605803 h 3378200"/>
                  <a:gd name="connsiteX242" fmla="*/ 2487566 w 3048803"/>
                  <a:gd name="connsiteY242" fmla="*/ 2638192 h 3378200"/>
                  <a:gd name="connsiteX243" fmla="*/ 2449480 w 3048803"/>
                  <a:gd name="connsiteY243" fmla="*/ 2653433 h 3378200"/>
                  <a:gd name="connsiteX244" fmla="*/ 2454688 w 3048803"/>
                  <a:gd name="connsiteY244" fmla="*/ 2729850 h 3378200"/>
                  <a:gd name="connsiteX245" fmla="*/ 2449481 w 3048803"/>
                  <a:gd name="connsiteY245" fmla="*/ 2728371 h 3378200"/>
                  <a:gd name="connsiteX246" fmla="*/ 2428533 w 3048803"/>
                  <a:gd name="connsiteY246" fmla="*/ 2794418 h 3378200"/>
                  <a:gd name="connsiteX247" fmla="*/ 2417108 w 3048803"/>
                  <a:gd name="connsiteY247" fmla="*/ 2788702 h 3378200"/>
                  <a:gd name="connsiteX248" fmla="*/ 2388544 w 3048803"/>
                  <a:gd name="connsiteY248" fmla="*/ 2815375 h 3378200"/>
                  <a:gd name="connsiteX249" fmla="*/ 2337128 w 3048803"/>
                  <a:gd name="connsiteY249" fmla="*/ 2840142 h 3378200"/>
                  <a:gd name="connsiteX250" fmla="*/ 2346649 w 3048803"/>
                  <a:gd name="connsiteY250" fmla="*/ 2855384 h 3378200"/>
                  <a:gd name="connsiteX251" fmla="*/ 2283808 w 3048803"/>
                  <a:gd name="connsiteY251" fmla="*/ 2914445 h 3378200"/>
                  <a:gd name="connsiteX252" fmla="*/ 2214620 w 3048803"/>
                  <a:gd name="connsiteY252" fmla="*/ 2990652 h 3378200"/>
                  <a:gd name="connsiteX253" fmla="*/ 2203828 w 3048803"/>
                  <a:gd name="connsiteY253" fmla="*/ 2990652 h 3378200"/>
                  <a:gd name="connsiteX254" fmla="*/ 2193672 w 3048803"/>
                  <a:gd name="connsiteY254" fmla="*/ 3019230 h 3378200"/>
                  <a:gd name="connsiteX255" fmla="*/ 2179072 w 3048803"/>
                  <a:gd name="connsiteY255" fmla="*/ 3034472 h 3378200"/>
                  <a:gd name="connsiteX256" fmla="*/ 2160030 w 3048803"/>
                  <a:gd name="connsiteY256" fmla="*/ 3055429 h 3378200"/>
                  <a:gd name="connsiteX257" fmla="*/ 2146700 w 3048803"/>
                  <a:gd name="connsiteY257" fmla="*/ 3064955 h 3378200"/>
                  <a:gd name="connsiteX258" fmla="*/ 2135909 w 3048803"/>
                  <a:gd name="connsiteY258" fmla="*/ 3076386 h 3378200"/>
                  <a:gd name="connsiteX259" fmla="*/ 2114327 w 3048803"/>
                  <a:gd name="connsiteY259" fmla="*/ 3084007 h 3378200"/>
                  <a:gd name="connsiteX260" fmla="*/ 2082589 w 3048803"/>
                  <a:gd name="connsiteY260" fmla="*/ 3089722 h 3378200"/>
                  <a:gd name="connsiteX261" fmla="*/ 2045773 w 3048803"/>
                  <a:gd name="connsiteY261" fmla="*/ 3095438 h 3378200"/>
                  <a:gd name="connsiteX262" fmla="*/ 2019113 w 3048803"/>
                  <a:gd name="connsiteY262" fmla="*/ 3103058 h 3378200"/>
                  <a:gd name="connsiteX263" fmla="*/ 2005783 w 3048803"/>
                  <a:gd name="connsiteY263" fmla="*/ 3106869 h 3378200"/>
                  <a:gd name="connsiteX264" fmla="*/ 1979123 w 3048803"/>
                  <a:gd name="connsiteY264" fmla="*/ 3120205 h 3378200"/>
                  <a:gd name="connsiteX265" fmla="*/ 1975314 w 3048803"/>
                  <a:gd name="connsiteY265" fmla="*/ 3131636 h 3378200"/>
                  <a:gd name="connsiteX266" fmla="*/ 1973479 w 3048803"/>
                  <a:gd name="connsiteY266" fmla="*/ 3132471 h 3378200"/>
                  <a:gd name="connsiteX267" fmla="*/ 1972478 w 3048803"/>
                  <a:gd name="connsiteY267" fmla="*/ 3132137 h 3378200"/>
                  <a:gd name="connsiteX268" fmla="*/ 1953263 w 3048803"/>
                  <a:gd name="connsiteY268" fmla="*/ 3128047 h 3378200"/>
                  <a:gd name="connsiteX269" fmla="*/ 1936351 w 3048803"/>
                  <a:gd name="connsiteY269" fmla="*/ 3098165 h 3378200"/>
                  <a:gd name="connsiteX270" fmla="*/ 1919209 w 3048803"/>
                  <a:gd name="connsiteY270" fmla="*/ 3094990 h 3378200"/>
                  <a:gd name="connsiteX271" fmla="*/ 1900163 w 3048803"/>
                  <a:gd name="connsiteY271" fmla="*/ 3054985 h 3378200"/>
                  <a:gd name="connsiteX272" fmla="*/ 1891274 w 3048803"/>
                  <a:gd name="connsiteY272" fmla="*/ 2962275 h 3378200"/>
                  <a:gd name="connsiteX273" fmla="*/ 1848102 w 3048803"/>
                  <a:gd name="connsiteY273" fmla="*/ 2971165 h 3378200"/>
                  <a:gd name="connsiteX274" fmla="*/ 1816358 w 3048803"/>
                  <a:gd name="connsiteY274" fmla="*/ 3023235 h 3378200"/>
                  <a:gd name="connsiteX275" fmla="*/ 1816358 w 3048803"/>
                  <a:gd name="connsiteY275" fmla="*/ 3046095 h 3378200"/>
                  <a:gd name="connsiteX276" fmla="*/ 1747790 w 3048803"/>
                  <a:gd name="connsiteY276" fmla="*/ 3057525 h 3378200"/>
                  <a:gd name="connsiteX277" fmla="*/ 1723030 w 3048803"/>
                  <a:gd name="connsiteY277" fmla="*/ 3131820 h 3378200"/>
                  <a:gd name="connsiteX278" fmla="*/ 1747790 w 3048803"/>
                  <a:gd name="connsiteY278" fmla="*/ 3131820 h 3378200"/>
                  <a:gd name="connsiteX279" fmla="*/ 1706523 w 3048803"/>
                  <a:gd name="connsiteY279" fmla="*/ 3181985 h 3378200"/>
                  <a:gd name="connsiteX280" fmla="*/ 1619311 w 3048803"/>
                  <a:gd name="connsiteY280" fmla="*/ 3171817 h 3378200"/>
                  <a:gd name="connsiteX281" fmla="*/ 1632241 w 3048803"/>
                  <a:gd name="connsiteY281" fmla="*/ 3164205 h 3378200"/>
                  <a:gd name="connsiteX282" fmla="*/ 1603037 w 3048803"/>
                  <a:gd name="connsiteY282" fmla="*/ 3169920 h 3378200"/>
                  <a:gd name="connsiteX283" fmla="*/ 1619311 w 3048803"/>
                  <a:gd name="connsiteY283" fmla="*/ 3171817 h 3378200"/>
                  <a:gd name="connsiteX284" fmla="*/ 1531930 w 3048803"/>
                  <a:gd name="connsiteY284" fmla="*/ 3223260 h 3378200"/>
                  <a:gd name="connsiteX285" fmla="*/ 1442411 w 3048803"/>
                  <a:gd name="connsiteY285" fmla="*/ 3195955 h 3378200"/>
                  <a:gd name="connsiteX286" fmla="*/ 1442411 w 3048803"/>
                  <a:gd name="connsiteY286" fmla="*/ 3164205 h 3378200"/>
                  <a:gd name="connsiteX287" fmla="*/ 1413841 w 3048803"/>
                  <a:gd name="connsiteY287" fmla="*/ 3164205 h 3378200"/>
                  <a:gd name="connsiteX288" fmla="*/ 1384002 w 3048803"/>
                  <a:gd name="connsiteY288" fmla="*/ 3147060 h 3378200"/>
                  <a:gd name="connsiteX289" fmla="*/ 1316704 w 3048803"/>
                  <a:gd name="connsiteY289" fmla="*/ 3199130 h 3378200"/>
                  <a:gd name="connsiteX290" fmla="*/ 1302102 w 3048803"/>
                  <a:gd name="connsiteY290" fmla="*/ 3223260 h 3378200"/>
                  <a:gd name="connsiteX291" fmla="*/ 1302102 w 3048803"/>
                  <a:gd name="connsiteY291" fmla="*/ 3253740 h 3378200"/>
                  <a:gd name="connsiteX292" fmla="*/ 1302102 w 3048803"/>
                  <a:gd name="connsiteY292" fmla="*/ 3291205 h 3378200"/>
                  <a:gd name="connsiteX293" fmla="*/ 1265278 w 3048803"/>
                  <a:gd name="connsiteY293" fmla="*/ 3296920 h 3378200"/>
                  <a:gd name="connsiteX294" fmla="*/ 1227820 w 3048803"/>
                  <a:gd name="connsiteY294" fmla="*/ 3328670 h 3378200"/>
                  <a:gd name="connsiteX295" fmla="*/ 1187822 w 3048803"/>
                  <a:gd name="connsiteY295" fmla="*/ 3378200 h 3378200"/>
                  <a:gd name="connsiteX296" fmla="*/ 1170046 w 3048803"/>
                  <a:gd name="connsiteY296" fmla="*/ 3356610 h 3378200"/>
                  <a:gd name="connsiteX297" fmla="*/ 1104550 w 3048803"/>
                  <a:gd name="connsiteY297" fmla="*/ 3335507 h 3378200"/>
                  <a:gd name="connsiteX298" fmla="*/ 1112053 w 3048803"/>
                  <a:gd name="connsiteY298" fmla="*/ 3321685 h 3378200"/>
                  <a:gd name="connsiteX299" fmla="*/ 1099988 w 3048803"/>
                  <a:gd name="connsiteY299" fmla="*/ 3319145 h 3378200"/>
                  <a:gd name="connsiteX300" fmla="*/ 1099988 w 3048803"/>
                  <a:gd name="connsiteY300" fmla="*/ 3260090 h 3378200"/>
                  <a:gd name="connsiteX301" fmla="*/ 1112053 w 3048803"/>
                  <a:gd name="connsiteY301" fmla="*/ 3256280 h 3378200"/>
                  <a:gd name="connsiteX302" fmla="*/ 1099988 w 3048803"/>
                  <a:gd name="connsiteY302" fmla="*/ 3175000 h 3378200"/>
                  <a:gd name="connsiteX303" fmla="*/ 1099988 w 3048803"/>
                  <a:gd name="connsiteY303" fmla="*/ 3160395 h 3378200"/>
                  <a:gd name="connsiteX304" fmla="*/ 1099988 w 3048803"/>
                  <a:gd name="connsiteY304" fmla="*/ 3146425 h 3378200"/>
                  <a:gd name="connsiteX305" fmla="*/ 1079668 w 3048803"/>
                  <a:gd name="connsiteY305" fmla="*/ 3156585 h 3378200"/>
                  <a:gd name="connsiteX306" fmla="*/ 1075223 w 3048803"/>
                  <a:gd name="connsiteY306" fmla="*/ 3128010 h 3378200"/>
                  <a:gd name="connsiteX307" fmla="*/ 1071413 w 3048803"/>
                  <a:gd name="connsiteY307" fmla="*/ 3095625 h 3378200"/>
                  <a:gd name="connsiteX308" fmla="*/ 1084748 w 3048803"/>
                  <a:gd name="connsiteY308" fmla="*/ 3057525 h 3378200"/>
                  <a:gd name="connsiteX309" fmla="*/ 1046648 w 3048803"/>
                  <a:gd name="connsiteY309" fmla="*/ 3076575 h 3378200"/>
                  <a:gd name="connsiteX310" fmla="*/ 1023788 w 3048803"/>
                  <a:gd name="connsiteY310" fmla="*/ 3068955 h 3378200"/>
                  <a:gd name="connsiteX311" fmla="*/ 1035218 w 3048803"/>
                  <a:gd name="connsiteY311" fmla="*/ 3048000 h 3378200"/>
                  <a:gd name="connsiteX312" fmla="*/ 1023788 w 3048803"/>
                  <a:gd name="connsiteY312" fmla="*/ 3011805 h 3378200"/>
                  <a:gd name="connsiteX313" fmla="*/ 1021883 w 3048803"/>
                  <a:gd name="connsiteY313" fmla="*/ 2975610 h 3378200"/>
                  <a:gd name="connsiteX314" fmla="*/ 1000928 w 3048803"/>
                  <a:gd name="connsiteY314" fmla="*/ 2967990 h 3378200"/>
                  <a:gd name="connsiteX315" fmla="*/ 972353 w 3048803"/>
                  <a:gd name="connsiteY315" fmla="*/ 2971800 h 3378200"/>
                  <a:gd name="connsiteX316" fmla="*/ 983783 w 3048803"/>
                  <a:gd name="connsiteY316" fmla="*/ 2920365 h 3378200"/>
                  <a:gd name="connsiteX317" fmla="*/ 1000928 w 3048803"/>
                  <a:gd name="connsiteY317" fmla="*/ 2891790 h 3378200"/>
                  <a:gd name="connsiteX318" fmla="*/ 981878 w 3048803"/>
                  <a:gd name="connsiteY318" fmla="*/ 2861310 h 3378200"/>
                  <a:gd name="connsiteX319" fmla="*/ 981878 w 3048803"/>
                  <a:gd name="connsiteY319" fmla="*/ 2842260 h 3378200"/>
                  <a:gd name="connsiteX320" fmla="*/ 972353 w 3048803"/>
                  <a:gd name="connsiteY320" fmla="*/ 2819400 h 3378200"/>
                  <a:gd name="connsiteX321" fmla="*/ 959018 w 3048803"/>
                  <a:gd name="connsiteY321" fmla="*/ 2785110 h 3378200"/>
                  <a:gd name="connsiteX322" fmla="*/ 945683 w 3048803"/>
                  <a:gd name="connsiteY322" fmla="*/ 2747010 h 3378200"/>
                  <a:gd name="connsiteX323" fmla="*/ 948223 w 3048803"/>
                  <a:gd name="connsiteY323" fmla="*/ 2728595 h 3378200"/>
                  <a:gd name="connsiteX324" fmla="*/ 948223 w 3048803"/>
                  <a:gd name="connsiteY324" fmla="*/ 2716978 h 3378200"/>
                  <a:gd name="connsiteX325" fmla="*/ 933618 w 3048803"/>
                  <a:gd name="connsiteY325" fmla="*/ 2728595 h 3378200"/>
                  <a:gd name="connsiteX326" fmla="*/ 894248 w 3048803"/>
                  <a:gd name="connsiteY326" fmla="*/ 2684145 h 3378200"/>
                  <a:gd name="connsiteX327" fmla="*/ 865673 w 3048803"/>
                  <a:gd name="connsiteY327" fmla="*/ 2665095 h 3378200"/>
                  <a:gd name="connsiteX328" fmla="*/ 837098 w 3048803"/>
                  <a:gd name="connsiteY328" fmla="*/ 2610485 h 3378200"/>
                  <a:gd name="connsiteX329" fmla="*/ 807888 w 3048803"/>
                  <a:gd name="connsiteY329" fmla="*/ 2608580 h 3378200"/>
                  <a:gd name="connsiteX330" fmla="*/ 792013 w 3048803"/>
                  <a:gd name="connsiteY330" fmla="*/ 2620645 h 3378200"/>
                  <a:gd name="connsiteX331" fmla="*/ 778043 w 3048803"/>
                  <a:gd name="connsiteY331" fmla="*/ 2571750 h 3378200"/>
                  <a:gd name="connsiteX332" fmla="*/ 778043 w 3048803"/>
                  <a:gd name="connsiteY332" fmla="*/ 2543175 h 3378200"/>
                  <a:gd name="connsiteX333" fmla="*/ 749279 w 3048803"/>
                  <a:gd name="connsiteY333" fmla="*/ 2518473 h 3378200"/>
                  <a:gd name="connsiteX334" fmla="*/ 724703 w 3048803"/>
                  <a:gd name="connsiteY334" fmla="*/ 2458085 h 3378200"/>
                  <a:gd name="connsiteX335" fmla="*/ 731053 w 3048803"/>
                  <a:gd name="connsiteY335" fmla="*/ 2426970 h 3378200"/>
                  <a:gd name="connsiteX336" fmla="*/ 796458 w 3048803"/>
                  <a:gd name="connsiteY336" fmla="*/ 2334260 h 3378200"/>
                  <a:gd name="connsiteX337" fmla="*/ 807888 w 3048803"/>
                  <a:gd name="connsiteY337" fmla="*/ 2284730 h 3378200"/>
                  <a:gd name="connsiteX338" fmla="*/ 807888 w 3048803"/>
                  <a:gd name="connsiteY338" fmla="*/ 2242185 h 3378200"/>
                  <a:gd name="connsiteX339" fmla="*/ 807888 w 3048803"/>
                  <a:gd name="connsiteY339" fmla="*/ 2211070 h 3378200"/>
                  <a:gd name="connsiteX340" fmla="*/ 807888 w 3048803"/>
                  <a:gd name="connsiteY340" fmla="*/ 2193290 h 3378200"/>
                  <a:gd name="connsiteX341" fmla="*/ 753913 w 3048803"/>
                  <a:gd name="connsiteY341" fmla="*/ 2092960 h 3378200"/>
                  <a:gd name="connsiteX342" fmla="*/ 790108 w 3048803"/>
                  <a:gd name="connsiteY342" fmla="*/ 2103755 h 3378200"/>
                  <a:gd name="connsiteX343" fmla="*/ 807888 w 3048803"/>
                  <a:gd name="connsiteY343" fmla="*/ 2077085 h 3378200"/>
                  <a:gd name="connsiteX344" fmla="*/ 853608 w 3048803"/>
                  <a:gd name="connsiteY344" fmla="*/ 2072640 h 3378200"/>
                  <a:gd name="connsiteX345" fmla="*/ 873928 w 3048803"/>
                  <a:gd name="connsiteY345" fmla="*/ 2042160 h 3378200"/>
                  <a:gd name="connsiteX346" fmla="*/ 857418 w 3048803"/>
                  <a:gd name="connsiteY346" fmla="*/ 1997710 h 3378200"/>
                  <a:gd name="connsiteX347" fmla="*/ 881548 w 3048803"/>
                  <a:gd name="connsiteY347" fmla="*/ 1981200 h 3378200"/>
                  <a:gd name="connsiteX348" fmla="*/ 875833 w 3048803"/>
                  <a:gd name="connsiteY348" fmla="*/ 1952625 h 3378200"/>
                  <a:gd name="connsiteX349" fmla="*/ 899963 w 3048803"/>
                  <a:gd name="connsiteY349" fmla="*/ 1897380 h 3378200"/>
                  <a:gd name="connsiteX350" fmla="*/ 898058 w 3048803"/>
                  <a:gd name="connsiteY350" fmla="*/ 1885315 h 3378200"/>
                  <a:gd name="connsiteX351" fmla="*/ 901868 w 3048803"/>
                  <a:gd name="connsiteY351" fmla="*/ 1869440 h 3378200"/>
                  <a:gd name="connsiteX352" fmla="*/ 913298 w 3048803"/>
                  <a:gd name="connsiteY352" fmla="*/ 1844675 h 3378200"/>
                  <a:gd name="connsiteX353" fmla="*/ 913298 w 3048803"/>
                  <a:gd name="connsiteY353" fmla="*/ 1826260 h 3378200"/>
                  <a:gd name="connsiteX354" fmla="*/ 923673 w 3048803"/>
                  <a:gd name="connsiteY354" fmla="*/ 1832744 h 3378200"/>
                  <a:gd name="connsiteX355" fmla="*/ 913298 w 3048803"/>
                  <a:gd name="connsiteY355" fmla="*/ 1823085 h 3378200"/>
                  <a:gd name="connsiteX356" fmla="*/ 920918 w 3048803"/>
                  <a:gd name="connsiteY356" fmla="*/ 1805940 h 3378200"/>
                  <a:gd name="connsiteX357" fmla="*/ 931713 w 3048803"/>
                  <a:gd name="connsiteY357" fmla="*/ 1767840 h 3378200"/>
                  <a:gd name="connsiteX358" fmla="*/ 931713 w 3048803"/>
                  <a:gd name="connsiteY358" fmla="*/ 1751330 h 3378200"/>
                  <a:gd name="connsiteX359" fmla="*/ 948223 w 3048803"/>
                  <a:gd name="connsiteY359" fmla="*/ 1751330 h 3378200"/>
                  <a:gd name="connsiteX360" fmla="*/ 948223 w 3048803"/>
                  <a:gd name="connsiteY360" fmla="*/ 1714500 h 3378200"/>
                  <a:gd name="connsiteX361" fmla="*/ 953303 w 3048803"/>
                  <a:gd name="connsiteY361" fmla="*/ 1680210 h 3378200"/>
                  <a:gd name="connsiteX362" fmla="*/ 974258 w 3048803"/>
                  <a:gd name="connsiteY362" fmla="*/ 1671955 h 3378200"/>
                  <a:gd name="connsiteX363" fmla="*/ 987593 w 3048803"/>
                  <a:gd name="connsiteY363" fmla="*/ 1651000 h 3378200"/>
                  <a:gd name="connsiteX364" fmla="*/ 993929 w 3048803"/>
                  <a:gd name="connsiteY364" fmla="*/ 1644465 h 3378200"/>
                  <a:gd name="connsiteX365" fmla="*/ 995848 w 3048803"/>
                  <a:gd name="connsiteY365" fmla="*/ 1640840 h 3378200"/>
                  <a:gd name="connsiteX366" fmla="*/ 997753 w 3048803"/>
                  <a:gd name="connsiteY366" fmla="*/ 1614805 h 3378200"/>
                  <a:gd name="connsiteX367" fmla="*/ 972353 w 3048803"/>
                  <a:gd name="connsiteY367" fmla="*/ 1602740 h 3378200"/>
                  <a:gd name="connsiteX368" fmla="*/ 961558 w 3048803"/>
                  <a:gd name="connsiteY368" fmla="*/ 1614805 h 3378200"/>
                  <a:gd name="connsiteX369" fmla="*/ 939968 w 3048803"/>
                  <a:gd name="connsiteY369" fmla="*/ 1625600 h 3378200"/>
                  <a:gd name="connsiteX370" fmla="*/ 905043 w 3048803"/>
                  <a:gd name="connsiteY370" fmla="*/ 1637030 h 3378200"/>
                  <a:gd name="connsiteX371" fmla="*/ 892343 w 3048803"/>
                  <a:gd name="connsiteY371" fmla="*/ 1672590 h 3378200"/>
                  <a:gd name="connsiteX372" fmla="*/ 870118 w 3048803"/>
                  <a:gd name="connsiteY372" fmla="*/ 1651635 h 3378200"/>
                  <a:gd name="connsiteX373" fmla="*/ 861706 w 3048803"/>
                  <a:gd name="connsiteY373" fmla="*/ 1633315 h 3378200"/>
                  <a:gd name="connsiteX374" fmla="*/ 855897 w 3048803"/>
                  <a:gd name="connsiteY374" fmla="*/ 1618678 h 3378200"/>
                  <a:gd name="connsiteX375" fmla="*/ 854626 w 3048803"/>
                  <a:gd name="connsiteY375" fmla="*/ 1588260 h 3378200"/>
                  <a:gd name="connsiteX376" fmla="*/ 839324 w 3048803"/>
                  <a:gd name="connsiteY376" fmla="*/ 1564829 h 3378200"/>
                  <a:gd name="connsiteX377" fmla="*/ 814622 w 3048803"/>
                  <a:gd name="connsiteY377" fmla="*/ 1524761 h 3378200"/>
                  <a:gd name="connsiteX378" fmla="*/ 814238 w 3048803"/>
                  <a:gd name="connsiteY378" fmla="*/ 1526540 h 3378200"/>
                  <a:gd name="connsiteX379" fmla="*/ 784393 w 3048803"/>
                  <a:gd name="connsiteY379" fmla="*/ 1524635 h 3378200"/>
                  <a:gd name="connsiteX380" fmla="*/ 767248 w 3048803"/>
                  <a:gd name="connsiteY380" fmla="*/ 1507490 h 3378200"/>
                  <a:gd name="connsiteX381" fmla="*/ 753913 w 3048803"/>
                  <a:gd name="connsiteY381" fmla="*/ 1496061 h 3378200"/>
                  <a:gd name="connsiteX382" fmla="*/ 784393 w 3048803"/>
                  <a:gd name="connsiteY382" fmla="*/ 1484630 h 3378200"/>
                  <a:gd name="connsiteX383" fmla="*/ 814238 w 3048803"/>
                  <a:gd name="connsiteY383" fmla="*/ 1478915 h 3378200"/>
                  <a:gd name="connsiteX384" fmla="*/ 814238 w 3048803"/>
                  <a:gd name="connsiteY384" fmla="*/ 1464945 h 3378200"/>
                  <a:gd name="connsiteX385" fmla="*/ 814238 w 3048803"/>
                  <a:gd name="connsiteY385" fmla="*/ 1450340 h 3378200"/>
                  <a:gd name="connsiteX386" fmla="*/ 840908 w 3048803"/>
                  <a:gd name="connsiteY386" fmla="*/ 1437005 h 3378200"/>
                  <a:gd name="connsiteX387" fmla="*/ 871388 w 3048803"/>
                  <a:gd name="connsiteY387" fmla="*/ 1423670 h 3378200"/>
                  <a:gd name="connsiteX388" fmla="*/ 897423 w 3048803"/>
                  <a:gd name="connsiteY388" fmla="*/ 1417955 h 3378200"/>
                  <a:gd name="connsiteX389" fmla="*/ 915838 w 3048803"/>
                  <a:gd name="connsiteY389" fmla="*/ 1410335 h 3378200"/>
                  <a:gd name="connsiteX390" fmla="*/ 929173 w 3048803"/>
                  <a:gd name="connsiteY390" fmla="*/ 1398905 h 3378200"/>
                  <a:gd name="connsiteX391" fmla="*/ 939968 w 3048803"/>
                  <a:gd name="connsiteY391" fmla="*/ 1386840 h 3378200"/>
                  <a:gd name="connsiteX392" fmla="*/ 972353 w 3048803"/>
                  <a:gd name="connsiteY392" fmla="*/ 1386840 h 3378200"/>
                  <a:gd name="connsiteX393" fmla="*/ 1020613 w 3048803"/>
                  <a:gd name="connsiteY393" fmla="*/ 1386840 h 3378200"/>
                  <a:gd name="connsiteX394" fmla="*/ 1020613 w 3048803"/>
                  <a:gd name="connsiteY394" fmla="*/ 1398905 h 3378200"/>
                  <a:gd name="connsiteX395" fmla="*/ 1043473 w 3048803"/>
                  <a:gd name="connsiteY395" fmla="*/ 1383823 h 3378200"/>
                  <a:gd name="connsiteX396" fmla="*/ 1054903 w 3048803"/>
                  <a:gd name="connsiteY396" fmla="*/ 1392649 h 3378200"/>
                  <a:gd name="connsiteX397" fmla="*/ 1063063 w 3048803"/>
                  <a:gd name="connsiteY397" fmla="*/ 1400395 h 3378200"/>
                  <a:gd name="connsiteX398" fmla="*/ 1085383 w 3048803"/>
                  <a:gd name="connsiteY398" fmla="*/ 1402715 h 3378200"/>
                  <a:gd name="connsiteX399" fmla="*/ 1092941 w 3048803"/>
                  <a:gd name="connsiteY399" fmla="*/ 1423858 h 3378200"/>
                  <a:gd name="connsiteX400" fmla="*/ 1108243 w 3048803"/>
                  <a:gd name="connsiteY400" fmla="*/ 1400810 h 3378200"/>
                  <a:gd name="connsiteX401" fmla="*/ 1130468 w 3048803"/>
                  <a:gd name="connsiteY401" fmla="*/ 1386840 h 3378200"/>
                  <a:gd name="connsiteX402" fmla="*/ 1150153 w 3048803"/>
                  <a:gd name="connsiteY402" fmla="*/ 1386840 h 3378200"/>
                  <a:gd name="connsiteX403" fmla="*/ 1167298 w 3048803"/>
                  <a:gd name="connsiteY403" fmla="*/ 1386840 h 3378200"/>
                  <a:gd name="connsiteX404" fmla="*/ 1180633 w 3048803"/>
                  <a:gd name="connsiteY404" fmla="*/ 1360805 h 3378200"/>
                  <a:gd name="connsiteX405" fmla="*/ 1176823 w 3048803"/>
                  <a:gd name="connsiteY405" fmla="*/ 1330325 h 3378200"/>
                  <a:gd name="connsiteX406" fmla="*/ 1182538 w 3048803"/>
                  <a:gd name="connsiteY406" fmla="*/ 1313180 h 3378200"/>
                  <a:gd name="connsiteX407" fmla="*/ 1184443 w 3048803"/>
                  <a:gd name="connsiteY407" fmla="*/ 1309371 h 3378200"/>
                  <a:gd name="connsiteX408" fmla="*/ 1179950 w 3048803"/>
                  <a:gd name="connsiteY408" fmla="*/ 1295891 h 3378200"/>
                  <a:gd name="connsiteX409" fmla="*/ 1130851 w 3048803"/>
                  <a:gd name="connsiteY409" fmla="*/ 1326070 h 3378200"/>
                  <a:gd name="connsiteX410" fmla="*/ 1096625 w 3048803"/>
                  <a:gd name="connsiteY410" fmla="*/ 1293620 h 3378200"/>
                  <a:gd name="connsiteX411" fmla="*/ 1068873 w 3048803"/>
                  <a:gd name="connsiteY411" fmla="*/ 1288415 h 3378200"/>
                  <a:gd name="connsiteX412" fmla="*/ 1014898 w 3048803"/>
                  <a:gd name="connsiteY412" fmla="*/ 1241425 h 3378200"/>
                  <a:gd name="connsiteX413" fmla="*/ 972353 w 3048803"/>
                  <a:gd name="connsiteY413" fmla="*/ 1184910 h 3378200"/>
                  <a:gd name="connsiteX414" fmla="*/ 921553 w 3048803"/>
                  <a:gd name="connsiteY414" fmla="*/ 1211071 h 3378200"/>
                  <a:gd name="connsiteX415" fmla="*/ 875996 w 3048803"/>
                  <a:gd name="connsiteY415" fmla="*/ 1215673 h 3378200"/>
                  <a:gd name="connsiteX416" fmla="*/ 837575 w 3048803"/>
                  <a:gd name="connsiteY416" fmla="*/ 1207581 h 3378200"/>
                  <a:gd name="connsiteX417" fmla="*/ 761156 w 3048803"/>
                  <a:gd name="connsiteY417" fmla="*/ 1245298 h 3378200"/>
                  <a:gd name="connsiteX418" fmla="*/ 742075 w 3048803"/>
                  <a:gd name="connsiteY418" fmla="*/ 1218188 h 3378200"/>
                  <a:gd name="connsiteX419" fmla="*/ 753913 w 3048803"/>
                  <a:gd name="connsiteY419" fmla="*/ 1162050 h 3378200"/>
                  <a:gd name="connsiteX420" fmla="*/ 720893 w 3048803"/>
                  <a:gd name="connsiteY420" fmla="*/ 1184910 h 3378200"/>
                  <a:gd name="connsiteX421" fmla="*/ 695493 w 3048803"/>
                  <a:gd name="connsiteY421" fmla="*/ 1177290 h 3378200"/>
                  <a:gd name="connsiteX422" fmla="*/ 671363 w 3048803"/>
                  <a:gd name="connsiteY422" fmla="*/ 1146810 h 3378200"/>
                  <a:gd name="connsiteX423" fmla="*/ 655488 w 3048803"/>
                  <a:gd name="connsiteY423" fmla="*/ 1128395 h 3378200"/>
                  <a:gd name="connsiteX424" fmla="*/ 627548 w 3048803"/>
                  <a:gd name="connsiteY424" fmla="*/ 1128395 h 3378200"/>
                  <a:gd name="connsiteX425" fmla="*/ 605958 w 3048803"/>
                  <a:gd name="connsiteY425" fmla="*/ 1123315 h 3378200"/>
                  <a:gd name="connsiteX426" fmla="*/ 577383 w 3048803"/>
                  <a:gd name="connsiteY426" fmla="*/ 1123315 h 3378200"/>
                  <a:gd name="connsiteX427" fmla="*/ 561508 w 3048803"/>
                  <a:gd name="connsiteY427" fmla="*/ 1149350 h 3378200"/>
                  <a:gd name="connsiteX428" fmla="*/ 534838 w 3048803"/>
                  <a:gd name="connsiteY428" fmla="*/ 1164590 h 3378200"/>
                  <a:gd name="connsiteX429" fmla="*/ 512613 w 3048803"/>
                  <a:gd name="connsiteY429" fmla="*/ 1128395 h 3378200"/>
                  <a:gd name="connsiteX430" fmla="*/ 495468 w 3048803"/>
                  <a:gd name="connsiteY430" fmla="*/ 1108075 h 3378200"/>
                  <a:gd name="connsiteX431" fmla="*/ 495468 w 3048803"/>
                  <a:gd name="connsiteY431" fmla="*/ 1075055 h 3378200"/>
                  <a:gd name="connsiteX432" fmla="*/ 495468 w 3048803"/>
                  <a:gd name="connsiteY432" fmla="*/ 1056640 h 3378200"/>
                  <a:gd name="connsiteX433" fmla="*/ 481498 w 3048803"/>
                  <a:gd name="connsiteY433" fmla="*/ 1015365 h 3378200"/>
                  <a:gd name="connsiteX434" fmla="*/ 444668 w 3048803"/>
                  <a:gd name="connsiteY434" fmla="*/ 1017905 h 3378200"/>
                  <a:gd name="connsiteX435" fmla="*/ 439588 w 3048803"/>
                  <a:gd name="connsiteY435" fmla="*/ 996950 h 3378200"/>
                  <a:gd name="connsiteX436" fmla="*/ 409108 w 3048803"/>
                  <a:gd name="connsiteY436" fmla="*/ 1015365 h 3378200"/>
                  <a:gd name="connsiteX437" fmla="*/ 386248 w 3048803"/>
                  <a:gd name="connsiteY437" fmla="*/ 1017905 h 3378200"/>
                  <a:gd name="connsiteX438" fmla="*/ 357673 w 3048803"/>
                  <a:gd name="connsiteY438" fmla="*/ 1028065 h 3378200"/>
                  <a:gd name="connsiteX439" fmla="*/ 325923 w 3048803"/>
                  <a:gd name="connsiteY439" fmla="*/ 1010285 h 3378200"/>
                  <a:gd name="connsiteX440" fmla="*/ 315128 w 3048803"/>
                  <a:gd name="connsiteY440" fmla="*/ 984250 h 3378200"/>
                  <a:gd name="connsiteX441" fmla="*/ 293538 w 3048803"/>
                  <a:gd name="connsiteY441" fmla="*/ 984250 h 3378200"/>
                  <a:gd name="connsiteX442" fmla="*/ 272583 w 3048803"/>
                  <a:gd name="connsiteY442" fmla="*/ 958215 h 3378200"/>
                  <a:gd name="connsiteX443" fmla="*/ 252263 w 3048803"/>
                  <a:gd name="connsiteY443" fmla="*/ 958215 h 3378200"/>
                  <a:gd name="connsiteX444" fmla="*/ 242103 w 3048803"/>
                  <a:gd name="connsiteY444" fmla="*/ 974090 h 3378200"/>
                  <a:gd name="connsiteX445" fmla="*/ 219878 w 3048803"/>
                  <a:gd name="connsiteY445" fmla="*/ 991870 h 3378200"/>
                  <a:gd name="connsiteX446" fmla="*/ 214798 w 3048803"/>
                  <a:gd name="connsiteY446" fmla="*/ 974090 h 3378200"/>
                  <a:gd name="connsiteX447" fmla="*/ 188128 w 3048803"/>
                  <a:gd name="connsiteY447" fmla="*/ 974090 h 3378200"/>
                  <a:gd name="connsiteX448" fmla="*/ 198288 w 3048803"/>
                  <a:gd name="connsiteY448" fmla="*/ 920116 h 3378200"/>
                  <a:gd name="connsiteX449" fmla="*/ 160062 w 3048803"/>
                  <a:gd name="connsiteY449" fmla="*/ 920116 h 3378200"/>
                  <a:gd name="connsiteX450" fmla="*/ 128821 w 3048803"/>
                  <a:gd name="connsiteY450" fmla="*/ 873761 h 3378200"/>
                  <a:gd name="connsiteX451" fmla="*/ 167808 w 3048803"/>
                  <a:gd name="connsiteY451" fmla="*/ 845185 h 3378200"/>
                  <a:gd name="connsiteX452" fmla="*/ 165226 w 3048803"/>
                  <a:gd name="connsiteY452" fmla="*/ 816736 h 3378200"/>
                  <a:gd name="connsiteX453" fmla="*/ 146643 w 3048803"/>
                  <a:gd name="connsiteY453" fmla="*/ 795020 h 3378200"/>
                  <a:gd name="connsiteX454" fmla="*/ 167808 w 3048803"/>
                  <a:gd name="connsiteY454" fmla="*/ 747395 h 3378200"/>
                  <a:gd name="connsiteX455" fmla="*/ 185588 w 3048803"/>
                  <a:gd name="connsiteY455" fmla="*/ 760095 h 3378200"/>
                  <a:gd name="connsiteX456" fmla="*/ 259883 w 3048803"/>
                  <a:gd name="connsiteY456" fmla="*/ 726440 h 3378200"/>
                  <a:gd name="connsiteX457" fmla="*/ 219878 w 3048803"/>
                  <a:gd name="connsiteY457" fmla="*/ 693420 h 3378200"/>
                  <a:gd name="connsiteX458" fmla="*/ 193208 w 3048803"/>
                  <a:gd name="connsiteY458" fmla="*/ 652780 h 3378200"/>
                  <a:gd name="connsiteX459" fmla="*/ 214798 w 3048803"/>
                  <a:gd name="connsiteY459" fmla="*/ 633730 h 3378200"/>
                  <a:gd name="connsiteX460" fmla="*/ 183048 w 3048803"/>
                  <a:gd name="connsiteY460" fmla="*/ 610870 h 3378200"/>
                  <a:gd name="connsiteX461" fmla="*/ 198288 w 3048803"/>
                  <a:gd name="connsiteY461" fmla="*/ 551815 h 3378200"/>
                  <a:gd name="connsiteX462" fmla="*/ 195748 w 3048803"/>
                  <a:gd name="connsiteY462" fmla="*/ 508636 h 3378200"/>
                  <a:gd name="connsiteX463" fmla="*/ 167808 w 3048803"/>
                  <a:gd name="connsiteY463" fmla="*/ 489585 h 3378200"/>
                  <a:gd name="connsiteX464" fmla="*/ 214798 w 3048803"/>
                  <a:gd name="connsiteY464" fmla="*/ 481965 h 3378200"/>
                  <a:gd name="connsiteX465" fmla="*/ 202733 w 3048803"/>
                  <a:gd name="connsiteY465" fmla="*/ 422911 h 3378200"/>
                  <a:gd name="connsiteX466" fmla="*/ 202733 w 3048803"/>
                  <a:gd name="connsiteY466" fmla="*/ 398145 h 3378200"/>
                  <a:gd name="connsiteX467" fmla="*/ 214798 w 3048803"/>
                  <a:gd name="connsiteY467" fmla="*/ 391160 h 3378200"/>
                  <a:gd name="connsiteX468" fmla="*/ 223688 w 3048803"/>
                  <a:gd name="connsiteY468" fmla="*/ 377191 h 3378200"/>
                  <a:gd name="connsiteX469" fmla="*/ 219878 w 3048803"/>
                  <a:gd name="connsiteY469" fmla="*/ 350520 h 3378200"/>
                  <a:gd name="connsiteX470" fmla="*/ 214798 w 3048803"/>
                  <a:gd name="connsiteY470" fmla="*/ 296545 h 3378200"/>
                  <a:gd name="connsiteX471" fmla="*/ 183048 w 3048803"/>
                  <a:gd name="connsiteY471" fmla="*/ 265430 h 3378200"/>
                  <a:gd name="connsiteX472" fmla="*/ 159553 w 3048803"/>
                  <a:gd name="connsiteY472" fmla="*/ 255270 h 3378200"/>
                  <a:gd name="connsiteX473" fmla="*/ 125898 w 3048803"/>
                  <a:gd name="connsiteY473" fmla="*/ 257810 h 3378200"/>
                  <a:gd name="connsiteX474" fmla="*/ 120818 w 3048803"/>
                  <a:gd name="connsiteY474" fmla="*/ 285115 h 3378200"/>
                  <a:gd name="connsiteX475" fmla="*/ 91482 w 3048803"/>
                  <a:gd name="connsiteY475" fmla="*/ 278256 h 3378200"/>
                  <a:gd name="connsiteX476" fmla="*/ 67185 w 3048803"/>
                  <a:gd name="connsiteY476" fmla="*/ 263142 h 3378200"/>
                  <a:gd name="connsiteX477" fmla="*/ 58588 w 3048803"/>
                  <a:gd name="connsiteY477" fmla="*/ 213995 h 3378200"/>
                  <a:gd name="connsiteX478" fmla="*/ 45679 w 3048803"/>
                  <a:gd name="connsiteY478" fmla="*/ 198372 h 3378200"/>
                  <a:gd name="connsiteX479" fmla="*/ 28492 w 3048803"/>
                  <a:gd name="connsiteY479" fmla="*/ 177884 h 3378200"/>
                  <a:gd name="connsiteX480" fmla="*/ 0 w 3048803"/>
                  <a:gd name="connsiteY480" fmla="*/ 172720 h 3378200"/>
                  <a:gd name="connsiteX481" fmla="*/ 43983 w 3048803"/>
                  <a:gd name="connsiteY481" fmla="*/ 116205 h 3378200"/>
                  <a:gd name="connsiteX482" fmla="*/ 58588 w 3048803"/>
                  <a:gd name="connsiteY482" fmla="*/ 111125 h 3378200"/>
                  <a:gd name="connsiteX483" fmla="*/ 58588 w 3048803"/>
                  <a:gd name="connsiteY483" fmla="*/ 85725 h 3378200"/>
                  <a:gd name="connsiteX484" fmla="*/ 120818 w 3048803"/>
                  <a:gd name="connsiteY484" fmla="*/ 85725 h 3378200"/>
                  <a:gd name="connsiteX485" fmla="*/ 120818 w 3048803"/>
                  <a:gd name="connsiteY485" fmla="*/ 64770 h 3378200"/>
                  <a:gd name="connsiteX486" fmla="*/ 159553 w 3048803"/>
                  <a:gd name="connsiteY486" fmla="*/ 62230 h 3378200"/>
                  <a:gd name="connsiteX487" fmla="*/ 167808 w 3048803"/>
                  <a:gd name="connsiteY487" fmla="*/ 28575 h 3378200"/>
                  <a:gd name="connsiteX488" fmla="*/ 167808 w 3048803"/>
                  <a:gd name="connsiteY488" fmla="*/ 0 h 3378200"/>
                  <a:gd name="connsiteX0" fmla="*/ 966497 w 3048803"/>
                  <a:gd name="connsiteY0" fmla="*/ 2693200 h 3378200"/>
                  <a:gd name="connsiteX1" fmla="*/ 964145 w 3048803"/>
                  <a:gd name="connsiteY1" fmla="*/ 2699470 h 3378200"/>
                  <a:gd name="connsiteX2" fmla="*/ 967273 w 3048803"/>
                  <a:gd name="connsiteY2" fmla="*/ 2698115 h 3378200"/>
                  <a:gd name="connsiteX3" fmla="*/ 966497 w 3048803"/>
                  <a:gd name="connsiteY3" fmla="*/ 2693200 h 3378200"/>
                  <a:gd name="connsiteX4" fmla="*/ 933618 w 3048803"/>
                  <a:gd name="connsiteY4" fmla="*/ 1861844 h 3378200"/>
                  <a:gd name="connsiteX5" fmla="*/ 933618 w 3048803"/>
                  <a:gd name="connsiteY5" fmla="*/ 1869440 h 3378200"/>
                  <a:gd name="connsiteX6" fmla="*/ 950128 w 3048803"/>
                  <a:gd name="connsiteY6" fmla="*/ 1869440 h 3378200"/>
                  <a:gd name="connsiteX7" fmla="*/ 950128 w 3048803"/>
                  <a:gd name="connsiteY7" fmla="*/ 1866214 h 3378200"/>
                  <a:gd name="connsiteX8" fmla="*/ 948223 w 3048803"/>
                  <a:gd name="connsiteY8" fmla="*/ 1866900 h 3378200"/>
                  <a:gd name="connsiteX9" fmla="*/ 933618 w 3048803"/>
                  <a:gd name="connsiteY9" fmla="*/ 1861844 h 3378200"/>
                  <a:gd name="connsiteX10" fmla="*/ 2615098 w 3048803"/>
                  <a:gd name="connsiteY10" fmla="*/ 1367155 h 3378200"/>
                  <a:gd name="connsiteX11" fmla="*/ 2611374 w 3048803"/>
                  <a:gd name="connsiteY11" fmla="*/ 1370879 h 3378200"/>
                  <a:gd name="connsiteX12" fmla="*/ 2612074 w 3048803"/>
                  <a:gd name="connsiteY12" fmla="*/ 1377875 h 3378200"/>
                  <a:gd name="connsiteX13" fmla="*/ 2614463 w 3048803"/>
                  <a:gd name="connsiteY13" fmla="*/ 1376680 h 3378200"/>
                  <a:gd name="connsiteX14" fmla="*/ 2615098 w 3048803"/>
                  <a:gd name="connsiteY14" fmla="*/ 1367155 h 3378200"/>
                  <a:gd name="connsiteX15" fmla="*/ 1338490 w 3048803"/>
                  <a:gd name="connsiteY15" fmla="*/ 1109545 h 3378200"/>
                  <a:gd name="connsiteX16" fmla="*/ 1325285 w 3048803"/>
                  <a:gd name="connsiteY16" fmla="*/ 1117370 h 3378200"/>
                  <a:gd name="connsiteX17" fmla="*/ 1326365 w 3048803"/>
                  <a:gd name="connsiteY17" fmla="*/ 1119187 h 3378200"/>
                  <a:gd name="connsiteX18" fmla="*/ 1327377 w 3048803"/>
                  <a:gd name="connsiteY18" fmla="*/ 1121684 h 3378200"/>
                  <a:gd name="connsiteX19" fmla="*/ 1331128 w 3048803"/>
                  <a:gd name="connsiteY19" fmla="*/ 1118870 h 3378200"/>
                  <a:gd name="connsiteX20" fmla="*/ 1338490 w 3048803"/>
                  <a:gd name="connsiteY20" fmla="*/ 1109545 h 3378200"/>
                  <a:gd name="connsiteX21" fmla="*/ 1389548 w 3048803"/>
                  <a:gd name="connsiteY21" fmla="*/ 885825 h 3378200"/>
                  <a:gd name="connsiteX22" fmla="*/ 1403518 w 3048803"/>
                  <a:gd name="connsiteY22" fmla="*/ 887730 h 3378200"/>
                  <a:gd name="connsiteX23" fmla="*/ 1385227 w 3048803"/>
                  <a:gd name="connsiteY23" fmla="*/ 888706 h 3378200"/>
                  <a:gd name="connsiteX24" fmla="*/ 1389548 w 3048803"/>
                  <a:gd name="connsiteY24" fmla="*/ 885825 h 3378200"/>
                  <a:gd name="connsiteX25" fmla="*/ 167808 w 3048803"/>
                  <a:gd name="connsiteY25" fmla="*/ 0 h 3378200"/>
                  <a:gd name="connsiteX26" fmla="*/ 214798 w 3048803"/>
                  <a:gd name="connsiteY26" fmla="*/ 10795 h 3378200"/>
                  <a:gd name="connsiteX27" fmla="*/ 259883 w 3048803"/>
                  <a:gd name="connsiteY27" fmla="*/ 10795 h 3378200"/>
                  <a:gd name="connsiteX28" fmla="*/ 293538 w 3048803"/>
                  <a:gd name="connsiteY28" fmla="*/ 67310 h 3378200"/>
                  <a:gd name="connsiteX29" fmla="*/ 345608 w 3048803"/>
                  <a:gd name="connsiteY29" fmla="*/ 83185 h 3378200"/>
                  <a:gd name="connsiteX30" fmla="*/ 386248 w 3048803"/>
                  <a:gd name="connsiteY30" fmla="*/ 62230 h 3378200"/>
                  <a:gd name="connsiteX31" fmla="*/ 409108 w 3048803"/>
                  <a:gd name="connsiteY31" fmla="*/ 106045 h 3378200"/>
                  <a:gd name="connsiteX32" fmla="*/ 439588 w 3048803"/>
                  <a:gd name="connsiteY32" fmla="*/ 140970 h 3378200"/>
                  <a:gd name="connsiteX33" fmla="*/ 429260 w 3048803"/>
                  <a:gd name="connsiteY33" fmla="*/ 188595 h 3378200"/>
                  <a:gd name="connsiteX34" fmla="*/ 443063 w 3048803"/>
                  <a:gd name="connsiteY34" fmla="*/ 269282 h 3378200"/>
                  <a:gd name="connsiteX35" fmla="*/ 420754 w 3048803"/>
                  <a:gd name="connsiteY35" fmla="*/ 293754 h 3378200"/>
                  <a:gd name="connsiteX36" fmla="*/ 401362 w 3048803"/>
                  <a:gd name="connsiteY36" fmla="*/ 343110 h 3378200"/>
                  <a:gd name="connsiteX37" fmla="*/ 429261 w 3048803"/>
                  <a:gd name="connsiteY37" fmla="*/ 391160 h 3378200"/>
                  <a:gd name="connsiteX38" fmla="*/ 439012 w 3048803"/>
                  <a:gd name="connsiteY38" fmla="*/ 428615 h 3378200"/>
                  <a:gd name="connsiteX39" fmla="*/ 438953 w 3048803"/>
                  <a:gd name="connsiteY39" fmla="*/ 428626 h 3378200"/>
                  <a:gd name="connsiteX40" fmla="*/ 438953 w 3048803"/>
                  <a:gd name="connsiteY40" fmla="*/ 432436 h 3378200"/>
                  <a:gd name="connsiteX41" fmla="*/ 439012 w 3048803"/>
                  <a:gd name="connsiteY41" fmla="*/ 428615 h 3378200"/>
                  <a:gd name="connsiteX42" fmla="*/ 470703 w 3048803"/>
                  <a:gd name="connsiteY42" fmla="*/ 422911 h 3378200"/>
                  <a:gd name="connsiteX43" fmla="*/ 524043 w 3048803"/>
                  <a:gd name="connsiteY43" fmla="*/ 422911 h 3378200"/>
                  <a:gd name="connsiteX44" fmla="*/ 556428 w 3048803"/>
                  <a:gd name="connsiteY44" fmla="*/ 452756 h 3378200"/>
                  <a:gd name="connsiteX45" fmla="*/ 591988 w 3048803"/>
                  <a:gd name="connsiteY45" fmla="*/ 430530 h 3378200"/>
                  <a:gd name="connsiteX46" fmla="*/ 637708 w 3048803"/>
                  <a:gd name="connsiteY46" fmla="*/ 469265 h 3378200"/>
                  <a:gd name="connsiteX47" fmla="*/ 680001 w 3048803"/>
                  <a:gd name="connsiteY47" fmla="*/ 425067 h 3378200"/>
                  <a:gd name="connsiteX48" fmla="*/ 733258 w 3048803"/>
                  <a:gd name="connsiteY48" fmla="*/ 487254 h 3378200"/>
                  <a:gd name="connsiteX49" fmla="*/ 767248 w 3048803"/>
                  <a:gd name="connsiteY49" fmla="*/ 516382 h 3378200"/>
                  <a:gd name="connsiteX50" fmla="*/ 806618 w 3048803"/>
                  <a:gd name="connsiteY50" fmla="*/ 529590 h 3378200"/>
                  <a:gd name="connsiteX51" fmla="*/ 835193 w 3048803"/>
                  <a:gd name="connsiteY51" fmla="*/ 495300 h 3378200"/>
                  <a:gd name="connsiteX52" fmla="*/ 921553 w 3048803"/>
                  <a:gd name="connsiteY52" fmla="*/ 452756 h 3378200"/>
                  <a:gd name="connsiteX53" fmla="*/ 964608 w 3048803"/>
                  <a:gd name="connsiteY53" fmla="*/ 477011 h 3378200"/>
                  <a:gd name="connsiteX54" fmla="*/ 997118 w 3048803"/>
                  <a:gd name="connsiteY54" fmla="*/ 492125 h 3378200"/>
                  <a:gd name="connsiteX55" fmla="*/ 1043473 w 3048803"/>
                  <a:gd name="connsiteY55" fmla="*/ 508636 h 3378200"/>
                  <a:gd name="connsiteX56" fmla="*/ 1068873 w 3048803"/>
                  <a:gd name="connsiteY56" fmla="*/ 535941 h 3378200"/>
                  <a:gd name="connsiteX57" fmla="*/ 1114976 w 3048803"/>
                  <a:gd name="connsiteY57" fmla="*/ 531873 h 3378200"/>
                  <a:gd name="connsiteX58" fmla="*/ 1208747 w 3048803"/>
                  <a:gd name="connsiteY58" fmla="*/ 605874 h 3378200"/>
                  <a:gd name="connsiteX59" fmla="*/ 1297899 w 3048803"/>
                  <a:gd name="connsiteY59" fmla="*/ 605832 h 3378200"/>
                  <a:gd name="connsiteX60" fmla="*/ 1385420 w 3048803"/>
                  <a:gd name="connsiteY60" fmla="*/ 665042 h 3378200"/>
                  <a:gd name="connsiteX61" fmla="*/ 1420028 w 3048803"/>
                  <a:gd name="connsiteY61" fmla="*/ 668655 h 3378200"/>
                  <a:gd name="connsiteX62" fmla="*/ 1344295 w 3048803"/>
                  <a:gd name="connsiteY62" fmla="*/ 708702 h 3378200"/>
                  <a:gd name="connsiteX63" fmla="*/ 1329013 w 3048803"/>
                  <a:gd name="connsiteY63" fmla="*/ 747520 h 3378200"/>
                  <a:gd name="connsiteX64" fmla="*/ 1357163 w 3048803"/>
                  <a:gd name="connsiteY64" fmla="*/ 816610 h 3378200"/>
                  <a:gd name="connsiteX65" fmla="*/ 1355893 w 3048803"/>
                  <a:gd name="connsiteY65" fmla="*/ 890270 h 3378200"/>
                  <a:gd name="connsiteX66" fmla="*/ 1385227 w 3048803"/>
                  <a:gd name="connsiteY66" fmla="*/ 888706 h 3378200"/>
                  <a:gd name="connsiteX67" fmla="*/ 1372403 w 3048803"/>
                  <a:gd name="connsiteY67" fmla="*/ 897255 h 3378200"/>
                  <a:gd name="connsiteX68" fmla="*/ 1367958 w 3048803"/>
                  <a:gd name="connsiteY68" fmla="*/ 925195 h 3378200"/>
                  <a:gd name="connsiteX69" fmla="*/ 1321603 w 3048803"/>
                  <a:gd name="connsiteY69" fmla="*/ 922655 h 3378200"/>
                  <a:gd name="connsiteX70" fmla="*/ 1305728 w 3048803"/>
                  <a:gd name="connsiteY70" fmla="*/ 945516 h 3378200"/>
                  <a:gd name="connsiteX71" fmla="*/ 1357163 w 3048803"/>
                  <a:gd name="connsiteY71" fmla="*/ 996950 h 3378200"/>
                  <a:gd name="connsiteX72" fmla="*/ 1303488 w 3048803"/>
                  <a:gd name="connsiteY72" fmla="*/ 1075055 h 3378200"/>
                  <a:gd name="connsiteX73" fmla="*/ 1349543 w 3048803"/>
                  <a:gd name="connsiteY73" fmla="*/ 1102995 h 3378200"/>
                  <a:gd name="connsiteX74" fmla="*/ 1343114 w 3048803"/>
                  <a:gd name="connsiteY74" fmla="*/ 1106805 h 3378200"/>
                  <a:gd name="connsiteX75" fmla="*/ 1369228 w 3048803"/>
                  <a:gd name="connsiteY75" fmla="*/ 1106805 h 3378200"/>
                  <a:gd name="connsiteX76" fmla="*/ 1376848 w 3048803"/>
                  <a:gd name="connsiteY76" fmla="*/ 1130300 h 3378200"/>
                  <a:gd name="connsiteX77" fmla="*/ 1384468 w 3048803"/>
                  <a:gd name="connsiteY77" fmla="*/ 1155065 h 3378200"/>
                  <a:gd name="connsiteX78" fmla="*/ 1420028 w 3048803"/>
                  <a:gd name="connsiteY78" fmla="*/ 1160780 h 3378200"/>
                  <a:gd name="connsiteX79" fmla="*/ 1451143 w 3048803"/>
                  <a:gd name="connsiteY79" fmla="*/ 1170305 h 3378200"/>
                  <a:gd name="connsiteX80" fmla="*/ 1470193 w 3048803"/>
                  <a:gd name="connsiteY80" fmla="*/ 1164590 h 3378200"/>
                  <a:gd name="connsiteX81" fmla="*/ 1483528 w 3048803"/>
                  <a:gd name="connsiteY81" fmla="*/ 1145541 h 3378200"/>
                  <a:gd name="connsiteX82" fmla="*/ 1493053 w 3048803"/>
                  <a:gd name="connsiteY82" fmla="*/ 1106805 h 3378200"/>
                  <a:gd name="connsiteX83" fmla="*/ 1521628 w 3048803"/>
                  <a:gd name="connsiteY83" fmla="*/ 1106805 h 3378200"/>
                  <a:gd name="connsiteX84" fmla="*/ 1531153 w 3048803"/>
                  <a:gd name="connsiteY84" fmla="*/ 1126490 h 3378200"/>
                  <a:gd name="connsiteX85" fmla="*/ 1550203 w 3048803"/>
                  <a:gd name="connsiteY85" fmla="*/ 1126490 h 3378200"/>
                  <a:gd name="connsiteX86" fmla="*/ 1569253 w 3048803"/>
                  <a:gd name="connsiteY86" fmla="*/ 1143635 h 3378200"/>
                  <a:gd name="connsiteX87" fmla="*/ 1594018 w 3048803"/>
                  <a:gd name="connsiteY87" fmla="*/ 1143635 h 3378200"/>
                  <a:gd name="connsiteX88" fmla="*/ 1603543 w 3048803"/>
                  <a:gd name="connsiteY88" fmla="*/ 1126490 h 3378200"/>
                  <a:gd name="connsiteX89" fmla="*/ 1590208 w 3048803"/>
                  <a:gd name="connsiteY89" fmla="*/ 1170305 h 3378200"/>
                  <a:gd name="connsiteX90" fmla="*/ 1591861 w 3048803"/>
                  <a:gd name="connsiteY90" fmla="*/ 1197102 h 3378200"/>
                  <a:gd name="connsiteX91" fmla="*/ 1598254 w 3048803"/>
                  <a:gd name="connsiteY91" fmla="*/ 1223094 h 3378200"/>
                  <a:gd name="connsiteX92" fmla="*/ 1612265 w 3048803"/>
                  <a:gd name="connsiteY92" fmla="*/ 1253065 h 3378200"/>
                  <a:gd name="connsiteX93" fmla="*/ 1628141 w 3048803"/>
                  <a:gd name="connsiteY93" fmla="*/ 1253065 h 3378200"/>
                  <a:gd name="connsiteX94" fmla="*/ 1635551 w 3048803"/>
                  <a:gd name="connsiteY94" fmla="*/ 1258229 h 3378200"/>
                  <a:gd name="connsiteX95" fmla="*/ 1651593 w 3048803"/>
                  <a:gd name="connsiteY95" fmla="*/ 1278465 h 3378200"/>
                  <a:gd name="connsiteX96" fmla="*/ 1676358 w 3048803"/>
                  <a:gd name="connsiteY96" fmla="*/ 1298065 h 3378200"/>
                  <a:gd name="connsiteX97" fmla="*/ 1692585 w 3048803"/>
                  <a:gd name="connsiteY97" fmla="*/ 1310221 h 3378200"/>
                  <a:gd name="connsiteX98" fmla="*/ 1696253 w 3048803"/>
                  <a:gd name="connsiteY98" fmla="*/ 1295400 h 3378200"/>
                  <a:gd name="connsiteX99" fmla="*/ 1719113 w 3048803"/>
                  <a:gd name="connsiteY99" fmla="*/ 1310640 h 3378200"/>
                  <a:gd name="connsiteX100" fmla="*/ 1726098 w 3048803"/>
                  <a:gd name="connsiteY100" fmla="*/ 1314450 h 3378200"/>
                  <a:gd name="connsiteX101" fmla="*/ 1747688 w 3048803"/>
                  <a:gd name="connsiteY101" fmla="*/ 1314450 h 3378200"/>
                  <a:gd name="connsiteX102" fmla="*/ 1768643 w 3048803"/>
                  <a:gd name="connsiteY102" fmla="*/ 1314450 h 3378200"/>
                  <a:gd name="connsiteX103" fmla="*/ 1805473 w 3048803"/>
                  <a:gd name="connsiteY103" fmla="*/ 1336675 h 3378200"/>
                  <a:gd name="connsiteX104" fmla="*/ 1782613 w 3048803"/>
                  <a:gd name="connsiteY104" fmla="*/ 1349375 h 3378200"/>
                  <a:gd name="connsiteX105" fmla="*/ 1782613 w 3048803"/>
                  <a:gd name="connsiteY105" fmla="*/ 1364615 h 3378200"/>
                  <a:gd name="connsiteX106" fmla="*/ 1768643 w 3048803"/>
                  <a:gd name="connsiteY106" fmla="*/ 1384935 h 3378200"/>
                  <a:gd name="connsiteX107" fmla="*/ 1790233 w 3048803"/>
                  <a:gd name="connsiteY107" fmla="*/ 1402715 h 3378200"/>
                  <a:gd name="connsiteX108" fmla="*/ 1805473 w 3048803"/>
                  <a:gd name="connsiteY108" fmla="*/ 1428750 h 3378200"/>
                  <a:gd name="connsiteX109" fmla="*/ 1834048 w 3048803"/>
                  <a:gd name="connsiteY109" fmla="*/ 1438910 h 3378200"/>
                  <a:gd name="connsiteX110" fmla="*/ 1861988 w 3048803"/>
                  <a:gd name="connsiteY110" fmla="*/ 1418590 h 3378200"/>
                  <a:gd name="connsiteX111" fmla="*/ 1879768 w 3048803"/>
                  <a:gd name="connsiteY111" fmla="*/ 1426210 h 3378200"/>
                  <a:gd name="connsiteX112" fmla="*/ 1895008 w 3048803"/>
                  <a:gd name="connsiteY112" fmla="*/ 1397635 h 3378200"/>
                  <a:gd name="connsiteX113" fmla="*/ 1919138 w 3048803"/>
                  <a:gd name="connsiteY113" fmla="*/ 1410970 h 3378200"/>
                  <a:gd name="connsiteX114" fmla="*/ 1919138 w 3048803"/>
                  <a:gd name="connsiteY114" fmla="*/ 1431290 h 3378200"/>
                  <a:gd name="connsiteX115" fmla="*/ 1941363 w 3048803"/>
                  <a:gd name="connsiteY115" fmla="*/ 1446530 h 3378200"/>
                  <a:gd name="connsiteX116" fmla="*/ 1957873 w 3048803"/>
                  <a:gd name="connsiteY116" fmla="*/ 1413510 h 3378200"/>
                  <a:gd name="connsiteX117" fmla="*/ 1988988 w 3048803"/>
                  <a:gd name="connsiteY117" fmla="*/ 1410970 h 3378200"/>
                  <a:gd name="connsiteX118" fmla="*/ 2031533 w 3048803"/>
                  <a:gd name="connsiteY118" fmla="*/ 1410970 h 3378200"/>
                  <a:gd name="connsiteX119" fmla="*/ 2057568 w 3048803"/>
                  <a:gd name="connsiteY119" fmla="*/ 1431290 h 3378200"/>
                  <a:gd name="connsiteX120" fmla="*/ 2086032 w 3048803"/>
                  <a:gd name="connsiteY120" fmla="*/ 1424444 h 3378200"/>
                  <a:gd name="connsiteX121" fmla="*/ 2081698 w 3048803"/>
                  <a:gd name="connsiteY121" fmla="*/ 1421130 h 3378200"/>
                  <a:gd name="connsiteX122" fmla="*/ 2122973 w 3048803"/>
                  <a:gd name="connsiteY122" fmla="*/ 1396365 h 3378200"/>
                  <a:gd name="connsiteX123" fmla="*/ 2164883 w 3048803"/>
                  <a:gd name="connsiteY123" fmla="*/ 1369695 h 3378200"/>
                  <a:gd name="connsiteX124" fmla="*/ 2162978 w 3048803"/>
                  <a:gd name="connsiteY124" fmla="*/ 1338580 h 3378200"/>
                  <a:gd name="connsiteX125" fmla="*/ 2174408 w 3048803"/>
                  <a:gd name="connsiteY125" fmla="*/ 1247775 h 3378200"/>
                  <a:gd name="connsiteX126" fmla="*/ 2192823 w 3048803"/>
                  <a:gd name="connsiteY126" fmla="*/ 1230630 h 3378200"/>
                  <a:gd name="connsiteX127" fmla="*/ 2113448 w 3048803"/>
                  <a:gd name="connsiteY127" fmla="*/ 1189355 h 3378200"/>
                  <a:gd name="connsiteX128" fmla="*/ 2079793 w 3048803"/>
                  <a:gd name="connsiteY128" fmla="*/ 1189355 h 3378200"/>
                  <a:gd name="connsiteX129" fmla="*/ 2050583 w 3048803"/>
                  <a:gd name="connsiteY129" fmla="*/ 1211580 h 3378200"/>
                  <a:gd name="connsiteX130" fmla="*/ 2029628 w 3048803"/>
                  <a:gd name="connsiteY130" fmla="*/ 1253490 h 3378200"/>
                  <a:gd name="connsiteX131" fmla="*/ 2022008 w 3048803"/>
                  <a:gd name="connsiteY131" fmla="*/ 1245870 h 3378200"/>
                  <a:gd name="connsiteX132" fmla="*/ 2004863 w 3048803"/>
                  <a:gd name="connsiteY132" fmla="*/ 1243965 h 3378200"/>
                  <a:gd name="connsiteX133" fmla="*/ 2048678 w 3048803"/>
                  <a:gd name="connsiteY133" fmla="*/ 1186815 h 3378200"/>
                  <a:gd name="connsiteX134" fmla="*/ 2023913 w 3048803"/>
                  <a:gd name="connsiteY134" fmla="*/ 1146810 h 3378200"/>
                  <a:gd name="connsiteX135" fmla="*/ 2004863 w 3048803"/>
                  <a:gd name="connsiteY135" fmla="*/ 1200150 h 3378200"/>
                  <a:gd name="connsiteX136" fmla="*/ 1989623 w 3048803"/>
                  <a:gd name="connsiteY136" fmla="*/ 1209675 h 3378200"/>
                  <a:gd name="connsiteX137" fmla="*/ 1993433 w 3048803"/>
                  <a:gd name="connsiteY137" fmla="*/ 1236345 h 3378200"/>
                  <a:gd name="connsiteX138" fmla="*/ 1955333 w 3048803"/>
                  <a:gd name="connsiteY138" fmla="*/ 1230630 h 3378200"/>
                  <a:gd name="connsiteX139" fmla="*/ 1955333 w 3048803"/>
                  <a:gd name="connsiteY139" fmla="*/ 1211580 h 3378200"/>
                  <a:gd name="connsiteX140" fmla="*/ 1987718 w 3048803"/>
                  <a:gd name="connsiteY140" fmla="*/ 1151255 h 3378200"/>
                  <a:gd name="connsiteX141" fmla="*/ 2010578 w 3048803"/>
                  <a:gd name="connsiteY141" fmla="*/ 1135380 h 3378200"/>
                  <a:gd name="connsiteX142" fmla="*/ 1997243 w 3048803"/>
                  <a:gd name="connsiteY142" fmla="*/ 1074420 h 3378200"/>
                  <a:gd name="connsiteX143" fmla="*/ 2023913 w 3048803"/>
                  <a:gd name="connsiteY143" fmla="*/ 1033780 h 3378200"/>
                  <a:gd name="connsiteX144" fmla="*/ 2113448 w 3048803"/>
                  <a:gd name="connsiteY144" fmla="*/ 1017905 h 3378200"/>
                  <a:gd name="connsiteX145" fmla="*/ 2162978 w 3048803"/>
                  <a:gd name="connsiteY145" fmla="*/ 1005205 h 3378200"/>
                  <a:gd name="connsiteX146" fmla="*/ 2145198 w 3048803"/>
                  <a:gd name="connsiteY146" fmla="*/ 954405 h 3378200"/>
                  <a:gd name="connsiteX147" fmla="*/ 2111543 w 3048803"/>
                  <a:gd name="connsiteY147" fmla="*/ 963931 h 3378200"/>
                  <a:gd name="connsiteX148" fmla="*/ 2079793 w 3048803"/>
                  <a:gd name="connsiteY148" fmla="*/ 938530 h 3378200"/>
                  <a:gd name="connsiteX149" fmla="*/ 2081698 w 3048803"/>
                  <a:gd name="connsiteY149" fmla="*/ 859155 h 3378200"/>
                  <a:gd name="connsiteX150" fmla="*/ 2129323 w 3048803"/>
                  <a:gd name="connsiteY150" fmla="*/ 824230 h 3378200"/>
                  <a:gd name="connsiteX151" fmla="*/ 2192823 w 3048803"/>
                  <a:gd name="connsiteY151" fmla="*/ 805180 h 3378200"/>
                  <a:gd name="connsiteX152" fmla="*/ 2213778 w 3048803"/>
                  <a:gd name="connsiteY152" fmla="*/ 849630 h 3378200"/>
                  <a:gd name="connsiteX153" fmla="*/ 2230923 w 3048803"/>
                  <a:gd name="connsiteY153" fmla="*/ 881380 h 3378200"/>
                  <a:gd name="connsiteX154" fmla="*/ 2275373 w 3048803"/>
                  <a:gd name="connsiteY154" fmla="*/ 903605 h 3378200"/>
                  <a:gd name="connsiteX155" fmla="*/ 2275373 w 3048803"/>
                  <a:gd name="connsiteY155" fmla="*/ 878205 h 3378200"/>
                  <a:gd name="connsiteX156" fmla="*/ 2367448 w 3048803"/>
                  <a:gd name="connsiteY156" fmla="*/ 849630 h 3378200"/>
                  <a:gd name="connsiteX157" fmla="*/ 2403008 w 3048803"/>
                  <a:gd name="connsiteY157" fmla="*/ 862965 h 3378200"/>
                  <a:gd name="connsiteX158" fmla="*/ 2433488 w 3048803"/>
                  <a:gd name="connsiteY158" fmla="*/ 847725 h 3378200"/>
                  <a:gd name="connsiteX159" fmla="*/ 2456348 w 3048803"/>
                  <a:gd name="connsiteY159" fmla="*/ 872490 h 3378200"/>
                  <a:gd name="connsiteX160" fmla="*/ 2444918 w 3048803"/>
                  <a:gd name="connsiteY160" fmla="*/ 889635 h 3378200"/>
                  <a:gd name="connsiteX161" fmla="*/ 2469683 w 3048803"/>
                  <a:gd name="connsiteY161" fmla="*/ 901065 h 3378200"/>
                  <a:gd name="connsiteX162" fmla="*/ 2458253 w 3048803"/>
                  <a:gd name="connsiteY162" fmla="*/ 910590 h 3378200"/>
                  <a:gd name="connsiteX163" fmla="*/ 2469048 w 3048803"/>
                  <a:gd name="connsiteY163" fmla="*/ 922655 h 3378200"/>
                  <a:gd name="connsiteX164" fmla="*/ 2494448 w 3048803"/>
                  <a:gd name="connsiteY164" fmla="*/ 986155 h 3378200"/>
                  <a:gd name="connsiteX165" fmla="*/ 2458253 w 3048803"/>
                  <a:gd name="connsiteY165" fmla="*/ 1038225 h 3378200"/>
                  <a:gd name="connsiteX166" fmla="*/ 2471588 w 3048803"/>
                  <a:gd name="connsiteY166" fmla="*/ 1068705 h 3378200"/>
                  <a:gd name="connsiteX167" fmla="*/ 2448728 w 3048803"/>
                  <a:gd name="connsiteY167" fmla="*/ 1106805 h 3378200"/>
                  <a:gd name="connsiteX168" fmla="*/ 2448728 w 3048803"/>
                  <a:gd name="connsiteY168" fmla="*/ 1132206 h 3378200"/>
                  <a:gd name="connsiteX169" fmla="*/ 2427773 w 3048803"/>
                  <a:gd name="connsiteY169" fmla="*/ 1141095 h 3378200"/>
                  <a:gd name="connsiteX170" fmla="*/ 2431583 w 3048803"/>
                  <a:gd name="connsiteY170" fmla="*/ 1163955 h 3378200"/>
                  <a:gd name="connsiteX171" fmla="*/ 2387768 w 3048803"/>
                  <a:gd name="connsiteY171" fmla="*/ 1198880 h 3378200"/>
                  <a:gd name="connsiteX172" fmla="*/ 2384593 w 3048803"/>
                  <a:gd name="connsiteY172" fmla="*/ 1230630 h 3378200"/>
                  <a:gd name="connsiteX173" fmla="*/ 2345858 w 3048803"/>
                  <a:gd name="connsiteY173" fmla="*/ 1239520 h 3378200"/>
                  <a:gd name="connsiteX174" fmla="*/ 2330367 w 3048803"/>
                  <a:gd name="connsiteY174" fmla="*/ 1308309 h 3378200"/>
                  <a:gd name="connsiteX175" fmla="*/ 2384593 w 3048803"/>
                  <a:gd name="connsiteY175" fmla="*/ 1314451 h 3378200"/>
                  <a:gd name="connsiteX176" fmla="*/ 2430948 w 3048803"/>
                  <a:gd name="connsiteY176" fmla="*/ 1295400 h 3378200"/>
                  <a:gd name="connsiteX177" fmla="*/ 2472223 w 3048803"/>
                  <a:gd name="connsiteY177" fmla="*/ 1295400 h 3378200"/>
                  <a:gd name="connsiteX178" fmla="*/ 2536358 w 3048803"/>
                  <a:gd name="connsiteY178" fmla="*/ 1239520 h 3378200"/>
                  <a:gd name="connsiteX179" fmla="*/ 2570648 w 3048803"/>
                  <a:gd name="connsiteY179" fmla="*/ 1239520 h 3378200"/>
                  <a:gd name="connsiteX180" fmla="*/ 2573647 w 3048803"/>
                  <a:gd name="connsiteY180" fmla="*/ 1251314 h 3378200"/>
                  <a:gd name="connsiteX181" fmla="*/ 2573710 w 3048803"/>
                  <a:gd name="connsiteY181" fmla="*/ 1251335 h 3378200"/>
                  <a:gd name="connsiteX182" fmla="*/ 2580173 w 3048803"/>
                  <a:gd name="connsiteY182" fmla="*/ 1241425 h 3378200"/>
                  <a:gd name="connsiteX183" fmla="*/ 2601763 w 3048803"/>
                  <a:gd name="connsiteY183" fmla="*/ 1241425 h 3378200"/>
                  <a:gd name="connsiteX184" fmla="*/ 2627163 w 3048803"/>
                  <a:gd name="connsiteY184" fmla="*/ 1264285 h 3378200"/>
                  <a:gd name="connsiteX185" fmla="*/ 2639863 w 3048803"/>
                  <a:gd name="connsiteY185" fmla="*/ 1275715 h 3378200"/>
                  <a:gd name="connsiteX186" fmla="*/ 2653833 w 3048803"/>
                  <a:gd name="connsiteY186" fmla="*/ 1284605 h 3378200"/>
                  <a:gd name="connsiteX187" fmla="*/ 2662088 w 3048803"/>
                  <a:gd name="connsiteY187" fmla="*/ 1273175 h 3378200"/>
                  <a:gd name="connsiteX188" fmla="*/ 2681138 w 3048803"/>
                  <a:gd name="connsiteY188" fmla="*/ 1275715 h 3378200"/>
                  <a:gd name="connsiteX189" fmla="*/ 2698918 w 3048803"/>
                  <a:gd name="connsiteY189" fmla="*/ 1285875 h 3378200"/>
                  <a:gd name="connsiteX190" fmla="*/ 2702728 w 3048803"/>
                  <a:gd name="connsiteY190" fmla="*/ 1297940 h 3378200"/>
                  <a:gd name="connsiteX191" fmla="*/ 2716698 w 3048803"/>
                  <a:gd name="connsiteY191" fmla="*/ 1314451 h 3378200"/>
                  <a:gd name="connsiteX192" fmla="*/ 2715428 w 3048803"/>
                  <a:gd name="connsiteY192" fmla="*/ 1324610 h 3378200"/>
                  <a:gd name="connsiteX193" fmla="*/ 2737018 w 3048803"/>
                  <a:gd name="connsiteY193" fmla="*/ 1325880 h 3378200"/>
                  <a:gd name="connsiteX194" fmla="*/ 2737018 w 3048803"/>
                  <a:gd name="connsiteY194" fmla="*/ 1334770 h 3378200"/>
                  <a:gd name="connsiteX195" fmla="*/ 2763053 w 3048803"/>
                  <a:gd name="connsiteY195" fmla="*/ 1347470 h 3378200"/>
                  <a:gd name="connsiteX196" fmla="*/ 2760513 w 3048803"/>
                  <a:gd name="connsiteY196" fmla="*/ 1357630 h 3378200"/>
                  <a:gd name="connsiteX197" fmla="*/ 2775753 w 3048803"/>
                  <a:gd name="connsiteY197" fmla="*/ 1370330 h 3378200"/>
                  <a:gd name="connsiteX198" fmla="*/ 2766863 w 3048803"/>
                  <a:gd name="connsiteY198" fmla="*/ 1386205 h 3378200"/>
                  <a:gd name="connsiteX199" fmla="*/ 2766863 w 3048803"/>
                  <a:gd name="connsiteY199" fmla="*/ 1400175 h 3378200"/>
                  <a:gd name="connsiteX200" fmla="*/ 2777023 w 3048803"/>
                  <a:gd name="connsiteY200" fmla="*/ 1415415 h 3378200"/>
                  <a:gd name="connsiteX201" fmla="*/ 2793533 w 3048803"/>
                  <a:gd name="connsiteY201" fmla="*/ 1423036 h 3378200"/>
                  <a:gd name="connsiteX202" fmla="*/ 2793533 w 3048803"/>
                  <a:gd name="connsiteY202" fmla="*/ 1440815 h 3378200"/>
                  <a:gd name="connsiteX203" fmla="*/ 2771943 w 3048803"/>
                  <a:gd name="connsiteY203" fmla="*/ 1435735 h 3378200"/>
                  <a:gd name="connsiteX204" fmla="*/ 2763053 w 3048803"/>
                  <a:gd name="connsiteY204" fmla="*/ 1439545 h 3378200"/>
                  <a:gd name="connsiteX205" fmla="*/ 2753528 w 3048803"/>
                  <a:gd name="connsiteY205" fmla="*/ 1431925 h 3378200"/>
                  <a:gd name="connsiteX206" fmla="*/ 2750988 w 3048803"/>
                  <a:gd name="connsiteY206" fmla="*/ 1508760 h 3378200"/>
                  <a:gd name="connsiteX207" fmla="*/ 2773213 w 3048803"/>
                  <a:gd name="connsiteY207" fmla="*/ 1512570 h 3378200"/>
                  <a:gd name="connsiteX208" fmla="*/ 2783373 w 3048803"/>
                  <a:gd name="connsiteY208" fmla="*/ 1504950 h 3378200"/>
                  <a:gd name="connsiteX209" fmla="*/ 2807503 w 3048803"/>
                  <a:gd name="connsiteY209" fmla="*/ 1525270 h 3378200"/>
                  <a:gd name="connsiteX210" fmla="*/ 2831633 w 3048803"/>
                  <a:gd name="connsiteY210" fmla="*/ 1554481 h 3378200"/>
                  <a:gd name="connsiteX211" fmla="*/ 2851953 w 3048803"/>
                  <a:gd name="connsiteY211" fmla="*/ 1553210 h 3378200"/>
                  <a:gd name="connsiteX212" fmla="*/ 2869098 w 3048803"/>
                  <a:gd name="connsiteY212" fmla="*/ 1565910 h 3378200"/>
                  <a:gd name="connsiteX213" fmla="*/ 2886878 w 3048803"/>
                  <a:gd name="connsiteY213" fmla="*/ 1551940 h 3378200"/>
                  <a:gd name="connsiteX214" fmla="*/ 2898308 w 3048803"/>
                  <a:gd name="connsiteY214" fmla="*/ 1565910 h 3378200"/>
                  <a:gd name="connsiteX215" fmla="*/ 2921168 w 3048803"/>
                  <a:gd name="connsiteY215" fmla="*/ 1554481 h 3378200"/>
                  <a:gd name="connsiteX216" fmla="*/ 2937678 w 3048803"/>
                  <a:gd name="connsiteY216" fmla="*/ 1575435 h 3378200"/>
                  <a:gd name="connsiteX217" fmla="*/ 2971333 w 3048803"/>
                  <a:gd name="connsiteY217" fmla="*/ 1602105 h 3378200"/>
                  <a:gd name="connsiteX218" fmla="*/ 2981493 w 3048803"/>
                  <a:gd name="connsiteY218" fmla="*/ 1602105 h 3378200"/>
                  <a:gd name="connsiteX219" fmla="*/ 2976413 w 3048803"/>
                  <a:gd name="connsiteY219" fmla="*/ 1614805 h 3378200"/>
                  <a:gd name="connsiteX220" fmla="*/ 2981493 w 3048803"/>
                  <a:gd name="connsiteY220" fmla="*/ 1632585 h 3378200"/>
                  <a:gd name="connsiteX221" fmla="*/ 2986573 w 3048803"/>
                  <a:gd name="connsiteY221" fmla="*/ 1663700 h 3378200"/>
                  <a:gd name="connsiteX222" fmla="*/ 3000543 w 3048803"/>
                  <a:gd name="connsiteY222" fmla="*/ 1659255 h 3378200"/>
                  <a:gd name="connsiteX223" fmla="*/ 3010703 w 3048803"/>
                  <a:gd name="connsiteY223" fmla="*/ 1685290 h 3378200"/>
                  <a:gd name="connsiteX224" fmla="*/ 3048803 w 3048803"/>
                  <a:gd name="connsiteY224" fmla="*/ 1729740 h 3378200"/>
                  <a:gd name="connsiteX225" fmla="*/ 3026729 w 3048803"/>
                  <a:gd name="connsiteY225" fmla="*/ 1798723 h 3378200"/>
                  <a:gd name="connsiteX226" fmla="*/ 3013147 w 3048803"/>
                  <a:gd name="connsiteY226" fmla="*/ 1792286 h 3378200"/>
                  <a:gd name="connsiteX227" fmla="*/ 2996009 w 3048803"/>
                  <a:gd name="connsiteY227" fmla="*/ 1872304 h 3378200"/>
                  <a:gd name="connsiteX228" fmla="*/ 2948402 w 3048803"/>
                  <a:gd name="connsiteY228" fmla="*/ 1929460 h 3378200"/>
                  <a:gd name="connsiteX229" fmla="*/ 2963636 w 3048803"/>
                  <a:gd name="connsiteY229" fmla="*/ 1958038 h 3378200"/>
                  <a:gd name="connsiteX230" fmla="*/ 2881752 w 3048803"/>
                  <a:gd name="connsiteY230" fmla="*/ 2087591 h 3378200"/>
                  <a:gd name="connsiteX231" fmla="*/ 2837953 w 3048803"/>
                  <a:gd name="connsiteY231" fmla="*/ 2110453 h 3378200"/>
                  <a:gd name="connsiteX232" fmla="*/ 2782729 w 3048803"/>
                  <a:gd name="connsiteY232" fmla="*/ 2129505 h 3378200"/>
                  <a:gd name="connsiteX233" fmla="*/ 2742739 w 3048803"/>
                  <a:gd name="connsiteY233" fmla="*/ 2188566 h 3378200"/>
                  <a:gd name="connsiteX234" fmla="*/ 2733218 w 3048803"/>
                  <a:gd name="connsiteY234" fmla="*/ 2342887 h 3378200"/>
                  <a:gd name="connsiteX235" fmla="*/ 2712271 w 3048803"/>
                  <a:gd name="connsiteY235" fmla="*/ 2360033 h 3378200"/>
                  <a:gd name="connsiteX236" fmla="*/ 2693228 w 3048803"/>
                  <a:gd name="connsiteY236" fmla="*/ 2392422 h 3378200"/>
                  <a:gd name="connsiteX237" fmla="*/ 2691324 w 3048803"/>
                  <a:gd name="connsiteY237" fmla="*/ 2464819 h 3378200"/>
                  <a:gd name="connsiteX238" fmla="*/ 2641813 w 3048803"/>
                  <a:gd name="connsiteY238" fmla="*/ 2521975 h 3378200"/>
                  <a:gd name="connsiteX239" fmla="*/ 2609440 w 3048803"/>
                  <a:gd name="connsiteY239" fmla="*/ 2521975 h 3378200"/>
                  <a:gd name="connsiteX240" fmla="*/ 2535173 w 3048803"/>
                  <a:gd name="connsiteY240" fmla="*/ 2554363 h 3378200"/>
                  <a:gd name="connsiteX241" fmla="*/ 2487566 w 3048803"/>
                  <a:gd name="connsiteY241" fmla="*/ 2605803 h 3378200"/>
                  <a:gd name="connsiteX242" fmla="*/ 2487566 w 3048803"/>
                  <a:gd name="connsiteY242" fmla="*/ 2638192 h 3378200"/>
                  <a:gd name="connsiteX243" fmla="*/ 2449480 w 3048803"/>
                  <a:gd name="connsiteY243" fmla="*/ 2653433 h 3378200"/>
                  <a:gd name="connsiteX244" fmla="*/ 2454688 w 3048803"/>
                  <a:gd name="connsiteY244" fmla="*/ 2729850 h 3378200"/>
                  <a:gd name="connsiteX245" fmla="*/ 2449481 w 3048803"/>
                  <a:gd name="connsiteY245" fmla="*/ 2728371 h 3378200"/>
                  <a:gd name="connsiteX246" fmla="*/ 2428533 w 3048803"/>
                  <a:gd name="connsiteY246" fmla="*/ 2794418 h 3378200"/>
                  <a:gd name="connsiteX247" fmla="*/ 2417108 w 3048803"/>
                  <a:gd name="connsiteY247" fmla="*/ 2788702 h 3378200"/>
                  <a:gd name="connsiteX248" fmla="*/ 2388544 w 3048803"/>
                  <a:gd name="connsiteY248" fmla="*/ 2815375 h 3378200"/>
                  <a:gd name="connsiteX249" fmla="*/ 2337128 w 3048803"/>
                  <a:gd name="connsiteY249" fmla="*/ 2840142 h 3378200"/>
                  <a:gd name="connsiteX250" fmla="*/ 2346649 w 3048803"/>
                  <a:gd name="connsiteY250" fmla="*/ 2855384 h 3378200"/>
                  <a:gd name="connsiteX251" fmla="*/ 2283808 w 3048803"/>
                  <a:gd name="connsiteY251" fmla="*/ 2914445 h 3378200"/>
                  <a:gd name="connsiteX252" fmla="*/ 2214620 w 3048803"/>
                  <a:gd name="connsiteY252" fmla="*/ 2990652 h 3378200"/>
                  <a:gd name="connsiteX253" fmla="*/ 2203828 w 3048803"/>
                  <a:gd name="connsiteY253" fmla="*/ 2990652 h 3378200"/>
                  <a:gd name="connsiteX254" fmla="*/ 2193672 w 3048803"/>
                  <a:gd name="connsiteY254" fmla="*/ 3019230 h 3378200"/>
                  <a:gd name="connsiteX255" fmla="*/ 2179072 w 3048803"/>
                  <a:gd name="connsiteY255" fmla="*/ 3034472 h 3378200"/>
                  <a:gd name="connsiteX256" fmla="*/ 2160030 w 3048803"/>
                  <a:gd name="connsiteY256" fmla="*/ 3055429 h 3378200"/>
                  <a:gd name="connsiteX257" fmla="*/ 2146700 w 3048803"/>
                  <a:gd name="connsiteY257" fmla="*/ 3064955 h 3378200"/>
                  <a:gd name="connsiteX258" fmla="*/ 2135909 w 3048803"/>
                  <a:gd name="connsiteY258" fmla="*/ 3076386 h 3378200"/>
                  <a:gd name="connsiteX259" fmla="*/ 2114327 w 3048803"/>
                  <a:gd name="connsiteY259" fmla="*/ 3084007 h 3378200"/>
                  <a:gd name="connsiteX260" fmla="*/ 2082589 w 3048803"/>
                  <a:gd name="connsiteY260" fmla="*/ 3089722 h 3378200"/>
                  <a:gd name="connsiteX261" fmla="*/ 2045773 w 3048803"/>
                  <a:gd name="connsiteY261" fmla="*/ 3095438 h 3378200"/>
                  <a:gd name="connsiteX262" fmla="*/ 2019113 w 3048803"/>
                  <a:gd name="connsiteY262" fmla="*/ 3103058 h 3378200"/>
                  <a:gd name="connsiteX263" fmla="*/ 2005783 w 3048803"/>
                  <a:gd name="connsiteY263" fmla="*/ 3106869 h 3378200"/>
                  <a:gd name="connsiteX264" fmla="*/ 1979123 w 3048803"/>
                  <a:gd name="connsiteY264" fmla="*/ 3120205 h 3378200"/>
                  <a:gd name="connsiteX265" fmla="*/ 1975314 w 3048803"/>
                  <a:gd name="connsiteY265" fmla="*/ 3131636 h 3378200"/>
                  <a:gd name="connsiteX266" fmla="*/ 1973479 w 3048803"/>
                  <a:gd name="connsiteY266" fmla="*/ 3132471 h 3378200"/>
                  <a:gd name="connsiteX267" fmla="*/ 1972478 w 3048803"/>
                  <a:gd name="connsiteY267" fmla="*/ 3132137 h 3378200"/>
                  <a:gd name="connsiteX268" fmla="*/ 1953263 w 3048803"/>
                  <a:gd name="connsiteY268" fmla="*/ 3128047 h 3378200"/>
                  <a:gd name="connsiteX269" fmla="*/ 1936351 w 3048803"/>
                  <a:gd name="connsiteY269" fmla="*/ 3098165 h 3378200"/>
                  <a:gd name="connsiteX270" fmla="*/ 1919209 w 3048803"/>
                  <a:gd name="connsiteY270" fmla="*/ 3094990 h 3378200"/>
                  <a:gd name="connsiteX271" fmla="*/ 1900163 w 3048803"/>
                  <a:gd name="connsiteY271" fmla="*/ 3054985 h 3378200"/>
                  <a:gd name="connsiteX272" fmla="*/ 1891274 w 3048803"/>
                  <a:gd name="connsiteY272" fmla="*/ 2962275 h 3378200"/>
                  <a:gd name="connsiteX273" fmla="*/ 1848102 w 3048803"/>
                  <a:gd name="connsiteY273" fmla="*/ 2971165 h 3378200"/>
                  <a:gd name="connsiteX274" fmla="*/ 1816358 w 3048803"/>
                  <a:gd name="connsiteY274" fmla="*/ 3023235 h 3378200"/>
                  <a:gd name="connsiteX275" fmla="*/ 1816358 w 3048803"/>
                  <a:gd name="connsiteY275" fmla="*/ 3046095 h 3378200"/>
                  <a:gd name="connsiteX276" fmla="*/ 1747790 w 3048803"/>
                  <a:gd name="connsiteY276" fmla="*/ 3057525 h 3378200"/>
                  <a:gd name="connsiteX277" fmla="*/ 1723030 w 3048803"/>
                  <a:gd name="connsiteY277" fmla="*/ 3131820 h 3378200"/>
                  <a:gd name="connsiteX278" fmla="*/ 1747790 w 3048803"/>
                  <a:gd name="connsiteY278" fmla="*/ 3131820 h 3378200"/>
                  <a:gd name="connsiteX279" fmla="*/ 1706523 w 3048803"/>
                  <a:gd name="connsiteY279" fmla="*/ 3181985 h 3378200"/>
                  <a:gd name="connsiteX280" fmla="*/ 1619311 w 3048803"/>
                  <a:gd name="connsiteY280" fmla="*/ 3171817 h 3378200"/>
                  <a:gd name="connsiteX281" fmla="*/ 1632241 w 3048803"/>
                  <a:gd name="connsiteY281" fmla="*/ 3164205 h 3378200"/>
                  <a:gd name="connsiteX282" fmla="*/ 1603037 w 3048803"/>
                  <a:gd name="connsiteY282" fmla="*/ 3169920 h 3378200"/>
                  <a:gd name="connsiteX283" fmla="*/ 1619311 w 3048803"/>
                  <a:gd name="connsiteY283" fmla="*/ 3171817 h 3378200"/>
                  <a:gd name="connsiteX284" fmla="*/ 1531930 w 3048803"/>
                  <a:gd name="connsiteY284" fmla="*/ 3223260 h 3378200"/>
                  <a:gd name="connsiteX285" fmla="*/ 1442411 w 3048803"/>
                  <a:gd name="connsiteY285" fmla="*/ 3195955 h 3378200"/>
                  <a:gd name="connsiteX286" fmla="*/ 1442411 w 3048803"/>
                  <a:gd name="connsiteY286" fmla="*/ 3164205 h 3378200"/>
                  <a:gd name="connsiteX287" fmla="*/ 1413841 w 3048803"/>
                  <a:gd name="connsiteY287" fmla="*/ 3164205 h 3378200"/>
                  <a:gd name="connsiteX288" fmla="*/ 1384002 w 3048803"/>
                  <a:gd name="connsiteY288" fmla="*/ 3147060 h 3378200"/>
                  <a:gd name="connsiteX289" fmla="*/ 1316704 w 3048803"/>
                  <a:gd name="connsiteY289" fmla="*/ 3199130 h 3378200"/>
                  <a:gd name="connsiteX290" fmla="*/ 1302102 w 3048803"/>
                  <a:gd name="connsiteY290" fmla="*/ 3223260 h 3378200"/>
                  <a:gd name="connsiteX291" fmla="*/ 1302102 w 3048803"/>
                  <a:gd name="connsiteY291" fmla="*/ 3253740 h 3378200"/>
                  <a:gd name="connsiteX292" fmla="*/ 1302102 w 3048803"/>
                  <a:gd name="connsiteY292" fmla="*/ 3291205 h 3378200"/>
                  <a:gd name="connsiteX293" fmla="*/ 1265278 w 3048803"/>
                  <a:gd name="connsiteY293" fmla="*/ 3296920 h 3378200"/>
                  <a:gd name="connsiteX294" fmla="*/ 1227820 w 3048803"/>
                  <a:gd name="connsiteY294" fmla="*/ 3328670 h 3378200"/>
                  <a:gd name="connsiteX295" fmla="*/ 1187822 w 3048803"/>
                  <a:gd name="connsiteY295" fmla="*/ 3378200 h 3378200"/>
                  <a:gd name="connsiteX296" fmla="*/ 1170046 w 3048803"/>
                  <a:gd name="connsiteY296" fmla="*/ 3356610 h 3378200"/>
                  <a:gd name="connsiteX297" fmla="*/ 1104550 w 3048803"/>
                  <a:gd name="connsiteY297" fmla="*/ 3335507 h 3378200"/>
                  <a:gd name="connsiteX298" fmla="*/ 1112053 w 3048803"/>
                  <a:gd name="connsiteY298" fmla="*/ 3321685 h 3378200"/>
                  <a:gd name="connsiteX299" fmla="*/ 1099988 w 3048803"/>
                  <a:gd name="connsiteY299" fmla="*/ 3319145 h 3378200"/>
                  <a:gd name="connsiteX300" fmla="*/ 1099988 w 3048803"/>
                  <a:gd name="connsiteY300" fmla="*/ 3260090 h 3378200"/>
                  <a:gd name="connsiteX301" fmla="*/ 1112053 w 3048803"/>
                  <a:gd name="connsiteY301" fmla="*/ 3256280 h 3378200"/>
                  <a:gd name="connsiteX302" fmla="*/ 1099988 w 3048803"/>
                  <a:gd name="connsiteY302" fmla="*/ 3175000 h 3378200"/>
                  <a:gd name="connsiteX303" fmla="*/ 1099988 w 3048803"/>
                  <a:gd name="connsiteY303" fmla="*/ 3160395 h 3378200"/>
                  <a:gd name="connsiteX304" fmla="*/ 1099988 w 3048803"/>
                  <a:gd name="connsiteY304" fmla="*/ 3146425 h 3378200"/>
                  <a:gd name="connsiteX305" fmla="*/ 1079668 w 3048803"/>
                  <a:gd name="connsiteY305" fmla="*/ 3156585 h 3378200"/>
                  <a:gd name="connsiteX306" fmla="*/ 1075223 w 3048803"/>
                  <a:gd name="connsiteY306" fmla="*/ 3128010 h 3378200"/>
                  <a:gd name="connsiteX307" fmla="*/ 1071413 w 3048803"/>
                  <a:gd name="connsiteY307" fmla="*/ 3095625 h 3378200"/>
                  <a:gd name="connsiteX308" fmla="*/ 1084748 w 3048803"/>
                  <a:gd name="connsiteY308" fmla="*/ 3057525 h 3378200"/>
                  <a:gd name="connsiteX309" fmla="*/ 1046648 w 3048803"/>
                  <a:gd name="connsiteY309" fmla="*/ 3076575 h 3378200"/>
                  <a:gd name="connsiteX310" fmla="*/ 1023788 w 3048803"/>
                  <a:gd name="connsiteY310" fmla="*/ 3068955 h 3378200"/>
                  <a:gd name="connsiteX311" fmla="*/ 1035218 w 3048803"/>
                  <a:gd name="connsiteY311" fmla="*/ 3048000 h 3378200"/>
                  <a:gd name="connsiteX312" fmla="*/ 1023788 w 3048803"/>
                  <a:gd name="connsiteY312" fmla="*/ 3011805 h 3378200"/>
                  <a:gd name="connsiteX313" fmla="*/ 1021883 w 3048803"/>
                  <a:gd name="connsiteY313" fmla="*/ 2975610 h 3378200"/>
                  <a:gd name="connsiteX314" fmla="*/ 1000928 w 3048803"/>
                  <a:gd name="connsiteY314" fmla="*/ 2967990 h 3378200"/>
                  <a:gd name="connsiteX315" fmla="*/ 972353 w 3048803"/>
                  <a:gd name="connsiteY315" fmla="*/ 2971800 h 3378200"/>
                  <a:gd name="connsiteX316" fmla="*/ 983783 w 3048803"/>
                  <a:gd name="connsiteY316" fmla="*/ 2920365 h 3378200"/>
                  <a:gd name="connsiteX317" fmla="*/ 1000928 w 3048803"/>
                  <a:gd name="connsiteY317" fmla="*/ 2891790 h 3378200"/>
                  <a:gd name="connsiteX318" fmla="*/ 981878 w 3048803"/>
                  <a:gd name="connsiteY318" fmla="*/ 2861310 h 3378200"/>
                  <a:gd name="connsiteX319" fmla="*/ 981878 w 3048803"/>
                  <a:gd name="connsiteY319" fmla="*/ 2842260 h 3378200"/>
                  <a:gd name="connsiteX320" fmla="*/ 972353 w 3048803"/>
                  <a:gd name="connsiteY320" fmla="*/ 2819400 h 3378200"/>
                  <a:gd name="connsiteX321" fmla="*/ 959018 w 3048803"/>
                  <a:gd name="connsiteY321" fmla="*/ 2785110 h 3378200"/>
                  <a:gd name="connsiteX322" fmla="*/ 945683 w 3048803"/>
                  <a:gd name="connsiteY322" fmla="*/ 2747010 h 3378200"/>
                  <a:gd name="connsiteX323" fmla="*/ 948223 w 3048803"/>
                  <a:gd name="connsiteY323" fmla="*/ 2728595 h 3378200"/>
                  <a:gd name="connsiteX324" fmla="*/ 948223 w 3048803"/>
                  <a:gd name="connsiteY324" fmla="*/ 2716978 h 3378200"/>
                  <a:gd name="connsiteX325" fmla="*/ 933618 w 3048803"/>
                  <a:gd name="connsiteY325" fmla="*/ 2728595 h 3378200"/>
                  <a:gd name="connsiteX326" fmla="*/ 894248 w 3048803"/>
                  <a:gd name="connsiteY326" fmla="*/ 2684145 h 3378200"/>
                  <a:gd name="connsiteX327" fmla="*/ 865673 w 3048803"/>
                  <a:gd name="connsiteY327" fmla="*/ 2665095 h 3378200"/>
                  <a:gd name="connsiteX328" fmla="*/ 837098 w 3048803"/>
                  <a:gd name="connsiteY328" fmla="*/ 2610485 h 3378200"/>
                  <a:gd name="connsiteX329" fmla="*/ 807888 w 3048803"/>
                  <a:gd name="connsiteY329" fmla="*/ 2608580 h 3378200"/>
                  <a:gd name="connsiteX330" fmla="*/ 792013 w 3048803"/>
                  <a:gd name="connsiteY330" fmla="*/ 2620645 h 3378200"/>
                  <a:gd name="connsiteX331" fmla="*/ 778043 w 3048803"/>
                  <a:gd name="connsiteY331" fmla="*/ 2571750 h 3378200"/>
                  <a:gd name="connsiteX332" fmla="*/ 778043 w 3048803"/>
                  <a:gd name="connsiteY332" fmla="*/ 2543175 h 3378200"/>
                  <a:gd name="connsiteX333" fmla="*/ 749279 w 3048803"/>
                  <a:gd name="connsiteY333" fmla="*/ 2518473 h 3378200"/>
                  <a:gd name="connsiteX334" fmla="*/ 724703 w 3048803"/>
                  <a:gd name="connsiteY334" fmla="*/ 2458085 h 3378200"/>
                  <a:gd name="connsiteX335" fmla="*/ 731053 w 3048803"/>
                  <a:gd name="connsiteY335" fmla="*/ 2426970 h 3378200"/>
                  <a:gd name="connsiteX336" fmla="*/ 796458 w 3048803"/>
                  <a:gd name="connsiteY336" fmla="*/ 2334260 h 3378200"/>
                  <a:gd name="connsiteX337" fmla="*/ 807888 w 3048803"/>
                  <a:gd name="connsiteY337" fmla="*/ 2284730 h 3378200"/>
                  <a:gd name="connsiteX338" fmla="*/ 807888 w 3048803"/>
                  <a:gd name="connsiteY338" fmla="*/ 2242185 h 3378200"/>
                  <a:gd name="connsiteX339" fmla="*/ 807888 w 3048803"/>
                  <a:gd name="connsiteY339" fmla="*/ 2211070 h 3378200"/>
                  <a:gd name="connsiteX340" fmla="*/ 807888 w 3048803"/>
                  <a:gd name="connsiteY340" fmla="*/ 2193290 h 3378200"/>
                  <a:gd name="connsiteX341" fmla="*/ 735840 w 3048803"/>
                  <a:gd name="connsiteY341" fmla="*/ 2095542 h 3378200"/>
                  <a:gd name="connsiteX342" fmla="*/ 790108 w 3048803"/>
                  <a:gd name="connsiteY342" fmla="*/ 2103755 h 3378200"/>
                  <a:gd name="connsiteX343" fmla="*/ 807888 w 3048803"/>
                  <a:gd name="connsiteY343" fmla="*/ 2077085 h 3378200"/>
                  <a:gd name="connsiteX344" fmla="*/ 853608 w 3048803"/>
                  <a:gd name="connsiteY344" fmla="*/ 2072640 h 3378200"/>
                  <a:gd name="connsiteX345" fmla="*/ 873928 w 3048803"/>
                  <a:gd name="connsiteY345" fmla="*/ 2042160 h 3378200"/>
                  <a:gd name="connsiteX346" fmla="*/ 857418 w 3048803"/>
                  <a:gd name="connsiteY346" fmla="*/ 1997710 h 3378200"/>
                  <a:gd name="connsiteX347" fmla="*/ 881548 w 3048803"/>
                  <a:gd name="connsiteY347" fmla="*/ 1981200 h 3378200"/>
                  <a:gd name="connsiteX348" fmla="*/ 875833 w 3048803"/>
                  <a:gd name="connsiteY348" fmla="*/ 1952625 h 3378200"/>
                  <a:gd name="connsiteX349" fmla="*/ 899963 w 3048803"/>
                  <a:gd name="connsiteY349" fmla="*/ 1897380 h 3378200"/>
                  <a:gd name="connsiteX350" fmla="*/ 898058 w 3048803"/>
                  <a:gd name="connsiteY350" fmla="*/ 1885315 h 3378200"/>
                  <a:gd name="connsiteX351" fmla="*/ 901868 w 3048803"/>
                  <a:gd name="connsiteY351" fmla="*/ 1869440 h 3378200"/>
                  <a:gd name="connsiteX352" fmla="*/ 913298 w 3048803"/>
                  <a:gd name="connsiteY352" fmla="*/ 1844675 h 3378200"/>
                  <a:gd name="connsiteX353" fmla="*/ 913298 w 3048803"/>
                  <a:gd name="connsiteY353" fmla="*/ 1826260 h 3378200"/>
                  <a:gd name="connsiteX354" fmla="*/ 923673 w 3048803"/>
                  <a:gd name="connsiteY354" fmla="*/ 1832744 h 3378200"/>
                  <a:gd name="connsiteX355" fmla="*/ 913298 w 3048803"/>
                  <a:gd name="connsiteY355" fmla="*/ 1823085 h 3378200"/>
                  <a:gd name="connsiteX356" fmla="*/ 920918 w 3048803"/>
                  <a:gd name="connsiteY356" fmla="*/ 1805940 h 3378200"/>
                  <a:gd name="connsiteX357" fmla="*/ 931713 w 3048803"/>
                  <a:gd name="connsiteY357" fmla="*/ 1767840 h 3378200"/>
                  <a:gd name="connsiteX358" fmla="*/ 931713 w 3048803"/>
                  <a:gd name="connsiteY358" fmla="*/ 1751330 h 3378200"/>
                  <a:gd name="connsiteX359" fmla="*/ 948223 w 3048803"/>
                  <a:gd name="connsiteY359" fmla="*/ 1751330 h 3378200"/>
                  <a:gd name="connsiteX360" fmla="*/ 948223 w 3048803"/>
                  <a:gd name="connsiteY360" fmla="*/ 1714500 h 3378200"/>
                  <a:gd name="connsiteX361" fmla="*/ 953303 w 3048803"/>
                  <a:gd name="connsiteY361" fmla="*/ 1680210 h 3378200"/>
                  <a:gd name="connsiteX362" fmla="*/ 974258 w 3048803"/>
                  <a:gd name="connsiteY362" fmla="*/ 1671955 h 3378200"/>
                  <a:gd name="connsiteX363" fmla="*/ 987593 w 3048803"/>
                  <a:gd name="connsiteY363" fmla="*/ 1651000 h 3378200"/>
                  <a:gd name="connsiteX364" fmla="*/ 993929 w 3048803"/>
                  <a:gd name="connsiteY364" fmla="*/ 1644465 h 3378200"/>
                  <a:gd name="connsiteX365" fmla="*/ 995848 w 3048803"/>
                  <a:gd name="connsiteY365" fmla="*/ 1640840 h 3378200"/>
                  <a:gd name="connsiteX366" fmla="*/ 997753 w 3048803"/>
                  <a:gd name="connsiteY366" fmla="*/ 1614805 h 3378200"/>
                  <a:gd name="connsiteX367" fmla="*/ 972353 w 3048803"/>
                  <a:gd name="connsiteY367" fmla="*/ 1602740 h 3378200"/>
                  <a:gd name="connsiteX368" fmla="*/ 961558 w 3048803"/>
                  <a:gd name="connsiteY368" fmla="*/ 1614805 h 3378200"/>
                  <a:gd name="connsiteX369" fmla="*/ 939968 w 3048803"/>
                  <a:gd name="connsiteY369" fmla="*/ 1625600 h 3378200"/>
                  <a:gd name="connsiteX370" fmla="*/ 905043 w 3048803"/>
                  <a:gd name="connsiteY370" fmla="*/ 1637030 h 3378200"/>
                  <a:gd name="connsiteX371" fmla="*/ 892343 w 3048803"/>
                  <a:gd name="connsiteY371" fmla="*/ 1672590 h 3378200"/>
                  <a:gd name="connsiteX372" fmla="*/ 870118 w 3048803"/>
                  <a:gd name="connsiteY372" fmla="*/ 1651635 h 3378200"/>
                  <a:gd name="connsiteX373" fmla="*/ 861706 w 3048803"/>
                  <a:gd name="connsiteY373" fmla="*/ 1633315 h 3378200"/>
                  <a:gd name="connsiteX374" fmla="*/ 855897 w 3048803"/>
                  <a:gd name="connsiteY374" fmla="*/ 1618678 h 3378200"/>
                  <a:gd name="connsiteX375" fmla="*/ 854626 w 3048803"/>
                  <a:gd name="connsiteY375" fmla="*/ 1588260 h 3378200"/>
                  <a:gd name="connsiteX376" fmla="*/ 839324 w 3048803"/>
                  <a:gd name="connsiteY376" fmla="*/ 1564829 h 3378200"/>
                  <a:gd name="connsiteX377" fmla="*/ 814622 w 3048803"/>
                  <a:gd name="connsiteY377" fmla="*/ 1524761 h 3378200"/>
                  <a:gd name="connsiteX378" fmla="*/ 814238 w 3048803"/>
                  <a:gd name="connsiteY378" fmla="*/ 1526540 h 3378200"/>
                  <a:gd name="connsiteX379" fmla="*/ 784393 w 3048803"/>
                  <a:gd name="connsiteY379" fmla="*/ 1524635 h 3378200"/>
                  <a:gd name="connsiteX380" fmla="*/ 767248 w 3048803"/>
                  <a:gd name="connsiteY380" fmla="*/ 1507490 h 3378200"/>
                  <a:gd name="connsiteX381" fmla="*/ 753913 w 3048803"/>
                  <a:gd name="connsiteY381" fmla="*/ 1496061 h 3378200"/>
                  <a:gd name="connsiteX382" fmla="*/ 784393 w 3048803"/>
                  <a:gd name="connsiteY382" fmla="*/ 1484630 h 3378200"/>
                  <a:gd name="connsiteX383" fmla="*/ 814238 w 3048803"/>
                  <a:gd name="connsiteY383" fmla="*/ 1478915 h 3378200"/>
                  <a:gd name="connsiteX384" fmla="*/ 814238 w 3048803"/>
                  <a:gd name="connsiteY384" fmla="*/ 1464945 h 3378200"/>
                  <a:gd name="connsiteX385" fmla="*/ 814238 w 3048803"/>
                  <a:gd name="connsiteY385" fmla="*/ 1450340 h 3378200"/>
                  <a:gd name="connsiteX386" fmla="*/ 840908 w 3048803"/>
                  <a:gd name="connsiteY386" fmla="*/ 1437005 h 3378200"/>
                  <a:gd name="connsiteX387" fmla="*/ 871388 w 3048803"/>
                  <a:gd name="connsiteY387" fmla="*/ 1423670 h 3378200"/>
                  <a:gd name="connsiteX388" fmla="*/ 897423 w 3048803"/>
                  <a:gd name="connsiteY388" fmla="*/ 1417955 h 3378200"/>
                  <a:gd name="connsiteX389" fmla="*/ 915838 w 3048803"/>
                  <a:gd name="connsiteY389" fmla="*/ 1410335 h 3378200"/>
                  <a:gd name="connsiteX390" fmla="*/ 929173 w 3048803"/>
                  <a:gd name="connsiteY390" fmla="*/ 1398905 h 3378200"/>
                  <a:gd name="connsiteX391" fmla="*/ 939968 w 3048803"/>
                  <a:gd name="connsiteY391" fmla="*/ 1386840 h 3378200"/>
                  <a:gd name="connsiteX392" fmla="*/ 972353 w 3048803"/>
                  <a:gd name="connsiteY392" fmla="*/ 1386840 h 3378200"/>
                  <a:gd name="connsiteX393" fmla="*/ 1020613 w 3048803"/>
                  <a:gd name="connsiteY393" fmla="*/ 1386840 h 3378200"/>
                  <a:gd name="connsiteX394" fmla="*/ 1020613 w 3048803"/>
                  <a:gd name="connsiteY394" fmla="*/ 1398905 h 3378200"/>
                  <a:gd name="connsiteX395" fmla="*/ 1043473 w 3048803"/>
                  <a:gd name="connsiteY395" fmla="*/ 1383823 h 3378200"/>
                  <a:gd name="connsiteX396" fmla="*/ 1054903 w 3048803"/>
                  <a:gd name="connsiteY396" fmla="*/ 1392649 h 3378200"/>
                  <a:gd name="connsiteX397" fmla="*/ 1063063 w 3048803"/>
                  <a:gd name="connsiteY397" fmla="*/ 1400395 h 3378200"/>
                  <a:gd name="connsiteX398" fmla="*/ 1085383 w 3048803"/>
                  <a:gd name="connsiteY398" fmla="*/ 1402715 h 3378200"/>
                  <a:gd name="connsiteX399" fmla="*/ 1092941 w 3048803"/>
                  <a:gd name="connsiteY399" fmla="*/ 1423858 h 3378200"/>
                  <a:gd name="connsiteX400" fmla="*/ 1108243 w 3048803"/>
                  <a:gd name="connsiteY400" fmla="*/ 1400810 h 3378200"/>
                  <a:gd name="connsiteX401" fmla="*/ 1130468 w 3048803"/>
                  <a:gd name="connsiteY401" fmla="*/ 1386840 h 3378200"/>
                  <a:gd name="connsiteX402" fmla="*/ 1150153 w 3048803"/>
                  <a:gd name="connsiteY402" fmla="*/ 1386840 h 3378200"/>
                  <a:gd name="connsiteX403" fmla="*/ 1167298 w 3048803"/>
                  <a:gd name="connsiteY403" fmla="*/ 1386840 h 3378200"/>
                  <a:gd name="connsiteX404" fmla="*/ 1180633 w 3048803"/>
                  <a:gd name="connsiteY404" fmla="*/ 1360805 h 3378200"/>
                  <a:gd name="connsiteX405" fmla="*/ 1176823 w 3048803"/>
                  <a:gd name="connsiteY405" fmla="*/ 1330325 h 3378200"/>
                  <a:gd name="connsiteX406" fmla="*/ 1182538 w 3048803"/>
                  <a:gd name="connsiteY406" fmla="*/ 1313180 h 3378200"/>
                  <a:gd name="connsiteX407" fmla="*/ 1184443 w 3048803"/>
                  <a:gd name="connsiteY407" fmla="*/ 1309371 h 3378200"/>
                  <a:gd name="connsiteX408" fmla="*/ 1179950 w 3048803"/>
                  <a:gd name="connsiteY408" fmla="*/ 1295891 h 3378200"/>
                  <a:gd name="connsiteX409" fmla="*/ 1130851 w 3048803"/>
                  <a:gd name="connsiteY409" fmla="*/ 1326070 h 3378200"/>
                  <a:gd name="connsiteX410" fmla="*/ 1096625 w 3048803"/>
                  <a:gd name="connsiteY410" fmla="*/ 1293620 h 3378200"/>
                  <a:gd name="connsiteX411" fmla="*/ 1068873 w 3048803"/>
                  <a:gd name="connsiteY411" fmla="*/ 1288415 h 3378200"/>
                  <a:gd name="connsiteX412" fmla="*/ 1014898 w 3048803"/>
                  <a:gd name="connsiteY412" fmla="*/ 1241425 h 3378200"/>
                  <a:gd name="connsiteX413" fmla="*/ 972353 w 3048803"/>
                  <a:gd name="connsiteY413" fmla="*/ 1184910 h 3378200"/>
                  <a:gd name="connsiteX414" fmla="*/ 921553 w 3048803"/>
                  <a:gd name="connsiteY414" fmla="*/ 1211071 h 3378200"/>
                  <a:gd name="connsiteX415" fmla="*/ 875996 w 3048803"/>
                  <a:gd name="connsiteY415" fmla="*/ 1215673 h 3378200"/>
                  <a:gd name="connsiteX416" fmla="*/ 837575 w 3048803"/>
                  <a:gd name="connsiteY416" fmla="*/ 1207581 h 3378200"/>
                  <a:gd name="connsiteX417" fmla="*/ 761156 w 3048803"/>
                  <a:gd name="connsiteY417" fmla="*/ 1245298 h 3378200"/>
                  <a:gd name="connsiteX418" fmla="*/ 742075 w 3048803"/>
                  <a:gd name="connsiteY418" fmla="*/ 1218188 h 3378200"/>
                  <a:gd name="connsiteX419" fmla="*/ 753913 w 3048803"/>
                  <a:gd name="connsiteY419" fmla="*/ 1162050 h 3378200"/>
                  <a:gd name="connsiteX420" fmla="*/ 720893 w 3048803"/>
                  <a:gd name="connsiteY420" fmla="*/ 1184910 h 3378200"/>
                  <a:gd name="connsiteX421" fmla="*/ 695493 w 3048803"/>
                  <a:gd name="connsiteY421" fmla="*/ 1177290 h 3378200"/>
                  <a:gd name="connsiteX422" fmla="*/ 671363 w 3048803"/>
                  <a:gd name="connsiteY422" fmla="*/ 1146810 h 3378200"/>
                  <a:gd name="connsiteX423" fmla="*/ 655488 w 3048803"/>
                  <a:gd name="connsiteY423" fmla="*/ 1128395 h 3378200"/>
                  <a:gd name="connsiteX424" fmla="*/ 627548 w 3048803"/>
                  <a:gd name="connsiteY424" fmla="*/ 1128395 h 3378200"/>
                  <a:gd name="connsiteX425" fmla="*/ 605958 w 3048803"/>
                  <a:gd name="connsiteY425" fmla="*/ 1123315 h 3378200"/>
                  <a:gd name="connsiteX426" fmla="*/ 577383 w 3048803"/>
                  <a:gd name="connsiteY426" fmla="*/ 1123315 h 3378200"/>
                  <a:gd name="connsiteX427" fmla="*/ 561508 w 3048803"/>
                  <a:gd name="connsiteY427" fmla="*/ 1149350 h 3378200"/>
                  <a:gd name="connsiteX428" fmla="*/ 534838 w 3048803"/>
                  <a:gd name="connsiteY428" fmla="*/ 1164590 h 3378200"/>
                  <a:gd name="connsiteX429" fmla="*/ 512613 w 3048803"/>
                  <a:gd name="connsiteY429" fmla="*/ 1128395 h 3378200"/>
                  <a:gd name="connsiteX430" fmla="*/ 495468 w 3048803"/>
                  <a:gd name="connsiteY430" fmla="*/ 1108075 h 3378200"/>
                  <a:gd name="connsiteX431" fmla="*/ 495468 w 3048803"/>
                  <a:gd name="connsiteY431" fmla="*/ 1075055 h 3378200"/>
                  <a:gd name="connsiteX432" fmla="*/ 495468 w 3048803"/>
                  <a:gd name="connsiteY432" fmla="*/ 1056640 h 3378200"/>
                  <a:gd name="connsiteX433" fmla="*/ 481498 w 3048803"/>
                  <a:gd name="connsiteY433" fmla="*/ 1015365 h 3378200"/>
                  <a:gd name="connsiteX434" fmla="*/ 444668 w 3048803"/>
                  <a:gd name="connsiteY434" fmla="*/ 1017905 h 3378200"/>
                  <a:gd name="connsiteX435" fmla="*/ 439588 w 3048803"/>
                  <a:gd name="connsiteY435" fmla="*/ 996950 h 3378200"/>
                  <a:gd name="connsiteX436" fmla="*/ 409108 w 3048803"/>
                  <a:gd name="connsiteY436" fmla="*/ 1015365 h 3378200"/>
                  <a:gd name="connsiteX437" fmla="*/ 386248 w 3048803"/>
                  <a:gd name="connsiteY437" fmla="*/ 1017905 h 3378200"/>
                  <a:gd name="connsiteX438" fmla="*/ 357673 w 3048803"/>
                  <a:gd name="connsiteY438" fmla="*/ 1028065 h 3378200"/>
                  <a:gd name="connsiteX439" fmla="*/ 325923 w 3048803"/>
                  <a:gd name="connsiteY439" fmla="*/ 1010285 h 3378200"/>
                  <a:gd name="connsiteX440" fmla="*/ 315128 w 3048803"/>
                  <a:gd name="connsiteY440" fmla="*/ 984250 h 3378200"/>
                  <a:gd name="connsiteX441" fmla="*/ 293538 w 3048803"/>
                  <a:gd name="connsiteY441" fmla="*/ 984250 h 3378200"/>
                  <a:gd name="connsiteX442" fmla="*/ 272583 w 3048803"/>
                  <a:gd name="connsiteY442" fmla="*/ 958215 h 3378200"/>
                  <a:gd name="connsiteX443" fmla="*/ 252263 w 3048803"/>
                  <a:gd name="connsiteY443" fmla="*/ 958215 h 3378200"/>
                  <a:gd name="connsiteX444" fmla="*/ 242103 w 3048803"/>
                  <a:gd name="connsiteY444" fmla="*/ 974090 h 3378200"/>
                  <a:gd name="connsiteX445" fmla="*/ 219878 w 3048803"/>
                  <a:gd name="connsiteY445" fmla="*/ 991870 h 3378200"/>
                  <a:gd name="connsiteX446" fmla="*/ 214798 w 3048803"/>
                  <a:gd name="connsiteY446" fmla="*/ 974090 h 3378200"/>
                  <a:gd name="connsiteX447" fmla="*/ 188128 w 3048803"/>
                  <a:gd name="connsiteY447" fmla="*/ 974090 h 3378200"/>
                  <a:gd name="connsiteX448" fmla="*/ 198288 w 3048803"/>
                  <a:gd name="connsiteY448" fmla="*/ 920116 h 3378200"/>
                  <a:gd name="connsiteX449" fmla="*/ 160062 w 3048803"/>
                  <a:gd name="connsiteY449" fmla="*/ 920116 h 3378200"/>
                  <a:gd name="connsiteX450" fmla="*/ 128821 w 3048803"/>
                  <a:gd name="connsiteY450" fmla="*/ 873761 h 3378200"/>
                  <a:gd name="connsiteX451" fmla="*/ 167808 w 3048803"/>
                  <a:gd name="connsiteY451" fmla="*/ 845185 h 3378200"/>
                  <a:gd name="connsiteX452" fmla="*/ 165226 w 3048803"/>
                  <a:gd name="connsiteY452" fmla="*/ 816736 h 3378200"/>
                  <a:gd name="connsiteX453" fmla="*/ 146643 w 3048803"/>
                  <a:gd name="connsiteY453" fmla="*/ 795020 h 3378200"/>
                  <a:gd name="connsiteX454" fmla="*/ 167808 w 3048803"/>
                  <a:gd name="connsiteY454" fmla="*/ 747395 h 3378200"/>
                  <a:gd name="connsiteX455" fmla="*/ 185588 w 3048803"/>
                  <a:gd name="connsiteY455" fmla="*/ 760095 h 3378200"/>
                  <a:gd name="connsiteX456" fmla="*/ 259883 w 3048803"/>
                  <a:gd name="connsiteY456" fmla="*/ 726440 h 3378200"/>
                  <a:gd name="connsiteX457" fmla="*/ 219878 w 3048803"/>
                  <a:gd name="connsiteY457" fmla="*/ 693420 h 3378200"/>
                  <a:gd name="connsiteX458" fmla="*/ 193208 w 3048803"/>
                  <a:gd name="connsiteY458" fmla="*/ 652780 h 3378200"/>
                  <a:gd name="connsiteX459" fmla="*/ 214798 w 3048803"/>
                  <a:gd name="connsiteY459" fmla="*/ 633730 h 3378200"/>
                  <a:gd name="connsiteX460" fmla="*/ 183048 w 3048803"/>
                  <a:gd name="connsiteY460" fmla="*/ 610870 h 3378200"/>
                  <a:gd name="connsiteX461" fmla="*/ 198288 w 3048803"/>
                  <a:gd name="connsiteY461" fmla="*/ 551815 h 3378200"/>
                  <a:gd name="connsiteX462" fmla="*/ 195748 w 3048803"/>
                  <a:gd name="connsiteY462" fmla="*/ 508636 h 3378200"/>
                  <a:gd name="connsiteX463" fmla="*/ 167808 w 3048803"/>
                  <a:gd name="connsiteY463" fmla="*/ 489585 h 3378200"/>
                  <a:gd name="connsiteX464" fmla="*/ 214798 w 3048803"/>
                  <a:gd name="connsiteY464" fmla="*/ 481965 h 3378200"/>
                  <a:gd name="connsiteX465" fmla="*/ 202733 w 3048803"/>
                  <a:gd name="connsiteY465" fmla="*/ 422911 h 3378200"/>
                  <a:gd name="connsiteX466" fmla="*/ 202733 w 3048803"/>
                  <a:gd name="connsiteY466" fmla="*/ 398145 h 3378200"/>
                  <a:gd name="connsiteX467" fmla="*/ 214798 w 3048803"/>
                  <a:gd name="connsiteY467" fmla="*/ 391160 h 3378200"/>
                  <a:gd name="connsiteX468" fmla="*/ 223688 w 3048803"/>
                  <a:gd name="connsiteY468" fmla="*/ 377191 h 3378200"/>
                  <a:gd name="connsiteX469" fmla="*/ 219878 w 3048803"/>
                  <a:gd name="connsiteY469" fmla="*/ 350520 h 3378200"/>
                  <a:gd name="connsiteX470" fmla="*/ 214798 w 3048803"/>
                  <a:gd name="connsiteY470" fmla="*/ 296545 h 3378200"/>
                  <a:gd name="connsiteX471" fmla="*/ 183048 w 3048803"/>
                  <a:gd name="connsiteY471" fmla="*/ 265430 h 3378200"/>
                  <a:gd name="connsiteX472" fmla="*/ 159553 w 3048803"/>
                  <a:gd name="connsiteY472" fmla="*/ 255270 h 3378200"/>
                  <a:gd name="connsiteX473" fmla="*/ 125898 w 3048803"/>
                  <a:gd name="connsiteY473" fmla="*/ 257810 h 3378200"/>
                  <a:gd name="connsiteX474" fmla="*/ 120818 w 3048803"/>
                  <a:gd name="connsiteY474" fmla="*/ 285115 h 3378200"/>
                  <a:gd name="connsiteX475" fmla="*/ 91482 w 3048803"/>
                  <a:gd name="connsiteY475" fmla="*/ 278256 h 3378200"/>
                  <a:gd name="connsiteX476" fmla="*/ 67185 w 3048803"/>
                  <a:gd name="connsiteY476" fmla="*/ 263142 h 3378200"/>
                  <a:gd name="connsiteX477" fmla="*/ 58588 w 3048803"/>
                  <a:gd name="connsiteY477" fmla="*/ 213995 h 3378200"/>
                  <a:gd name="connsiteX478" fmla="*/ 45679 w 3048803"/>
                  <a:gd name="connsiteY478" fmla="*/ 198372 h 3378200"/>
                  <a:gd name="connsiteX479" fmla="*/ 28492 w 3048803"/>
                  <a:gd name="connsiteY479" fmla="*/ 177884 h 3378200"/>
                  <a:gd name="connsiteX480" fmla="*/ 0 w 3048803"/>
                  <a:gd name="connsiteY480" fmla="*/ 172720 h 3378200"/>
                  <a:gd name="connsiteX481" fmla="*/ 43983 w 3048803"/>
                  <a:gd name="connsiteY481" fmla="*/ 116205 h 3378200"/>
                  <a:gd name="connsiteX482" fmla="*/ 58588 w 3048803"/>
                  <a:gd name="connsiteY482" fmla="*/ 111125 h 3378200"/>
                  <a:gd name="connsiteX483" fmla="*/ 58588 w 3048803"/>
                  <a:gd name="connsiteY483" fmla="*/ 85725 h 3378200"/>
                  <a:gd name="connsiteX484" fmla="*/ 120818 w 3048803"/>
                  <a:gd name="connsiteY484" fmla="*/ 85725 h 3378200"/>
                  <a:gd name="connsiteX485" fmla="*/ 120818 w 3048803"/>
                  <a:gd name="connsiteY485" fmla="*/ 64770 h 3378200"/>
                  <a:gd name="connsiteX486" fmla="*/ 159553 w 3048803"/>
                  <a:gd name="connsiteY486" fmla="*/ 62230 h 3378200"/>
                  <a:gd name="connsiteX487" fmla="*/ 167808 w 3048803"/>
                  <a:gd name="connsiteY487" fmla="*/ 28575 h 3378200"/>
                  <a:gd name="connsiteX488" fmla="*/ 167808 w 3048803"/>
                  <a:gd name="connsiteY488" fmla="*/ 0 h 3378200"/>
                  <a:gd name="connsiteX0" fmla="*/ 966497 w 3048803"/>
                  <a:gd name="connsiteY0" fmla="*/ 2693200 h 3378200"/>
                  <a:gd name="connsiteX1" fmla="*/ 964145 w 3048803"/>
                  <a:gd name="connsiteY1" fmla="*/ 2699470 h 3378200"/>
                  <a:gd name="connsiteX2" fmla="*/ 967273 w 3048803"/>
                  <a:gd name="connsiteY2" fmla="*/ 2698115 h 3378200"/>
                  <a:gd name="connsiteX3" fmla="*/ 966497 w 3048803"/>
                  <a:gd name="connsiteY3" fmla="*/ 2693200 h 3378200"/>
                  <a:gd name="connsiteX4" fmla="*/ 933618 w 3048803"/>
                  <a:gd name="connsiteY4" fmla="*/ 1861844 h 3378200"/>
                  <a:gd name="connsiteX5" fmla="*/ 933618 w 3048803"/>
                  <a:gd name="connsiteY5" fmla="*/ 1869440 h 3378200"/>
                  <a:gd name="connsiteX6" fmla="*/ 950128 w 3048803"/>
                  <a:gd name="connsiteY6" fmla="*/ 1869440 h 3378200"/>
                  <a:gd name="connsiteX7" fmla="*/ 950128 w 3048803"/>
                  <a:gd name="connsiteY7" fmla="*/ 1866214 h 3378200"/>
                  <a:gd name="connsiteX8" fmla="*/ 948223 w 3048803"/>
                  <a:gd name="connsiteY8" fmla="*/ 1866900 h 3378200"/>
                  <a:gd name="connsiteX9" fmla="*/ 933618 w 3048803"/>
                  <a:gd name="connsiteY9" fmla="*/ 1861844 h 3378200"/>
                  <a:gd name="connsiteX10" fmla="*/ 2615098 w 3048803"/>
                  <a:gd name="connsiteY10" fmla="*/ 1367155 h 3378200"/>
                  <a:gd name="connsiteX11" fmla="*/ 2611374 w 3048803"/>
                  <a:gd name="connsiteY11" fmla="*/ 1370879 h 3378200"/>
                  <a:gd name="connsiteX12" fmla="*/ 2612074 w 3048803"/>
                  <a:gd name="connsiteY12" fmla="*/ 1377875 h 3378200"/>
                  <a:gd name="connsiteX13" fmla="*/ 2614463 w 3048803"/>
                  <a:gd name="connsiteY13" fmla="*/ 1376680 h 3378200"/>
                  <a:gd name="connsiteX14" fmla="*/ 2615098 w 3048803"/>
                  <a:gd name="connsiteY14" fmla="*/ 1367155 h 3378200"/>
                  <a:gd name="connsiteX15" fmla="*/ 1338490 w 3048803"/>
                  <a:gd name="connsiteY15" fmla="*/ 1109545 h 3378200"/>
                  <a:gd name="connsiteX16" fmla="*/ 1325285 w 3048803"/>
                  <a:gd name="connsiteY16" fmla="*/ 1117370 h 3378200"/>
                  <a:gd name="connsiteX17" fmla="*/ 1326365 w 3048803"/>
                  <a:gd name="connsiteY17" fmla="*/ 1119187 h 3378200"/>
                  <a:gd name="connsiteX18" fmla="*/ 1327377 w 3048803"/>
                  <a:gd name="connsiteY18" fmla="*/ 1121684 h 3378200"/>
                  <a:gd name="connsiteX19" fmla="*/ 1331128 w 3048803"/>
                  <a:gd name="connsiteY19" fmla="*/ 1118870 h 3378200"/>
                  <a:gd name="connsiteX20" fmla="*/ 1338490 w 3048803"/>
                  <a:gd name="connsiteY20" fmla="*/ 1109545 h 3378200"/>
                  <a:gd name="connsiteX21" fmla="*/ 1389548 w 3048803"/>
                  <a:gd name="connsiteY21" fmla="*/ 885825 h 3378200"/>
                  <a:gd name="connsiteX22" fmla="*/ 1403518 w 3048803"/>
                  <a:gd name="connsiteY22" fmla="*/ 887730 h 3378200"/>
                  <a:gd name="connsiteX23" fmla="*/ 1385227 w 3048803"/>
                  <a:gd name="connsiteY23" fmla="*/ 888706 h 3378200"/>
                  <a:gd name="connsiteX24" fmla="*/ 1389548 w 3048803"/>
                  <a:gd name="connsiteY24" fmla="*/ 885825 h 3378200"/>
                  <a:gd name="connsiteX25" fmla="*/ 167808 w 3048803"/>
                  <a:gd name="connsiteY25" fmla="*/ 0 h 3378200"/>
                  <a:gd name="connsiteX26" fmla="*/ 214798 w 3048803"/>
                  <a:gd name="connsiteY26" fmla="*/ 10795 h 3378200"/>
                  <a:gd name="connsiteX27" fmla="*/ 259883 w 3048803"/>
                  <a:gd name="connsiteY27" fmla="*/ 10795 h 3378200"/>
                  <a:gd name="connsiteX28" fmla="*/ 293538 w 3048803"/>
                  <a:gd name="connsiteY28" fmla="*/ 67310 h 3378200"/>
                  <a:gd name="connsiteX29" fmla="*/ 345608 w 3048803"/>
                  <a:gd name="connsiteY29" fmla="*/ 83185 h 3378200"/>
                  <a:gd name="connsiteX30" fmla="*/ 386248 w 3048803"/>
                  <a:gd name="connsiteY30" fmla="*/ 62230 h 3378200"/>
                  <a:gd name="connsiteX31" fmla="*/ 409108 w 3048803"/>
                  <a:gd name="connsiteY31" fmla="*/ 106045 h 3378200"/>
                  <a:gd name="connsiteX32" fmla="*/ 439588 w 3048803"/>
                  <a:gd name="connsiteY32" fmla="*/ 140970 h 3378200"/>
                  <a:gd name="connsiteX33" fmla="*/ 429260 w 3048803"/>
                  <a:gd name="connsiteY33" fmla="*/ 188595 h 3378200"/>
                  <a:gd name="connsiteX34" fmla="*/ 443063 w 3048803"/>
                  <a:gd name="connsiteY34" fmla="*/ 269282 h 3378200"/>
                  <a:gd name="connsiteX35" fmla="*/ 420754 w 3048803"/>
                  <a:gd name="connsiteY35" fmla="*/ 293754 h 3378200"/>
                  <a:gd name="connsiteX36" fmla="*/ 401362 w 3048803"/>
                  <a:gd name="connsiteY36" fmla="*/ 343110 h 3378200"/>
                  <a:gd name="connsiteX37" fmla="*/ 429261 w 3048803"/>
                  <a:gd name="connsiteY37" fmla="*/ 391160 h 3378200"/>
                  <a:gd name="connsiteX38" fmla="*/ 439012 w 3048803"/>
                  <a:gd name="connsiteY38" fmla="*/ 428615 h 3378200"/>
                  <a:gd name="connsiteX39" fmla="*/ 438953 w 3048803"/>
                  <a:gd name="connsiteY39" fmla="*/ 428626 h 3378200"/>
                  <a:gd name="connsiteX40" fmla="*/ 438953 w 3048803"/>
                  <a:gd name="connsiteY40" fmla="*/ 432436 h 3378200"/>
                  <a:gd name="connsiteX41" fmla="*/ 439012 w 3048803"/>
                  <a:gd name="connsiteY41" fmla="*/ 428615 h 3378200"/>
                  <a:gd name="connsiteX42" fmla="*/ 470703 w 3048803"/>
                  <a:gd name="connsiteY42" fmla="*/ 422911 h 3378200"/>
                  <a:gd name="connsiteX43" fmla="*/ 524043 w 3048803"/>
                  <a:gd name="connsiteY43" fmla="*/ 422911 h 3378200"/>
                  <a:gd name="connsiteX44" fmla="*/ 556428 w 3048803"/>
                  <a:gd name="connsiteY44" fmla="*/ 452756 h 3378200"/>
                  <a:gd name="connsiteX45" fmla="*/ 591988 w 3048803"/>
                  <a:gd name="connsiteY45" fmla="*/ 430530 h 3378200"/>
                  <a:gd name="connsiteX46" fmla="*/ 637708 w 3048803"/>
                  <a:gd name="connsiteY46" fmla="*/ 469265 h 3378200"/>
                  <a:gd name="connsiteX47" fmla="*/ 680001 w 3048803"/>
                  <a:gd name="connsiteY47" fmla="*/ 425067 h 3378200"/>
                  <a:gd name="connsiteX48" fmla="*/ 733258 w 3048803"/>
                  <a:gd name="connsiteY48" fmla="*/ 487254 h 3378200"/>
                  <a:gd name="connsiteX49" fmla="*/ 767248 w 3048803"/>
                  <a:gd name="connsiteY49" fmla="*/ 516382 h 3378200"/>
                  <a:gd name="connsiteX50" fmla="*/ 806618 w 3048803"/>
                  <a:gd name="connsiteY50" fmla="*/ 529590 h 3378200"/>
                  <a:gd name="connsiteX51" fmla="*/ 835193 w 3048803"/>
                  <a:gd name="connsiteY51" fmla="*/ 495300 h 3378200"/>
                  <a:gd name="connsiteX52" fmla="*/ 921553 w 3048803"/>
                  <a:gd name="connsiteY52" fmla="*/ 452756 h 3378200"/>
                  <a:gd name="connsiteX53" fmla="*/ 964608 w 3048803"/>
                  <a:gd name="connsiteY53" fmla="*/ 477011 h 3378200"/>
                  <a:gd name="connsiteX54" fmla="*/ 997118 w 3048803"/>
                  <a:gd name="connsiteY54" fmla="*/ 492125 h 3378200"/>
                  <a:gd name="connsiteX55" fmla="*/ 1043473 w 3048803"/>
                  <a:gd name="connsiteY55" fmla="*/ 508636 h 3378200"/>
                  <a:gd name="connsiteX56" fmla="*/ 1068873 w 3048803"/>
                  <a:gd name="connsiteY56" fmla="*/ 535941 h 3378200"/>
                  <a:gd name="connsiteX57" fmla="*/ 1114976 w 3048803"/>
                  <a:gd name="connsiteY57" fmla="*/ 531873 h 3378200"/>
                  <a:gd name="connsiteX58" fmla="*/ 1208747 w 3048803"/>
                  <a:gd name="connsiteY58" fmla="*/ 605874 h 3378200"/>
                  <a:gd name="connsiteX59" fmla="*/ 1297899 w 3048803"/>
                  <a:gd name="connsiteY59" fmla="*/ 605832 h 3378200"/>
                  <a:gd name="connsiteX60" fmla="*/ 1385420 w 3048803"/>
                  <a:gd name="connsiteY60" fmla="*/ 665042 h 3378200"/>
                  <a:gd name="connsiteX61" fmla="*/ 1420028 w 3048803"/>
                  <a:gd name="connsiteY61" fmla="*/ 668655 h 3378200"/>
                  <a:gd name="connsiteX62" fmla="*/ 1344295 w 3048803"/>
                  <a:gd name="connsiteY62" fmla="*/ 708702 h 3378200"/>
                  <a:gd name="connsiteX63" fmla="*/ 1329013 w 3048803"/>
                  <a:gd name="connsiteY63" fmla="*/ 747520 h 3378200"/>
                  <a:gd name="connsiteX64" fmla="*/ 1357163 w 3048803"/>
                  <a:gd name="connsiteY64" fmla="*/ 816610 h 3378200"/>
                  <a:gd name="connsiteX65" fmla="*/ 1355893 w 3048803"/>
                  <a:gd name="connsiteY65" fmla="*/ 890270 h 3378200"/>
                  <a:gd name="connsiteX66" fmla="*/ 1385227 w 3048803"/>
                  <a:gd name="connsiteY66" fmla="*/ 888706 h 3378200"/>
                  <a:gd name="connsiteX67" fmla="*/ 1372403 w 3048803"/>
                  <a:gd name="connsiteY67" fmla="*/ 897255 h 3378200"/>
                  <a:gd name="connsiteX68" fmla="*/ 1367958 w 3048803"/>
                  <a:gd name="connsiteY68" fmla="*/ 925195 h 3378200"/>
                  <a:gd name="connsiteX69" fmla="*/ 1321603 w 3048803"/>
                  <a:gd name="connsiteY69" fmla="*/ 922655 h 3378200"/>
                  <a:gd name="connsiteX70" fmla="*/ 1305728 w 3048803"/>
                  <a:gd name="connsiteY70" fmla="*/ 945516 h 3378200"/>
                  <a:gd name="connsiteX71" fmla="*/ 1357163 w 3048803"/>
                  <a:gd name="connsiteY71" fmla="*/ 996950 h 3378200"/>
                  <a:gd name="connsiteX72" fmla="*/ 1303488 w 3048803"/>
                  <a:gd name="connsiteY72" fmla="*/ 1075055 h 3378200"/>
                  <a:gd name="connsiteX73" fmla="*/ 1349543 w 3048803"/>
                  <a:gd name="connsiteY73" fmla="*/ 1102995 h 3378200"/>
                  <a:gd name="connsiteX74" fmla="*/ 1343114 w 3048803"/>
                  <a:gd name="connsiteY74" fmla="*/ 1106805 h 3378200"/>
                  <a:gd name="connsiteX75" fmla="*/ 1369228 w 3048803"/>
                  <a:gd name="connsiteY75" fmla="*/ 1106805 h 3378200"/>
                  <a:gd name="connsiteX76" fmla="*/ 1376848 w 3048803"/>
                  <a:gd name="connsiteY76" fmla="*/ 1130300 h 3378200"/>
                  <a:gd name="connsiteX77" fmla="*/ 1384468 w 3048803"/>
                  <a:gd name="connsiteY77" fmla="*/ 1155065 h 3378200"/>
                  <a:gd name="connsiteX78" fmla="*/ 1420028 w 3048803"/>
                  <a:gd name="connsiteY78" fmla="*/ 1160780 h 3378200"/>
                  <a:gd name="connsiteX79" fmla="*/ 1451143 w 3048803"/>
                  <a:gd name="connsiteY79" fmla="*/ 1170305 h 3378200"/>
                  <a:gd name="connsiteX80" fmla="*/ 1470193 w 3048803"/>
                  <a:gd name="connsiteY80" fmla="*/ 1164590 h 3378200"/>
                  <a:gd name="connsiteX81" fmla="*/ 1483528 w 3048803"/>
                  <a:gd name="connsiteY81" fmla="*/ 1145541 h 3378200"/>
                  <a:gd name="connsiteX82" fmla="*/ 1493053 w 3048803"/>
                  <a:gd name="connsiteY82" fmla="*/ 1106805 h 3378200"/>
                  <a:gd name="connsiteX83" fmla="*/ 1521628 w 3048803"/>
                  <a:gd name="connsiteY83" fmla="*/ 1106805 h 3378200"/>
                  <a:gd name="connsiteX84" fmla="*/ 1531153 w 3048803"/>
                  <a:gd name="connsiteY84" fmla="*/ 1126490 h 3378200"/>
                  <a:gd name="connsiteX85" fmla="*/ 1550203 w 3048803"/>
                  <a:gd name="connsiteY85" fmla="*/ 1126490 h 3378200"/>
                  <a:gd name="connsiteX86" fmla="*/ 1569253 w 3048803"/>
                  <a:gd name="connsiteY86" fmla="*/ 1143635 h 3378200"/>
                  <a:gd name="connsiteX87" fmla="*/ 1594018 w 3048803"/>
                  <a:gd name="connsiteY87" fmla="*/ 1143635 h 3378200"/>
                  <a:gd name="connsiteX88" fmla="*/ 1603543 w 3048803"/>
                  <a:gd name="connsiteY88" fmla="*/ 1126490 h 3378200"/>
                  <a:gd name="connsiteX89" fmla="*/ 1590208 w 3048803"/>
                  <a:gd name="connsiteY89" fmla="*/ 1170305 h 3378200"/>
                  <a:gd name="connsiteX90" fmla="*/ 1591861 w 3048803"/>
                  <a:gd name="connsiteY90" fmla="*/ 1197102 h 3378200"/>
                  <a:gd name="connsiteX91" fmla="*/ 1598254 w 3048803"/>
                  <a:gd name="connsiteY91" fmla="*/ 1223094 h 3378200"/>
                  <a:gd name="connsiteX92" fmla="*/ 1612265 w 3048803"/>
                  <a:gd name="connsiteY92" fmla="*/ 1253065 h 3378200"/>
                  <a:gd name="connsiteX93" fmla="*/ 1628141 w 3048803"/>
                  <a:gd name="connsiteY93" fmla="*/ 1253065 h 3378200"/>
                  <a:gd name="connsiteX94" fmla="*/ 1635551 w 3048803"/>
                  <a:gd name="connsiteY94" fmla="*/ 1258229 h 3378200"/>
                  <a:gd name="connsiteX95" fmla="*/ 1651593 w 3048803"/>
                  <a:gd name="connsiteY95" fmla="*/ 1278465 h 3378200"/>
                  <a:gd name="connsiteX96" fmla="*/ 1676358 w 3048803"/>
                  <a:gd name="connsiteY96" fmla="*/ 1298065 h 3378200"/>
                  <a:gd name="connsiteX97" fmla="*/ 1692585 w 3048803"/>
                  <a:gd name="connsiteY97" fmla="*/ 1310221 h 3378200"/>
                  <a:gd name="connsiteX98" fmla="*/ 1696253 w 3048803"/>
                  <a:gd name="connsiteY98" fmla="*/ 1295400 h 3378200"/>
                  <a:gd name="connsiteX99" fmla="*/ 1719113 w 3048803"/>
                  <a:gd name="connsiteY99" fmla="*/ 1310640 h 3378200"/>
                  <a:gd name="connsiteX100" fmla="*/ 1726098 w 3048803"/>
                  <a:gd name="connsiteY100" fmla="*/ 1314450 h 3378200"/>
                  <a:gd name="connsiteX101" fmla="*/ 1747688 w 3048803"/>
                  <a:gd name="connsiteY101" fmla="*/ 1314450 h 3378200"/>
                  <a:gd name="connsiteX102" fmla="*/ 1768643 w 3048803"/>
                  <a:gd name="connsiteY102" fmla="*/ 1314450 h 3378200"/>
                  <a:gd name="connsiteX103" fmla="*/ 1805473 w 3048803"/>
                  <a:gd name="connsiteY103" fmla="*/ 1336675 h 3378200"/>
                  <a:gd name="connsiteX104" fmla="*/ 1782613 w 3048803"/>
                  <a:gd name="connsiteY104" fmla="*/ 1349375 h 3378200"/>
                  <a:gd name="connsiteX105" fmla="*/ 1782613 w 3048803"/>
                  <a:gd name="connsiteY105" fmla="*/ 1364615 h 3378200"/>
                  <a:gd name="connsiteX106" fmla="*/ 1768643 w 3048803"/>
                  <a:gd name="connsiteY106" fmla="*/ 1384935 h 3378200"/>
                  <a:gd name="connsiteX107" fmla="*/ 1790233 w 3048803"/>
                  <a:gd name="connsiteY107" fmla="*/ 1402715 h 3378200"/>
                  <a:gd name="connsiteX108" fmla="*/ 1805473 w 3048803"/>
                  <a:gd name="connsiteY108" fmla="*/ 1428750 h 3378200"/>
                  <a:gd name="connsiteX109" fmla="*/ 1834048 w 3048803"/>
                  <a:gd name="connsiteY109" fmla="*/ 1438910 h 3378200"/>
                  <a:gd name="connsiteX110" fmla="*/ 1861988 w 3048803"/>
                  <a:gd name="connsiteY110" fmla="*/ 1418590 h 3378200"/>
                  <a:gd name="connsiteX111" fmla="*/ 1879768 w 3048803"/>
                  <a:gd name="connsiteY111" fmla="*/ 1426210 h 3378200"/>
                  <a:gd name="connsiteX112" fmla="*/ 1895008 w 3048803"/>
                  <a:gd name="connsiteY112" fmla="*/ 1397635 h 3378200"/>
                  <a:gd name="connsiteX113" fmla="*/ 1919138 w 3048803"/>
                  <a:gd name="connsiteY113" fmla="*/ 1410970 h 3378200"/>
                  <a:gd name="connsiteX114" fmla="*/ 1919138 w 3048803"/>
                  <a:gd name="connsiteY114" fmla="*/ 1431290 h 3378200"/>
                  <a:gd name="connsiteX115" fmla="*/ 1941363 w 3048803"/>
                  <a:gd name="connsiteY115" fmla="*/ 1446530 h 3378200"/>
                  <a:gd name="connsiteX116" fmla="*/ 1957873 w 3048803"/>
                  <a:gd name="connsiteY116" fmla="*/ 1413510 h 3378200"/>
                  <a:gd name="connsiteX117" fmla="*/ 1988988 w 3048803"/>
                  <a:gd name="connsiteY117" fmla="*/ 1410970 h 3378200"/>
                  <a:gd name="connsiteX118" fmla="*/ 2031533 w 3048803"/>
                  <a:gd name="connsiteY118" fmla="*/ 1410970 h 3378200"/>
                  <a:gd name="connsiteX119" fmla="*/ 2057568 w 3048803"/>
                  <a:gd name="connsiteY119" fmla="*/ 1431290 h 3378200"/>
                  <a:gd name="connsiteX120" fmla="*/ 2086032 w 3048803"/>
                  <a:gd name="connsiteY120" fmla="*/ 1424444 h 3378200"/>
                  <a:gd name="connsiteX121" fmla="*/ 2081698 w 3048803"/>
                  <a:gd name="connsiteY121" fmla="*/ 1421130 h 3378200"/>
                  <a:gd name="connsiteX122" fmla="*/ 2122973 w 3048803"/>
                  <a:gd name="connsiteY122" fmla="*/ 1396365 h 3378200"/>
                  <a:gd name="connsiteX123" fmla="*/ 2164883 w 3048803"/>
                  <a:gd name="connsiteY123" fmla="*/ 1369695 h 3378200"/>
                  <a:gd name="connsiteX124" fmla="*/ 2162978 w 3048803"/>
                  <a:gd name="connsiteY124" fmla="*/ 1338580 h 3378200"/>
                  <a:gd name="connsiteX125" fmla="*/ 2174408 w 3048803"/>
                  <a:gd name="connsiteY125" fmla="*/ 1247775 h 3378200"/>
                  <a:gd name="connsiteX126" fmla="*/ 2192823 w 3048803"/>
                  <a:gd name="connsiteY126" fmla="*/ 1230630 h 3378200"/>
                  <a:gd name="connsiteX127" fmla="*/ 2113448 w 3048803"/>
                  <a:gd name="connsiteY127" fmla="*/ 1189355 h 3378200"/>
                  <a:gd name="connsiteX128" fmla="*/ 2079793 w 3048803"/>
                  <a:gd name="connsiteY128" fmla="*/ 1189355 h 3378200"/>
                  <a:gd name="connsiteX129" fmla="*/ 2050583 w 3048803"/>
                  <a:gd name="connsiteY129" fmla="*/ 1211580 h 3378200"/>
                  <a:gd name="connsiteX130" fmla="*/ 2029628 w 3048803"/>
                  <a:gd name="connsiteY130" fmla="*/ 1253490 h 3378200"/>
                  <a:gd name="connsiteX131" fmla="*/ 2022008 w 3048803"/>
                  <a:gd name="connsiteY131" fmla="*/ 1245870 h 3378200"/>
                  <a:gd name="connsiteX132" fmla="*/ 2004863 w 3048803"/>
                  <a:gd name="connsiteY132" fmla="*/ 1243965 h 3378200"/>
                  <a:gd name="connsiteX133" fmla="*/ 2048678 w 3048803"/>
                  <a:gd name="connsiteY133" fmla="*/ 1186815 h 3378200"/>
                  <a:gd name="connsiteX134" fmla="*/ 2023913 w 3048803"/>
                  <a:gd name="connsiteY134" fmla="*/ 1146810 h 3378200"/>
                  <a:gd name="connsiteX135" fmla="*/ 2004863 w 3048803"/>
                  <a:gd name="connsiteY135" fmla="*/ 1200150 h 3378200"/>
                  <a:gd name="connsiteX136" fmla="*/ 1989623 w 3048803"/>
                  <a:gd name="connsiteY136" fmla="*/ 1209675 h 3378200"/>
                  <a:gd name="connsiteX137" fmla="*/ 1993433 w 3048803"/>
                  <a:gd name="connsiteY137" fmla="*/ 1236345 h 3378200"/>
                  <a:gd name="connsiteX138" fmla="*/ 1955333 w 3048803"/>
                  <a:gd name="connsiteY138" fmla="*/ 1230630 h 3378200"/>
                  <a:gd name="connsiteX139" fmla="*/ 1955333 w 3048803"/>
                  <a:gd name="connsiteY139" fmla="*/ 1211580 h 3378200"/>
                  <a:gd name="connsiteX140" fmla="*/ 1987718 w 3048803"/>
                  <a:gd name="connsiteY140" fmla="*/ 1151255 h 3378200"/>
                  <a:gd name="connsiteX141" fmla="*/ 2010578 w 3048803"/>
                  <a:gd name="connsiteY141" fmla="*/ 1135380 h 3378200"/>
                  <a:gd name="connsiteX142" fmla="*/ 1997243 w 3048803"/>
                  <a:gd name="connsiteY142" fmla="*/ 1074420 h 3378200"/>
                  <a:gd name="connsiteX143" fmla="*/ 2023913 w 3048803"/>
                  <a:gd name="connsiteY143" fmla="*/ 1033780 h 3378200"/>
                  <a:gd name="connsiteX144" fmla="*/ 2113448 w 3048803"/>
                  <a:gd name="connsiteY144" fmla="*/ 1017905 h 3378200"/>
                  <a:gd name="connsiteX145" fmla="*/ 2162978 w 3048803"/>
                  <a:gd name="connsiteY145" fmla="*/ 1005205 h 3378200"/>
                  <a:gd name="connsiteX146" fmla="*/ 2145198 w 3048803"/>
                  <a:gd name="connsiteY146" fmla="*/ 954405 h 3378200"/>
                  <a:gd name="connsiteX147" fmla="*/ 2111543 w 3048803"/>
                  <a:gd name="connsiteY147" fmla="*/ 963931 h 3378200"/>
                  <a:gd name="connsiteX148" fmla="*/ 2079793 w 3048803"/>
                  <a:gd name="connsiteY148" fmla="*/ 938530 h 3378200"/>
                  <a:gd name="connsiteX149" fmla="*/ 2081698 w 3048803"/>
                  <a:gd name="connsiteY149" fmla="*/ 859155 h 3378200"/>
                  <a:gd name="connsiteX150" fmla="*/ 2129323 w 3048803"/>
                  <a:gd name="connsiteY150" fmla="*/ 824230 h 3378200"/>
                  <a:gd name="connsiteX151" fmla="*/ 2192823 w 3048803"/>
                  <a:gd name="connsiteY151" fmla="*/ 805180 h 3378200"/>
                  <a:gd name="connsiteX152" fmla="*/ 2213778 w 3048803"/>
                  <a:gd name="connsiteY152" fmla="*/ 849630 h 3378200"/>
                  <a:gd name="connsiteX153" fmla="*/ 2230923 w 3048803"/>
                  <a:gd name="connsiteY153" fmla="*/ 881380 h 3378200"/>
                  <a:gd name="connsiteX154" fmla="*/ 2275373 w 3048803"/>
                  <a:gd name="connsiteY154" fmla="*/ 903605 h 3378200"/>
                  <a:gd name="connsiteX155" fmla="*/ 2275373 w 3048803"/>
                  <a:gd name="connsiteY155" fmla="*/ 878205 h 3378200"/>
                  <a:gd name="connsiteX156" fmla="*/ 2367448 w 3048803"/>
                  <a:gd name="connsiteY156" fmla="*/ 849630 h 3378200"/>
                  <a:gd name="connsiteX157" fmla="*/ 2403008 w 3048803"/>
                  <a:gd name="connsiteY157" fmla="*/ 862965 h 3378200"/>
                  <a:gd name="connsiteX158" fmla="*/ 2433488 w 3048803"/>
                  <a:gd name="connsiteY158" fmla="*/ 847725 h 3378200"/>
                  <a:gd name="connsiteX159" fmla="*/ 2456348 w 3048803"/>
                  <a:gd name="connsiteY159" fmla="*/ 872490 h 3378200"/>
                  <a:gd name="connsiteX160" fmla="*/ 2444918 w 3048803"/>
                  <a:gd name="connsiteY160" fmla="*/ 889635 h 3378200"/>
                  <a:gd name="connsiteX161" fmla="*/ 2469683 w 3048803"/>
                  <a:gd name="connsiteY161" fmla="*/ 901065 h 3378200"/>
                  <a:gd name="connsiteX162" fmla="*/ 2458253 w 3048803"/>
                  <a:gd name="connsiteY162" fmla="*/ 910590 h 3378200"/>
                  <a:gd name="connsiteX163" fmla="*/ 2469048 w 3048803"/>
                  <a:gd name="connsiteY163" fmla="*/ 922655 h 3378200"/>
                  <a:gd name="connsiteX164" fmla="*/ 2494448 w 3048803"/>
                  <a:gd name="connsiteY164" fmla="*/ 986155 h 3378200"/>
                  <a:gd name="connsiteX165" fmla="*/ 2458253 w 3048803"/>
                  <a:gd name="connsiteY165" fmla="*/ 1038225 h 3378200"/>
                  <a:gd name="connsiteX166" fmla="*/ 2471588 w 3048803"/>
                  <a:gd name="connsiteY166" fmla="*/ 1068705 h 3378200"/>
                  <a:gd name="connsiteX167" fmla="*/ 2448728 w 3048803"/>
                  <a:gd name="connsiteY167" fmla="*/ 1106805 h 3378200"/>
                  <a:gd name="connsiteX168" fmla="*/ 2448728 w 3048803"/>
                  <a:gd name="connsiteY168" fmla="*/ 1132206 h 3378200"/>
                  <a:gd name="connsiteX169" fmla="*/ 2427773 w 3048803"/>
                  <a:gd name="connsiteY169" fmla="*/ 1141095 h 3378200"/>
                  <a:gd name="connsiteX170" fmla="*/ 2431583 w 3048803"/>
                  <a:gd name="connsiteY170" fmla="*/ 1163955 h 3378200"/>
                  <a:gd name="connsiteX171" fmla="*/ 2387768 w 3048803"/>
                  <a:gd name="connsiteY171" fmla="*/ 1198880 h 3378200"/>
                  <a:gd name="connsiteX172" fmla="*/ 2384593 w 3048803"/>
                  <a:gd name="connsiteY172" fmla="*/ 1230630 h 3378200"/>
                  <a:gd name="connsiteX173" fmla="*/ 2345858 w 3048803"/>
                  <a:gd name="connsiteY173" fmla="*/ 1239520 h 3378200"/>
                  <a:gd name="connsiteX174" fmla="*/ 2330367 w 3048803"/>
                  <a:gd name="connsiteY174" fmla="*/ 1308309 h 3378200"/>
                  <a:gd name="connsiteX175" fmla="*/ 2384593 w 3048803"/>
                  <a:gd name="connsiteY175" fmla="*/ 1314451 h 3378200"/>
                  <a:gd name="connsiteX176" fmla="*/ 2430948 w 3048803"/>
                  <a:gd name="connsiteY176" fmla="*/ 1295400 h 3378200"/>
                  <a:gd name="connsiteX177" fmla="*/ 2472223 w 3048803"/>
                  <a:gd name="connsiteY177" fmla="*/ 1295400 h 3378200"/>
                  <a:gd name="connsiteX178" fmla="*/ 2536358 w 3048803"/>
                  <a:gd name="connsiteY178" fmla="*/ 1239520 h 3378200"/>
                  <a:gd name="connsiteX179" fmla="*/ 2570648 w 3048803"/>
                  <a:gd name="connsiteY179" fmla="*/ 1239520 h 3378200"/>
                  <a:gd name="connsiteX180" fmla="*/ 2573647 w 3048803"/>
                  <a:gd name="connsiteY180" fmla="*/ 1251314 h 3378200"/>
                  <a:gd name="connsiteX181" fmla="*/ 2573710 w 3048803"/>
                  <a:gd name="connsiteY181" fmla="*/ 1251335 h 3378200"/>
                  <a:gd name="connsiteX182" fmla="*/ 2580173 w 3048803"/>
                  <a:gd name="connsiteY182" fmla="*/ 1241425 h 3378200"/>
                  <a:gd name="connsiteX183" fmla="*/ 2601763 w 3048803"/>
                  <a:gd name="connsiteY183" fmla="*/ 1241425 h 3378200"/>
                  <a:gd name="connsiteX184" fmla="*/ 2627163 w 3048803"/>
                  <a:gd name="connsiteY184" fmla="*/ 1264285 h 3378200"/>
                  <a:gd name="connsiteX185" fmla="*/ 2639863 w 3048803"/>
                  <a:gd name="connsiteY185" fmla="*/ 1275715 h 3378200"/>
                  <a:gd name="connsiteX186" fmla="*/ 2653833 w 3048803"/>
                  <a:gd name="connsiteY186" fmla="*/ 1284605 h 3378200"/>
                  <a:gd name="connsiteX187" fmla="*/ 2662088 w 3048803"/>
                  <a:gd name="connsiteY187" fmla="*/ 1273175 h 3378200"/>
                  <a:gd name="connsiteX188" fmla="*/ 2681138 w 3048803"/>
                  <a:gd name="connsiteY188" fmla="*/ 1275715 h 3378200"/>
                  <a:gd name="connsiteX189" fmla="*/ 2698918 w 3048803"/>
                  <a:gd name="connsiteY189" fmla="*/ 1285875 h 3378200"/>
                  <a:gd name="connsiteX190" fmla="*/ 2702728 w 3048803"/>
                  <a:gd name="connsiteY190" fmla="*/ 1297940 h 3378200"/>
                  <a:gd name="connsiteX191" fmla="*/ 2716698 w 3048803"/>
                  <a:gd name="connsiteY191" fmla="*/ 1314451 h 3378200"/>
                  <a:gd name="connsiteX192" fmla="*/ 2715428 w 3048803"/>
                  <a:gd name="connsiteY192" fmla="*/ 1324610 h 3378200"/>
                  <a:gd name="connsiteX193" fmla="*/ 2737018 w 3048803"/>
                  <a:gd name="connsiteY193" fmla="*/ 1325880 h 3378200"/>
                  <a:gd name="connsiteX194" fmla="*/ 2737018 w 3048803"/>
                  <a:gd name="connsiteY194" fmla="*/ 1334770 h 3378200"/>
                  <a:gd name="connsiteX195" fmla="*/ 2763053 w 3048803"/>
                  <a:gd name="connsiteY195" fmla="*/ 1347470 h 3378200"/>
                  <a:gd name="connsiteX196" fmla="*/ 2760513 w 3048803"/>
                  <a:gd name="connsiteY196" fmla="*/ 1357630 h 3378200"/>
                  <a:gd name="connsiteX197" fmla="*/ 2775753 w 3048803"/>
                  <a:gd name="connsiteY197" fmla="*/ 1370330 h 3378200"/>
                  <a:gd name="connsiteX198" fmla="*/ 2766863 w 3048803"/>
                  <a:gd name="connsiteY198" fmla="*/ 1386205 h 3378200"/>
                  <a:gd name="connsiteX199" fmla="*/ 2766863 w 3048803"/>
                  <a:gd name="connsiteY199" fmla="*/ 1400175 h 3378200"/>
                  <a:gd name="connsiteX200" fmla="*/ 2777023 w 3048803"/>
                  <a:gd name="connsiteY200" fmla="*/ 1415415 h 3378200"/>
                  <a:gd name="connsiteX201" fmla="*/ 2793533 w 3048803"/>
                  <a:gd name="connsiteY201" fmla="*/ 1423036 h 3378200"/>
                  <a:gd name="connsiteX202" fmla="*/ 2793533 w 3048803"/>
                  <a:gd name="connsiteY202" fmla="*/ 1440815 h 3378200"/>
                  <a:gd name="connsiteX203" fmla="*/ 2771943 w 3048803"/>
                  <a:gd name="connsiteY203" fmla="*/ 1435735 h 3378200"/>
                  <a:gd name="connsiteX204" fmla="*/ 2763053 w 3048803"/>
                  <a:gd name="connsiteY204" fmla="*/ 1439545 h 3378200"/>
                  <a:gd name="connsiteX205" fmla="*/ 2753528 w 3048803"/>
                  <a:gd name="connsiteY205" fmla="*/ 1431925 h 3378200"/>
                  <a:gd name="connsiteX206" fmla="*/ 2750988 w 3048803"/>
                  <a:gd name="connsiteY206" fmla="*/ 1508760 h 3378200"/>
                  <a:gd name="connsiteX207" fmla="*/ 2773213 w 3048803"/>
                  <a:gd name="connsiteY207" fmla="*/ 1512570 h 3378200"/>
                  <a:gd name="connsiteX208" fmla="*/ 2783373 w 3048803"/>
                  <a:gd name="connsiteY208" fmla="*/ 1504950 h 3378200"/>
                  <a:gd name="connsiteX209" fmla="*/ 2807503 w 3048803"/>
                  <a:gd name="connsiteY209" fmla="*/ 1525270 h 3378200"/>
                  <a:gd name="connsiteX210" fmla="*/ 2831633 w 3048803"/>
                  <a:gd name="connsiteY210" fmla="*/ 1554481 h 3378200"/>
                  <a:gd name="connsiteX211" fmla="*/ 2851953 w 3048803"/>
                  <a:gd name="connsiteY211" fmla="*/ 1553210 h 3378200"/>
                  <a:gd name="connsiteX212" fmla="*/ 2869098 w 3048803"/>
                  <a:gd name="connsiteY212" fmla="*/ 1565910 h 3378200"/>
                  <a:gd name="connsiteX213" fmla="*/ 2886878 w 3048803"/>
                  <a:gd name="connsiteY213" fmla="*/ 1551940 h 3378200"/>
                  <a:gd name="connsiteX214" fmla="*/ 2898308 w 3048803"/>
                  <a:gd name="connsiteY214" fmla="*/ 1565910 h 3378200"/>
                  <a:gd name="connsiteX215" fmla="*/ 2921168 w 3048803"/>
                  <a:gd name="connsiteY215" fmla="*/ 1554481 h 3378200"/>
                  <a:gd name="connsiteX216" fmla="*/ 2937678 w 3048803"/>
                  <a:gd name="connsiteY216" fmla="*/ 1575435 h 3378200"/>
                  <a:gd name="connsiteX217" fmla="*/ 2971333 w 3048803"/>
                  <a:gd name="connsiteY217" fmla="*/ 1602105 h 3378200"/>
                  <a:gd name="connsiteX218" fmla="*/ 2981493 w 3048803"/>
                  <a:gd name="connsiteY218" fmla="*/ 1602105 h 3378200"/>
                  <a:gd name="connsiteX219" fmla="*/ 2976413 w 3048803"/>
                  <a:gd name="connsiteY219" fmla="*/ 1614805 h 3378200"/>
                  <a:gd name="connsiteX220" fmla="*/ 2981493 w 3048803"/>
                  <a:gd name="connsiteY220" fmla="*/ 1632585 h 3378200"/>
                  <a:gd name="connsiteX221" fmla="*/ 2986573 w 3048803"/>
                  <a:gd name="connsiteY221" fmla="*/ 1663700 h 3378200"/>
                  <a:gd name="connsiteX222" fmla="*/ 3000543 w 3048803"/>
                  <a:gd name="connsiteY222" fmla="*/ 1659255 h 3378200"/>
                  <a:gd name="connsiteX223" fmla="*/ 3010703 w 3048803"/>
                  <a:gd name="connsiteY223" fmla="*/ 1685290 h 3378200"/>
                  <a:gd name="connsiteX224" fmla="*/ 3048803 w 3048803"/>
                  <a:gd name="connsiteY224" fmla="*/ 1729740 h 3378200"/>
                  <a:gd name="connsiteX225" fmla="*/ 3026729 w 3048803"/>
                  <a:gd name="connsiteY225" fmla="*/ 1798723 h 3378200"/>
                  <a:gd name="connsiteX226" fmla="*/ 3013147 w 3048803"/>
                  <a:gd name="connsiteY226" fmla="*/ 1792286 h 3378200"/>
                  <a:gd name="connsiteX227" fmla="*/ 2996009 w 3048803"/>
                  <a:gd name="connsiteY227" fmla="*/ 1872304 h 3378200"/>
                  <a:gd name="connsiteX228" fmla="*/ 2948402 w 3048803"/>
                  <a:gd name="connsiteY228" fmla="*/ 1929460 h 3378200"/>
                  <a:gd name="connsiteX229" fmla="*/ 2963636 w 3048803"/>
                  <a:gd name="connsiteY229" fmla="*/ 1958038 h 3378200"/>
                  <a:gd name="connsiteX230" fmla="*/ 2881752 w 3048803"/>
                  <a:gd name="connsiteY230" fmla="*/ 2087591 h 3378200"/>
                  <a:gd name="connsiteX231" fmla="*/ 2837953 w 3048803"/>
                  <a:gd name="connsiteY231" fmla="*/ 2110453 h 3378200"/>
                  <a:gd name="connsiteX232" fmla="*/ 2782729 w 3048803"/>
                  <a:gd name="connsiteY232" fmla="*/ 2129505 h 3378200"/>
                  <a:gd name="connsiteX233" fmla="*/ 2742739 w 3048803"/>
                  <a:gd name="connsiteY233" fmla="*/ 2188566 h 3378200"/>
                  <a:gd name="connsiteX234" fmla="*/ 2733218 w 3048803"/>
                  <a:gd name="connsiteY234" fmla="*/ 2342887 h 3378200"/>
                  <a:gd name="connsiteX235" fmla="*/ 2712271 w 3048803"/>
                  <a:gd name="connsiteY235" fmla="*/ 2360033 h 3378200"/>
                  <a:gd name="connsiteX236" fmla="*/ 2693228 w 3048803"/>
                  <a:gd name="connsiteY236" fmla="*/ 2392422 h 3378200"/>
                  <a:gd name="connsiteX237" fmla="*/ 2691324 w 3048803"/>
                  <a:gd name="connsiteY237" fmla="*/ 2464819 h 3378200"/>
                  <a:gd name="connsiteX238" fmla="*/ 2641813 w 3048803"/>
                  <a:gd name="connsiteY238" fmla="*/ 2521975 h 3378200"/>
                  <a:gd name="connsiteX239" fmla="*/ 2609440 w 3048803"/>
                  <a:gd name="connsiteY239" fmla="*/ 2521975 h 3378200"/>
                  <a:gd name="connsiteX240" fmla="*/ 2535173 w 3048803"/>
                  <a:gd name="connsiteY240" fmla="*/ 2554363 h 3378200"/>
                  <a:gd name="connsiteX241" fmla="*/ 2487566 w 3048803"/>
                  <a:gd name="connsiteY241" fmla="*/ 2605803 h 3378200"/>
                  <a:gd name="connsiteX242" fmla="*/ 2487566 w 3048803"/>
                  <a:gd name="connsiteY242" fmla="*/ 2638192 h 3378200"/>
                  <a:gd name="connsiteX243" fmla="*/ 2449480 w 3048803"/>
                  <a:gd name="connsiteY243" fmla="*/ 2653433 h 3378200"/>
                  <a:gd name="connsiteX244" fmla="*/ 2454688 w 3048803"/>
                  <a:gd name="connsiteY244" fmla="*/ 2729850 h 3378200"/>
                  <a:gd name="connsiteX245" fmla="*/ 2449481 w 3048803"/>
                  <a:gd name="connsiteY245" fmla="*/ 2728371 h 3378200"/>
                  <a:gd name="connsiteX246" fmla="*/ 2428533 w 3048803"/>
                  <a:gd name="connsiteY246" fmla="*/ 2794418 h 3378200"/>
                  <a:gd name="connsiteX247" fmla="*/ 2417108 w 3048803"/>
                  <a:gd name="connsiteY247" fmla="*/ 2788702 h 3378200"/>
                  <a:gd name="connsiteX248" fmla="*/ 2388544 w 3048803"/>
                  <a:gd name="connsiteY248" fmla="*/ 2815375 h 3378200"/>
                  <a:gd name="connsiteX249" fmla="*/ 2337128 w 3048803"/>
                  <a:gd name="connsiteY249" fmla="*/ 2840142 h 3378200"/>
                  <a:gd name="connsiteX250" fmla="*/ 2346649 w 3048803"/>
                  <a:gd name="connsiteY250" fmla="*/ 2855384 h 3378200"/>
                  <a:gd name="connsiteX251" fmla="*/ 2283808 w 3048803"/>
                  <a:gd name="connsiteY251" fmla="*/ 2914445 h 3378200"/>
                  <a:gd name="connsiteX252" fmla="*/ 2214620 w 3048803"/>
                  <a:gd name="connsiteY252" fmla="*/ 2990652 h 3378200"/>
                  <a:gd name="connsiteX253" fmla="*/ 2203828 w 3048803"/>
                  <a:gd name="connsiteY253" fmla="*/ 2990652 h 3378200"/>
                  <a:gd name="connsiteX254" fmla="*/ 2193672 w 3048803"/>
                  <a:gd name="connsiteY254" fmla="*/ 3019230 h 3378200"/>
                  <a:gd name="connsiteX255" fmla="*/ 2179072 w 3048803"/>
                  <a:gd name="connsiteY255" fmla="*/ 3034472 h 3378200"/>
                  <a:gd name="connsiteX256" fmla="*/ 2160030 w 3048803"/>
                  <a:gd name="connsiteY256" fmla="*/ 3055429 h 3378200"/>
                  <a:gd name="connsiteX257" fmla="*/ 2146700 w 3048803"/>
                  <a:gd name="connsiteY257" fmla="*/ 3064955 h 3378200"/>
                  <a:gd name="connsiteX258" fmla="*/ 2135909 w 3048803"/>
                  <a:gd name="connsiteY258" fmla="*/ 3076386 h 3378200"/>
                  <a:gd name="connsiteX259" fmla="*/ 2114327 w 3048803"/>
                  <a:gd name="connsiteY259" fmla="*/ 3084007 h 3378200"/>
                  <a:gd name="connsiteX260" fmla="*/ 2082589 w 3048803"/>
                  <a:gd name="connsiteY260" fmla="*/ 3089722 h 3378200"/>
                  <a:gd name="connsiteX261" fmla="*/ 2045773 w 3048803"/>
                  <a:gd name="connsiteY261" fmla="*/ 3095438 h 3378200"/>
                  <a:gd name="connsiteX262" fmla="*/ 2019113 w 3048803"/>
                  <a:gd name="connsiteY262" fmla="*/ 3103058 h 3378200"/>
                  <a:gd name="connsiteX263" fmla="*/ 2005783 w 3048803"/>
                  <a:gd name="connsiteY263" fmla="*/ 3106869 h 3378200"/>
                  <a:gd name="connsiteX264" fmla="*/ 1979123 w 3048803"/>
                  <a:gd name="connsiteY264" fmla="*/ 3120205 h 3378200"/>
                  <a:gd name="connsiteX265" fmla="*/ 1975314 w 3048803"/>
                  <a:gd name="connsiteY265" fmla="*/ 3131636 h 3378200"/>
                  <a:gd name="connsiteX266" fmla="*/ 1973479 w 3048803"/>
                  <a:gd name="connsiteY266" fmla="*/ 3132471 h 3378200"/>
                  <a:gd name="connsiteX267" fmla="*/ 1972478 w 3048803"/>
                  <a:gd name="connsiteY267" fmla="*/ 3132137 h 3378200"/>
                  <a:gd name="connsiteX268" fmla="*/ 1953263 w 3048803"/>
                  <a:gd name="connsiteY268" fmla="*/ 3128047 h 3378200"/>
                  <a:gd name="connsiteX269" fmla="*/ 1936351 w 3048803"/>
                  <a:gd name="connsiteY269" fmla="*/ 3098165 h 3378200"/>
                  <a:gd name="connsiteX270" fmla="*/ 1919209 w 3048803"/>
                  <a:gd name="connsiteY270" fmla="*/ 3094990 h 3378200"/>
                  <a:gd name="connsiteX271" fmla="*/ 1900163 w 3048803"/>
                  <a:gd name="connsiteY271" fmla="*/ 3054985 h 3378200"/>
                  <a:gd name="connsiteX272" fmla="*/ 1891274 w 3048803"/>
                  <a:gd name="connsiteY272" fmla="*/ 2962275 h 3378200"/>
                  <a:gd name="connsiteX273" fmla="*/ 1848102 w 3048803"/>
                  <a:gd name="connsiteY273" fmla="*/ 2971165 h 3378200"/>
                  <a:gd name="connsiteX274" fmla="*/ 1816358 w 3048803"/>
                  <a:gd name="connsiteY274" fmla="*/ 3023235 h 3378200"/>
                  <a:gd name="connsiteX275" fmla="*/ 1816358 w 3048803"/>
                  <a:gd name="connsiteY275" fmla="*/ 3046095 h 3378200"/>
                  <a:gd name="connsiteX276" fmla="*/ 1747790 w 3048803"/>
                  <a:gd name="connsiteY276" fmla="*/ 3057525 h 3378200"/>
                  <a:gd name="connsiteX277" fmla="*/ 1723030 w 3048803"/>
                  <a:gd name="connsiteY277" fmla="*/ 3131820 h 3378200"/>
                  <a:gd name="connsiteX278" fmla="*/ 1747790 w 3048803"/>
                  <a:gd name="connsiteY278" fmla="*/ 3131820 h 3378200"/>
                  <a:gd name="connsiteX279" fmla="*/ 1706523 w 3048803"/>
                  <a:gd name="connsiteY279" fmla="*/ 3181985 h 3378200"/>
                  <a:gd name="connsiteX280" fmla="*/ 1619311 w 3048803"/>
                  <a:gd name="connsiteY280" fmla="*/ 3171817 h 3378200"/>
                  <a:gd name="connsiteX281" fmla="*/ 1632241 w 3048803"/>
                  <a:gd name="connsiteY281" fmla="*/ 3164205 h 3378200"/>
                  <a:gd name="connsiteX282" fmla="*/ 1603037 w 3048803"/>
                  <a:gd name="connsiteY282" fmla="*/ 3169920 h 3378200"/>
                  <a:gd name="connsiteX283" fmla="*/ 1619311 w 3048803"/>
                  <a:gd name="connsiteY283" fmla="*/ 3171817 h 3378200"/>
                  <a:gd name="connsiteX284" fmla="*/ 1531930 w 3048803"/>
                  <a:gd name="connsiteY284" fmla="*/ 3223260 h 3378200"/>
                  <a:gd name="connsiteX285" fmla="*/ 1442411 w 3048803"/>
                  <a:gd name="connsiteY285" fmla="*/ 3195955 h 3378200"/>
                  <a:gd name="connsiteX286" fmla="*/ 1442411 w 3048803"/>
                  <a:gd name="connsiteY286" fmla="*/ 3164205 h 3378200"/>
                  <a:gd name="connsiteX287" fmla="*/ 1413841 w 3048803"/>
                  <a:gd name="connsiteY287" fmla="*/ 3164205 h 3378200"/>
                  <a:gd name="connsiteX288" fmla="*/ 1384002 w 3048803"/>
                  <a:gd name="connsiteY288" fmla="*/ 3147060 h 3378200"/>
                  <a:gd name="connsiteX289" fmla="*/ 1316704 w 3048803"/>
                  <a:gd name="connsiteY289" fmla="*/ 3199130 h 3378200"/>
                  <a:gd name="connsiteX290" fmla="*/ 1302102 w 3048803"/>
                  <a:gd name="connsiteY290" fmla="*/ 3223260 h 3378200"/>
                  <a:gd name="connsiteX291" fmla="*/ 1302102 w 3048803"/>
                  <a:gd name="connsiteY291" fmla="*/ 3253740 h 3378200"/>
                  <a:gd name="connsiteX292" fmla="*/ 1302102 w 3048803"/>
                  <a:gd name="connsiteY292" fmla="*/ 3291205 h 3378200"/>
                  <a:gd name="connsiteX293" fmla="*/ 1265278 w 3048803"/>
                  <a:gd name="connsiteY293" fmla="*/ 3296920 h 3378200"/>
                  <a:gd name="connsiteX294" fmla="*/ 1227820 w 3048803"/>
                  <a:gd name="connsiteY294" fmla="*/ 3328670 h 3378200"/>
                  <a:gd name="connsiteX295" fmla="*/ 1187822 w 3048803"/>
                  <a:gd name="connsiteY295" fmla="*/ 3378200 h 3378200"/>
                  <a:gd name="connsiteX296" fmla="*/ 1170046 w 3048803"/>
                  <a:gd name="connsiteY296" fmla="*/ 3356610 h 3378200"/>
                  <a:gd name="connsiteX297" fmla="*/ 1104550 w 3048803"/>
                  <a:gd name="connsiteY297" fmla="*/ 3335507 h 3378200"/>
                  <a:gd name="connsiteX298" fmla="*/ 1112053 w 3048803"/>
                  <a:gd name="connsiteY298" fmla="*/ 3321685 h 3378200"/>
                  <a:gd name="connsiteX299" fmla="*/ 1099988 w 3048803"/>
                  <a:gd name="connsiteY299" fmla="*/ 3319145 h 3378200"/>
                  <a:gd name="connsiteX300" fmla="*/ 1099988 w 3048803"/>
                  <a:gd name="connsiteY300" fmla="*/ 3260090 h 3378200"/>
                  <a:gd name="connsiteX301" fmla="*/ 1112053 w 3048803"/>
                  <a:gd name="connsiteY301" fmla="*/ 3256280 h 3378200"/>
                  <a:gd name="connsiteX302" fmla="*/ 1099988 w 3048803"/>
                  <a:gd name="connsiteY302" fmla="*/ 3175000 h 3378200"/>
                  <a:gd name="connsiteX303" fmla="*/ 1099988 w 3048803"/>
                  <a:gd name="connsiteY303" fmla="*/ 3160395 h 3378200"/>
                  <a:gd name="connsiteX304" fmla="*/ 1099988 w 3048803"/>
                  <a:gd name="connsiteY304" fmla="*/ 3146425 h 3378200"/>
                  <a:gd name="connsiteX305" fmla="*/ 1079668 w 3048803"/>
                  <a:gd name="connsiteY305" fmla="*/ 3156585 h 3378200"/>
                  <a:gd name="connsiteX306" fmla="*/ 1075223 w 3048803"/>
                  <a:gd name="connsiteY306" fmla="*/ 3128010 h 3378200"/>
                  <a:gd name="connsiteX307" fmla="*/ 1071413 w 3048803"/>
                  <a:gd name="connsiteY307" fmla="*/ 3095625 h 3378200"/>
                  <a:gd name="connsiteX308" fmla="*/ 1084748 w 3048803"/>
                  <a:gd name="connsiteY308" fmla="*/ 3057525 h 3378200"/>
                  <a:gd name="connsiteX309" fmla="*/ 1046648 w 3048803"/>
                  <a:gd name="connsiteY309" fmla="*/ 3076575 h 3378200"/>
                  <a:gd name="connsiteX310" fmla="*/ 1023788 w 3048803"/>
                  <a:gd name="connsiteY310" fmla="*/ 3068955 h 3378200"/>
                  <a:gd name="connsiteX311" fmla="*/ 1035218 w 3048803"/>
                  <a:gd name="connsiteY311" fmla="*/ 3048000 h 3378200"/>
                  <a:gd name="connsiteX312" fmla="*/ 1023788 w 3048803"/>
                  <a:gd name="connsiteY312" fmla="*/ 3011805 h 3378200"/>
                  <a:gd name="connsiteX313" fmla="*/ 1021883 w 3048803"/>
                  <a:gd name="connsiteY313" fmla="*/ 2975610 h 3378200"/>
                  <a:gd name="connsiteX314" fmla="*/ 1000928 w 3048803"/>
                  <a:gd name="connsiteY314" fmla="*/ 2967990 h 3378200"/>
                  <a:gd name="connsiteX315" fmla="*/ 972353 w 3048803"/>
                  <a:gd name="connsiteY315" fmla="*/ 2971800 h 3378200"/>
                  <a:gd name="connsiteX316" fmla="*/ 983783 w 3048803"/>
                  <a:gd name="connsiteY316" fmla="*/ 2920365 h 3378200"/>
                  <a:gd name="connsiteX317" fmla="*/ 1000928 w 3048803"/>
                  <a:gd name="connsiteY317" fmla="*/ 2891790 h 3378200"/>
                  <a:gd name="connsiteX318" fmla="*/ 981878 w 3048803"/>
                  <a:gd name="connsiteY318" fmla="*/ 2861310 h 3378200"/>
                  <a:gd name="connsiteX319" fmla="*/ 981878 w 3048803"/>
                  <a:gd name="connsiteY319" fmla="*/ 2842260 h 3378200"/>
                  <a:gd name="connsiteX320" fmla="*/ 972353 w 3048803"/>
                  <a:gd name="connsiteY320" fmla="*/ 2819400 h 3378200"/>
                  <a:gd name="connsiteX321" fmla="*/ 959018 w 3048803"/>
                  <a:gd name="connsiteY321" fmla="*/ 2785110 h 3378200"/>
                  <a:gd name="connsiteX322" fmla="*/ 945683 w 3048803"/>
                  <a:gd name="connsiteY322" fmla="*/ 2747010 h 3378200"/>
                  <a:gd name="connsiteX323" fmla="*/ 948223 w 3048803"/>
                  <a:gd name="connsiteY323" fmla="*/ 2728595 h 3378200"/>
                  <a:gd name="connsiteX324" fmla="*/ 948223 w 3048803"/>
                  <a:gd name="connsiteY324" fmla="*/ 2716978 h 3378200"/>
                  <a:gd name="connsiteX325" fmla="*/ 933618 w 3048803"/>
                  <a:gd name="connsiteY325" fmla="*/ 2728595 h 3378200"/>
                  <a:gd name="connsiteX326" fmla="*/ 894248 w 3048803"/>
                  <a:gd name="connsiteY326" fmla="*/ 2684145 h 3378200"/>
                  <a:gd name="connsiteX327" fmla="*/ 865673 w 3048803"/>
                  <a:gd name="connsiteY327" fmla="*/ 2665095 h 3378200"/>
                  <a:gd name="connsiteX328" fmla="*/ 837098 w 3048803"/>
                  <a:gd name="connsiteY328" fmla="*/ 2610485 h 3378200"/>
                  <a:gd name="connsiteX329" fmla="*/ 807888 w 3048803"/>
                  <a:gd name="connsiteY329" fmla="*/ 2608580 h 3378200"/>
                  <a:gd name="connsiteX330" fmla="*/ 792013 w 3048803"/>
                  <a:gd name="connsiteY330" fmla="*/ 2620645 h 3378200"/>
                  <a:gd name="connsiteX331" fmla="*/ 778043 w 3048803"/>
                  <a:gd name="connsiteY331" fmla="*/ 2571750 h 3378200"/>
                  <a:gd name="connsiteX332" fmla="*/ 778043 w 3048803"/>
                  <a:gd name="connsiteY332" fmla="*/ 2543175 h 3378200"/>
                  <a:gd name="connsiteX333" fmla="*/ 749279 w 3048803"/>
                  <a:gd name="connsiteY333" fmla="*/ 2518473 h 3378200"/>
                  <a:gd name="connsiteX334" fmla="*/ 724703 w 3048803"/>
                  <a:gd name="connsiteY334" fmla="*/ 2458085 h 3378200"/>
                  <a:gd name="connsiteX335" fmla="*/ 731053 w 3048803"/>
                  <a:gd name="connsiteY335" fmla="*/ 2426970 h 3378200"/>
                  <a:gd name="connsiteX336" fmla="*/ 796458 w 3048803"/>
                  <a:gd name="connsiteY336" fmla="*/ 2334260 h 3378200"/>
                  <a:gd name="connsiteX337" fmla="*/ 807888 w 3048803"/>
                  <a:gd name="connsiteY337" fmla="*/ 2284730 h 3378200"/>
                  <a:gd name="connsiteX338" fmla="*/ 807888 w 3048803"/>
                  <a:gd name="connsiteY338" fmla="*/ 2242185 h 3378200"/>
                  <a:gd name="connsiteX339" fmla="*/ 807888 w 3048803"/>
                  <a:gd name="connsiteY339" fmla="*/ 2211070 h 3378200"/>
                  <a:gd name="connsiteX340" fmla="*/ 792397 w 3048803"/>
                  <a:gd name="connsiteY340" fmla="*/ 2195872 h 3378200"/>
                  <a:gd name="connsiteX341" fmla="*/ 735840 w 3048803"/>
                  <a:gd name="connsiteY341" fmla="*/ 2095542 h 3378200"/>
                  <a:gd name="connsiteX342" fmla="*/ 790108 w 3048803"/>
                  <a:gd name="connsiteY342" fmla="*/ 2103755 h 3378200"/>
                  <a:gd name="connsiteX343" fmla="*/ 807888 w 3048803"/>
                  <a:gd name="connsiteY343" fmla="*/ 2077085 h 3378200"/>
                  <a:gd name="connsiteX344" fmla="*/ 853608 w 3048803"/>
                  <a:gd name="connsiteY344" fmla="*/ 2072640 h 3378200"/>
                  <a:gd name="connsiteX345" fmla="*/ 873928 w 3048803"/>
                  <a:gd name="connsiteY345" fmla="*/ 2042160 h 3378200"/>
                  <a:gd name="connsiteX346" fmla="*/ 857418 w 3048803"/>
                  <a:gd name="connsiteY346" fmla="*/ 1997710 h 3378200"/>
                  <a:gd name="connsiteX347" fmla="*/ 881548 w 3048803"/>
                  <a:gd name="connsiteY347" fmla="*/ 1981200 h 3378200"/>
                  <a:gd name="connsiteX348" fmla="*/ 875833 w 3048803"/>
                  <a:gd name="connsiteY348" fmla="*/ 1952625 h 3378200"/>
                  <a:gd name="connsiteX349" fmla="*/ 899963 w 3048803"/>
                  <a:gd name="connsiteY349" fmla="*/ 1897380 h 3378200"/>
                  <a:gd name="connsiteX350" fmla="*/ 898058 w 3048803"/>
                  <a:gd name="connsiteY350" fmla="*/ 1885315 h 3378200"/>
                  <a:gd name="connsiteX351" fmla="*/ 901868 w 3048803"/>
                  <a:gd name="connsiteY351" fmla="*/ 1869440 h 3378200"/>
                  <a:gd name="connsiteX352" fmla="*/ 913298 w 3048803"/>
                  <a:gd name="connsiteY352" fmla="*/ 1844675 h 3378200"/>
                  <a:gd name="connsiteX353" fmla="*/ 913298 w 3048803"/>
                  <a:gd name="connsiteY353" fmla="*/ 1826260 h 3378200"/>
                  <a:gd name="connsiteX354" fmla="*/ 923673 w 3048803"/>
                  <a:gd name="connsiteY354" fmla="*/ 1832744 h 3378200"/>
                  <a:gd name="connsiteX355" fmla="*/ 913298 w 3048803"/>
                  <a:gd name="connsiteY355" fmla="*/ 1823085 h 3378200"/>
                  <a:gd name="connsiteX356" fmla="*/ 920918 w 3048803"/>
                  <a:gd name="connsiteY356" fmla="*/ 1805940 h 3378200"/>
                  <a:gd name="connsiteX357" fmla="*/ 931713 w 3048803"/>
                  <a:gd name="connsiteY357" fmla="*/ 1767840 h 3378200"/>
                  <a:gd name="connsiteX358" fmla="*/ 931713 w 3048803"/>
                  <a:gd name="connsiteY358" fmla="*/ 1751330 h 3378200"/>
                  <a:gd name="connsiteX359" fmla="*/ 948223 w 3048803"/>
                  <a:gd name="connsiteY359" fmla="*/ 1751330 h 3378200"/>
                  <a:gd name="connsiteX360" fmla="*/ 948223 w 3048803"/>
                  <a:gd name="connsiteY360" fmla="*/ 1714500 h 3378200"/>
                  <a:gd name="connsiteX361" fmla="*/ 953303 w 3048803"/>
                  <a:gd name="connsiteY361" fmla="*/ 1680210 h 3378200"/>
                  <a:gd name="connsiteX362" fmla="*/ 974258 w 3048803"/>
                  <a:gd name="connsiteY362" fmla="*/ 1671955 h 3378200"/>
                  <a:gd name="connsiteX363" fmla="*/ 987593 w 3048803"/>
                  <a:gd name="connsiteY363" fmla="*/ 1651000 h 3378200"/>
                  <a:gd name="connsiteX364" fmla="*/ 993929 w 3048803"/>
                  <a:gd name="connsiteY364" fmla="*/ 1644465 h 3378200"/>
                  <a:gd name="connsiteX365" fmla="*/ 995848 w 3048803"/>
                  <a:gd name="connsiteY365" fmla="*/ 1640840 h 3378200"/>
                  <a:gd name="connsiteX366" fmla="*/ 997753 w 3048803"/>
                  <a:gd name="connsiteY366" fmla="*/ 1614805 h 3378200"/>
                  <a:gd name="connsiteX367" fmla="*/ 972353 w 3048803"/>
                  <a:gd name="connsiteY367" fmla="*/ 1602740 h 3378200"/>
                  <a:gd name="connsiteX368" fmla="*/ 961558 w 3048803"/>
                  <a:gd name="connsiteY368" fmla="*/ 1614805 h 3378200"/>
                  <a:gd name="connsiteX369" fmla="*/ 939968 w 3048803"/>
                  <a:gd name="connsiteY369" fmla="*/ 1625600 h 3378200"/>
                  <a:gd name="connsiteX370" fmla="*/ 905043 w 3048803"/>
                  <a:gd name="connsiteY370" fmla="*/ 1637030 h 3378200"/>
                  <a:gd name="connsiteX371" fmla="*/ 892343 w 3048803"/>
                  <a:gd name="connsiteY371" fmla="*/ 1672590 h 3378200"/>
                  <a:gd name="connsiteX372" fmla="*/ 870118 w 3048803"/>
                  <a:gd name="connsiteY372" fmla="*/ 1651635 h 3378200"/>
                  <a:gd name="connsiteX373" fmla="*/ 861706 w 3048803"/>
                  <a:gd name="connsiteY373" fmla="*/ 1633315 h 3378200"/>
                  <a:gd name="connsiteX374" fmla="*/ 855897 w 3048803"/>
                  <a:gd name="connsiteY374" fmla="*/ 1618678 h 3378200"/>
                  <a:gd name="connsiteX375" fmla="*/ 854626 w 3048803"/>
                  <a:gd name="connsiteY375" fmla="*/ 1588260 h 3378200"/>
                  <a:gd name="connsiteX376" fmla="*/ 839324 w 3048803"/>
                  <a:gd name="connsiteY376" fmla="*/ 1564829 h 3378200"/>
                  <a:gd name="connsiteX377" fmla="*/ 814622 w 3048803"/>
                  <a:gd name="connsiteY377" fmla="*/ 1524761 h 3378200"/>
                  <a:gd name="connsiteX378" fmla="*/ 814238 w 3048803"/>
                  <a:gd name="connsiteY378" fmla="*/ 1526540 h 3378200"/>
                  <a:gd name="connsiteX379" fmla="*/ 784393 w 3048803"/>
                  <a:gd name="connsiteY379" fmla="*/ 1524635 h 3378200"/>
                  <a:gd name="connsiteX380" fmla="*/ 767248 w 3048803"/>
                  <a:gd name="connsiteY380" fmla="*/ 1507490 h 3378200"/>
                  <a:gd name="connsiteX381" fmla="*/ 753913 w 3048803"/>
                  <a:gd name="connsiteY381" fmla="*/ 1496061 h 3378200"/>
                  <a:gd name="connsiteX382" fmla="*/ 784393 w 3048803"/>
                  <a:gd name="connsiteY382" fmla="*/ 1484630 h 3378200"/>
                  <a:gd name="connsiteX383" fmla="*/ 814238 w 3048803"/>
                  <a:gd name="connsiteY383" fmla="*/ 1478915 h 3378200"/>
                  <a:gd name="connsiteX384" fmla="*/ 814238 w 3048803"/>
                  <a:gd name="connsiteY384" fmla="*/ 1464945 h 3378200"/>
                  <a:gd name="connsiteX385" fmla="*/ 814238 w 3048803"/>
                  <a:gd name="connsiteY385" fmla="*/ 1450340 h 3378200"/>
                  <a:gd name="connsiteX386" fmla="*/ 840908 w 3048803"/>
                  <a:gd name="connsiteY386" fmla="*/ 1437005 h 3378200"/>
                  <a:gd name="connsiteX387" fmla="*/ 871388 w 3048803"/>
                  <a:gd name="connsiteY387" fmla="*/ 1423670 h 3378200"/>
                  <a:gd name="connsiteX388" fmla="*/ 897423 w 3048803"/>
                  <a:gd name="connsiteY388" fmla="*/ 1417955 h 3378200"/>
                  <a:gd name="connsiteX389" fmla="*/ 915838 w 3048803"/>
                  <a:gd name="connsiteY389" fmla="*/ 1410335 h 3378200"/>
                  <a:gd name="connsiteX390" fmla="*/ 929173 w 3048803"/>
                  <a:gd name="connsiteY390" fmla="*/ 1398905 h 3378200"/>
                  <a:gd name="connsiteX391" fmla="*/ 939968 w 3048803"/>
                  <a:gd name="connsiteY391" fmla="*/ 1386840 h 3378200"/>
                  <a:gd name="connsiteX392" fmla="*/ 972353 w 3048803"/>
                  <a:gd name="connsiteY392" fmla="*/ 1386840 h 3378200"/>
                  <a:gd name="connsiteX393" fmla="*/ 1020613 w 3048803"/>
                  <a:gd name="connsiteY393" fmla="*/ 1386840 h 3378200"/>
                  <a:gd name="connsiteX394" fmla="*/ 1020613 w 3048803"/>
                  <a:gd name="connsiteY394" fmla="*/ 1398905 h 3378200"/>
                  <a:gd name="connsiteX395" fmla="*/ 1043473 w 3048803"/>
                  <a:gd name="connsiteY395" fmla="*/ 1383823 h 3378200"/>
                  <a:gd name="connsiteX396" fmla="*/ 1054903 w 3048803"/>
                  <a:gd name="connsiteY396" fmla="*/ 1392649 h 3378200"/>
                  <a:gd name="connsiteX397" fmla="*/ 1063063 w 3048803"/>
                  <a:gd name="connsiteY397" fmla="*/ 1400395 h 3378200"/>
                  <a:gd name="connsiteX398" fmla="*/ 1085383 w 3048803"/>
                  <a:gd name="connsiteY398" fmla="*/ 1402715 h 3378200"/>
                  <a:gd name="connsiteX399" fmla="*/ 1092941 w 3048803"/>
                  <a:gd name="connsiteY399" fmla="*/ 1423858 h 3378200"/>
                  <a:gd name="connsiteX400" fmla="*/ 1108243 w 3048803"/>
                  <a:gd name="connsiteY400" fmla="*/ 1400810 h 3378200"/>
                  <a:gd name="connsiteX401" fmla="*/ 1130468 w 3048803"/>
                  <a:gd name="connsiteY401" fmla="*/ 1386840 h 3378200"/>
                  <a:gd name="connsiteX402" fmla="*/ 1150153 w 3048803"/>
                  <a:gd name="connsiteY402" fmla="*/ 1386840 h 3378200"/>
                  <a:gd name="connsiteX403" fmla="*/ 1167298 w 3048803"/>
                  <a:gd name="connsiteY403" fmla="*/ 1386840 h 3378200"/>
                  <a:gd name="connsiteX404" fmla="*/ 1180633 w 3048803"/>
                  <a:gd name="connsiteY404" fmla="*/ 1360805 h 3378200"/>
                  <a:gd name="connsiteX405" fmla="*/ 1176823 w 3048803"/>
                  <a:gd name="connsiteY405" fmla="*/ 1330325 h 3378200"/>
                  <a:gd name="connsiteX406" fmla="*/ 1182538 w 3048803"/>
                  <a:gd name="connsiteY406" fmla="*/ 1313180 h 3378200"/>
                  <a:gd name="connsiteX407" fmla="*/ 1184443 w 3048803"/>
                  <a:gd name="connsiteY407" fmla="*/ 1309371 h 3378200"/>
                  <a:gd name="connsiteX408" fmla="*/ 1179950 w 3048803"/>
                  <a:gd name="connsiteY408" fmla="*/ 1295891 h 3378200"/>
                  <a:gd name="connsiteX409" fmla="*/ 1130851 w 3048803"/>
                  <a:gd name="connsiteY409" fmla="*/ 1326070 h 3378200"/>
                  <a:gd name="connsiteX410" fmla="*/ 1096625 w 3048803"/>
                  <a:gd name="connsiteY410" fmla="*/ 1293620 h 3378200"/>
                  <a:gd name="connsiteX411" fmla="*/ 1068873 w 3048803"/>
                  <a:gd name="connsiteY411" fmla="*/ 1288415 h 3378200"/>
                  <a:gd name="connsiteX412" fmla="*/ 1014898 w 3048803"/>
                  <a:gd name="connsiteY412" fmla="*/ 1241425 h 3378200"/>
                  <a:gd name="connsiteX413" fmla="*/ 972353 w 3048803"/>
                  <a:gd name="connsiteY413" fmla="*/ 1184910 h 3378200"/>
                  <a:gd name="connsiteX414" fmla="*/ 921553 w 3048803"/>
                  <a:gd name="connsiteY414" fmla="*/ 1211071 h 3378200"/>
                  <a:gd name="connsiteX415" fmla="*/ 875996 w 3048803"/>
                  <a:gd name="connsiteY415" fmla="*/ 1215673 h 3378200"/>
                  <a:gd name="connsiteX416" fmla="*/ 837575 w 3048803"/>
                  <a:gd name="connsiteY416" fmla="*/ 1207581 h 3378200"/>
                  <a:gd name="connsiteX417" fmla="*/ 761156 w 3048803"/>
                  <a:gd name="connsiteY417" fmla="*/ 1245298 h 3378200"/>
                  <a:gd name="connsiteX418" fmla="*/ 742075 w 3048803"/>
                  <a:gd name="connsiteY418" fmla="*/ 1218188 h 3378200"/>
                  <a:gd name="connsiteX419" fmla="*/ 753913 w 3048803"/>
                  <a:gd name="connsiteY419" fmla="*/ 1162050 h 3378200"/>
                  <a:gd name="connsiteX420" fmla="*/ 720893 w 3048803"/>
                  <a:gd name="connsiteY420" fmla="*/ 1184910 h 3378200"/>
                  <a:gd name="connsiteX421" fmla="*/ 695493 w 3048803"/>
                  <a:gd name="connsiteY421" fmla="*/ 1177290 h 3378200"/>
                  <a:gd name="connsiteX422" fmla="*/ 671363 w 3048803"/>
                  <a:gd name="connsiteY422" fmla="*/ 1146810 h 3378200"/>
                  <a:gd name="connsiteX423" fmla="*/ 655488 w 3048803"/>
                  <a:gd name="connsiteY423" fmla="*/ 1128395 h 3378200"/>
                  <a:gd name="connsiteX424" fmla="*/ 627548 w 3048803"/>
                  <a:gd name="connsiteY424" fmla="*/ 1128395 h 3378200"/>
                  <a:gd name="connsiteX425" fmla="*/ 605958 w 3048803"/>
                  <a:gd name="connsiteY425" fmla="*/ 1123315 h 3378200"/>
                  <a:gd name="connsiteX426" fmla="*/ 577383 w 3048803"/>
                  <a:gd name="connsiteY426" fmla="*/ 1123315 h 3378200"/>
                  <a:gd name="connsiteX427" fmla="*/ 561508 w 3048803"/>
                  <a:gd name="connsiteY427" fmla="*/ 1149350 h 3378200"/>
                  <a:gd name="connsiteX428" fmla="*/ 534838 w 3048803"/>
                  <a:gd name="connsiteY428" fmla="*/ 1164590 h 3378200"/>
                  <a:gd name="connsiteX429" fmla="*/ 512613 w 3048803"/>
                  <a:gd name="connsiteY429" fmla="*/ 1128395 h 3378200"/>
                  <a:gd name="connsiteX430" fmla="*/ 495468 w 3048803"/>
                  <a:gd name="connsiteY430" fmla="*/ 1108075 h 3378200"/>
                  <a:gd name="connsiteX431" fmla="*/ 495468 w 3048803"/>
                  <a:gd name="connsiteY431" fmla="*/ 1075055 h 3378200"/>
                  <a:gd name="connsiteX432" fmla="*/ 495468 w 3048803"/>
                  <a:gd name="connsiteY432" fmla="*/ 1056640 h 3378200"/>
                  <a:gd name="connsiteX433" fmla="*/ 481498 w 3048803"/>
                  <a:gd name="connsiteY433" fmla="*/ 1015365 h 3378200"/>
                  <a:gd name="connsiteX434" fmla="*/ 444668 w 3048803"/>
                  <a:gd name="connsiteY434" fmla="*/ 1017905 h 3378200"/>
                  <a:gd name="connsiteX435" fmla="*/ 439588 w 3048803"/>
                  <a:gd name="connsiteY435" fmla="*/ 996950 h 3378200"/>
                  <a:gd name="connsiteX436" fmla="*/ 409108 w 3048803"/>
                  <a:gd name="connsiteY436" fmla="*/ 1015365 h 3378200"/>
                  <a:gd name="connsiteX437" fmla="*/ 386248 w 3048803"/>
                  <a:gd name="connsiteY437" fmla="*/ 1017905 h 3378200"/>
                  <a:gd name="connsiteX438" fmla="*/ 357673 w 3048803"/>
                  <a:gd name="connsiteY438" fmla="*/ 1028065 h 3378200"/>
                  <a:gd name="connsiteX439" fmla="*/ 325923 w 3048803"/>
                  <a:gd name="connsiteY439" fmla="*/ 1010285 h 3378200"/>
                  <a:gd name="connsiteX440" fmla="*/ 315128 w 3048803"/>
                  <a:gd name="connsiteY440" fmla="*/ 984250 h 3378200"/>
                  <a:gd name="connsiteX441" fmla="*/ 293538 w 3048803"/>
                  <a:gd name="connsiteY441" fmla="*/ 984250 h 3378200"/>
                  <a:gd name="connsiteX442" fmla="*/ 272583 w 3048803"/>
                  <a:gd name="connsiteY442" fmla="*/ 958215 h 3378200"/>
                  <a:gd name="connsiteX443" fmla="*/ 252263 w 3048803"/>
                  <a:gd name="connsiteY443" fmla="*/ 958215 h 3378200"/>
                  <a:gd name="connsiteX444" fmla="*/ 242103 w 3048803"/>
                  <a:gd name="connsiteY444" fmla="*/ 974090 h 3378200"/>
                  <a:gd name="connsiteX445" fmla="*/ 219878 w 3048803"/>
                  <a:gd name="connsiteY445" fmla="*/ 991870 h 3378200"/>
                  <a:gd name="connsiteX446" fmla="*/ 214798 w 3048803"/>
                  <a:gd name="connsiteY446" fmla="*/ 974090 h 3378200"/>
                  <a:gd name="connsiteX447" fmla="*/ 188128 w 3048803"/>
                  <a:gd name="connsiteY447" fmla="*/ 974090 h 3378200"/>
                  <a:gd name="connsiteX448" fmla="*/ 198288 w 3048803"/>
                  <a:gd name="connsiteY448" fmla="*/ 920116 h 3378200"/>
                  <a:gd name="connsiteX449" fmla="*/ 160062 w 3048803"/>
                  <a:gd name="connsiteY449" fmla="*/ 920116 h 3378200"/>
                  <a:gd name="connsiteX450" fmla="*/ 128821 w 3048803"/>
                  <a:gd name="connsiteY450" fmla="*/ 873761 h 3378200"/>
                  <a:gd name="connsiteX451" fmla="*/ 167808 w 3048803"/>
                  <a:gd name="connsiteY451" fmla="*/ 845185 h 3378200"/>
                  <a:gd name="connsiteX452" fmla="*/ 165226 w 3048803"/>
                  <a:gd name="connsiteY452" fmla="*/ 816736 h 3378200"/>
                  <a:gd name="connsiteX453" fmla="*/ 146643 w 3048803"/>
                  <a:gd name="connsiteY453" fmla="*/ 795020 h 3378200"/>
                  <a:gd name="connsiteX454" fmla="*/ 167808 w 3048803"/>
                  <a:gd name="connsiteY454" fmla="*/ 747395 h 3378200"/>
                  <a:gd name="connsiteX455" fmla="*/ 185588 w 3048803"/>
                  <a:gd name="connsiteY455" fmla="*/ 760095 h 3378200"/>
                  <a:gd name="connsiteX456" fmla="*/ 259883 w 3048803"/>
                  <a:gd name="connsiteY456" fmla="*/ 726440 h 3378200"/>
                  <a:gd name="connsiteX457" fmla="*/ 219878 w 3048803"/>
                  <a:gd name="connsiteY457" fmla="*/ 693420 h 3378200"/>
                  <a:gd name="connsiteX458" fmla="*/ 193208 w 3048803"/>
                  <a:gd name="connsiteY458" fmla="*/ 652780 h 3378200"/>
                  <a:gd name="connsiteX459" fmla="*/ 214798 w 3048803"/>
                  <a:gd name="connsiteY459" fmla="*/ 633730 h 3378200"/>
                  <a:gd name="connsiteX460" fmla="*/ 183048 w 3048803"/>
                  <a:gd name="connsiteY460" fmla="*/ 610870 h 3378200"/>
                  <a:gd name="connsiteX461" fmla="*/ 198288 w 3048803"/>
                  <a:gd name="connsiteY461" fmla="*/ 551815 h 3378200"/>
                  <a:gd name="connsiteX462" fmla="*/ 195748 w 3048803"/>
                  <a:gd name="connsiteY462" fmla="*/ 508636 h 3378200"/>
                  <a:gd name="connsiteX463" fmla="*/ 167808 w 3048803"/>
                  <a:gd name="connsiteY463" fmla="*/ 489585 h 3378200"/>
                  <a:gd name="connsiteX464" fmla="*/ 214798 w 3048803"/>
                  <a:gd name="connsiteY464" fmla="*/ 481965 h 3378200"/>
                  <a:gd name="connsiteX465" fmla="*/ 202733 w 3048803"/>
                  <a:gd name="connsiteY465" fmla="*/ 422911 h 3378200"/>
                  <a:gd name="connsiteX466" fmla="*/ 202733 w 3048803"/>
                  <a:gd name="connsiteY466" fmla="*/ 398145 h 3378200"/>
                  <a:gd name="connsiteX467" fmla="*/ 214798 w 3048803"/>
                  <a:gd name="connsiteY467" fmla="*/ 391160 h 3378200"/>
                  <a:gd name="connsiteX468" fmla="*/ 223688 w 3048803"/>
                  <a:gd name="connsiteY468" fmla="*/ 377191 h 3378200"/>
                  <a:gd name="connsiteX469" fmla="*/ 219878 w 3048803"/>
                  <a:gd name="connsiteY469" fmla="*/ 350520 h 3378200"/>
                  <a:gd name="connsiteX470" fmla="*/ 214798 w 3048803"/>
                  <a:gd name="connsiteY470" fmla="*/ 296545 h 3378200"/>
                  <a:gd name="connsiteX471" fmla="*/ 183048 w 3048803"/>
                  <a:gd name="connsiteY471" fmla="*/ 265430 h 3378200"/>
                  <a:gd name="connsiteX472" fmla="*/ 159553 w 3048803"/>
                  <a:gd name="connsiteY472" fmla="*/ 255270 h 3378200"/>
                  <a:gd name="connsiteX473" fmla="*/ 125898 w 3048803"/>
                  <a:gd name="connsiteY473" fmla="*/ 257810 h 3378200"/>
                  <a:gd name="connsiteX474" fmla="*/ 120818 w 3048803"/>
                  <a:gd name="connsiteY474" fmla="*/ 285115 h 3378200"/>
                  <a:gd name="connsiteX475" fmla="*/ 91482 w 3048803"/>
                  <a:gd name="connsiteY475" fmla="*/ 278256 h 3378200"/>
                  <a:gd name="connsiteX476" fmla="*/ 67185 w 3048803"/>
                  <a:gd name="connsiteY476" fmla="*/ 263142 h 3378200"/>
                  <a:gd name="connsiteX477" fmla="*/ 58588 w 3048803"/>
                  <a:gd name="connsiteY477" fmla="*/ 213995 h 3378200"/>
                  <a:gd name="connsiteX478" fmla="*/ 45679 w 3048803"/>
                  <a:gd name="connsiteY478" fmla="*/ 198372 h 3378200"/>
                  <a:gd name="connsiteX479" fmla="*/ 28492 w 3048803"/>
                  <a:gd name="connsiteY479" fmla="*/ 177884 h 3378200"/>
                  <a:gd name="connsiteX480" fmla="*/ 0 w 3048803"/>
                  <a:gd name="connsiteY480" fmla="*/ 172720 h 3378200"/>
                  <a:gd name="connsiteX481" fmla="*/ 43983 w 3048803"/>
                  <a:gd name="connsiteY481" fmla="*/ 116205 h 3378200"/>
                  <a:gd name="connsiteX482" fmla="*/ 58588 w 3048803"/>
                  <a:gd name="connsiteY482" fmla="*/ 111125 h 3378200"/>
                  <a:gd name="connsiteX483" fmla="*/ 58588 w 3048803"/>
                  <a:gd name="connsiteY483" fmla="*/ 85725 h 3378200"/>
                  <a:gd name="connsiteX484" fmla="*/ 120818 w 3048803"/>
                  <a:gd name="connsiteY484" fmla="*/ 85725 h 3378200"/>
                  <a:gd name="connsiteX485" fmla="*/ 120818 w 3048803"/>
                  <a:gd name="connsiteY485" fmla="*/ 64770 h 3378200"/>
                  <a:gd name="connsiteX486" fmla="*/ 159553 w 3048803"/>
                  <a:gd name="connsiteY486" fmla="*/ 62230 h 3378200"/>
                  <a:gd name="connsiteX487" fmla="*/ 167808 w 3048803"/>
                  <a:gd name="connsiteY487" fmla="*/ 28575 h 3378200"/>
                  <a:gd name="connsiteX488" fmla="*/ 167808 w 3048803"/>
                  <a:gd name="connsiteY488" fmla="*/ 0 h 3378200"/>
                  <a:gd name="connsiteX0" fmla="*/ 966497 w 3048803"/>
                  <a:gd name="connsiteY0" fmla="*/ 2693200 h 3378200"/>
                  <a:gd name="connsiteX1" fmla="*/ 964145 w 3048803"/>
                  <a:gd name="connsiteY1" fmla="*/ 2699470 h 3378200"/>
                  <a:gd name="connsiteX2" fmla="*/ 967273 w 3048803"/>
                  <a:gd name="connsiteY2" fmla="*/ 2698115 h 3378200"/>
                  <a:gd name="connsiteX3" fmla="*/ 966497 w 3048803"/>
                  <a:gd name="connsiteY3" fmla="*/ 2693200 h 3378200"/>
                  <a:gd name="connsiteX4" fmla="*/ 933618 w 3048803"/>
                  <a:gd name="connsiteY4" fmla="*/ 1861844 h 3378200"/>
                  <a:gd name="connsiteX5" fmla="*/ 933618 w 3048803"/>
                  <a:gd name="connsiteY5" fmla="*/ 1869440 h 3378200"/>
                  <a:gd name="connsiteX6" fmla="*/ 950128 w 3048803"/>
                  <a:gd name="connsiteY6" fmla="*/ 1869440 h 3378200"/>
                  <a:gd name="connsiteX7" fmla="*/ 950128 w 3048803"/>
                  <a:gd name="connsiteY7" fmla="*/ 1866214 h 3378200"/>
                  <a:gd name="connsiteX8" fmla="*/ 948223 w 3048803"/>
                  <a:gd name="connsiteY8" fmla="*/ 1866900 h 3378200"/>
                  <a:gd name="connsiteX9" fmla="*/ 933618 w 3048803"/>
                  <a:gd name="connsiteY9" fmla="*/ 1861844 h 3378200"/>
                  <a:gd name="connsiteX10" fmla="*/ 2615098 w 3048803"/>
                  <a:gd name="connsiteY10" fmla="*/ 1367155 h 3378200"/>
                  <a:gd name="connsiteX11" fmla="*/ 2611374 w 3048803"/>
                  <a:gd name="connsiteY11" fmla="*/ 1370879 h 3378200"/>
                  <a:gd name="connsiteX12" fmla="*/ 2612074 w 3048803"/>
                  <a:gd name="connsiteY12" fmla="*/ 1377875 h 3378200"/>
                  <a:gd name="connsiteX13" fmla="*/ 2614463 w 3048803"/>
                  <a:gd name="connsiteY13" fmla="*/ 1376680 h 3378200"/>
                  <a:gd name="connsiteX14" fmla="*/ 2615098 w 3048803"/>
                  <a:gd name="connsiteY14" fmla="*/ 1367155 h 3378200"/>
                  <a:gd name="connsiteX15" fmla="*/ 1338490 w 3048803"/>
                  <a:gd name="connsiteY15" fmla="*/ 1109545 h 3378200"/>
                  <a:gd name="connsiteX16" fmla="*/ 1325285 w 3048803"/>
                  <a:gd name="connsiteY16" fmla="*/ 1117370 h 3378200"/>
                  <a:gd name="connsiteX17" fmla="*/ 1326365 w 3048803"/>
                  <a:gd name="connsiteY17" fmla="*/ 1119187 h 3378200"/>
                  <a:gd name="connsiteX18" fmla="*/ 1327377 w 3048803"/>
                  <a:gd name="connsiteY18" fmla="*/ 1121684 h 3378200"/>
                  <a:gd name="connsiteX19" fmla="*/ 1331128 w 3048803"/>
                  <a:gd name="connsiteY19" fmla="*/ 1118870 h 3378200"/>
                  <a:gd name="connsiteX20" fmla="*/ 1338490 w 3048803"/>
                  <a:gd name="connsiteY20" fmla="*/ 1109545 h 3378200"/>
                  <a:gd name="connsiteX21" fmla="*/ 1389548 w 3048803"/>
                  <a:gd name="connsiteY21" fmla="*/ 885825 h 3378200"/>
                  <a:gd name="connsiteX22" fmla="*/ 1403518 w 3048803"/>
                  <a:gd name="connsiteY22" fmla="*/ 887730 h 3378200"/>
                  <a:gd name="connsiteX23" fmla="*/ 1385227 w 3048803"/>
                  <a:gd name="connsiteY23" fmla="*/ 888706 h 3378200"/>
                  <a:gd name="connsiteX24" fmla="*/ 1389548 w 3048803"/>
                  <a:gd name="connsiteY24" fmla="*/ 885825 h 3378200"/>
                  <a:gd name="connsiteX25" fmla="*/ 167808 w 3048803"/>
                  <a:gd name="connsiteY25" fmla="*/ 0 h 3378200"/>
                  <a:gd name="connsiteX26" fmla="*/ 214798 w 3048803"/>
                  <a:gd name="connsiteY26" fmla="*/ 10795 h 3378200"/>
                  <a:gd name="connsiteX27" fmla="*/ 259883 w 3048803"/>
                  <a:gd name="connsiteY27" fmla="*/ 10795 h 3378200"/>
                  <a:gd name="connsiteX28" fmla="*/ 293538 w 3048803"/>
                  <a:gd name="connsiteY28" fmla="*/ 67310 h 3378200"/>
                  <a:gd name="connsiteX29" fmla="*/ 345608 w 3048803"/>
                  <a:gd name="connsiteY29" fmla="*/ 83185 h 3378200"/>
                  <a:gd name="connsiteX30" fmla="*/ 386248 w 3048803"/>
                  <a:gd name="connsiteY30" fmla="*/ 62230 h 3378200"/>
                  <a:gd name="connsiteX31" fmla="*/ 409108 w 3048803"/>
                  <a:gd name="connsiteY31" fmla="*/ 106045 h 3378200"/>
                  <a:gd name="connsiteX32" fmla="*/ 439588 w 3048803"/>
                  <a:gd name="connsiteY32" fmla="*/ 140970 h 3378200"/>
                  <a:gd name="connsiteX33" fmla="*/ 429260 w 3048803"/>
                  <a:gd name="connsiteY33" fmla="*/ 188595 h 3378200"/>
                  <a:gd name="connsiteX34" fmla="*/ 443063 w 3048803"/>
                  <a:gd name="connsiteY34" fmla="*/ 269282 h 3378200"/>
                  <a:gd name="connsiteX35" fmla="*/ 420754 w 3048803"/>
                  <a:gd name="connsiteY35" fmla="*/ 293754 h 3378200"/>
                  <a:gd name="connsiteX36" fmla="*/ 401362 w 3048803"/>
                  <a:gd name="connsiteY36" fmla="*/ 343110 h 3378200"/>
                  <a:gd name="connsiteX37" fmla="*/ 429261 w 3048803"/>
                  <a:gd name="connsiteY37" fmla="*/ 391160 h 3378200"/>
                  <a:gd name="connsiteX38" fmla="*/ 439012 w 3048803"/>
                  <a:gd name="connsiteY38" fmla="*/ 428615 h 3378200"/>
                  <a:gd name="connsiteX39" fmla="*/ 438953 w 3048803"/>
                  <a:gd name="connsiteY39" fmla="*/ 428626 h 3378200"/>
                  <a:gd name="connsiteX40" fmla="*/ 438953 w 3048803"/>
                  <a:gd name="connsiteY40" fmla="*/ 432436 h 3378200"/>
                  <a:gd name="connsiteX41" fmla="*/ 439012 w 3048803"/>
                  <a:gd name="connsiteY41" fmla="*/ 428615 h 3378200"/>
                  <a:gd name="connsiteX42" fmla="*/ 470703 w 3048803"/>
                  <a:gd name="connsiteY42" fmla="*/ 422911 h 3378200"/>
                  <a:gd name="connsiteX43" fmla="*/ 524043 w 3048803"/>
                  <a:gd name="connsiteY43" fmla="*/ 422911 h 3378200"/>
                  <a:gd name="connsiteX44" fmla="*/ 556428 w 3048803"/>
                  <a:gd name="connsiteY44" fmla="*/ 452756 h 3378200"/>
                  <a:gd name="connsiteX45" fmla="*/ 591988 w 3048803"/>
                  <a:gd name="connsiteY45" fmla="*/ 430530 h 3378200"/>
                  <a:gd name="connsiteX46" fmla="*/ 637708 w 3048803"/>
                  <a:gd name="connsiteY46" fmla="*/ 469265 h 3378200"/>
                  <a:gd name="connsiteX47" fmla="*/ 680001 w 3048803"/>
                  <a:gd name="connsiteY47" fmla="*/ 425067 h 3378200"/>
                  <a:gd name="connsiteX48" fmla="*/ 733258 w 3048803"/>
                  <a:gd name="connsiteY48" fmla="*/ 487254 h 3378200"/>
                  <a:gd name="connsiteX49" fmla="*/ 767248 w 3048803"/>
                  <a:gd name="connsiteY49" fmla="*/ 516382 h 3378200"/>
                  <a:gd name="connsiteX50" fmla="*/ 806618 w 3048803"/>
                  <a:gd name="connsiteY50" fmla="*/ 529590 h 3378200"/>
                  <a:gd name="connsiteX51" fmla="*/ 835193 w 3048803"/>
                  <a:gd name="connsiteY51" fmla="*/ 495300 h 3378200"/>
                  <a:gd name="connsiteX52" fmla="*/ 921553 w 3048803"/>
                  <a:gd name="connsiteY52" fmla="*/ 452756 h 3378200"/>
                  <a:gd name="connsiteX53" fmla="*/ 964608 w 3048803"/>
                  <a:gd name="connsiteY53" fmla="*/ 477011 h 3378200"/>
                  <a:gd name="connsiteX54" fmla="*/ 997118 w 3048803"/>
                  <a:gd name="connsiteY54" fmla="*/ 492125 h 3378200"/>
                  <a:gd name="connsiteX55" fmla="*/ 1043473 w 3048803"/>
                  <a:gd name="connsiteY55" fmla="*/ 508636 h 3378200"/>
                  <a:gd name="connsiteX56" fmla="*/ 1068873 w 3048803"/>
                  <a:gd name="connsiteY56" fmla="*/ 535941 h 3378200"/>
                  <a:gd name="connsiteX57" fmla="*/ 1114976 w 3048803"/>
                  <a:gd name="connsiteY57" fmla="*/ 531873 h 3378200"/>
                  <a:gd name="connsiteX58" fmla="*/ 1208747 w 3048803"/>
                  <a:gd name="connsiteY58" fmla="*/ 605874 h 3378200"/>
                  <a:gd name="connsiteX59" fmla="*/ 1297899 w 3048803"/>
                  <a:gd name="connsiteY59" fmla="*/ 605832 h 3378200"/>
                  <a:gd name="connsiteX60" fmla="*/ 1385420 w 3048803"/>
                  <a:gd name="connsiteY60" fmla="*/ 665042 h 3378200"/>
                  <a:gd name="connsiteX61" fmla="*/ 1420028 w 3048803"/>
                  <a:gd name="connsiteY61" fmla="*/ 668655 h 3378200"/>
                  <a:gd name="connsiteX62" fmla="*/ 1344295 w 3048803"/>
                  <a:gd name="connsiteY62" fmla="*/ 708702 h 3378200"/>
                  <a:gd name="connsiteX63" fmla="*/ 1329013 w 3048803"/>
                  <a:gd name="connsiteY63" fmla="*/ 747520 h 3378200"/>
                  <a:gd name="connsiteX64" fmla="*/ 1357163 w 3048803"/>
                  <a:gd name="connsiteY64" fmla="*/ 816610 h 3378200"/>
                  <a:gd name="connsiteX65" fmla="*/ 1355893 w 3048803"/>
                  <a:gd name="connsiteY65" fmla="*/ 890270 h 3378200"/>
                  <a:gd name="connsiteX66" fmla="*/ 1385227 w 3048803"/>
                  <a:gd name="connsiteY66" fmla="*/ 888706 h 3378200"/>
                  <a:gd name="connsiteX67" fmla="*/ 1372403 w 3048803"/>
                  <a:gd name="connsiteY67" fmla="*/ 897255 h 3378200"/>
                  <a:gd name="connsiteX68" fmla="*/ 1367958 w 3048803"/>
                  <a:gd name="connsiteY68" fmla="*/ 925195 h 3378200"/>
                  <a:gd name="connsiteX69" fmla="*/ 1321603 w 3048803"/>
                  <a:gd name="connsiteY69" fmla="*/ 922655 h 3378200"/>
                  <a:gd name="connsiteX70" fmla="*/ 1305728 w 3048803"/>
                  <a:gd name="connsiteY70" fmla="*/ 945516 h 3378200"/>
                  <a:gd name="connsiteX71" fmla="*/ 1357163 w 3048803"/>
                  <a:gd name="connsiteY71" fmla="*/ 996950 h 3378200"/>
                  <a:gd name="connsiteX72" fmla="*/ 1303488 w 3048803"/>
                  <a:gd name="connsiteY72" fmla="*/ 1075055 h 3378200"/>
                  <a:gd name="connsiteX73" fmla="*/ 1349543 w 3048803"/>
                  <a:gd name="connsiteY73" fmla="*/ 1102995 h 3378200"/>
                  <a:gd name="connsiteX74" fmla="*/ 1343114 w 3048803"/>
                  <a:gd name="connsiteY74" fmla="*/ 1106805 h 3378200"/>
                  <a:gd name="connsiteX75" fmla="*/ 1369228 w 3048803"/>
                  <a:gd name="connsiteY75" fmla="*/ 1106805 h 3378200"/>
                  <a:gd name="connsiteX76" fmla="*/ 1376848 w 3048803"/>
                  <a:gd name="connsiteY76" fmla="*/ 1130300 h 3378200"/>
                  <a:gd name="connsiteX77" fmla="*/ 1384468 w 3048803"/>
                  <a:gd name="connsiteY77" fmla="*/ 1155065 h 3378200"/>
                  <a:gd name="connsiteX78" fmla="*/ 1420028 w 3048803"/>
                  <a:gd name="connsiteY78" fmla="*/ 1160780 h 3378200"/>
                  <a:gd name="connsiteX79" fmla="*/ 1451143 w 3048803"/>
                  <a:gd name="connsiteY79" fmla="*/ 1170305 h 3378200"/>
                  <a:gd name="connsiteX80" fmla="*/ 1470193 w 3048803"/>
                  <a:gd name="connsiteY80" fmla="*/ 1164590 h 3378200"/>
                  <a:gd name="connsiteX81" fmla="*/ 1483528 w 3048803"/>
                  <a:gd name="connsiteY81" fmla="*/ 1145541 h 3378200"/>
                  <a:gd name="connsiteX82" fmla="*/ 1493053 w 3048803"/>
                  <a:gd name="connsiteY82" fmla="*/ 1106805 h 3378200"/>
                  <a:gd name="connsiteX83" fmla="*/ 1521628 w 3048803"/>
                  <a:gd name="connsiteY83" fmla="*/ 1106805 h 3378200"/>
                  <a:gd name="connsiteX84" fmla="*/ 1531153 w 3048803"/>
                  <a:gd name="connsiteY84" fmla="*/ 1126490 h 3378200"/>
                  <a:gd name="connsiteX85" fmla="*/ 1550203 w 3048803"/>
                  <a:gd name="connsiteY85" fmla="*/ 1126490 h 3378200"/>
                  <a:gd name="connsiteX86" fmla="*/ 1569253 w 3048803"/>
                  <a:gd name="connsiteY86" fmla="*/ 1143635 h 3378200"/>
                  <a:gd name="connsiteX87" fmla="*/ 1594018 w 3048803"/>
                  <a:gd name="connsiteY87" fmla="*/ 1143635 h 3378200"/>
                  <a:gd name="connsiteX88" fmla="*/ 1603543 w 3048803"/>
                  <a:gd name="connsiteY88" fmla="*/ 1126490 h 3378200"/>
                  <a:gd name="connsiteX89" fmla="*/ 1590208 w 3048803"/>
                  <a:gd name="connsiteY89" fmla="*/ 1170305 h 3378200"/>
                  <a:gd name="connsiteX90" fmla="*/ 1591861 w 3048803"/>
                  <a:gd name="connsiteY90" fmla="*/ 1197102 h 3378200"/>
                  <a:gd name="connsiteX91" fmla="*/ 1598254 w 3048803"/>
                  <a:gd name="connsiteY91" fmla="*/ 1223094 h 3378200"/>
                  <a:gd name="connsiteX92" fmla="*/ 1612265 w 3048803"/>
                  <a:gd name="connsiteY92" fmla="*/ 1253065 h 3378200"/>
                  <a:gd name="connsiteX93" fmla="*/ 1628141 w 3048803"/>
                  <a:gd name="connsiteY93" fmla="*/ 1253065 h 3378200"/>
                  <a:gd name="connsiteX94" fmla="*/ 1635551 w 3048803"/>
                  <a:gd name="connsiteY94" fmla="*/ 1258229 h 3378200"/>
                  <a:gd name="connsiteX95" fmla="*/ 1651593 w 3048803"/>
                  <a:gd name="connsiteY95" fmla="*/ 1278465 h 3378200"/>
                  <a:gd name="connsiteX96" fmla="*/ 1676358 w 3048803"/>
                  <a:gd name="connsiteY96" fmla="*/ 1298065 h 3378200"/>
                  <a:gd name="connsiteX97" fmla="*/ 1692585 w 3048803"/>
                  <a:gd name="connsiteY97" fmla="*/ 1310221 h 3378200"/>
                  <a:gd name="connsiteX98" fmla="*/ 1696253 w 3048803"/>
                  <a:gd name="connsiteY98" fmla="*/ 1295400 h 3378200"/>
                  <a:gd name="connsiteX99" fmla="*/ 1719113 w 3048803"/>
                  <a:gd name="connsiteY99" fmla="*/ 1310640 h 3378200"/>
                  <a:gd name="connsiteX100" fmla="*/ 1726098 w 3048803"/>
                  <a:gd name="connsiteY100" fmla="*/ 1314450 h 3378200"/>
                  <a:gd name="connsiteX101" fmla="*/ 1747688 w 3048803"/>
                  <a:gd name="connsiteY101" fmla="*/ 1314450 h 3378200"/>
                  <a:gd name="connsiteX102" fmla="*/ 1768643 w 3048803"/>
                  <a:gd name="connsiteY102" fmla="*/ 1314450 h 3378200"/>
                  <a:gd name="connsiteX103" fmla="*/ 1805473 w 3048803"/>
                  <a:gd name="connsiteY103" fmla="*/ 1336675 h 3378200"/>
                  <a:gd name="connsiteX104" fmla="*/ 1782613 w 3048803"/>
                  <a:gd name="connsiteY104" fmla="*/ 1349375 h 3378200"/>
                  <a:gd name="connsiteX105" fmla="*/ 1782613 w 3048803"/>
                  <a:gd name="connsiteY105" fmla="*/ 1364615 h 3378200"/>
                  <a:gd name="connsiteX106" fmla="*/ 1768643 w 3048803"/>
                  <a:gd name="connsiteY106" fmla="*/ 1384935 h 3378200"/>
                  <a:gd name="connsiteX107" fmla="*/ 1790233 w 3048803"/>
                  <a:gd name="connsiteY107" fmla="*/ 1402715 h 3378200"/>
                  <a:gd name="connsiteX108" fmla="*/ 1805473 w 3048803"/>
                  <a:gd name="connsiteY108" fmla="*/ 1428750 h 3378200"/>
                  <a:gd name="connsiteX109" fmla="*/ 1834048 w 3048803"/>
                  <a:gd name="connsiteY109" fmla="*/ 1438910 h 3378200"/>
                  <a:gd name="connsiteX110" fmla="*/ 1861988 w 3048803"/>
                  <a:gd name="connsiteY110" fmla="*/ 1418590 h 3378200"/>
                  <a:gd name="connsiteX111" fmla="*/ 1879768 w 3048803"/>
                  <a:gd name="connsiteY111" fmla="*/ 1426210 h 3378200"/>
                  <a:gd name="connsiteX112" fmla="*/ 1895008 w 3048803"/>
                  <a:gd name="connsiteY112" fmla="*/ 1397635 h 3378200"/>
                  <a:gd name="connsiteX113" fmla="*/ 1919138 w 3048803"/>
                  <a:gd name="connsiteY113" fmla="*/ 1410970 h 3378200"/>
                  <a:gd name="connsiteX114" fmla="*/ 1919138 w 3048803"/>
                  <a:gd name="connsiteY114" fmla="*/ 1431290 h 3378200"/>
                  <a:gd name="connsiteX115" fmla="*/ 1941363 w 3048803"/>
                  <a:gd name="connsiteY115" fmla="*/ 1446530 h 3378200"/>
                  <a:gd name="connsiteX116" fmla="*/ 1957873 w 3048803"/>
                  <a:gd name="connsiteY116" fmla="*/ 1413510 h 3378200"/>
                  <a:gd name="connsiteX117" fmla="*/ 1988988 w 3048803"/>
                  <a:gd name="connsiteY117" fmla="*/ 1410970 h 3378200"/>
                  <a:gd name="connsiteX118" fmla="*/ 2031533 w 3048803"/>
                  <a:gd name="connsiteY118" fmla="*/ 1410970 h 3378200"/>
                  <a:gd name="connsiteX119" fmla="*/ 2057568 w 3048803"/>
                  <a:gd name="connsiteY119" fmla="*/ 1431290 h 3378200"/>
                  <a:gd name="connsiteX120" fmla="*/ 2086032 w 3048803"/>
                  <a:gd name="connsiteY120" fmla="*/ 1424444 h 3378200"/>
                  <a:gd name="connsiteX121" fmla="*/ 2081698 w 3048803"/>
                  <a:gd name="connsiteY121" fmla="*/ 1421130 h 3378200"/>
                  <a:gd name="connsiteX122" fmla="*/ 2122973 w 3048803"/>
                  <a:gd name="connsiteY122" fmla="*/ 1396365 h 3378200"/>
                  <a:gd name="connsiteX123" fmla="*/ 2164883 w 3048803"/>
                  <a:gd name="connsiteY123" fmla="*/ 1369695 h 3378200"/>
                  <a:gd name="connsiteX124" fmla="*/ 2162978 w 3048803"/>
                  <a:gd name="connsiteY124" fmla="*/ 1338580 h 3378200"/>
                  <a:gd name="connsiteX125" fmla="*/ 2174408 w 3048803"/>
                  <a:gd name="connsiteY125" fmla="*/ 1247775 h 3378200"/>
                  <a:gd name="connsiteX126" fmla="*/ 2192823 w 3048803"/>
                  <a:gd name="connsiteY126" fmla="*/ 1230630 h 3378200"/>
                  <a:gd name="connsiteX127" fmla="*/ 2113448 w 3048803"/>
                  <a:gd name="connsiteY127" fmla="*/ 1189355 h 3378200"/>
                  <a:gd name="connsiteX128" fmla="*/ 2079793 w 3048803"/>
                  <a:gd name="connsiteY128" fmla="*/ 1189355 h 3378200"/>
                  <a:gd name="connsiteX129" fmla="*/ 2050583 w 3048803"/>
                  <a:gd name="connsiteY129" fmla="*/ 1211580 h 3378200"/>
                  <a:gd name="connsiteX130" fmla="*/ 2029628 w 3048803"/>
                  <a:gd name="connsiteY130" fmla="*/ 1253490 h 3378200"/>
                  <a:gd name="connsiteX131" fmla="*/ 2022008 w 3048803"/>
                  <a:gd name="connsiteY131" fmla="*/ 1245870 h 3378200"/>
                  <a:gd name="connsiteX132" fmla="*/ 2004863 w 3048803"/>
                  <a:gd name="connsiteY132" fmla="*/ 1243965 h 3378200"/>
                  <a:gd name="connsiteX133" fmla="*/ 2048678 w 3048803"/>
                  <a:gd name="connsiteY133" fmla="*/ 1186815 h 3378200"/>
                  <a:gd name="connsiteX134" fmla="*/ 2023913 w 3048803"/>
                  <a:gd name="connsiteY134" fmla="*/ 1146810 h 3378200"/>
                  <a:gd name="connsiteX135" fmla="*/ 2004863 w 3048803"/>
                  <a:gd name="connsiteY135" fmla="*/ 1200150 h 3378200"/>
                  <a:gd name="connsiteX136" fmla="*/ 1989623 w 3048803"/>
                  <a:gd name="connsiteY136" fmla="*/ 1209675 h 3378200"/>
                  <a:gd name="connsiteX137" fmla="*/ 1993433 w 3048803"/>
                  <a:gd name="connsiteY137" fmla="*/ 1236345 h 3378200"/>
                  <a:gd name="connsiteX138" fmla="*/ 1955333 w 3048803"/>
                  <a:gd name="connsiteY138" fmla="*/ 1230630 h 3378200"/>
                  <a:gd name="connsiteX139" fmla="*/ 1955333 w 3048803"/>
                  <a:gd name="connsiteY139" fmla="*/ 1211580 h 3378200"/>
                  <a:gd name="connsiteX140" fmla="*/ 1987718 w 3048803"/>
                  <a:gd name="connsiteY140" fmla="*/ 1151255 h 3378200"/>
                  <a:gd name="connsiteX141" fmla="*/ 2010578 w 3048803"/>
                  <a:gd name="connsiteY141" fmla="*/ 1135380 h 3378200"/>
                  <a:gd name="connsiteX142" fmla="*/ 1997243 w 3048803"/>
                  <a:gd name="connsiteY142" fmla="*/ 1074420 h 3378200"/>
                  <a:gd name="connsiteX143" fmla="*/ 2023913 w 3048803"/>
                  <a:gd name="connsiteY143" fmla="*/ 1033780 h 3378200"/>
                  <a:gd name="connsiteX144" fmla="*/ 2113448 w 3048803"/>
                  <a:gd name="connsiteY144" fmla="*/ 1017905 h 3378200"/>
                  <a:gd name="connsiteX145" fmla="*/ 2162978 w 3048803"/>
                  <a:gd name="connsiteY145" fmla="*/ 1005205 h 3378200"/>
                  <a:gd name="connsiteX146" fmla="*/ 2145198 w 3048803"/>
                  <a:gd name="connsiteY146" fmla="*/ 954405 h 3378200"/>
                  <a:gd name="connsiteX147" fmla="*/ 2111543 w 3048803"/>
                  <a:gd name="connsiteY147" fmla="*/ 963931 h 3378200"/>
                  <a:gd name="connsiteX148" fmla="*/ 2079793 w 3048803"/>
                  <a:gd name="connsiteY148" fmla="*/ 938530 h 3378200"/>
                  <a:gd name="connsiteX149" fmla="*/ 2081698 w 3048803"/>
                  <a:gd name="connsiteY149" fmla="*/ 859155 h 3378200"/>
                  <a:gd name="connsiteX150" fmla="*/ 2129323 w 3048803"/>
                  <a:gd name="connsiteY150" fmla="*/ 824230 h 3378200"/>
                  <a:gd name="connsiteX151" fmla="*/ 2192823 w 3048803"/>
                  <a:gd name="connsiteY151" fmla="*/ 805180 h 3378200"/>
                  <a:gd name="connsiteX152" fmla="*/ 2213778 w 3048803"/>
                  <a:gd name="connsiteY152" fmla="*/ 849630 h 3378200"/>
                  <a:gd name="connsiteX153" fmla="*/ 2230923 w 3048803"/>
                  <a:gd name="connsiteY153" fmla="*/ 881380 h 3378200"/>
                  <a:gd name="connsiteX154" fmla="*/ 2275373 w 3048803"/>
                  <a:gd name="connsiteY154" fmla="*/ 903605 h 3378200"/>
                  <a:gd name="connsiteX155" fmla="*/ 2275373 w 3048803"/>
                  <a:gd name="connsiteY155" fmla="*/ 878205 h 3378200"/>
                  <a:gd name="connsiteX156" fmla="*/ 2367448 w 3048803"/>
                  <a:gd name="connsiteY156" fmla="*/ 849630 h 3378200"/>
                  <a:gd name="connsiteX157" fmla="*/ 2403008 w 3048803"/>
                  <a:gd name="connsiteY157" fmla="*/ 862965 h 3378200"/>
                  <a:gd name="connsiteX158" fmla="*/ 2433488 w 3048803"/>
                  <a:gd name="connsiteY158" fmla="*/ 847725 h 3378200"/>
                  <a:gd name="connsiteX159" fmla="*/ 2456348 w 3048803"/>
                  <a:gd name="connsiteY159" fmla="*/ 872490 h 3378200"/>
                  <a:gd name="connsiteX160" fmla="*/ 2444918 w 3048803"/>
                  <a:gd name="connsiteY160" fmla="*/ 889635 h 3378200"/>
                  <a:gd name="connsiteX161" fmla="*/ 2469683 w 3048803"/>
                  <a:gd name="connsiteY161" fmla="*/ 901065 h 3378200"/>
                  <a:gd name="connsiteX162" fmla="*/ 2458253 w 3048803"/>
                  <a:gd name="connsiteY162" fmla="*/ 910590 h 3378200"/>
                  <a:gd name="connsiteX163" fmla="*/ 2469048 w 3048803"/>
                  <a:gd name="connsiteY163" fmla="*/ 922655 h 3378200"/>
                  <a:gd name="connsiteX164" fmla="*/ 2494448 w 3048803"/>
                  <a:gd name="connsiteY164" fmla="*/ 986155 h 3378200"/>
                  <a:gd name="connsiteX165" fmla="*/ 2458253 w 3048803"/>
                  <a:gd name="connsiteY165" fmla="*/ 1038225 h 3378200"/>
                  <a:gd name="connsiteX166" fmla="*/ 2471588 w 3048803"/>
                  <a:gd name="connsiteY166" fmla="*/ 1068705 h 3378200"/>
                  <a:gd name="connsiteX167" fmla="*/ 2448728 w 3048803"/>
                  <a:gd name="connsiteY167" fmla="*/ 1106805 h 3378200"/>
                  <a:gd name="connsiteX168" fmla="*/ 2448728 w 3048803"/>
                  <a:gd name="connsiteY168" fmla="*/ 1132206 h 3378200"/>
                  <a:gd name="connsiteX169" fmla="*/ 2427773 w 3048803"/>
                  <a:gd name="connsiteY169" fmla="*/ 1141095 h 3378200"/>
                  <a:gd name="connsiteX170" fmla="*/ 2431583 w 3048803"/>
                  <a:gd name="connsiteY170" fmla="*/ 1163955 h 3378200"/>
                  <a:gd name="connsiteX171" fmla="*/ 2387768 w 3048803"/>
                  <a:gd name="connsiteY171" fmla="*/ 1198880 h 3378200"/>
                  <a:gd name="connsiteX172" fmla="*/ 2384593 w 3048803"/>
                  <a:gd name="connsiteY172" fmla="*/ 1230630 h 3378200"/>
                  <a:gd name="connsiteX173" fmla="*/ 2345858 w 3048803"/>
                  <a:gd name="connsiteY173" fmla="*/ 1239520 h 3378200"/>
                  <a:gd name="connsiteX174" fmla="*/ 2330367 w 3048803"/>
                  <a:gd name="connsiteY174" fmla="*/ 1308309 h 3378200"/>
                  <a:gd name="connsiteX175" fmla="*/ 2384593 w 3048803"/>
                  <a:gd name="connsiteY175" fmla="*/ 1314451 h 3378200"/>
                  <a:gd name="connsiteX176" fmla="*/ 2430948 w 3048803"/>
                  <a:gd name="connsiteY176" fmla="*/ 1295400 h 3378200"/>
                  <a:gd name="connsiteX177" fmla="*/ 2472223 w 3048803"/>
                  <a:gd name="connsiteY177" fmla="*/ 1295400 h 3378200"/>
                  <a:gd name="connsiteX178" fmla="*/ 2536358 w 3048803"/>
                  <a:gd name="connsiteY178" fmla="*/ 1239520 h 3378200"/>
                  <a:gd name="connsiteX179" fmla="*/ 2570648 w 3048803"/>
                  <a:gd name="connsiteY179" fmla="*/ 1239520 h 3378200"/>
                  <a:gd name="connsiteX180" fmla="*/ 2573647 w 3048803"/>
                  <a:gd name="connsiteY180" fmla="*/ 1251314 h 3378200"/>
                  <a:gd name="connsiteX181" fmla="*/ 2573710 w 3048803"/>
                  <a:gd name="connsiteY181" fmla="*/ 1251335 h 3378200"/>
                  <a:gd name="connsiteX182" fmla="*/ 2580173 w 3048803"/>
                  <a:gd name="connsiteY182" fmla="*/ 1241425 h 3378200"/>
                  <a:gd name="connsiteX183" fmla="*/ 2601763 w 3048803"/>
                  <a:gd name="connsiteY183" fmla="*/ 1241425 h 3378200"/>
                  <a:gd name="connsiteX184" fmla="*/ 2627163 w 3048803"/>
                  <a:gd name="connsiteY184" fmla="*/ 1264285 h 3378200"/>
                  <a:gd name="connsiteX185" fmla="*/ 2639863 w 3048803"/>
                  <a:gd name="connsiteY185" fmla="*/ 1275715 h 3378200"/>
                  <a:gd name="connsiteX186" fmla="*/ 2653833 w 3048803"/>
                  <a:gd name="connsiteY186" fmla="*/ 1284605 h 3378200"/>
                  <a:gd name="connsiteX187" fmla="*/ 2662088 w 3048803"/>
                  <a:gd name="connsiteY187" fmla="*/ 1273175 h 3378200"/>
                  <a:gd name="connsiteX188" fmla="*/ 2681138 w 3048803"/>
                  <a:gd name="connsiteY188" fmla="*/ 1275715 h 3378200"/>
                  <a:gd name="connsiteX189" fmla="*/ 2698918 w 3048803"/>
                  <a:gd name="connsiteY189" fmla="*/ 1285875 h 3378200"/>
                  <a:gd name="connsiteX190" fmla="*/ 2702728 w 3048803"/>
                  <a:gd name="connsiteY190" fmla="*/ 1297940 h 3378200"/>
                  <a:gd name="connsiteX191" fmla="*/ 2716698 w 3048803"/>
                  <a:gd name="connsiteY191" fmla="*/ 1314451 h 3378200"/>
                  <a:gd name="connsiteX192" fmla="*/ 2715428 w 3048803"/>
                  <a:gd name="connsiteY192" fmla="*/ 1324610 h 3378200"/>
                  <a:gd name="connsiteX193" fmla="*/ 2737018 w 3048803"/>
                  <a:gd name="connsiteY193" fmla="*/ 1325880 h 3378200"/>
                  <a:gd name="connsiteX194" fmla="*/ 2737018 w 3048803"/>
                  <a:gd name="connsiteY194" fmla="*/ 1334770 h 3378200"/>
                  <a:gd name="connsiteX195" fmla="*/ 2763053 w 3048803"/>
                  <a:gd name="connsiteY195" fmla="*/ 1347470 h 3378200"/>
                  <a:gd name="connsiteX196" fmla="*/ 2760513 w 3048803"/>
                  <a:gd name="connsiteY196" fmla="*/ 1357630 h 3378200"/>
                  <a:gd name="connsiteX197" fmla="*/ 2775753 w 3048803"/>
                  <a:gd name="connsiteY197" fmla="*/ 1370330 h 3378200"/>
                  <a:gd name="connsiteX198" fmla="*/ 2766863 w 3048803"/>
                  <a:gd name="connsiteY198" fmla="*/ 1386205 h 3378200"/>
                  <a:gd name="connsiteX199" fmla="*/ 2766863 w 3048803"/>
                  <a:gd name="connsiteY199" fmla="*/ 1400175 h 3378200"/>
                  <a:gd name="connsiteX200" fmla="*/ 2777023 w 3048803"/>
                  <a:gd name="connsiteY200" fmla="*/ 1415415 h 3378200"/>
                  <a:gd name="connsiteX201" fmla="*/ 2793533 w 3048803"/>
                  <a:gd name="connsiteY201" fmla="*/ 1423036 h 3378200"/>
                  <a:gd name="connsiteX202" fmla="*/ 2793533 w 3048803"/>
                  <a:gd name="connsiteY202" fmla="*/ 1440815 h 3378200"/>
                  <a:gd name="connsiteX203" fmla="*/ 2771943 w 3048803"/>
                  <a:gd name="connsiteY203" fmla="*/ 1435735 h 3378200"/>
                  <a:gd name="connsiteX204" fmla="*/ 2763053 w 3048803"/>
                  <a:gd name="connsiteY204" fmla="*/ 1439545 h 3378200"/>
                  <a:gd name="connsiteX205" fmla="*/ 2753528 w 3048803"/>
                  <a:gd name="connsiteY205" fmla="*/ 1431925 h 3378200"/>
                  <a:gd name="connsiteX206" fmla="*/ 2750988 w 3048803"/>
                  <a:gd name="connsiteY206" fmla="*/ 1508760 h 3378200"/>
                  <a:gd name="connsiteX207" fmla="*/ 2773213 w 3048803"/>
                  <a:gd name="connsiteY207" fmla="*/ 1512570 h 3378200"/>
                  <a:gd name="connsiteX208" fmla="*/ 2783373 w 3048803"/>
                  <a:gd name="connsiteY208" fmla="*/ 1504950 h 3378200"/>
                  <a:gd name="connsiteX209" fmla="*/ 2807503 w 3048803"/>
                  <a:gd name="connsiteY209" fmla="*/ 1525270 h 3378200"/>
                  <a:gd name="connsiteX210" fmla="*/ 2831633 w 3048803"/>
                  <a:gd name="connsiteY210" fmla="*/ 1554481 h 3378200"/>
                  <a:gd name="connsiteX211" fmla="*/ 2851953 w 3048803"/>
                  <a:gd name="connsiteY211" fmla="*/ 1553210 h 3378200"/>
                  <a:gd name="connsiteX212" fmla="*/ 2869098 w 3048803"/>
                  <a:gd name="connsiteY212" fmla="*/ 1565910 h 3378200"/>
                  <a:gd name="connsiteX213" fmla="*/ 2886878 w 3048803"/>
                  <a:gd name="connsiteY213" fmla="*/ 1551940 h 3378200"/>
                  <a:gd name="connsiteX214" fmla="*/ 2898308 w 3048803"/>
                  <a:gd name="connsiteY214" fmla="*/ 1565910 h 3378200"/>
                  <a:gd name="connsiteX215" fmla="*/ 2921168 w 3048803"/>
                  <a:gd name="connsiteY215" fmla="*/ 1554481 h 3378200"/>
                  <a:gd name="connsiteX216" fmla="*/ 2937678 w 3048803"/>
                  <a:gd name="connsiteY216" fmla="*/ 1575435 h 3378200"/>
                  <a:gd name="connsiteX217" fmla="*/ 2971333 w 3048803"/>
                  <a:gd name="connsiteY217" fmla="*/ 1602105 h 3378200"/>
                  <a:gd name="connsiteX218" fmla="*/ 2981493 w 3048803"/>
                  <a:gd name="connsiteY218" fmla="*/ 1602105 h 3378200"/>
                  <a:gd name="connsiteX219" fmla="*/ 2976413 w 3048803"/>
                  <a:gd name="connsiteY219" fmla="*/ 1614805 h 3378200"/>
                  <a:gd name="connsiteX220" fmla="*/ 2981493 w 3048803"/>
                  <a:gd name="connsiteY220" fmla="*/ 1632585 h 3378200"/>
                  <a:gd name="connsiteX221" fmla="*/ 2986573 w 3048803"/>
                  <a:gd name="connsiteY221" fmla="*/ 1663700 h 3378200"/>
                  <a:gd name="connsiteX222" fmla="*/ 3000543 w 3048803"/>
                  <a:gd name="connsiteY222" fmla="*/ 1659255 h 3378200"/>
                  <a:gd name="connsiteX223" fmla="*/ 3010703 w 3048803"/>
                  <a:gd name="connsiteY223" fmla="*/ 1685290 h 3378200"/>
                  <a:gd name="connsiteX224" fmla="*/ 3048803 w 3048803"/>
                  <a:gd name="connsiteY224" fmla="*/ 1729740 h 3378200"/>
                  <a:gd name="connsiteX225" fmla="*/ 3026729 w 3048803"/>
                  <a:gd name="connsiteY225" fmla="*/ 1798723 h 3378200"/>
                  <a:gd name="connsiteX226" fmla="*/ 3013147 w 3048803"/>
                  <a:gd name="connsiteY226" fmla="*/ 1792286 h 3378200"/>
                  <a:gd name="connsiteX227" fmla="*/ 2996009 w 3048803"/>
                  <a:gd name="connsiteY227" fmla="*/ 1872304 h 3378200"/>
                  <a:gd name="connsiteX228" fmla="*/ 2948402 w 3048803"/>
                  <a:gd name="connsiteY228" fmla="*/ 1929460 h 3378200"/>
                  <a:gd name="connsiteX229" fmla="*/ 2963636 w 3048803"/>
                  <a:gd name="connsiteY229" fmla="*/ 1958038 h 3378200"/>
                  <a:gd name="connsiteX230" fmla="*/ 2881752 w 3048803"/>
                  <a:gd name="connsiteY230" fmla="*/ 2087591 h 3378200"/>
                  <a:gd name="connsiteX231" fmla="*/ 2837953 w 3048803"/>
                  <a:gd name="connsiteY231" fmla="*/ 2110453 h 3378200"/>
                  <a:gd name="connsiteX232" fmla="*/ 2782729 w 3048803"/>
                  <a:gd name="connsiteY232" fmla="*/ 2129505 h 3378200"/>
                  <a:gd name="connsiteX233" fmla="*/ 2742739 w 3048803"/>
                  <a:gd name="connsiteY233" fmla="*/ 2188566 h 3378200"/>
                  <a:gd name="connsiteX234" fmla="*/ 2733218 w 3048803"/>
                  <a:gd name="connsiteY234" fmla="*/ 2342887 h 3378200"/>
                  <a:gd name="connsiteX235" fmla="*/ 2712271 w 3048803"/>
                  <a:gd name="connsiteY235" fmla="*/ 2360033 h 3378200"/>
                  <a:gd name="connsiteX236" fmla="*/ 2693228 w 3048803"/>
                  <a:gd name="connsiteY236" fmla="*/ 2392422 h 3378200"/>
                  <a:gd name="connsiteX237" fmla="*/ 2691324 w 3048803"/>
                  <a:gd name="connsiteY237" fmla="*/ 2464819 h 3378200"/>
                  <a:gd name="connsiteX238" fmla="*/ 2641813 w 3048803"/>
                  <a:gd name="connsiteY238" fmla="*/ 2521975 h 3378200"/>
                  <a:gd name="connsiteX239" fmla="*/ 2609440 w 3048803"/>
                  <a:gd name="connsiteY239" fmla="*/ 2521975 h 3378200"/>
                  <a:gd name="connsiteX240" fmla="*/ 2535173 w 3048803"/>
                  <a:gd name="connsiteY240" fmla="*/ 2554363 h 3378200"/>
                  <a:gd name="connsiteX241" fmla="*/ 2487566 w 3048803"/>
                  <a:gd name="connsiteY241" fmla="*/ 2605803 h 3378200"/>
                  <a:gd name="connsiteX242" fmla="*/ 2487566 w 3048803"/>
                  <a:gd name="connsiteY242" fmla="*/ 2638192 h 3378200"/>
                  <a:gd name="connsiteX243" fmla="*/ 2449480 w 3048803"/>
                  <a:gd name="connsiteY243" fmla="*/ 2653433 h 3378200"/>
                  <a:gd name="connsiteX244" fmla="*/ 2454688 w 3048803"/>
                  <a:gd name="connsiteY244" fmla="*/ 2729850 h 3378200"/>
                  <a:gd name="connsiteX245" fmla="*/ 2449481 w 3048803"/>
                  <a:gd name="connsiteY245" fmla="*/ 2728371 h 3378200"/>
                  <a:gd name="connsiteX246" fmla="*/ 2428533 w 3048803"/>
                  <a:gd name="connsiteY246" fmla="*/ 2794418 h 3378200"/>
                  <a:gd name="connsiteX247" fmla="*/ 2417108 w 3048803"/>
                  <a:gd name="connsiteY247" fmla="*/ 2788702 h 3378200"/>
                  <a:gd name="connsiteX248" fmla="*/ 2388544 w 3048803"/>
                  <a:gd name="connsiteY248" fmla="*/ 2815375 h 3378200"/>
                  <a:gd name="connsiteX249" fmla="*/ 2337128 w 3048803"/>
                  <a:gd name="connsiteY249" fmla="*/ 2840142 h 3378200"/>
                  <a:gd name="connsiteX250" fmla="*/ 2346649 w 3048803"/>
                  <a:gd name="connsiteY250" fmla="*/ 2855384 h 3378200"/>
                  <a:gd name="connsiteX251" fmla="*/ 2283808 w 3048803"/>
                  <a:gd name="connsiteY251" fmla="*/ 2914445 h 3378200"/>
                  <a:gd name="connsiteX252" fmla="*/ 2214620 w 3048803"/>
                  <a:gd name="connsiteY252" fmla="*/ 2990652 h 3378200"/>
                  <a:gd name="connsiteX253" fmla="*/ 2203828 w 3048803"/>
                  <a:gd name="connsiteY253" fmla="*/ 2990652 h 3378200"/>
                  <a:gd name="connsiteX254" fmla="*/ 2193672 w 3048803"/>
                  <a:gd name="connsiteY254" fmla="*/ 3019230 h 3378200"/>
                  <a:gd name="connsiteX255" fmla="*/ 2179072 w 3048803"/>
                  <a:gd name="connsiteY255" fmla="*/ 3034472 h 3378200"/>
                  <a:gd name="connsiteX256" fmla="*/ 2160030 w 3048803"/>
                  <a:gd name="connsiteY256" fmla="*/ 3055429 h 3378200"/>
                  <a:gd name="connsiteX257" fmla="*/ 2146700 w 3048803"/>
                  <a:gd name="connsiteY257" fmla="*/ 3064955 h 3378200"/>
                  <a:gd name="connsiteX258" fmla="*/ 2135909 w 3048803"/>
                  <a:gd name="connsiteY258" fmla="*/ 3076386 h 3378200"/>
                  <a:gd name="connsiteX259" fmla="*/ 2114327 w 3048803"/>
                  <a:gd name="connsiteY259" fmla="*/ 3084007 h 3378200"/>
                  <a:gd name="connsiteX260" fmla="*/ 2082589 w 3048803"/>
                  <a:gd name="connsiteY260" fmla="*/ 3089722 h 3378200"/>
                  <a:gd name="connsiteX261" fmla="*/ 2045773 w 3048803"/>
                  <a:gd name="connsiteY261" fmla="*/ 3095438 h 3378200"/>
                  <a:gd name="connsiteX262" fmla="*/ 2019113 w 3048803"/>
                  <a:gd name="connsiteY262" fmla="*/ 3103058 h 3378200"/>
                  <a:gd name="connsiteX263" fmla="*/ 2005783 w 3048803"/>
                  <a:gd name="connsiteY263" fmla="*/ 3106869 h 3378200"/>
                  <a:gd name="connsiteX264" fmla="*/ 1979123 w 3048803"/>
                  <a:gd name="connsiteY264" fmla="*/ 3120205 h 3378200"/>
                  <a:gd name="connsiteX265" fmla="*/ 1975314 w 3048803"/>
                  <a:gd name="connsiteY265" fmla="*/ 3131636 h 3378200"/>
                  <a:gd name="connsiteX266" fmla="*/ 1973479 w 3048803"/>
                  <a:gd name="connsiteY266" fmla="*/ 3132471 h 3378200"/>
                  <a:gd name="connsiteX267" fmla="*/ 1972478 w 3048803"/>
                  <a:gd name="connsiteY267" fmla="*/ 3132137 h 3378200"/>
                  <a:gd name="connsiteX268" fmla="*/ 1953263 w 3048803"/>
                  <a:gd name="connsiteY268" fmla="*/ 3128047 h 3378200"/>
                  <a:gd name="connsiteX269" fmla="*/ 1936351 w 3048803"/>
                  <a:gd name="connsiteY269" fmla="*/ 3098165 h 3378200"/>
                  <a:gd name="connsiteX270" fmla="*/ 1919209 w 3048803"/>
                  <a:gd name="connsiteY270" fmla="*/ 3094990 h 3378200"/>
                  <a:gd name="connsiteX271" fmla="*/ 1900163 w 3048803"/>
                  <a:gd name="connsiteY271" fmla="*/ 3054985 h 3378200"/>
                  <a:gd name="connsiteX272" fmla="*/ 1891274 w 3048803"/>
                  <a:gd name="connsiteY272" fmla="*/ 2962275 h 3378200"/>
                  <a:gd name="connsiteX273" fmla="*/ 1848102 w 3048803"/>
                  <a:gd name="connsiteY273" fmla="*/ 2971165 h 3378200"/>
                  <a:gd name="connsiteX274" fmla="*/ 1816358 w 3048803"/>
                  <a:gd name="connsiteY274" fmla="*/ 3023235 h 3378200"/>
                  <a:gd name="connsiteX275" fmla="*/ 1816358 w 3048803"/>
                  <a:gd name="connsiteY275" fmla="*/ 3046095 h 3378200"/>
                  <a:gd name="connsiteX276" fmla="*/ 1747790 w 3048803"/>
                  <a:gd name="connsiteY276" fmla="*/ 3057525 h 3378200"/>
                  <a:gd name="connsiteX277" fmla="*/ 1723030 w 3048803"/>
                  <a:gd name="connsiteY277" fmla="*/ 3131820 h 3378200"/>
                  <a:gd name="connsiteX278" fmla="*/ 1747790 w 3048803"/>
                  <a:gd name="connsiteY278" fmla="*/ 3131820 h 3378200"/>
                  <a:gd name="connsiteX279" fmla="*/ 1706523 w 3048803"/>
                  <a:gd name="connsiteY279" fmla="*/ 3181985 h 3378200"/>
                  <a:gd name="connsiteX280" fmla="*/ 1619311 w 3048803"/>
                  <a:gd name="connsiteY280" fmla="*/ 3171817 h 3378200"/>
                  <a:gd name="connsiteX281" fmla="*/ 1632241 w 3048803"/>
                  <a:gd name="connsiteY281" fmla="*/ 3164205 h 3378200"/>
                  <a:gd name="connsiteX282" fmla="*/ 1603037 w 3048803"/>
                  <a:gd name="connsiteY282" fmla="*/ 3169920 h 3378200"/>
                  <a:gd name="connsiteX283" fmla="*/ 1619311 w 3048803"/>
                  <a:gd name="connsiteY283" fmla="*/ 3171817 h 3378200"/>
                  <a:gd name="connsiteX284" fmla="*/ 1531930 w 3048803"/>
                  <a:gd name="connsiteY284" fmla="*/ 3223260 h 3378200"/>
                  <a:gd name="connsiteX285" fmla="*/ 1442411 w 3048803"/>
                  <a:gd name="connsiteY285" fmla="*/ 3195955 h 3378200"/>
                  <a:gd name="connsiteX286" fmla="*/ 1442411 w 3048803"/>
                  <a:gd name="connsiteY286" fmla="*/ 3164205 h 3378200"/>
                  <a:gd name="connsiteX287" fmla="*/ 1413841 w 3048803"/>
                  <a:gd name="connsiteY287" fmla="*/ 3164205 h 3378200"/>
                  <a:gd name="connsiteX288" fmla="*/ 1384002 w 3048803"/>
                  <a:gd name="connsiteY288" fmla="*/ 3147060 h 3378200"/>
                  <a:gd name="connsiteX289" fmla="*/ 1316704 w 3048803"/>
                  <a:gd name="connsiteY289" fmla="*/ 3199130 h 3378200"/>
                  <a:gd name="connsiteX290" fmla="*/ 1302102 w 3048803"/>
                  <a:gd name="connsiteY290" fmla="*/ 3223260 h 3378200"/>
                  <a:gd name="connsiteX291" fmla="*/ 1302102 w 3048803"/>
                  <a:gd name="connsiteY291" fmla="*/ 3253740 h 3378200"/>
                  <a:gd name="connsiteX292" fmla="*/ 1302102 w 3048803"/>
                  <a:gd name="connsiteY292" fmla="*/ 3291205 h 3378200"/>
                  <a:gd name="connsiteX293" fmla="*/ 1265278 w 3048803"/>
                  <a:gd name="connsiteY293" fmla="*/ 3296920 h 3378200"/>
                  <a:gd name="connsiteX294" fmla="*/ 1227820 w 3048803"/>
                  <a:gd name="connsiteY294" fmla="*/ 3328670 h 3378200"/>
                  <a:gd name="connsiteX295" fmla="*/ 1187822 w 3048803"/>
                  <a:gd name="connsiteY295" fmla="*/ 3378200 h 3378200"/>
                  <a:gd name="connsiteX296" fmla="*/ 1170046 w 3048803"/>
                  <a:gd name="connsiteY296" fmla="*/ 3356610 h 3378200"/>
                  <a:gd name="connsiteX297" fmla="*/ 1104550 w 3048803"/>
                  <a:gd name="connsiteY297" fmla="*/ 3335507 h 3378200"/>
                  <a:gd name="connsiteX298" fmla="*/ 1112053 w 3048803"/>
                  <a:gd name="connsiteY298" fmla="*/ 3321685 h 3378200"/>
                  <a:gd name="connsiteX299" fmla="*/ 1099988 w 3048803"/>
                  <a:gd name="connsiteY299" fmla="*/ 3319145 h 3378200"/>
                  <a:gd name="connsiteX300" fmla="*/ 1099988 w 3048803"/>
                  <a:gd name="connsiteY300" fmla="*/ 3260090 h 3378200"/>
                  <a:gd name="connsiteX301" fmla="*/ 1112053 w 3048803"/>
                  <a:gd name="connsiteY301" fmla="*/ 3256280 h 3378200"/>
                  <a:gd name="connsiteX302" fmla="*/ 1099988 w 3048803"/>
                  <a:gd name="connsiteY302" fmla="*/ 3175000 h 3378200"/>
                  <a:gd name="connsiteX303" fmla="*/ 1099988 w 3048803"/>
                  <a:gd name="connsiteY303" fmla="*/ 3160395 h 3378200"/>
                  <a:gd name="connsiteX304" fmla="*/ 1099988 w 3048803"/>
                  <a:gd name="connsiteY304" fmla="*/ 3146425 h 3378200"/>
                  <a:gd name="connsiteX305" fmla="*/ 1079668 w 3048803"/>
                  <a:gd name="connsiteY305" fmla="*/ 3156585 h 3378200"/>
                  <a:gd name="connsiteX306" fmla="*/ 1075223 w 3048803"/>
                  <a:gd name="connsiteY306" fmla="*/ 3128010 h 3378200"/>
                  <a:gd name="connsiteX307" fmla="*/ 1071413 w 3048803"/>
                  <a:gd name="connsiteY307" fmla="*/ 3095625 h 3378200"/>
                  <a:gd name="connsiteX308" fmla="*/ 1084748 w 3048803"/>
                  <a:gd name="connsiteY308" fmla="*/ 3057525 h 3378200"/>
                  <a:gd name="connsiteX309" fmla="*/ 1046648 w 3048803"/>
                  <a:gd name="connsiteY309" fmla="*/ 3076575 h 3378200"/>
                  <a:gd name="connsiteX310" fmla="*/ 1023788 w 3048803"/>
                  <a:gd name="connsiteY310" fmla="*/ 3068955 h 3378200"/>
                  <a:gd name="connsiteX311" fmla="*/ 1035218 w 3048803"/>
                  <a:gd name="connsiteY311" fmla="*/ 3048000 h 3378200"/>
                  <a:gd name="connsiteX312" fmla="*/ 1023788 w 3048803"/>
                  <a:gd name="connsiteY312" fmla="*/ 3011805 h 3378200"/>
                  <a:gd name="connsiteX313" fmla="*/ 1021883 w 3048803"/>
                  <a:gd name="connsiteY313" fmla="*/ 2975610 h 3378200"/>
                  <a:gd name="connsiteX314" fmla="*/ 1000928 w 3048803"/>
                  <a:gd name="connsiteY314" fmla="*/ 2967990 h 3378200"/>
                  <a:gd name="connsiteX315" fmla="*/ 972353 w 3048803"/>
                  <a:gd name="connsiteY315" fmla="*/ 2971800 h 3378200"/>
                  <a:gd name="connsiteX316" fmla="*/ 983783 w 3048803"/>
                  <a:gd name="connsiteY316" fmla="*/ 2920365 h 3378200"/>
                  <a:gd name="connsiteX317" fmla="*/ 1000928 w 3048803"/>
                  <a:gd name="connsiteY317" fmla="*/ 2891790 h 3378200"/>
                  <a:gd name="connsiteX318" fmla="*/ 981878 w 3048803"/>
                  <a:gd name="connsiteY318" fmla="*/ 2861310 h 3378200"/>
                  <a:gd name="connsiteX319" fmla="*/ 981878 w 3048803"/>
                  <a:gd name="connsiteY319" fmla="*/ 2842260 h 3378200"/>
                  <a:gd name="connsiteX320" fmla="*/ 972353 w 3048803"/>
                  <a:gd name="connsiteY320" fmla="*/ 2819400 h 3378200"/>
                  <a:gd name="connsiteX321" fmla="*/ 959018 w 3048803"/>
                  <a:gd name="connsiteY321" fmla="*/ 2785110 h 3378200"/>
                  <a:gd name="connsiteX322" fmla="*/ 945683 w 3048803"/>
                  <a:gd name="connsiteY322" fmla="*/ 2747010 h 3378200"/>
                  <a:gd name="connsiteX323" fmla="*/ 948223 w 3048803"/>
                  <a:gd name="connsiteY323" fmla="*/ 2728595 h 3378200"/>
                  <a:gd name="connsiteX324" fmla="*/ 948223 w 3048803"/>
                  <a:gd name="connsiteY324" fmla="*/ 2716978 h 3378200"/>
                  <a:gd name="connsiteX325" fmla="*/ 933618 w 3048803"/>
                  <a:gd name="connsiteY325" fmla="*/ 2728595 h 3378200"/>
                  <a:gd name="connsiteX326" fmla="*/ 894248 w 3048803"/>
                  <a:gd name="connsiteY326" fmla="*/ 2684145 h 3378200"/>
                  <a:gd name="connsiteX327" fmla="*/ 865673 w 3048803"/>
                  <a:gd name="connsiteY327" fmla="*/ 2665095 h 3378200"/>
                  <a:gd name="connsiteX328" fmla="*/ 837098 w 3048803"/>
                  <a:gd name="connsiteY328" fmla="*/ 2610485 h 3378200"/>
                  <a:gd name="connsiteX329" fmla="*/ 807888 w 3048803"/>
                  <a:gd name="connsiteY329" fmla="*/ 2608580 h 3378200"/>
                  <a:gd name="connsiteX330" fmla="*/ 792013 w 3048803"/>
                  <a:gd name="connsiteY330" fmla="*/ 2620645 h 3378200"/>
                  <a:gd name="connsiteX331" fmla="*/ 778043 w 3048803"/>
                  <a:gd name="connsiteY331" fmla="*/ 2571750 h 3378200"/>
                  <a:gd name="connsiteX332" fmla="*/ 778043 w 3048803"/>
                  <a:gd name="connsiteY332" fmla="*/ 2543175 h 3378200"/>
                  <a:gd name="connsiteX333" fmla="*/ 749279 w 3048803"/>
                  <a:gd name="connsiteY333" fmla="*/ 2518473 h 3378200"/>
                  <a:gd name="connsiteX334" fmla="*/ 724703 w 3048803"/>
                  <a:gd name="connsiteY334" fmla="*/ 2458085 h 3378200"/>
                  <a:gd name="connsiteX335" fmla="*/ 731053 w 3048803"/>
                  <a:gd name="connsiteY335" fmla="*/ 2426970 h 3378200"/>
                  <a:gd name="connsiteX336" fmla="*/ 796458 w 3048803"/>
                  <a:gd name="connsiteY336" fmla="*/ 2334260 h 3378200"/>
                  <a:gd name="connsiteX337" fmla="*/ 807888 w 3048803"/>
                  <a:gd name="connsiteY337" fmla="*/ 2284730 h 3378200"/>
                  <a:gd name="connsiteX338" fmla="*/ 807888 w 3048803"/>
                  <a:gd name="connsiteY338" fmla="*/ 2242185 h 3378200"/>
                  <a:gd name="connsiteX339" fmla="*/ 789815 w 3048803"/>
                  <a:gd name="connsiteY339" fmla="*/ 2218816 h 3378200"/>
                  <a:gd name="connsiteX340" fmla="*/ 792397 w 3048803"/>
                  <a:gd name="connsiteY340" fmla="*/ 2195872 h 3378200"/>
                  <a:gd name="connsiteX341" fmla="*/ 735840 w 3048803"/>
                  <a:gd name="connsiteY341" fmla="*/ 2095542 h 3378200"/>
                  <a:gd name="connsiteX342" fmla="*/ 790108 w 3048803"/>
                  <a:gd name="connsiteY342" fmla="*/ 2103755 h 3378200"/>
                  <a:gd name="connsiteX343" fmla="*/ 807888 w 3048803"/>
                  <a:gd name="connsiteY343" fmla="*/ 2077085 h 3378200"/>
                  <a:gd name="connsiteX344" fmla="*/ 853608 w 3048803"/>
                  <a:gd name="connsiteY344" fmla="*/ 2072640 h 3378200"/>
                  <a:gd name="connsiteX345" fmla="*/ 873928 w 3048803"/>
                  <a:gd name="connsiteY345" fmla="*/ 2042160 h 3378200"/>
                  <a:gd name="connsiteX346" fmla="*/ 857418 w 3048803"/>
                  <a:gd name="connsiteY346" fmla="*/ 1997710 h 3378200"/>
                  <a:gd name="connsiteX347" fmla="*/ 881548 w 3048803"/>
                  <a:gd name="connsiteY347" fmla="*/ 1981200 h 3378200"/>
                  <a:gd name="connsiteX348" fmla="*/ 875833 w 3048803"/>
                  <a:gd name="connsiteY348" fmla="*/ 1952625 h 3378200"/>
                  <a:gd name="connsiteX349" fmla="*/ 899963 w 3048803"/>
                  <a:gd name="connsiteY349" fmla="*/ 1897380 h 3378200"/>
                  <a:gd name="connsiteX350" fmla="*/ 898058 w 3048803"/>
                  <a:gd name="connsiteY350" fmla="*/ 1885315 h 3378200"/>
                  <a:gd name="connsiteX351" fmla="*/ 901868 w 3048803"/>
                  <a:gd name="connsiteY351" fmla="*/ 1869440 h 3378200"/>
                  <a:gd name="connsiteX352" fmla="*/ 913298 w 3048803"/>
                  <a:gd name="connsiteY352" fmla="*/ 1844675 h 3378200"/>
                  <a:gd name="connsiteX353" fmla="*/ 913298 w 3048803"/>
                  <a:gd name="connsiteY353" fmla="*/ 1826260 h 3378200"/>
                  <a:gd name="connsiteX354" fmla="*/ 923673 w 3048803"/>
                  <a:gd name="connsiteY354" fmla="*/ 1832744 h 3378200"/>
                  <a:gd name="connsiteX355" fmla="*/ 913298 w 3048803"/>
                  <a:gd name="connsiteY355" fmla="*/ 1823085 h 3378200"/>
                  <a:gd name="connsiteX356" fmla="*/ 920918 w 3048803"/>
                  <a:gd name="connsiteY356" fmla="*/ 1805940 h 3378200"/>
                  <a:gd name="connsiteX357" fmla="*/ 931713 w 3048803"/>
                  <a:gd name="connsiteY357" fmla="*/ 1767840 h 3378200"/>
                  <a:gd name="connsiteX358" fmla="*/ 931713 w 3048803"/>
                  <a:gd name="connsiteY358" fmla="*/ 1751330 h 3378200"/>
                  <a:gd name="connsiteX359" fmla="*/ 948223 w 3048803"/>
                  <a:gd name="connsiteY359" fmla="*/ 1751330 h 3378200"/>
                  <a:gd name="connsiteX360" fmla="*/ 948223 w 3048803"/>
                  <a:gd name="connsiteY360" fmla="*/ 1714500 h 3378200"/>
                  <a:gd name="connsiteX361" fmla="*/ 953303 w 3048803"/>
                  <a:gd name="connsiteY361" fmla="*/ 1680210 h 3378200"/>
                  <a:gd name="connsiteX362" fmla="*/ 974258 w 3048803"/>
                  <a:gd name="connsiteY362" fmla="*/ 1671955 h 3378200"/>
                  <a:gd name="connsiteX363" fmla="*/ 987593 w 3048803"/>
                  <a:gd name="connsiteY363" fmla="*/ 1651000 h 3378200"/>
                  <a:gd name="connsiteX364" fmla="*/ 993929 w 3048803"/>
                  <a:gd name="connsiteY364" fmla="*/ 1644465 h 3378200"/>
                  <a:gd name="connsiteX365" fmla="*/ 995848 w 3048803"/>
                  <a:gd name="connsiteY365" fmla="*/ 1640840 h 3378200"/>
                  <a:gd name="connsiteX366" fmla="*/ 997753 w 3048803"/>
                  <a:gd name="connsiteY366" fmla="*/ 1614805 h 3378200"/>
                  <a:gd name="connsiteX367" fmla="*/ 972353 w 3048803"/>
                  <a:gd name="connsiteY367" fmla="*/ 1602740 h 3378200"/>
                  <a:gd name="connsiteX368" fmla="*/ 961558 w 3048803"/>
                  <a:gd name="connsiteY368" fmla="*/ 1614805 h 3378200"/>
                  <a:gd name="connsiteX369" fmla="*/ 939968 w 3048803"/>
                  <a:gd name="connsiteY369" fmla="*/ 1625600 h 3378200"/>
                  <a:gd name="connsiteX370" fmla="*/ 905043 w 3048803"/>
                  <a:gd name="connsiteY370" fmla="*/ 1637030 h 3378200"/>
                  <a:gd name="connsiteX371" fmla="*/ 892343 w 3048803"/>
                  <a:gd name="connsiteY371" fmla="*/ 1672590 h 3378200"/>
                  <a:gd name="connsiteX372" fmla="*/ 870118 w 3048803"/>
                  <a:gd name="connsiteY372" fmla="*/ 1651635 h 3378200"/>
                  <a:gd name="connsiteX373" fmla="*/ 861706 w 3048803"/>
                  <a:gd name="connsiteY373" fmla="*/ 1633315 h 3378200"/>
                  <a:gd name="connsiteX374" fmla="*/ 855897 w 3048803"/>
                  <a:gd name="connsiteY374" fmla="*/ 1618678 h 3378200"/>
                  <a:gd name="connsiteX375" fmla="*/ 854626 w 3048803"/>
                  <a:gd name="connsiteY375" fmla="*/ 1588260 h 3378200"/>
                  <a:gd name="connsiteX376" fmla="*/ 839324 w 3048803"/>
                  <a:gd name="connsiteY376" fmla="*/ 1564829 h 3378200"/>
                  <a:gd name="connsiteX377" fmla="*/ 814622 w 3048803"/>
                  <a:gd name="connsiteY377" fmla="*/ 1524761 h 3378200"/>
                  <a:gd name="connsiteX378" fmla="*/ 814238 w 3048803"/>
                  <a:gd name="connsiteY378" fmla="*/ 1526540 h 3378200"/>
                  <a:gd name="connsiteX379" fmla="*/ 784393 w 3048803"/>
                  <a:gd name="connsiteY379" fmla="*/ 1524635 h 3378200"/>
                  <a:gd name="connsiteX380" fmla="*/ 767248 w 3048803"/>
                  <a:gd name="connsiteY380" fmla="*/ 1507490 h 3378200"/>
                  <a:gd name="connsiteX381" fmla="*/ 753913 w 3048803"/>
                  <a:gd name="connsiteY381" fmla="*/ 1496061 h 3378200"/>
                  <a:gd name="connsiteX382" fmla="*/ 784393 w 3048803"/>
                  <a:gd name="connsiteY382" fmla="*/ 1484630 h 3378200"/>
                  <a:gd name="connsiteX383" fmla="*/ 814238 w 3048803"/>
                  <a:gd name="connsiteY383" fmla="*/ 1478915 h 3378200"/>
                  <a:gd name="connsiteX384" fmla="*/ 814238 w 3048803"/>
                  <a:gd name="connsiteY384" fmla="*/ 1464945 h 3378200"/>
                  <a:gd name="connsiteX385" fmla="*/ 814238 w 3048803"/>
                  <a:gd name="connsiteY385" fmla="*/ 1450340 h 3378200"/>
                  <a:gd name="connsiteX386" fmla="*/ 840908 w 3048803"/>
                  <a:gd name="connsiteY386" fmla="*/ 1437005 h 3378200"/>
                  <a:gd name="connsiteX387" fmla="*/ 871388 w 3048803"/>
                  <a:gd name="connsiteY387" fmla="*/ 1423670 h 3378200"/>
                  <a:gd name="connsiteX388" fmla="*/ 897423 w 3048803"/>
                  <a:gd name="connsiteY388" fmla="*/ 1417955 h 3378200"/>
                  <a:gd name="connsiteX389" fmla="*/ 915838 w 3048803"/>
                  <a:gd name="connsiteY389" fmla="*/ 1410335 h 3378200"/>
                  <a:gd name="connsiteX390" fmla="*/ 929173 w 3048803"/>
                  <a:gd name="connsiteY390" fmla="*/ 1398905 h 3378200"/>
                  <a:gd name="connsiteX391" fmla="*/ 939968 w 3048803"/>
                  <a:gd name="connsiteY391" fmla="*/ 1386840 h 3378200"/>
                  <a:gd name="connsiteX392" fmla="*/ 972353 w 3048803"/>
                  <a:gd name="connsiteY392" fmla="*/ 1386840 h 3378200"/>
                  <a:gd name="connsiteX393" fmla="*/ 1020613 w 3048803"/>
                  <a:gd name="connsiteY393" fmla="*/ 1386840 h 3378200"/>
                  <a:gd name="connsiteX394" fmla="*/ 1020613 w 3048803"/>
                  <a:gd name="connsiteY394" fmla="*/ 1398905 h 3378200"/>
                  <a:gd name="connsiteX395" fmla="*/ 1043473 w 3048803"/>
                  <a:gd name="connsiteY395" fmla="*/ 1383823 h 3378200"/>
                  <a:gd name="connsiteX396" fmla="*/ 1054903 w 3048803"/>
                  <a:gd name="connsiteY396" fmla="*/ 1392649 h 3378200"/>
                  <a:gd name="connsiteX397" fmla="*/ 1063063 w 3048803"/>
                  <a:gd name="connsiteY397" fmla="*/ 1400395 h 3378200"/>
                  <a:gd name="connsiteX398" fmla="*/ 1085383 w 3048803"/>
                  <a:gd name="connsiteY398" fmla="*/ 1402715 h 3378200"/>
                  <a:gd name="connsiteX399" fmla="*/ 1092941 w 3048803"/>
                  <a:gd name="connsiteY399" fmla="*/ 1423858 h 3378200"/>
                  <a:gd name="connsiteX400" fmla="*/ 1108243 w 3048803"/>
                  <a:gd name="connsiteY400" fmla="*/ 1400810 h 3378200"/>
                  <a:gd name="connsiteX401" fmla="*/ 1130468 w 3048803"/>
                  <a:gd name="connsiteY401" fmla="*/ 1386840 h 3378200"/>
                  <a:gd name="connsiteX402" fmla="*/ 1150153 w 3048803"/>
                  <a:gd name="connsiteY402" fmla="*/ 1386840 h 3378200"/>
                  <a:gd name="connsiteX403" fmla="*/ 1167298 w 3048803"/>
                  <a:gd name="connsiteY403" fmla="*/ 1386840 h 3378200"/>
                  <a:gd name="connsiteX404" fmla="*/ 1180633 w 3048803"/>
                  <a:gd name="connsiteY404" fmla="*/ 1360805 h 3378200"/>
                  <a:gd name="connsiteX405" fmla="*/ 1176823 w 3048803"/>
                  <a:gd name="connsiteY405" fmla="*/ 1330325 h 3378200"/>
                  <a:gd name="connsiteX406" fmla="*/ 1182538 w 3048803"/>
                  <a:gd name="connsiteY406" fmla="*/ 1313180 h 3378200"/>
                  <a:gd name="connsiteX407" fmla="*/ 1184443 w 3048803"/>
                  <a:gd name="connsiteY407" fmla="*/ 1309371 h 3378200"/>
                  <a:gd name="connsiteX408" fmla="*/ 1179950 w 3048803"/>
                  <a:gd name="connsiteY408" fmla="*/ 1295891 h 3378200"/>
                  <a:gd name="connsiteX409" fmla="*/ 1130851 w 3048803"/>
                  <a:gd name="connsiteY409" fmla="*/ 1326070 h 3378200"/>
                  <a:gd name="connsiteX410" fmla="*/ 1096625 w 3048803"/>
                  <a:gd name="connsiteY410" fmla="*/ 1293620 h 3378200"/>
                  <a:gd name="connsiteX411" fmla="*/ 1068873 w 3048803"/>
                  <a:gd name="connsiteY411" fmla="*/ 1288415 h 3378200"/>
                  <a:gd name="connsiteX412" fmla="*/ 1014898 w 3048803"/>
                  <a:gd name="connsiteY412" fmla="*/ 1241425 h 3378200"/>
                  <a:gd name="connsiteX413" fmla="*/ 972353 w 3048803"/>
                  <a:gd name="connsiteY413" fmla="*/ 1184910 h 3378200"/>
                  <a:gd name="connsiteX414" fmla="*/ 921553 w 3048803"/>
                  <a:gd name="connsiteY414" fmla="*/ 1211071 h 3378200"/>
                  <a:gd name="connsiteX415" fmla="*/ 875996 w 3048803"/>
                  <a:gd name="connsiteY415" fmla="*/ 1215673 h 3378200"/>
                  <a:gd name="connsiteX416" fmla="*/ 837575 w 3048803"/>
                  <a:gd name="connsiteY416" fmla="*/ 1207581 h 3378200"/>
                  <a:gd name="connsiteX417" fmla="*/ 761156 w 3048803"/>
                  <a:gd name="connsiteY417" fmla="*/ 1245298 h 3378200"/>
                  <a:gd name="connsiteX418" fmla="*/ 742075 w 3048803"/>
                  <a:gd name="connsiteY418" fmla="*/ 1218188 h 3378200"/>
                  <a:gd name="connsiteX419" fmla="*/ 753913 w 3048803"/>
                  <a:gd name="connsiteY419" fmla="*/ 1162050 h 3378200"/>
                  <a:gd name="connsiteX420" fmla="*/ 720893 w 3048803"/>
                  <a:gd name="connsiteY420" fmla="*/ 1184910 h 3378200"/>
                  <a:gd name="connsiteX421" fmla="*/ 695493 w 3048803"/>
                  <a:gd name="connsiteY421" fmla="*/ 1177290 h 3378200"/>
                  <a:gd name="connsiteX422" fmla="*/ 671363 w 3048803"/>
                  <a:gd name="connsiteY422" fmla="*/ 1146810 h 3378200"/>
                  <a:gd name="connsiteX423" fmla="*/ 655488 w 3048803"/>
                  <a:gd name="connsiteY423" fmla="*/ 1128395 h 3378200"/>
                  <a:gd name="connsiteX424" fmla="*/ 627548 w 3048803"/>
                  <a:gd name="connsiteY424" fmla="*/ 1128395 h 3378200"/>
                  <a:gd name="connsiteX425" fmla="*/ 605958 w 3048803"/>
                  <a:gd name="connsiteY425" fmla="*/ 1123315 h 3378200"/>
                  <a:gd name="connsiteX426" fmla="*/ 577383 w 3048803"/>
                  <a:gd name="connsiteY426" fmla="*/ 1123315 h 3378200"/>
                  <a:gd name="connsiteX427" fmla="*/ 561508 w 3048803"/>
                  <a:gd name="connsiteY427" fmla="*/ 1149350 h 3378200"/>
                  <a:gd name="connsiteX428" fmla="*/ 534838 w 3048803"/>
                  <a:gd name="connsiteY428" fmla="*/ 1164590 h 3378200"/>
                  <a:gd name="connsiteX429" fmla="*/ 512613 w 3048803"/>
                  <a:gd name="connsiteY429" fmla="*/ 1128395 h 3378200"/>
                  <a:gd name="connsiteX430" fmla="*/ 495468 w 3048803"/>
                  <a:gd name="connsiteY430" fmla="*/ 1108075 h 3378200"/>
                  <a:gd name="connsiteX431" fmla="*/ 495468 w 3048803"/>
                  <a:gd name="connsiteY431" fmla="*/ 1075055 h 3378200"/>
                  <a:gd name="connsiteX432" fmla="*/ 495468 w 3048803"/>
                  <a:gd name="connsiteY432" fmla="*/ 1056640 h 3378200"/>
                  <a:gd name="connsiteX433" fmla="*/ 481498 w 3048803"/>
                  <a:gd name="connsiteY433" fmla="*/ 1015365 h 3378200"/>
                  <a:gd name="connsiteX434" fmla="*/ 444668 w 3048803"/>
                  <a:gd name="connsiteY434" fmla="*/ 1017905 h 3378200"/>
                  <a:gd name="connsiteX435" fmla="*/ 439588 w 3048803"/>
                  <a:gd name="connsiteY435" fmla="*/ 996950 h 3378200"/>
                  <a:gd name="connsiteX436" fmla="*/ 409108 w 3048803"/>
                  <a:gd name="connsiteY436" fmla="*/ 1015365 h 3378200"/>
                  <a:gd name="connsiteX437" fmla="*/ 386248 w 3048803"/>
                  <a:gd name="connsiteY437" fmla="*/ 1017905 h 3378200"/>
                  <a:gd name="connsiteX438" fmla="*/ 357673 w 3048803"/>
                  <a:gd name="connsiteY438" fmla="*/ 1028065 h 3378200"/>
                  <a:gd name="connsiteX439" fmla="*/ 325923 w 3048803"/>
                  <a:gd name="connsiteY439" fmla="*/ 1010285 h 3378200"/>
                  <a:gd name="connsiteX440" fmla="*/ 315128 w 3048803"/>
                  <a:gd name="connsiteY440" fmla="*/ 984250 h 3378200"/>
                  <a:gd name="connsiteX441" fmla="*/ 293538 w 3048803"/>
                  <a:gd name="connsiteY441" fmla="*/ 984250 h 3378200"/>
                  <a:gd name="connsiteX442" fmla="*/ 272583 w 3048803"/>
                  <a:gd name="connsiteY442" fmla="*/ 958215 h 3378200"/>
                  <a:gd name="connsiteX443" fmla="*/ 252263 w 3048803"/>
                  <a:gd name="connsiteY443" fmla="*/ 958215 h 3378200"/>
                  <a:gd name="connsiteX444" fmla="*/ 242103 w 3048803"/>
                  <a:gd name="connsiteY444" fmla="*/ 974090 h 3378200"/>
                  <a:gd name="connsiteX445" fmla="*/ 219878 w 3048803"/>
                  <a:gd name="connsiteY445" fmla="*/ 991870 h 3378200"/>
                  <a:gd name="connsiteX446" fmla="*/ 214798 w 3048803"/>
                  <a:gd name="connsiteY446" fmla="*/ 974090 h 3378200"/>
                  <a:gd name="connsiteX447" fmla="*/ 188128 w 3048803"/>
                  <a:gd name="connsiteY447" fmla="*/ 974090 h 3378200"/>
                  <a:gd name="connsiteX448" fmla="*/ 198288 w 3048803"/>
                  <a:gd name="connsiteY448" fmla="*/ 920116 h 3378200"/>
                  <a:gd name="connsiteX449" fmla="*/ 160062 w 3048803"/>
                  <a:gd name="connsiteY449" fmla="*/ 920116 h 3378200"/>
                  <a:gd name="connsiteX450" fmla="*/ 128821 w 3048803"/>
                  <a:gd name="connsiteY450" fmla="*/ 873761 h 3378200"/>
                  <a:gd name="connsiteX451" fmla="*/ 167808 w 3048803"/>
                  <a:gd name="connsiteY451" fmla="*/ 845185 h 3378200"/>
                  <a:gd name="connsiteX452" fmla="*/ 165226 w 3048803"/>
                  <a:gd name="connsiteY452" fmla="*/ 816736 h 3378200"/>
                  <a:gd name="connsiteX453" fmla="*/ 146643 w 3048803"/>
                  <a:gd name="connsiteY453" fmla="*/ 795020 h 3378200"/>
                  <a:gd name="connsiteX454" fmla="*/ 167808 w 3048803"/>
                  <a:gd name="connsiteY454" fmla="*/ 747395 h 3378200"/>
                  <a:gd name="connsiteX455" fmla="*/ 185588 w 3048803"/>
                  <a:gd name="connsiteY455" fmla="*/ 760095 h 3378200"/>
                  <a:gd name="connsiteX456" fmla="*/ 259883 w 3048803"/>
                  <a:gd name="connsiteY456" fmla="*/ 726440 h 3378200"/>
                  <a:gd name="connsiteX457" fmla="*/ 219878 w 3048803"/>
                  <a:gd name="connsiteY457" fmla="*/ 693420 h 3378200"/>
                  <a:gd name="connsiteX458" fmla="*/ 193208 w 3048803"/>
                  <a:gd name="connsiteY458" fmla="*/ 652780 h 3378200"/>
                  <a:gd name="connsiteX459" fmla="*/ 214798 w 3048803"/>
                  <a:gd name="connsiteY459" fmla="*/ 633730 h 3378200"/>
                  <a:gd name="connsiteX460" fmla="*/ 183048 w 3048803"/>
                  <a:gd name="connsiteY460" fmla="*/ 610870 h 3378200"/>
                  <a:gd name="connsiteX461" fmla="*/ 198288 w 3048803"/>
                  <a:gd name="connsiteY461" fmla="*/ 551815 h 3378200"/>
                  <a:gd name="connsiteX462" fmla="*/ 195748 w 3048803"/>
                  <a:gd name="connsiteY462" fmla="*/ 508636 h 3378200"/>
                  <a:gd name="connsiteX463" fmla="*/ 167808 w 3048803"/>
                  <a:gd name="connsiteY463" fmla="*/ 489585 h 3378200"/>
                  <a:gd name="connsiteX464" fmla="*/ 214798 w 3048803"/>
                  <a:gd name="connsiteY464" fmla="*/ 481965 h 3378200"/>
                  <a:gd name="connsiteX465" fmla="*/ 202733 w 3048803"/>
                  <a:gd name="connsiteY465" fmla="*/ 422911 h 3378200"/>
                  <a:gd name="connsiteX466" fmla="*/ 202733 w 3048803"/>
                  <a:gd name="connsiteY466" fmla="*/ 398145 h 3378200"/>
                  <a:gd name="connsiteX467" fmla="*/ 214798 w 3048803"/>
                  <a:gd name="connsiteY467" fmla="*/ 391160 h 3378200"/>
                  <a:gd name="connsiteX468" fmla="*/ 223688 w 3048803"/>
                  <a:gd name="connsiteY468" fmla="*/ 377191 h 3378200"/>
                  <a:gd name="connsiteX469" fmla="*/ 219878 w 3048803"/>
                  <a:gd name="connsiteY469" fmla="*/ 350520 h 3378200"/>
                  <a:gd name="connsiteX470" fmla="*/ 214798 w 3048803"/>
                  <a:gd name="connsiteY470" fmla="*/ 296545 h 3378200"/>
                  <a:gd name="connsiteX471" fmla="*/ 183048 w 3048803"/>
                  <a:gd name="connsiteY471" fmla="*/ 265430 h 3378200"/>
                  <a:gd name="connsiteX472" fmla="*/ 159553 w 3048803"/>
                  <a:gd name="connsiteY472" fmla="*/ 255270 h 3378200"/>
                  <a:gd name="connsiteX473" fmla="*/ 125898 w 3048803"/>
                  <a:gd name="connsiteY473" fmla="*/ 257810 h 3378200"/>
                  <a:gd name="connsiteX474" fmla="*/ 120818 w 3048803"/>
                  <a:gd name="connsiteY474" fmla="*/ 285115 h 3378200"/>
                  <a:gd name="connsiteX475" fmla="*/ 91482 w 3048803"/>
                  <a:gd name="connsiteY475" fmla="*/ 278256 h 3378200"/>
                  <a:gd name="connsiteX476" fmla="*/ 67185 w 3048803"/>
                  <a:gd name="connsiteY476" fmla="*/ 263142 h 3378200"/>
                  <a:gd name="connsiteX477" fmla="*/ 58588 w 3048803"/>
                  <a:gd name="connsiteY477" fmla="*/ 213995 h 3378200"/>
                  <a:gd name="connsiteX478" fmla="*/ 45679 w 3048803"/>
                  <a:gd name="connsiteY478" fmla="*/ 198372 h 3378200"/>
                  <a:gd name="connsiteX479" fmla="*/ 28492 w 3048803"/>
                  <a:gd name="connsiteY479" fmla="*/ 177884 h 3378200"/>
                  <a:gd name="connsiteX480" fmla="*/ 0 w 3048803"/>
                  <a:gd name="connsiteY480" fmla="*/ 172720 h 3378200"/>
                  <a:gd name="connsiteX481" fmla="*/ 43983 w 3048803"/>
                  <a:gd name="connsiteY481" fmla="*/ 116205 h 3378200"/>
                  <a:gd name="connsiteX482" fmla="*/ 58588 w 3048803"/>
                  <a:gd name="connsiteY482" fmla="*/ 111125 h 3378200"/>
                  <a:gd name="connsiteX483" fmla="*/ 58588 w 3048803"/>
                  <a:gd name="connsiteY483" fmla="*/ 85725 h 3378200"/>
                  <a:gd name="connsiteX484" fmla="*/ 120818 w 3048803"/>
                  <a:gd name="connsiteY484" fmla="*/ 85725 h 3378200"/>
                  <a:gd name="connsiteX485" fmla="*/ 120818 w 3048803"/>
                  <a:gd name="connsiteY485" fmla="*/ 64770 h 3378200"/>
                  <a:gd name="connsiteX486" fmla="*/ 159553 w 3048803"/>
                  <a:gd name="connsiteY486" fmla="*/ 62230 h 3378200"/>
                  <a:gd name="connsiteX487" fmla="*/ 167808 w 3048803"/>
                  <a:gd name="connsiteY487" fmla="*/ 28575 h 3378200"/>
                  <a:gd name="connsiteX488" fmla="*/ 167808 w 3048803"/>
                  <a:gd name="connsiteY488" fmla="*/ 0 h 3378200"/>
                  <a:gd name="connsiteX0" fmla="*/ 966497 w 3048803"/>
                  <a:gd name="connsiteY0" fmla="*/ 2693200 h 3378200"/>
                  <a:gd name="connsiteX1" fmla="*/ 964145 w 3048803"/>
                  <a:gd name="connsiteY1" fmla="*/ 2699470 h 3378200"/>
                  <a:gd name="connsiteX2" fmla="*/ 967273 w 3048803"/>
                  <a:gd name="connsiteY2" fmla="*/ 2698115 h 3378200"/>
                  <a:gd name="connsiteX3" fmla="*/ 966497 w 3048803"/>
                  <a:gd name="connsiteY3" fmla="*/ 2693200 h 3378200"/>
                  <a:gd name="connsiteX4" fmla="*/ 933618 w 3048803"/>
                  <a:gd name="connsiteY4" fmla="*/ 1861844 h 3378200"/>
                  <a:gd name="connsiteX5" fmla="*/ 933618 w 3048803"/>
                  <a:gd name="connsiteY5" fmla="*/ 1869440 h 3378200"/>
                  <a:gd name="connsiteX6" fmla="*/ 950128 w 3048803"/>
                  <a:gd name="connsiteY6" fmla="*/ 1869440 h 3378200"/>
                  <a:gd name="connsiteX7" fmla="*/ 950128 w 3048803"/>
                  <a:gd name="connsiteY7" fmla="*/ 1866214 h 3378200"/>
                  <a:gd name="connsiteX8" fmla="*/ 948223 w 3048803"/>
                  <a:gd name="connsiteY8" fmla="*/ 1866900 h 3378200"/>
                  <a:gd name="connsiteX9" fmla="*/ 933618 w 3048803"/>
                  <a:gd name="connsiteY9" fmla="*/ 1861844 h 3378200"/>
                  <a:gd name="connsiteX10" fmla="*/ 2615098 w 3048803"/>
                  <a:gd name="connsiteY10" fmla="*/ 1367155 h 3378200"/>
                  <a:gd name="connsiteX11" fmla="*/ 2611374 w 3048803"/>
                  <a:gd name="connsiteY11" fmla="*/ 1370879 h 3378200"/>
                  <a:gd name="connsiteX12" fmla="*/ 2612074 w 3048803"/>
                  <a:gd name="connsiteY12" fmla="*/ 1377875 h 3378200"/>
                  <a:gd name="connsiteX13" fmla="*/ 2614463 w 3048803"/>
                  <a:gd name="connsiteY13" fmla="*/ 1376680 h 3378200"/>
                  <a:gd name="connsiteX14" fmla="*/ 2615098 w 3048803"/>
                  <a:gd name="connsiteY14" fmla="*/ 1367155 h 3378200"/>
                  <a:gd name="connsiteX15" fmla="*/ 1338490 w 3048803"/>
                  <a:gd name="connsiteY15" fmla="*/ 1109545 h 3378200"/>
                  <a:gd name="connsiteX16" fmla="*/ 1325285 w 3048803"/>
                  <a:gd name="connsiteY16" fmla="*/ 1117370 h 3378200"/>
                  <a:gd name="connsiteX17" fmla="*/ 1326365 w 3048803"/>
                  <a:gd name="connsiteY17" fmla="*/ 1119187 h 3378200"/>
                  <a:gd name="connsiteX18" fmla="*/ 1327377 w 3048803"/>
                  <a:gd name="connsiteY18" fmla="*/ 1121684 h 3378200"/>
                  <a:gd name="connsiteX19" fmla="*/ 1331128 w 3048803"/>
                  <a:gd name="connsiteY19" fmla="*/ 1118870 h 3378200"/>
                  <a:gd name="connsiteX20" fmla="*/ 1338490 w 3048803"/>
                  <a:gd name="connsiteY20" fmla="*/ 1109545 h 3378200"/>
                  <a:gd name="connsiteX21" fmla="*/ 1389548 w 3048803"/>
                  <a:gd name="connsiteY21" fmla="*/ 885825 h 3378200"/>
                  <a:gd name="connsiteX22" fmla="*/ 1403518 w 3048803"/>
                  <a:gd name="connsiteY22" fmla="*/ 887730 h 3378200"/>
                  <a:gd name="connsiteX23" fmla="*/ 1385227 w 3048803"/>
                  <a:gd name="connsiteY23" fmla="*/ 888706 h 3378200"/>
                  <a:gd name="connsiteX24" fmla="*/ 1389548 w 3048803"/>
                  <a:gd name="connsiteY24" fmla="*/ 885825 h 3378200"/>
                  <a:gd name="connsiteX25" fmla="*/ 167808 w 3048803"/>
                  <a:gd name="connsiteY25" fmla="*/ 0 h 3378200"/>
                  <a:gd name="connsiteX26" fmla="*/ 214798 w 3048803"/>
                  <a:gd name="connsiteY26" fmla="*/ 10795 h 3378200"/>
                  <a:gd name="connsiteX27" fmla="*/ 259883 w 3048803"/>
                  <a:gd name="connsiteY27" fmla="*/ 10795 h 3378200"/>
                  <a:gd name="connsiteX28" fmla="*/ 293538 w 3048803"/>
                  <a:gd name="connsiteY28" fmla="*/ 67310 h 3378200"/>
                  <a:gd name="connsiteX29" fmla="*/ 345608 w 3048803"/>
                  <a:gd name="connsiteY29" fmla="*/ 83185 h 3378200"/>
                  <a:gd name="connsiteX30" fmla="*/ 386248 w 3048803"/>
                  <a:gd name="connsiteY30" fmla="*/ 62230 h 3378200"/>
                  <a:gd name="connsiteX31" fmla="*/ 409108 w 3048803"/>
                  <a:gd name="connsiteY31" fmla="*/ 106045 h 3378200"/>
                  <a:gd name="connsiteX32" fmla="*/ 439588 w 3048803"/>
                  <a:gd name="connsiteY32" fmla="*/ 140970 h 3378200"/>
                  <a:gd name="connsiteX33" fmla="*/ 429260 w 3048803"/>
                  <a:gd name="connsiteY33" fmla="*/ 188595 h 3378200"/>
                  <a:gd name="connsiteX34" fmla="*/ 443063 w 3048803"/>
                  <a:gd name="connsiteY34" fmla="*/ 269282 h 3378200"/>
                  <a:gd name="connsiteX35" fmla="*/ 420754 w 3048803"/>
                  <a:gd name="connsiteY35" fmla="*/ 293754 h 3378200"/>
                  <a:gd name="connsiteX36" fmla="*/ 401362 w 3048803"/>
                  <a:gd name="connsiteY36" fmla="*/ 343110 h 3378200"/>
                  <a:gd name="connsiteX37" fmla="*/ 429261 w 3048803"/>
                  <a:gd name="connsiteY37" fmla="*/ 391160 h 3378200"/>
                  <a:gd name="connsiteX38" fmla="*/ 439012 w 3048803"/>
                  <a:gd name="connsiteY38" fmla="*/ 428615 h 3378200"/>
                  <a:gd name="connsiteX39" fmla="*/ 438953 w 3048803"/>
                  <a:gd name="connsiteY39" fmla="*/ 428626 h 3378200"/>
                  <a:gd name="connsiteX40" fmla="*/ 438953 w 3048803"/>
                  <a:gd name="connsiteY40" fmla="*/ 432436 h 3378200"/>
                  <a:gd name="connsiteX41" fmla="*/ 439012 w 3048803"/>
                  <a:gd name="connsiteY41" fmla="*/ 428615 h 3378200"/>
                  <a:gd name="connsiteX42" fmla="*/ 470703 w 3048803"/>
                  <a:gd name="connsiteY42" fmla="*/ 422911 h 3378200"/>
                  <a:gd name="connsiteX43" fmla="*/ 524043 w 3048803"/>
                  <a:gd name="connsiteY43" fmla="*/ 422911 h 3378200"/>
                  <a:gd name="connsiteX44" fmla="*/ 556428 w 3048803"/>
                  <a:gd name="connsiteY44" fmla="*/ 452756 h 3378200"/>
                  <a:gd name="connsiteX45" fmla="*/ 591988 w 3048803"/>
                  <a:gd name="connsiteY45" fmla="*/ 430530 h 3378200"/>
                  <a:gd name="connsiteX46" fmla="*/ 637708 w 3048803"/>
                  <a:gd name="connsiteY46" fmla="*/ 469265 h 3378200"/>
                  <a:gd name="connsiteX47" fmla="*/ 680001 w 3048803"/>
                  <a:gd name="connsiteY47" fmla="*/ 425067 h 3378200"/>
                  <a:gd name="connsiteX48" fmla="*/ 733258 w 3048803"/>
                  <a:gd name="connsiteY48" fmla="*/ 487254 h 3378200"/>
                  <a:gd name="connsiteX49" fmla="*/ 767248 w 3048803"/>
                  <a:gd name="connsiteY49" fmla="*/ 516382 h 3378200"/>
                  <a:gd name="connsiteX50" fmla="*/ 806618 w 3048803"/>
                  <a:gd name="connsiteY50" fmla="*/ 529590 h 3378200"/>
                  <a:gd name="connsiteX51" fmla="*/ 835193 w 3048803"/>
                  <a:gd name="connsiteY51" fmla="*/ 495300 h 3378200"/>
                  <a:gd name="connsiteX52" fmla="*/ 921553 w 3048803"/>
                  <a:gd name="connsiteY52" fmla="*/ 452756 h 3378200"/>
                  <a:gd name="connsiteX53" fmla="*/ 964608 w 3048803"/>
                  <a:gd name="connsiteY53" fmla="*/ 477011 h 3378200"/>
                  <a:gd name="connsiteX54" fmla="*/ 997118 w 3048803"/>
                  <a:gd name="connsiteY54" fmla="*/ 492125 h 3378200"/>
                  <a:gd name="connsiteX55" fmla="*/ 1043473 w 3048803"/>
                  <a:gd name="connsiteY55" fmla="*/ 508636 h 3378200"/>
                  <a:gd name="connsiteX56" fmla="*/ 1068873 w 3048803"/>
                  <a:gd name="connsiteY56" fmla="*/ 535941 h 3378200"/>
                  <a:gd name="connsiteX57" fmla="*/ 1114976 w 3048803"/>
                  <a:gd name="connsiteY57" fmla="*/ 531873 h 3378200"/>
                  <a:gd name="connsiteX58" fmla="*/ 1208747 w 3048803"/>
                  <a:gd name="connsiteY58" fmla="*/ 605874 h 3378200"/>
                  <a:gd name="connsiteX59" fmla="*/ 1297899 w 3048803"/>
                  <a:gd name="connsiteY59" fmla="*/ 605832 h 3378200"/>
                  <a:gd name="connsiteX60" fmla="*/ 1385420 w 3048803"/>
                  <a:gd name="connsiteY60" fmla="*/ 665042 h 3378200"/>
                  <a:gd name="connsiteX61" fmla="*/ 1420028 w 3048803"/>
                  <a:gd name="connsiteY61" fmla="*/ 668655 h 3378200"/>
                  <a:gd name="connsiteX62" fmla="*/ 1344295 w 3048803"/>
                  <a:gd name="connsiteY62" fmla="*/ 708702 h 3378200"/>
                  <a:gd name="connsiteX63" fmla="*/ 1329013 w 3048803"/>
                  <a:gd name="connsiteY63" fmla="*/ 747520 h 3378200"/>
                  <a:gd name="connsiteX64" fmla="*/ 1357163 w 3048803"/>
                  <a:gd name="connsiteY64" fmla="*/ 816610 h 3378200"/>
                  <a:gd name="connsiteX65" fmla="*/ 1355893 w 3048803"/>
                  <a:gd name="connsiteY65" fmla="*/ 890270 h 3378200"/>
                  <a:gd name="connsiteX66" fmla="*/ 1385227 w 3048803"/>
                  <a:gd name="connsiteY66" fmla="*/ 888706 h 3378200"/>
                  <a:gd name="connsiteX67" fmla="*/ 1372403 w 3048803"/>
                  <a:gd name="connsiteY67" fmla="*/ 897255 h 3378200"/>
                  <a:gd name="connsiteX68" fmla="*/ 1367958 w 3048803"/>
                  <a:gd name="connsiteY68" fmla="*/ 925195 h 3378200"/>
                  <a:gd name="connsiteX69" fmla="*/ 1321603 w 3048803"/>
                  <a:gd name="connsiteY69" fmla="*/ 922655 h 3378200"/>
                  <a:gd name="connsiteX70" fmla="*/ 1305728 w 3048803"/>
                  <a:gd name="connsiteY70" fmla="*/ 945516 h 3378200"/>
                  <a:gd name="connsiteX71" fmla="*/ 1357163 w 3048803"/>
                  <a:gd name="connsiteY71" fmla="*/ 996950 h 3378200"/>
                  <a:gd name="connsiteX72" fmla="*/ 1303488 w 3048803"/>
                  <a:gd name="connsiteY72" fmla="*/ 1075055 h 3378200"/>
                  <a:gd name="connsiteX73" fmla="*/ 1349543 w 3048803"/>
                  <a:gd name="connsiteY73" fmla="*/ 1102995 h 3378200"/>
                  <a:gd name="connsiteX74" fmla="*/ 1343114 w 3048803"/>
                  <a:gd name="connsiteY74" fmla="*/ 1106805 h 3378200"/>
                  <a:gd name="connsiteX75" fmla="*/ 1369228 w 3048803"/>
                  <a:gd name="connsiteY75" fmla="*/ 1106805 h 3378200"/>
                  <a:gd name="connsiteX76" fmla="*/ 1376848 w 3048803"/>
                  <a:gd name="connsiteY76" fmla="*/ 1130300 h 3378200"/>
                  <a:gd name="connsiteX77" fmla="*/ 1384468 w 3048803"/>
                  <a:gd name="connsiteY77" fmla="*/ 1155065 h 3378200"/>
                  <a:gd name="connsiteX78" fmla="*/ 1420028 w 3048803"/>
                  <a:gd name="connsiteY78" fmla="*/ 1160780 h 3378200"/>
                  <a:gd name="connsiteX79" fmla="*/ 1451143 w 3048803"/>
                  <a:gd name="connsiteY79" fmla="*/ 1170305 h 3378200"/>
                  <a:gd name="connsiteX80" fmla="*/ 1470193 w 3048803"/>
                  <a:gd name="connsiteY80" fmla="*/ 1164590 h 3378200"/>
                  <a:gd name="connsiteX81" fmla="*/ 1483528 w 3048803"/>
                  <a:gd name="connsiteY81" fmla="*/ 1145541 h 3378200"/>
                  <a:gd name="connsiteX82" fmla="*/ 1493053 w 3048803"/>
                  <a:gd name="connsiteY82" fmla="*/ 1106805 h 3378200"/>
                  <a:gd name="connsiteX83" fmla="*/ 1521628 w 3048803"/>
                  <a:gd name="connsiteY83" fmla="*/ 1106805 h 3378200"/>
                  <a:gd name="connsiteX84" fmla="*/ 1531153 w 3048803"/>
                  <a:gd name="connsiteY84" fmla="*/ 1126490 h 3378200"/>
                  <a:gd name="connsiteX85" fmla="*/ 1550203 w 3048803"/>
                  <a:gd name="connsiteY85" fmla="*/ 1126490 h 3378200"/>
                  <a:gd name="connsiteX86" fmla="*/ 1569253 w 3048803"/>
                  <a:gd name="connsiteY86" fmla="*/ 1143635 h 3378200"/>
                  <a:gd name="connsiteX87" fmla="*/ 1594018 w 3048803"/>
                  <a:gd name="connsiteY87" fmla="*/ 1143635 h 3378200"/>
                  <a:gd name="connsiteX88" fmla="*/ 1603543 w 3048803"/>
                  <a:gd name="connsiteY88" fmla="*/ 1126490 h 3378200"/>
                  <a:gd name="connsiteX89" fmla="*/ 1590208 w 3048803"/>
                  <a:gd name="connsiteY89" fmla="*/ 1170305 h 3378200"/>
                  <a:gd name="connsiteX90" fmla="*/ 1591861 w 3048803"/>
                  <a:gd name="connsiteY90" fmla="*/ 1197102 h 3378200"/>
                  <a:gd name="connsiteX91" fmla="*/ 1598254 w 3048803"/>
                  <a:gd name="connsiteY91" fmla="*/ 1223094 h 3378200"/>
                  <a:gd name="connsiteX92" fmla="*/ 1612265 w 3048803"/>
                  <a:gd name="connsiteY92" fmla="*/ 1253065 h 3378200"/>
                  <a:gd name="connsiteX93" fmla="*/ 1628141 w 3048803"/>
                  <a:gd name="connsiteY93" fmla="*/ 1253065 h 3378200"/>
                  <a:gd name="connsiteX94" fmla="*/ 1635551 w 3048803"/>
                  <a:gd name="connsiteY94" fmla="*/ 1258229 h 3378200"/>
                  <a:gd name="connsiteX95" fmla="*/ 1651593 w 3048803"/>
                  <a:gd name="connsiteY95" fmla="*/ 1278465 h 3378200"/>
                  <a:gd name="connsiteX96" fmla="*/ 1676358 w 3048803"/>
                  <a:gd name="connsiteY96" fmla="*/ 1298065 h 3378200"/>
                  <a:gd name="connsiteX97" fmla="*/ 1692585 w 3048803"/>
                  <a:gd name="connsiteY97" fmla="*/ 1310221 h 3378200"/>
                  <a:gd name="connsiteX98" fmla="*/ 1696253 w 3048803"/>
                  <a:gd name="connsiteY98" fmla="*/ 1295400 h 3378200"/>
                  <a:gd name="connsiteX99" fmla="*/ 1719113 w 3048803"/>
                  <a:gd name="connsiteY99" fmla="*/ 1310640 h 3378200"/>
                  <a:gd name="connsiteX100" fmla="*/ 1726098 w 3048803"/>
                  <a:gd name="connsiteY100" fmla="*/ 1314450 h 3378200"/>
                  <a:gd name="connsiteX101" fmla="*/ 1747688 w 3048803"/>
                  <a:gd name="connsiteY101" fmla="*/ 1314450 h 3378200"/>
                  <a:gd name="connsiteX102" fmla="*/ 1768643 w 3048803"/>
                  <a:gd name="connsiteY102" fmla="*/ 1314450 h 3378200"/>
                  <a:gd name="connsiteX103" fmla="*/ 1805473 w 3048803"/>
                  <a:gd name="connsiteY103" fmla="*/ 1336675 h 3378200"/>
                  <a:gd name="connsiteX104" fmla="*/ 1782613 w 3048803"/>
                  <a:gd name="connsiteY104" fmla="*/ 1349375 h 3378200"/>
                  <a:gd name="connsiteX105" fmla="*/ 1782613 w 3048803"/>
                  <a:gd name="connsiteY105" fmla="*/ 1364615 h 3378200"/>
                  <a:gd name="connsiteX106" fmla="*/ 1768643 w 3048803"/>
                  <a:gd name="connsiteY106" fmla="*/ 1384935 h 3378200"/>
                  <a:gd name="connsiteX107" fmla="*/ 1790233 w 3048803"/>
                  <a:gd name="connsiteY107" fmla="*/ 1402715 h 3378200"/>
                  <a:gd name="connsiteX108" fmla="*/ 1805473 w 3048803"/>
                  <a:gd name="connsiteY108" fmla="*/ 1428750 h 3378200"/>
                  <a:gd name="connsiteX109" fmla="*/ 1834048 w 3048803"/>
                  <a:gd name="connsiteY109" fmla="*/ 1438910 h 3378200"/>
                  <a:gd name="connsiteX110" fmla="*/ 1861988 w 3048803"/>
                  <a:gd name="connsiteY110" fmla="*/ 1418590 h 3378200"/>
                  <a:gd name="connsiteX111" fmla="*/ 1879768 w 3048803"/>
                  <a:gd name="connsiteY111" fmla="*/ 1426210 h 3378200"/>
                  <a:gd name="connsiteX112" fmla="*/ 1895008 w 3048803"/>
                  <a:gd name="connsiteY112" fmla="*/ 1397635 h 3378200"/>
                  <a:gd name="connsiteX113" fmla="*/ 1919138 w 3048803"/>
                  <a:gd name="connsiteY113" fmla="*/ 1410970 h 3378200"/>
                  <a:gd name="connsiteX114" fmla="*/ 1919138 w 3048803"/>
                  <a:gd name="connsiteY114" fmla="*/ 1431290 h 3378200"/>
                  <a:gd name="connsiteX115" fmla="*/ 1941363 w 3048803"/>
                  <a:gd name="connsiteY115" fmla="*/ 1446530 h 3378200"/>
                  <a:gd name="connsiteX116" fmla="*/ 1957873 w 3048803"/>
                  <a:gd name="connsiteY116" fmla="*/ 1413510 h 3378200"/>
                  <a:gd name="connsiteX117" fmla="*/ 1988988 w 3048803"/>
                  <a:gd name="connsiteY117" fmla="*/ 1410970 h 3378200"/>
                  <a:gd name="connsiteX118" fmla="*/ 2031533 w 3048803"/>
                  <a:gd name="connsiteY118" fmla="*/ 1410970 h 3378200"/>
                  <a:gd name="connsiteX119" fmla="*/ 2057568 w 3048803"/>
                  <a:gd name="connsiteY119" fmla="*/ 1431290 h 3378200"/>
                  <a:gd name="connsiteX120" fmla="*/ 2086032 w 3048803"/>
                  <a:gd name="connsiteY120" fmla="*/ 1424444 h 3378200"/>
                  <a:gd name="connsiteX121" fmla="*/ 2081698 w 3048803"/>
                  <a:gd name="connsiteY121" fmla="*/ 1421130 h 3378200"/>
                  <a:gd name="connsiteX122" fmla="*/ 2122973 w 3048803"/>
                  <a:gd name="connsiteY122" fmla="*/ 1396365 h 3378200"/>
                  <a:gd name="connsiteX123" fmla="*/ 2164883 w 3048803"/>
                  <a:gd name="connsiteY123" fmla="*/ 1369695 h 3378200"/>
                  <a:gd name="connsiteX124" fmla="*/ 2162978 w 3048803"/>
                  <a:gd name="connsiteY124" fmla="*/ 1338580 h 3378200"/>
                  <a:gd name="connsiteX125" fmla="*/ 2174408 w 3048803"/>
                  <a:gd name="connsiteY125" fmla="*/ 1247775 h 3378200"/>
                  <a:gd name="connsiteX126" fmla="*/ 2192823 w 3048803"/>
                  <a:gd name="connsiteY126" fmla="*/ 1230630 h 3378200"/>
                  <a:gd name="connsiteX127" fmla="*/ 2113448 w 3048803"/>
                  <a:gd name="connsiteY127" fmla="*/ 1189355 h 3378200"/>
                  <a:gd name="connsiteX128" fmla="*/ 2079793 w 3048803"/>
                  <a:gd name="connsiteY128" fmla="*/ 1189355 h 3378200"/>
                  <a:gd name="connsiteX129" fmla="*/ 2050583 w 3048803"/>
                  <a:gd name="connsiteY129" fmla="*/ 1211580 h 3378200"/>
                  <a:gd name="connsiteX130" fmla="*/ 2029628 w 3048803"/>
                  <a:gd name="connsiteY130" fmla="*/ 1253490 h 3378200"/>
                  <a:gd name="connsiteX131" fmla="*/ 2022008 w 3048803"/>
                  <a:gd name="connsiteY131" fmla="*/ 1245870 h 3378200"/>
                  <a:gd name="connsiteX132" fmla="*/ 2004863 w 3048803"/>
                  <a:gd name="connsiteY132" fmla="*/ 1243965 h 3378200"/>
                  <a:gd name="connsiteX133" fmla="*/ 2048678 w 3048803"/>
                  <a:gd name="connsiteY133" fmla="*/ 1186815 h 3378200"/>
                  <a:gd name="connsiteX134" fmla="*/ 2023913 w 3048803"/>
                  <a:gd name="connsiteY134" fmla="*/ 1146810 h 3378200"/>
                  <a:gd name="connsiteX135" fmla="*/ 2004863 w 3048803"/>
                  <a:gd name="connsiteY135" fmla="*/ 1200150 h 3378200"/>
                  <a:gd name="connsiteX136" fmla="*/ 1989623 w 3048803"/>
                  <a:gd name="connsiteY136" fmla="*/ 1209675 h 3378200"/>
                  <a:gd name="connsiteX137" fmla="*/ 1993433 w 3048803"/>
                  <a:gd name="connsiteY137" fmla="*/ 1236345 h 3378200"/>
                  <a:gd name="connsiteX138" fmla="*/ 1955333 w 3048803"/>
                  <a:gd name="connsiteY138" fmla="*/ 1230630 h 3378200"/>
                  <a:gd name="connsiteX139" fmla="*/ 1955333 w 3048803"/>
                  <a:gd name="connsiteY139" fmla="*/ 1211580 h 3378200"/>
                  <a:gd name="connsiteX140" fmla="*/ 1987718 w 3048803"/>
                  <a:gd name="connsiteY140" fmla="*/ 1151255 h 3378200"/>
                  <a:gd name="connsiteX141" fmla="*/ 2010578 w 3048803"/>
                  <a:gd name="connsiteY141" fmla="*/ 1135380 h 3378200"/>
                  <a:gd name="connsiteX142" fmla="*/ 1997243 w 3048803"/>
                  <a:gd name="connsiteY142" fmla="*/ 1074420 h 3378200"/>
                  <a:gd name="connsiteX143" fmla="*/ 2023913 w 3048803"/>
                  <a:gd name="connsiteY143" fmla="*/ 1033780 h 3378200"/>
                  <a:gd name="connsiteX144" fmla="*/ 2113448 w 3048803"/>
                  <a:gd name="connsiteY144" fmla="*/ 1017905 h 3378200"/>
                  <a:gd name="connsiteX145" fmla="*/ 2162978 w 3048803"/>
                  <a:gd name="connsiteY145" fmla="*/ 1005205 h 3378200"/>
                  <a:gd name="connsiteX146" fmla="*/ 2145198 w 3048803"/>
                  <a:gd name="connsiteY146" fmla="*/ 954405 h 3378200"/>
                  <a:gd name="connsiteX147" fmla="*/ 2111543 w 3048803"/>
                  <a:gd name="connsiteY147" fmla="*/ 963931 h 3378200"/>
                  <a:gd name="connsiteX148" fmla="*/ 2079793 w 3048803"/>
                  <a:gd name="connsiteY148" fmla="*/ 938530 h 3378200"/>
                  <a:gd name="connsiteX149" fmla="*/ 2081698 w 3048803"/>
                  <a:gd name="connsiteY149" fmla="*/ 859155 h 3378200"/>
                  <a:gd name="connsiteX150" fmla="*/ 2129323 w 3048803"/>
                  <a:gd name="connsiteY150" fmla="*/ 824230 h 3378200"/>
                  <a:gd name="connsiteX151" fmla="*/ 2192823 w 3048803"/>
                  <a:gd name="connsiteY151" fmla="*/ 805180 h 3378200"/>
                  <a:gd name="connsiteX152" fmla="*/ 2213778 w 3048803"/>
                  <a:gd name="connsiteY152" fmla="*/ 849630 h 3378200"/>
                  <a:gd name="connsiteX153" fmla="*/ 2230923 w 3048803"/>
                  <a:gd name="connsiteY153" fmla="*/ 881380 h 3378200"/>
                  <a:gd name="connsiteX154" fmla="*/ 2275373 w 3048803"/>
                  <a:gd name="connsiteY154" fmla="*/ 903605 h 3378200"/>
                  <a:gd name="connsiteX155" fmla="*/ 2275373 w 3048803"/>
                  <a:gd name="connsiteY155" fmla="*/ 878205 h 3378200"/>
                  <a:gd name="connsiteX156" fmla="*/ 2367448 w 3048803"/>
                  <a:gd name="connsiteY156" fmla="*/ 849630 h 3378200"/>
                  <a:gd name="connsiteX157" fmla="*/ 2403008 w 3048803"/>
                  <a:gd name="connsiteY157" fmla="*/ 862965 h 3378200"/>
                  <a:gd name="connsiteX158" fmla="*/ 2433488 w 3048803"/>
                  <a:gd name="connsiteY158" fmla="*/ 847725 h 3378200"/>
                  <a:gd name="connsiteX159" fmla="*/ 2456348 w 3048803"/>
                  <a:gd name="connsiteY159" fmla="*/ 872490 h 3378200"/>
                  <a:gd name="connsiteX160" fmla="*/ 2444918 w 3048803"/>
                  <a:gd name="connsiteY160" fmla="*/ 889635 h 3378200"/>
                  <a:gd name="connsiteX161" fmla="*/ 2469683 w 3048803"/>
                  <a:gd name="connsiteY161" fmla="*/ 901065 h 3378200"/>
                  <a:gd name="connsiteX162" fmla="*/ 2458253 w 3048803"/>
                  <a:gd name="connsiteY162" fmla="*/ 910590 h 3378200"/>
                  <a:gd name="connsiteX163" fmla="*/ 2469048 w 3048803"/>
                  <a:gd name="connsiteY163" fmla="*/ 922655 h 3378200"/>
                  <a:gd name="connsiteX164" fmla="*/ 2494448 w 3048803"/>
                  <a:gd name="connsiteY164" fmla="*/ 986155 h 3378200"/>
                  <a:gd name="connsiteX165" fmla="*/ 2458253 w 3048803"/>
                  <a:gd name="connsiteY165" fmla="*/ 1038225 h 3378200"/>
                  <a:gd name="connsiteX166" fmla="*/ 2471588 w 3048803"/>
                  <a:gd name="connsiteY166" fmla="*/ 1068705 h 3378200"/>
                  <a:gd name="connsiteX167" fmla="*/ 2448728 w 3048803"/>
                  <a:gd name="connsiteY167" fmla="*/ 1106805 h 3378200"/>
                  <a:gd name="connsiteX168" fmla="*/ 2448728 w 3048803"/>
                  <a:gd name="connsiteY168" fmla="*/ 1132206 h 3378200"/>
                  <a:gd name="connsiteX169" fmla="*/ 2427773 w 3048803"/>
                  <a:gd name="connsiteY169" fmla="*/ 1141095 h 3378200"/>
                  <a:gd name="connsiteX170" fmla="*/ 2431583 w 3048803"/>
                  <a:gd name="connsiteY170" fmla="*/ 1163955 h 3378200"/>
                  <a:gd name="connsiteX171" fmla="*/ 2387768 w 3048803"/>
                  <a:gd name="connsiteY171" fmla="*/ 1198880 h 3378200"/>
                  <a:gd name="connsiteX172" fmla="*/ 2384593 w 3048803"/>
                  <a:gd name="connsiteY172" fmla="*/ 1230630 h 3378200"/>
                  <a:gd name="connsiteX173" fmla="*/ 2345858 w 3048803"/>
                  <a:gd name="connsiteY173" fmla="*/ 1239520 h 3378200"/>
                  <a:gd name="connsiteX174" fmla="*/ 2330367 w 3048803"/>
                  <a:gd name="connsiteY174" fmla="*/ 1308309 h 3378200"/>
                  <a:gd name="connsiteX175" fmla="*/ 2384593 w 3048803"/>
                  <a:gd name="connsiteY175" fmla="*/ 1314451 h 3378200"/>
                  <a:gd name="connsiteX176" fmla="*/ 2430948 w 3048803"/>
                  <a:gd name="connsiteY176" fmla="*/ 1295400 h 3378200"/>
                  <a:gd name="connsiteX177" fmla="*/ 2472223 w 3048803"/>
                  <a:gd name="connsiteY177" fmla="*/ 1295400 h 3378200"/>
                  <a:gd name="connsiteX178" fmla="*/ 2536358 w 3048803"/>
                  <a:gd name="connsiteY178" fmla="*/ 1239520 h 3378200"/>
                  <a:gd name="connsiteX179" fmla="*/ 2570648 w 3048803"/>
                  <a:gd name="connsiteY179" fmla="*/ 1239520 h 3378200"/>
                  <a:gd name="connsiteX180" fmla="*/ 2573647 w 3048803"/>
                  <a:gd name="connsiteY180" fmla="*/ 1251314 h 3378200"/>
                  <a:gd name="connsiteX181" fmla="*/ 2573710 w 3048803"/>
                  <a:gd name="connsiteY181" fmla="*/ 1251335 h 3378200"/>
                  <a:gd name="connsiteX182" fmla="*/ 2580173 w 3048803"/>
                  <a:gd name="connsiteY182" fmla="*/ 1241425 h 3378200"/>
                  <a:gd name="connsiteX183" fmla="*/ 2601763 w 3048803"/>
                  <a:gd name="connsiteY183" fmla="*/ 1241425 h 3378200"/>
                  <a:gd name="connsiteX184" fmla="*/ 2627163 w 3048803"/>
                  <a:gd name="connsiteY184" fmla="*/ 1264285 h 3378200"/>
                  <a:gd name="connsiteX185" fmla="*/ 2639863 w 3048803"/>
                  <a:gd name="connsiteY185" fmla="*/ 1275715 h 3378200"/>
                  <a:gd name="connsiteX186" fmla="*/ 2653833 w 3048803"/>
                  <a:gd name="connsiteY186" fmla="*/ 1284605 h 3378200"/>
                  <a:gd name="connsiteX187" fmla="*/ 2662088 w 3048803"/>
                  <a:gd name="connsiteY187" fmla="*/ 1273175 h 3378200"/>
                  <a:gd name="connsiteX188" fmla="*/ 2681138 w 3048803"/>
                  <a:gd name="connsiteY188" fmla="*/ 1275715 h 3378200"/>
                  <a:gd name="connsiteX189" fmla="*/ 2698918 w 3048803"/>
                  <a:gd name="connsiteY189" fmla="*/ 1285875 h 3378200"/>
                  <a:gd name="connsiteX190" fmla="*/ 2702728 w 3048803"/>
                  <a:gd name="connsiteY190" fmla="*/ 1297940 h 3378200"/>
                  <a:gd name="connsiteX191" fmla="*/ 2716698 w 3048803"/>
                  <a:gd name="connsiteY191" fmla="*/ 1314451 h 3378200"/>
                  <a:gd name="connsiteX192" fmla="*/ 2715428 w 3048803"/>
                  <a:gd name="connsiteY192" fmla="*/ 1324610 h 3378200"/>
                  <a:gd name="connsiteX193" fmla="*/ 2737018 w 3048803"/>
                  <a:gd name="connsiteY193" fmla="*/ 1325880 h 3378200"/>
                  <a:gd name="connsiteX194" fmla="*/ 2737018 w 3048803"/>
                  <a:gd name="connsiteY194" fmla="*/ 1334770 h 3378200"/>
                  <a:gd name="connsiteX195" fmla="*/ 2763053 w 3048803"/>
                  <a:gd name="connsiteY195" fmla="*/ 1347470 h 3378200"/>
                  <a:gd name="connsiteX196" fmla="*/ 2760513 w 3048803"/>
                  <a:gd name="connsiteY196" fmla="*/ 1357630 h 3378200"/>
                  <a:gd name="connsiteX197" fmla="*/ 2775753 w 3048803"/>
                  <a:gd name="connsiteY197" fmla="*/ 1370330 h 3378200"/>
                  <a:gd name="connsiteX198" fmla="*/ 2766863 w 3048803"/>
                  <a:gd name="connsiteY198" fmla="*/ 1386205 h 3378200"/>
                  <a:gd name="connsiteX199" fmla="*/ 2766863 w 3048803"/>
                  <a:gd name="connsiteY199" fmla="*/ 1400175 h 3378200"/>
                  <a:gd name="connsiteX200" fmla="*/ 2777023 w 3048803"/>
                  <a:gd name="connsiteY200" fmla="*/ 1415415 h 3378200"/>
                  <a:gd name="connsiteX201" fmla="*/ 2793533 w 3048803"/>
                  <a:gd name="connsiteY201" fmla="*/ 1423036 h 3378200"/>
                  <a:gd name="connsiteX202" fmla="*/ 2793533 w 3048803"/>
                  <a:gd name="connsiteY202" fmla="*/ 1440815 h 3378200"/>
                  <a:gd name="connsiteX203" fmla="*/ 2771943 w 3048803"/>
                  <a:gd name="connsiteY203" fmla="*/ 1435735 h 3378200"/>
                  <a:gd name="connsiteX204" fmla="*/ 2763053 w 3048803"/>
                  <a:gd name="connsiteY204" fmla="*/ 1439545 h 3378200"/>
                  <a:gd name="connsiteX205" fmla="*/ 2753528 w 3048803"/>
                  <a:gd name="connsiteY205" fmla="*/ 1431925 h 3378200"/>
                  <a:gd name="connsiteX206" fmla="*/ 2750988 w 3048803"/>
                  <a:gd name="connsiteY206" fmla="*/ 1508760 h 3378200"/>
                  <a:gd name="connsiteX207" fmla="*/ 2773213 w 3048803"/>
                  <a:gd name="connsiteY207" fmla="*/ 1512570 h 3378200"/>
                  <a:gd name="connsiteX208" fmla="*/ 2783373 w 3048803"/>
                  <a:gd name="connsiteY208" fmla="*/ 1504950 h 3378200"/>
                  <a:gd name="connsiteX209" fmla="*/ 2807503 w 3048803"/>
                  <a:gd name="connsiteY209" fmla="*/ 1525270 h 3378200"/>
                  <a:gd name="connsiteX210" fmla="*/ 2831633 w 3048803"/>
                  <a:gd name="connsiteY210" fmla="*/ 1554481 h 3378200"/>
                  <a:gd name="connsiteX211" fmla="*/ 2851953 w 3048803"/>
                  <a:gd name="connsiteY211" fmla="*/ 1553210 h 3378200"/>
                  <a:gd name="connsiteX212" fmla="*/ 2869098 w 3048803"/>
                  <a:gd name="connsiteY212" fmla="*/ 1565910 h 3378200"/>
                  <a:gd name="connsiteX213" fmla="*/ 2886878 w 3048803"/>
                  <a:gd name="connsiteY213" fmla="*/ 1551940 h 3378200"/>
                  <a:gd name="connsiteX214" fmla="*/ 2898308 w 3048803"/>
                  <a:gd name="connsiteY214" fmla="*/ 1565910 h 3378200"/>
                  <a:gd name="connsiteX215" fmla="*/ 2921168 w 3048803"/>
                  <a:gd name="connsiteY215" fmla="*/ 1554481 h 3378200"/>
                  <a:gd name="connsiteX216" fmla="*/ 2937678 w 3048803"/>
                  <a:gd name="connsiteY216" fmla="*/ 1575435 h 3378200"/>
                  <a:gd name="connsiteX217" fmla="*/ 2971333 w 3048803"/>
                  <a:gd name="connsiteY217" fmla="*/ 1602105 h 3378200"/>
                  <a:gd name="connsiteX218" fmla="*/ 2981493 w 3048803"/>
                  <a:gd name="connsiteY218" fmla="*/ 1602105 h 3378200"/>
                  <a:gd name="connsiteX219" fmla="*/ 2976413 w 3048803"/>
                  <a:gd name="connsiteY219" fmla="*/ 1614805 h 3378200"/>
                  <a:gd name="connsiteX220" fmla="*/ 2981493 w 3048803"/>
                  <a:gd name="connsiteY220" fmla="*/ 1632585 h 3378200"/>
                  <a:gd name="connsiteX221" fmla="*/ 2986573 w 3048803"/>
                  <a:gd name="connsiteY221" fmla="*/ 1663700 h 3378200"/>
                  <a:gd name="connsiteX222" fmla="*/ 3000543 w 3048803"/>
                  <a:gd name="connsiteY222" fmla="*/ 1659255 h 3378200"/>
                  <a:gd name="connsiteX223" fmla="*/ 3010703 w 3048803"/>
                  <a:gd name="connsiteY223" fmla="*/ 1685290 h 3378200"/>
                  <a:gd name="connsiteX224" fmla="*/ 3048803 w 3048803"/>
                  <a:gd name="connsiteY224" fmla="*/ 1729740 h 3378200"/>
                  <a:gd name="connsiteX225" fmla="*/ 3026729 w 3048803"/>
                  <a:gd name="connsiteY225" fmla="*/ 1798723 h 3378200"/>
                  <a:gd name="connsiteX226" fmla="*/ 3013147 w 3048803"/>
                  <a:gd name="connsiteY226" fmla="*/ 1792286 h 3378200"/>
                  <a:gd name="connsiteX227" fmla="*/ 2996009 w 3048803"/>
                  <a:gd name="connsiteY227" fmla="*/ 1872304 h 3378200"/>
                  <a:gd name="connsiteX228" fmla="*/ 2948402 w 3048803"/>
                  <a:gd name="connsiteY228" fmla="*/ 1929460 h 3378200"/>
                  <a:gd name="connsiteX229" fmla="*/ 2963636 w 3048803"/>
                  <a:gd name="connsiteY229" fmla="*/ 1958038 h 3378200"/>
                  <a:gd name="connsiteX230" fmla="*/ 2881752 w 3048803"/>
                  <a:gd name="connsiteY230" fmla="*/ 2087591 h 3378200"/>
                  <a:gd name="connsiteX231" fmla="*/ 2837953 w 3048803"/>
                  <a:gd name="connsiteY231" fmla="*/ 2110453 h 3378200"/>
                  <a:gd name="connsiteX232" fmla="*/ 2782729 w 3048803"/>
                  <a:gd name="connsiteY232" fmla="*/ 2129505 h 3378200"/>
                  <a:gd name="connsiteX233" fmla="*/ 2742739 w 3048803"/>
                  <a:gd name="connsiteY233" fmla="*/ 2188566 h 3378200"/>
                  <a:gd name="connsiteX234" fmla="*/ 2733218 w 3048803"/>
                  <a:gd name="connsiteY234" fmla="*/ 2342887 h 3378200"/>
                  <a:gd name="connsiteX235" fmla="*/ 2712271 w 3048803"/>
                  <a:gd name="connsiteY235" fmla="*/ 2360033 h 3378200"/>
                  <a:gd name="connsiteX236" fmla="*/ 2693228 w 3048803"/>
                  <a:gd name="connsiteY236" fmla="*/ 2392422 h 3378200"/>
                  <a:gd name="connsiteX237" fmla="*/ 2691324 w 3048803"/>
                  <a:gd name="connsiteY237" fmla="*/ 2464819 h 3378200"/>
                  <a:gd name="connsiteX238" fmla="*/ 2641813 w 3048803"/>
                  <a:gd name="connsiteY238" fmla="*/ 2521975 h 3378200"/>
                  <a:gd name="connsiteX239" fmla="*/ 2609440 w 3048803"/>
                  <a:gd name="connsiteY239" fmla="*/ 2521975 h 3378200"/>
                  <a:gd name="connsiteX240" fmla="*/ 2535173 w 3048803"/>
                  <a:gd name="connsiteY240" fmla="*/ 2554363 h 3378200"/>
                  <a:gd name="connsiteX241" fmla="*/ 2487566 w 3048803"/>
                  <a:gd name="connsiteY241" fmla="*/ 2605803 h 3378200"/>
                  <a:gd name="connsiteX242" fmla="*/ 2487566 w 3048803"/>
                  <a:gd name="connsiteY242" fmla="*/ 2638192 h 3378200"/>
                  <a:gd name="connsiteX243" fmla="*/ 2449480 w 3048803"/>
                  <a:gd name="connsiteY243" fmla="*/ 2653433 h 3378200"/>
                  <a:gd name="connsiteX244" fmla="*/ 2454688 w 3048803"/>
                  <a:gd name="connsiteY244" fmla="*/ 2729850 h 3378200"/>
                  <a:gd name="connsiteX245" fmla="*/ 2449481 w 3048803"/>
                  <a:gd name="connsiteY245" fmla="*/ 2728371 h 3378200"/>
                  <a:gd name="connsiteX246" fmla="*/ 2428533 w 3048803"/>
                  <a:gd name="connsiteY246" fmla="*/ 2794418 h 3378200"/>
                  <a:gd name="connsiteX247" fmla="*/ 2417108 w 3048803"/>
                  <a:gd name="connsiteY247" fmla="*/ 2788702 h 3378200"/>
                  <a:gd name="connsiteX248" fmla="*/ 2388544 w 3048803"/>
                  <a:gd name="connsiteY248" fmla="*/ 2815375 h 3378200"/>
                  <a:gd name="connsiteX249" fmla="*/ 2337128 w 3048803"/>
                  <a:gd name="connsiteY249" fmla="*/ 2840142 h 3378200"/>
                  <a:gd name="connsiteX250" fmla="*/ 2346649 w 3048803"/>
                  <a:gd name="connsiteY250" fmla="*/ 2855384 h 3378200"/>
                  <a:gd name="connsiteX251" fmla="*/ 2283808 w 3048803"/>
                  <a:gd name="connsiteY251" fmla="*/ 2914445 h 3378200"/>
                  <a:gd name="connsiteX252" fmla="*/ 2214620 w 3048803"/>
                  <a:gd name="connsiteY252" fmla="*/ 2990652 h 3378200"/>
                  <a:gd name="connsiteX253" fmla="*/ 2203828 w 3048803"/>
                  <a:gd name="connsiteY253" fmla="*/ 2990652 h 3378200"/>
                  <a:gd name="connsiteX254" fmla="*/ 2193672 w 3048803"/>
                  <a:gd name="connsiteY254" fmla="*/ 3019230 h 3378200"/>
                  <a:gd name="connsiteX255" fmla="*/ 2179072 w 3048803"/>
                  <a:gd name="connsiteY255" fmla="*/ 3034472 h 3378200"/>
                  <a:gd name="connsiteX256" fmla="*/ 2160030 w 3048803"/>
                  <a:gd name="connsiteY256" fmla="*/ 3055429 h 3378200"/>
                  <a:gd name="connsiteX257" fmla="*/ 2146700 w 3048803"/>
                  <a:gd name="connsiteY257" fmla="*/ 3064955 h 3378200"/>
                  <a:gd name="connsiteX258" fmla="*/ 2135909 w 3048803"/>
                  <a:gd name="connsiteY258" fmla="*/ 3076386 h 3378200"/>
                  <a:gd name="connsiteX259" fmla="*/ 2114327 w 3048803"/>
                  <a:gd name="connsiteY259" fmla="*/ 3084007 h 3378200"/>
                  <a:gd name="connsiteX260" fmla="*/ 2082589 w 3048803"/>
                  <a:gd name="connsiteY260" fmla="*/ 3089722 h 3378200"/>
                  <a:gd name="connsiteX261" fmla="*/ 2045773 w 3048803"/>
                  <a:gd name="connsiteY261" fmla="*/ 3095438 h 3378200"/>
                  <a:gd name="connsiteX262" fmla="*/ 2019113 w 3048803"/>
                  <a:gd name="connsiteY262" fmla="*/ 3103058 h 3378200"/>
                  <a:gd name="connsiteX263" fmla="*/ 2005783 w 3048803"/>
                  <a:gd name="connsiteY263" fmla="*/ 3106869 h 3378200"/>
                  <a:gd name="connsiteX264" fmla="*/ 1979123 w 3048803"/>
                  <a:gd name="connsiteY264" fmla="*/ 3120205 h 3378200"/>
                  <a:gd name="connsiteX265" fmla="*/ 1975314 w 3048803"/>
                  <a:gd name="connsiteY265" fmla="*/ 3131636 h 3378200"/>
                  <a:gd name="connsiteX266" fmla="*/ 1973479 w 3048803"/>
                  <a:gd name="connsiteY266" fmla="*/ 3132471 h 3378200"/>
                  <a:gd name="connsiteX267" fmla="*/ 1972478 w 3048803"/>
                  <a:gd name="connsiteY267" fmla="*/ 3132137 h 3378200"/>
                  <a:gd name="connsiteX268" fmla="*/ 1953263 w 3048803"/>
                  <a:gd name="connsiteY268" fmla="*/ 3128047 h 3378200"/>
                  <a:gd name="connsiteX269" fmla="*/ 1936351 w 3048803"/>
                  <a:gd name="connsiteY269" fmla="*/ 3098165 h 3378200"/>
                  <a:gd name="connsiteX270" fmla="*/ 1919209 w 3048803"/>
                  <a:gd name="connsiteY270" fmla="*/ 3094990 h 3378200"/>
                  <a:gd name="connsiteX271" fmla="*/ 1900163 w 3048803"/>
                  <a:gd name="connsiteY271" fmla="*/ 3054985 h 3378200"/>
                  <a:gd name="connsiteX272" fmla="*/ 1891274 w 3048803"/>
                  <a:gd name="connsiteY272" fmla="*/ 2962275 h 3378200"/>
                  <a:gd name="connsiteX273" fmla="*/ 1848102 w 3048803"/>
                  <a:gd name="connsiteY273" fmla="*/ 2971165 h 3378200"/>
                  <a:gd name="connsiteX274" fmla="*/ 1816358 w 3048803"/>
                  <a:gd name="connsiteY274" fmla="*/ 3023235 h 3378200"/>
                  <a:gd name="connsiteX275" fmla="*/ 1816358 w 3048803"/>
                  <a:gd name="connsiteY275" fmla="*/ 3046095 h 3378200"/>
                  <a:gd name="connsiteX276" fmla="*/ 1747790 w 3048803"/>
                  <a:gd name="connsiteY276" fmla="*/ 3057525 h 3378200"/>
                  <a:gd name="connsiteX277" fmla="*/ 1723030 w 3048803"/>
                  <a:gd name="connsiteY277" fmla="*/ 3131820 h 3378200"/>
                  <a:gd name="connsiteX278" fmla="*/ 1747790 w 3048803"/>
                  <a:gd name="connsiteY278" fmla="*/ 3131820 h 3378200"/>
                  <a:gd name="connsiteX279" fmla="*/ 1706523 w 3048803"/>
                  <a:gd name="connsiteY279" fmla="*/ 3181985 h 3378200"/>
                  <a:gd name="connsiteX280" fmla="*/ 1619311 w 3048803"/>
                  <a:gd name="connsiteY280" fmla="*/ 3171817 h 3378200"/>
                  <a:gd name="connsiteX281" fmla="*/ 1632241 w 3048803"/>
                  <a:gd name="connsiteY281" fmla="*/ 3164205 h 3378200"/>
                  <a:gd name="connsiteX282" fmla="*/ 1603037 w 3048803"/>
                  <a:gd name="connsiteY282" fmla="*/ 3169920 h 3378200"/>
                  <a:gd name="connsiteX283" fmla="*/ 1619311 w 3048803"/>
                  <a:gd name="connsiteY283" fmla="*/ 3171817 h 3378200"/>
                  <a:gd name="connsiteX284" fmla="*/ 1531930 w 3048803"/>
                  <a:gd name="connsiteY284" fmla="*/ 3223260 h 3378200"/>
                  <a:gd name="connsiteX285" fmla="*/ 1442411 w 3048803"/>
                  <a:gd name="connsiteY285" fmla="*/ 3195955 h 3378200"/>
                  <a:gd name="connsiteX286" fmla="*/ 1442411 w 3048803"/>
                  <a:gd name="connsiteY286" fmla="*/ 3164205 h 3378200"/>
                  <a:gd name="connsiteX287" fmla="*/ 1413841 w 3048803"/>
                  <a:gd name="connsiteY287" fmla="*/ 3164205 h 3378200"/>
                  <a:gd name="connsiteX288" fmla="*/ 1384002 w 3048803"/>
                  <a:gd name="connsiteY288" fmla="*/ 3147060 h 3378200"/>
                  <a:gd name="connsiteX289" fmla="*/ 1316704 w 3048803"/>
                  <a:gd name="connsiteY289" fmla="*/ 3199130 h 3378200"/>
                  <a:gd name="connsiteX290" fmla="*/ 1302102 w 3048803"/>
                  <a:gd name="connsiteY290" fmla="*/ 3223260 h 3378200"/>
                  <a:gd name="connsiteX291" fmla="*/ 1302102 w 3048803"/>
                  <a:gd name="connsiteY291" fmla="*/ 3253740 h 3378200"/>
                  <a:gd name="connsiteX292" fmla="*/ 1302102 w 3048803"/>
                  <a:gd name="connsiteY292" fmla="*/ 3291205 h 3378200"/>
                  <a:gd name="connsiteX293" fmla="*/ 1265278 w 3048803"/>
                  <a:gd name="connsiteY293" fmla="*/ 3296920 h 3378200"/>
                  <a:gd name="connsiteX294" fmla="*/ 1227820 w 3048803"/>
                  <a:gd name="connsiteY294" fmla="*/ 3328670 h 3378200"/>
                  <a:gd name="connsiteX295" fmla="*/ 1187822 w 3048803"/>
                  <a:gd name="connsiteY295" fmla="*/ 3378200 h 3378200"/>
                  <a:gd name="connsiteX296" fmla="*/ 1170046 w 3048803"/>
                  <a:gd name="connsiteY296" fmla="*/ 3356610 h 3378200"/>
                  <a:gd name="connsiteX297" fmla="*/ 1104550 w 3048803"/>
                  <a:gd name="connsiteY297" fmla="*/ 3335507 h 3378200"/>
                  <a:gd name="connsiteX298" fmla="*/ 1112053 w 3048803"/>
                  <a:gd name="connsiteY298" fmla="*/ 3321685 h 3378200"/>
                  <a:gd name="connsiteX299" fmla="*/ 1099988 w 3048803"/>
                  <a:gd name="connsiteY299" fmla="*/ 3319145 h 3378200"/>
                  <a:gd name="connsiteX300" fmla="*/ 1099988 w 3048803"/>
                  <a:gd name="connsiteY300" fmla="*/ 3260090 h 3378200"/>
                  <a:gd name="connsiteX301" fmla="*/ 1112053 w 3048803"/>
                  <a:gd name="connsiteY301" fmla="*/ 3256280 h 3378200"/>
                  <a:gd name="connsiteX302" fmla="*/ 1099988 w 3048803"/>
                  <a:gd name="connsiteY302" fmla="*/ 3175000 h 3378200"/>
                  <a:gd name="connsiteX303" fmla="*/ 1099988 w 3048803"/>
                  <a:gd name="connsiteY303" fmla="*/ 3160395 h 3378200"/>
                  <a:gd name="connsiteX304" fmla="*/ 1099988 w 3048803"/>
                  <a:gd name="connsiteY304" fmla="*/ 3146425 h 3378200"/>
                  <a:gd name="connsiteX305" fmla="*/ 1079668 w 3048803"/>
                  <a:gd name="connsiteY305" fmla="*/ 3156585 h 3378200"/>
                  <a:gd name="connsiteX306" fmla="*/ 1075223 w 3048803"/>
                  <a:gd name="connsiteY306" fmla="*/ 3128010 h 3378200"/>
                  <a:gd name="connsiteX307" fmla="*/ 1071413 w 3048803"/>
                  <a:gd name="connsiteY307" fmla="*/ 3095625 h 3378200"/>
                  <a:gd name="connsiteX308" fmla="*/ 1084748 w 3048803"/>
                  <a:gd name="connsiteY308" fmla="*/ 3057525 h 3378200"/>
                  <a:gd name="connsiteX309" fmla="*/ 1046648 w 3048803"/>
                  <a:gd name="connsiteY309" fmla="*/ 3076575 h 3378200"/>
                  <a:gd name="connsiteX310" fmla="*/ 1023788 w 3048803"/>
                  <a:gd name="connsiteY310" fmla="*/ 3068955 h 3378200"/>
                  <a:gd name="connsiteX311" fmla="*/ 1035218 w 3048803"/>
                  <a:gd name="connsiteY311" fmla="*/ 3048000 h 3378200"/>
                  <a:gd name="connsiteX312" fmla="*/ 1023788 w 3048803"/>
                  <a:gd name="connsiteY312" fmla="*/ 3011805 h 3378200"/>
                  <a:gd name="connsiteX313" fmla="*/ 1021883 w 3048803"/>
                  <a:gd name="connsiteY313" fmla="*/ 2975610 h 3378200"/>
                  <a:gd name="connsiteX314" fmla="*/ 1000928 w 3048803"/>
                  <a:gd name="connsiteY314" fmla="*/ 2967990 h 3378200"/>
                  <a:gd name="connsiteX315" fmla="*/ 972353 w 3048803"/>
                  <a:gd name="connsiteY315" fmla="*/ 2971800 h 3378200"/>
                  <a:gd name="connsiteX316" fmla="*/ 983783 w 3048803"/>
                  <a:gd name="connsiteY316" fmla="*/ 2920365 h 3378200"/>
                  <a:gd name="connsiteX317" fmla="*/ 1000928 w 3048803"/>
                  <a:gd name="connsiteY317" fmla="*/ 2891790 h 3378200"/>
                  <a:gd name="connsiteX318" fmla="*/ 981878 w 3048803"/>
                  <a:gd name="connsiteY318" fmla="*/ 2861310 h 3378200"/>
                  <a:gd name="connsiteX319" fmla="*/ 981878 w 3048803"/>
                  <a:gd name="connsiteY319" fmla="*/ 2842260 h 3378200"/>
                  <a:gd name="connsiteX320" fmla="*/ 972353 w 3048803"/>
                  <a:gd name="connsiteY320" fmla="*/ 2819400 h 3378200"/>
                  <a:gd name="connsiteX321" fmla="*/ 959018 w 3048803"/>
                  <a:gd name="connsiteY321" fmla="*/ 2785110 h 3378200"/>
                  <a:gd name="connsiteX322" fmla="*/ 945683 w 3048803"/>
                  <a:gd name="connsiteY322" fmla="*/ 2747010 h 3378200"/>
                  <a:gd name="connsiteX323" fmla="*/ 948223 w 3048803"/>
                  <a:gd name="connsiteY323" fmla="*/ 2728595 h 3378200"/>
                  <a:gd name="connsiteX324" fmla="*/ 948223 w 3048803"/>
                  <a:gd name="connsiteY324" fmla="*/ 2716978 h 3378200"/>
                  <a:gd name="connsiteX325" fmla="*/ 933618 w 3048803"/>
                  <a:gd name="connsiteY325" fmla="*/ 2728595 h 3378200"/>
                  <a:gd name="connsiteX326" fmla="*/ 894248 w 3048803"/>
                  <a:gd name="connsiteY326" fmla="*/ 2684145 h 3378200"/>
                  <a:gd name="connsiteX327" fmla="*/ 865673 w 3048803"/>
                  <a:gd name="connsiteY327" fmla="*/ 2665095 h 3378200"/>
                  <a:gd name="connsiteX328" fmla="*/ 837098 w 3048803"/>
                  <a:gd name="connsiteY328" fmla="*/ 2610485 h 3378200"/>
                  <a:gd name="connsiteX329" fmla="*/ 807888 w 3048803"/>
                  <a:gd name="connsiteY329" fmla="*/ 2608580 h 3378200"/>
                  <a:gd name="connsiteX330" fmla="*/ 792013 w 3048803"/>
                  <a:gd name="connsiteY330" fmla="*/ 2620645 h 3378200"/>
                  <a:gd name="connsiteX331" fmla="*/ 778043 w 3048803"/>
                  <a:gd name="connsiteY331" fmla="*/ 2571750 h 3378200"/>
                  <a:gd name="connsiteX332" fmla="*/ 778043 w 3048803"/>
                  <a:gd name="connsiteY332" fmla="*/ 2543175 h 3378200"/>
                  <a:gd name="connsiteX333" fmla="*/ 749279 w 3048803"/>
                  <a:gd name="connsiteY333" fmla="*/ 2518473 h 3378200"/>
                  <a:gd name="connsiteX334" fmla="*/ 724703 w 3048803"/>
                  <a:gd name="connsiteY334" fmla="*/ 2458085 h 3378200"/>
                  <a:gd name="connsiteX335" fmla="*/ 731053 w 3048803"/>
                  <a:gd name="connsiteY335" fmla="*/ 2426970 h 3378200"/>
                  <a:gd name="connsiteX336" fmla="*/ 796458 w 3048803"/>
                  <a:gd name="connsiteY336" fmla="*/ 2334260 h 3378200"/>
                  <a:gd name="connsiteX337" fmla="*/ 807888 w 3048803"/>
                  <a:gd name="connsiteY337" fmla="*/ 2284730 h 3378200"/>
                  <a:gd name="connsiteX338" fmla="*/ 797561 w 3048803"/>
                  <a:gd name="connsiteY338" fmla="*/ 2252513 h 3378200"/>
                  <a:gd name="connsiteX339" fmla="*/ 789815 w 3048803"/>
                  <a:gd name="connsiteY339" fmla="*/ 2218816 h 3378200"/>
                  <a:gd name="connsiteX340" fmla="*/ 792397 w 3048803"/>
                  <a:gd name="connsiteY340" fmla="*/ 2195872 h 3378200"/>
                  <a:gd name="connsiteX341" fmla="*/ 735840 w 3048803"/>
                  <a:gd name="connsiteY341" fmla="*/ 2095542 h 3378200"/>
                  <a:gd name="connsiteX342" fmla="*/ 790108 w 3048803"/>
                  <a:gd name="connsiteY342" fmla="*/ 2103755 h 3378200"/>
                  <a:gd name="connsiteX343" fmla="*/ 807888 w 3048803"/>
                  <a:gd name="connsiteY343" fmla="*/ 2077085 h 3378200"/>
                  <a:gd name="connsiteX344" fmla="*/ 853608 w 3048803"/>
                  <a:gd name="connsiteY344" fmla="*/ 2072640 h 3378200"/>
                  <a:gd name="connsiteX345" fmla="*/ 873928 w 3048803"/>
                  <a:gd name="connsiteY345" fmla="*/ 2042160 h 3378200"/>
                  <a:gd name="connsiteX346" fmla="*/ 857418 w 3048803"/>
                  <a:gd name="connsiteY346" fmla="*/ 1997710 h 3378200"/>
                  <a:gd name="connsiteX347" fmla="*/ 881548 w 3048803"/>
                  <a:gd name="connsiteY347" fmla="*/ 1981200 h 3378200"/>
                  <a:gd name="connsiteX348" fmla="*/ 875833 w 3048803"/>
                  <a:gd name="connsiteY348" fmla="*/ 1952625 h 3378200"/>
                  <a:gd name="connsiteX349" fmla="*/ 899963 w 3048803"/>
                  <a:gd name="connsiteY349" fmla="*/ 1897380 h 3378200"/>
                  <a:gd name="connsiteX350" fmla="*/ 898058 w 3048803"/>
                  <a:gd name="connsiteY350" fmla="*/ 1885315 h 3378200"/>
                  <a:gd name="connsiteX351" fmla="*/ 901868 w 3048803"/>
                  <a:gd name="connsiteY351" fmla="*/ 1869440 h 3378200"/>
                  <a:gd name="connsiteX352" fmla="*/ 913298 w 3048803"/>
                  <a:gd name="connsiteY352" fmla="*/ 1844675 h 3378200"/>
                  <a:gd name="connsiteX353" fmla="*/ 913298 w 3048803"/>
                  <a:gd name="connsiteY353" fmla="*/ 1826260 h 3378200"/>
                  <a:gd name="connsiteX354" fmla="*/ 923673 w 3048803"/>
                  <a:gd name="connsiteY354" fmla="*/ 1832744 h 3378200"/>
                  <a:gd name="connsiteX355" fmla="*/ 913298 w 3048803"/>
                  <a:gd name="connsiteY355" fmla="*/ 1823085 h 3378200"/>
                  <a:gd name="connsiteX356" fmla="*/ 920918 w 3048803"/>
                  <a:gd name="connsiteY356" fmla="*/ 1805940 h 3378200"/>
                  <a:gd name="connsiteX357" fmla="*/ 931713 w 3048803"/>
                  <a:gd name="connsiteY357" fmla="*/ 1767840 h 3378200"/>
                  <a:gd name="connsiteX358" fmla="*/ 931713 w 3048803"/>
                  <a:gd name="connsiteY358" fmla="*/ 1751330 h 3378200"/>
                  <a:gd name="connsiteX359" fmla="*/ 948223 w 3048803"/>
                  <a:gd name="connsiteY359" fmla="*/ 1751330 h 3378200"/>
                  <a:gd name="connsiteX360" fmla="*/ 948223 w 3048803"/>
                  <a:gd name="connsiteY360" fmla="*/ 1714500 h 3378200"/>
                  <a:gd name="connsiteX361" fmla="*/ 953303 w 3048803"/>
                  <a:gd name="connsiteY361" fmla="*/ 1680210 h 3378200"/>
                  <a:gd name="connsiteX362" fmla="*/ 974258 w 3048803"/>
                  <a:gd name="connsiteY362" fmla="*/ 1671955 h 3378200"/>
                  <a:gd name="connsiteX363" fmla="*/ 987593 w 3048803"/>
                  <a:gd name="connsiteY363" fmla="*/ 1651000 h 3378200"/>
                  <a:gd name="connsiteX364" fmla="*/ 993929 w 3048803"/>
                  <a:gd name="connsiteY364" fmla="*/ 1644465 h 3378200"/>
                  <a:gd name="connsiteX365" fmla="*/ 995848 w 3048803"/>
                  <a:gd name="connsiteY365" fmla="*/ 1640840 h 3378200"/>
                  <a:gd name="connsiteX366" fmla="*/ 997753 w 3048803"/>
                  <a:gd name="connsiteY366" fmla="*/ 1614805 h 3378200"/>
                  <a:gd name="connsiteX367" fmla="*/ 972353 w 3048803"/>
                  <a:gd name="connsiteY367" fmla="*/ 1602740 h 3378200"/>
                  <a:gd name="connsiteX368" fmla="*/ 961558 w 3048803"/>
                  <a:gd name="connsiteY368" fmla="*/ 1614805 h 3378200"/>
                  <a:gd name="connsiteX369" fmla="*/ 939968 w 3048803"/>
                  <a:gd name="connsiteY369" fmla="*/ 1625600 h 3378200"/>
                  <a:gd name="connsiteX370" fmla="*/ 905043 w 3048803"/>
                  <a:gd name="connsiteY370" fmla="*/ 1637030 h 3378200"/>
                  <a:gd name="connsiteX371" fmla="*/ 892343 w 3048803"/>
                  <a:gd name="connsiteY371" fmla="*/ 1672590 h 3378200"/>
                  <a:gd name="connsiteX372" fmla="*/ 870118 w 3048803"/>
                  <a:gd name="connsiteY372" fmla="*/ 1651635 h 3378200"/>
                  <a:gd name="connsiteX373" fmla="*/ 861706 w 3048803"/>
                  <a:gd name="connsiteY373" fmla="*/ 1633315 h 3378200"/>
                  <a:gd name="connsiteX374" fmla="*/ 855897 w 3048803"/>
                  <a:gd name="connsiteY374" fmla="*/ 1618678 h 3378200"/>
                  <a:gd name="connsiteX375" fmla="*/ 854626 w 3048803"/>
                  <a:gd name="connsiteY375" fmla="*/ 1588260 h 3378200"/>
                  <a:gd name="connsiteX376" fmla="*/ 839324 w 3048803"/>
                  <a:gd name="connsiteY376" fmla="*/ 1564829 h 3378200"/>
                  <a:gd name="connsiteX377" fmla="*/ 814622 w 3048803"/>
                  <a:gd name="connsiteY377" fmla="*/ 1524761 h 3378200"/>
                  <a:gd name="connsiteX378" fmla="*/ 814238 w 3048803"/>
                  <a:gd name="connsiteY378" fmla="*/ 1526540 h 3378200"/>
                  <a:gd name="connsiteX379" fmla="*/ 784393 w 3048803"/>
                  <a:gd name="connsiteY379" fmla="*/ 1524635 h 3378200"/>
                  <a:gd name="connsiteX380" fmla="*/ 767248 w 3048803"/>
                  <a:gd name="connsiteY380" fmla="*/ 1507490 h 3378200"/>
                  <a:gd name="connsiteX381" fmla="*/ 753913 w 3048803"/>
                  <a:gd name="connsiteY381" fmla="*/ 1496061 h 3378200"/>
                  <a:gd name="connsiteX382" fmla="*/ 784393 w 3048803"/>
                  <a:gd name="connsiteY382" fmla="*/ 1484630 h 3378200"/>
                  <a:gd name="connsiteX383" fmla="*/ 814238 w 3048803"/>
                  <a:gd name="connsiteY383" fmla="*/ 1478915 h 3378200"/>
                  <a:gd name="connsiteX384" fmla="*/ 814238 w 3048803"/>
                  <a:gd name="connsiteY384" fmla="*/ 1464945 h 3378200"/>
                  <a:gd name="connsiteX385" fmla="*/ 814238 w 3048803"/>
                  <a:gd name="connsiteY385" fmla="*/ 1450340 h 3378200"/>
                  <a:gd name="connsiteX386" fmla="*/ 840908 w 3048803"/>
                  <a:gd name="connsiteY386" fmla="*/ 1437005 h 3378200"/>
                  <a:gd name="connsiteX387" fmla="*/ 871388 w 3048803"/>
                  <a:gd name="connsiteY387" fmla="*/ 1423670 h 3378200"/>
                  <a:gd name="connsiteX388" fmla="*/ 897423 w 3048803"/>
                  <a:gd name="connsiteY388" fmla="*/ 1417955 h 3378200"/>
                  <a:gd name="connsiteX389" fmla="*/ 915838 w 3048803"/>
                  <a:gd name="connsiteY389" fmla="*/ 1410335 h 3378200"/>
                  <a:gd name="connsiteX390" fmla="*/ 929173 w 3048803"/>
                  <a:gd name="connsiteY390" fmla="*/ 1398905 h 3378200"/>
                  <a:gd name="connsiteX391" fmla="*/ 939968 w 3048803"/>
                  <a:gd name="connsiteY391" fmla="*/ 1386840 h 3378200"/>
                  <a:gd name="connsiteX392" fmla="*/ 972353 w 3048803"/>
                  <a:gd name="connsiteY392" fmla="*/ 1386840 h 3378200"/>
                  <a:gd name="connsiteX393" fmla="*/ 1020613 w 3048803"/>
                  <a:gd name="connsiteY393" fmla="*/ 1386840 h 3378200"/>
                  <a:gd name="connsiteX394" fmla="*/ 1020613 w 3048803"/>
                  <a:gd name="connsiteY394" fmla="*/ 1398905 h 3378200"/>
                  <a:gd name="connsiteX395" fmla="*/ 1043473 w 3048803"/>
                  <a:gd name="connsiteY395" fmla="*/ 1383823 h 3378200"/>
                  <a:gd name="connsiteX396" fmla="*/ 1054903 w 3048803"/>
                  <a:gd name="connsiteY396" fmla="*/ 1392649 h 3378200"/>
                  <a:gd name="connsiteX397" fmla="*/ 1063063 w 3048803"/>
                  <a:gd name="connsiteY397" fmla="*/ 1400395 h 3378200"/>
                  <a:gd name="connsiteX398" fmla="*/ 1085383 w 3048803"/>
                  <a:gd name="connsiteY398" fmla="*/ 1402715 h 3378200"/>
                  <a:gd name="connsiteX399" fmla="*/ 1092941 w 3048803"/>
                  <a:gd name="connsiteY399" fmla="*/ 1423858 h 3378200"/>
                  <a:gd name="connsiteX400" fmla="*/ 1108243 w 3048803"/>
                  <a:gd name="connsiteY400" fmla="*/ 1400810 h 3378200"/>
                  <a:gd name="connsiteX401" fmla="*/ 1130468 w 3048803"/>
                  <a:gd name="connsiteY401" fmla="*/ 1386840 h 3378200"/>
                  <a:gd name="connsiteX402" fmla="*/ 1150153 w 3048803"/>
                  <a:gd name="connsiteY402" fmla="*/ 1386840 h 3378200"/>
                  <a:gd name="connsiteX403" fmla="*/ 1167298 w 3048803"/>
                  <a:gd name="connsiteY403" fmla="*/ 1386840 h 3378200"/>
                  <a:gd name="connsiteX404" fmla="*/ 1180633 w 3048803"/>
                  <a:gd name="connsiteY404" fmla="*/ 1360805 h 3378200"/>
                  <a:gd name="connsiteX405" fmla="*/ 1176823 w 3048803"/>
                  <a:gd name="connsiteY405" fmla="*/ 1330325 h 3378200"/>
                  <a:gd name="connsiteX406" fmla="*/ 1182538 w 3048803"/>
                  <a:gd name="connsiteY406" fmla="*/ 1313180 h 3378200"/>
                  <a:gd name="connsiteX407" fmla="*/ 1184443 w 3048803"/>
                  <a:gd name="connsiteY407" fmla="*/ 1309371 h 3378200"/>
                  <a:gd name="connsiteX408" fmla="*/ 1179950 w 3048803"/>
                  <a:gd name="connsiteY408" fmla="*/ 1295891 h 3378200"/>
                  <a:gd name="connsiteX409" fmla="*/ 1130851 w 3048803"/>
                  <a:gd name="connsiteY409" fmla="*/ 1326070 h 3378200"/>
                  <a:gd name="connsiteX410" fmla="*/ 1096625 w 3048803"/>
                  <a:gd name="connsiteY410" fmla="*/ 1293620 h 3378200"/>
                  <a:gd name="connsiteX411" fmla="*/ 1068873 w 3048803"/>
                  <a:gd name="connsiteY411" fmla="*/ 1288415 h 3378200"/>
                  <a:gd name="connsiteX412" fmla="*/ 1014898 w 3048803"/>
                  <a:gd name="connsiteY412" fmla="*/ 1241425 h 3378200"/>
                  <a:gd name="connsiteX413" fmla="*/ 972353 w 3048803"/>
                  <a:gd name="connsiteY413" fmla="*/ 1184910 h 3378200"/>
                  <a:gd name="connsiteX414" fmla="*/ 921553 w 3048803"/>
                  <a:gd name="connsiteY414" fmla="*/ 1211071 h 3378200"/>
                  <a:gd name="connsiteX415" fmla="*/ 875996 w 3048803"/>
                  <a:gd name="connsiteY415" fmla="*/ 1215673 h 3378200"/>
                  <a:gd name="connsiteX416" fmla="*/ 837575 w 3048803"/>
                  <a:gd name="connsiteY416" fmla="*/ 1207581 h 3378200"/>
                  <a:gd name="connsiteX417" fmla="*/ 761156 w 3048803"/>
                  <a:gd name="connsiteY417" fmla="*/ 1245298 h 3378200"/>
                  <a:gd name="connsiteX418" fmla="*/ 742075 w 3048803"/>
                  <a:gd name="connsiteY418" fmla="*/ 1218188 h 3378200"/>
                  <a:gd name="connsiteX419" fmla="*/ 753913 w 3048803"/>
                  <a:gd name="connsiteY419" fmla="*/ 1162050 h 3378200"/>
                  <a:gd name="connsiteX420" fmla="*/ 720893 w 3048803"/>
                  <a:gd name="connsiteY420" fmla="*/ 1184910 h 3378200"/>
                  <a:gd name="connsiteX421" fmla="*/ 695493 w 3048803"/>
                  <a:gd name="connsiteY421" fmla="*/ 1177290 h 3378200"/>
                  <a:gd name="connsiteX422" fmla="*/ 671363 w 3048803"/>
                  <a:gd name="connsiteY422" fmla="*/ 1146810 h 3378200"/>
                  <a:gd name="connsiteX423" fmla="*/ 655488 w 3048803"/>
                  <a:gd name="connsiteY423" fmla="*/ 1128395 h 3378200"/>
                  <a:gd name="connsiteX424" fmla="*/ 627548 w 3048803"/>
                  <a:gd name="connsiteY424" fmla="*/ 1128395 h 3378200"/>
                  <a:gd name="connsiteX425" fmla="*/ 605958 w 3048803"/>
                  <a:gd name="connsiteY425" fmla="*/ 1123315 h 3378200"/>
                  <a:gd name="connsiteX426" fmla="*/ 577383 w 3048803"/>
                  <a:gd name="connsiteY426" fmla="*/ 1123315 h 3378200"/>
                  <a:gd name="connsiteX427" fmla="*/ 561508 w 3048803"/>
                  <a:gd name="connsiteY427" fmla="*/ 1149350 h 3378200"/>
                  <a:gd name="connsiteX428" fmla="*/ 534838 w 3048803"/>
                  <a:gd name="connsiteY428" fmla="*/ 1164590 h 3378200"/>
                  <a:gd name="connsiteX429" fmla="*/ 512613 w 3048803"/>
                  <a:gd name="connsiteY429" fmla="*/ 1128395 h 3378200"/>
                  <a:gd name="connsiteX430" fmla="*/ 495468 w 3048803"/>
                  <a:gd name="connsiteY430" fmla="*/ 1108075 h 3378200"/>
                  <a:gd name="connsiteX431" fmla="*/ 495468 w 3048803"/>
                  <a:gd name="connsiteY431" fmla="*/ 1075055 h 3378200"/>
                  <a:gd name="connsiteX432" fmla="*/ 495468 w 3048803"/>
                  <a:gd name="connsiteY432" fmla="*/ 1056640 h 3378200"/>
                  <a:gd name="connsiteX433" fmla="*/ 481498 w 3048803"/>
                  <a:gd name="connsiteY433" fmla="*/ 1015365 h 3378200"/>
                  <a:gd name="connsiteX434" fmla="*/ 444668 w 3048803"/>
                  <a:gd name="connsiteY434" fmla="*/ 1017905 h 3378200"/>
                  <a:gd name="connsiteX435" fmla="*/ 439588 w 3048803"/>
                  <a:gd name="connsiteY435" fmla="*/ 996950 h 3378200"/>
                  <a:gd name="connsiteX436" fmla="*/ 409108 w 3048803"/>
                  <a:gd name="connsiteY436" fmla="*/ 1015365 h 3378200"/>
                  <a:gd name="connsiteX437" fmla="*/ 386248 w 3048803"/>
                  <a:gd name="connsiteY437" fmla="*/ 1017905 h 3378200"/>
                  <a:gd name="connsiteX438" fmla="*/ 357673 w 3048803"/>
                  <a:gd name="connsiteY438" fmla="*/ 1028065 h 3378200"/>
                  <a:gd name="connsiteX439" fmla="*/ 325923 w 3048803"/>
                  <a:gd name="connsiteY439" fmla="*/ 1010285 h 3378200"/>
                  <a:gd name="connsiteX440" fmla="*/ 315128 w 3048803"/>
                  <a:gd name="connsiteY440" fmla="*/ 984250 h 3378200"/>
                  <a:gd name="connsiteX441" fmla="*/ 293538 w 3048803"/>
                  <a:gd name="connsiteY441" fmla="*/ 984250 h 3378200"/>
                  <a:gd name="connsiteX442" fmla="*/ 272583 w 3048803"/>
                  <a:gd name="connsiteY442" fmla="*/ 958215 h 3378200"/>
                  <a:gd name="connsiteX443" fmla="*/ 252263 w 3048803"/>
                  <a:gd name="connsiteY443" fmla="*/ 958215 h 3378200"/>
                  <a:gd name="connsiteX444" fmla="*/ 242103 w 3048803"/>
                  <a:gd name="connsiteY444" fmla="*/ 974090 h 3378200"/>
                  <a:gd name="connsiteX445" fmla="*/ 219878 w 3048803"/>
                  <a:gd name="connsiteY445" fmla="*/ 991870 h 3378200"/>
                  <a:gd name="connsiteX446" fmla="*/ 214798 w 3048803"/>
                  <a:gd name="connsiteY446" fmla="*/ 974090 h 3378200"/>
                  <a:gd name="connsiteX447" fmla="*/ 188128 w 3048803"/>
                  <a:gd name="connsiteY447" fmla="*/ 974090 h 3378200"/>
                  <a:gd name="connsiteX448" fmla="*/ 198288 w 3048803"/>
                  <a:gd name="connsiteY448" fmla="*/ 920116 h 3378200"/>
                  <a:gd name="connsiteX449" fmla="*/ 160062 w 3048803"/>
                  <a:gd name="connsiteY449" fmla="*/ 920116 h 3378200"/>
                  <a:gd name="connsiteX450" fmla="*/ 128821 w 3048803"/>
                  <a:gd name="connsiteY450" fmla="*/ 873761 h 3378200"/>
                  <a:gd name="connsiteX451" fmla="*/ 167808 w 3048803"/>
                  <a:gd name="connsiteY451" fmla="*/ 845185 h 3378200"/>
                  <a:gd name="connsiteX452" fmla="*/ 165226 w 3048803"/>
                  <a:gd name="connsiteY452" fmla="*/ 816736 h 3378200"/>
                  <a:gd name="connsiteX453" fmla="*/ 146643 w 3048803"/>
                  <a:gd name="connsiteY453" fmla="*/ 795020 h 3378200"/>
                  <a:gd name="connsiteX454" fmla="*/ 167808 w 3048803"/>
                  <a:gd name="connsiteY454" fmla="*/ 747395 h 3378200"/>
                  <a:gd name="connsiteX455" fmla="*/ 185588 w 3048803"/>
                  <a:gd name="connsiteY455" fmla="*/ 760095 h 3378200"/>
                  <a:gd name="connsiteX456" fmla="*/ 259883 w 3048803"/>
                  <a:gd name="connsiteY456" fmla="*/ 726440 h 3378200"/>
                  <a:gd name="connsiteX457" fmla="*/ 219878 w 3048803"/>
                  <a:gd name="connsiteY457" fmla="*/ 693420 h 3378200"/>
                  <a:gd name="connsiteX458" fmla="*/ 193208 w 3048803"/>
                  <a:gd name="connsiteY458" fmla="*/ 652780 h 3378200"/>
                  <a:gd name="connsiteX459" fmla="*/ 214798 w 3048803"/>
                  <a:gd name="connsiteY459" fmla="*/ 633730 h 3378200"/>
                  <a:gd name="connsiteX460" fmla="*/ 183048 w 3048803"/>
                  <a:gd name="connsiteY460" fmla="*/ 610870 h 3378200"/>
                  <a:gd name="connsiteX461" fmla="*/ 198288 w 3048803"/>
                  <a:gd name="connsiteY461" fmla="*/ 551815 h 3378200"/>
                  <a:gd name="connsiteX462" fmla="*/ 195748 w 3048803"/>
                  <a:gd name="connsiteY462" fmla="*/ 508636 h 3378200"/>
                  <a:gd name="connsiteX463" fmla="*/ 167808 w 3048803"/>
                  <a:gd name="connsiteY463" fmla="*/ 489585 h 3378200"/>
                  <a:gd name="connsiteX464" fmla="*/ 214798 w 3048803"/>
                  <a:gd name="connsiteY464" fmla="*/ 481965 h 3378200"/>
                  <a:gd name="connsiteX465" fmla="*/ 202733 w 3048803"/>
                  <a:gd name="connsiteY465" fmla="*/ 422911 h 3378200"/>
                  <a:gd name="connsiteX466" fmla="*/ 202733 w 3048803"/>
                  <a:gd name="connsiteY466" fmla="*/ 398145 h 3378200"/>
                  <a:gd name="connsiteX467" fmla="*/ 214798 w 3048803"/>
                  <a:gd name="connsiteY467" fmla="*/ 391160 h 3378200"/>
                  <a:gd name="connsiteX468" fmla="*/ 223688 w 3048803"/>
                  <a:gd name="connsiteY468" fmla="*/ 377191 h 3378200"/>
                  <a:gd name="connsiteX469" fmla="*/ 219878 w 3048803"/>
                  <a:gd name="connsiteY469" fmla="*/ 350520 h 3378200"/>
                  <a:gd name="connsiteX470" fmla="*/ 214798 w 3048803"/>
                  <a:gd name="connsiteY470" fmla="*/ 296545 h 3378200"/>
                  <a:gd name="connsiteX471" fmla="*/ 183048 w 3048803"/>
                  <a:gd name="connsiteY471" fmla="*/ 265430 h 3378200"/>
                  <a:gd name="connsiteX472" fmla="*/ 159553 w 3048803"/>
                  <a:gd name="connsiteY472" fmla="*/ 255270 h 3378200"/>
                  <a:gd name="connsiteX473" fmla="*/ 125898 w 3048803"/>
                  <a:gd name="connsiteY473" fmla="*/ 257810 h 3378200"/>
                  <a:gd name="connsiteX474" fmla="*/ 120818 w 3048803"/>
                  <a:gd name="connsiteY474" fmla="*/ 285115 h 3378200"/>
                  <a:gd name="connsiteX475" fmla="*/ 91482 w 3048803"/>
                  <a:gd name="connsiteY475" fmla="*/ 278256 h 3378200"/>
                  <a:gd name="connsiteX476" fmla="*/ 67185 w 3048803"/>
                  <a:gd name="connsiteY476" fmla="*/ 263142 h 3378200"/>
                  <a:gd name="connsiteX477" fmla="*/ 58588 w 3048803"/>
                  <a:gd name="connsiteY477" fmla="*/ 213995 h 3378200"/>
                  <a:gd name="connsiteX478" fmla="*/ 45679 w 3048803"/>
                  <a:gd name="connsiteY478" fmla="*/ 198372 h 3378200"/>
                  <a:gd name="connsiteX479" fmla="*/ 28492 w 3048803"/>
                  <a:gd name="connsiteY479" fmla="*/ 177884 h 3378200"/>
                  <a:gd name="connsiteX480" fmla="*/ 0 w 3048803"/>
                  <a:gd name="connsiteY480" fmla="*/ 172720 h 3378200"/>
                  <a:gd name="connsiteX481" fmla="*/ 43983 w 3048803"/>
                  <a:gd name="connsiteY481" fmla="*/ 116205 h 3378200"/>
                  <a:gd name="connsiteX482" fmla="*/ 58588 w 3048803"/>
                  <a:gd name="connsiteY482" fmla="*/ 111125 h 3378200"/>
                  <a:gd name="connsiteX483" fmla="*/ 58588 w 3048803"/>
                  <a:gd name="connsiteY483" fmla="*/ 85725 h 3378200"/>
                  <a:gd name="connsiteX484" fmla="*/ 120818 w 3048803"/>
                  <a:gd name="connsiteY484" fmla="*/ 85725 h 3378200"/>
                  <a:gd name="connsiteX485" fmla="*/ 120818 w 3048803"/>
                  <a:gd name="connsiteY485" fmla="*/ 64770 h 3378200"/>
                  <a:gd name="connsiteX486" fmla="*/ 159553 w 3048803"/>
                  <a:gd name="connsiteY486" fmla="*/ 62230 h 3378200"/>
                  <a:gd name="connsiteX487" fmla="*/ 167808 w 3048803"/>
                  <a:gd name="connsiteY487" fmla="*/ 28575 h 3378200"/>
                  <a:gd name="connsiteX488" fmla="*/ 167808 w 3048803"/>
                  <a:gd name="connsiteY488" fmla="*/ 0 h 3378200"/>
                  <a:gd name="connsiteX0" fmla="*/ 966497 w 3048803"/>
                  <a:gd name="connsiteY0" fmla="*/ 2693200 h 3378200"/>
                  <a:gd name="connsiteX1" fmla="*/ 964145 w 3048803"/>
                  <a:gd name="connsiteY1" fmla="*/ 2699470 h 3378200"/>
                  <a:gd name="connsiteX2" fmla="*/ 967273 w 3048803"/>
                  <a:gd name="connsiteY2" fmla="*/ 2698115 h 3378200"/>
                  <a:gd name="connsiteX3" fmla="*/ 966497 w 3048803"/>
                  <a:gd name="connsiteY3" fmla="*/ 2693200 h 3378200"/>
                  <a:gd name="connsiteX4" fmla="*/ 933618 w 3048803"/>
                  <a:gd name="connsiteY4" fmla="*/ 1861844 h 3378200"/>
                  <a:gd name="connsiteX5" fmla="*/ 933618 w 3048803"/>
                  <a:gd name="connsiteY5" fmla="*/ 1869440 h 3378200"/>
                  <a:gd name="connsiteX6" fmla="*/ 950128 w 3048803"/>
                  <a:gd name="connsiteY6" fmla="*/ 1869440 h 3378200"/>
                  <a:gd name="connsiteX7" fmla="*/ 950128 w 3048803"/>
                  <a:gd name="connsiteY7" fmla="*/ 1866214 h 3378200"/>
                  <a:gd name="connsiteX8" fmla="*/ 948223 w 3048803"/>
                  <a:gd name="connsiteY8" fmla="*/ 1866900 h 3378200"/>
                  <a:gd name="connsiteX9" fmla="*/ 933618 w 3048803"/>
                  <a:gd name="connsiteY9" fmla="*/ 1861844 h 3378200"/>
                  <a:gd name="connsiteX10" fmla="*/ 2615098 w 3048803"/>
                  <a:gd name="connsiteY10" fmla="*/ 1367155 h 3378200"/>
                  <a:gd name="connsiteX11" fmla="*/ 2611374 w 3048803"/>
                  <a:gd name="connsiteY11" fmla="*/ 1370879 h 3378200"/>
                  <a:gd name="connsiteX12" fmla="*/ 2612074 w 3048803"/>
                  <a:gd name="connsiteY12" fmla="*/ 1377875 h 3378200"/>
                  <a:gd name="connsiteX13" fmla="*/ 2614463 w 3048803"/>
                  <a:gd name="connsiteY13" fmla="*/ 1376680 h 3378200"/>
                  <a:gd name="connsiteX14" fmla="*/ 2615098 w 3048803"/>
                  <a:gd name="connsiteY14" fmla="*/ 1367155 h 3378200"/>
                  <a:gd name="connsiteX15" fmla="*/ 1338490 w 3048803"/>
                  <a:gd name="connsiteY15" fmla="*/ 1109545 h 3378200"/>
                  <a:gd name="connsiteX16" fmla="*/ 1325285 w 3048803"/>
                  <a:gd name="connsiteY16" fmla="*/ 1117370 h 3378200"/>
                  <a:gd name="connsiteX17" fmla="*/ 1326365 w 3048803"/>
                  <a:gd name="connsiteY17" fmla="*/ 1119187 h 3378200"/>
                  <a:gd name="connsiteX18" fmla="*/ 1327377 w 3048803"/>
                  <a:gd name="connsiteY18" fmla="*/ 1121684 h 3378200"/>
                  <a:gd name="connsiteX19" fmla="*/ 1331128 w 3048803"/>
                  <a:gd name="connsiteY19" fmla="*/ 1118870 h 3378200"/>
                  <a:gd name="connsiteX20" fmla="*/ 1338490 w 3048803"/>
                  <a:gd name="connsiteY20" fmla="*/ 1109545 h 3378200"/>
                  <a:gd name="connsiteX21" fmla="*/ 1389548 w 3048803"/>
                  <a:gd name="connsiteY21" fmla="*/ 885825 h 3378200"/>
                  <a:gd name="connsiteX22" fmla="*/ 1403518 w 3048803"/>
                  <a:gd name="connsiteY22" fmla="*/ 887730 h 3378200"/>
                  <a:gd name="connsiteX23" fmla="*/ 1385227 w 3048803"/>
                  <a:gd name="connsiteY23" fmla="*/ 888706 h 3378200"/>
                  <a:gd name="connsiteX24" fmla="*/ 1389548 w 3048803"/>
                  <a:gd name="connsiteY24" fmla="*/ 885825 h 3378200"/>
                  <a:gd name="connsiteX25" fmla="*/ 167808 w 3048803"/>
                  <a:gd name="connsiteY25" fmla="*/ 0 h 3378200"/>
                  <a:gd name="connsiteX26" fmla="*/ 214798 w 3048803"/>
                  <a:gd name="connsiteY26" fmla="*/ 10795 h 3378200"/>
                  <a:gd name="connsiteX27" fmla="*/ 259883 w 3048803"/>
                  <a:gd name="connsiteY27" fmla="*/ 10795 h 3378200"/>
                  <a:gd name="connsiteX28" fmla="*/ 293538 w 3048803"/>
                  <a:gd name="connsiteY28" fmla="*/ 67310 h 3378200"/>
                  <a:gd name="connsiteX29" fmla="*/ 345608 w 3048803"/>
                  <a:gd name="connsiteY29" fmla="*/ 83185 h 3378200"/>
                  <a:gd name="connsiteX30" fmla="*/ 386248 w 3048803"/>
                  <a:gd name="connsiteY30" fmla="*/ 62230 h 3378200"/>
                  <a:gd name="connsiteX31" fmla="*/ 409108 w 3048803"/>
                  <a:gd name="connsiteY31" fmla="*/ 106045 h 3378200"/>
                  <a:gd name="connsiteX32" fmla="*/ 439588 w 3048803"/>
                  <a:gd name="connsiteY32" fmla="*/ 140970 h 3378200"/>
                  <a:gd name="connsiteX33" fmla="*/ 429260 w 3048803"/>
                  <a:gd name="connsiteY33" fmla="*/ 188595 h 3378200"/>
                  <a:gd name="connsiteX34" fmla="*/ 443063 w 3048803"/>
                  <a:gd name="connsiteY34" fmla="*/ 269282 h 3378200"/>
                  <a:gd name="connsiteX35" fmla="*/ 420754 w 3048803"/>
                  <a:gd name="connsiteY35" fmla="*/ 293754 h 3378200"/>
                  <a:gd name="connsiteX36" fmla="*/ 401362 w 3048803"/>
                  <a:gd name="connsiteY36" fmla="*/ 343110 h 3378200"/>
                  <a:gd name="connsiteX37" fmla="*/ 429261 w 3048803"/>
                  <a:gd name="connsiteY37" fmla="*/ 391160 h 3378200"/>
                  <a:gd name="connsiteX38" fmla="*/ 439012 w 3048803"/>
                  <a:gd name="connsiteY38" fmla="*/ 428615 h 3378200"/>
                  <a:gd name="connsiteX39" fmla="*/ 438953 w 3048803"/>
                  <a:gd name="connsiteY39" fmla="*/ 428626 h 3378200"/>
                  <a:gd name="connsiteX40" fmla="*/ 438953 w 3048803"/>
                  <a:gd name="connsiteY40" fmla="*/ 432436 h 3378200"/>
                  <a:gd name="connsiteX41" fmla="*/ 439012 w 3048803"/>
                  <a:gd name="connsiteY41" fmla="*/ 428615 h 3378200"/>
                  <a:gd name="connsiteX42" fmla="*/ 470703 w 3048803"/>
                  <a:gd name="connsiteY42" fmla="*/ 422911 h 3378200"/>
                  <a:gd name="connsiteX43" fmla="*/ 524043 w 3048803"/>
                  <a:gd name="connsiteY43" fmla="*/ 422911 h 3378200"/>
                  <a:gd name="connsiteX44" fmla="*/ 556428 w 3048803"/>
                  <a:gd name="connsiteY44" fmla="*/ 452756 h 3378200"/>
                  <a:gd name="connsiteX45" fmla="*/ 591988 w 3048803"/>
                  <a:gd name="connsiteY45" fmla="*/ 430530 h 3378200"/>
                  <a:gd name="connsiteX46" fmla="*/ 637708 w 3048803"/>
                  <a:gd name="connsiteY46" fmla="*/ 469265 h 3378200"/>
                  <a:gd name="connsiteX47" fmla="*/ 680001 w 3048803"/>
                  <a:gd name="connsiteY47" fmla="*/ 425067 h 3378200"/>
                  <a:gd name="connsiteX48" fmla="*/ 733258 w 3048803"/>
                  <a:gd name="connsiteY48" fmla="*/ 487254 h 3378200"/>
                  <a:gd name="connsiteX49" fmla="*/ 767248 w 3048803"/>
                  <a:gd name="connsiteY49" fmla="*/ 516382 h 3378200"/>
                  <a:gd name="connsiteX50" fmla="*/ 806618 w 3048803"/>
                  <a:gd name="connsiteY50" fmla="*/ 529590 h 3378200"/>
                  <a:gd name="connsiteX51" fmla="*/ 835193 w 3048803"/>
                  <a:gd name="connsiteY51" fmla="*/ 495300 h 3378200"/>
                  <a:gd name="connsiteX52" fmla="*/ 921553 w 3048803"/>
                  <a:gd name="connsiteY52" fmla="*/ 452756 h 3378200"/>
                  <a:gd name="connsiteX53" fmla="*/ 964608 w 3048803"/>
                  <a:gd name="connsiteY53" fmla="*/ 477011 h 3378200"/>
                  <a:gd name="connsiteX54" fmla="*/ 997118 w 3048803"/>
                  <a:gd name="connsiteY54" fmla="*/ 492125 h 3378200"/>
                  <a:gd name="connsiteX55" fmla="*/ 1043473 w 3048803"/>
                  <a:gd name="connsiteY55" fmla="*/ 508636 h 3378200"/>
                  <a:gd name="connsiteX56" fmla="*/ 1068873 w 3048803"/>
                  <a:gd name="connsiteY56" fmla="*/ 535941 h 3378200"/>
                  <a:gd name="connsiteX57" fmla="*/ 1114976 w 3048803"/>
                  <a:gd name="connsiteY57" fmla="*/ 531873 h 3378200"/>
                  <a:gd name="connsiteX58" fmla="*/ 1208747 w 3048803"/>
                  <a:gd name="connsiteY58" fmla="*/ 605874 h 3378200"/>
                  <a:gd name="connsiteX59" fmla="*/ 1297899 w 3048803"/>
                  <a:gd name="connsiteY59" fmla="*/ 605832 h 3378200"/>
                  <a:gd name="connsiteX60" fmla="*/ 1385420 w 3048803"/>
                  <a:gd name="connsiteY60" fmla="*/ 665042 h 3378200"/>
                  <a:gd name="connsiteX61" fmla="*/ 1420028 w 3048803"/>
                  <a:gd name="connsiteY61" fmla="*/ 668655 h 3378200"/>
                  <a:gd name="connsiteX62" fmla="*/ 1344295 w 3048803"/>
                  <a:gd name="connsiteY62" fmla="*/ 708702 h 3378200"/>
                  <a:gd name="connsiteX63" fmla="*/ 1329013 w 3048803"/>
                  <a:gd name="connsiteY63" fmla="*/ 747520 h 3378200"/>
                  <a:gd name="connsiteX64" fmla="*/ 1357163 w 3048803"/>
                  <a:gd name="connsiteY64" fmla="*/ 816610 h 3378200"/>
                  <a:gd name="connsiteX65" fmla="*/ 1355893 w 3048803"/>
                  <a:gd name="connsiteY65" fmla="*/ 890270 h 3378200"/>
                  <a:gd name="connsiteX66" fmla="*/ 1385227 w 3048803"/>
                  <a:gd name="connsiteY66" fmla="*/ 888706 h 3378200"/>
                  <a:gd name="connsiteX67" fmla="*/ 1372403 w 3048803"/>
                  <a:gd name="connsiteY67" fmla="*/ 897255 h 3378200"/>
                  <a:gd name="connsiteX68" fmla="*/ 1367958 w 3048803"/>
                  <a:gd name="connsiteY68" fmla="*/ 925195 h 3378200"/>
                  <a:gd name="connsiteX69" fmla="*/ 1321603 w 3048803"/>
                  <a:gd name="connsiteY69" fmla="*/ 922655 h 3378200"/>
                  <a:gd name="connsiteX70" fmla="*/ 1305728 w 3048803"/>
                  <a:gd name="connsiteY70" fmla="*/ 945516 h 3378200"/>
                  <a:gd name="connsiteX71" fmla="*/ 1357163 w 3048803"/>
                  <a:gd name="connsiteY71" fmla="*/ 996950 h 3378200"/>
                  <a:gd name="connsiteX72" fmla="*/ 1303488 w 3048803"/>
                  <a:gd name="connsiteY72" fmla="*/ 1075055 h 3378200"/>
                  <a:gd name="connsiteX73" fmla="*/ 1349543 w 3048803"/>
                  <a:gd name="connsiteY73" fmla="*/ 1102995 h 3378200"/>
                  <a:gd name="connsiteX74" fmla="*/ 1343114 w 3048803"/>
                  <a:gd name="connsiteY74" fmla="*/ 1106805 h 3378200"/>
                  <a:gd name="connsiteX75" fmla="*/ 1369228 w 3048803"/>
                  <a:gd name="connsiteY75" fmla="*/ 1106805 h 3378200"/>
                  <a:gd name="connsiteX76" fmla="*/ 1376848 w 3048803"/>
                  <a:gd name="connsiteY76" fmla="*/ 1130300 h 3378200"/>
                  <a:gd name="connsiteX77" fmla="*/ 1384468 w 3048803"/>
                  <a:gd name="connsiteY77" fmla="*/ 1155065 h 3378200"/>
                  <a:gd name="connsiteX78" fmla="*/ 1420028 w 3048803"/>
                  <a:gd name="connsiteY78" fmla="*/ 1160780 h 3378200"/>
                  <a:gd name="connsiteX79" fmla="*/ 1451143 w 3048803"/>
                  <a:gd name="connsiteY79" fmla="*/ 1170305 h 3378200"/>
                  <a:gd name="connsiteX80" fmla="*/ 1470193 w 3048803"/>
                  <a:gd name="connsiteY80" fmla="*/ 1164590 h 3378200"/>
                  <a:gd name="connsiteX81" fmla="*/ 1483528 w 3048803"/>
                  <a:gd name="connsiteY81" fmla="*/ 1145541 h 3378200"/>
                  <a:gd name="connsiteX82" fmla="*/ 1493053 w 3048803"/>
                  <a:gd name="connsiteY82" fmla="*/ 1106805 h 3378200"/>
                  <a:gd name="connsiteX83" fmla="*/ 1521628 w 3048803"/>
                  <a:gd name="connsiteY83" fmla="*/ 1106805 h 3378200"/>
                  <a:gd name="connsiteX84" fmla="*/ 1531153 w 3048803"/>
                  <a:gd name="connsiteY84" fmla="*/ 1126490 h 3378200"/>
                  <a:gd name="connsiteX85" fmla="*/ 1550203 w 3048803"/>
                  <a:gd name="connsiteY85" fmla="*/ 1126490 h 3378200"/>
                  <a:gd name="connsiteX86" fmla="*/ 1569253 w 3048803"/>
                  <a:gd name="connsiteY86" fmla="*/ 1143635 h 3378200"/>
                  <a:gd name="connsiteX87" fmla="*/ 1594018 w 3048803"/>
                  <a:gd name="connsiteY87" fmla="*/ 1143635 h 3378200"/>
                  <a:gd name="connsiteX88" fmla="*/ 1603543 w 3048803"/>
                  <a:gd name="connsiteY88" fmla="*/ 1126490 h 3378200"/>
                  <a:gd name="connsiteX89" fmla="*/ 1590208 w 3048803"/>
                  <a:gd name="connsiteY89" fmla="*/ 1170305 h 3378200"/>
                  <a:gd name="connsiteX90" fmla="*/ 1591861 w 3048803"/>
                  <a:gd name="connsiteY90" fmla="*/ 1197102 h 3378200"/>
                  <a:gd name="connsiteX91" fmla="*/ 1598254 w 3048803"/>
                  <a:gd name="connsiteY91" fmla="*/ 1223094 h 3378200"/>
                  <a:gd name="connsiteX92" fmla="*/ 1612265 w 3048803"/>
                  <a:gd name="connsiteY92" fmla="*/ 1253065 h 3378200"/>
                  <a:gd name="connsiteX93" fmla="*/ 1628141 w 3048803"/>
                  <a:gd name="connsiteY93" fmla="*/ 1253065 h 3378200"/>
                  <a:gd name="connsiteX94" fmla="*/ 1635551 w 3048803"/>
                  <a:gd name="connsiteY94" fmla="*/ 1258229 h 3378200"/>
                  <a:gd name="connsiteX95" fmla="*/ 1651593 w 3048803"/>
                  <a:gd name="connsiteY95" fmla="*/ 1278465 h 3378200"/>
                  <a:gd name="connsiteX96" fmla="*/ 1676358 w 3048803"/>
                  <a:gd name="connsiteY96" fmla="*/ 1298065 h 3378200"/>
                  <a:gd name="connsiteX97" fmla="*/ 1692585 w 3048803"/>
                  <a:gd name="connsiteY97" fmla="*/ 1310221 h 3378200"/>
                  <a:gd name="connsiteX98" fmla="*/ 1696253 w 3048803"/>
                  <a:gd name="connsiteY98" fmla="*/ 1295400 h 3378200"/>
                  <a:gd name="connsiteX99" fmla="*/ 1719113 w 3048803"/>
                  <a:gd name="connsiteY99" fmla="*/ 1310640 h 3378200"/>
                  <a:gd name="connsiteX100" fmla="*/ 1726098 w 3048803"/>
                  <a:gd name="connsiteY100" fmla="*/ 1314450 h 3378200"/>
                  <a:gd name="connsiteX101" fmla="*/ 1747688 w 3048803"/>
                  <a:gd name="connsiteY101" fmla="*/ 1314450 h 3378200"/>
                  <a:gd name="connsiteX102" fmla="*/ 1768643 w 3048803"/>
                  <a:gd name="connsiteY102" fmla="*/ 1314450 h 3378200"/>
                  <a:gd name="connsiteX103" fmla="*/ 1805473 w 3048803"/>
                  <a:gd name="connsiteY103" fmla="*/ 1336675 h 3378200"/>
                  <a:gd name="connsiteX104" fmla="*/ 1782613 w 3048803"/>
                  <a:gd name="connsiteY104" fmla="*/ 1349375 h 3378200"/>
                  <a:gd name="connsiteX105" fmla="*/ 1782613 w 3048803"/>
                  <a:gd name="connsiteY105" fmla="*/ 1364615 h 3378200"/>
                  <a:gd name="connsiteX106" fmla="*/ 1768643 w 3048803"/>
                  <a:gd name="connsiteY106" fmla="*/ 1384935 h 3378200"/>
                  <a:gd name="connsiteX107" fmla="*/ 1790233 w 3048803"/>
                  <a:gd name="connsiteY107" fmla="*/ 1402715 h 3378200"/>
                  <a:gd name="connsiteX108" fmla="*/ 1805473 w 3048803"/>
                  <a:gd name="connsiteY108" fmla="*/ 1428750 h 3378200"/>
                  <a:gd name="connsiteX109" fmla="*/ 1834048 w 3048803"/>
                  <a:gd name="connsiteY109" fmla="*/ 1438910 h 3378200"/>
                  <a:gd name="connsiteX110" fmla="*/ 1861988 w 3048803"/>
                  <a:gd name="connsiteY110" fmla="*/ 1418590 h 3378200"/>
                  <a:gd name="connsiteX111" fmla="*/ 1879768 w 3048803"/>
                  <a:gd name="connsiteY111" fmla="*/ 1426210 h 3378200"/>
                  <a:gd name="connsiteX112" fmla="*/ 1895008 w 3048803"/>
                  <a:gd name="connsiteY112" fmla="*/ 1397635 h 3378200"/>
                  <a:gd name="connsiteX113" fmla="*/ 1919138 w 3048803"/>
                  <a:gd name="connsiteY113" fmla="*/ 1410970 h 3378200"/>
                  <a:gd name="connsiteX114" fmla="*/ 1919138 w 3048803"/>
                  <a:gd name="connsiteY114" fmla="*/ 1431290 h 3378200"/>
                  <a:gd name="connsiteX115" fmla="*/ 1941363 w 3048803"/>
                  <a:gd name="connsiteY115" fmla="*/ 1446530 h 3378200"/>
                  <a:gd name="connsiteX116" fmla="*/ 1957873 w 3048803"/>
                  <a:gd name="connsiteY116" fmla="*/ 1413510 h 3378200"/>
                  <a:gd name="connsiteX117" fmla="*/ 1988988 w 3048803"/>
                  <a:gd name="connsiteY117" fmla="*/ 1410970 h 3378200"/>
                  <a:gd name="connsiteX118" fmla="*/ 2031533 w 3048803"/>
                  <a:gd name="connsiteY118" fmla="*/ 1410970 h 3378200"/>
                  <a:gd name="connsiteX119" fmla="*/ 2057568 w 3048803"/>
                  <a:gd name="connsiteY119" fmla="*/ 1431290 h 3378200"/>
                  <a:gd name="connsiteX120" fmla="*/ 2086032 w 3048803"/>
                  <a:gd name="connsiteY120" fmla="*/ 1424444 h 3378200"/>
                  <a:gd name="connsiteX121" fmla="*/ 2081698 w 3048803"/>
                  <a:gd name="connsiteY121" fmla="*/ 1421130 h 3378200"/>
                  <a:gd name="connsiteX122" fmla="*/ 2122973 w 3048803"/>
                  <a:gd name="connsiteY122" fmla="*/ 1396365 h 3378200"/>
                  <a:gd name="connsiteX123" fmla="*/ 2164883 w 3048803"/>
                  <a:gd name="connsiteY123" fmla="*/ 1369695 h 3378200"/>
                  <a:gd name="connsiteX124" fmla="*/ 2162978 w 3048803"/>
                  <a:gd name="connsiteY124" fmla="*/ 1338580 h 3378200"/>
                  <a:gd name="connsiteX125" fmla="*/ 2174408 w 3048803"/>
                  <a:gd name="connsiteY125" fmla="*/ 1247775 h 3378200"/>
                  <a:gd name="connsiteX126" fmla="*/ 2192823 w 3048803"/>
                  <a:gd name="connsiteY126" fmla="*/ 1230630 h 3378200"/>
                  <a:gd name="connsiteX127" fmla="*/ 2113448 w 3048803"/>
                  <a:gd name="connsiteY127" fmla="*/ 1189355 h 3378200"/>
                  <a:gd name="connsiteX128" fmla="*/ 2079793 w 3048803"/>
                  <a:gd name="connsiteY128" fmla="*/ 1189355 h 3378200"/>
                  <a:gd name="connsiteX129" fmla="*/ 2050583 w 3048803"/>
                  <a:gd name="connsiteY129" fmla="*/ 1211580 h 3378200"/>
                  <a:gd name="connsiteX130" fmla="*/ 2029628 w 3048803"/>
                  <a:gd name="connsiteY130" fmla="*/ 1253490 h 3378200"/>
                  <a:gd name="connsiteX131" fmla="*/ 2022008 w 3048803"/>
                  <a:gd name="connsiteY131" fmla="*/ 1245870 h 3378200"/>
                  <a:gd name="connsiteX132" fmla="*/ 2004863 w 3048803"/>
                  <a:gd name="connsiteY132" fmla="*/ 1243965 h 3378200"/>
                  <a:gd name="connsiteX133" fmla="*/ 2048678 w 3048803"/>
                  <a:gd name="connsiteY133" fmla="*/ 1186815 h 3378200"/>
                  <a:gd name="connsiteX134" fmla="*/ 2023913 w 3048803"/>
                  <a:gd name="connsiteY134" fmla="*/ 1146810 h 3378200"/>
                  <a:gd name="connsiteX135" fmla="*/ 2004863 w 3048803"/>
                  <a:gd name="connsiteY135" fmla="*/ 1200150 h 3378200"/>
                  <a:gd name="connsiteX136" fmla="*/ 1989623 w 3048803"/>
                  <a:gd name="connsiteY136" fmla="*/ 1209675 h 3378200"/>
                  <a:gd name="connsiteX137" fmla="*/ 1993433 w 3048803"/>
                  <a:gd name="connsiteY137" fmla="*/ 1236345 h 3378200"/>
                  <a:gd name="connsiteX138" fmla="*/ 1955333 w 3048803"/>
                  <a:gd name="connsiteY138" fmla="*/ 1230630 h 3378200"/>
                  <a:gd name="connsiteX139" fmla="*/ 1955333 w 3048803"/>
                  <a:gd name="connsiteY139" fmla="*/ 1211580 h 3378200"/>
                  <a:gd name="connsiteX140" fmla="*/ 1987718 w 3048803"/>
                  <a:gd name="connsiteY140" fmla="*/ 1151255 h 3378200"/>
                  <a:gd name="connsiteX141" fmla="*/ 2010578 w 3048803"/>
                  <a:gd name="connsiteY141" fmla="*/ 1135380 h 3378200"/>
                  <a:gd name="connsiteX142" fmla="*/ 1997243 w 3048803"/>
                  <a:gd name="connsiteY142" fmla="*/ 1074420 h 3378200"/>
                  <a:gd name="connsiteX143" fmla="*/ 2023913 w 3048803"/>
                  <a:gd name="connsiteY143" fmla="*/ 1033780 h 3378200"/>
                  <a:gd name="connsiteX144" fmla="*/ 2113448 w 3048803"/>
                  <a:gd name="connsiteY144" fmla="*/ 1017905 h 3378200"/>
                  <a:gd name="connsiteX145" fmla="*/ 2162978 w 3048803"/>
                  <a:gd name="connsiteY145" fmla="*/ 1005205 h 3378200"/>
                  <a:gd name="connsiteX146" fmla="*/ 2145198 w 3048803"/>
                  <a:gd name="connsiteY146" fmla="*/ 954405 h 3378200"/>
                  <a:gd name="connsiteX147" fmla="*/ 2111543 w 3048803"/>
                  <a:gd name="connsiteY147" fmla="*/ 963931 h 3378200"/>
                  <a:gd name="connsiteX148" fmla="*/ 2079793 w 3048803"/>
                  <a:gd name="connsiteY148" fmla="*/ 938530 h 3378200"/>
                  <a:gd name="connsiteX149" fmla="*/ 2081698 w 3048803"/>
                  <a:gd name="connsiteY149" fmla="*/ 859155 h 3378200"/>
                  <a:gd name="connsiteX150" fmla="*/ 2129323 w 3048803"/>
                  <a:gd name="connsiteY150" fmla="*/ 824230 h 3378200"/>
                  <a:gd name="connsiteX151" fmla="*/ 2192823 w 3048803"/>
                  <a:gd name="connsiteY151" fmla="*/ 805180 h 3378200"/>
                  <a:gd name="connsiteX152" fmla="*/ 2213778 w 3048803"/>
                  <a:gd name="connsiteY152" fmla="*/ 849630 h 3378200"/>
                  <a:gd name="connsiteX153" fmla="*/ 2230923 w 3048803"/>
                  <a:gd name="connsiteY153" fmla="*/ 881380 h 3378200"/>
                  <a:gd name="connsiteX154" fmla="*/ 2275373 w 3048803"/>
                  <a:gd name="connsiteY154" fmla="*/ 903605 h 3378200"/>
                  <a:gd name="connsiteX155" fmla="*/ 2275373 w 3048803"/>
                  <a:gd name="connsiteY155" fmla="*/ 878205 h 3378200"/>
                  <a:gd name="connsiteX156" fmla="*/ 2367448 w 3048803"/>
                  <a:gd name="connsiteY156" fmla="*/ 849630 h 3378200"/>
                  <a:gd name="connsiteX157" fmla="*/ 2403008 w 3048803"/>
                  <a:gd name="connsiteY157" fmla="*/ 862965 h 3378200"/>
                  <a:gd name="connsiteX158" fmla="*/ 2433488 w 3048803"/>
                  <a:gd name="connsiteY158" fmla="*/ 847725 h 3378200"/>
                  <a:gd name="connsiteX159" fmla="*/ 2456348 w 3048803"/>
                  <a:gd name="connsiteY159" fmla="*/ 872490 h 3378200"/>
                  <a:gd name="connsiteX160" fmla="*/ 2444918 w 3048803"/>
                  <a:gd name="connsiteY160" fmla="*/ 889635 h 3378200"/>
                  <a:gd name="connsiteX161" fmla="*/ 2469683 w 3048803"/>
                  <a:gd name="connsiteY161" fmla="*/ 901065 h 3378200"/>
                  <a:gd name="connsiteX162" fmla="*/ 2458253 w 3048803"/>
                  <a:gd name="connsiteY162" fmla="*/ 910590 h 3378200"/>
                  <a:gd name="connsiteX163" fmla="*/ 2469048 w 3048803"/>
                  <a:gd name="connsiteY163" fmla="*/ 922655 h 3378200"/>
                  <a:gd name="connsiteX164" fmla="*/ 2494448 w 3048803"/>
                  <a:gd name="connsiteY164" fmla="*/ 986155 h 3378200"/>
                  <a:gd name="connsiteX165" fmla="*/ 2458253 w 3048803"/>
                  <a:gd name="connsiteY165" fmla="*/ 1038225 h 3378200"/>
                  <a:gd name="connsiteX166" fmla="*/ 2471588 w 3048803"/>
                  <a:gd name="connsiteY166" fmla="*/ 1068705 h 3378200"/>
                  <a:gd name="connsiteX167" fmla="*/ 2448728 w 3048803"/>
                  <a:gd name="connsiteY167" fmla="*/ 1106805 h 3378200"/>
                  <a:gd name="connsiteX168" fmla="*/ 2448728 w 3048803"/>
                  <a:gd name="connsiteY168" fmla="*/ 1132206 h 3378200"/>
                  <a:gd name="connsiteX169" fmla="*/ 2427773 w 3048803"/>
                  <a:gd name="connsiteY169" fmla="*/ 1141095 h 3378200"/>
                  <a:gd name="connsiteX170" fmla="*/ 2431583 w 3048803"/>
                  <a:gd name="connsiteY170" fmla="*/ 1163955 h 3378200"/>
                  <a:gd name="connsiteX171" fmla="*/ 2387768 w 3048803"/>
                  <a:gd name="connsiteY171" fmla="*/ 1198880 h 3378200"/>
                  <a:gd name="connsiteX172" fmla="*/ 2384593 w 3048803"/>
                  <a:gd name="connsiteY172" fmla="*/ 1230630 h 3378200"/>
                  <a:gd name="connsiteX173" fmla="*/ 2345858 w 3048803"/>
                  <a:gd name="connsiteY173" fmla="*/ 1239520 h 3378200"/>
                  <a:gd name="connsiteX174" fmla="*/ 2330367 w 3048803"/>
                  <a:gd name="connsiteY174" fmla="*/ 1308309 h 3378200"/>
                  <a:gd name="connsiteX175" fmla="*/ 2384593 w 3048803"/>
                  <a:gd name="connsiteY175" fmla="*/ 1314451 h 3378200"/>
                  <a:gd name="connsiteX176" fmla="*/ 2430948 w 3048803"/>
                  <a:gd name="connsiteY176" fmla="*/ 1295400 h 3378200"/>
                  <a:gd name="connsiteX177" fmla="*/ 2472223 w 3048803"/>
                  <a:gd name="connsiteY177" fmla="*/ 1295400 h 3378200"/>
                  <a:gd name="connsiteX178" fmla="*/ 2536358 w 3048803"/>
                  <a:gd name="connsiteY178" fmla="*/ 1239520 h 3378200"/>
                  <a:gd name="connsiteX179" fmla="*/ 2570648 w 3048803"/>
                  <a:gd name="connsiteY179" fmla="*/ 1239520 h 3378200"/>
                  <a:gd name="connsiteX180" fmla="*/ 2573647 w 3048803"/>
                  <a:gd name="connsiteY180" fmla="*/ 1251314 h 3378200"/>
                  <a:gd name="connsiteX181" fmla="*/ 2573710 w 3048803"/>
                  <a:gd name="connsiteY181" fmla="*/ 1251335 h 3378200"/>
                  <a:gd name="connsiteX182" fmla="*/ 2580173 w 3048803"/>
                  <a:gd name="connsiteY182" fmla="*/ 1241425 h 3378200"/>
                  <a:gd name="connsiteX183" fmla="*/ 2601763 w 3048803"/>
                  <a:gd name="connsiteY183" fmla="*/ 1241425 h 3378200"/>
                  <a:gd name="connsiteX184" fmla="*/ 2627163 w 3048803"/>
                  <a:gd name="connsiteY184" fmla="*/ 1264285 h 3378200"/>
                  <a:gd name="connsiteX185" fmla="*/ 2639863 w 3048803"/>
                  <a:gd name="connsiteY185" fmla="*/ 1275715 h 3378200"/>
                  <a:gd name="connsiteX186" fmla="*/ 2653833 w 3048803"/>
                  <a:gd name="connsiteY186" fmla="*/ 1284605 h 3378200"/>
                  <a:gd name="connsiteX187" fmla="*/ 2662088 w 3048803"/>
                  <a:gd name="connsiteY187" fmla="*/ 1273175 h 3378200"/>
                  <a:gd name="connsiteX188" fmla="*/ 2681138 w 3048803"/>
                  <a:gd name="connsiteY188" fmla="*/ 1275715 h 3378200"/>
                  <a:gd name="connsiteX189" fmla="*/ 2698918 w 3048803"/>
                  <a:gd name="connsiteY189" fmla="*/ 1285875 h 3378200"/>
                  <a:gd name="connsiteX190" fmla="*/ 2702728 w 3048803"/>
                  <a:gd name="connsiteY190" fmla="*/ 1297940 h 3378200"/>
                  <a:gd name="connsiteX191" fmla="*/ 2716698 w 3048803"/>
                  <a:gd name="connsiteY191" fmla="*/ 1314451 h 3378200"/>
                  <a:gd name="connsiteX192" fmla="*/ 2715428 w 3048803"/>
                  <a:gd name="connsiteY192" fmla="*/ 1324610 h 3378200"/>
                  <a:gd name="connsiteX193" fmla="*/ 2737018 w 3048803"/>
                  <a:gd name="connsiteY193" fmla="*/ 1325880 h 3378200"/>
                  <a:gd name="connsiteX194" fmla="*/ 2737018 w 3048803"/>
                  <a:gd name="connsiteY194" fmla="*/ 1334770 h 3378200"/>
                  <a:gd name="connsiteX195" fmla="*/ 2763053 w 3048803"/>
                  <a:gd name="connsiteY195" fmla="*/ 1347470 h 3378200"/>
                  <a:gd name="connsiteX196" fmla="*/ 2760513 w 3048803"/>
                  <a:gd name="connsiteY196" fmla="*/ 1357630 h 3378200"/>
                  <a:gd name="connsiteX197" fmla="*/ 2775753 w 3048803"/>
                  <a:gd name="connsiteY197" fmla="*/ 1370330 h 3378200"/>
                  <a:gd name="connsiteX198" fmla="*/ 2766863 w 3048803"/>
                  <a:gd name="connsiteY198" fmla="*/ 1386205 h 3378200"/>
                  <a:gd name="connsiteX199" fmla="*/ 2766863 w 3048803"/>
                  <a:gd name="connsiteY199" fmla="*/ 1400175 h 3378200"/>
                  <a:gd name="connsiteX200" fmla="*/ 2777023 w 3048803"/>
                  <a:gd name="connsiteY200" fmla="*/ 1415415 h 3378200"/>
                  <a:gd name="connsiteX201" fmla="*/ 2793533 w 3048803"/>
                  <a:gd name="connsiteY201" fmla="*/ 1423036 h 3378200"/>
                  <a:gd name="connsiteX202" fmla="*/ 2793533 w 3048803"/>
                  <a:gd name="connsiteY202" fmla="*/ 1440815 h 3378200"/>
                  <a:gd name="connsiteX203" fmla="*/ 2771943 w 3048803"/>
                  <a:gd name="connsiteY203" fmla="*/ 1435735 h 3378200"/>
                  <a:gd name="connsiteX204" fmla="*/ 2763053 w 3048803"/>
                  <a:gd name="connsiteY204" fmla="*/ 1439545 h 3378200"/>
                  <a:gd name="connsiteX205" fmla="*/ 2753528 w 3048803"/>
                  <a:gd name="connsiteY205" fmla="*/ 1431925 h 3378200"/>
                  <a:gd name="connsiteX206" fmla="*/ 2750988 w 3048803"/>
                  <a:gd name="connsiteY206" fmla="*/ 1508760 h 3378200"/>
                  <a:gd name="connsiteX207" fmla="*/ 2773213 w 3048803"/>
                  <a:gd name="connsiteY207" fmla="*/ 1512570 h 3378200"/>
                  <a:gd name="connsiteX208" fmla="*/ 2783373 w 3048803"/>
                  <a:gd name="connsiteY208" fmla="*/ 1504950 h 3378200"/>
                  <a:gd name="connsiteX209" fmla="*/ 2807503 w 3048803"/>
                  <a:gd name="connsiteY209" fmla="*/ 1525270 h 3378200"/>
                  <a:gd name="connsiteX210" fmla="*/ 2831633 w 3048803"/>
                  <a:gd name="connsiteY210" fmla="*/ 1554481 h 3378200"/>
                  <a:gd name="connsiteX211" fmla="*/ 2851953 w 3048803"/>
                  <a:gd name="connsiteY211" fmla="*/ 1553210 h 3378200"/>
                  <a:gd name="connsiteX212" fmla="*/ 2869098 w 3048803"/>
                  <a:gd name="connsiteY212" fmla="*/ 1565910 h 3378200"/>
                  <a:gd name="connsiteX213" fmla="*/ 2886878 w 3048803"/>
                  <a:gd name="connsiteY213" fmla="*/ 1551940 h 3378200"/>
                  <a:gd name="connsiteX214" fmla="*/ 2898308 w 3048803"/>
                  <a:gd name="connsiteY214" fmla="*/ 1565910 h 3378200"/>
                  <a:gd name="connsiteX215" fmla="*/ 2921168 w 3048803"/>
                  <a:gd name="connsiteY215" fmla="*/ 1554481 h 3378200"/>
                  <a:gd name="connsiteX216" fmla="*/ 2937678 w 3048803"/>
                  <a:gd name="connsiteY216" fmla="*/ 1575435 h 3378200"/>
                  <a:gd name="connsiteX217" fmla="*/ 2971333 w 3048803"/>
                  <a:gd name="connsiteY217" fmla="*/ 1602105 h 3378200"/>
                  <a:gd name="connsiteX218" fmla="*/ 2981493 w 3048803"/>
                  <a:gd name="connsiteY218" fmla="*/ 1602105 h 3378200"/>
                  <a:gd name="connsiteX219" fmla="*/ 2976413 w 3048803"/>
                  <a:gd name="connsiteY219" fmla="*/ 1614805 h 3378200"/>
                  <a:gd name="connsiteX220" fmla="*/ 2981493 w 3048803"/>
                  <a:gd name="connsiteY220" fmla="*/ 1632585 h 3378200"/>
                  <a:gd name="connsiteX221" fmla="*/ 2986573 w 3048803"/>
                  <a:gd name="connsiteY221" fmla="*/ 1663700 h 3378200"/>
                  <a:gd name="connsiteX222" fmla="*/ 3000543 w 3048803"/>
                  <a:gd name="connsiteY222" fmla="*/ 1659255 h 3378200"/>
                  <a:gd name="connsiteX223" fmla="*/ 3010703 w 3048803"/>
                  <a:gd name="connsiteY223" fmla="*/ 1685290 h 3378200"/>
                  <a:gd name="connsiteX224" fmla="*/ 3048803 w 3048803"/>
                  <a:gd name="connsiteY224" fmla="*/ 1729740 h 3378200"/>
                  <a:gd name="connsiteX225" fmla="*/ 3026729 w 3048803"/>
                  <a:gd name="connsiteY225" fmla="*/ 1798723 h 3378200"/>
                  <a:gd name="connsiteX226" fmla="*/ 3013147 w 3048803"/>
                  <a:gd name="connsiteY226" fmla="*/ 1792286 h 3378200"/>
                  <a:gd name="connsiteX227" fmla="*/ 2996009 w 3048803"/>
                  <a:gd name="connsiteY227" fmla="*/ 1872304 h 3378200"/>
                  <a:gd name="connsiteX228" fmla="*/ 2948402 w 3048803"/>
                  <a:gd name="connsiteY228" fmla="*/ 1929460 h 3378200"/>
                  <a:gd name="connsiteX229" fmla="*/ 2963636 w 3048803"/>
                  <a:gd name="connsiteY229" fmla="*/ 1958038 h 3378200"/>
                  <a:gd name="connsiteX230" fmla="*/ 2881752 w 3048803"/>
                  <a:gd name="connsiteY230" fmla="*/ 2087591 h 3378200"/>
                  <a:gd name="connsiteX231" fmla="*/ 2837953 w 3048803"/>
                  <a:gd name="connsiteY231" fmla="*/ 2110453 h 3378200"/>
                  <a:gd name="connsiteX232" fmla="*/ 2782729 w 3048803"/>
                  <a:gd name="connsiteY232" fmla="*/ 2129505 h 3378200"/>
                  <a:gd name="connsiteX233" fmla="*/ 2742739 w 3048803"/>
                  <a:gd name="connsiteY233" fmla="*/ 2188566 h 3378200"/>
                  <a:gd name="connsiteX234" fmla="*/ 2733218 w 3048803"/>
                  <a:gd name="connsiteY234" fmla="*/ 2342887 h 3378200"/>
                  <a:gd name="connsiteX235" fmla="*/ 2712271 w 3048803"/>
                  <a:gd name="connsiteY235" fmla="*/ 2360033 h 3378200"/>
                  <a:gd name="connsiteX236" fmla="*/ 2693228 w 3048803"/>
                  <a:gd name="connsiteY236" fmla="*/ 2392422 h 3378200"/>
                  <a:gd name="connsiteX237" fmla="*/ 2691324 w 3048803"/>
                  <a:gd name="connsiteY237" fmla="*/ 2464819 h 3378200"/>
                  <a:gd name="connsiteX238" fmla="*/ 2641813 w 3048803"/>
                  <a:gd name="connsiteY238" fmla="*/ 2521975 h 3378200"/>
                  <a:gd name="connsiteX239" fmla="*/ 2609440 w 3048803"/>
                  <a:gd name="connsiteY239" fmla="*/ 2521975 h 3378200"/>
                  <a:gd name="connsiteX240" fmla="*/ 2535173 w 3048803"/>
                  <a:gd name="connsiteY240" fmla="*/ 2554363 h 3378200"/>
                  <a:gd name="connsiteX241" fmla="*/ 2487566 w 3048803"/>
                  <a:gd name="connsiteY241" fmla="*/ 2605803 h 3378200"/>
                  <a:gd name="connsiteX242" fmla="*/ 2487566 w 3048803"/>
                  <a:gd name="connsiteY242" fmla="*/ 2638192 h 3378200"/>
                  <a:gd name="connsiteX243" fmla="*/ 2449480 w 3048803"/>
                  <a:gd name="connsiteY243" fmla="*/ 2653433 h 3378200"/>
                  <a:gd name="connsiteX244" fmla="*/ 2454688 w 3048803"/>
                  <a:gd name="connsiteY244" fmla="*/ 2729850 h 3378200"/>
                  <a:gd name="connsiteX245" fmla="*/ 2449481 w 3048803"/>
                  <a:gd name="connsiteY245" fmla="*/ 2728371 h 3378200"/>
                  <a:gd name="connsiteX246" fmla="*/ 2428533 w 3048803"/>
                  <a:gd name="connsiteY246" fmla="*/ 2794418 h 3378200"/>
                  <a:gd name="connsiteX247" fmla="*/ 2417108 w 3048803"/>
                  <a:gd name="connsiteY247" fmla="*/ 2788702 h 3378200"/>
                  <a:gd name="connsiteX248" fmla="*/ 2388544 w 3048803"/>
                  <a:gd name="connsiteY248" fmla="*/ 2815375 h 3378200"/>
                  <a:gd name="connsiteX249" fmla="*/ 2337128 w 3048803"/>
                  <a:gd name="connsiteY249" fmla="*/ 2840142 h 3378200"/>
                  <a:gd name="connsiteX250" fmla="*/ 2346649 w 3048803"/>
                  <a:gd name="connsiteY250" fmla="*/ 2855384 h 3378200"/>
                  <a:gd name="connsiteX251" fmla="*/ 2283808 w 3048803"/>
                  <a:gd name="connsiteY251" fmla="*/ 2914445 h 3378200"/>
                  <a:gd name="connsiteX252" fmla="*/ 2214620 w 3048803"/>
                  <a:gd name="connsiteY252" fmla="*/ 2990652 h 3378200"/>
                  <a:gd name="connsiteX253" fmla="*/ 2203828 w 3048803"/>
                  <a:gd name="connsiteY253" fmla="*/ 2990652 h 3378200"/>
                  <a:gd name="connsiteX254" fmla="*/ 2193672 w 3048803"/>
                  <a:gd name="connsiteY254" fmla="*/ 3019230 h 3378200"/>
                  <a:gd name="connsiteX255" fmla="*/ 2179072 w 3048803"/>
                  <a:gd name="connsiteY255" fmla="*/ 3034472 h 3378200"/>
                  <a:gd name="connsiteX256" fmla="*/ 2160030 w 3048803"/>
                  <a:gd name="connsiteY256" fmla="*/ 3055429 h 3378200"/>
                  <a:gd name="connsiteX257" fmla="*/ 2146700 w 3048803"/>
                  <a:gd name="connsiteY257" fmla="*/ 3064955 h 3378200"/>
                  <a:gd name="connsiteX258" fmla="*/ 2135909 w 3048803"/>
                  <a:gd name="connsiteY258" fmla="*/ 3076386 h 3378200"/>
                  <a:gd name="connsiteX259" fmla="*/ 2114327 w 3048803"/>
                  <a:gd name="connsiteY259" fmla="*/ 3084007 h 3378200"/>
                  <a:gd name="connsiteX260" fmla="*/ 2082589 w 3048803"/>
                  <a:gd name="connsiteY260" fmla="*/ 3089722 h 3378200"/>
                  <a:gd name="connsiteX261" fmla="*/ 2045773 w 3048803"/>
                  <a:gd name="connsiteY261" fmla="*/ 3095438 h 3378200"/>
                  <a:gd name="connsiteX262" fmla="*/ 2019113 w 3048803"/>
                  <a:gd name="connsiteY262" fmla="*/ 3103058 h 3378200"/>
                  <a:gd name="connsiteX263" fmla="*/ 2005783 w 3048803"/>
                  <a:gd name="connsiteY263" fmla="*/ 3106869 h 3378200"/>
                  <a:gd name="connsiteX264" fmla="*/ 1979123 w 3048803"/>
                  <a:gd name="connsiteY264" fmla="*/ 3120205 h 3378200"/>
                  <a:gd name="connsiteX265" fmla="*/ 1975314 w 3048803"/>
                  <a:gd name="connsiteY265" fmla="*/ 3131636 h 3378200"/>
                  <a:gd name="connsiteX266" fmla="*/ 1973479 w 3048803"/>
                  <a:gd name="connsiteY266" fmla="*/ 3132471 h 3378200"/>
                  <a:gd name="connsiteX267" fmla="*/ 1972478 w 3048803"/>
                  <a:gd name="connsiteY267" fmla="*/ 3132137 h 3378200"/>
                  <a:gd name="connsiteX268" fmla="*/ 1953263 w 3048803"/>
                  <a:gd name="connsiteY268" fmla="*/ 3128047 h 3378200"/>
                  <a:gd name="connsiteX269" fmla="*/ 1936351 w 3048803"/>
                  <a:gd name="connsiteY269" fmla="*/ 3098165 h 3378200"/>
                  <a:gd name="connsiteX270" fmla="*/ 1919209 w 3048803"/>
                  <a:gd name="connsiteY270" fmla="*/ 3094990 h 3378200"/>
                  <a:gd name="connsiteX271" fmla="*/ 1900163 w 3048803"/>
                  <a:gd name="connsiteY271" fmla="*/ 3054985 h 3378200"/>
                  <a:gd name="connsiteX272" fmla="*/ 1891274 w 3048803"/>
                  <a:gd name="connsiteY272" fmla="*/ 2962275 h 3378200"/>
                  <a:gd name="connsiteX273" fmla="*/ 1848102 w 3048803"/>
                  <a:gd name="connsiteY273" fmla="*/ 2971165 h 3378200"/>
                  <a:gd name="connsiteX274" fmla="*/ 1816358 w 3048803"/>
                  <a:gd name="connsiteY274" fmla="*/ 3023235 h 3378200"/>
                  <a:gd name="connsiteX275" fmla="*/ 1816358 w 3048803"/>
                  <a:gd name="connsiteY275" fmla="*/ 3046095 h 3378200"/>
                  <a:gd name="connsiteX276" fmla="*/ 1747790 w 3048803"/>
                  <a:gd name="connsiteY276" fmla="*/ 3057525 h 3378200"/>
                  <a:gd name="connsiteX277" fmla="*/ 1723030 w 3048803"/>
                  <a:gd name="connsiteY277" fmla="*/ 3131820 h 3378200"/>
                  <a:gd name="connsiteX278" fmla="*/ 1747790 w 3048803"/>
                  <a:gd name="connsiteY278" fmla="*/ 3131820 h 3378200"/>
                  <a:gd name="connsiteX279" fmla="*/ 1706523 w 3048803"/>
                  <a:gd name="connsiteY279" fmla="*/ 3181985 h 3378200"/>
                  <a:gd name="connsiteX280" fmla="*/ 1619311 w 3048803"/>
                  <a:gd name="connsiteY280" fmla="*/ 3171817 h 3378200"/>
                  <a:gd name="connsiteX281" fmla="*/ 1632241 w 3048803"/>
                  <a:gd name="connsiteY281" fmla="*/ 3164205 h 3378200"/>
                  <a:gd name="connsiteX282" fmla="*/ 1603037 w 3048803"/>
                  <a:gd name="connsiteY282" fmla="*/ 3169920 h 3378200"/>
                  <a:gd name="connsiteX283" fmla="*/ 1619311 w 3048803"/>
                  <a:gd name="connsiteY283" fmla="*/ 3171817 h 3378200"/>
                  <a:gd name="connsiteX284" fmla="*/ 1531930 w 3048803"/>
                  <a:gd name="connsiteY284" fmla="*/ 3223260 h 3378200"/>
                  <a:gd name="connsiteX285" fmla="*/ 1442411 w 3048803"/>
                  <a:gd name="connsiteY285" fmla="*/ 3195955 h 3378200"/>
                  <a:gd name="connsiteX286" fmla="*/ 1442411 w 3048803"/>
                  <a:gd name="connsiteY286" fmla="*/ 3164205 h 3378200"/>
                  <a:gd name="connsiteX287" fmla="*/ 1413841 w 3048803"/>
                  <a:gd name="connsiteY287" fmla="*/ 3164205 h 3378200"/>
                  <a:gd name="connsiteX288" fmla="*/ 1384002 w 3048803"/>
                  <a:gd name="connsiteY288" fmla="*/ 3147060 h 3378200"/>
                  <a:gd name="connsiteX289" fmla="*/ 1316704 w 3048803"/>
                  <a:gd name="connsiteY289" fmla="*/ 3199130 h 3378200"/>
                  <a:gd name="connsiteX290" fmla="*/ 1302102 w 3048803"/>
                  <a:gd name="connsiteY290" fmla="*/ 3223260 h 3378200"/>
                  <a:gd name="connsiteX291" fmla="*/ 1302102 w 3048803"/>
                  <a:gd name="connsiteY291" fmla="*/ 3253740 h 3378200"/>
                  <a:gd name="connsiteX292" fmla="*/ 1302102 w 3048803"/>
                  <a:gd name="connsiteY292" fmla="*/ 3291205 h 3378200"/>
                  <a:gd name="connsiteX293" fmla="*/ 1265278 w 3048803"/>
                  <a:gd name="connsiteY293" fmla="*/ 3296920 h 3378200"/>
                  <a:gd name="connsiteX294" fmla="*/ 1227820 w 3048803"/>
                  <a:gd name="connsiteY294" fmla="*/ 3328670 h 3378200"/>
                  <a:gd name="connsiteX295" fmla="*/ 1187822 w 3048803"/>
                  <a:gd name="connsiteY295" fmla="*/ 3378200 h 3378200"/>
                  <a:gd name="connsiteX296" fmla="*/ 1170046 w 3048803"/>
                  <a:gd name="connsiteY296" fmla="*/ 3356610 h 3378200"/>
                  <a:gd name="connsiteX297" fmla="*/ 1104550 w 3048803"/>
                  <a:gd name="connsiteY297" fmla="*/ 3335507 h 3378200"/>
                  <a:gd name="connsiteX298" fmla="*/ 1112053 w 3048803"/>
                  <a:gd name="connsiteY298" fmla="*/ 3321685 h 3378200"/>
                  <a:gd name="connsiteX299" fmla="*/ 1099988 w 3048803"/>
                  <a:gd name="connsiteY299" fmla="*/ 3319145 h 3378200"/>
                  <a:gd name="connsiteX300" fmla="*/ 1099988 w 3048803"/>
                  <a:gd name="connsiteY300" fmla="*/ 3260090 h 3378200"/>
                  <a:gd name="connsiteX301" fmla="*/ 1112053 w 3048803"/>
                  <a:gd name="connsiteY301" fmla="*/ 3256280 h 3378200"/>
                  <a:gd name="connsiteX302" fmla="*/ 1099988 w 3048803"/>
                  <a:gd name="connsiteY302" fmla="*/ 3175000 h 3378200"/>
                  <a:gd name="connsiteX303" fmla="*/ 1099988 w 3048803"/>
                  <a:gd name="connsiteY303" fmla="*/ 3160395 h 3378200"/>
                  <a:gd name="connsiteX304" fmla="*/ 1099988 w 3048803"/>
                  <a:gd name="connsiteY304" fmla="*/ 3146425 h 3378200"/>
                  <a:gd name="connsiteX305" fmla="*/ 1079668 w 3048803"/>
                  <a:gd name="connsiteY305" fmla="*/ 3156585 h 3378200"/>
                  <a:gd name="connsiteX306" fmla="*/ 1075223 w 3048803"/>
                  <a:gd name="connsiteY306" fmla="*/ 3128010 h 3378200"/>
                  <a:gd name="connsiteX307" fmla="*/ 1071413 w 3048803"/>
                  <a:gd name="connsiteY307" fmla="*/ 3095625 h 3378200"/>
                  <a:gd name="connsiteX308" fmla="*/ 1084748 w 3048803"/>
                  <a:gd name="connsiteY308" fmla="*/ 3057525 h 3378200"/>
                  <a:gd name="connsiteX309" fmla="*/ 1046648 w 3048803"/>
                  <a:gd name="connsiteY309" fmla="*/ 3076575 h 3378200"/>
                  <a:gd name="connsiteX310" fmla="*/ 1023788 w 3048803"/>
                  <a:gd name="connsiteY310" fmla="*/ 3068955 h 3378200"/>
                  <a:gd name="connsiteX311" fmla="*/ 1035218 w 3048803"/>
                  <a:gd name="connsiteY311" fmla="*/ 3048000 h 3378200"/>
                  <a:gd name="connsiteX312" fmla="*/ 1023788 w 3048803"/>
                  <a:gd name="connsiteY312" fmla="*/ 3011805 h 3378200"/>
                  <a:gd name="connsiteX313" fmla="*/ 1021883 w 3048803"/>
                  <a:gd name="connsiteY313" fmla="*/ 2975610 h 3378200"/>
                  <a:gd name="connsiteX314" fmla="*/ 1000928 w 3048803"/>
                  <a:gd name="connsiteY314" fmla="*/ 2967990 h 3378200"/>
                  <a:gd name="connsiteX315" fmla="*/ 972353 w 3048803"/>
                  <a:gd name="connsiteY315" fmla="*/ 2971800 h 3378200"/>
                  <a:gd name="connsiteX316" fmla="*/ 983783 w 3048803"/>
                  <a:gd name="connsiteY316" fmla="*/ 2920365 h 3378200"/>
                  <a:gd name="connsiteX317" fmla="*/ 1000928 w 3048803"/>
                  <a:gd name="connsiteY317" fmla="*/ 2891790 h 3378200"/>
                  <a:gd name="connsiteX318" fmla="*/ 981878 w 3048803"/>
                  <a:gd name="connsiteY318" fmla="*/ 2861310 h 3378200"/>
                  <a:gd name="connsiteX319" fmla="*/ 981878 w 3048803"/>
                  <a:gd name="connsiteY319" fmla="*/ 2842260 h 3378200"/>
                  <a:gd name="connsiteX320" fmla="*/ 972353 w 3048803"/>
                  <a:gd name="connsiteY320" fmla="*/ 2819400 h 3378200"/>
                  <a:gd name="connsiteX321" fmla="*/ 959018 w 3048803"/>
                  <a:gd name="connsiteY321" fmla="*/ 2785110 h 3378200"/>
                  <a:gd name="connsiteX322" fmla="*/ 945683 w 3048803"/>
                  <a:gd name="connsiteY322" fmla="*/ 2747010 h 3378200"/>
                  <a:gd name="connsiteX323" fmla="*/ 948223 w 3048803"/>
                  <a:gd name="connsiteY323" fmla="*/ 2728595 h 3378200"/>
                  <a:gd name="connsiteX324" fmla="*/ 948223 w 3048803"/>
                  <a:gd name="connsiteY324" fmla="*/ 2716978 h 3378200"/>
                  <a:gd name="connsiteX325" fmla="*/ 933618 w 3048803"/>
                  <a:gd name="connsiteY325" fmla="*/ 2728595 h 3378200"/>
                  <a:gd name="connsiteX326" fmla="*/ 894248 w 3048803"/>
                  <a:gd name="connsiteY326" fmla="*/ 2684145 h 3378200"/>
                  <a:gd name="connsiteX327" fmla="*/ 865673 w 3048803"/>
                  <a:gd name="connsiteY327" fmla="*/ 2665095 h 3378200"/>
                  <a:gd name="connsiteX328" fmla="*/ 837098 w 3048803"/>
                  <a:gd name="connsiteY328" fmla="*/ 2610485 h 3378200"/>
                  <a:gd name="connsiteX329" fmla="*/ 807888 w 3048803"/>
                  <a:gd name="connsiteY329" fmla="*/ 2608580 h 3378200"/>
                  <a:gd name="connsiteX330" fmla="*/ 792013 w 3048803"/>
                  <a:gd name="connsiteY330" fmla="*/ 2620645 h 3378200"/>
                  <a:gd name="connsiteX331" fmla="*/ 778043 w 3048803"/>
                  <a:gd name="connsiteY331" fmla="*/ 2571750 h 3378200"/>
                  <a:gd name="connsiteX332" fmla="*/ 778043 w 3048803"/>
                  <a:gd name="connsiteY332" fmla="*/ 2543175 h 3378200"/>
                  <a:gd name="connsiteX333" fmla="*/ 749279 w 3048803"/>
                  <a:gd name="connsiteY333" fmla="*/ 2528801 h 3378200"/>
                  <a:gd name="connsiteX334" fmla="*/ 724703 w 3048803"/>
                  <a:gd name="connsiteY334" fmla="*/ 2458085 h 3378200"/>
                  <a:gd name="connsiteX335" fmla="*/ 731053 w 3048803"/>
                  <a:gd name="connsiteY335" fmla="*/ 2426970 h 3378200"/>
                  <a:gd name="connsiteX336" fmla="*/ 796458 w 3048803"/>
                  <a:gd name="connsiteY336" fmla="*/ 2334260 h 3378200"/>
                  <a:gd name="connsiteX337" fmla="*/ 807888 w 3048803"/>
                  <a:gd name="connsiteY337" fmla="*/ 2284730 h 3378200"/>
                  <a:gd name="connsiteX338" fmla="*/ 797561 w 3048803"/>
                  <a:gd name="connsiteY338" fmla="*/ 2252513 h 3378200"/>
                  <a:gd name="connsiteX339" fmla="*/ 789815 w 3048803"/>
                  <a:gd name="connsiteY339" fmla="*/ 2218816 h 3378200"/>
                  <a:gd name="connsiteX340" fmla="*/ 792397 w 3048803"/>
                  <a:gd name="connsiteY340" fmla="*/ 2195872 h 3378200"/>
                  <a:gd name="connsiteX341" fmla="*/ 735840 w 3048803"/>
                  <a:gd name="connsiteY341" fmla="*/ 2095542 h 3378200"/>
                  <a:gd name="connsiteX342" fmla="*/ 790108 w 3048803"/>
                  <a:gd name="connsiteY342" fmla="*/ 2103755 h 3378200"/>
                  <a:gd name="connsiteX343" fmla="*/ 807888 w 3048803"/>
                  <a:gd name="connsiteY343" fmla="*/ 2077085 h 3378200"/>
                  <a:gd name="connsiteX344" fmla="*/ 853608 w 3048803"/>
                  <a:gd name="connsiteY344" fmla="*/ 2072640 h 3378200"/>
                  <a:gd name="connsiteX345" fmla="*/ 873928 w 3048803"/>
                  <a:gd name="connsiteY345" fmla="*/ 2042160 h 3378200"/>
                  <a:gd name="connsiteX346" fmla="*/ 857418 w 3048803"/>
                  <a:gd name="connsiteY346" fmla="*/ 1997710 h 3378200"/>
                  <a:gd name="connsiteX347" fmla="*/ 881548 w 3048803"/>
                  <a:gd name="connsiteY347" fmla="*/ 1981200 h 3378200"/>
                  <a:gd name="connsiteX348" fmla="*/ 875833 w 3048803"/>
                  <a:gd name="connsiteY348" fmla="*/ 1952625 h 3378200"/>
                  <a:gd name="connsiteX349" fmla="*/ 899963 w 3048803"/>
                  <a:gd name="connsiteY349" fmla="*/ 1897380 h 3378200"/>
                  <a:gd name="connsiteX350" fmla="*/ 898058 w 3048803"/>
                  <a:gd name="connsiteY350" fmla="*/ 1885315 h 3378200"/>
                  <a:gd name="connsiteX351" fmla="*/ 901868 w 3048803"/>
                  <a:gd name="connsiteY351" fmla="*/ 1869440 h 3378200"/>
                  <a:gd name="connsiteX352" fmla="*/ 913298 w 3048803"/>
                  <a:gd name="connsiteY352" fmla="*/ 1844675 h 3378200"/>
                  <a:gd name="connsiteX353" fmla="*/ 913298 w 3048803"/>
                  <a:gd name="connsiteY353" fmla="*/ 1826260 h 3378200"/>
                  <a:gd name="connsiteX354" fmla="*/ 923673 w 3048803"/>
                  <a:gd name="connsiteY354" fmla="*/ 1832744 h 3378200"/>
                  <a:gd name="connsiteX355" fmla="*/ 913298 w 3048803"/>
                  <a:gd name="connsiteY355" fmla="*/ 1823085 h 3378200"/>
                  <a:gd name="connsiteX356" fmla="*/ 920918 w 3048803"/>
                  <a:gd name="connsiteY356" fmla="*/ 1805940 h 3378200"/>
                  <a:gd name="connsiteX357" fmla="*/ 931713 w 3048803"/>
                  <a:gd name="connsiteY357" fmla="*/ 1767840 h 3378200"/>
                  <a:gd name="connsiteX358" fmla="*/ 931713 w 3048803"/>
                  <a:gd name="connsiteY358" fmla="*/ 1751330 h 3378200"/>
                  <a:gd name="connsiteX359" fmla="*/ 948223 w 3048803"/>
                  <a:gd name="connsiteY359" fmla="*/ 1751330 h 3378200"/>
                  <a:gd name="connsiteX360" fmla="*/ 948223 w 3048803"/>
                  <a:gd name="connsiteY360" fmla="*/ 1714500 h 3378200"/>
                  <a:gd name="connsiteX361" fmla="*/ 953303 w 3048803"/>
                  <a:gd name="connsiteY361" fmla="*/ 1680210 h 3378200"/>
                  <a:gd name="connsiteX362" fmla="*/ 974258 w 3048803"/>
                  <a:gd name="connsiteY362" fmla="*/ 1671955 h 3378200"/>
                  <a:gd name="connsiteX363" fmla="*/ 987593 w 3048803"/>
                  <a:gd name="connsiteY363" fmla="*/ 1651000 h 3378200"/>
                  <a:gd name="connsiteX364" fmla="*/ 993929 w 3048803"/>
                  <a:gd name="connsiteY364" fmla="*/ 1644465 h 3378200"/>
                  <a:gd name="connsiteX365" fmla="*/ 995848 w 3048803"/>
                  <a:gd name="connsiteY365" fmla="*/ 1640840 h 3378200"/>
                  <a:gd name="connsiteX366" fmla="*/ 997753 w 3048803"/>
                  <a:gd name="connsiteY366" fmla="*/ 1614805 h 3378200"/>
                  <a:gd name="connsiteX367" fmla="*/ 972353 w 3048803"/>
                  <a:gd name="connsiteY367" fmla="*/ 1602740 h 3378200"/>
                  <a:gd name="connsiteX368" fmla="*/ 961558 w 3048803"/>
                  <a:gd name="connsiteY368" fmla="*/ 1614805 h 3378200"/>
                  <a:gd name="connsiteX369" fmla="*/ 939968 w 3048803"/>
                  <a:gd name="connsiteY369" fmla="*/ 1625600 h 3378200"/>
                  <a:gd name="connsiteX370" fmla="*/ 905043 w 3048803"/>
                  <a:gd name="connsiteY370" fmla="*/ 1637030 h 3378200"/>
                  <a:gd name="connsiteX371" fmla="*/ 892343 w 3048803"/>
                  <a:gd name="connsiteY371" fmla="*/ 1672590 h 3378200"/>
                  <a:gd name="connsiteX372" fmla="*/ 870118 w 3048803"/>
                  <a:gd name="connsiteY372" fmla="*/ 1651635 h 3378200"/>
                  <a:gd name="connsiteX373" fmla="*/ 861706 w 3048803"/>
                  <a:gd name="connsiteY373" fmla="*/ 1633315 h 3378200"/>
                  <a:gd name="connsiteX374" fmla="*/ 855897 w 3048803"/>
                  <a:gd name="connsiteY374" fmla="*/ 1618678 h 3378200"/>
                  <a:gd name="connsiteX375" fmla="*/ 854626 w 3048803"/>
                  <a:gd name="connsiteY375" fmla="*/ 1588260 h 3378200"/>
                  <a:gd name="connsiteX376" fmla="*/ 839324 w 3048803"/>
                  <a:gd name="connsiteY376" fmla="*/ 1564829 h 3378200"/>
                  <a:gd name="connsiteX377" fmla="*/ 814622 w 3048803"/>
                  <a:gd name="connsiteY377" fmla="*/ 1524761 h 3378200"/>
                  <a:gd name="connsiteX378" fmla="*/ 814238 w 3048803"/>
                  <a:gd name="connsiteY378" fmla="*/ 1526540 h 3378200"/>
                  <a:gd name="connsiteX379" fmla="*/ 784393 w 3048803"/>
                  <a:gd name="connsiteY379" fmla="*/ 1524635 h 3378200"/>
                  <a:gd name="connsiteX380" fmla="*/ 767248 w 3048803"/>
                  <a:gd name="connsiteY380" fmla="*/ 1507490 h 3378200"/>
                  <a:gd name="connsiteX381" fmla="*/ 753913 w 3048803"/>
                  <a:gd name="connsiteY381" fmla="*/ 1496061 h 3378200"/>
                  <a:gd name="connsiteX382" fmla="*/ 784393 w 3048803"/>
                  <a:gd name="connsiteY382" fmla="*/ 1484630 h 3378200"/>
                  <a:gd name="connsiteX383" fmla="*/ 814238 w 3048803"/>
                  <a:gd name="connsiteY383" fmla="*/ 1478915 h 3378200"/>
                  <a:gd name="connsiteX384" fmla="*/ 814238 w 3048803"/>
                  <a:gd name="connsiteY384" fmla="*/ 1464945 h 3378200"/>
                  <a:gd name="connsiteX385" fmla="*/ 814238 w 3048803"/>
                  <a:gd name="connsiteY385" fmla="*/ 1450340 h 3378200"/>
                  <a:gd name="connsiteX386" fmla="*/ 840908 w 3048803"/>
                  <a:gd name="connsiteY386" fmla="*/ 1437005 h 3378200"/>
                  <a:gd name="connsiteX387" fmla="*/ 871388 w 3048803"/>
                  <a:gd name="connsiteY387" fmla="*/ 1423670 h 3378200"/>
                  <a:gd name="connsiteX388" fmla="*/ 897423 w 3048803"/>
                  <a:gd name="connsiteY388" fmla="*/ 1417955 h 3378200"/>
                  <a:gd name="connsiteX389" fmla="*/ 915838 w 3048803"/>
                  <a:gd name="connsiteY389" fmla="*/ 1410335 h 3378200"/>
                  <a:gd name="connsiteX390" fmla="*/ 929173 w 3048803"/>
                  <a:gd name="connsiteY390" fmla="*/ 1398905 h 3378200"/>
                  <a:gd name="connsiteX391" fmla="*/ 939968 w 3048803"/>
                  <a:gd name="connsiteY391" fmla="*/ 1386840 h 3378200"/>
                  <a:gd name="connsiteX392" fmla="*/ 972353 w 3048803"/>
                  <a:gd name="connsiteY392" fmla="*/ 1386840 h 3378200"/>
                  <a:gd name="connsiteX393" fmla="*/ 1020613 w 3048803"/>
                  <a:gd name="connsiteY393" fmla="*/ 1386840 h 3378200"/>
                  <a:gd name="connsiteX394" fmla="*/ 1020613 w 3048803"/>
                  <a:gd name="connsiteY394" fmla="*/ 1398905 h 3378200"/>
                  <a:gd name="connsiteX395" fmla="*/ 1043473 w 3048803"/>
                  <a:gd name="connsiteY395" fmla="*/ 1383823 h 3378200"/>
                  <a:gd name="connsiteX396" fmla="*/ 1054903 w 3048803"/>
                  <a:gd name="connsiteY396" fmla="*/ 1392649 h 3378200"/>
                  <a:gd name="connsiteX397" fmla="*/ 1063063 w 3048803"/>
                  <a:gd name="connsiteY397" fmla="*/ 1400395 h 3378200"/>
                  <a:gd name="connsiteX398" fmla="*/ 1085383 w 3048803"/>
                  <a:gd name="connsiteY398" fmla="*/ 1402715 h 3378200"/>
                  <a:gd name="connsiteX399" fmla="*/ 1092941 w 3048803"/>
                  <a:gd name="connsiteY399" fmla="*/ 1423858 h 3378200"/>
                  <a:gd name="connsiteX400" fmla="*/ 1108243 w 3048803"/>
                  <a:gd name="connsiteY400" fmla="*/ 1400810 h 3378200"/>
                  <a:gd name="connsiteX401" fmla="*/ 1130468 w 3048803"/>
                  <a:gd name="connsiteY401" fmla="*/ 1386840 h 3378200"/>
                  <a:gd name="connsiteX402" fmla="*/ 1150153 w 3048803"/>
                  <a:gd name="connsiteY402" fmla="*/ 1386840 h 3378200"/>
                  <a:gd name="connsiteX403" fmla="*/ 1167298 w 3048803"/>
                  <a:gd name="connsiteY403" fmla="*/ 1386840 h 3378200"/>
                  <a:gd name="connsiteX404" fmla="*/ 1180633 w 3048803"/>
                  <a:gd name="connsiteY404" fmla="*/ 1360805 h 3378200"/>
                  <a:gd name="connsiteX405" fmla="*/ 1176823 w 3048803"/>
                  <a:gd name="connsiteY405" fmla="*/ 1330325 h 3378200"/>
                  <a:gd name="connsiteX406" fmla="*/ 1182538 w 3048803"/>
                  <a:gd name="connsiteY406" fmla="*/ 1313180 h 3378200"/>
                  <a:gd name="connsiteX407" fmla="*/ 1184443 w 3048803"/>
                  <a:gd name="connsiteY407" fmla="*/ 1309371 h 3378200"/>
                  <a:gd name="connsiteX408" fmla="*/ 1179950 w 3048803"/>
                  <a:gd name="connsiteY408" fmla="*/ 1295891 h 3378200"/>
                  <a:gd name="connsiteX409" fmla="*/ 1130851 w 3048803"/>
                  <a:gd name="connsiteY409" fmla="*/ 1326070 h 3378200"/>
                  <a:gd name="connsiteX410" fmla="*/ 1096625 w 3048803"/>
                  <a:gd name="connsiteY410" fmla="*/ 1293620 h 3378200"/>
                  <a:gd name="connsiteX411" fmla="*/ 1068873 w 3048803"/>
                  <a:gd name="connsiteY411" fmla="*/ 1288415 h 3378200"/>
                  <a:gd name="connsiteX412" fmla="*/ 1014898 w 3048803"/>
                  <a:gd name="connsiteY412" fmla="*/ 1241425 h 3378200"/>
                  <a:gd name="connsiteX413" fmla="*/ 972353 w 3048803"/>
                  <a:gd name="connsiteY413" fmla="*/ 1184910 h 3378200"/>
                  <a:gd name="connsiteX414" fmla="*/ 921553 w 3048803"/>
                  <a:gd name="connsiteY414" fmla="*/ 1211071 h 3378200"/>
                  <a:gd name="connsiteX415" fmla="*/ 875996 w 3048803"/>
                  <a:gd name="connsiteY415" fmla="*/ 1215673 h 3378200"/>
                  <a:gd name="connsiteX416" fmla="*/ 837575 w 3048803"/>
                  <a:gd name="connsiteY416" fmla="*/ 1207581 h 3378200"/>
                  <a:gd name="connsiteX417" fmla="*/ 761156 w 3048803"/>
                  <a:gd name="connsiteY417" fmla="*/ 1245298 h 3378200"/>
                  <a:gd name="connsiteX418" fmla="*/ 742075 w 3048803"/>
                  <a:gd name="connsiteY418" fmla="*/ 1218188 h 3378200"/>
                  <a:gd name="connsiteX419" fmla="*/ 753913 w 3048803"/>
                  <a:gd name="connsiteY419" fmla="*/ 1162050 h 3378200"/>
                  <a:gd name="connsiteX420" fmla="*/ 720893 w 3048803"/>
                  <a:gd name="connsiteY420" fmla="*/ 1184910 h 3378200"/>
                  <a:gd name="connsiteX421" fmla="*/ 695493 w 3048803"/>
                  <a:gd name="connsiteY421" fmla="*/ 1177290 h 3378200"/>
                  <a:gd name="connsiteX422" fmla="*/ 671363 w 3048803"/>
                  <a:gd name="connsiteY422" fmla="*/ 1146810 h 3378200"/>
                  <a:gd name="connsiteX423" fmla="*/ 655488 w 3048803"/>
                  <a:gd name="connsiteY423" fmla="*/ 1128395 h 3378200"/>
                  <a:gd name="connsiteX424" fmla="*/ 627548 w 3048803"/>
                  <a:gd name="connsiteY424" fmla="*/ 1128395 h 3378200"/>
                  <a:gd name="connsiteX425" fmla="*/ 605958 w 3048803"/>
                  <a:gd name="connsiteY425" fmla="*/ 1123315 h 3378200"/>
                  <a:gd name="connsiteX426" fmla="*/ 577383 w 3048803"/>
                  <a:gd name="connsiteY426" fmla="*/ 1123315 h 3378200"/>
                  <a:gd name="connsiteX427" fmla="*/ 561508 w 3048803"/>
                  <a:gd name="connsiteY427" fmla="*/ 1149350 h 3378200"/>
                  <a:gd name="connsiteX428" fmla="*/ 534838 w 3048803"/>
                  <a:gd name="connsiteY428" fmla="*/ 1164590 h 3378200"/>
                  <a:gd name="connsiteX429" fmla="*/ 512613 w 3048803"/>
                  <a:gd name="connsiteY429" fmla="*/ 1128395 h 3378200"/>
                  <a:gd name="connsiteX430" fmla="*/ 495468 w 3048803"/>
                  <a:gd name="connsiteY430" fmla="*/ 1108075 h 3378200"/>
                  <a:gd name="connsiteX431" fmla="*/ 495468 w 3048803"/>
                  <a:gd name="connsiteY431" fmla="*/ 1075055 h 3378200"/>
                  <a:gd name="connsiteX432" fmla="*/ 495468 w 3048803"/>
                  <a:gd name="connsiteY432" fmla="*/ 1056640 h 3378200"/>
                  <a:gd name="connsiteX433" fmla="*/ 481498 w 3048803"/>
                  <a:gd name="connsiteY433" fmla="*/ 1015365 h 3378200"/>
                  <a:gd name="connsiteX434" fmla="*/ 444668 w 3048803"/>
                  <a:gd name="connsiteY434" fmla="*/ 1017905 h 3378200"/>
                  <a:gd name="connsiteX435" fmla="*/ 439588 w 3048803"/>
                  <a:gd name="connsiteY435" fmla="*/ 996950 h 3378200"/>
                  <a:gd name="connsiteX436" fmla="*/ 409108 w 3048803"/>
                  <a:gd name="connsiteY436" fmla="*/ 1015365 h 3378200"/>
                  <a:gd name="connsiteX437" fmla="*/ 386248 w 3048803"/>
                  <a:gd name="connsiteY437" fmla="*/ 1017905 h 3378200"/>
                  <a:gd name="connsiteX438" fmla="*/ 357673 w 3048803"/>
                  <a:gd name="connsiteY438" fmla="*/ 1028065 h 3378200"/>
                  <a:gd name="connsiteX439" fmla="*/ 325923 w 3048803"/>
                  <a:gd name="connsiteY439" fmla="*/ 1010285 h 3378200"/>
                  <a:gd name="connsiteX440" fmla="*/ 315128 w 3048803"/>
                  <a:gd name="connsiteY440" fmla="*/ 984250 h 3378200"/>
                  <a:gd name="connsiteX441" fmla="*/ 293538 w 3048803"/>
                  <a:gd name="connsiteY441" fmla="*/ 984250 h 3378200"/>
                  <a:gd name="connsiteX442" fmla="*/ 272583 w 3048803"/>
                  <a:gd name="connsiteY442" fmla="*/ 958215 h 3378200"/>
                  <a:gd name="connsiteX443" fmla="*/ 252263 w 3048803"/>
                  <a:gd name="connsiteY443" fmla="*/ 958215 h 3378200"/>
                  <a:gd name="connsiteX444" fmla="*/ 242103 w 3048803"/>
                  <a:gd name="connsiteY444" fmla="*/ 974090 h 3378200"/>
                  <a:gd name="connsiteX445" fmla="*/ 219878 w 3048803"/>
                  <a:gd name="connsiteY445" fmla="*/ 991870 h 3378200"/>
                  <a:gd name="connsiteX446" fmla="*/ 214798 w 3048803"/>
                  <a:gd name="connsiteY446" fmla="*/ 974090 h 3378200"/>
                  <a:gd name="connsiteX447" fmla="*/ 188128 w 3048803"/>
                  <a:gd name="connsiteY447" fmla="*/ 974090 h 3378200"/>
                  <a:gd name="connsiteX448" fmla="*/ 198288 w 3048803"/>
                  <a:gd name="connsiteY448" fmla="*/ 920116 h 3378200"/>
                  <a:gd name="connsiteX449" fmla="*/ 160062 w 3048803"/>
                  <a:gd name="connsiteY449" fmla="*/ 920116 h 3378200"/>
                  <a:gd name="connsiteX450" fmla="*/ 128821 w 3048803"/>
                  <a:gd name="connsiteY450" fmla="*/ 873761 h 3378200"/>
                  <a:gd name="connsiteX451" fmla="*/ 167808 w 3048803"/>
                  <a:gd name="connsiteY451" fmla="*/ 845185 h 3378200"/>
                  <a:gd name="connsiteX452" fmla="*/ 165226 w 3048803"/>
                  <a:gd name="connsiteY452" fmla="*/ 816736 h 3378200"/>
                  <a:gd name="connsiteX453" fmla="*/ 146643 w 3048803"/>
                  <a:gd name="connsiteY453" fmla="*/ 795020 h 3378200"/>
                  <a:gd name="connsiteX454" fmla="*/ 167808 w 3048803"/>
                  <a:gd name="connsiteY454" fmla="*/ 747395 h 3378200"/>
                  <a:gd name="connsiteX455" fmla="*/ 185588 w 3048803"/>
                  <a:gd name="connsiteY455" fmla="*/ 760095 h 3378200"/>
                  <a:gd name="connsiteX456" fmla="*/ 259883 w 3048803"/>
                  <a:gd name="connsiteY456" fmla="*/ 726440 h 3378200"/>
                  <a:gd name="connsiteX457" fmla="*/ 219878 w 3048803"/>
                  <a:gd name="connsiteY457" fmla="*/ 693420 h 3378200"/>
                  <a:gd name="connsiteX458" fmla="*/ 193208 w 3048803"/>
                  <a:gd name="connsiteY458" fmla="*/ 652780 h 3378200"/>
                  <a:gd name="connsiteX459" fmla="*/ 214798 w 3048803"/>
                  <a:gd name="connsiteY459" fmla="*/ 633730 h 3378200"/>
                  <a:gd name="connsiteX460" fmla="*/ 183048 w 3048803"/>
                  <a:gd name="connsiteY460" fmla="*/ 610870 h 3378200"/>
                  <a:gd name="connsiteX461" fmla="*/ 198288 w 3048803"/>
                  <a:gd name="connsiteY461" fmla="*/ 551815 h 3378200"/>
                  <a:gd name="connsiteX462" fmla="*/ 195748 w 3048803"/>
                  <a:gd name="connsiteY462" fmla="*/ 508636 h 3378200"/>
                  <a:gd name="connsiteX463" fmla="*/ 167808 w 3048803"/>
                  <a:gd name="connsiteY463" fmla="*/ 489585 h 3378200"/>
                  <a:gd name="connsiteX464" fmla="*/ 214798 w 3048803"/>
                  <a:gd name="connsiteY464" fmla="*/ 481965 h 3378200"/>
                  <a:gd name="connsiteX465" fmla="*/ 202733 w 3048803"/>
                  <a:gd name="connsiteY465" fmla="*/ 422911 h 3378200"/>
                  <a:gd name="connsiteX466" fmla="*/ 202733 w 3048803"/>
                  <a:gd name="connsiteY466" fmla="*/ 398145 h 3378200"/>
                  <a:gd name="connsiteX467" fmla="*/ 214798 w 3048803"/>
                  <a:gd name="connsiteY467" fmla="*/ 391160 h 3378200"/>
                  <a:gd name="connsiteX468" fmla="*/ 223688 w 3048803"/>
                  <a:gd name="connsiteY468" fmla="*/ 377191 h 3378200"/>
                  <a:gd name="connsiteX469" fmla="*/ 219878 w 3048803"/>
                  <a:gd name="connsiteY469" fmla="*/ 350520 h 3378200"/>
                  <a:gd name="connsiteX470" fmla="*/ 214798 w 3048803"/>
                  <a:gd name="connsiteY470" fmla="*/ 296545 h 3378200"/>
                  <a:gd name="connsiteX471" fmla="*/ 183048 w 3048803"/>
                  <a:gd name="connsiteY471" fmla="*/ 265430 h 3378200"/>
                  <a:gd name="connsiteX472" fmla="*/ 159553 w 3048803"/>
                  <a:gd name="connsiteY472" fmla="*/ 255270 h 3378200"/>
                  <a:gd name="connsiteX473" fmla="*/ 125898 w 3048803"/>
                  <a:gd name="connsiteY473" fmla="*/ 257810 h 3378200"/>
                  <a:gd name="connsiteX474" fmla="*/ 120818 w 3048803"/>
                  <a:gd name="connsiteY474" fmla="*/ 285115 h 3378200"/>
                  <a:gd name="connsiteX475" fmla="*/ 91482 w 3048803"/>
                  <a:gd name="connsiteY475" fmla="*/ 278256 h 3378200"/>
                  <a:gd name="connsiteX476" fmla="*/ 67185 w 3048803"/>
                  <a:gd name="connsiteY476" fmla="*/ 263142 h 3378200"/>
                  <a:gd name="connsiteX477" fmla="*/ 58588 w 3048803"/>
                  <a:gd name="connsiteY477" fmla="*/ 213995 h 3378200"/>
                  <a:gd name="connsiteX478" fmla="*/ 45679 w 3048803"/>
                  <a:gd name="connsiteY478" fmla="*/ 198372 h 3378200"/>
                  <a:gd name="connsiteX479" fmla="*/ 28492 w 3048803"/>
                  <a:gd name="connsiteY479" fmla="*/ 177884 h 3378200"/>
                  <a:gd name="connsiteX480" fmla="*/ 0 w 3048803"/>
                  <a:gd name="connsiteY480" fmla="*/ 172720 h 3378200"/>
                  <a:gd name="connsiteX481" fmla="*/ 43983 w 3048803"/>
                  <a:gd name="connsiteY481" fmla="*/ 116205 h 3378200"/>
                  <a:gd name="connsiteX482" fmla="*/ 58588 w 3048803"/>
                  <a:gd name="connsiteY482" fmla="*/ 111125 h 3378200"/>
                  <a:gd name="connsiteX483" fmla="*/ 58588 w 3048803"/>
                  <a:gd name="connsiteY483" fmla="*/ 85725 h 3378200"/>
                  <a:gd name="connsiteX484" fmla="*/ 120818 w 3048803"/>
                  <a:gd name="connsiteY484" fmla="*/ 85725 h 3378200"/>
                  <a:gd name="connsiteX485" fmla="*/ 120818 w 3048803"/>
                  <a:gd name="connsiteY485" fmla="*/ 64770 h 3378200"/>
                  <a:gd name="connsiteX486" fmla="*/ 159553 w 3048803"/>
                  <a:gd name="connsiteY486" fmla="*/ 62230 h 3378200"/>
                  <a:gd name="connsiteX487" fmla="*/ 167808 w 3048803"/>
                  <a:gd name="connsiteY487" fmla="*/ 28575 h 3378200"/>
                  <a:gd name="connsiteX488" fmla="*/ 167808 w 3048803"/>
                  <a:gd name="connsiteY488" fmla="*/ 0 h 3378200"/>
                  <a:gd name="connsiteX0" fmla="*/ 966497 w 3048803"/>
                  <a:gd name="connsiteY0" fmla="*/ 2693200 h 3378200"/>
                  <a:gd name="connsiteX1" fmla="*/ 964145 w 3048803"/>
                  <a:gd name="connsiteY1" fmla="*/ 2699470 h 3378200"/>
                  <a:gd name="connsiteX2" fmla="*/ 967273 w 3048803"/>
                  <a:gd name="connsiteY2" fmla="*/ 2698115 h 3378200"/>
                  <a:gd name="connsiteX3" fmla="*/ 966497 w 3048803"/>
                  <a:gd name="connsiteY3" fmla="*/ 2693200 h 3378200"/>
                  <a:gd name="connsiteX4" fmla="*/ 933618 w 3048803"/>
                  <a:gd name="connsiteY4" fmla="*/ 1861844 h 3378200"/>
                  <a:gd name="connsiteX5" fmla="*/ 933618 w 3048803"/>
                  <a:gd name="connsiteY5" fmla="*/ 1869440 h 3378200"/>
                  <a:gd name="connsiteX6" fmla="*/ 950128 w 3048803"/>
                  <a:gd name="connsiteY6" fmla="*/ 1869440 h 3378200"/>
                  <a:gd name="connsiteX7" fmla="*/ 950128 w 3048803"/>
                  <a:gd name="connsiteY7" fmla="*/ 1866214 h 3378200"/>
                  <a:gd name="connsiteX8" fmla="*/ 948223 w 3048803"/>
                  <a:gd name="connsiteY8" fmla="*/ 1866900 h 3378200"/>
                  <a:gd name="connsiteX9" fmla="*/ 933618 w 3048803"/>
                  <a:gd name="connsiteY9" fmla="*/ 1861844 h 3378200"/>
                  <a:gd name="connsiteX10" fmla="*/ 2615098 w 3048803"/>
                  <a:gd name="connsiteY10" fmla="*/ 1367155 h 3378200"/>
                  <a:gd name="connsiteX11" fmla="*/ 2611374 w 3048803"/>
                  <a:gd name="connsiteY11" fmla="*/ 1370879 h 3378200"/>
                  <a:gd name="connsiteX12" fmla="*/ 2612074 w 3048803"/>
                  <a:gd name="connsiteY12" fmla="*/ 1377875 h 3378200"/>
                  <a:gd name="connsiteX13" fmla="*/ 2614463 w 3048803"/>
                  <a:gd name="connsiteY13" fmla="*/ 1376680 h 3378200"/>
                  <a:gd name="connsiteX14" fmla="*/ 2615098 w 3048803"/>
                  <a:gd name="connsiteY14" fmla="*/ 1367155 h 3378200"/>
                  <a:gd name="connsiteX15" fmla="*/ 1338490 w 3048803"/>
                  <a:gd name="connsiteY15" fmla="*/ 1109545 h 3378200"/>
                  <a:gd name="connsiteX16" fmla="*/ 1325285 w 3048803"/>
                  <a:gd name="connsiteY16" fmla="*/ 1117370 h 3378200"/>
                  <a:gd name="connsiteX17" fmla="*/ 1326365 w 3048803"/>
                  <a:gd name="connsiteY17" fmla="*/ 1119187 h 3378200"/>
                  <a:gd name="connsiteX18" fmla="*/ 1327377 w 3048803"/>
                  <a:gd name="connsiteY18" fmla="*/ 1121684 h 3378200"/>
                  <a:gd name="connsiteX19" fmla="*/ 1331128 w 3048803"/>
                  <a:gd name="connsiteY19" fmla="*/ 1118870 h 3378200"/>
                  <a:gd name="connsiteX20" fmla="*/ 1338490 w 3048803"/>
                  <a:gd name="connsiteY20" fmla="*/ 1109545 h 3378200"/>
                  <a:gd name="connsiteX21" fmla="*/ 1389548 w 3048803"/>
                  <a:gd name="connsiteY21" fmla="*/ 885825 h 3378200"/>
                  <a:gd name="connsiteX22" fmla="*/ 1403518 w 3048803"/>
                  <a:gd name="connsiteY22" fmla="*/ 887730 h 3378200"/>
                  <a:gd name="connsiteX23" fmla="*/ 1385227 w 3048803"/>
                  <a:gd name="connsiteY23" fmla="*/ 888706 h 3378200"/>
                  <a:gd name="connsiteX24" fmla="*/ 1389548 w 3048803"/>
                  <a:gd name="connsiteY24" fmla="*/ 885825 h 3378200"/>
                  <a:gd name="connsiteX25" fmla="*/ 167808 w 3048803"/>
                  <a:gd name="connsiteY25" fmla="*/ 0 h 3378200"/>
                  <a:gd name="connsiteX26" fmla="*/ 214798 w 3048803"/>
                  <a:gd name="connsiteY26" fmla="*/ 10795 h 3378200"/>
                  <a:gd name="connsiteX27" fmla="*/ 259883 w 3048803"/>
                  <a:gd name="connsiteY27" fmla="*/ 10795 h 3378200"/>
                  <a:gd name="connsiteX28" fmla="*/ 293538 w 3048803"/>
                  <a:gd name="connsiteY28" fmla="*/ 67310 h 3378200"/>
                  <a:gd name="connsiteX29" fmla="*/ 345608 w 3048803"/>
                  <a:gd name="connsiteY29" fmla="*/ 83185 h 3378200"/>
                  <a:gd name="connsiteX30" fmla="*/ 386248 w 3048803"/>
                  <a:gd name="connsiteY30" fmla="*/ 62230 h 3378200"/>
                  <a:gd name="connsiteX31" fmla="*/ 409108 w 3048803"/>
                  <a:gd name="connsiteY31" fmla="*/ 106045 h 3378200"/>
                  <a:gd name="connsiteX32" fmla="*/ 439588 w 3048803"/>
                  <a:gd name="connsiteY32" fmla="*/ 140970 h 3378200"/>
                  <a:gd name="connsiteX33" fmla="*/ 429260 w 3048803"/>
                  <a:gd name="connsiteY33" fmla="*/ 188595 h 3378200"/>
                  <a:gd name="connsiteX34" fmla="*/ 443063 w 3048803"/>
                  <a:gd name="connsiteY34" fmla="*/ 269282 h 3378200"/>
                  <a:gd name="connsiteX35" fmla="*/ 420754 w 3048803"/>
                  <a:gd name="connsiteY35" fmla="*/ 293754 h 3378200"/>
                  <a:gd name="connsiteX36" fmla="*/ 401362 w 3048803"/>
                  <a:gd name="connsiteY36" fmla="*/ 343110 h 3378200"/>
                  <a:gd name="connsiteX37" fmla="*/ 429261 w 3048803"/>
                  <a:gd name="connsiteY37" fmla="*/ 391160 h 3378200"/>
                  <a:gd name="connsiteX38" fmla="*/ 439012 w 3048803"/>
                  <a:gd name="connsiteY38" fmla="*/ 428615 h 3378200"/>
                  <a:gd name="connsiteX39" fmla="*/ 438953 w 3048803"/>
                  <a:gd name="connsiteY39" fmla="*/ 428626 h 3378200"/>
                  <a:gd name="connsiteX40" fmla="*/ 438953 w 3048803"/>
                  <a:gd name="connsiteY40" fmla="*/ 432436 h 3378200"/>
                  <a:gd name="connsiteX41" fmla="*/ 439012 w 3048803"/>
                  <a:gd name="connsiteY41" fmla="*/ 428615 h 3378200"/>
                  <a:gd name="connsiteX42" fmla="*/ 470703 w 3048803"/>
                  <a:gd name="connsiteY42" fmla="*/ 422911 h 3378200"/>
                  <a:gd name="connsiteX43" fmla="*/ 524043 w 3048803"/>
                  <a:gd name="connsiteY43" fmla="*/ 422911 h 3378200"/>
                  <a:gd name="connsiteX44" fmla="*/ 556428 w 3048803"/>
                  <a:gd name="connsiteY44" fmla="*/ 452756 h 3378200"/>
                  <a:gd name="connsiteX45" fmla="*/ 591988 w 3048803"/>
                  <a:gd name="connsiteY45" fmla="*/ 430530 h 3378200"/>
                  <a:gd name="connsiteX46" fmla="*/ 637708 w 3048803"/>
                  <a:gd name="connsiteY46" fmla="*/ 469265 h 3378200"/>
                  <a:gd name="connsiteX47" fmla="*/ 680001 w 3048803"/>
                  <a:gd name="connsiteY47" fmla="*/ 425067 h 3378200"/>
                  <a:gd name="connsiteX48" fmla="*/ 733258 w 3048803"/>
                  <a:gd name="connsiteY48" fmla="*/ 487254 h 3378200"/>
                  <a:gd name="connsiteX49" fmla="*/ 767248 w 3048803"/>
                  <a:gd name="connsiteY49" fmla="*/ 516382 h 3378200"/>
                  <a:gd name="connsiteX50" fmla="*/ 806618 w 3048803"/>
                  <a:gd name="connsiteY50" fmla="*/ 529590 h 3378200"/>
                  <a:gd name="connsiteX51" fmla="*/ 835193 w 3048803"/>
                  <a:gd name="connsiteY51" fmla="*/ 495300 h 3378200"/>
                  <a:gd name="connsiteX52" fmla="*/ 921553 w 3048803"/>
                  <a:gd name="connsiteY52" fmla="*/ 452756 h 3378200"/>
                  <a:gd name="connsiteX53" fmla="*/ 964608 w 3048803"/>
                  <a:gd name="connsiteY53" fmla="*/ 477011 h 3378200"/>
                  <a:gd name="connsiteX54" fmla="*/ 997118 w 3048803"/>
                  <a:gd name="connsiteY54" fmla="*/ 492125 h 3378200"/>
                  <a:gd name="connsiteX55" fmla="*/ 1043473 w 3048803"/>
                  <a:gd name="connsiteY55" fmla="*/ 508636 h 3378200"/>
                  <a:gd name="connsiteX56" fmla="*/ 1068873 w 3048803"/>
                  <a:gd name="connsiteY56" fmla="*/ 535941 h 3378200"/>
                  <a:gd name="connsiteX57" fmla="*/ 1114976 w 3048803"/>
                  <a:gd name="connsiteY57" fmla="*/ 531873 h 3378200"/>
                  <a:gd name="connsiteX58" fmla="*/ 1208747 w 3048803"/>
                  <a:gd name="connsiteY58" fmla="*/ 605874 h 3378200"/>
                  <a:gd name="connsiteX59" fmla="*/ 1297899 w 3048803"/>
                  <a:gd name="connsiteY59" fmla="*/ 605832 h 3378200"/>
                  <a:gd name="connsiteX60" fmla="*/ 1385420 w 3048803"/>
                  <a:gd name="connsiteY60" fmla="*/ 665042 h 3378200"/>
                  <a:gd name="connsiteX61" fmla="*/ 1420028 w 3048803"/>
                  <a:gd name="connsiteY61" fmla="*/ 668655 h 3378200"/>
                  <a:gd name="connsiteX62" fmla="*/ 1344295 w 3048803"/>
                  <a:gd name="connsiteY62" fmla="*/ 708702 h 3378200"/>
                  <a:gd name="connsiteX63" fmla="*/ 1329013 w 3048803"/>
                  <a:gd name="connsiteY63" fmla="*/ 747520 h 3378200"/>
                  <a:gd name="connsiteX64" fmla="*/ 1357163 w 3048803"/>
                  <a:gd name="connsiteY64" fmla="*/ 816610 h 3378200"/>
                  <a:gd name="connsiteX65" fmla="*/ 1355893 w 3048803"/>
                  <a:gd name="connsiteY65" fmla="*/ 890270 h 3378200"/>
                  <a:gd name="connsiteX66" fmla="*/ 1385227 w 3048803"/>
                  <a:gd name="connsiteY66" fmla="*/ 888706 h 3378200"/>
                  <a:gd name="connsiteX67" fmla="*/ 1372403 w 3048803"/>
                  <a:gd name="connsiteY67" fmla="*/ 897255 h 3378200"/>
                  <a:gd name="connsiteX68" fmla="*/ 1367958 w 3048803"/>
                  <a:gd name="connsiteY68" fmla="*/ 925195 h 3378200"/>
                  <a:gd name="connsiteX69" fmla="*/ 1321603 w 3048803"/>
                  <a:gd name="connsiteY69" fmla="*/ 922655 h 3378200"/>
                  <a:gd name="connsiteX70" fmla="*/ 1305728 w 3048803"/>
                  <a:gd name="connsiteY70" fmla="*/ 945516 h 3378200"/>
                  <a:gd name="connsiteX71" fmla="*/ 1357163 w 3048803"/>
                  <a:gd name="connsiteY71" fmla="*/ 996950 h 3378200"/>
                  <a:gd name="connsiteX72" fmla="*/ 1303488 w 3048803"/>
                  <a:gd name="connsiteY72" fmla="*/ 1075055 h 3378200"/>
                  <a:gd name="connsiteX73" fmla="*/ 1349543 w 3048803"/>
                  <a:gd name="connsiteY73" fmla="*/ 1102995 h 3378200"/>
                  <a:gd name="connsiteX74" fmla="*/ 1343114 w 3048803"/>
                  <a:gd name="connsiteY74" fmla="*/ 1106805 h 3378200"/>
                  <a:gd name="connsiteX75" fmla="*/ 1369228 w 3048803"/>
                  <a:gd name="connsiteY75" fmla="*/ 1106805 h 3378200"/>
                  <a:gd name="connsiteX76" fmla="*/ 1376848 w 3048803"/>
                  <a:gd name="connsiteY76" fmla="*/ 1130300 h 3378200"/>
                  <a:gd name="connsiteX77" fmla="*/ 1384468 w 3048803"/>
                  <a:gd name="connsiteY77" fmla="*/ 1155065 h 3378200"/>
                  <a:gd name="connsiteX78" fmla="*/ 1420028 w 3048803"/>
                  <a:gd name="connsiteY78" fmla="*/ 1160780 h 3378200"/>
                  <a:gd name="connsiteX79" fmla="*/ 1451143 w 3048803"/>
                  <a:gd name="connsiteY79" fmla="*/ 1170305 h 3378200"/>
                  <a:gd name="connsiteX80" fmla="*/ 1470193 w 3048803"/>
                  <a:gd name="connsiteY80" fmla="*/ 1164590 h 3378200"/>
                  <a:gd name="connsiteX81" fmla="*/ 1483528 w 3048803"/>
                  <a:gd name="connsiteY81" fmla="*/ 1145541 h 3378200"/>
                  <a:gd name="connsiteX82" fmla="*/ 1493053 w 3048803"/>
                  <a:gd name="connsiteY82" fmla="*/ 1106805 h 3378200"/>
                  <a:gd name="connsiteX83" fmla="*/ 1521628 w 3048803"/>
                  <a:gd name="connsiteY83" fmla="*/ 1106805 h 3378200"/>
                  <a:gd name="connsiteX84" fmla="*/ 1531153 w 3048803"/>
                  <a:gd name="connsiteY84" fmla="*/ 1126490 h 3378200"/>
                  <a:gd name="connsiteX85" fmla="*/ 1550203 w 3048803"/>
                  <a:gd name="connsiteY85" fmla="*/ 1126490 h 3378200"/>
                  <a:gd name="connsiteX86" fmla="*/ 1569253 w 3048803"/>
                  <a:gd name="connsiteY86" fmla="*/ 1143635 h 3378200"/>
                  <a:gd name="connsiteX87" fmla="*/ 1594018 w 3048803"/>
                  <a:gd name="connsiteY87" fmla="*/ 1143635 h 3378200"/>
                  <a:gd name="connsiteX88" fmla="*/ 1603543 w 3048803"/>
                  <a:gd name="connsiteY88" fmla="*/ 1126490 h 3378200"/>
                  <a:gd name="connsiteX89" fmla="*/ 1590208 w 3048803"/>
                  <a:gd name="connsiteY89" fmla="*/ 1170305 h 3378200"/>
                  <a:gd name="connsiteX90" fmla="*/ 1591861 w 3048803"/>
                  <a:gd name="connsiteY90" fmla="*/ 1197102 h 3378200"/>
                  <a:gd name="connsiteX91" fmla="*/ 1598254 w 3048803"/>
                  <a:gd name="connsiteY91" fmla="*/ 1223094 h 3378200"/>
                  <a:gd name="connsiteX92" fmla="*/ 1612265 w 3048803"/>
                  <a:gd name="connsiteY92" fmla="*/ 1253065 h 3378200"/>
                  <a:gd name="connsiteX93" fmla="*/ 1628141 w 3048803"/>
                  <a:gd name="connsiteY93" fmla="*/ 1253065 h 3378200"/>
                  <a:gd name="connsiteX94" fmla="*/ 1635551 w 3048803"/>
                  <a:gd name="connsiteY94" fmla="*/ 1258229 h 3378200"/>
                  <a:gd name="connsiteX95" fmla="*/ 1651593 w 3048803"/>
                  <a:gd name="connsiteY95" fmla="*/ 1278465 h 3378200"/>
                  <a:gd name="connsiteX96" fmla="*/ 1676358 w 3048803"/>
                  <a:gd name="connsiteY96" fmla="*/ 1298065 h 3378200"/>
                  <a:gd name="connsiteX97" fmla="*/ 1692585 w 3048803"/>
                  <a:gd name="connsiteY97" fmla="*/ 1310221 h 3378200"/>
                  <a:gd name="connsiteX98" fmla="*/ 1696253 w 3048803"/>
                  <a:gd name="connsiteY98" fmla="*/ 1295400 h 3378200"/>
                  <a:gd name="connsiteX99" fmla="*/ 1719113 w 3048803"/>
                  <a:gd name="connsiteY99" fmla="*/ 1310640 h 3378200"/>
                  <a:gd name="connsiteX100" fmla="*/ 1726098 w 3048803"/>
                  <a:gd name="connsiteY100" fmla="*/ 1314450 h 3378200"/>
                  <a:gd name="connsiteX101" fmla="*/ 1747688 w 3048803"/>
                  <a:gd name="connsiteY101" fmla="*/ 1314450 h 3378200"/>
                  <a:gd name="connsiteX102" fmla="*/ 1768643 w 3048803"/>
                  <a:gd name="connsiteY102" fmla="*/ 1314450 h 3378200"/>
                  <a:gd name="connsiteX103" fmla="*/ 1805473 w 3048803"/>
                  <a:gd name="connsiteY103" fmla="*/ 1336675 h 3378200"/>
                  <a:gd name="connsiteX104" fmla="*/ 1782613 w 3048803"/>
                  <a:gd name="connsiteY104" fmla="*/ 1349375 h 3378200"/>
                  <a:gd name="connsiteX105" fmla="*/ 1782613 w 3048803"/>
                  <a:gd name="connsiteY105" fmla="*/ 1364615 h 3378200"/>
                  <a:gd name="connsiteX106" fmla="*/ 1768643 w 3048803"/>
                  <a:gd name="connsiteY106" fmla="*/ 1384935 h 3378200"/>
                  <a:gd name="connsiteX107" fmla="*/ 1790233 w 3048803"/>
                  <a:gd name="connsiteY107" fmla="*/ 1402715 h 3378200"/>
                  <a:gd name="connsiteX108" fmla="*/ 1805473 w 3048803"/>
                  <a:gd name="connsiteY108" fmla="*/ 1428750 h 3378200"/>
                  <a:gd name="connsiteX109" fmla="*/ 1834048 w 3048803"/>
                  <a:gd name="connsiteY109" fmla="*/ 1438910 h 3378200"/>
                  <a:gd name="connsiteX110" fmla="*/ 1861988 w 3048803"/>
                  <a:gd name="connsiteY110" fmla="*/ 1418590 h 3378200"/>
                  <a:gd name="connsiteX111" fmla="*/ 1879768 w 3048803"/>
                  <a:gd name="connsiteY111" fmla="*/ 1426210 h 3378200"/>
                  <a:gd name="connsiteX112" fmla="*/ 1895008 w 3048803"/>
                  <a:gd name="connsiteY112" fmla="*/ 1397635 h 3378200"/>
                  <a:gd name="connsiteX113" fmla="*/ 1919138 w 3048803"/>
                  <a:gd name="connsiteY113" fmla="*/ 1410970 h 3378200"/>
                  <a:gd name="connsiteX114" fmla="*/ 1919138 w 3048803"/>
                  <a:gd name="connsiteY114" fmla="*/ 1431290 h 3378200"/>
                  <a:gd name="connsiteX115" fmla="*/ 1941363 w 3048803"/>
                  <a:gd name="connsiteY115" fmla="*/ 1446530 h 3378200"/>
                  <a:gd name="connsiteX116" fmla="*/ 1957873 w 3048803"/>
                  <a:gd name="connsiteY116" fmla="*/ 1413510 h 3378200"/>
                  <a:gd name="connsiteX117" fmla="*/ 1988988 w 3048803"/>
                  <a:gd name="connsiteY117" fmla="*/ 1410970 h 3378200"/>
                  <a:gd name="connsiteX118" fmla="*/ 2031533 w 3048803"/>
                  <a:gd name="connsiteY118" fmla="*/ 1410970 h 3378200"/>
                  <a:gd name="connsiteX119" fmla="*/ 2057568 w 3048803"/>
                  <a:gd name="connsiteY119" fmla="*/ 1431290 h 3378200"/>
                  <a:gd name="connsiteX120" fmla="*/ 2086032 w 3048803"/>
                  <a:gd name="connsiteY120" fmla="*/ 1424444 h 3378200"/>
                  <a:gd name="connsiteX121" fmla="*/ 2081698 w 3048803"/>
                  <a:gd name="connsiteY121" fmla="*/ 1421130 h 3378200"/>
                  <a:gd name="connsiteX122" fmla="*/ 2122973 w 3048803"/>
                  <a:gd name="connsiteY122" fmla="*/ 1396365 h 3378200"/>
                  <a:gd name="connsiteX123" fmla="*/ 2164883 w 3048803"/>
                  <a:gd name="connsiteY123" fmla="*/ 1369695 h 3378200"/>
                  <a:gd name="connsiteX124" fmla="*/ 2162978 w 3048803"/>
                  <a:gd name="connsiteY124" fmla="*/ 1338580 h 3378200"/>
                  <a:gd name="connsiteX125" fmla="*/ 2174408 w 3048803"/>
                  <a:gd name="connsiteY125" fmla="*/ 1247775 h 3378200"/>
                  <a:gd name="connsiteX126" fmla="*/ 2192823 w 3048803"/>
                  <a:gd name="connsiteY126" fmla="*/ 1230630 h 3378200"/>
                  <a:gd name="connsiteX127" fmla="*/ 2113448 w 3048803"/>
                  <a:gd name="connsiteY127" fmla="*/ 1189355 h 3378200"/>
                  <a:gd name="connsiteX128" fmla="*/ 2079793 w 3048803"/>
                  <a:gd name="connsiteY128" fmla="*/ 1189355 h 3378200"/>
                  <a:gd name="connsiteX129" fmla="*/ 2050583 w 3048803"/>
                  <a:gd name="connsiteY129" fmla="*/ 1211580 h 3378200"/>
                  <a:gd name="connsiteX130" fmla="*/ 2029628 w 3048803"/>
                  <a:gd name="connsiteY130" fmla="*/ 1253490 h 3378200"/>
                  <a:gd name="connsiteX131" fmla="*/ 2022008 w 3048803"/>
                  <a:gd name="connsiteY131" fmla="*/ 1245870 h 3378200"/>
                  <a:gd name="connsiteX132" fmla="*/ 2004863 w 3048803"/>
                  <a:gd name="connsiteY132" fmla="*/ 1243965 h 3378200"/>
                  <a:gd name="connsiteX133" fmla="*/ 2048678 w 3048803"/>
                  <a:gd name="connsiteY133" fmla="*/ 1186815 h 3378200"/>
                  <a:gd name="connsiteX134" fmla="*/ 2023913 w 3048803"/>
                  <a:gd name="connsiteY134" fmla="*/ 1146810 h 3378200"/>
                  <a:gd name="connsiteX135" fmla="*/ 2004863 w 3048803"/>
                  <a:gd name="connsiteY135" fmla="*/ 1200150 h 3378200"/>
                  <a:gd name="connsiteX136" fmla="*/ 1989623 w 3048803"/>
                  <a:gd name="connsiteY136" fmla="*/ 1209675 h 3378200"/>
                  <a:gd name="connsiteX137" fmla="*/ 1993433 w 3048803"/>
                  <a:gd name="connsiteY137" fmla="*/ 1236345 h 3378200"/>
                  <a:gd name="connsiteX138" fmla="*/ 1955333 w 3048803"/>
                  <a:gd name="connsiteY138" fmla="*/ 1230630 h 3378200"/>
                  <a:gd name="connsiteX139" fmla="*/ 1955333 w 3048803"/>
                  <a:gd name="connsiteY139" fmla="*/ 1211580 h 3378200"/>
                  <a:gd name="connsiteX140" fmla="*/ 1987718 w 3048803"/>
                  <a:gd name="connsiteY140" fmla="*/ 1151255 h 3378200"/>
                  <a:gd name="connsiteX141" fmla="*/ 2010578 w 3048803"/>
                  <a:gd name="connsiteY141" fmla="*/ 1135380 h 3378200"/>
                  <a:gd name="connsiteX142" fmla="*/ 1997243 w 3048803"/>
                  <a:gd name="connsiteY142" fmla="*/ 1074420 h 3378200"/>
                  <a:gd name="connsiteX143" fmla="*/ 2023913 w 3048803"/>
                  <a:gd name="connsiteY143" fmla="*/ 1033780 h 3378200"/>
                  <a:gd name="connsiteX144" fmla="*/ 2113448 w 3048803"/>
                  <a:gd name="connsiteY144" fmla="*/ 1017905 h 3378200"/>
                  <a:gd name="connsiteX145" fmla="*/ 2162978 w 3048803"/>
                  <a:gd name="connsiteY145" fmla="*/ 1005205 h 3378200"/>
                  <a:gd name="connsiteX146" fmla="*/ 2145198 w 3048803"/>
                  <a:gd name="connsiteY146" fmla="*/ 954405 h 3378200"/>
                  <a:gd name="connsiteX147" fmla="*/ 2111543 w 3048803"/>
                  <a:gd name="connsiteY147" fmla="*/ 963931 h 3378200"/>
                  <a:gd name="connsiteX148" fmla="*/ 2079793 w 3048803"/>
                  <a:gd name="connsiteY148" fmla="*/ 938530 h 3378200"/>
                  <a:gd name="connsiteX149" fmla="*/ 2081698 w 3048803"/>
                  <a:gd name="connsiteY149" fmla="*/ 859155 h 3378200"/>
                  <a:gd name="connsiteX150" fmla="*/ 2129323 w 3048803"/>
                  <a:gd name="connsiteY150" fmla="*/ 824230 h 3378200"/>
                  <a:gd name="connsiteX151" fmla="*/ 2192823 w 3048803"/>
                  <a:gd name="connsiteY151" fmla="*/ 805180 h 3378200"/>
                  <a:gd name="connsiteX152" fmla="*/ 2213778 w 3048803"/>
                  <a:gd name="connsiteY152" fmla="*/ 849630 h 3378200"/>
                  <a:gd name="connsiteX153" fmla="*/ 2230923 w 3048803"/>
                  <a:gd name="connsiteY153" fmla="*/ 881380 h 3378200"/>
                  <a:gd name="connsiteX154" fmla="*/ 2275373 w 3048803"/>
                  <a:gd name="connsiteY154" fmla="*/ 903605 h 3378200"/>
                  <a:gd name="connsiteX155" fmla="*/ 2275373 w 3048803"/>
                  <a:gd name="connsiteY155" fmla="*/ 878205 h 3378200"/>
                  <a:gd name="connsiteX156" fmla="*/ 2367448 w 3048803"/>
                  <a:gd name="connsiteY156" fmla="*/ 849630 h 3378200"/>
                  <a:gd name="connsiteX157" fmla="*/ 2403008 w 3048803"/>
                  <a:gd name="connsiteY157" fmla="*/ 862965 h 3378200"/>
                  <a:gd name="connsiteX158" fmla="*/ 2433488 w 3048803"/>
                  <a:gd name="connsiteY158" fmla="*/ 847725 h 3378200"/>
                  <a:gd name="connsiteX159" fmla="*/ 2456348 w 3048803"/>
                  <a:gd name="connsiteY159" fmla="*/ 872490 h 3378200"/>
                  <a:gd name="connsiteX160" fmla="*/ 2444918 w 3048803"/>
                  <a:gd name="connsiteY160" fmla="*/ 889635 h 3378200"/>
                  <a:gd name="connsiteX161" fmla="*/ 2469683 w 3048803"/>
                  <a:gd name="connsiteY161" fmla="*/ 901065 h 3378200"/>
                  <a:gd name="connsiteX162" fmla="*/ 2458253 w 3048803"/>
                  <a:gd name="connsiteY162" fmla="*/ 910590 h 3378200"/>
                  <a:gd name="connsiteX163" fmla="*/ 2469048 w 3048803"/>
                  <a:gd name="connsiteY163" fmla="*/ 922655 h 3378200"/>
                  <a:gd name="connsiteX164" fmla="*/ 2494448 w 3048803"/>
                  <a:gd name="connsiteY164" fmla="*/ 986155 h 3378200"/>
                  <a:gd name="connsiteX165" fmla="*/ 2458253 w 3048803"/>
                  <a:gd name="connsiteY165" fmla="*/ 1038225 h 3378200"/>
                  <a:gd name="connsiteX166" fmla="*/ 2471588 w 3048803"/>
                  <a:gd name="connsiteY166" fmla="*/ 1068705 h 3378200"/>
                  <a:gd name="connsiteX167" fmla="*/ 2448728 w 3048803"/>
                  <a:gd name="connsiteY167" fmla="*/ 1106805 h 3378200"/>
                  <a:gd name="connsiteX168" fmla="*/ 2448728 w 3048803"/>
                  <a:gd name="connsiteY168" fmla="*/ 1132206 h 3378200"/>
                  <a:gd name="connsiteX169" fmla="*/ 2427773 w 3048803"/>
                  <a:gd name="connsiteY169" fmla="*/ 1141095 h 3378200"/>
                  <a:gd name="connsiteX170" fmla="*/ 2431583 w 3048803"/>
                  <a:gd name="connsiteY170" fmla="*/ 1163955 h 3378200"/>
                  <a:gd name="connsiteX171" fmla="*/ 2387768 w 3048803"/>
                  <a:gd name="connsiteY171" fmla="*/ 1198880 h 3378200"/>
                  <a:gd name="connsiteX172" fmla="*/ 2384593 w 3048803"/>
                  <a:gd name="connsiteY172" fmla="*/ 1230630 h 3378200"/>
                  <a:gd name="connsiteX173" fmla="*/ 2345858 w 3048803"/>
                  <a:gd name="connsiteY173" fmla="*/ 1239520 h 3378200"/>
                  <a:gd name="connsiteX174" fmla="*/ 2330367 w 3048803"/>
                  <a:gd name="connsiteY174" fmla="*/ 1308309 h 3378200"/>
                  <a:gd name="connsiteX175" fmla="*/ 2384593 w 3048803"/>
                  <a:gd name="connsiteY175" fmla="*/ 1314451 h 3378200"/>
                  <a:gd name="connsiteX176" fmla="*/ 2430948 w 3048803"/>
                  <a:gd name="connsiteY176" fmla="*/ 1295400 h 3378200"/>
                  <a:gd name="connsiteX177" fmla="*/ 2472223 w 3048803"/>
                  <a:gd name="connsiteY177" fmla="*/ 1295400 h 3378200"/>
                  <a:gd name="connsiteX178" fmla="*/ 2536358 w 3048803"/>
                  <a:gd name="connsiteY178" fmla="*/ 1239520 h 3378200"/>
                  <a:gd name="connsiteX179" fmla="*/ 2570648 w 3048803"/>
                  <a:gd name="connsiteY179" fmla="*/ 1239520 h 3378200"/>
                  <a:gd name="connsiteX180" fmla="*/ 2573647 w 3048803"/>
                  <a:gd name="connsiteY180" fmla="*/ 1251314 h 3378200"/>
                  <a:gd name="connsiteX181" fmla="*/ 2573710 w 3048803"/>
                  <a:gd name="connsiteY181" fmla="*/ 1251335 h 3378200"/>
                  <a:gd name="connsiteX182" fmla="*/ 2580173 w 3048803"/>
                  <a:gd name="connsiteY182" fmla="*/ 1241425 h 3378200"/>
                  <a:gd name="connsiteX183" fmla="*/ 2601763 w 3048803"/>
                  <a:gd name="connsiteY183" fmla="*/ 1241425 h 3378200"/>
                  <a:gd name="connsiteX184" fmla="*/ 2627163 w 3048803"/>
                  <a:gd name="connsiteY184" fmla="*/ 1264285 h 3378200"/>
                  <a:gd name="connsiteX185" fmla="*/ 2639863 w 3048803"/>
                  <a:gd name="connsiteY185" fmla="*/ 1275715 h 3378200"/>
                  <a:gd name="connsiteX186" fmla="*/ 2653833 w 3048803"/>
                  <a:gd name="connsiteY186" fmla="*/ 1284605 h 3378200"/>
                  <a:gd name="connsiteX187" fmla="*/ 2662088 w 3048803"/>
                  <a:gd name="connsiteY187" fmla="*/ 1273175 h 3378200"/>
                  <a:gd name="connsiteX188" fmla="*/ 2681138 w 3048803"/>
                  <a:gd name="connsiteY188" fmla="*/ 1275715 h 3378200"/>
                  <a:gd name="connsiteX189" fmla="*/ 2698918 w 3048803"/>
                  <a:gd name="connsiteY189" fmla="*/ 1285875 h 3378200"/>
                  <a:gd name="connsiteX190" fmla="*/ 2702728 w 3048803"/>
                  <a:gd name="connsiteY190" fmla="*/ 1297940 h 3378200"/>
                  <a:gd name="connsiteX191" fmla="*/ 2716698 w 3048803"/>
                  <a:gd name="connsiteY191" fmla="*/ 1314451 h 3378200"/>
                  <a:gd name="connsiteX192" fmla="*/ 2715428 w 3048803"/>
                  <a:gd name="connsiteY192" fmla="*/ 1324610 h 3378200"/>
                  <a:gd name="connsiteX193" fmla="*/ 2737018 w 3048803"/>
                  <a:gd name="connsiteY193" fmla="*/ 1325880 h 3378200"/>
                  <a:gd name="connsiteX194" fmla="*/ 2737018 w 3048803"/>
                  <a:gd name="connsiteY194" fmla="*/ 1334770 h 3378200"/>
                  <a:gd name="connsiteX195" fmla="*/ 2763053 w 3048803"/>
                  <a:gd name="connsiteY195" fmla="*/ 1347470 h 3378200"/>
                  <a:gd name="connsiteX196" fmla="*/ 2760513 w 3048803"/>
                  <a:gd name="connsiteY196" fmla="*/ 1357630 h 3378200"/>
                  <a:gd name="connsiteX197" fmla="*/ 2775753 w 3048803"/>
                  <a:gd name="connsiteY197" fmla="*/ 1370330 h 3378200"/>
                  <a:gd name="connsiteX198" fmla="*/ 2766863 w 3048803"/>
                  <a:gd name="connsiteY198" fmla="*/ 1386205 h 3378200"/>
                  <a:gd name="connsiteX199" fmla="*/ 2766863 w 3048803"/>
                  <a:gd name="connsiteY199" fmla="*/ 1400175 h 3378200"/>
                  <a:gd name="connsiteX200" fmla="*/ 2777023 w 3048803"/>
                  <a:gd name="connsiteY200" fmla="*/ 1415415 h 3378200"/>
                  <a:gd name="connsiteX201" fmla="*/ 2793533 w 3048803"/>
                  <a:gd name="connsiteY201" fmla="*/ 1423036 h 3378200"/>
                  <a:gd name="connsiteX202" fmla="*/ 2793533 w 3048803"/>
                  <a:gd name="connsiteY202" fmla="*/ 1440815 h 3378200"/>
                  <a:gd name="connsiteX203" fmla="*/ 2771943 w 3048803"/>
                  <a:gd name="connsiteY203" fmla="*/ 1435735 h 3378200"/>
                  <a:gd name="connsiteX204" fmla="*/ 2763053 w 3048803"/>
                  <a:gd name="connsiteY204" fmla="*/ 1439545 h 3378200"/>
                  <a:gd name="connsiteX205" fmla="*/ 2753528 w 3048803"/>
                  <a:gd name="connsiteY205" fmla="*/ 1431925 h 3378200"/>
                  <a:gd name="connsiteX206" fmla="*/ 2750988 w 3048803"/>
                  <a:gd name="connsiteY206" fmla="*/ 1508760 h 3378200"/>
                  <a:gd name="connsiteX207" fmla="*/ 2773213 w 3048803"/>
                  <a:gd name="connsiteY207" fmla="*/ 1512570 h 3378200"/>
                  <a:gd name="connsiteX208" fmla="*/ 2783373 w 3048803"/>
                  <a:gd name="connsiteY208" fmla="*/ 1504950 h 3378200"/>
                  <a:gd name="connsiteX209" fmla="*/ 2807503 w 3048803"/>
                  <a:gd name="connsiteY209" fmla="*/ 1525270 h 3378200"/>
                  <a:gd name="connsiteX210" fmla="*/ 2831633 w 3048803"/>
                  <a:gd name="connsiteY210" fmla="*/ 1554481 h 3378200"/>
                  <a:gd name="connsiteX211" fmla="*/ 2851953 w 3048803"/>
                  <a:gd name="connsiteY211" fmla="*/ 1553210 h 3378200"/>
                  <a:gd name="connsiteX212" fmla="*/ 2869098 w 3048803"/>
                  <a:gd name="connsiteY212" fmla="*/ 1565910 h 3378200"/>
                  <a:gd name="connsiteX213" fmla="*/ 2886878 w 3048803"/>
                  <a:gd name="connsiteY213" fmla="*/ 1551940 h 3378200"/>
                  <a:gd name="connsiteX214" fmla="*/ 2898308 w 3048803"/>
                  <a:gd name="connsiteY214" fmla="*/ 1565910 h 3378200"/>
                  <a:gd name="connsiteX215" fmla="*/ 2921168 w 3048803"/>
                  <a:gd name="connsiteY215" fmla="*/ 1554481 h 3378200"/>
                  <a:gd name="connsiteX216" fmla="*/ 2937678 w 3048803"/>
                  <a:gd name="connsiteY216" fmla="*/ 1575435 h 3378200"/>
                  <a:gd name="connsiteX217" fmla="*/ 2971333 w 3048803"/>
                  <a:gd name="connsiteY217" fmla="*/ 1602105 h 3378200"/>
                  <a:gd name="connsiteX218" fmla="*/ 2981493 w 3048803"/>
                  <a:gd name="connsiteY218" fmla="*/ 1602105 h 3378200"/>
                  <a:gd name="connsiteX219" fmla="*/ 2976413 w 3048803"/>
                  <a:gd name="connsiteY219" fmla="*/ 1614805 h 3378200"/>
                  <a:gd name="connsiteX220" fmla="*/ 2981493 w 3048803"/>
                  <a:gd name="connsiteY220" fmla="*/ 1632585 h 3378200"/>
                  <a:gd name="connsiteX221" fmla="*/ 2986573 w 3048803"/>
                  <a:gd name="connsiteY221" fmla="*/ 1663700 h 3378200"/>
                  <a:gd name="connsiteX222" fmla="*/ 3000543 w 3048803"/>
                  <a:gd name="connsiteY222" fmla="*/ 1659255 h 3378200"/>
                  <a:gd name="connsiteX223" fmla="*/ 3010703 w 3048803"/>
                  <a:gd name="connsiteY223" fmla="*/ 1685290 h 3378200"/>
                  <a:gd name="connsiteX224" fmla="*/ 3048803 w 3048803"/>
                  <a:gd name="connsiteY224" fmla="*/ 1729740 h 3378200"/>
                  <a:gd name="connsiteX225" fmla="*/ 3026729 w 3048803"/>
                  <a:gd name="connsiteY225" fmla="*/ 1798723 h 3378200"/>
                  <a:gd name="connsiteX226" fmla="*/ 3013147 w 3048803"/>
                  <a:gd name="connsiteY226" fmla="*/ 1792286 h 3378200"/>
                  <a:gd name="connsiteX227" fmla="*/ 2996009 w 3048803"/>
                  <a:gd name="connsiteY227" fmla="*/ 1872304 h 3378200"/>
                  <a:gd name="connsiteX228" fmla="*/ 2948402 w 3048803"/>
                  <a:gd name="connsiteY228" fmla="*/ 1929460 h 3378200"/>
                  <a:gd name="connsiteX229" fmla="*/ 2963636 w 3048803"/>
                  <a:gd name="connsiteY229" fmla="*/ 1958038 h 3378200"/>
                  <a:gd name="connsiteX230" fmla="*/ 2881752 w 3048803"/>
                  <a:gd name="connsiteY230" fmla="*/ 2087591 h 3378200"/>
                  <a:gd name="connsiteX231" fmla="*/ 2837953 w 3048803"/>
                  <a:gd name="connsiteY231" fmla="*/ 2110453 h 3378200"/>
                  <a:gd name="connsiteX232" fmla="*/ 2782729 w 3048803"/>
                  <a:gd name="connsiteY232" fmla="*/ 2129505 h 3378200"/>
                  <a:gd name="connsiteX233" fmla="*/ 2742739 w 3048803"/>
                  <a:gd name="connsiteY233" fmla="*/ 2188566 h 3378200"/>
                  <a:gd name="connsiteX234" fmla="*/ 2733218 w 3048803"/>
                  <a:gd name="connsiteY234" fmla="*/ 2342887 h 3378200"/>
                  <a:gd name="connsiteX235" fmla="*/ 2712271 w 3048803"/>
                  <a:gd name="connsiteY235" fmla="*/ 2360033 h 3378200"/>
                  <a:gd name="connsiteX236" fmla="*/ 2693228 w 3048803"/>
                  <a:gd name="connsiteY236" fmla="*/ 2392422 h 3378200"/>
                  <a:gd name="connsiteX237" fmla="*/ 2691324 w 3048803"/>
                  <a:gd name="connsiteY237" fmla="*/ 2464819 h 3378200"/>
                  <a:gd name="connsiteX238" fmla="*/ 2641813 w 3048803"/>
                  <a:gd name="connsiteY238" fmla="*/ 2521975 h 3378200"/>
                  <a:gd name="connsiteX239" fmla="*/ 2609440 w 3048803"/>
                  <a:gd name="connsiteY239" fmla="*/ 2521975 h 3378200"/>
                  <a:gd name="connsiteX240" fmla="*/ 2535173 w 3048803"/>
                  <a:gd name="connsiteY240" fmla="*/ 2554363 h 3378200"/>
                  <a:gd name="connsiteX241" fmla="*/ 2487566 w 3048803"/>
                  <a:gd name="connsiteY241" fmla="*/ 2605803 h 3378200"/>
                  <a:gd name="connsiteX242" fmla="*/ 2487566 w 3048803"/>
                  <a:gd name="connsiteY242" fmla="*/ 2638192 h 3378200"/>
                  <a:gd name="connsiteX243" fmla="*/ 2449480 w 3048803"/>
                  <a:gd name="connsiteY243" fmla="*/ 2653433 h 3378200"/>
                  <a:gd name="connsiteX244" fmla="*/ 2454688 w 3048803"/>
                  <a:gd name="connsiteY244" fmla="*/ 2729850 h 3378200"/>
                  <a:gd name="connsiteX245" fmla="*/ 2449481 w 3048803"/>
                  <a:gd name="connsiteY245" fmla="*/ 2728371 h 3378200"/>
                  <a:gd name="connsiteX246" fmla="*/ 2428533 w 3048803"/>
                  <a:gd name="connsiteY246" fmla="*/ 2794418 h 3378200"/>
                  <a:gd name="connsiteX247" fmla="*/ 2417108 w 3048803"/>
                  <a:gd name="connsiteY247" fmla="*/ 2788702 h 3378200"/>
                  <a:gd name="connsiteX248" fmla="*/ 2388544 w 3048803"/>
                  <a:gd name="connsiteY248" fmla="*/ 2815375 h 3378200"/>
                  <a:gd name="connsiteX249" fmla="*/ 2337128 w 3048803"/>
                  <a:gd name="connsiteY249" fmla="*/ 2840142 h 3378200"/>
                  <a:gd name="connsiteX250" fmla="*/ 2346649 w 3048803"/>
                  <a:gd name="connsiteY250" fmla="*/ 2855384 h 3378200"/>
                  <a:gd name="connsiteX251" fmla="*/ 2283808 w 3048803"/>
                  <a:gd name="connsiteY251" fmla="*/ 2914445 h 3378200"/>
                  <a:gd name="connsiteX252" fmla="*/ 2214620 w 3048803"/>
                  <a:gd name="connsiteY252" fmla="*/ 2990652 h 3378200"/>
                  <a:gd name="connsiteX253" fmla="*/ 2203828 w 3048803"/>
                  <a:gd name="connsiteY253" fmla="*/ 2990652 h 3378200"/>
                  <a:gd name="connsiteX254" fmla="*/ 2193672 w 3048803"/>
                  <a:gd name="connsiteY254" fmla="*/ 3019230 h 3378200"/>
                  <a:gd name="connsiteX255" fmla="*/ 2179072 w 3048803"/>
                  <a:gd name="connsiteY255" fmla="*/ 3034472 h 3378200"/>
                  <a:gd name="connsiteX256" fmla="*/ 2160030 w 3048803"/>
                  <a:gd name="connsiteY256" fmla="*/ 3055429 h 3378200"/>
                  <a:gd name="connsiteX257" fmla="*/ 2146700 w 3048803"/>
                  <a:gd name="connsiteY257" fmla="*/ 3064955 h 3378200"/>
                  <a:gd name="connsiteX258" fmla="*/ 2135909 w 3048803"/>
                  <a:gd name="connsiteY258" fmla="*/ 3076386 h 3378200"/>
                  <a:gd name="connsiteX259" fmla="*/ 2114327 w 3048803"/>
                  <a:gd name="connsiteY259" fmla="*/ 3084007 h 3378200"/>
                  <a:gd name="connsiteX260" fmla="*/ 2082589 w 3048803"/>
                  <a:gd name="connsiteY260" fmla="*/ 3089722 h 3378200"/>
                  <a:gd name="connsiteX261" fmla="*/ 2045773 w 3048803"/>
                  <a:gd name="connsiteY261" fmla="*/ 3095438 h 3378200"/>
                  <a:gd name="connsiteX262" fmla="*/ 2019113 w 3048803"/>
                  <a:gd name="connsiteY262" fmla="*/ 3103058 h 3378200"/>
                  <a:gd name="connsiteX263" fmla="*/ 2005783 w 3048803"/>
                  <a:gd name="connsiteY263" fmla="*/ 3106869 h 3378200"/>
                  <a:gd name="connsiteX264" fmla="*/ 1979123 w 3048803"/>
                  <a:gd name="connsiteY264" fmla="*/ 3120205 h 3378200"/>
                  <a:gd name="connsiteX265" fmla="*/ 1975314 w 3048803"/>
                  <a:gd name="connsiteY265" fmla="*/ 3131636 h 3378200"/>
                  <a:gd name="connsiteX266" fmla="*/ 1973479 w 3048803"/>
                  <a:gd name="connsiteY266" fmla="*/ 3132471 h 3378200"/>
                  <a:gd name="connsiteX267" fmla="*/ 1972478 w 3048803"/>
                  <a:gd name="connsiteY267" fmla="*/ 3132137 h 3378200"/>
                  <a:gd name="connsiteX268" fmla="*/ 1953263 w 3048803"/>
                  <a:gd name="connsiteY268" fmla="*/ 3128047 h 3378200"/>
                  <a:gd name="connsiteX269" fmla="*/ 1936351 w 3048803"/>
                  <a:gd name="connsiteY269" fmla="*/ 3098165 h 3378200"/>
                  <a:gd name="connsiteX270" fmla="*/ 1919209 w 3048803"/>
                  <a:gd name="connsiteY270" fmla="*/ 3094990 h 3378200"/>
                  <a:gd name="connsiteX271" fmla="*/ 1900163 w 3048803"/>
                  <a:gd name="connsiteY271" fmla="*/ 3054985 h 3378200"/>
                  <a:gd name="connsiteX272" fmla="*/ 1891274 w 3048803"/>
                  <a:gd name="connsiteY272" fmla="*/ 2962275 h 3378200"/>
                  <a:gd name="connsiteX273" fmla="*/ 1848102 w 3048803"/>
                  <a:gd name="connsiteY273" fmla="*/ 2971165 h 3378200"/>
                  <a:gd name="connsiteX274" fmla="*/ 1816358 w 3048803"/>
                  <a:gd name="connsiteY274" fmla="*/ 3023235 h 3378200"/>
                  <a:gd name="connsiteX275" fmla="*/ 1816358 w 3048803"/>
                  <a:gd name="connsiteY275" fmla="*/ 3046095 h 3378200"/>
                  <a:gd name="connsiteX276" fmla="*/ 1747790 w 3048803"/>
                  <a:gd name="connsiteY276" fmla="*/ 3057525 h 3378200"/>
                  <a:gd name="connsiteX277" fmla="*/ 1723030 w 3048803"/>
                  <a:gd name="connsiteY277" fmla="*/ 3131820 h 3378200"/>
                  <a:gd name="connsiteX278" fmla="*/ 1747790 w 3048803"/>
                  <a:gd name="connsiteY278" fmla="*/ 3131820 h 3378200"/>
                  <a:gd name="connsiteX279" fmla="*/ 1706523 w 3048803"/>
                  <a:gd name="connsiteY279" fmla="*/ 3181985 h 3378200"/>
                  <a:gd name="connsiteX280" fmla="*/ 1619311 w 3048803"/>
                  <a:gd name="connsiteY280" fmla="*/ 3171817 h 3378200"/>
                  <a:gd name="connsiteX281" fmla="*/ 1632241 w 3048803"/>
                  <a:gd name="connsiteY281" fmla="*/ 3164205 h 3378200"/>
                  <a:gd name="connsiteX282" fmla="*/ 1603037 w 3048803"/>
                  <a:gd name="connsiteY282" fmla="*/ 3169920 h 3378200"/>
                  <a:gd name="connsiteX283" fmla="*/ 1619311 w 3048803"/>
                  <a:gd name="connsiteY283" fmla="*/ 3171817 h 3378200"/>
                  <a:gd name="connsiteX284" fmla="*/ 1531930 w 3048803"/>
                  <a:gd name="connsiteY284" fmla="*/ 3223260 h 3378200"/>
                  <a:gd name="connsiteX285" fmla="*/ 1442411 w 3048803"/>
                  <a:gd name="connsiteY285" fmla="*/ 3195955 h 3378200"/>
                  <a:gd name="connsiteX286" fmla="*/ 1442411 w 3048803"/>
                  <a:gd name="connsiteY286" fmla="*/ 3164205 h 3378200"/>
                  <a:gd name="connsiteX287" fmla="*/ 1413841 w 3048803"/>
                  <a:gd name="connsiteY287" fmla="*/ 3164205 h 3378200"/>
                  <a:gd name="connsiteX288" fmla="*/ 1384002 w 3048803"/>
                  <a:gd name="connsiteY288" fmla="*/ 3147060 h 3378200"/>
                  <a:gd name="connsiteX289" fmla="*/ 1316704 w 3048803"/>
                  <a:gd name="connsiteY289" fmla="*/ 3199130 h 3378200"/>
                  <a:gd name="connsiteX290" fmla="*/ 1302102 w 3048803"/>
                  <a:gd name="connsiteY290" fmla="*/ 3223260 h 3378200"/>
                  <a:gd name="connsiteX291" fmla="*/ 1302102 w 3048803"/>
                  <a:gd name="connsiteY291" fmla="*/ 3253740 h 3378200"/>
                  <a:gd name="connsiteX292" fmla="*/ 1302102 w 3048803"/>
                  <a:gd name="connsiteY292" fmla="*/ 3291205 h 3378200"/>
                  <a:gd name="connsiteX293" fmla="*/ 1265278 w 3048803"/>
                  <a:gd name="connsiteY293" fmla="*/ 3296920 h 3378200"/>
                  <a:gd name="connsiteX294" fmla="*/ 1227820 w 3048803"/>
                  <a:gd name="connsiteY294" fmla="*/ 3328670 h 3378200"/>
                  <a:gd name="connsiteX295" fmla="*/ 1187822 w 3048803"/>
                  <a:gd name="connsiteY295" fmla="*/ 3378200 h 3378200"/>
                  <a:gd name="connsiteX296" fmla="*/ 1170046 w 3048803"/>
                  <a:gd name="connsiteY296" fmla="*/ 3356610 h 3378200"/>
                  <a:gd name="connsiteX297" fmla="*/ 1104550 w 3048803"/>
                  <a:gd name="connsiteY297" fmla="*/ 3335507 h 3378200"/>
                  <a:gd name="connsiteX298" fmla="*/ 1112053 w 3048803"/>
                  <a:gd name="connsiteY298" fmla="*/ 3321685 h 3378200"/>
                  <a:gd name="connsiteX299" fmla="*/ 1099988 w 3048803"/>
                  <a:gd name="connsiteY299" fmla="*/ 3319145 h 3378200"/>
                  <a:gd name="connsiteX300" fmla="*/ 1099988 w 3048803"/>
                  <a:gd name="connsiteY300" fmla="*/ 3260090 h 3378200"/>
                  <a:gd name="connsiteX301" fmla="*/ 1112053 w 3048803"/>
                  <a:gd name="connsiteY301" fmla="*/ 3256280 h 3378200"/>
                  <a:gd name="connsiteX302" fmla="*/ 1099988 w 3048803"/>
                  <a:gd name="connsiteY302" fmla="*/ 3175000 h 3378200"/>
                  <a:gd name="connsiteX303" fmla="*/ 1099988 w 3048803"/>
                  <a:gd name="connsiteY303" fmla="*/ 3160395 h 3378200"/>
                  <a:gd name="connsiteX304" fmla="*/ 1099988 w 3048803"/>
                  <a:gd name="connsiteY304" fmla="*/ 3146425 h 3378200"/>
                  <a:gd name="connsiteX305" fmla="*/ 1079668 w 3048803"/>
                  <a:gd name="connsiteY305" fmla="*/ 3156585 h 3378200"/>
                  <a:gd name="connsiteX306" fmla="*/ 1075223 w 3048803"/>
                  <a:gd name="connsiteY306" fmla="*/ 3128010 h 3378200"/>
                  <a:gd name="connsiteX307" fmla="*/ 1071413 w 3048803"/>
                  <a:gd name="connsiteY307" fmla="*/ 3095625 h 3378200"/>
                  <a:gd name="connsiteX308" fmla="*/ 1084748 w 3048803"/>
                  <a:gd name="connsiteY308" fmla="*/ 3057525 h 3378200"/>
                  <a:gd name="connsiteX309" fmla="*/ 1046648 w 3048803"/>
                  <a:gd name="connsiteY309" fmla="*/ 3076575 h 3378200"/>
                  <a:gd name="connsiteX310" fmla="*/ 1023788 w 3048803"/>
                  <a:gd name="connsiteY310" fmla="*/ 3068955 h 3378200"/>
                  <a:gd name="connsiteX311" fmla="*/ 1035218 w 3048803"/>
                  <a:gd name="connsiteY311" fmla="*/ 3048000 h 3378200"/>
                  <a:gd name="connsiteX312" fmla="*/ 1023788 w 3048803"/>
                  <a:gd name="connsiteY312" fmla="*/ 3011805 h 3378200"/>
                  <a:gd name="connsiteX313" fmla="*/ 1021883 w 3048803"/>
                  <a:gd name="connsiteY313" fmla="*/ 2975610 h 3378200"/>
                  <a:gd name="connsiteX314" fmla="*/ 1000928 w 3048803"/>
                  <a:gd name="connsiteY314" fmla="*/ 2967990 h 3378200"/>
                  <a:gd name="connsiteX315" fmla="*/ 972353 w 3048803"/>
                  <a:gd name="connsiteY315" fmla="*/ 2971800 h 3378200"/>
                  <a:gd name="connsiteX316" fmla="*/ 983783 w 3048803"/>
                  <a:gd name="connsiteY316" fmla="*/ 2920365 h 3378200"/>
                  <a:gd name="connsiteX317" fmla="*/ 1000928 w 3048803"/>
                  <a:gd name="connsiteY317" fmla="*/ 2891790 h 3378200"/>
                  <a:gd name="connsiteX318" fmla="*/ 981878 w 3048803"/>
                  <a:gd name="connsiteY318" fmla="*/ 2861310 h 3378200"/>
                  <a:gd name="connsiteX319" fmla="*/ 981878 w 3048803"/>
                  <a:gd name="connsiteY319" fmla="*/ 2842260 h 3378200"/>
                  <a:gd name="connsiteX320" fmla="*/ 972353 w 3048803"/>
                  <a:gd name="connsiteY320" fmla="*/ 2819400 h 3378200"/>
                  <a:gd name="connsiteX321" fmla="*/ 959018 w 3048803"/>
                  <a:gd name="connsiteY321" fmla="*/ 2785110 h 3378200"/>
                  <a:gd name="connsiteX322" fmla="*/ 945683 w 3048803"/>
                  <a:gd name="connsiteY322" fmla="*/ 2747010 h 3378200"/>
                  <a:gd name="connsiteX323" fmla="*/ 948223 w 3048803"/>
                  <a:gd name="connsiteY323" fmla="*/ 2728595 h 3378200"/>
                  <a:gd name="connsiteX324" fmla="*/ 948223 w 3048803"/>
                  <a:gd name="connsiteY324" fmla="*/ 2716978 h 3378200"/>
                  <a:gd name="connsiteX325" fmla="*/ 933618 w 3048803"/>
                  <a:gd name="connsiteY325" fmla="*/ 2728595 h 3378200"/>
                  <a:gd name="connsiteX326" fmla="*/ 894248 w 3048803"/>
                  <a:gd name="connsiteY326" fmla="*/ 2684145 h 3378200"/>
                  <a:gd name="connsiteX327" fmla="*/ 865673 w 3048803"/>
                  <a:gd name="connsiteY327" fmla="*/ 2665095 h 3378200"/>
                  <a:gd name="connsiteX328" fmla="*/ 837098 w 3048803"/>
                  <a:gd name="connsiteY328" fmla="*/ 2610485 h 3378200"/>
                  <a:gd name="connsiteX329" fmla="*/ 807888 w 3048803"/>
                  <a:gd name="connsiteY329" fmla="*/ 2608580 h 3378200"/>
                  <a:gd name="connsiteX330" fmla="*/ 792013 w 3048803"/>
                  <a:gd name="connsiteY330" fmla="*/ 2620645 h 3378200"/>
                  <a:gd name="connsiteX331" fmla="*/ 778043 w 3048803"/>
                  <a:gd name="connsiteY331" fmla="*/ 2571750 h 3378200"/>
                  <a:gd name="connsiteX332" fmla="*/ 778043 w 3048803"/>
                  <a:gd name="connsiteY332" fmla="*/ 2556085 h 3378200"/>
                  <a:gd name="connsiteX333" fmla="*/ 749279 w 3048803"/>
                  <a:gd name="connsiteY333" fmla="*/ 2528801 h 3378200"/>
                  <a:gd name="connsiteX334" fmla="*/ 724703 w 3048803"/>
                  <a:gd name="connsiteY334" fmla="*/ 2458085 h 3378200"/>
                  <a:gd name="connsiteX335" fmla="*/ 731053 w 3048803"/>
                  <a:gd name="connsiteY335" fmla="*/ 2426970 h 3378200"/>
                  <a:gd name="connsiteX336" fmla="*/ 796458 w 3048803"/>
                  <a:gd name="connsiteY336" fmla="*/ 2334260 h 3378200"/>
                  <a:gd name="connsiteX337" fmla="*/ 807888 w 3048803"/>
                  <a:gd name="connsiteY337" fmla="*/ 2284730 h 3378200"/>
                  <a:gd name="connsiteX338" fmla="*/ 797561 w 3048803"/>
                  <a:gd name="connsiteY338" fmla="*/ 2252513 h 3378200"/>
                  <a:gd name="connsiteX339" fmla="*/ 789815 w 3048803"/>
                  <a:gd name="connsiteY339" fmla="*/ 2218816 h 3378200"/>
                  <a:gd name="connsiteX340" fmla="*/ 792397 w 3048803"/>
                  <a:gd name="connsiteY340" fmla="*/ 2195872 h 3378200"/>
                  <a:gd name="connsiteX341" fmla="*/ 735840 w 3048803"/>
                  <a:gd name="connsiteY341" fmla="*/ 2095542 h 3378200"/>
                  <a:gd name="connsiteX342" fmla="*/ 790108 w 3048803"/>
                  <a:gd name="connsiteY342" fmla="*/ 2103755 h 3378200"/>
                  <a:gd name="connsiteX343" fmla="*/ 807888 w 3048803"/>
                  <a:gd name="connsiteY343" fmla="*/ 2077085 h 3378200"/>
                  <a:gd name="connsiteX344" fmla="*/ 853608 w 3048803"/>
                  <a:gd name="connsiteY344" fmla="*/ 2072640 h 3378200"/>
                  <a:gd name="connsiteX345" fmla="*/ 873928 w 3048803"/>
                  <a:gd name="connsiteY345" fmla="*/ 2042160 h 3378200"/>
                  <a:gd name="connsiteX346" fmla="*/ 857418 w 3048803"/>
                  <a:gd name="connsiteY346" fmla="*/ 1997710 h 3378200"/>
                  <a:gd name="connsiteX347" fmla="*/ 881548 w 3048803"/>
                  <a:gd name="connsiteY347" fmla="*/ 1981200 h 3378200"/>
                  <a:gd name="connsiteX348" fmla="*/ 875833 w 3048803"/>
                  <a:gd name="connsiteY348" fmla="*/ 1952625 h 3378200"/>
                  <a:gd name="connsiteX349" fmla="*/ 899963 w 3048803"/>
                  <a:gd name="connsiteY349" fmla="*/ 1897380 h 3378200"/>
                  <a:gd name="connsiteX350" fmla="*/ 898058 w 3048803"/>
                  <a:gd name="connsiteY350" fmla="*/ 1885315 h 3378200"/>
                  <a:gd name="connsiteX351" fmla="*/ 901868 w 3048803"/>
                  <a:gd name="connsiteY351" fmla="*/ 1869440 h 3378200"/>
                  <a:gd name="connsiteX352" fmla="*/ 913298 w 3048803"/>
                  <a:gd name="connsiteY352" fmla="*/ 1844675 h 3378200"/>
                  <a:gd name="connsiteX353" fmla="*/ 913298 w 3048803"/>
                  <a:gd name="connsiteY353" fmla="*/ 1826260 h 3378200"/>
                  <a:gd name="connsiteX354" fmla="*/ 923673 w 3048803"/>
                  <a:gd name="connsiteY354" fmla="*/ 1832744 h 3378200"/>
                  <a:gd name="connsiteX355" fmla="*/ 913298 w 3048803"/>
                  <a:gd name="connsiteY355" fmla="*/ 1823085 h 3378200"/>
                  <a:gd name="connsiteX356" fmla="*/ 920918 w 3048803"/>
                  <a:gd name="connsiteY356" fmla="*/ 1805940 h 3378200"/>
                  <a:gd name="connsiteX357" fmla="*/ 931713 w 3048803"/>
                  <a:gd name="connsiteY357" fmla="*/ 1767840 h 3378200"/>
                  <a:gd name="connsiteX358" fmla="*/ 931713 w 3048803"/>
                  <a:gd name="connsiteY358" fmla="*/ 1751330 h 3378200"/>
                  <a:gd name="connsiteX359" fmla="*/ 948223 w 3048803"/>
                  <a:gd name="connsiteY359" fmla="*/ 1751330 h 3378200"/>
                  <a:gd name="connsiteX360" fmla="*/ 948223 w 3048803"/>
                  <a:gd name="connsiteY360" fmla="*/ 1714500 h 3378200"/>
                  <a:gd name="connsiteX361" fmla="*/ 953303 w 3048803"/>
                  <a:gd name="connsiteY361" fmla="*/ 1680210 h 3378200"/>
                  <a:gd name="connsiteX362" fmla="*/ 974258 w 3048803"/>
                  <a:gd name="connsiteY362" fmla="*/ 1671955 h 3378200"/>
                  <a:gd name="connsiteX363" fmla="*/ 987593 w 3048803"/>
                  <a:gd name="connsiteY363" fmla="*/ 1651000 h 3378200"/>
                  <a:gd name="connsiteX364" fmla="*/ 993929 w 3048803"/>
                  <a:gd name="connsiteY364" fmla="*/ 1644465 h 3378200"/>
                  <a:gd name="connsiteX365" fmla="*/ 995848 w 3048803"/>
                  <a:gd name="connsiteY365" fmla="*/ 1640840 h 3378200"/>
                  <a:gd name="connsiteX366" fmla="*/ 997753 w 3048803"/>
                  <a:gd name="connsiteY366" fmla="*/ 1614805 h 3378200"/>
                  <a:gd name="connsiteX367" fmla="*/ 972353 w 3048803"/>
                  <a:gd name="connsiteY367" fmla="*/ 1602740 h 3378200"/>
                  <a:gd name="connsiteX368" fmla="*/ 961558 w 3048803"/>
                  <a:gd name="connsiteY368" fmla="*/ 1614805 h 3378200"/>
                  <a:gd name="connsiteX369" fmla="*/ 939968 w 3048803"/>
                  <a:gd name="connsiteY369" fmla="*/ 1625600 h 3378200"/>
                  <a:gd name="connsiteX370" fmla="*/ 905043 w 3048803"/>
                  <a:gd name="connsiteY370" fmla="*/ 1637030 h 3378200"/>
                  <a:gd name="connsiteX371" fmla="*/ 892343 w 3048803"/>
                  <a:gd name="connsiteY371" fmla="*/ 1672590 h 3378200"/>
                  <a:gd name="connsiteX372" fmla="*/ 870118 w 3048803"/>
                  <a:gd name="connsiteY372" fmla="*/ 1651635 h 3378200"/>
                  <a:gd name="connsiteX373" fmla="*/ 861706 w 3048803"/>
                  <a:gd name="connsiteY373" fmla="*/ 1633315 h 3378200"/>
                  <a:gd name="connsiteX374" fmla="*/ 855897 w 3048803"/>
                  <a:gd name="connsiteY374" fmla="*/ 1618678 h 3378200"/>
                  <a:gd name="connsiteX375" fmla="*/ 854626 w 3048803"/>
                  <a:gd name="connsiteY375" fmla="*/ 1588260 h 3378200"/>
                  <a:gd name="connsiteX376" fmla="*/ 839324 w 3048803"/>
                  <a:gd name="connsiteY376" fmla="*/ 1564829 h 3378200"/>
                  <a:gd name="connsiteX377" fmla="*/ 814622 w 3048803"/>
                  <a:gd name="connsiteY377" fmla="*/ 1524761 h 3378200"/>
                  <a:gd name="connsiteX378" fmla="*/ 814238 w 3048803"/>
                  <a:gd name="connsiteY378" fmla="*/ 1526540 h 3378200"/>
                  <a:gd name="connsiteX379" fmla="*/ 784393 w 3048803"/>
                  <a:gd name="connsiteY379" fmla="*/ 1524635 h 3378200"/>
                  <a:gd name="connsiteX380" fmla="*/ 767248 w 3048803"/>
                  <a:gd name="connsiteY380" fmla="*/ 1507490 h 3378200"/>
                  <a:gd name="connsiteX381" fmla="*/ 753913 w 3048803"/>
                  <a:gd name="connsiteY381" fmla="*/ 1496061 h 3378200"/>
                  <a:gd name="connsiteX382" fmla="*/ 784393 w 3048803"/>
                  <a:gd name="connsiteY382" fmla="*/ 1484630 h 3378200"/>
                  <a:gd name="connsiteX383" fmla="*/ 814238 w 3048803"/>
                  <a:gd name="connsiteY383" fmla="*/ 1478915 h 3378200"/>
                  <a:gd name="connsiteX384" fmla="*/ 814238 w 3048803"/>
                  <a:gd name="connsiteY384" fmla="*/ 1464945 h 3378200"/>
                  <a:gd name="connsiteX385" fmla="*/ 814238 w 3048803"/>
                  <a:gd name="connsiteY385" fmla="*/ 1450340 h 3378200"/>
                  <a:gd name="connsiteX386" fmla="*/ 840908 w 3048803"/>
                  <a:gd name="connsiteY386" fmla="*/ 1437005 h 3378200"/>
                  <a:gd name="connsiteX387" fmla="*/ 871388 w 3048803"/>
                  <a:gd name="connsiteY387" fmla="*/ 1423670 h 3378200"/>
                  <a:gd name="connsiteX388" fmla="*/ 897423 w 3048803"/>
                  <a:gd name="connsiteY388" fmla="*/ 1417955 h 3378200"/>
                  <a:gd name="connsiteX389" fmla="*/ 915838 w 3048803"/>
                  <a:gd name="connsiteY389" fmla="*/ 1410335 h 3378200"/>
                  <a:gd name="connsiteX390" fmla="*/ 929173 w 3048803"/>
                  <a:gd name="connsiteY390" fmla="*/ 1398905 h 3378200"/>
                  <a:gd name="connsiteX391" fmla="*/ 939968 w 3048803"/>
                  <a:gd name="connsiteY391" fmla="*/ 1386840 h 3378200"/>
                  <a:gd name="connsiteX392" fmla="*/ 972353 w 3048803"/>
                  <a:gd name="connsiteY392" fmla="*/ 1386840 h 3378200"/>
                  <a:gd name="connsiteX393" fmla="*/ 1020613 w 3048803"/>
                  <a:gd name="connsiteY393" fmla="*/ 1386840 h 3378200"/>
                  <a:gd name="connsiteX394" fmla="*/ 1020613 w 3048803"/>
                  <a:gd name="connsiteY394" fmla="*/ 1398905 h 3378200"/>
                  <a:gd name="connsiteX395" fmla="*/ 1043473 w 3048803"/>
                  <a:gd name="connsiteY395" fmla="*/ 1383823 h 3378200"/>
                  <a:gd name="connsiteX396" fmla="*/ 1054903 w 3048803"/>
                  <a:gd name="connsiteY396" fmla="*/ 1392649 h 3378200"/>
                  <a:gd name="connsiteX397" fmla="*/ 1063063 w 3048803"/>
                  <a:gd name="connsiteY397" fmla="*/ 1400395 h 3378200"/>
                  <a:gd name="connsiteX398" fmla="*/ 1085383 w 3048803"/>
                  <a:gd name="connsiteY398" fmla="*/ 1402715 h 3378200"/>
                  <a:gd name="connsiteX399" fmla="*/ 1092941 w 3048803"/>
                  <a:gd name="connsiteY399" fmla="*/ 1423858 h 3378200"/>
                  <a:gd name="connsiteX400" fmla="*/ 1108243 w 3048803"/>
                  <a:gd name="connsiteY400" fmla="*/ 1400810 h 3378200"/>
                  <a:gd name="connsiteX401" fmla="*/ 1130468 w 3048803"/>
                  <a:gd name="connsiteY401" fmla="*/ 1386840 h 3378200"/>
                  <a:gd name="connsiteX402" fmla="*/ 1150153 w 3048803"/>
                  <a:gd name="connsiteY402" fmla="*/ 1386840 h 3378200"/>
                  <a:gd name="connsiteX403" fmla="*/ 1167298 w 3048803"/>
                  <a:gd name="connsiteY403" fmla="*/ 1386840 h 3378200"/>
                  <a:gd name="connsiteX404" fmla="*/ 1180633 w 3048803"/>
                  <a:gd name="connsiteY404" fmla="*/ 1360805 h 3378200"/>
                  <a:gd name="connsiteX405" fmla="*/ 1176823 w 3048803"/>
                  <a:gd name="connsiteY405" fmla="*/ 1330325 h 3378200"/>
                  <a:gd name="connsiteX406" fmla="*/ 1182538 w 3048803"/>
                  <a:gd name="connsiteY406" fmla="*/ 1313180 h 3378200"/>
                  <a:gd name="connsiteX407" fmla="*/ 1184443 w 3048803"/>
                  <a:gd name="connsiteY407" fmla="*/ 1309371 h 3378200"/>
                  <a:gd name="connsiteX408" fmla="*/ 1179950 w 3048803"/>
                  <a:gd name="connsiteY408" fmla="*/ 1295891 h 3378200"/>
                  <a:gd name="connsiteX409" fmla="*/ 1130851 w 3048803"/>
                  <a:gd name="connsiteY409" fmla="*/ 1326070 h 3378200"/>
                  <a:gd name="connsiteX410" fmla="*/ 1096625 w 3048803"/>
                  <a:gd name="connsiteY410" fmla="*/ 1293620 h 3378200"/>
                  <a:gd name="connsiteX411" fmla="*/ 1068873 w 3048803"/>
                  <a:gd name="connsiteY411" fmla="*/ 1288415 h 3378200"/>
                  <a:gd name="connsiteX412" fmla="*/ 1014898 w 3048803"/>
                  <a:gd name="connsiteY412" fmla="*/ 1241425 h 3378200"/>
                  <a:gd name="connsiteX413" fmla="*/ 972353 w 3048803"/>
                  <a:gd name="connsiteY413" fmla="*/ 1184910 h 3378200"/>
                  <a:gd name="connsiteX414" fmla="*/ 921553 w 3048803"/>
                  <a:gd name="connsiteY414" fmla="*/ 1211071 h 3378200"/>
                  <a:gd name="connsiteX415" fmla="*/ 875996 w 3048803"/>
                  <a:gd name="connsiteY415" fmla="*/ 1215673 h 3378200"/>
                  <a:gd name="connsiteX416" fmla="*/ 837575 w 3048803"/>
                  <a:gd name="connsiteY416" fmla="*/ 1207581 h 3378200"/>
                  <a:gd name="connsiteX417" fmla="*/ 761156 w 3048803"/>
                  <a:gd name="connsiteY417" fmla="*/ 1245298 h 3378200"/>
                  <a:gd name="connsiteX418" fmla="*/ 742075 w 3048803"/>
                  <a:gd name="connsiteY418" fmla="*/ 1218188 h 3378200"/>
                  <a:gd name="connsiteX419" fmla="*/ 753913 w 3048803"/>
                  <a:gd name="connsiteY419" fmla="*/ 1162050 h 3378200"/>
                  <a:gd name="connsiteX420" fmla="*/ 720893 w 3048803"/>
                  <a:gd name="connsiteY420" fmla="*/ 1184910 h 3378200"/>
                  <a:gd name="connsiteX421" fmla="*/ 695493 w 3048803"/>
                  <a:gd name="connsiteY421" fmla="*/ 1177290 h 3378200"/>
                  <a:gd name="connsiteX422" fmla="*/ 671363 w 3048803"/>
                  <a:gd name="connsiteY422" fmla="*/ 1146810 h 3378200"/>
                  <a:gd name="connsiteX423" fmla="*/ 655488 w 3048803"/>
                  <a:gd name="connsiteY423" fmla="*/ 1128395 h 3378200"/>
                  <a:gd name="connsiteX424" fmla="*/ 627548 w 3048803"/>
                  <a:gd name="connsiteY424" fmla="*/ 1128395 h 3378200"/>
                  <a:gd name="connsiteX425" fmla="*/ 605958 w 3048803"/>
                  <a:gd name="connsiteY425" fmla="*/ 1123315 h 3378200"/>
                  <a:gd name="connsiteX426" fmla="*/ 577383 w 3048803"/>
                  <a:gd name="connsiteY426" fmla="*/ 1123315 h 3378200"/>
                  <a:gd name="connsiteX427" fmla="*/ 561508 w 3048803"/>
                  <a:gd name="connsiteY427" fmla="*/ 1149350 h 3378200"/>
                  <a:gd name="connsiteX428" fmla="*/ 534838 w 3048803"/>
                  <a:gd name="connsiteY428" fmla="*/ 1164590 h 3378200"/>
                  <a:gd name="connsiteX429" fmla="*/ 512613 w 3048803"/>
                  <a:gd name="connsiteY429" fmla="*/ 1128395 h 3378200"/>
                  <a:gd name="connsiteX430" fmla="*/ 495468 w 3048803"/>
                  <a:gd name="connsiteY430" fmla="*/ 1108075 h 3378200"/>
                  <a:gd name="connsiteX431" fmla="*/ 495468 w 3048803"/>
                  <a:gd name="connsiteY431" fmla="*/ 1075055 h 3378200"/>
                  <a:gd name="connsiteX432" fmla="*/ 495468 w 3048803"/>
                  <a:gd name="connsiteY432" fmla="*/ 1056640 h 3378200"/>
                  <a:gd name="connsiteX433" fmla="*/ 481498 w 3048803"/>
                  <a:gd name="connsiteY433" fmla="*/ 1015365 h 3378200"/>
                  <a:gd name="connsiteX434" fmla="*/ 444668 w 3048803"/>
                  <a:gd name="connsiteY434" fmla="*/ 1017905 h 3378200"/>
                  <a:gd name="connsiteX435" fmla="*/ 439588 w 3048803"/>
                  <a:gd name="connsiteY435" fmla="*/ 996950 h 3378200"/>
                  <a:gd name="connsiteX436" fmla="*/ 409108 w 3048803"/>
                  <a:gd name="connsiteY436" fmla="*/ 1015365 h 3378200"/>
                  <a:gd name="connsiteX437" fmla="*/ 386248 w 3048803"/>
                  <a:gd name="connsiteY437" fmla="*/ 1017905 h 3378200"/>
                  <a:gd name="connsiteX438" fmla="*/ 357673 w 3048803"/>
                  <a:gd name="connsiteY438" fmla="*/ 1028065 h 3378200"/>
                  <a:gd name="connsiteX439" fmla="*/ 325923 w 3048803"/>
                  <a:gd name="connsiteY439" fmla="*/ 1010285 h 3378200"/>
                  <a:gd name="connsiteX440" fmla="*/ 315128 w 3048803"/>
                  <a:gd name="connsiteY440" fmla="*/ 984250 h 3378200"/>
                  <a:gd name="connsiteX441" fmla="*/ 293538 w 3048803"/>
                  <a:gd name="connsiteY441" fmla="*/ 984250 h 3378200"/>
                  <a:gd name="connsiteX442" fmla="*/ 272583 w 3048803"/>
                  <a:gd name="connsiteY442" fmla="*/ 958215 h 3378200"/>
                  <a:gd name="connsiteX443" fmla="*/ 252263 w 3048803"/>
                  <a:gd name="connsiteY443" fmla="*/ 958215 h 3378200"/>
                  <a:gd name="connsiteX444" fmla="*/ 242103 w 3048803"/>
                  <a:gd name="connsiteY444" fmla="*/ 974090 h 3378200"/>
                  <a:gd name="connsiteX445" fmla="*/ 219878 w 3048803"/>
                  <a:gd name="connsiteY445" fmla="*/ 991870 h 3378200"/>
                  <a:gd name="connsiteX446" fmla="*/ 214798 w 3048803"/>
                  <a:gd name="connsiteY446" fmla="*/ 974090 h 3378200"/>
                  <a:gd name="connsiteX447" fmla="*/ 188128 w 3048803"/>
                  <a:gd name="connsiteY447" fmla="*/ 974090 h 3378200"/>
                  <a:gd name="connsiteX448" fmla="*/ 198288 w 3048803"/>
                  <a:gd name="connsiteY448" fmla="*/ 920116 h 3378200"/>
                  <a:gd name="connsiteX449" fmla="*/ 160062 w 3048803"/>
                  <a:gd name="connsiteY449" fmla="*/ 920116 h 3378200"/>
                  <a:gd name="connsiteX450" fmla="*/ 128821 w 3048803"/>
                  <a:gd name="connsiteY450" fmla="*/ 873761 h 3378200"/>
                  <a:gd name="connsiteX451" fmla="*/ 167808 w 3048803"/>
                  <a:gd name="connsiteY451" fmla="*/ 845185 h 3378200"/>
                  <a:gd name="connsiteX452" fmla="*/ 165226 w 3048803"/>
                  <a:gd name="connsiteY452" fmla="*/ 816736 h 3378200"/>
                  <a:gd name="connsiteX453" fmla="*/ 146643 w 3048803"/>
                  <a:gd name="connsiteY453" fmla="*/ 795020 h 3378200"/>
                  <a:gd name="connsiteX454" fmla="*/ 167808 w 3048803"/>
                  <a:gd name="connsiteY454" fmla="*/ 747395 h 3378200"/>
                  <a:gd name="connsiteX455" fmla="*/ 185588 w 3048803"/>
                  <a:gd name="connsiteY455" fmla="*/ 760095 h 3378200"/>
                  <a:gd name="connsiteX456" fmla="*/ 259883 w 3048803"/>
                  <a:gd name="connsiteY456" fmla="*/ 726440 h 3378200"/>
                  <a:gd name="connsiteX457" fmla="*/ 219878 w 3048803"/>
                  <a:gd name="connsiteY457" fmla="*/ 693420 h 3378200"/>
                  <a:gd name="connsiteX458" fmla="*/ 193208 w 3048803"/>
                  <a:gd name="connsiteY458" fmla="*/ 652780 h 3378200"/>
                  <a:gd name="connsiteX459" fmla="*/ 214798 w 3048803"/>
                  <a:gd name="connsiteY459" fmla="*/ 633730 h 3378200"/>
                  <a:gd name="connsiteX460" fmla="*/ 183048 w 3048803"/>
                  <a:gd name="connsiteY460" fmla="*/ 610870 h 3378200"/>
                  <a:gd name="connsiteX461" fmla="*/ 198288 w 3048803"/>
                  <a:gd name="connsiteY461" fmla="*/ 551815 h 3378200"/>
                  <a:gd name="connsiteX462" fmla="*/ 195748 w 3048803"/>
                  <a:gd name="connsiteY462" fmla="*/ 508636 h 3378200"/>
                  <a:gd name="connsiteX463" fmla="*/ 167808 w 3048803"/>
                  <a:gd name="connsiteY463" fmla="*/ 489585 h 3378200"/>
                  <a:gd name="connsiteX464" fmla="*/ 214798 w 3048803"/>
                  <a:gd name="connsiteY464" fmla="*/ 481965 h 3378200"/>
                  <a:gd name="connsiteX465" fmla="*/ 202733 w 3048803"/>
                  <a:gd name="connsiteY465" fmla="*/ 422911 h 3378200"/>
                  <a:gd name="connsiteX466" fmla="*/ 202733 w 3048803"/>
                  <a:gd name="connsiteY466" fmla="*/ 398145 h 3378200"/>
                  <a:gd name="connsiteX467" fmla="*/ 214798 w 3048803"/>
                  <a:gd name="connsiteY467" fmla="*/ 391160 h 3378200"/>
                  <a:gd name="connsiteX468" fmla="*/ 223688 w 3048803"/>
                  <a:gd name="connsiteY468" fmla="*/ 377191 h 3378200"/>
                  <a:gd name="connsiteX469" fmla="*/ 219878 w 3048803"/>
                  <a:gd name="connsiteY469" fmla="*/ 350520 h 3378200"/>
                  <a:gd name="connsiteX470" fmla="*/ 214798 w 3048803"/>
                  <a:gd name="connsiteY470" fmla="*/ 296545 h 3378200"/>
                  <a:gd name="connsiteX471" fmla="*/ 183048 w 3048803"/>
                  <a:gd name="connsiteY471" fmla="*/ 265430 h 3378200"/>
                  <a:gd name="connsiteX472" fmla="*/ 159553 w 3048803"/>
                  <a:gd name="connsiteY472" fmla="*/ 255270 h 3378200"/>
                  <a:gd name="connsiteX473" fmla="*/ 125898 w 3048803"/>
                  <a:gd name="connsiteY473" fmla="*/ 257810 h 3378200"/>
                  <a:gd name="connsiteX474" fmla="*/ 120818 w 3048803"/>
                  <a:gd name="connsiteY474" fmla="*/ 285115 h 3378200"/>
                  <a:gd name="connsiteX475" fmla="*/ 91482 w 3048803"/>
                  <a:gd name="connsiteY475" fmla="*/ 278256 h 3378200"/>
                  <a:gd name="connsiteX476" fmla="*/ 67185 w 3048803"/>
                  <a:gd name="connsiteY476" fmla="*/ 263142 h 3378200"/>
                  <a:gd name="connsiteX477" fmla="*/ 58588 w 3048803"/>
                  <a:gd name="connsiteY477" fmla="*/ 213995 h 3378200"/>
                  <a:gd name="connsiteX478" fmla="*/ 45679 w 3048803"/>
                  <a:gd name="connsiteY478" fmla="*/ 198372 h 3378200"/>
                  <a:gd name="connsiteX479" fmla="*/ 28492 w 3048803"/>
                  <a:gd name="connsiteY479" fmla="*/ 177884 h 3378200"/>
                  <a:gd name="connsiteX480" fmla="*/ 0 w 3048803"/>
                  <a:gd name="connsiteY480" fmla="*/ 172720 h 3378200"/>
                  <a:gd name="connsiteX481" fmla="*/ 43983 w 3048803"/>
                  <a:gd name="connsiteY481" fmla="*/ 116205 h 3378200"/>
                  <a:gd name="connsiteX482" fmla="*/ 58588 w 3048803"/>
                  <a:gd name="connsiteY482" fmla="*/ 111125 h 3378200"/>
                  <a:gd name="connsiteX483" fmla="*/ 58588 w 3048803"/>
                  <a:gd name="connsiteY483" fmla="*/ 85725 h 3378200"/>
                  <a:gd name="connsiteX484" fmla="*/ 120818 w 3048803"/>
                  <a:gd name="connsiteY484" fmla="*/ 85725 h 3378200"/>
                  <a:gd name="connsiteX485" fmla="*/ 120818 w 3048803"/>
                  <a:gd name="connsiteY485" fmla="*/ 64770 h 3378200"/>
                  <a:gd name="connsiteX486" fmla="*/ 159553 w 3048803"/>
                  <a:gd name="connsiteY486" fmla="*/ 62230 h 3378200"/>
                  <a:gd name="connsiteX487" fmla="*/ 167808 w 3048803"/>
                  <a:gd name="connsiteY487" fmla="*/ 28575 h 3378200"/>
                  <a:gd name="connsiteX488" fmla="*/ 167808 w 3048803"/>
                  <a:gd name="connsiteY488" fmla="*/ 0 h 3378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</a:cxnLst>
                <a:rect l="l" t="t" r="r" b="b"/>
                <a:pathLst>
                  <a:path w="3048803" h="3378200">
                    <a:moveTo>
                      <a:pt x="966497" y="2693200"/>
                    </a:moveTo>
                    <a:lnTo>
                      <a:pt x="964145" y="2699470"/>
                    </a:lnTo>
                    <a:lnTo>
                      <a:pt x="967273" y="2698115"/>
                    </a:lnTo>
                    <a:lnTo>
                      <a:pt x="966497" y="2693200"/>
                    </a:lnTo>
                    <a:close/>
                    <a:moveTo>
                      <a:pt x="933618" y="1861844"/>
                    </a:moveTo>
                    <a:lnTo>
                      <a:pt x="933618" y="1869440"/>
                    </a:lnTo>
                    <a:lnTo>
                      <a:pt x="950128" y="1869440"/>
                    </a:lnTo>
                    <a:lnTo>
                      <a:pt x="950128" y="1866214"/>
                    </a:lnTo>
                    <a:lnTo>
                      <a:pt x="948223" y="1866900"/>
                    </a:lnTo>
                    <a:lnTo>
                      <a:pt x="933618" y="1861844"/>
                    </a:lnTo>
                    <a:close/>
                    <a:moveTo>
                      <a:pt x="2615098" y="1367155"/>
                    </a:moveTo>
                    <a:lnTo>
                      <a:pt x="2611374" y="1370879"/>
                    </a:lnTo>
                    <a:cubicBezTo>
                      <a:pt x="2611607" y="1373211"/>
                      <a:pt x="2611841" y="1375543"/>
                      <a:pt x="2612074" y="1377875"/>
                    </a:cubicBezTo>
                    <a:lnTo>
                      <a:pt x="2614463" y="1376680"/>
                    </a:lnTo>
                    <a:cubicBezTo>
                      <a:pt x="2614675" y="1373505"/>
                      <a:pt x="2614886" y="1370330"/>
                      <a:pt x="2615098" y="1367155"/>
                    </a:cubicBezTo>
                    <a:close/>
                    <a:moveTo>
                      <a:pt x="1338490" y="1109545"/>
                    </a:moveTo>
                    <a:lnTo>
                      <a:pt x="1325285" y="1117370"/>
                    </a:lnTo>
                    <a:lnTo>
                      <a:pt x="1326365" y="1119187"/>
                    </a:lnTo>
                    <a:lnTo>
                      <a:pt x="1327377" y="1121684"/>
                    </a:lnTo>
                    <a:lnTo>
                      <a:pt x="1331128" y="1118870"/>
                    </a:lnTo>
                    <a:lnTo>
                      <a:pt x="1338490" y="1109545"/>
                    </a:lnTo>
                    <a:close/>
                    <a:moveTo>
                      <a:pt x="1389548" y="885825"/>
                    </a:moveTo>
                    <a:lnTo>
                      <a:pt x="1403518" y="887730"/>
                    </a:lnTo>
                    <a:lnTo>
                      <a:pt x="1385227" y="888706"/>
                    </a:lnTo>
                    <a:lnTo>
                      <a:pt x="1389548" y="885825"/>
                    </a:lnTo>
                    <a:close/>
                    <a:moveTo>
                      <a:pt x="167808" y="0"/>
                    </a:moveTo>
                    <a:lnTo>
                      <a:pt x="214798" y="10795"/>
                    </a:lnTo>
                    <a:lnTo>
                      <a:pt x="259883" y="10795"/>
                    </a:lnTo>
                    <a:lnTo>
                      <a:pt x="293538" y="67310"/>
                    </a:lnTo>
                    <a:lnTo>
                      <a:pt x="345608" y="83185"/>
                    </a:lnTo>
                    <a:lnTo>
                      <a:pt x="386248" y="62230"/>
                    </a:lnTo>
                    <a:lnTo>
                      <a:pt x="409108" y="106045"/>
                    </a:lnTo>
                    <a:lnTo>
                      <a:pt x="439588" y="140970"/>
                    </a:lnTo>
                    <a:lnTo>
                      <a:pt x="429260" y="188595"/>
                    </a:lnTo>
                    <a:lnTo>
                      <a:pt x="443063" y="269282"/>
                    </a:lnTo>
                    <a:lnTo>
                      <a:pt x="420754" y="293754"/>
                    </a:lnTo>
                    <a:lnTo>
                      <a:pt x="401362" y="343110"/>
                    </a:lnTo>
                    <a:lnTo>
                      <a:pt x="429261" y="391160"/>
                    </a:lnTo>
                    <a:lnTo>
                      <a:pt x="439012" y="428615"/>
                    </a:lnTo>
                    <a:cubicBezTo>
                      <a:pt x="438992" y="428619"/>
                      <a:pt x="438973" y="428622"/>
                      <a:pt x="438953" y="428626"/>
                    </a:cubicBezTo>
                    <a:lnTo>
                      <a:pt x="438953" y="432436"/>
                    </a:lnTo>
                    <a:cubicBezTo>
                      <a:pt x="438973" y="431162"/>
                      <a:pt x="438992" y="429889"/>
                      <a:pt x="439012" y="428615"/>
                    </a:cubicBezTo>
                    <a:lnTo>
                      <a:pt x="470703" y="422911"/>
                    </a:lnTo>
                    <a:lnTo>
                      <a:pt x="524043" y="422911"/>
                    </a:lnTo>
                    <a:lnTo>
                      <a:pt x="556428" y="452756"/>
                    </a:lnTo>
                    <a:lnTo>
                      <a:pt x="591988" y="430530"/>
                    </a:lnTo>
                    <a:lnTo>
                      <a:pt x="637708" y="469265"/>
                    </a:lnTo>
                    <a:lnTo>
                      <a:pt x="680001" y="425067"/>
                    </a:lnTo>
                    <a:lnTo>
                      <a:pt x="733258" y="487254"/>
                    </a:lnTo>
                    <a:lnTo>
                      <a:pt x="767248" y="516382"/>
                    </a:lnTo>
                    <a:lnTo>
                      <a:pt x="806618" y="529590"/>
                    </a:lnTo>
                    <a:lnTo>
                      <a:pt x="835193" y="495300"/>
                    </a:lnTo>
                    <a:lnTo>
                      <a:pt x="921553" y="452756"/>
                    </a:lnTo>
                    <a:lnTo>
                      <a:pt x="964608" y="477011"/>
                    </a:lnTo>
                    <a:lnTo>
                      <a:pt x="997118" y="492125"/>
                    </a:lnTo>
                    <a:lnTo>
                      <a:pt x="1043473" y="508636"/>
                    </a:lnTo>
                    <a:lnTo>
                      <a:pt x="1068873" y="535941"/>
                    </a:lnTo>
                    <a:lnTo>
                      <a:pt x="1114976" y="531873"/>
                    </a:lnTo>
                    <a:lnTo>
                      <a:pt x="1208747" y="605874"/>
                    </a:lnTo>
                    <a:lnTo>
                      <a:pt x="1297899" y="605832"/>
                    </a:lnTo>
                    <a:cubicBezTo>
                      <a:pt x="1332237" y="625569"/>
                      <a:pt x="1351082" y="645305"/>
                      <a:pt x="1385420" y="665042"/>
                    </a:cubicBezTo>
                    <a:lnTo>
                      <a:pt x="1420028" y="668655"/>
                    </a:lnTo>
                    <a:lnTo>
                      <a:pt x="1344295" y="708702"/>
                    </a:lnTo>
                    <a:lnTo>
                      <a:pt x="1329013" y="747520"/>
                    </a:lnTo>
                    <a:lnTo>
                      <a:pt x="1357163" y="816610"/>
                    </a:lnTo>
                    <a:cubicBezTo>
                      <a:pt x="1356740" y="841163"/>
                      <a:pt x="1356316" y="865717"/>
                      <a:pt x="1355893" y="890270"/>
                    </a:cubicBezTo>
                    <a:lnTo>
                      <a:pt x="1385227" y="888706"/>
                    </a:lnTo>
                    <a:lnTo>
                      <a:pt x="1372403" y="897255"/>
                    </a:lnTo>
                    <a:lnTo>
                      <a:pt x="1367958" y="925195"/>
                    </a:lnTo>
                    <a:lnTo>
                      <a:pt x="1321603" y="922655"/>
                    </a:lnTo>
                    <a:lnTo>
                      <a:pt x="1305728" y="945516"/>
                    </a:lnTo>
                    <a:lnTo>
                      <a:pt x="1357163" y="996950"/>
                    </a:lnTo>
                    <a:lnTo>
                      <a:pt x="1303488" y="1075055"/>
                    </a:lnTo>
                    <a:lnTo>
                      <a:pt x="1349543" y="1102995"/>
                    </a:lnTo>
                    <a:lnTo>
                      <a:pt x="1343114" y="1106805"/>
                    </a:lnTo>
                    <a:lnTo>
                      <a:pt x="1369228" y="1106805"/>
                    </a:lnTo>
                    <a:lnTo>
                      <a:pt x="1376848" y="1130300"/>
                    </a:lnTo>
                    <a:lnTo>
                      <a:pt x="1384468" y="1155065"/>
                    </a:lnTo>
                    <a:lnTo>
                      <a:pt x="1420028" y="1160780"/>
                    </a:lnTo>
                    <a:lnTo>
                      <a:pt x="1451143" y="1170305"/>
                    </a:lnTo>
                    <a:lnTo>
                      <a:pt x="1470193" y="1164590"/>
                    </a:lnTo>
                    <a:lnTo>
                      <a:pt x="1483528" y="1145541"/>
                    </a:lnTo>
                    <a:lnTo>
                      <a:pt x="1493053" y="1106805"/>
                    </a:lnTo>
                    <a:lnTo>
                      <a:pt x="1521628" y="1106805"/>
                    </a:lnTo>
                    <a:lnTo>
                      <a:pt x="1531153" y="1126490"/>
                    </a:lnTo>
                    <a:lnTo>
                      <a:pt x="1550203" y="1126490"/>
                    </a:lnTo>
                    <a:lnTo>
                      <a:pt x="1569253" y="1143635"/>
                    </a:lnTo>
                    <a:lnTo>
                      <a:pt x="1594018" y="1143635"/>
                    </a:lnTo>
                    <a:lnTo>
                      <a:pt x="1603543" y="1126490"/>
                    </a:lnTo>
                    <a:lnTo>
                      <a:pt x="1590208" y="1170305"/>
                    </a:lnTo>
                    <a:lnTo>
                      <a:pt x="1591861" y="1197102"/>
                    </a:lnTo>
                    <a:lnTo>
                      <a:pt x="1598254" y="1223094"/>
                    </a:lnTo>
                    <a:lnTo>
                      <a:pt x="1612265" y="1253065"/>
                    </a:lnTo>
                    <a:lnTo>
                      <a:pt x="1628141" y="1253065"/>
                    </a:lnTo>
                    <a:lnTo>
                      <a:pt x="1635551" y="1258229"/>
                    </a:lnTo>
                    <a:lnTo>
                      <a:pt x="1651593" y="1278465"/>
                    </a:lnTo>
                    <a:lnTo>
                      <a:pt x="1676358" y="1298065"/>
                    </a:lnTo>
                    <a:lnTo>
                      <a:pt x="1692585" y="1310221"/>
                    </a:lnTo>
                    <a:lnTo>
                      <a:pt x="1696253" y="1295400"/>
                    </a:lnTo>
                    <a:lnTo>
                      <a:pt x="1719113" y="1310640"/>
                    </a:lnTo>
                    <a:lnTo>
                      <a:pt x="1726098" y="1314450"/>
                    </a:lnTo>
                    <a:lnTo>
                      <a:pt x="1747688" y="1314450"/>
                    </a:lnTo>
                    <a:lnTo>
                      <a:pt x="1768643" y="1314450"/>
                    </a:lnTo>
                    <a:lnTo>
                      <a:pt x="1805473" y="1336675"/>
                    </a:lnTo>
                    <a:lnTo>
                      <a:pt x="1782613" y="1349375"/>
                    </a:lnTo>
                    <a:lnTo>
                      <a:pt x="1782613" y="1364615"/>
                    </a:lnTo>
                    <a:lnTo>
                      <a:pt x="1768643" y="1384935"/>
                    </a:lnTo>
                    <a:lnTo>
                      <a:pt x="1790233" y="1402715"/>
                    </a:lnTo>
                    <a:lnTo>
                      <a:pt x="1805473" y="1428750"/>
                    </a:lnTo>
                    <a:lnTo>
                      <a:pt x="1834048" y="1438910"/>
                    </a:lnTo>
                    <a:lnTo>
                      <a:pt x="1861988" y="1418590"/>
                    </a:lnTo>
                    <a:lnTo>
                      <a:pt x="1879768" y="1426210"/>
                    </a:lnTo>
                    <a:lnTo>
                      <a:pt x="1895008" y="1397635"/>
                    </a:lnTo>
                    <a:lnTo>
                      <a:pt x="1919138" y="1410970"/>
                    </a:lnTo>
                    <a:lnTo>
                      <a:pt x="1919138" y="1431290"/>
                    </a:lnTo>
                    <a:lnTo>
                      <a:pt x="1941363" y="1446530"/>
                    </a:lnTo>
                    <a:lnTo>
                      <a:pt x="1957873" y="1413510"/>
                    </a:lnTo>
                    <a:lnTo>
                      <a:pt x="1988988" y="1410970"/>
                    </a:lnTo>
                    <a:lnTo>
                      <a:pt x="2031533" y="1410970"/>
                    </a:lnTo>
                    <a:lnTo>
                      <a:pt x="2057568" y="1431290"/>
                    </a:lnTo>
                    <a:lnTo>
                      <a:pt x="2086032" y="1424444"/>
                    </a:lnTo>
                    <a:lnTo>
                      <a:pt x="2081698" y="1421130"/>
                    </a:lnTo>
                    <a:lnTo>
                      <a:pt x="2122973" y="1396365"/>
                    </a:lnTo>
                    <a:lnTo>
                      <a:pt x="2164883" y="1369695"/>
                    </a:lnTo>
                    <a:lnTo>
                      <a:pt x="2162978" y="1338580"/>
                    </a:lnTo>
                    <a:lnTo>
                      <a:pt x="2174408" y="1247775"/>
                    </a:lnTo>
                    <a:lnTo>
                      <a:pt x="2192823" y="1230630"/>
                    </a:lnTo>
                    <a:lnTo>
                      <a:pt x="2113448" y="1189355"/>
                    </a:lnTo>
                    <a:lnTo>
                      <a:pt x="2079793" y="1189355"/>
                    </a:lnTo>
                    <a:lnTo>
                      <a:pt x="2050583" y="1211580"/>
                    </a:lnTo>
                    <a:lnTo>
                      <a:pt x="2029628" y="1253490"/>
                    </a:lnTo>
                    <a:lnTo>
                      <a:pt x="2022008" y="1245870"/>
                    </a:lnTo>
                    <a:lnTo>
                      <a:pt x="2004863" y="1243965"/>
                    </a:lnTo>
                    <a:lnTo>
                      <a:pt x="2048678" y="1186815"/>
                    </a:lnTo>
                    <a:lnTo>
                      <a:pt x="2023913" y="1146810"/>
                    </a:lnTo>
                    <a:lnTo>
                      <a:pt x="2004863" y="1200150"/>
                    </a:lnTo>
                    <a:lnTo>
                      <a:pt x="1989623" y="1209675"/>
                    </a:lnTo>
                    <a:lnTo>
                      <a:pt x="1993433" y="1236345"/>
                    </a:lnTo>
                    <a:lnTo>
                      <a:pt x="1955333" y="1230630"/>
                    </a:lnTo>
                    <a:lnTo>
                      <a:pt x="1955333" y="1211580"/>
                    </a:lnTo>
                    <a:lnTo>
                      <a:pt x="1987718" y="1151255"/>
                    </a:lnTo>
                    <a:lnTo>
                      <a:pt x="2010578" y="1135380"/>
                    </a:lnTo>
                    <a:lnTo>
                      <a:pt x="1997243" y="1074420"/>
                    </a:lnTo>
                    <a:lnTo>
                      <a:pt x="2023913" y="1033780"/>
                    </a:lnTo>
                    <a:lnTo>
                      <a:pt x="2113448" y="1017905"/>
                    </a:lnTo>
                    <a:lnTo>
                      <a:pt x="2162978" y="1005205"/>
                    </a:lnTo>
                    <a:lnTo>
                      <a:pt x="2145198" y="954405"/>
                    </a:lnTo>
                    <a:lnTo>
                      <a:pt x="2111543" y="963931"/>
                    </a:lnTo>
                    <a:lnTo>
                      <a:pt x="2079793" y="938530"/>
                    </a:lnTo>
                    <a:lnTo>
                      <a:pt x="2081698" y="859155"/>
                    </a:lnTo>
                    <a:lnTo>
                      <a:pt x="2129323" y="824230"/>
                    </a:lnTo>
                    <a:lnTo>
                      <a:pt x="2192823" y="805180"/>
                    </a:lnTo>
                    <a:lnTo>
                      <a:pt x="2213778" y="849630"/>
                    </a:lnTo>
                    <a:lnTo>
                      <a:pt x="2230923" y="881380"/>
                    </a:lnTo>
                    <a:lnTo>
                      <a:pt x="2275373" y="903605"/>
                    </a:lnTo>
                    <a:lnTo>
                      <a:pt x="2275373" y="878205"/>
                    </a:lnTo>
                    <a:lnTo>
                      <a:pt x="2367448" y="849630"/>
                    </a:lnTo>
                    <a:lnTo>
                      <a:pt x="2403008" y="862965"/>
                    </a:lnTo>
                    <a:lnTo>
                      <a:pt x="2433488" y="847725"/>
                    </a:lnTo>
                    <a:lnTo>
                      <a:pt x="2456348" y="872490"/>
                    </a:lnTo>
                    <a:lnTo>
                      <a:pt x="2444918" y="889635"/>
                    </a:lnTo>
                    <a:lnTo>
                      <a:pt x="2469683" y="901065"/>
                    </a:lnTo>
                    <a:lnTo>
                      <a:pt x="2458253" y="910590"/>
                    </a:lnTo>
                    <a:lnTo>
                      <a:pt x="2469048" y="922655"/>
                    </a:lnTo>
                    <a:lnTo>
                      <a:pt x="2494448" y="986155"/>
                    </a:lnTo>
                    <a:lnTo>
                      <a:pt x="2458253" y="1038225"/>
                    </a:lnTo>
                    <a:lnTo>
                      <a:pt x="2471588" y="1068705"/>
                    </a:lnTo>
                    <a:lnTo>
                      <a:pt x="2448728" y="1106805"/>
                    </a:lnTo>
                    <a:lnTo>
                      <a:pt x="2448728" y="1132206"/>
                    </a:lnTo>
                    <a:lnTo>
                      <a:pt x="2427773" y="1141095"/>
                    </a:lnTo>
                    <a:lnTo>
                      <a:pt x="2431583" y="1163955"/>
                    </a:lnTo>
                    <a:lnTo>
                      <a:pt x="2387768" y="1198880"/>
                    </a:lnTo>
                    <a:lnTo>
                      <a:pt x="2384593" y="1230630"/>
                    </a:lnTo>
                    <a:lnTo>
                      <a:pt x="2345858" y="1239520"/>
                    </a:lnTo>
                    <a:lnTo>
                      <a:pt x="2330367" y="1308309"/>
                    </a:lnTo>
                    <a:lnTo>
                      <a:pt x="2384593" y="1314451"/>
                    </a:lnTo>
                    <a:lnTo>
                      <a:pt x="2430948" y="1295400"/>
                    </a:lnTo>
                    <a:lnTo>
                      <a:pt x="2472223" y="1295400"/>
                    </a:lnTo>
                    <a:lnTo>
                      <a:pt x="2536358" y="1239520"/>
                    </a:lnTo>
                    <a:lnTo>
                      <a:pt x="2570648" y="1239520"/>
                    </a:lnTo>
                    <a:lnTo>
                      <a:pt x="2573647" y="1251314"/>
                    </a:lnTo>
                    <a:lnTo>
                      <a:pt x="2573710" y="1251335"/>
                    </a:lnTo>
                    <a:lnTo>
                      <a:pt x="2580173" y="1241425"/>
                    </a:lnTo>
                    <a:lnTo>
                      <a:pt x="2601763" y="1241425"/>
                    </a:lnTo>
                    <a:lnTo>
                      <a:pt x="2627163" y="1264285"/>
                    </a:lnTo>
                    <a:lnTo>
                      <a:pt x="2639863" y="1275715"/>
                    </a:lnTo>
                    <a:lnTo>
                      <a:pt x="2653833" y="1284605"/>
                    </a:lnTo>
                    <a:lnTo>
                      <a:pt x="2662088" y="1273175"/>
                    </a:lnTo>
                    <a:lnTo>
                      <a:pt x="2681138" y="1275715"/>
                    </a:lnTo>
                    <a:lnTo>
                      <a:pt x="2698918" y="1285875"/>
                    </a:lnTo>
                    <a:lnTo>
                      <a:pt x="2702728" y="1297940"/>
                    </a:lnTo>
                    <a:lnTo>
                      <a:pt x="2716698" y="1314451"/>
                    </a:lnTo>
                    <a:lnTo>
                      <a:pt x="2715428" y="1324610"/>
                    </a:lnTo>
                    <a:lnTo>
                      <a:pt x="2737018" y="1325880"/>
                    </a:lnTo>
                    <a:lnTo>
                      <a:pt x="2737018" y="1334770"/>
                    </a:lnTo>
                    <a:lnTo>
                      <a:pt x="2763053" y="1347470"/>
                    </a:lnTo>
                    <a:lnTo>
                      <a:pt x="2760513" y="1357630"/>
                    </a:lnTo>
                    <a:lnTo>
                      <a:pt x="2775753" y="1370330"/>
                    </a:lnTo>
                    <a:lnTo>
                      <a:pt x="2766863" y="1386205"/>
                    </a:lnTo>
                    <a:lnTo>
                      <a:pt x="2766863" y="1400175"/>
                    </a:lnTo>
                    <a:lnTo>
                      <a:pt x="2777023" y="1415415"/>
                    </a:lnTo>
                    <a:lnTo>
                      <a:pt x="2793533" y="1423036"/>
                    </a:lnTo>
                    <a:lnTo>
                      <a:pt x="2793533" y="1440815"/>
                    </a:lnTo>
                    <a:lnTo>
                      <a:pt x="2771943" y="1435735"/>
                    </a:lnTo>
                    <a:lnTo>
                      <a:pt x="2763053" y="1439545"/>
                    </a:lnTo>
                    <a:lnTo>
                      <a:pt x="2753528" y="1431925"/>
                    </a:lnTo>
                    <a:cubicBezTo>
                      <a:pt x="2752681" y="1457537"/>
                      <a:pt x="2751835" y="1483148"/>
                      <a:pt x="2750988" y="1508760"/>
                    </a:cubicBezTo>
                    <a:lnTo>
                      <a:pt x="2773213" y="1512570"/>
                    </a:lnTo>
                    <a:lnTo>
                      <a:pt x="2783373" y="1504950"/>
                    </a:lnTo>
                    <a:lnTo>
                      <a:pt x="2807503" y="1525270"/>
                    </a:lnTo>
                    <a:lnTo>
                      <a:pt x="2831633" y="1554481"/>
                    </a:lnTo>
                    <a:lnTo>
                      <a:pt x="2851953" y="1553210"/>
                    </a:lnTo>
                    <a:lnTo>
                      <a:pt x="2869098" y="1565910"/>
                    </a:lnTo>
                    <a:lnTo>
                      <a:pt x="2886878" y="1551940"/>
                    </a:lnTo>
                    <a:lnTo>
                      <a:pt x="2898308" y="1565910"/>
                    </a:lnTo>
                    <a:lnTo>
                      <a:pt x="2921168" y="1554481"/>
                    </a:lnTo>
                    <a:lnTo>
                      <a:pt x="2937678" y="1575435"/>
                    </a:lnTo>
                    <a:lnTo>
                      <a:pt x="2971333" y="1602105"/>
                    </a:lnTo>
                    <a:lnTo>
                      <a:pt x="2981493" y="1602105"/>
                    </a:lnTo>
                    <a:lnTo>
                      <a:pt x="2976413" y="1614805"/>
                    </a:lnTo>
                    <a:lnTo>
                      <a:pt x="2981493" y="1632585"/>
                    </a:lnTo>
                    <a:lnTo>
                      <a:pt x="2986573" y="1663700"/>
                    </a:lnTo>
                    <a:lnTo>
                      <a:pt x="3000543" y="1659255"/>
                    </a:lnTo>
                    <a:lnTo>
                      <a:pt x="3010703" y="1685290"/>
                    </a:lnTo>
                    <a:lnTo>
                      <a:pt x="3048803" y="1729740"/>
                    </a:lnTo>
                    <a:lnTo>
                      <a:pt x="3026729" y="1798723"/>
                    </a:lnTo>
                    <a:lnTo>
                      <a:pt x="3013147" y="1792286"/>
                    </a:lnTo>
                    <a:lnTo>
                      <a:pt x="2996009" y="1872304"/>
                    </a:lnTo>
                    <a:lnTo>
                      <a:pt x="2948402" y="1929460"/>
                    </a:lnTo>
                    <a:lnTo>
                      <a:pt x="2963636" y="1958038"/>
                    </a:lnTo>
                    <a:lnTo>
                      <a:pt x="2881752" y="2087591"/>
                    </a:lnTo>
                    <a:lnTo>
                      <a:pt x="2837953" y="2110453"/>
                    </a:lnTo>
                    <a:lnTo>
                      <a:pt x="2782729" y="2129505"/>
                    </a:lnTo>
                    <a:lnTo>
                      <a:pt x="2742739" y="2188566"/>
                    </a:lnTo>
                    <a:lnTo>
                      <a:pt x="2733218" y="2342887"/>
                    </a:lnTo>
                    <a:lnTo>
                      <a:pt x="2712271" y="2360033"/>
                    </a:lnTo>
                    <a:lnTo>
                      <a:pt x="2693228" y="2392422"/>
                    </a:lnTo>
                    <a:cubicBezTo>
                      <a:pt x="2692593" y="2416554"/>
                      <a:pt x="2691959" y="2440687"/>
                      <a:pt x="2691324" y="2464819"/>
                    </a:cubicBezTo>
                    <a:lnTo>
                      <a:pt x="2641813" y="2521975"/>
                    </a:lnTo>
                    <a:lnTo>
                      <a:pt x="2609440" y="2521975"/>
                    </a:lnTo>
                    <a:lnTo>
                      <a:pt x="2535173" y="2554363"/>
                    </a:lnTo>
                    <a:lnTo>
                      <a:pt x="2487566" y="2605803"/>
                    </a:lnTo>
                    <a:lnTo>
                      <a:pt x="2487566" y="2638192"/>
                    </a:lnTo>
                    <a:lnTo>
                      <a:pt x="2449480" y="2653433"/>
                    </a:lnTo>
                    <a:lnTo>
                      <a:pt x="2454688" y="2729850"/>
                    </a:lnTo>
                    <a:lnTo>
                      <a:pt x="2449481" y="2728371"/>
                    </a:lnTo>
                    <a:lnTo>
                      <a:pt x="2428533" y="2794418"/>
                    </a:lnTo>
                    <a:lnTo>
                      <a:pt x="2417108" y="2788702"/>
                    </a:lnTo>
                    <a:lnTo>
                      <a:pt x="2388544" y="2815375"/>
                    </a:lnTo>
                    <a:lnTo>
                      <a:pt x="2337128" y="2840142"/>
                    </a:lnTo>
                    <a:lnTo>
                      <a:pt x="2346649" y="2855384"/>
                    </a:lnTo>
                    <a:lnTo>
                      <a:pt x="2283808" y="2914445"/>
                    </a:lnTo>
                    <a:lnTo>
                      <a:pt x="2214620" y="2990652"/>
                    </a:lnTo>
                    <a:lnTo>
                      <a:pt x="2203828" y="2990652"/>
                    </a:lnTo>
                    <a:lnTo>
                      <a:pt x="2193672" y="3019230"/>
                    </a:lnTo>
                    <a:lnTo>
                      <a:pt x="2179072" y="3034472"/>
                    </a:lnTo>
                    <a:lnTo>
                      <a:pt x="2160030" y="3055429"/>
                    </a:lnTo>
                    <a:lnTo>
                      <a:pt x="2146700" y="3064955"/>
                    </a:lnTo>
                    <a:lnTo>
                      <a:pt x="2135909" y="3076386"/>
                    </a:lnTo>
                    <a:lnTo>
                      <a:pt x="2114327" y="3084007"/>
                    </a:lnTo>
                    <a:lnTo>
                      <a:pt x="2082589" y="3089722"/>
                    </a:lnTo>
                    <a:lnTo>
                      <a:pt x="2045773" y="3095438"/>
                    </a:lnTo>
                    <a:lnTo>
                      <a:pt x="2019113" y="3103058"/>
                    </a:lnTo>
                    <a:lnTo>
                      <a:pt x="2005783" y="3106869"/>
                    </a:lnTo>
                    <a:lnTo>
                      <a:pt x="1979123" y="3120205"/>
                    </a:lnTo>
                    <a:lnTo>
                      <a:pt x="1975314" y="3131636"/>
                    </a:lnTo>
                    <a:lnTo>
                      <a:pt x="1973479" y="3132471"/>
                    </a:lnTo>
                    <a:lnTo>
                      <a:pt x="1972478" y="3132137"/>
                    </a:lnTo>
                    <a:lnTo>
                      <a:pt x="1953263" y="3128047"/>
                    </a:lnTo>
                    <a:lnTo>
                      <a:pt x="1936351" y="3098165"/>
                    </a:lnTo>
                    <a:lnTo>
                      <a:pt x="1919209" y="3094990"/>
                    </a:lnTo>
                    <a:lnTo>
                      <a:pt x="1900163" y="3054985"/>
                    </a:lnTo>
                    <a:lnTo>
                      <a:pt x="1891274" y="2962275"/>
                    </a:lnTo>
                    <a:lnTo>
                      <a:pt x="1848102" y="2971165"/>
                    </a:lnTo>
                    <a:lnTo>
                      <a:pt x="1816358" y="3023235"/>
                    </a:lnTo>
                    <a:lnTo>
                      <a:pt x="1816358" y="3046095"/>
                    </a:lnTo>
                    <a:lnTo>
                      <a:pt x="1747790" y="3057525"/>
                    </a:lnTo>
                    <a:lnTo>
                      <a:pt x="1723030" y="3131820"/>
                    </a:lnTo>
                    <a:lnTo>
                      <a:pt x="1747790" y="3131820"/>
                    </a:lnTo>
                    <a:lnTo>
                      <a:pt x="1706523" y="3181985"/>
                    </a:lnTo>
                    <a:lnTo>
                      <a:pt x="1619311" y="3171817"/>
                    </a:lnTo>
                    <a:lnTo>
                      <a:pt x="1632241" y="3164205"/>
                    </a:lnTo>
                    <a:lnTo>
                      <a:pt x="1603037" y="3169920"/>
                    </a:lnTo>
                    <a:lnTo>
                      <a:pt x="1619311" y="3171817"/>
                    </a:lnTo>
                    <a:lnTo>
                      <a:pt x="1531930" y="3223260"/>
                    </a:lnTo>
                    <a:lnTo>
                      <a:pt x="1442411" y="3195955"/>
                    </a:lnTo>
                    <a:lnTo>
                      <a:pt x="1442411" y="3164205"/>
                    </a:lnTo>
                    <a:lnTo>
                      <a:pt x="1413841" y="3164205"/>
                    </a:lnTo>
                    <a:lnTo>
                      <a:pt x="1384002" y="3147060"/>
                    </a:lnTo>
                    <a:lnTo>
                      <a:pt x="1316704" y="3199130"/>
                    </a:lnTo>
                    <a:lnTo>
                      <a:pt x="1302102" y="3223260"/>
                    </a:lnTo>
                    <a:lnTo>
                      <a:pt x="1302102" y="3253740"/>
                    </a:lnTo>
                    <a:lnTo>
                      <a:pt x="1302102" y="3291205"/>
                    </a:lnTo>
                    <a:lnTo>
                      <a:pt x="1265278" y="3296920"/>
                    </a:lnTo>
                    <a:lnTo>
                      <a:pt x="1227820" y="3328670"/>
                    </a:lnTo>
                    <a:lnTo>
                      <a:pt x="1187822" y="3378200"/>
                    </a:lnTo>
                    <a:lnTo>
                      <a:pt x="1170046" y="3356610"/>
                    </a:lnTo>
                    <a:lnTo>
                      <a:pt x="1104550" y="3335507"/>
                    </a:lnTo>
                    <a:lnTo>
                      <a:pt x="1112053" y="3321685"/>
                    </a:lnTo>
                    <a:lnTo>
                      <a:pt x="1099988" y="3319145"/>
                    </a:lnTo>
                    <a:lnTo>
                      <a:pt x="1099988" y="3260090"/>
                    </a:lnTo>
                    <a:lnTo>
                      <a:pt x="1112053" y="3256280"/>
                    </a:lnTo>
                    <a:lnTo>
                      <a:pt x="1099988" y="3175000"/>
                    </a:lnTo>
                    <a:lnTo>
                      <a:pt x="1099988" y="3160395"/>
                    </a:lnTo>
                    <a:lnTo>
                      <a:pt x="1099988" y="3146425"/>
                    </a:lnTo>
                    <a:lnTo>
                      <a:pt x="1079668" y="3156585"/>
                    </a:lnTo>
                    <a:lnTo>
                      <a:pt x="1075223" y="3128010"/>
                    </a:lnTo>
                    <a:lnTo>
                      <a:pt x="1071413" y="3095625"/>
                    </a:lnTo>
                    <a:lnTo>
                      <a:pt x="1084748" y="3057525"/>
                    </a:lnTo>
                    <a:lnTo>
                      <a:pt x="1046648" y="3076575"/>
                    </a:lnTo>
                    <a:lnTo>
                      <a:pt x="1023788" y="3068955"/>
                    </a:lnTo>
                    <a:lnTo>
                      <a:pt x="1035218" y="3048000"/>
                    </a:lnTo>
                    <a:lnTo>
                      <a:pt x="1023788" y="3011805"/>
                    </a:lnTo>
                    <a:lnTo>
                      <a:pt x="1021883" y="2975610"/>
                    </a:lnTo>
                    <a:lnTo>
                      <a:pt x="1000928" y="2967990"/>
                    </a:lnTo>
                    <a:lnTo>
                      <a:pt x="972353" y="2971800"/>
                    </a:lnTo>
                    <a:lnTo>
                      <a:pt x="983783" y="2920365"/>
                    </a:lnTo>
                    <a:lnTo>
                      <a:pt x="1000928" y="2891790"/>
                    </a:lnTo>
                    <a:lnTo>
                      <a:pt x="981878" y="2861310"/>
                    </a:lnTo>
                    <a:lnTo>
                      <a:pt x="981878" y="2842260"/>
                    </a:lnTo>
                    <a:lnTo>
                      <a:pt x="972353" y="2819400"/>
                    </a:lnTo>
                    <a:lnTo>
                      <a:pt x="959018" y="2785110"/>
                    </a:lnTo>
                    <a:lnTo>
                      <a:pt x="945683" y="2747010"/>
                    </a:lnTo>
                    <a:lnTo>
                      <a:pt x="948223" y="2728595"/>
                    </a:lnTo>
                    <a:lnTo>
                      <a:pt x="948223" y="2716978"/>
                    </a:lnTo>
                    <a:lnTo>
                      <a:pt x="933618" y="2728595"/>
                    </a:lnTo>
                    <a:lnTo>
                      <a:pt x="894248" y="2684145"/>
                    </a:lnTo>
                    <a:lnTo>
                      <a:pt x="865673" y="2665095"/>
                    </a:lnTo>
                    <a:lnTo>
                      <a:pt x="837098" y="2610485"/>
                    </a:lnTo>
                    <a:lnTo>
                      <a:pt x="807888" y="2608580"/>
                    </a:lnTo>
                    <a:lnTo>
                      <a:pt x="792013" y="2620645"/>
                    </a:lnTo>
                    <a:lnTo>
                      <a:pt x="778043" y="2571750"/>
                    </a:lnTo>
                    <a:lnTo>
                      <a:pt x="778043" y="2556085"/>
                    </a:lnTo>
                    <a:lnTo>
                      <a:pt x="749279" y="2528801"/>
                    </a:lnTo>
                    <a:lnTo>
                      <a:pt x="724703" y="2458085"/>
                    </a:lnTo>
                    <a:lnTo>
                      <a:pt x="731053" y="2426970"/>
                    </a:lnTo>
                    <a:lnTo>
                      <a:pt x="796458" y="2334260"/>
                    </a:lnTo>
                    <a:lnTo>
                      <a:pt x="807888" y="2284730"/>
                    </a:lnTo>
                    <a:lnTo>
                      <a:pt x="797561" y="2252513"/>
                    </a:lnTo>
                    <a:lnTo>
                      <a:pt x="789815" y="2218816"/>
                    </a:lnTo>
                    <a:lnTo>
                      <a:pt x="792397" y="2195872"/>
                    </a:lnTo>
                    <a:lnTo>
                      <a:pt x="735840" y="2095542"/>
                    </a:lnTo>
                    <a:lnTo>
                      <a:pt x="790108" y="2103755"/>
                    </a:lnTo>
                    <a:lnTo>
                      <a:pt x="807888" y="2077085"/>
                    </a:lnTo>
                    <a:lnTo>
                      <a:pt x="853608" y="2072640"/>
                    </a:lnTo>
                    <a:lnTo>
                      <a:pt x="873928" y="2042160"/>
                    </a:lnTo>
                    <a:lnTo>
                      <a:pt x="857418" y="1997710"/>
                    </a:lnTo>
                    <a:lnTo>
                      <a:pt x="881548" y="1981200"/>
                    </a:lnTo>
                    <a:lnTo>
                      <a:pt x="875833" y="1952625"/>
                    </a:lnTo>
                    <a:lnTo>
                      <a:pt x="899963" y="1897380"/>
                    </a:lnTo>
                    <a:lnTo>
                      <a:pt x="898058" y="1885315"/>
                    </a:lnTo>
                    <a:lnTo>
                      <a:pt x="901868" y="1869440"/>
                    </a:lnTo>
                    <a:lnTo>
                      <a:pt x="913298" y="1844675"/>
                    </a:lnTo>
                    <a:lnTo>
                      <a:pt x="913298" y="1826260"/>
                    </a:lnTo>
                    <a:lnTo>
                      <a:pt x="923673" y="1832744"/>
                    </a:lnTo>
                    <a:lnTo>
                      <a:pt x="913298" y="1823085"/>
                    </a:lnTo>
                    <a:lnTo>
                      <a:pt x="920918" y="1805940"/>
                    </a:lnTo>
                    <a:lnTo>
                      <a:pt x="931713" y="1767840"/>
                    </a:lnTo>
                    <a:lnTo>
                      <a:pt x="931713" y="1751330"/>
                    </a:lnTo>
                    <a:lnTo>
                      <a:pt x="948223" y="1751330"/>
                    </a:lnTo>
                    <a:lnTo>
                      <a:pt x="948223" y="1714500"/>
                    </a:lnTo>
                    <a:lnTo>
                      <a:pt x="953303" y="1680210"/>
                    </a:lnTo>
                    <a:lnTo>
                      <a:pt x="974258" y="1671955"/>
                    </a:lnTo>
                    <a:lnTo>
                      <a:pt x="987593" y="1651000"/>
                    </a:lnTo>
                    <a:lnTo>
                      <a:pt x="993929" y="1644465"/>
                    </a:lnTo>
                    <a:lnTo>
                      <a:pt x="995848" y="1640840"/>
                    </a:lnTo>
                    <a:lnTo>
                      <a:pt x="997753" y="1614805"/>
                    </a:lnTo>
                    <a:lnTo>
                      <a:pt x="972353" y="1602740"/>
                    </a:lnTo>
                    <a:lnTo>
                      <a:pt x="961558" y="1614805"/>
                    </a:lnTo>
                    <a:lnTo>
                      <a:pt x="939968" y="1625600"/>
                    </a:lnTo>
                    <a:lnTo>
                      <a:pt x="905043" y="1637030"/>
                    </a:lnTo>
                    <a:lnTo>
                      <a:pt x="892343" y="1672590"/>
                    </a:lnTo>
                    <a:lnTo>
                      <a:pt x="870118" y="1651635"/>
                    </a:lnTo>
                    <a:cubicBezTo>
                      <a:pt x="870541" y="1643592"/>
                      <a:pt x="861283" y="1641358"/>
                      <a:pt x="861706" y="1633315"/>
                    </a:cubicBezTo>
                    <a:lnTo>
                      <a:pt x="855897" y="1618678"/>
                    </a:lnTo>
                    <a:cubicBezTo>
                      <a:pt x="855474" y="1607248"/>
                      <a:pt x="855049" y="1599690"/>
                      <a:pt x="854626" y="1588260"/>
                    </a:cubicBezTo>
                    <a:lnTo>
                      <a:pt x="839324" y="1564829"/>
                    </a:lnTo>
                    <a:lnTo>
                      <a:pt x="814622" y="1524761"/>
                    </a:lnTo>
                    <a:lnTo>
                      <a:pt x="814238" y="1526540"/>
                    </a:lnTo>
                    <a:lnTo>
                      <a:pt x="784393" y="1524635"/>
                    </a:lnTo>
                    <a:lnTo>
                      <a:pt x="767248" y="1507490"/>
                    </a:lnTo>
                    <a:lnTo>
                      <a:pt x="753913" y="1496061"/>
                    </a:lnTo>
                    <a:lnTo>
                      <a:pt x="784393" y="1484630"/>
                    </a:lnTo>
                    <a:lnTo>
                      <a:pt x="814238" y="1478915"/>
                    </a:lnTo>
                    <a:lnTo>
                      <a:pt x="814238" y="1464945"/>
                    </a:lnTo>
                    <a:lnTo>
                      <a:pt x="814238" y="1450340"/>
                    </a:lnTo>
                    <a:lnTo>
                      <a:pt x="840908" y="1437005"/>
                    </a:lnTo>
                    <a:lnTo>
                      <a:pt x="871388" y="1423670"/>
                    </a:lnTo>
                    <a:lnTo>
                      <a:pt x="897423" y="1417955"/>
                    </a:lnTo>
                    <a:lnTo>
                      <a:pt x="915838" y="1410335"/>
                    </a:lnTo>
                    <a:lnTo>
                      <a:pt x="929173" y="1398905"/>
                    </a:lnTo>
                    <a:lnTo>
                      <a:pt x="939968" y="1386840"/>
                    </a:lnTo>
                    <a:lnTo>
                      <a:pt x="972353" y="1386840"/>
                    </a:lnTo>
                    <a:lnTo>
                      <a:pt x="1020613" y="1386840"/>
                    </a:lnTo>
                    <a:lnTo>
                      <a:pt x="1020613" y="1398905"/>
                    </a:lnTo>
                    <a:lnTo>
                      <a:pt x="1043473" y="1383823"/>
                    </a:lnTo>
                    <a:lnTo>
                      <a:pt x="1054903" y="1392649"/>
                    </a:lnTo>
                    <a:lnTo>
                      <a:pt x="1063063" y="1400395"/>
                    </a:lnTo>
                    <a:lnTo>
                      <a:pt x="1085383" y="1402715"/>
                    </a:lnTo>
                    <a:lnTo>
                      <a:pt x="1092941" y="1423858"/>
                    </a:lnTo>
                    <a:lnTo>
                      <a:pt x="1108243" y="1400810"/>
                    </a:lnTo>
                    <a:lnTo>
                      <a:pt x="1130468" y="1386840"/>
                    </a:lnTo>
                    <a:lnTo>
                      <a:pt x="1150153" y="1386840"/>
                    </a:lnTo>
                    <a:lnTo>
                      <a:pt x="1167298" y="1386840"/>
                    </a:lnTo>
                    <a:lnTo>
                      <a:pt x="1180633" y="1360805"/>
                    </a:lnTo>
                    <a:lnTo>
                      <a:pt x="1176823" y="1330325"/>
                    </a:lnTo>
                    <a:lnTo>
                      <a:pt x="1182538" y="1313180"/>
                    </a:lnTo>
                    <a:lnTo>
                      <a:pt x="1184443" y="1309371"/>
                    </a:lnTo>
                    <a:lnTo>
                      <a:pt x="1179950" y="1295891"/>
                    </a:lnTo>
                    <a:lnTo>
                      <a:pt x="1130851" y="1326070"/>
                    </a:lnTo>
                    <a:lnTo>
                      <a:pt x="1096625" y="1293620"/>
                    </a:lnTo>
                    <a:lnTo>
                      <a:pt x="1068873" y="1288415"/>
                    </a:lnTo>
                    <a:lnTo>
                      <a:pt x="1014898" y="1241425"/>
                    </a:lnTo>
                    <a:lnTo>
                      <a:pt x="972353" y="1184910"/>
                    </a:lnTo>
                    <a:lnTo>
                      <a:pt x="921553" y="1211071"/>
                    </a:lnTo>
                    <a:lnTo>
                      <a:pt x="875996" y="1215673"/>
                    </a:lnTo>
                    <a:lnTo>
                      <a:pt x="837575" y="1207581"/>
                    </a:lnTo>
                    <a:lnTo>
                      <a:pt x="761156" y="1245298"/>
                    </a:lnTo>
                    <a:lnTo>
                      <a:pt x="742075" y="1218188"/>
                    </a:lnTo>
                    <a:lnTo>
                      <a:pt x="753913" y="1162050"/>
                    </a:lnTo>
                    <a:lnTo>
                      <a:pt x="720893" y="1184910"/>
                    </a:lnTo>
                    <a:lnTo>
                      <a:pt x="695493" y="1177290"/>
                    </a:lnTo>
                    <a:lnTo>
                      <a:pt x="671363" y="1146810"/>
                    </a:lnTo>
                    <a:lnTo>
                      <a:pt x="655488" y="1128395"/>
                    </a:lnTo>
                    <a:lnTo>
                      <a:pt x="627548" y="1128395"/>
                    </a:lnTo>
                    <a:lnTo>
                      <a:pt x="605958" y="1123315"/>
                    </a:lnTo>
                    <a:lnTo>
                      <a:pt x="577383" y="1123315"/>
                    </a:lnTo>
                    <a:lnTo>
                      <a:pt x="561508" y="1149350"/>
                    </a:lnTo>
                    <a:lnTo>
                      <a:pt x="534838" y="1164590"/>
                    </a:lnTo>
                    <a:lnTo>
                      <a:pt x="512613" y="1128395"/>
                    </a:lnTo>
                    <a:lnTo>
                      <a:pt x="495468" y="1108075"/>
                    </a:lnTo>
                    <a:lnTo>
                      <a:pt x="495468" y="1075055"/>
                    </a:lnTo>
                    <a:lnTo>
                      <a:pt x="495468" y="1056640"/>
                    </a:lnTo>
                    <a:lnTo>
                      <a:pt x="481498" y="1015365"/>
                    </a:lnTo>
                    <a:lnTo>
                      <a:pt x="444668" y="1017905"/>
                    </a:lnTo>
                    <a:lnTo>
                      <a:pt x="439588" y="996950"/>
                    </a:lnTo>
                    <a:lnTo>
                      <a:pt x="409108" y="1015365"/>
                    </a:lnTo>
                    <a:lnTo>
                      <a:pt x="386248" y="1017905"/>
                    </a:lnTo>
                    <a:lnTo>
                      <a:pt x="357673" y="1028065"/>
                    </a:lnTo>
                    <a:lnTo>
                      <a:pt x="325923" y="1010285"/>
                    </a:lnTo>
                    <a:lnTo>
                      <a:pt x="315128" y="984250"/>
                    </a:lnTo>
                    <a:lnTo>
                      <a:pt x="293538" y="984250"/>
                    </a:lnTo>
                    <a:lnTo>
                      <a:pt x="272583" y="958215"/>
                    </a:lnTo>
                    <a:lnTo>
                      <a:pt x="252263" y="958215"/>
                    </a:lnTo>
                    <a:lnTo>
                      <a:pt x="242103" y="974090"/>
                    </a:lnTo>
                    <a:lnTo>
                      <a:pt x="219878" y="991870"/>
                    </a:lnTo>
                    <a:lnTo>
                      <a:pt x="214798" y="974090"/>
                    </a:lnTo>
                    <a:lnTo>
                      <a:pt x="188128" y="974090"/>
                    </a:lnTo>
                    <a:lnTo>
                      <a:pt x="198288" y="920116"/>
                    </a:lnTo>
                    <a:lnTo>
                      <a:pt x="160062" y="920116"/>
                    </a:lnTo>
                    <a:lnTo>
                      <a:pt x="128821" y="873761"/>
                    </a:lnTo>
                    <a:lnTo>
                      <a:pt x="167808" y="845185"/>
                    </a:lnTo>
                    <a:lnTo>
                      <a:pt x="165226" y="816736"/>
                    </a:lnTo>
                    <a:lnTo>
                      <a:pt x="146643" y="795020"/>
                    </a:lnTo>
                    <a:lnTo>
                      <a:pt x="167808" y="747395"/>
                    </a:lnTo>
                    <a:lnTo>
                      <a:pt x="185588" y="760095"/>
                    </a:lnTo>
                    <a:lnTo>
                      <a:pt x="259883" y="726440"/>
                    </a:lnTo>
                    <a:lnTo>
                      <a:pt x="219878" y="693420"/>
                    </a:lnTo>
                    <a:lnTo>
                      <a:pt x="193208" y="652780"/>
                    </a:lnTo>
                    <a:lnTo>
                      <a:pt x="214798" y="633730"/>
                    </a:lnTo>
                    <a:lnTo>
                      <a:pt x="183048" y="610870"/>
                    </a:lnTo>
                    <a:lnTo>
                      <a:pt x="198288" y="551815"/>
                    </a:lnTo>
                    <a:lnTo>
                      <a:pt x="195748" y="508636"/>
                    </a:lnTo>
                    <a:lnTo>
                      <a:pt x="167808" y="489585"/>
                    </a:lnTo>
                    <a:lnTo>
                      <a:pt x="214798" y="481965"/>
                    </a:lnTo>
                    <a:lnTo>
                      <a:pt x="202733" y="422911"/>
                    </a:lnTo>
                    <a:lnTo>
                      <a:pt x="202733" y="398145"/>
                    </a:lnTo>
                    <a:lnTo>
                      <a:pt x="214798" y="391160"/>
                    </a:lnTo>
                    <a:lnTo>
                      <a:pt x="223688" y="377191"/>
                    </a:lnTo>
                    <a:lnTo>
                      <a:pt x="219878" y="350520"/>
                    </a:lnTo>
                    <a:lnTo>
                      <a:pt x="214798" y="296545"/>
                    </a:lnTo>
                    <a:lnTo>
                      <a:pt x="183048" y="265430"/>
                    </a:lnTo>
                    <a:lnTo>
                      <a:pt x="159553" y="255270"/>
                    </a:lnTo>
                    <a:lnTo>
                      <a:pt x="125898" y="257810"/>
                    </a:lnTo>
                    <a:lnTo>
                      <a:pt x="120818" y="285115"/>
                    </a:lnTo>
                    <a:lnTo>
                      <a:pt x="91482" y="278256"/>
                    </a:lnTo>
                    <a:lnTo>
                      <a:pt x="67185" y="263142"/>
                    </a:lnTo>
                    <a:lnTo>
                      <a:pt x="58588" y="213995"/>
                    </a:lnTo>
                    <a:lnTo>
                      <a:pt x="45679" y="198372"/>
                    </a:lnTo>
                    <a:lnTo>
                      <a:pt x="28492" y="177884"/>
                    </a:lnTo>
                    <a:lnTo>
                      <a:pt x="0" y="172720"/>
                    </a:lnTo>
                    <a:lnTo>
                      <a:pt x="43983" y="116205"/>
                    </a:lnTo>
                    <a:lnTo>
                      <a:pt x="58588" y="111125"/>
                    </a:lnTo>
                    <a:lnTo>
                      <a:pt x="58588" y="85725"/>
                    </a:lnTo>
                    <a:lnTo>
                      <a:pt x="120818" y="85725"/>
                    </a:lnTo>
                    <a:lnTo>
                      <a:pt x="120818" y="64770"/>
                    </a:lnTo>
                    <a:lnTo>
                      <a:pt x="159553" y="62230"/>
                    </a:lnTo>
                    <a:lnTo>
                      <a:pt x="167808" y="28575"/>
                    </a:lnTo>
                    <a:lnTo>
                      <a:pt x="167808" y="0"/>
                    </a:lnTo>
                    <a:close/>
                  </a:path>
                </a:pathLst>
              </a:custGeom>
              <a:solidFill>
                <a:srgbClr val="00B0F0">
                  <a:alpha val="20000"/>
                </a:srgbClr>
              </a:solidFill>
              <a:ln w="19050">
                <a:solidFill>
                  <a:schemeClr val="accent3">
                    <a:lumMod val="50000"/>
                    <a:alpha val="96000"/>
                  </a:schemeClr>
                </a:solidFill>
                <a:round/>
                <a:headEnd/>
                <a:tailEnd/>
              </a:ln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</p:txBody>
          </p:sp>
        </p:grpSp>
        <p:sp>
          <p:nvSpPr>
            <p:cNvPr id="15" name="楕円 14"/>
            <p:cNvSpPr/>
            <p:nvPr/>
          </p:nvSpPr>
          <p:spPr>
            <a:xfrm>
              <a:off x="4477218" y="2126867"/>
              <a:ext cx="154361" cy="154361"/>
            </a:xfrm>
            <a:prstGeom prst="ellipse">
              <a:avLst/>
            </a:prstGeom>
            <a:solidFill>
              <a:srgbClr val="00B0F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6" name="楕円 15"/>
            <p:cNvSpPr/>
            <p:nvPr/>
          </p:nvSpPr>
          <p:spPr>
            <a:xfrm>
              <a:off x="4299929" y="2580266"/>
              <a:ext cx="154361" cy="154361"/>
            </a:xfrm>
            <a:prstGeom prst="ellipse">
              <a:avLst/>
            </a:prstGeom>
            <a:solidFill>
              <a:srgbClr val="00B0F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7" name="楕円 16"/>
            <p:cNvSpPr/>
            <p:nvPr/>
          </p:nvSpPr>
          <p:spPr>
            <a:xfrm>
              <a:off x="3888938" y="2795711"/>
              <a:ext cx="154361" cy="154361"/>
            </a:xfrm>
            <a:prstGeom prst="ellipse">
              <a:avLst/>
            </a:prstGeom>
            <a:solidFill>
              <a:srgbClr val="00B0F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8" name="楕円 17"/>
            <p:cNvSpPr/>
            <p:nvPr/>
          </p:nvSpPr>
          <p:spPr>
            <a:xfrm>
              <a:off x="4423787" y="4695212"/>
              <a:ext cx="154361" cy="154361"/>
            </a:xfrm>
            <a:prstGeom prst="ellipse">
              <a:avLst/>
            </a:prstGeom>
            <a:solidFill>
              <a:srgbClr val="09ED45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9" name="楕円 18"/>
            <p:cNvSpPr/>
            <p:nvPr/>
          </p:nvSpPr>
          <p:spPr>
            <a:xfrm>
              <a:off x="4550854" y="4602699"/>
              <a:ext cx="154361" cy="154361"/>
            </a:xfrm>
            <a:prstGeom prst="ellipse">
              <a:avLst/>
            </a:prstGeom>
            <a:solidFill>
              <a:srgbClr val="09ED45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0" name="楕円 19"/>
            <p:cNvSpPr/>
            <p:nvPr/>
          </p:nvSpPr>
          <p:spPr>
            <a:xfrm>
              <a:off x="4585321" y="4746604"/>
              <a:ext cx="154361" cy="154361"/>
            </a:xfrm>
            <a:prstGeom prst="ellipse">
              <a:avLst/>
            </a:prstGeom>
            <a:solidFill>
              <a:srgbClr val="09ED45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1" name="楕円 20"/>
            <p:cNvSpPr/>
            <p:nvPr/>
          </p:nvSpPr>
          <p:spPr>
            <a:xfrm>
              <a:off x="4432262" y="4540871"/>
              <a:ext cx="154361" cy="154361"/>
            </a:xfrm>
            <a:prstGeom prst="ellipse">
              <a:avLst/>
            </a:prstGeom>
            <a:solidFill>
              <a:srgbClr val="09ED45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2" name="楕円 21"/>
            <p:cNvSpPr/>
            <p:nvPr/>
          </p:nvSpPr>
          <p:spPr>
            <a:xfrm>
              <a:off x="4790273" y="4648307"/>
              <a:ext cx="154361" cy="154361"/>
            </a:xfrm>
            <a:prstGeom prst="ellipse">
              <a:avLst/>
            </a:prstGeom>
            <a:solidFill>
              <a:srgbClr val="09ED45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3" name="楕円 22"/>
            <p:cNvSpPr/>
            <p:nvPr/>
          </p:nvSpPr>
          <p:spPr>
            <a:xfrm>
              <a:off x="4689211" y="4823785"/>
              <a:ext cx="154361" cy="154361"/>
            </a:xfrm>
            <a:prstGeom prst="ellipse">
              <a:avLst/>
            </a:prstGeom>
            <a:solidFill>
              <a:srgbClr val="09ED45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4" name="楕円 23"/>
            <p:cNvSpPr/>
            <p:nvPr/>
          </p:nvSpPr>
          <p:spPr>
            <a:xfrm>
              <a:off x="4818975" y="4899934"/>
              <a:ext cx="154361" cy="154361"/>
            </a:xfrm>
            <a:prstGeom prst="ellipse">
              <a:avLst/>
            </a:prstGeom>
            <a:solidFill>
              <a:srgbClr val="09ED45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5" name="楕円 24"/>
            <p:cNvSpPr/>
            <p:nvPr/>
          </p:nvSpPr>
          <p:spPr>
            <a:xfrm>
              <a:off x="6115891" y="5691788"/>
              <a:ext cx="154361" cy="154361"/>
            </a:xfrm>
            <a:prstGeom prst="ellipse">
              <a:avLst/>
            </a:prstGeom>
            <a:solidFill>
              <a:srgbClr val="FCA304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6" name="楕円 25"/>
            <p:cNvSpPr/>
            <p:nvPr/>
          </p:nvSpPr>
          <p:spPr>
            <a:xfrm>
              <a:off x="3724470" y="5270950"/>
              <a:ext cx="154361" cy="154361"/>
            </a:xfrm>
            <a:prstGeom prst="ellipse">
              <a:avLst/>
            </a:prstGeom>
            <a:solidFill>
              <a:srgbClr val="09ED45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7" name="楕円 26"/>
            <p:cNvSpPr/>
            <p:nvPr/>
          </p:nvSpPr>
          <p:spPr>
            <a:xfrm>
              <a:off x="3837257" y="5348130"/>
              <a:ext cx="154361" cy="154361"/>
            </a:xfrm>
            <a:prstGeom prst="ellipse">
              <a:avLst/>
            </a:prstGeom>
            <a:solidFill>
              <a:srgbClr val="09ED45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8" name="楕円 27"/>
            <p:cNvSpPr/>
            <p:nvPr/>
          </p:nvSpPr>
          <p:spPr>
            <a:xfrm>
              <a:off x="4672609" y="5114524"/>
              <a:ext cx="154361" cy="154361"/>
            </a:xfrm>
            <a:prstGeom prst="ellipse">
              <a:avLst/>
            </a:prstGeom>
            <a:solidFill>
              <a:srgbClr val="09ED45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9" name="楕円 28"/>
            <p:cNvSpPr/>
            <p:nvPr/>
          </p:nvSpPr>
          <p:spPr>
            <a:xfrm>
              <a:off x="4713094" y="5251465"/>
              <a:ext cx="154361" cy="154361"/>
            </a:xfrm>
            <a:prstGeom prst="ellipse">
              <a:avLst/>
            </a:prstGeom>
            <a:solidFill>
              <a:srgbClr val="09ED45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30" name="楕円 29"/>
            <p:cNvSpPr/>
            <p:nvPr/>
          </p:nvSpPr>
          <p:spPr>
            <a:xfrm>
              <a:off x="4530145" y="5153542"/>
              <a:ext cx="154361" cy="154361"/>
            </a:xfrm>
            <a:prstGeom prst="ellipse">
              <a:avLst/>
            </a:prstGeom>
            <a:solidFill>
              <a:srgbClr val="09ED45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31" name="楕円 30"/>
            <p:cNvSpPr/>
            <p:nvPr/>
          </p:nvSpPr>
          <p:spPr>
            <a:xfrm>
              <a:off x="4559214" y="5289627"/>
              <a:ext cx="154361" cy="154361"/>
            </a:xfrm>
            <a:prstGeom prst="ellipse">
              <a:avLst/>
            </a:prstGeom>
            <a:solidFill>
              <a:srgbClr val="09ED45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32" name="楕円 31"/>
            <p:cNvSpPr/>
            <p:nvPr/>
          </p:nvSpPr>
          <p:spPr>
            <a:xfrm>
              <a:off x="4262883" y="4481946"/>
              <a:ext cx="154361" cy="154361"/>
            </a:xfrm>
            <a:prstGeom prst="ellipse">
              <a:avLst/>
            </a:prstGeom>
            <a:solidFill>
              <a:srgbClr val="09ED45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33" name="楕円 32"/>
            <p:cNvSpPr/>
            <p:nvPr/>
          </p:nvSpPr>
          <p:spPr>
            <a:xfrm>
              <a:off x="4672609" y="5382077"/>
              <a:ext cx="154361" cy="154361"/>
            </a:xfrm>
            <a:prstGeom prst="ellipse">
              <a:avLst/>
            </a:prstGeom>
            <a:solidFill>
              <a:srgbClr val="09ED45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34" name="楕円 33"/>
            <p:cNvSpPr/>
            <p:nvPr/>
          </p:nvSpPr>
          <p:spPr>
            <a:xfrm>
              <a:off x="4694613" y="5519018"/>
              <a:ext cx="154361" cy="154361"/>
            </a:xfrm>
            <a:prstGeom prst="ellipse">
              <a:avLst/>
            </a:prstGeom>
            <a:solidFill>
              <a:srgbClr val="09ED45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35" name="楕円 34"/>
            <p:cNvSpPr/>
            <p:nvPr/>
          </p:nvSpPr>
          <p:spPr>
            <a:xfrm>
              <a:off x="3582578" y="5441838"/>
              <a:ext cx="154361" cy="154361"/>
            </a:xfrm>
            <a:prstGeom prst="ellipse">
              <a:avLst/>
            </a:prstGeom>
            <a:solidFill>
              <a:srgbClr val="09ED45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36" name="楕円 35"/>
            <p:cNvSpPr/>
            <p:nvPr/>
          </p:nvSpPr>
          <p:spPr>
            <a:xfrm>
              <a:off x="5418936" y="6534878"/>
              <a:ext cx="154361" cy="154361"/>
            </a:xfrm>
            <a:prstGeom prst="ellipse">
              <a:avLst/>
            </a:prstGeom>
            <a:solidFill>
              <a:srgbClr val="BA6CF4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37" name="楕円 36"/>
            <p:cNvSpPr/>
            <p:nvPr/>
          </p:nvSpPr>
          <p:spPr>
            <a:xfrm>
              <a:off x="3622077" y="6823142"/>
              <a:ext cx="154361" cy="154361"/>
            </a:xfrm>
            <a:prstGeom prst="ellipse">
              <a:avLst/>
            </a:prstGeom>
            <a:solidFill>
              <a:srgbClr val="CC99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38" name="楕円 37"/>
            <p:cNvSpPr/>
            <p:nvPr/>
          </p:nvSpPr>
          <p:spPr>
            <a:xfrm>
              <a:off x="6280359" y="7113975"/>
              <a:ext cx="154361" cy="154361"/>
            </a:xfrm>
            <a:prstGeom prst="ellipse">
              <a:avLst/>
            </a:prstGeom>
            <a:solidFill>
              <a:srgbClr val="BA6CF4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39" name="楕円 38"/>
            <p:cNvSpPr/>
            <p:nvPr/>
          </p:nvSpPr>
          <p:spPr>
            <a:xfrm>
              <a:off x="6140721" y="7227087"/>
              <a:ext cx="154361" cy="154361"/>
            </a:xfrm>
            <a:prstGeom prst="ellipse">
              <a:avLst/>
            </a:prstGeom>
            <a:solidFill>
              <a:srgbClr val="BA6CF4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40" name="楕円 39"/>
            <p:cNvSpPr/>
            <p:nvPr/>
          </p:nvSpPr>
          <p:spPr>
            <a:xfrm>
              <a:off x="5951422" y="7943292"/>
              <a:ext cx="154361" cy="154361"/>
            </a:xfrm>
            <a:prstGeom prst="ellipse">
              <a:avLst/>
            </a:prstGeom>
            <a:solidFill>
              <a:srgbClr val="BA6CF4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41" name="楕円 40"/>
            <p:cNvSpPr/>
            <p:nvPr/>
          </p:nvSpPr>
          <p:spPr>
            <a:xfrm>
              <a:off x="5622487" y="7590660"/>
              <a:ext cx="154361" cy="154361"/>
            </a:xfrm>
            <a:prstGeom prst="ellipse">
              <a:avLst/>
            </a:prstGeom>
            <a:solidFill>
              <a:srgbClr val="BA6CF4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42" name="楕円 41"/>
            <p:cNvSpPr/>
            <p:nvPr/>
          </p:nvSpPr>
          <p:spPr>
            <a:xfrm>
              <a:off x="3267448" y="7760255"/>
              <a:ext cx="154361" cy="154361"/>
            </a:xfrm>
            <a:prstGeom prst="ellipse">
              <a:avLst/>
            </a:prstGeom>
            <a:solidFill>
              <a:srgbClr val="CC99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43" name="楕円 42"/>
            <p:cNvSpPr/>
            <p:nvPr/>
          </p:nvSpPr>
          <p:spPr>
            <a:xfrm>
              <a:off x="4716705" y="3184966"/>
              <a:ext cx="154361" cy="154361"/>
            </a:xfrm>
            <a:prstGeom prst="ellipse">
              <a:avLst/>
            </a:prstGeom>
            <a:solidFill>
              <a:srgbClr val="00B0F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44" name="楕円 43"/>
            <p:cNvSpPr/>
            <p:nvPr/>
          </p:nvSpPr>
          <p:spPr>
            <a:xfrm>
              <a:off x="4886522" y="3311238"/>
              <a:ext cx="154361" cy="154361"/>
            </a:xfrm>
            <a:prstGeom prst="ellipse">
              <a:avLst/>
            </a:prstGeom>
            <a:solidFill>
              <a:srgbClr val="00B0F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45" name="楕円 44"/>
            <p:cNvSpPr/>
            <p:nvPr/>
          </p:nvSpPr>
          <p:spPr>
            <a:xfrm>
              <a:off x="5483061" y="2436019"/>
              <a:ext cx="154361" cy="154361"/>
            </a:xfrm>
            <a:prstGeom prst="ellipse">
              <a:avLst/>
            </a:prstGeom>
            <a:solidFill>
              <a:srgbClr val="00B0F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46" name="楕円 45"/>
            <p:cNvSpPr/>
            <p:nvPr/>
          </p:nvSpPr>
          <p:spPr>
            <a:xfrm>
              <a:off x="5739964" y="2823555"/>
              <a:ext cx="154361" cy="154361"/>
            </a:xfrm>
            <a:prstGeom prst="ellipse">
              <a:avLst/>
            </a:prstGeom>
            <a:solidFill>
              <a:srgbClr val="00B0F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47" name="楕円 46"/>
            <p:cNvSpPr/>
            <p:nvPr/>
          </p:nvSpPr>
          <p:spPr>
            <a:xfrm>
              <a:off x="6246526" y="5130363"/>
              <a:ext cx="154361" cy="154361"/>
            </a:xfrm>
            <a:prstGeom prst="ellipse">
              <a:avLst/>
            </a:prstGeom>
            <a:solidFill>
              <a:srgbClr val="FCA304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48" name="楕円 47"/>
            <p:cNvSpPr/>
            <p:nvPr/>
          </p:nvSpPr>
          <p:spPr>
            <a:xfrm>
              <a:off x="5845928" y="5186688"/>
              <a:ext cx="154361" cy="154361"/>
            </a:xfrm>
            <a:prstGeom prst="ellipse">
              <a:avLst/>
            </a:prstGeom>
            <a:solidFill>
              <a:srgbClr val="FCA304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49" name="楕円 48"/>
            <p:cNvSpPr/>
            <p:nvPr/>
          </p:nvSpPr>
          <p:spPr>
            <a:xfrm>
              <a:off x="5737064" y="4511768"/>
              <a:ext cx="154361" cy="154361"/>
            </a:xfrm>
            <a:prstGeom prst="ellipse">
              <a:avLst/>
            </a:prstGeom>
            <a:solidFill>
              <a:srgbClr val="FCA304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50" name="楕円 49"/>
            <p:cNvSpPr/>
            <p:nvPr/>
          </p:nvSpPr>
          <p:spPr>
            <a:xfrm>
              <a:off x="6168145" y="4368075"/>
              <a:ext cx="154361" cy="154361"/>
            </a:xfrm>
            <a:prstGeom prst="ellipse">
              <a:avLst/>
            </a:prstGeom>
            <a:solidFill>
              <a:srgbClr val="FCA304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51" name="楕円 50"/>
            <p:cNvSpPr/>
            <p:nvPr/>
          </p:nvSpPr>
          <p:spPr>
            <a:xfrm>
              <a:off x="6477298" y="3963127"/>
              <a:ext cx="154361" cy="154361"/>
            </a:xfrm>
            <a:prstGeom prst="ellipse">
              <a:avLst/>
            </a:prstGeom>
            <a:solidFill>
              <a:srgbClr val="FCA304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52" name="楕円 51"/>
            <p:cNvSpPr/>
            <p:nvPr/>
          </p:nvSpPr>
          <p:spPr>
            <a:xfrm>
              <a:off x="6647110" y="3610429"/>
              <a:ext cx="154361" cy="154361"/>
            </a:xfrm>
            <a:prstGeom prst="ellipse">
              <a:avLst/>
            </a:prstGeom>
            <a:solidFill>
              <a:srgbClr val="FCA304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53" name="楕円 52"/>
            <p:cNvSpPr/>
            <p:nvPr/>
          </p:nvSpPr>
          <p:spPr>
            <a:xfrm>
              <a:off x="4323405" y="4614893"/>
              <a:ext cx="154361" cy="154361"/>
            </a:xfrm>
            <a:prstGeom prst="ellipse">
              <a:avLst/>
            </a:prstGeom>
            <a:solidFill>
              <a:srgbClr val="09ED45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54" name="楕円 53"/>
            <p:cNvSpPr/>
            <p:nvPr/>
          </p:nvSpPr>
          <p:spPr>
            <a:xfrm>
              <a:off x="4393071" y="5241904"/>
              <a:ext cx="154361" cy="154361"/>
            </a:xfrm>
            <a:prstGeom prst="ellipse">
              <a:avLst/>
            </a:prstGeom>
            <a:solidFill>
              <a:srgbClr val="09ED45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55" name="楕円 54"/>
            <p:cNvSpPr/>
            <p:nvPr/>
          </p:nvSpPr>
          <p:spPr>
            <a:xfrm>
              <a:off x="4784963" y="5407375"/>
              <a:ext cx="154361" cy="154361"/>
            </a:xfrm>
            <a:prstGeom prst="ellipse">
              <a:avLst/>
            </a:prstGeom>
            <a:solidFill>
              <a:srgbClr val="09ED45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56" name="楕円 55"/>
            <p:cNvSpPr/>
            <p:nvPr/>
          </p:nvSpPr>
          <p:spPr>
            <a:xfrm>
              <a:off x="4183781" y="6130807"/>
              <a:ext cx="154361" cy="154361"/>
            </a:xfrm>
            <a:prstGeom prst="ellipse">
              <a:avLst/>
            </a:prstGeom>
            <a:solidFill>
              <a:srgbClr val="CC99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57" name="楕円 56"/>
            <p:cNvSpPr/>
            <p:nvPr/>
          </p:nvSpPr>
          <p:spPr>
            <a:xfrm>
              <a:off x="4392786" y="6252726"/>
              <a:ext cx="154361" cy="154361"/>
            </a:xfrm>
            <a:prstGeom prst="ellipse">
              <a:avLst/>
            </a:prstGeom>
            <a:solidFill>
              <a:srgbClr val="CC99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58" name="楕円 57"/>
            <p:cNvSpPr/>
            <p:nvPr/>
          </p:nvSpPr>
          <p:spPr>
            <a:xfrm>
              <a:off x="4575668" y="6496567"/>
              <a:ext cx="154361" cy="154361"/>
            </a:xfrm>
            <a:prstGeom prst="ellipse">
              <a:avLst/>
            </a:prstGeom>
            <a:solidFill>
              <a:srgbClr val="CC99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59" name="楕円 58"/>
            <p:cNvSpPr/>
            <p:nvPr/>
          </p:nvSpPr>
          <p:spPr>
            <a:xfrm>
              <a:off x="3156170" y="7707066"/>
              <a:ext cx="154361" cy="154361"/>
            </a:xfrm>
            <a:prstGeom prst="ellipse">
              <a:avLst/>
            </a:prstGeom>
            <a:solidFill>
              <a:srgbClr val="CC99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60" name="楕円 59"/>
            <p:cNvSpPr/>
            <p:nvPr/>
          </p:nvSpPr>
          <p:spPr>
            <a:xfrm>
              <a:off x="2947154" y="8612756"/>
              <a:ext cx="154361" cy="154361"/>
            </a:xfrm>
            <a:prstGeom prst="ellipse">
              <a:avLst/>
            </a:prstGeom>
            <a:solidFill>
              <a:srgbClr val="CC99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61" name="楕円 60"/>
            <p:cNvSpPr/>
            <p:nvPr/>
          </p:nvSpPr>
          <p:spPr>
            <a:xfrm>
              <a:off x="3130037" y="9074312"/>
              <a:ext cx="154361" cy="154361"/>
            </a:xfrm>
            <a:prstGeom prst="ellipse">
              <a:avLst/>
            </a:prstGeom>
            <a:solidFill>
              <a:srgbClr val="CC99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62" name="楕円 61"/>
            <p:cNvSpPr/>
            <p:nvPr/>
          </p:nvSpPr>
          <p:spPr>
            <a:xfrm>
              <a:off x="2376746" y="8469062"/>
              <a:ext cx="154361" cy="154361"/>
            </a:xfrm>
            <a:prstGeom prst="ellipse">
              <a:avLst/>
            </a:prstGeom>
            <a:solidFill>
              <a:srgbClr val="CC99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63" name="楕円 62"/>
            <p:cNvSpPr/>
            <p:nvPr/>
          </p:nvSpPr>
          <p:spPr>
            <a:xfrm>
              <a:off x="2259178" y="8569206"/>
              <a:ext cx="154361" cy="154361"/>
            </a:xfrm>
            <a:prstGeom prst="ellipse">
              <a:avLst/>
            </a:prstGeom>
            <a:solidFill>
              <a:srgbClr val="CC99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64" name="楕円 63"/>
            <p:cNvSpPr/>
            <p:nvPr/>
          </p:nvSpPr>
          <p:spPr>
            <a:xfrm>
              <a:off x="2276593" y="8708542"/>
              <a:ext cx="154361" cy="154361"/>
            </a:xfrm>
            <a:prstGeom prst="ellipse">
              <a:avLst/>
            </a:prstGeom>
            <a:solidFill>
              <a:srgbClr val="CC99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65" name="楕円 64"/>
            <p:cNvSpPr/>
            <p:nvPr/>
          </p:nvSpPr>
          <p:spPr>
            <a:xfrm>
              <a:off x="2006633" y="8856594"/>
              <a:ext cx="154361" cy="154361"/>
            </a:xfrm>
            <a:prstGeom prst="ellipse">
              <a:avLst/>
            </a:prstGeom>
            <a:solidFill>
              <a:srgbClr val="CC99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66" name="楕円 65"/>
            <p:cNvSpPr/>
            <p:nvPr/>
          </p:nvSpPr>
          <p:spPr>
            <a:xfrm>
              <a:off x="5069493" y="7194415"/>
              <a:ext cx="154361" cy="154361"/>
            </a:xfrm>
            <a:prstGeom prst="ellipse">
              <a:avLst/>
            </a:prstGeom>
            <a:solidFill>
              <a:srgbClr val="BA6CF4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67" name="楕円 66"/>
            <p:cNvSpPr/>
            <p:nvPr/>
          </p:nvSpPr>
          <p:spPr>
            <a:xfrm>
              <a:off x="5609423" y="6314847"/>
              <a:ext cx="154361" cy="154361"/>
            </a:xfrm>
            <a:prstGeom prst="ellipse">
              <a:avLst/>
            </a:prstGeom>
            <a:solidFill>
              <a:srgbClr val="BA6CF4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68" name="楕円 67"/>
            <p:cNvSpPr/>
            <p:nvPr/>
          </p:nvSpPr>
          <p:spPr>
            <a:xfrm>
              <a:off x="5957767" y="6732847"/>
              <a:ext cx="154361" cy="154361"/>
            </a:xfrm>
            <a:prstGeom prst="ellipse">
              <a:avLst/>
            </a:prstGeom>
            <a:solidFill>
              <a:srgbClr val="BA6CF4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</p:grp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132916"/>
              </p:ext>
            </p:extLst>
          </p:nvPr>
        </p:nvGraphicFramePr>
        <p:xfrm>
          <a:off x="402825" y="764704"/>
          <a:ext cx="3728073" cy="252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77169">
                  <a:extLst>
                    <a:ext uri="{9D8B030D-6E8A-4147-A177-3AD203B41FA5}">
                      <a16:colId xmlns:a16="http://schemas.microsoft.com/office/drawing/2014/main" val="1835073910"/>
                    </a:ext>
                  </a:extLst>
                </a:gridCol>
                <a:gridCol w="857712">
                  <a:extLst>
                    <a:ext uri="{9D8B030D-6E8A-4147-A177-3AD203B41FA5}">
                      <a16:colId xmlns:a16="http://schemas.microsoft.com/office/drawing/2014/main" val="1732679359"/>
                    </a:ext>
                  </a:extLst>
                </a:gridCol>
                <a:gridCol w="796596">
                  <a:extLst>
                    <a:ext uri="{9D8B030D-6E8A-4147-A177-3AD203B41FA5}">
                      <a16:colId xmlns:a16="http://schemas.microsoft.com/office/drawing/2014/main" val="867587428"/>
                    </a:ext>
                  </a:extLst>
                </a:gridCol>
                <a:gridCol w="796596">
                  <a:extLst>
                    <a:ext uri="{9D8B030D-6E8A-4147-A177-3AD203B41FA5}">
                      <a16:colId xmlns:a16="http://schemas.microsoft.com/office/drawing/2014/main" val="9812739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i="1" u="sng" dirty="0" smtClean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応募数</a:t>
                      </a:r>
                      <a:endParaRPr kumimoji="1" lang="en-US" altLang="ja-JP" sz="1600" b="1" i="1" u="sng" dirty="0" smtClean="0">
                        <a:solidFill>
                          <a:srgbClr val="FF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第１回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第２回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合計</a:t>
                      </a:r>
                      <a:r>
                        <a:rPr kumimoji="1" lang="ja-JP" altLang="en-US" sz="1400" baseline="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</a:t>
                      </a:r>
                      <a:r>
                        <a:rPr kumimoji="1" lang="en-US" altLang="ja-JP" sz="1400" b="1" dirty="0" smtClean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a</a:t>
                      </a:r>
                      <a:endParaRPr kumimoji="1" lang="ja-JP" altLang="en-US" sz="1400" b="1" dirty="0">
                        <a:solidFill>
                          <a:srgbClr val="FF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508624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大阪市エリア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47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26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73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744168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北大阪エリア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29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51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80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279293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東大阪エリア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17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79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96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30266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南河内エリア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27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26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53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570679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泉州エリア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76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91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176563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合計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135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258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393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251583"/>
                  </a:ext>
                </a:extLst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858353"/>
              </p:ext>
            </p:extLst>
          </p:nvPr>
        </p:nvGraphicFramePr>
        <p:xfrm>
          <a:off x="393888" y="3402429"/>
          <a:ext cx="4563238" cy="252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19706">
                  <a:extLst>
                    <a:ext uri="{9D8B030D-6E8A-4147-A177-3AD203B41FA5}">
                      <a16:colId xmlns:a16="http://schemas.microsoft.com/office/drawing/2014/main" val="1835073910"/>
                    </a:ext>
                  </a:extLst>
                </a:gridCol>
                <a:gridCol w="810883">
                  <a:extLst>
                    <a:ext uri="{9D8B030D-6E8A-4147-A177-3AD203B41FA5}">
                      <a16:colId xmlns:a16="http://schemas.microsoft.com/office/drawing/2014/main" val="2831162449"/>
                    </a:ext>
                  </a:extLst>
                </a:gridCol>
                <a:gridCol w="810883">
                  <a:extLst>
                    <a:ext uri="{9D8B030D-6E8A-4147-A177-3AD203B41FA5}">
                      <a16:colId xmlns:a16="http://schemas.microsoft.com/office/drawing/2014/main" val="3206646220"/>
                    </a:ext>
                  </a:extLst>
                </a:gridCol>
                <a:gridCol w="810883">
                  <a:extLst>
                    <a:ext uri="{9D8B030D-6E8A-4147-A177-3AD203B41FA5}">
                      <a16:colId xmlns:a16="http://schemas.microsoft.com/office/drawing/2014/main" val="98127391"/>
                    </a:ext>
                  </a:extLst>
                </a:gridCol>
                <a:gridCol w="810883">
                  <a:extLst>
                    <a:ext uri="{9D8B030D-6E8A-4147-A177-3AD203B41FA5}">
                      <a16:colId xmlns:a16="http://schemas.microsoft.com/office/drawing/2014/main" val="158979126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i="1" u="sng" dirty="0" smtClean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選定数</a:t>
                      </a:r>
                      <a:endParaRPr kumimoji="1" lang="ja-JP" altLang="en-US" sz="1600" b="1" i="1" u="sng" dirty="0">
                        <a:solidFill>
                          <a:srgbClr val="FF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第１回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第２回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合計 </a:t>
                      </a:r>
                      <a:r>
                        <a:rPr kumimoji="1" lang="en-US" altLang="ja-JP" sz="1400" b="1" dirty="0" smtClean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b</a:t>
                      </a:r>
                      <a:endParaRPr kumimoji="1" lang="ja-JP" altLang="en-US" sz="1400" b="1" dirty="0">
                        <a:solidFill>
                          <a:srgbClr val="FF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b/a</a:t>
                      </a:r>
                      <a:endParaRPr kumimoji="1" lang="ja-JP" altLang="en-US" sz="1400" b="1" dirty="0">
                        <a:solidFill>
                          <a:srgbClr val="FF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508624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大阪市エリア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17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27.4%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744168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北大阪エリア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8.8%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279293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東大阪エリア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7.3%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30266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南河内エリア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15.1%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570679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泉州エリア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12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13.2%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176563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合計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28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26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54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251583"/>
                  </a:ext>
                </a:extLst>
              </a:tr>
            </a:tbl>
          </a:graphicData>
        </a:graphic>
      </p:graphicFrame>
      <p:sp>
        <p:nvSpPr>
          <p:cNvPr id="74" name="正方形/長方形 73"/>
          <p:cNvSpPr/>
          <p:nvPr/>
        </p:nvSpPr>
        <p:spPr>
          <a:xfrm>
            <a:off x="5399761" y="3077992"/>
            <a:ext cx="1296000" cy="307777"/>
          </a:xfrm>
          <a:prstGeom prst="rect">
            <a:avLst/>
          </a:prstGeom>
          <a:solidFill>
            <a:srgbClr val="09ED45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大阪市エリア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6574817" y="654048"/>
            <a:ext cx="1296000" cy="307777"/>
          </a:xfrm>
          <a:prstGeom prst="rect">
            <a:avLst/>
          </a:prstGeom>
          <a:solidFill>
            <a:srgbClr val="00B0F0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北大阪エリア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7812360" y="2182369"/>
            <a:ext cx="1296000" cy="307777"/>
          </a:xfrm>
          <a:prstGeom prst="rect">
            <a:avLst/>
          </a:prstGeom>
          <a:solidFill>
            <a:srgbClr val="FCA304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東大阪エリア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5703134" y="6205118"/>
            <a:ext cx="1082348" cy="307777"/>
          </a:xfrm>
          <a:prstGeom prst="rect">
            <a:avLst/>
          </a:prstGeom>
          <a:solidFill>
            <a:srgbClr val="CC9900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泉州エリア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7359045" y="5860505"/>
            <a:ext cx="1296000" cy="307777"/>
          </a:xfrm>
          <a:prstGeom prst="rect">
            <a:avLst/>
          </a:prstGeom>
          <a:solidFill>
            <a:srgbClr val="BA6CF4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南河内エリア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0" y="-1"/>
            <a:ext cx="9144000" cy="54000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182563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１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．</a:t>
            </a:r>
            <a:r>
              <a:rPr kumimoji="0" lang="ja-JP" alt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ビュースポットおおさか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のこれまでの応募数</a:t>
            </a:r>
            <a:r>
              <a:rPr kumimoji="0" lang="ja-JP" alt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と選定数</a:t>
            </a:r>
          </a:p>
        </p:txBody>
      </p:sp>
      <p:sp>
        <p:nvSpPr>
          <p:cNvPr id="79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8388424" y="6448251"/>
            <a:ext cx="575742" cy="365125"/>
          </a:xfrm>
        </p:spPr>
        <p:txBody>
          <a:bodyPr/>
          <a:lstStyle/>
          <a:p>
            <a:fld id="{8DDB306B-CB1A-4F92-AE18-14C2D5855DBA}" type="slidenum">
              <a:rPr kumimoji="1" lang="ja-JP" altLang="en-US" sz="1400" b="1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pPr/>
              <a:t>2</a:t>
            </a:fld>
            <a:endParaRPr kumimoji="1" lang="ja-JP" altLang="en-US" sz="1400" b="1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026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86509" y="315176"/>
            <a:ext cx="4169468" cy="188968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176213" marR="0" lvl="0" indent="-176213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🔶南河内エリアの応募数が少ない。</a:t>
            </a: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176213" marR="0" lvl="0" indent="-176213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🔶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北大阪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エリア、東大阪エリアは応募数は多いが、選定率が低い。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186509" y="300724"/>
            <a:ext cx="4169468" cy="481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【</a:t>
            </a: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課題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１</a:t>
            </a: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】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地域</a:t>
            </a: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バランスの選定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186509" y="4995180"/>
            <a:ext cx="3498021" cy="68725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⇒少数地域での発掘が必要。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38938" y="522034"/>
            <a:ext cx="4834547" cy="5956308"/>
          </a:xfrm>
          <a:prstGeom prst="rect">
            <a:avLst/>
          </a:prstGeom>
        </p:spPr>
      </p:pic>
      <p:sp>
        <p:nvSpPr>
          <p:cNvPr id="133" name="楕円 132"/>
          <p:cNvSpPr/>
          <p:nvPr/>
        </p:nvSpPr>
        <p:spPr>
          <a:xfrm>
            <a:off x="3851920" y="5661248"/>
            <a:ext cx="1224136" cy="883918"/>
          </a:xfrm>
          <a:prstGeom prst="ellipse">
            <a:avLst/>
          </a:prstGeom>
          <a:solidFill>
            <a:srgbClr val="FF0000">
              <a:alpha val="20000"/>
            </a:srgbClr>
          </a:solidFill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34" name="楕円 133"/>
          <p:cNvSpPr/>
          <p:nvPr/>
        </p:nvSpPr>
        <p:spPr>
          <a:xfrm>
            <a:off x="6012160" y="4869160"/>
            <a:ext cx="1182727" cy="939296"/>
          </a:xfrm>
          <a:prstGeom prst="ellipse">
            <a:avLst/>
          </a:prstGeom>
          <a:solidFill>
            <a:srgbClr val="FF0000">
              <a:alpha val="20000"/>
            </a:srgbClr>
          </a:solidFill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35" name="楕円 134"/>
          <p:cNvSpPr/>
          <p:nvPr/>
        </p:nvSpPr>
        <p:spPr>
          <a:xfrm>
            <a:off x="6144148" y="943528"/>
            <a:ext cx="1182727" cy="939296"/>
          </a:xfrm>
          <a:prstGeom prst="ellipse">
            <a:avLst/>
          </a:prstGeom>
          <a:solidFill>
            <a:srgbClr val="FF0000">
              <a:alpha val="20000"/>
            </a:srgbClr>
          </a:solidFill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36" name="楕円 135"/>
          <p:cNvSpPr/>
          <p:nvPr/>
        </p:nvSpPr>
        <p:spPr>
          <a:xfrm>
            <a:off x="7243851" y="1834670"/>
            <a:ext cx="1182727" cy="939296"/>
          </a:xfrm>
          <a:prstGeom prst="ellipse">
            <a:avLst/>
          </a:prstGeom>
          <a:solidFill>
            <a:srgbClr val="FF0000">
              <a:alpha val="20000"/>
            </a:srgbClr>
          </a:solidFill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37" name="正方形/長方形 136"/>
          <p:cNvSpPr/>
          <p:nvPr/>
        </p:nvSpPr>
        <p:spPr>
          <a:xfrm>
            <a:off x="186509" y="2421894"/>
            <a:ext cx="4169468" cy="231381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176213" marR="0" lvl="0" indent="-176213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🔶淀川、大和川、北摂山系、金剛和泉葛城山系等の選定が少ない。</a:t>
            </a: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176213" marR="0" lvl="0" indent="-176213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🔶ニュータウン、生活景、日本遺産等の選定が少ない。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38" name="正方形/長方形 137"/>
          <p:cNvSpPr/>
          <p:nvPr/>
        </p:nvSpPr>
        <p:spPr>
          <a:xfrm>
            <a:off x="186509" y="2420888"/>
            <a:ext cx="4169468" cy="481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【</a:t>
            </a: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課題２</a:t>
            </a:r>
            <a:r>
              <a:rPr kumimoji="1" lang="en-US" altLang="ja-JP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】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大阪</a:t>
            </a: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の景観特性の選定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3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8388424" y="6448251"/>
            <a:ext cx="575742" cy="365125"/>
          </a:xfrm>
        </p:spPr>
        <p:txBody>
          <a:bodyPr/>
          <a:lstStyle/>
          <a:p>
            <a:fld id="{8DDB306B-CB1A-4F92-AE18-14C2D5855DBA}" type="slidenum">
              <a:rPr kumimoji="1" lang="ja-JP" altLang="en-US" sz="1400" b="1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pPr/>
              <a:t>3</a:t>
            </a:fld>
            <a:endParaRPr kumimoji="1" lang="ja-JP" altLang="en-US" sz="1400" b="1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639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/>
        </p:nvSpPr>
        <p:spPr>
          <a:xfrm>
            <a:off x="359230" y="4865103"/>
            <a:ext cx="8290948" cy="1465567"/>
          </a:xfrm>
          <a:prstGeom prst="roundRect">
            <a:avLst>
              <a:gd name="adj" fmla="val 11114"/>
            </a:avLst>
          </a:prstGeom>
          <a:noFill/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marR="0" lvl="0" indent="-342900" algn="l" defTabSz="914400" rtl="0" eaLnBrk="1" fontAlgn="auto" latinLnBrk="0" hangingPunct="1">
              <a:lnSpc>
                <a:spcPts val="3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大阪の一級品の景観を選定する趣旨から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、地域限定等の絞り込みはせず、</a:t>
            </a:r>
            <a:r>
              <a:rPr kumimoji="1" lang="ja-JP" altLang="en-US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同条件で一連</a:t>
            </a:r>
            <a:r>
              <a:rPr kumimoji="1" lang="ja-JP" alt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のプロジェクトとして募集する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。ただし、第１回・第２回で選定されたスポットは第３回の対象外とする。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84704" y="787509"/>
            <a:ext cx="8640000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１．募集するビュースポット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468000" marR="0" lvl="0" indent="-288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まちなみ、建物、道路、橋などの建造物や、海、山、川、樹木などの自然といった、様々な景観資源を美しく眺めることができる場所のうち、下記の要件にあてはまるものを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募集</a:t>
            </a: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468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・ビュースポットが大阪府内にあること</a:t>
            </a:r>
          </a:p>
          <a:p>
            <a:pPr marL="468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・ビュースポットが適切に維持管理されていること</a:t>
            </a:r>
          </a:p>
          <a:p>
            <a:pPr marL="468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・ビュースポットへの立ち入りが禁止されていない場所であること</a:t>
            </a:r>
          </a:p>
          <a:p>
            <a:pPr marL="720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（有料か無料かは不問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）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468000" marR="0" lvl="0" indent="-288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第１回・第２回で選定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した</a:t>
            </a:r>
            <a:r>
              <a:rPr kumimoji="1" lang="en-US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54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か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所のビュースポットは対象外と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する</a:t>
            </a: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720000" marR="0" lvl="0" indent="-252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・第１回・第２回で選定した場所と同じ視点場で異なる視対象を眺める場合は、審査の上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、選定しているビュースポット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おおさかの関連情報として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取り扱う。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0" y="-1"/>
            <a:ext cx="9144000" cy="54000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182563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２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．第３回募集に向けた方針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8388424" y="6448251"/>
            <a:ext cx="575742" cy="365125"/>
          </a:xfrm>
        </p:spPr>
        <p:txBody>
          <a:bodyPr/>
          <a:lstStyle/>
          <a:p>
            <a:fld id="{8DDB306B-CB1A-4F92-AE18-14C2D5855DBA}" type="slidenum">
              <a:rPr kumimoji="1" lang="ja-JP" altLang="en-US" sz="1400" b="1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pPr/>
              <a:t>4</a:t>
            </a:fld>
            <a:endParaRPr kumimoji="1" lang="ja-JP" altLang="en-US" sz="1400" b="1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746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/>
        </p:nvSpPr>
        <p:spPr>
          <a:xfrm>
            <a:off x="313500" y="5209954"/>
            <a:ext cx="8517000" cy="1099366"/>
          </a:xfrm>
          <a:prstGeom prst="roundRect">
            <a:avLst>
              <a:gd name="adj" fmla="val 11114"/>
            </a:avLst>
          </a:prstGeom>
          <a:noFill/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marR="0" lvl="0" indent="-342900" algn="l" defTabSz="914400" rtl="0" eaLnBrk="1" fontAlgn="auto" latinLnBrk="0" hangingPunct="1">
              <a:lnSpc>
                <a:spcPts val="3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第２回の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「募集要項」を継承し、募集期間は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第１回・第２回と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異なる季節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（冬期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）に実施する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。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13500" y="449290"/>
            <a:ext cx="86400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２．募集要項（案）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468000" marR="0" lvl="0" indent="-288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応募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資格：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どなたでも応募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可能</a:t>
            </a: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468000" marR="0" lvl="0" indent="-288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募集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期間：</a:t>
            </a:r>
            <a:r>
              <a:rPr kumimoji="1" lang="en-US" altLang="ja-JP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2022</a:t>
            </a: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年１月</a:t>
            </a:r>
            <a:r>
              <a:rPr kumimoji="1" lang="en-US" altLang="ja-JP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31</a:t>
            </a: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日（月）から５月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６</a:t>
            </a: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日（金）</a:t>
            </a:r>
            <a:endParaRPr kumimoji="1" lang="en-US" altLang="ja-JP" sz="1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468000" marR="0" lvl="0" indent="-288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応募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方法：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（１）メールによる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応募</a:t>
            </a: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1728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（２）インターネットによる応募</a:t>
            </a: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1728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（３）</a:t>
            </a:r>
            <a:r>
              <a:rPr kumimoji="1" lang="en-US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Instagram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による応募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468000" marR="0" lvl="0" indent="-288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応募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内容：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（１）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応募者名</a:t>
            </a: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（２）応募者の年代</a:t>
            </a:r>
            <a:endParaRPr kumimoji="1" lang="en-US" altLang="ja-JP" sz="1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172800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（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３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）連絡先（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４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）タイトル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1728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（５）写真の撮影時期、（６）おすすめ理由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1728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（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７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）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ビュースポットの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位置</a:t>
            </a: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1728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（８）その他参考となる事項（任意）</a:t>
            </a: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468000" marR="0" lvl="0" indent="-288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注意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事項：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・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写真の技術を問うものでは</a:t>
            </a: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ない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1728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・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人間の視野角と同じ範囲を撮影した</a:t>
            </a: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もの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1980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（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超望遠や超広角レンズ等により撮影したもの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でない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こと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）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8388424" y="6448251"/>
            <a:ext cx="575742" cy="365125"/>
          </a:xfrm>
        </p:spPr>
        <p:txBody>
          <a:bodyPr/>
          <a:lstStyle/>
          <a:p>
            <a:fld id="{8DDB306B-CB1A-4F92-AE18-14C2D5855DBA}" type="slidenum">
              <a:rPr kumimoji="1" lang="ja-JP" altLang="en-US" sz="1400" b="1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pPr/>
              <a:t>5</a:t>
            </a:fld>
            <a:endParaRPr kumimoji="1" lang="ja-JP" altLang="en-US" sz="1400" b="1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57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0" y="-1"/>
            <a:ext cx="9144000" cy="54000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182563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３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．第３回ビュースポットおおさか募集に向けた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PR</a:t>
            </a:r>
            <a:endParaRPr kumimoji="0" lang="zh-TW" altLang="en-US" sz="2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楕円 5"/>
          <p:cNvSpPr/>
          <p:nvPr/>
        </p:nvSpPr>
        <p:spPr>
          <a:xfrm>
            <a:off x="-108520" y="2246317"/>
            <a:ext cx="4553386" cy="2170800"/>
          </a:xfrm>
          <a:prstGeom prst="ellipse">
            <a:avLst/>
          </a:prstGeom>
          <a:ln/>
          <a:effectLst>
            <a:softEdge rad="31750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84865" y="2708920"/>
            <a:ext cx="344809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◆観光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との</a:t>
            </a: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連携</a:t>
            </a:r>
            <a:endParaRPr kumimoji="1" lang="en-US" altLang="ja-JP" sz="1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174625" marR="0" lvl="0" indent="-174625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・府民文化部都市魅力創造局と連携した情報発信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楕円 7"/>
          <p:cNvSpPr/>
          <p:nvPr/>
        </p:nvSpPr>
        <p:spPr>
          <a:xfrm>
            <a:off x="4411101" y="4417117"/>
            <a:ext cx="4553387" cy="2170800"/>
          </a:xfrm>
          <a:prstGeom prst="ellipse">
            <a:avLst/>
          </a:prstGeom>
          <a:ln/>
          <a:effectLst>
            <a:softEdge rad="3175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" name="楕円 8"/>
          <p:cNvSpPr/>
          <p:nvPr/>
        </p:nvSpPr>
        <p:spPr>
          <a:xfrm>
            <a:off x="4699134" y="2222451"/>
            <a:ext cx="4553386" cy="2170800"/>
          </a:xfrm>
          <a:prstGeom prst="ellipse">
            <a:avLst/>
          </a:prstGeom>
          <a:ln/>
          <a:effectLst>
            <a:softEdge rad="317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837594" y="4883457"/>
            <a:ext cx="4168862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◆地域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のまちづくり活動団体の</a:t>
            </a: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連携</a:t>
            </a:r>
            <a:endParaRPr kumimoji="1" lang="en-US" altLang="ja-JP" sz="1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174625" marR="0" lvl="0" indent="-174625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・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大阪美しい景観づくり推進会議（</a:t>
            </a: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まちづくり団体</a:t>
            </a:r>
            <a:r>
              <a:rPr kumimoji="1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、事業者、行政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）と連携した情報発信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1" name="楕円 10"/>
          <p:cNvSpPr/>
          <p:nvPr/>
        </p:nvSpPr>
        <p:spPr>
          <a:xfrm>
            <a:off x="179512" y="4371830"/>
            <a:ext cx="4553386" cy="2170800"/>
          </a:xfrm>
          <a:prstGeom prst="ellipse">
            <a:avLst/>
          </a:prstGeom>
          <a:ln/>
          <a:effectLst>
            <a:softEdge rad="3175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07504" y="4883457"/>
            <a:ext cx="465786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◆景観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整備機構との</a:t>
            </a: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連携</a:t>
            </a:r>
            <a:endParaRPr kumimoji="1" lang="en-US" altLang="ja-JP" sz="1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・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大阪府建築士会と連携した情報</a:t>
            </a: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発信</a:t>
            </a:r>
            <a:endParaRPr kumimoji="1" lang="en-US" altLang="ja-JP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・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大阪府建築士事務所協会と連携した情報発信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3" name="楕円 12"/>
          <p:cNvSpPr/>
          <p:nvPr/>
        </p:nvSpPr>
        <p:spPr>
          <a:xfrm>
            <a:off x="2295307" y="539955"/>
            <a:ext cx="4553386" cy="2169966"/>
          </a:xfrm>
          <a:prstGeom prst="ellipse">
            <a:avLst/>
          </a:prstGeom>
          <a:gradFill>
            <a:gsLst>
              <a:gs pos="0">
                <a:srgbClr val="D2D2D2"/>
              </a:gs>
              <a:gs pos="50000">
                <a:schemeClr val="accent3">
                  <a:lumMod val="105000"/>
                  <a:satMod val="103000"/>
                  <a:tint val="73000"/>
                </a:schemeClr>
              </a:gs>
              <a:gs pos="100000">
                <a:schemeClr val="accent3">
                  <a:lumMod val="105000"/>
                  <a:satMod val="109000"/>
                  <a:tint val="81000"/>
                </a:schemeClr>
              </a:gs>
            </a:gsLst>
          </a:gradFill>
          <a:ln/>
          <a:effectLst>
            <a:softEdge rad="31750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869238" y="969527"/>
            <a:ext cx="378057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◆市町村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との</a:t>
            </a: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連携</a:t>
            </a:r>
            <a:endParaRPr kumimoji="1" lang="en-US" altLang="ja-JP" sz="1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・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市町村広報紙と連携した情報</a:t>
            </a: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発信</a:t>
            </a:r>
            <a:endParaRPr kumimoji="1" lang="en-US" altLang="ja-JP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・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市町村観光担当と連携した情報発信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241152" y="2708920"/>
            <a:ext cx="3649493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◆民間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広報媒体との</a:t>
            </a: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連携</a:t>
            </a:r>
            <a:endParaRPr kumimoji="1" lang="en-US" altLang="ja-JP" sz="1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174625" marR="0" lvl="0" indent="-174625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・新たな広報媒体による府民への提案の呼びかけ</a:t>
            </a: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6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8388424" y="6448251"/>
            <a:ext cx="575742" cy="365125"/>
          </a:xfrm>
        </p:spPr>
        <p:txBody>
          <a:bodyPr/>
          <a:lstStyle/>
          <a:p>
            <a:fld id="{8DDB306B-CB1A-4F92-AE18-14C2D5855DBA}" type="slidenum">
              <a:rPr kumimoji="1" lang="ja-JP" altLang="en-US" sz="1400" b="1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pPr/>
              <a:t>6</a:t>
            </a:fld>
            <a:endParaRPr kumimoji="1" lang="ja-JP" altLang="en-US" sz="1400" b="1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733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422566" y="1556792"/>
            <a:ext cx="454483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◆市政だより等の広報紙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での情報発信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◆ＳＮＳやホームページでの情報発信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◆市町村観光案内所等での情報発信</a:t>
            </a:r>
          </a:p>
        </p:txBody>
      </p:sp>
      <p:sp>
        <p:nvSpPr>
          <p:cNvPr id="10" name="右矢印 9"/>
          <p:cNvSpPr/>
          <p:nvPr/>
        </p:nvSpPr>
        <p:spPr>
          <a:xfrm rot="5400000">
            <a:off x="1331547" y="2683793"/>
            <a:ext cx="479022" cy="1393372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252000" y="3937140"/>
            <a:ext cx="8640000" cy="2156156"/>
          </a:xfrm>
          <a:prstGeom prst="roundRect">
            <a:avLst>
              <a:gd name="adj" fmla="val 11114"/>
            </a:avLst>
          </a:prstGeom>
          <a:noFill/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marR="0" lvl="0" indent="-342900" algn="l" defTabSz="914400" rtl="0" eaLnBrk="1" fontAlgn="auto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地域レベルでの情報発信を行うことにより、</a:t>
            </a:r>
            <a:r>
              <a:rPr kumimoji="1" lang="ja-JP" alt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広い地域</a:t>
            </a:r>
            <a:r>
              <a:rPr kumimoji="1" lang="ja-JP" altLang="en-US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・地元の人々</a:t>
            </a:r>
            <a:r>
              <a:rPr kumimoji="1" lang="ja-JP" alt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に対する、プロジェクトの認知向上効果が期待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される。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ts val="32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地域の活動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に取組む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地元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の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方にプロジェクトを認知いただくことで、</a:t>
            </a:r>
            <a:r>
              <a:rPr kumimoji="1" lang="ja-JP" alt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地域に眠る魅力ある</a:t>
            </a:r>
            <a:r>
              <a:rPr kumimoji="1" lang="ja-JP" altLang="en-US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景観</a:t>
            </a:r>
            <a:r>
              <a:rPr kumimoji="1" lang="ja-JP" alt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を</a:t>
            </a:r>
            <a:r>
              <a:rPr kumimoji="1" lang="ja-JP" altLang="en-US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発掘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する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。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2000" y="908720"/>
            <a:ext cx="8640000" cy="5100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市町村へ以下の項目について協力を依頼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0" y="1918"/>
            <a:ext cx="9144000" cy="46700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177800"/>
            <a:r>
              <a:rPr lang="ja-JP" altLang="en-US" sz="2000" b="1" dirty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１</a:t>
            </a:r>
            <a:r>
              <a:rPr lang="ja-JP" altLang="en-US" sz="2000" b="1" dirty="0" smtClean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．市町村との連携</a:t>
            </a:r>
            <a:endParaRPr lang="ja-JP" altLang="en-US" sz="2000" b="1" dirty="0">
              <a:solidFill>
                <a:prstClr val="white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8388424" y="6448251"/>
            <a:ext cx="575742" cy="365125"/>
          </a:xfrm>
        </p:spPr>
        <p:txBody>
          <a:bodyPr/>
          <a:lstStyle/>
          <a:p>
            <a:fld id="{8DDB306B-CB1A-4F92-AE18-14C2D5855DBA}" type="slidenum">
              <a:rPr kumimoji="1" lang="ja-JP" altLang="en-US" sz="1400" b="1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pPr/>
              <a:t>7</a:t>
            </a:fld>
            <a:endParaRPr kumimoji="1" lang="ja-JP" altLang="en-US" sz="1400" b="1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0883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252000" y="3937140"/>
            <a:ext cx="8640000" cy="2046514"/>
          </a:xfrm>
          <a:prstGeom prst="roundRect">
            <a:avLst>
              <a:gd name="adj" fmla="val 11114"/>
            </a:avLst>
          </a:prstGeom>
          <a:noFill/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marR="0" lvl="0" indent="-342900" algn="l" defTabSz="914400" rtl="0" eaLnBrk="1" fontAlgn="auto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市町村観光担当と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のさらな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る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連携の強化。</a:t>
            </a:r>
            <a:endParaRPr kumimoji="1" lang="en-US" altLang="ja-JP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地域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に愛着のある</a:t>
            </a:r>
            <a:r>
              <a:rPr kumimoji="1" lang="ja-JP" altLang="en-US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商工会等の地元団体からの応募の呼びかけ。</a:t>
            </a:r>
            <a:endParaRPr kumimoji="1" lang="en-US" altLang="ja-JP" sz="20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ts val="32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ビュースポットおおさかの取り組みを通じ、</a:t>
            </a:r>
            <a:r>
              <a:rPr kumimoji="1" lang="ja-JP" alt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大阪の都市魅力の発信に相乗効果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を狙う。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52000" y="908720"/>
            <a:ext cx="8640000" cy="5100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府民文化部都市魅力創造局と連携した情報発信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22566" y="1556792"/>
            <a:ext cx="582723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◆市町村の観光担当から地元団体への情報発信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◆来阪者を促進する観光プロモーションに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おける</a:t>
            </a:r>
            <a:endParaRPr kumimoji="1" lang="en-US" altLang="ja-JP" sz="2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25200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ビュースポット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おおさかの周知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協力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1" name="右矢印 10"/>
          <p:cNvSpPr/>
          <p:nvPr/>
        </p:nvSpPr>
        <p:spPr>
          <a:xfrm rot="5400000">
            <a:off x="1331547" y="2683793"/>
            <a:ext cx="479022" cy="1393372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1918"/>
            <a:ext cx="9144000" cy="46700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177800"/>
            <a:r>
              <a:rPr lang="ja-JP" altLang="en-US" sz="2000" b="1" dirty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２</a:t>
            </a:r>
            <a:r>
              <a:rPr lang="ja-JP" altLang="en-US" sz="2000" b="1" dirty="0" smtClean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．観光との連携</a:t>
            </a:r>
            <a:endParaRPr lang="ja-JP" altLang="en-US" sz="2000" b="1" dirty="0">
              <a:solidFill>
                <a:prstClr val="white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8388424" y="6448251"/>
            <a:ext cx="575742" cy="365125"/>
          </a:xfrm>
        </p:spPr>
        <p:txBody>
          <a:bodyPr/>
          <a:lstStyle/>
          <a:p>
            <a:fld id="{8DDB306B-CB1A-4F92-AE18-14C2D5855DBA}" type="slidenum">
              <a:rPr kumimoji="1" lang="ja-JP" altLang="en-US" sz="1400" b="1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pPr/>
              <a:t>8</a:t>
            </a:fld>
            <a:endParaRPr kumimoji="1" lang="ja-JP" altLang="en-US" sz="1400" b="1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1307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252000" y="2937139"/>
            <a:ext cx="8640000" cy="1283949"/>
          </a:xfrm>
          <a:prstGeom prst="roundRect">
            <a:avLst>
              <a:gd name="adj" fmla="val 11114"/>
            </a:avLst>
          </a:prstGeom>
          <a:noFill/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大阪府内で建築・まちづくりに従事する方等へのさらなる情報発信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に向けた取り組みについて協議する。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52000" y="908720"/>
            <a:ext cx="8640000" cy="5100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大阪府建築士会・大阪府建築士事務所協会との連携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22566" y="1556792"/>
            <a:ext cx="4544834" cy="5100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◆機関紙等を活用した情報発信を依頼</a:t>
            </a:r>
          </a:p>
        </p:txBody>
      </p:sp>
      <p:sp>
        <p:nvSpPr>
          <p:cNvPr id="11" name="右矢印 10"/>
          <p:cNvSpPr/>
          <p:nvPr/>
        </p:nvSpPr>
        <p:spPr>
          <a:xfrm rot="5400000">
            <a:off x="1331547" y="1772723"/>
            <a:ext cx="479022" cy="1393372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1918"/>
            <a:ext cx="9144000" cy="46700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177800"/>
            <a:r>
              <a:rPr lang="ja-JP" altLang="en-US" sz="2000" b="1" dirty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３</a:t>
            </a:r>
            <a:r>
              <a:rPr lang="ja-JP" altLang="en-US" sz="2000" b="1" dirty="0" smtClean="0">
                <a:solidFill>
                  <a:prstClr val="whit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．景観整備機構とのさらなる連携</a:t>
            </a:r>
            <a:endParaRPr lang="ja-JP" altLang="en-US" sz="2000" b="1" dirty="0">
              <a:solidFill>
                <a:prstClr val="white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8388424" y="6448251"/>
            <a:ext cx="575742" cy="365125"/>
          </a:xfrm>
        </p:spPr>
        <p:txBody>
          <a:bodyPr/>
          <a:lstStyle/>
          <a:p>
            <a:fld id="{8DDB306B-CB1A-4F92-AE18-14C2D5855DBA}" type="slidenum">
              <a:rPr kumimoji="1" lang="ja-JP" altLang="en-US" sz="1400" b="1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pPr/>
              <a:t>9</a:t>
            </a:fld>
            <a:endParaRPr kumimoji="1" lang="ja-JP" altLang="en-US" sz="1400" b="1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916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1435</Words>
  <Application>Microsoft Office PowerPoint</Application>
  <PresentationFormat>画面に合わせる (4:3)</PresentationFormat>
  <Paragraphs>196</Paragraphs>
  <Slides>12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12</vt:i4>
      </vt:variant>
    </vt:vector>
  </HeadingPairs>
  <TitlesOfParts>
    <vt:vector size="21" baseType="lpstr">
      <vt:lpstr>Meiryo UI</vt:lpstr>
      <vt:lpstr>ＭＳ Ｐゴシック</vt:lpstr>
      <vt:lpstr>游ゴシック</vt:lpstr>
      <vt:lpstr>游ゴシック Light</vt:lpstr>
      <vt:lpstr>Arial</vt:lpstr>
      <vt:lpstr>Calibri</vt:lpstr>
      <vt:lpstr>Wingdings</vt:lpstr>
      <vt:lpstr>Office ​​テーマ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2021-12-21T01:20:11Z</dcterms:created>
  <dcterms:modified xsi:type="dcterms:W3CDTF">2021-12-21T01:20:15Z</dcterms:modified>
</cp:coreProperties>
</file>