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446" r:id="rId2"/>
    <p:sldId id="457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2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8BA0B-8806-4323-9584-74B7326DDDD0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1A5E5-E4DF-4E99-A882-49548D1835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034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BA39-7CAF-4596-A299-67B5C6E315B8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CED70-445C-4EB7-910B-E53761D2C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2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3B00-6BA2-47A4-9087-F127ABFC18C8}" type="datetime1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808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7252-30BE-4476-B36B-5E6D08327871}" type="datetime1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10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BF80-75A6-4B9A-9F73-4078AD690C92}" type="datetime1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86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C08E-8A5C-4552-9890-3737E3E1D2DD}" type="datetime1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13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5FC0-8ED4-487E-9D34-45C98C78C4FE}" type="datetime1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59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57E0-A9C7-49CF-A648-4D057E73C6E2}" type="datetime1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42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5024-EF79-423A-ACA5-2CB284C06E52}" type="datetime1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86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1D4B-9E72-4FA3-A21D-8153BD06FB94}" type="datetime1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57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0360-C20E-4F53-B1F7-152C1BFAE83B}" type="datetime1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8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23DF-A3F4-4505-9725-AF2565AC9411}" type="datetime1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93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15E18-6333-4193-9ECA-593CDD3D9551}" type="datetime1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08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B4675-6452-40F1-AB7D-F3C6D5FD136F}" type="datetime1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3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-6329"/>
            <a:ext cx="9144000" cy="61144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景観形成の目標設定等に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かかる様式（シート）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9692" y="2964221"/>
            <a:ext cx="82846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景観形成の目標設定等に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かかる様式（シート）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73532" y="105975"/>
            <a:ext cx="1717113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kumimoji="1" lang="ja-JP" altLang="en-US" sz="200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参考</a:t>
            </a:r>
            <a:r>
              <a:rPr kumimoji="1" lang="ja-JP" altLang="en-US" sz="200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資料３</a:t>
            </a:r>
            <a:endParaRPr kumimoji="1" lang="en-US" altLang="ja-JP" sz="20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844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26087" y="937004"/>
            <a:ext cx="861791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17463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 シート① ： 景観形成の目標設定シート</a:t>
            </a: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　</a:t>
            </a:r>
            <a:endParaRPr lang="en-US" altLang="ja-JP" sz="1600" dirty="0" smtClean="0">
              <a:solidFill>
                <a:prstClr val="black"/>
              </a:solidFill>
              <a:latin typeface="+mn-ea"/>
            </a:endParaRPr>
          </a:p>
          <a:p>
            <a:pPr marL="285750" lvl="0" indent="-17463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 シート② ： </a:t>
            </a:r>
            <a:r>
              <a:rPr lang="ja-JP" altLang="en-US" dirty="0" smtClean="0">
                <a:latin typeface="+mn-ea"/>
              </a:rPr>
              <a:t>景観アドバイス対応報告シート</a:t>
            </a:r>
            <a:endParaRPr lang="en-US" altLang="ja-JP" dirty="0" smtClean="0">
              <a:latin typeface="+mn-ea"/>
            </a:endParaRPr>
          </a:p>
          <a:p>
            <a:pPr marL="285750" lvl="0" indent="-17463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smtClean="0">
                <a:solidFill>
                  <a:prstClr val="black"/>
                </a:solidFill>
                <a:latin typeface="+mn-ea"/>
              </a:rPr>
              <a:t> シート③ </a:t>
            </a: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： 景観</a:t>
            </a:r>
            <a:r>
              <a:rPr lang="ja-JP" altLang="en-US" dirty="0">
                <a:solidFill>
                  <a:prstClr val="black"/>
                </a:solidFill>
                <a:latin typeface="+mn-ea"/>
              </a:rPr>
              <a:t>形成</a:t>
            </a: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の目標達成評価シート</a:t>
            </a:r>
            <a:endParaRPr lang="en-US" altLang="ja-JP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25003" y="627911"/>
            <a:ext cx="8371268" cy="5399402"/>
          </a:xfrm>
          <a:prstGeom prst="rect">
            <a:avLst/>
          </a:prstGeom>
          <a:noFill/>
          <a:ln w="63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947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5226</TotalTime>
  <Words>59</Words>
  <Application>Microsoft Office PowerPoint</Application>
  <PresentationFormat>画面に合わせる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ＭＳ Ｐゴシック</vt:lpstr>
      <vt:lpstr>游ゴシック</vt:lpstr>
      <vt:lpstr>Arial</vt:lpstr>
      <vt:lpstr>Calibri</vt:lpstr>
      <vt:lpstr>Cambria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都市景観ビジョン・大阪の推進 　 　 　１　淀川の魅力ある景観づくりに向けた検討 　　　　（民間が主体的に景観づくりに取り組み、積極的に投資できる環境をつくる）   　２　公共事業における景観面でのPDCAサイクルの確立 　　　　（公共事業の実施にあたっては、地域の景観づくりの模範となるよう努める）  　　　 　３　ビュースポット（視点場）の発掘と情報発信 　　　　（景観づくりの担い手を育成し、大阪の魅力を創出し、発掘する）</dc:title>
  <cp:revision>405</cp:revision>
  <cp:lastPrinted>2020-07-27T04:37:46Z</cp:lastPrinted>
  <dcterms:created xsi:type="dcterms:W3CDTF">2018-12-04T04:57:03Z</dcterms:created>
  <dcterms:modified xsi:type="dcterms:W3CDTF">2020-07-29T01:20:30Z</dcterms:modified>
</cp:coreProperties>
</file>