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3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16675"/>
              </p:ext>
            </p:extLst>
          </p:nvPr>
        </p:nvGraphicFramePr>
        <p:xfrm>
          <a:off x="357801" y="713231"/>
          <a:ext cx="6144599" cy="8101584"/>
        </p:xfrm>
        <a:graphic>
          <a:graphicData uri="http://schemas.openxmlformats.org/drawingml/2006/table">
            <a:tbl>
              <a:tblPr firstRow="1" bandRow="1"/>
              <a:tblGrid>
                <a:gridCol w="962999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575733">
                  <a:extLst>
                    <a:ext uri="{9D8B030D-6E8A-4147-A177-3AD203B41FA5}">
                      <a16:colId xmlns:a16="http://schemas.microsoft.com/office/drawing/2014/main" val="341508336"/>
                    </a:ext>
                  </a:extLst>
                </a:gridCol>
                <a:gridCol w="4605867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675132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令和２年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rowSpan="9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42714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40522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91510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26812"/>
                  </a:ext>
                </a:extLst>
              </a:tr>
              <a:tr h="675132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令和３年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2021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71560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80885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51397"/>
                  </a:ext>
                </a:extLst>
              </a:tr>
              <a:tr h="675132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187810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0" y="-3774"/>
            <a:ext cx="6858000" cy="476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年度大阪府景観審議会スケジュール（案）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012424" y="1444471"/>
            <a:ext cx="4354581" cy="564986"/>
          </a:xfrm>
          <a:prstGeom prst="roundRect">
            <a:avLst>
              <a:gd name="adj" fmla="val 7759"/>
            </a:avLst>
          </a:prstGeom>
          <a:solidFill>
            <a:srgbClr xmlns:mc="http://schemas.openxmlformats.org/markup-compatibility/2006" xmlns:a14="http://schemas.microsoft.com/office/drawing/2010/main" val="C0C0C0" mc:Ignorable="a14" a14:legacySpreadsheetColorIndex="22"/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400" b="1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第１回景観審</a:t>
            </a:r>
            <a:r>
              <a:rPr lang="ja-JP" altLang="en-US" sz="14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議会（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８</a:t>
            </a:r>
            <a:r>
              <a:rPr lang="ja-JP" altLang="en-US" sz="1400" b="1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月６日）</a:t>
            </a:r>
            <a:endParaRPr lang="ja-JP" altLang="en-US" sz="1200" b="1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algn="ctr" rtl="0">
              <a:defRPr sz="1000"/>
            </a:pPr>
            <a:r>
              <a:rPr lang="ja-JP" altLang="en-US" sz="12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今年度の取組み</a:t>
            </a:r>
            <a:r>
              <a:rPr lang="ja-JP" altLang="en-US" sz="1200" b="0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及び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部会員の選任</a:t>
            </a:r>
            <a:r>
              <a:rPr lang="ja-JP" altLang="en-US" sz="1200" b="0" i="0" u="none" strike="noStrike" baseline="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について</a:t>
            </a:r>
            <a:endParaRPr lang="ja-JP" altLang="en-US" sz="1050" b="0" i="0" u="none" strike="noStrike" baseline="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auto">
          <a:xfrm rot="5400000">
            <a:off x="4137410" y="-759996"/>
            <a:ext cx="607848" cy="370107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300"/>
              </a:lnSpc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第１回公共事業アドバイス部会（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7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月</a:t>
            </a:r>
            <a:r>
              <a:rPr lang="en-US" altLang="ja-JP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21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日）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 rtl="0">
              <a:defRPr sz="1000"/>
            </a:pPr>
            <a:r>
              <a:rPr lang="ja-JP" altLang="en-US" sz="9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アドバイス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への対応の確認</a:t>
            </a:r>
            <a:endParaRPr lang="en-US" altLang="ja-JP" sz="900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32" name="フリーフォーム 31"/>
          <p:cNvSpPr/>
          <p:nvPr/>
        </p:nvSpPr>
        <p:spPr bwMode="auto">
          <a:xfrm>
            <a:off x="2002899" y="2224241"/>
            <a:ext cx="2984500" cy="2309659"/>
          </a:xfrm>
          <a:custGeom>
            <a:avLst/>
            <a:gdLst>
              <a:gd name="connsiteX0" fmla="*/ 0 w 2984500"/>
              <a:gd name="connsiteY0" fmla="*/ 0 h 2309659"/>
              <a:gd name="connsiteX1" fmla="*/ 2984500 w 2984500"/>
              <a:gd name="connsiteY1" fmla="*/ 0 h 2309659"/>
              <a:gd name="connsiteX2" fmla="*/ 2984500 w 2984500"/>
              <a:gd name="connsiteY2" fmla="*/ 360000 h 2309659"/>
              <a:gd name="connsiteX3" fmla="*/ 280596 w 2984500"/>
              <a:gd name="connsiteY3" fmla="*/ 360000 h 2309659"/>
              <a:gd name="connsiteX4" fmla="*/ 280596 w 2984500"/>
              <a:gd name="connsiteY4" fmla="*/ 2126850 h 2309659"/>
              <a:gd name="connsiteX5" fmla="*/ 372001 w 2984500"/>
              <a:gd name="connsiteY5" fmla="*/ 2126850 h 2309659"/>
              <a:gd name="connsiteX6" fmla="*/ 189192 w 2984500"/>
              <a:gd name="connsiteY6" fmla="*/ 2309659 h 2309659"/>
              <a:gd name="connsiteX7" fmla="*/ 6382 w 2984500"/>
              <a:gd name="connsiteY7" fmla="*/ 2126850 h 2309659"/>
              <a:gd name="connsiteX8" fmla="*/ 97787 w 2984500"/>
              <a:gd name="connsiteY8" fmla="*/ 2126850 h 2309659"/>
              <a:gd name="connsiteX9" fmla="*/ 97787 w 2984500"/>
              <a:gd name="connsiteY9" fmla="*/ 360000 h 2309659"/>
              <a:gd name="connsiteX10" fmla="*/ 0 w 2984500"/>
              <a:gd name="connsiteY10" fmla="*/ 360000 h 230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4500" h="2309659">
                <a:moveTo>
                  <a:pt x="0" y="0"/>
                </a:moveTo>
                <a:lnTo>
                  <a:pt x="2984500" y="0"/>
                </a:lnTo>
                <a:lnTo>
                  <a:pt x="2984500" y="360000"/>
                </a:lnTo>
                <a:lnTo>
                  <a:pt x="280596" y="360000"/>
                </a:lnTo>
                <a:lnTo>
                  <a:pt x="280596" y="2126850"/>
                </a:lnTo>
                <a:lnTo>
                  <a:pt x="372001" y="2126850"/>
                </a:lnTo>
                <a:lnTo>
                  <a:pt x="189192" y="2309659"/>
                </a:lnTo>
                <a:lnTo>
                  <a:pt x="6382" y="2126850"/>
                </a:lnTo>
                <a:lnTo>
                  <a:pt x="97787" y="2126850"/>
                </a:lnTo>
                <a:lnTo>
                  <a:pt x="97787" y="360000"/>
                </a:lnTo>
                <a:lnTo>
                  <a:pt x="0" y="360000"/>
                </a:lnTo>
                <a:close/>
              </a:path>
            </a:pathLst>
          </a:cu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 cap="flat" cmpd="sng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18288" tIns="0" rIns="0" bIns="0" rtlCol="0" anchor="t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第２回ビュースポット募集開始</a:t>
            </a:r>
            <a:endParaRPr kumimoji="1" lang="ja-JP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82146" y="106540"/>
            <a:ext cx="819444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資料４</a:t>
            </a:r>
            <a:endParaRPr kumimoji="1" lang="en-US" altLang="ja-JP" sz="1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rot="5400000">
            <a:off x="4137411" y="2211909"/>
            <a:ext cx="607848" cy="370107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ct val="150000"/>
              </a:lnSpc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第２回公共事業アドバイス部会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5400000">
            <a:off x="4137411" y="3023160"/>
            <a:ext cx="607848" cy="370107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ct val="150000"/>
              </a:lnSpc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第３回公共事業アドバイス部会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8" name="AutoShape 38"/>
          <p:cNvSpPr>
            <a:spLocks noChangeArrowheads="1"/>
          </p:cNvSpPr>
          <p:nvPr/>
        </p:nvSpPr>
        <p:spPr bwMode="auto">
          <a:xfrm rot="5400000">
            <a:off x="3546436" y="6375290"/>
            <a:ext cx="613995" cy="370107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300"/>
              </a:lnSpc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</a:t>
            </a:r>
            <a:r>
              <a:rPr lang="ja-JP" altLang="en-US" sz="1200" b="1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１</a:t>
            </a: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回景観ビジョン推進部会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>
              <a:defRPr sz="1000"/>
            </a:pPr>
            <a:r>
              <a:rPr lang="ja-JP" altLang="en-US" sz="9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第２回ビュースポット選定</a:t>
            </a:r>
            <a:endParaRPr lang="en-US" altLang="ja-JP" sz="9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30" name="AutoShape 38"/>
          <p:cNvSpPr>
            <a:spLocks noChangeArrowheads="1"/>
          </p:cNvSpPr>
          <p:nvPr/>
        </p:nvSpPr>
        <p:spPr bwMode="auto">
          <a:xfrm rot="5400000">
            <a:off x="3546437" y="4601031"/>
            <a:ext cx="613995" cy="370107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ysDash"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ts val="1300"/>
              </a:lnSpc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景観ビジョン推進部会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ctr">
              <a:defRPr sz="1000"/>
            </a:pPr>
            <a:r>
              <a:rPr lang="ja-JP" altLang="en-US" sz="9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第２回ビュースポット書類選定</a:t>
            </a:r>
            <a:endParaRPr lang="en-US" altLang="ja-JP" sz="9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 rot="5400000">
            <a:off x="4137411" y="5541630"/>
            <a:ext cx="607848" cy="3701070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ct val="150000"/>
              </a:lnSpc>
              <a:defRPr sz="1000"/>
            </a:pPr>
            <a:r>
              <a:rPr lang="ja-JP" altLang="en-US" sz="1200" b="1" i="0" u="none" strike="noStrike" baseline="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第１回公共事業アドバイス部会</a:t>
            </a:r>
            <a:endParaRPr lang="en-US" altLang="ja-JP" sz="1200" b="1" i="0" u="none" strike="noStrike" baseline="0" dirty="0" smtClean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122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cp:revision>246</cp:revision>
  <cp:lastPrinted>2020-07-29T02:11:58Z</cp:lastPrinted>
  <dcterms:created xsi:type="dcterms:W3CDTF">2018-12-04T04:57:03Z</dcterms:created>
  <dcterms:modified xsi:type="dcterms:W3CDTF">2020-07-31T02:39:05Z</dcterms:modified>
</cp:coreProperties>
</file>