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100" d="100"/>
          <a:sy n="100" d="100"/>
        </p:scale>
        <p:origin x="1176" y="-26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41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71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2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6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85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7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38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0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BEA9-AAB7-4DD0-A472-013248CDA0BE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8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5183" t="4612" r="7981" b="4940"/>
          <a:stretch/>
        </p:blipFill>
        <p:spPr>
          <a:xfrm>
            <a:off x="28574" y="362856"/>
            <a:ext cx="6628257" cy="860969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697155" y="106897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能勢町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75199" y="177482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豊能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27074" y="252078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箕面市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75348" y="203643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島本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39210" y="280430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池田市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47685" y="415500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46220" y="214650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茨木市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16071" y="238738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高槻市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85922" y="278850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枚方市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60593" y="309608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豊中市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27182" y="331769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吹田市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87490" y="339606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摂津市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54292" y="3441597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寝屋川市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26591" y="334336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交野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75347" y="3781585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四條畷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37190" y="364539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守口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36152" y="381601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門真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78623" y="401732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大東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09434" y="441798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東大阪市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56741" y="5052923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八尾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91666" y="538289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柏原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984441" y="541941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松原市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44160" y="585996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堺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36152" y="586765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羽曳野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08716" y="7438773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河内長野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83809" y="610610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太子町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997710" y="651812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河南町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751617" y="7084227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千早赤阪村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491404" y="5518609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藤井寺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87843" y="6448874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富田林市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697829" y="6313131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大阪狭山市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76222" y="602972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高石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421298" y="729712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和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581321" y="6859964"/>
            <a:ext cx="814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岸和田市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235787" y="6136960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泉大津市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77261" y="630720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忠岡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78804" y="703365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貝塚市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18824" y="752103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熊取町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08953" y="786370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3140" y="846017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岬町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07224" y="814117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阪南市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31610" y="796382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佐野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442149" y="738069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田尻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-35555" y="-14022"/>
            <a:ext cx="4466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第２回ビュースポットおおさか候補地位置図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楕円 69"/>
          <p:cNvSpPr>
            <a:spLocks/>
          </p:cNvSpPr>
          <p:nvPr/>
        </p:nvSpPr>
        <p:spPr>
          <a:xfrm>
            <a:off x="4960878" y="6999588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>
            <a:spLocks noChangeAspect="1"/>
          </p:cNvSpPr>
          <p:nvPr/>
        </p:nvSpPr>
        <p:spPr>
          <a:xfrm>
            <a:off x="3726886" y="38807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/>
          <p:cNvSpPr>
            <a:spLocks/>
          </p:cNvSpPr>
          <p:nvPr/>
        </p:nvSpPr>
        <p:spPr>
          <a:xfrm>
            <a:off x="5127061" y="507141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/>
          <p:cNvSpPr>
            <a:spLocks/>
          </p:cNvSpPr>
          <p:nvPr/>
        </p:nvSpPr>
        <p:spPr>
          <a:xfrm>
            <a:off x="3907861" y="46713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/>
          <p:cNvSpPr>
            <a:spLocks noChangeAspect="1"/>
          </p:cNvSpPr>
          <p:nvPr/>
        </p:nvSpPr>
        <p:spPr>
          <a:xfrm>
            <a:off x="2755336" y="68144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/>
          <p:cNvSpPr>
            <a:spLocks noChangeAspect="1"/>
          </p:cNvSpPr>
          <p:nvPr/>
        </p:nvSpPr>
        <p:spPr>
          <a:xfrm>
            <a:off x="3984061" y="40712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/>
          <p:cNvSpPr>
            <a:spLocks/>
          </p:cNvSpPr>
          <p:nvPr/>
        </p:nvSpPr>
        <p:spPr>
          <a:xfrm>
            <a:off x="5146111" y="63096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/>
          <p:cNvSpPr>
            <a:spLocks/>
          </p:cNvSpPr>
          <p:nvPr/>
        </p:nvSpPr>
        <p:spPr>
          <a:xfrm>
            <a:off x="3507811" y="2337740"/>
            <a:ext cx="126000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/>
          <p:cNvSpPr>
            <a:spLocks/>
          </p:cNvSpPr>
          <p:nvPr/>
        </p:nvSpPr>
        <p:spPr>
          <a:xfrm>
            <a:off x="3841186" y="489044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楕円 117"/>
          <p:cNvSpPr>
            <a:spLocks/>
          </p:cNvSpPr>
          <p:nvPr/>
        </p:nvSpPr>
        <p:spPr>
          <a:xfrm>
            <a:off x="3756597" y="4130427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楕円 122"/>
          <p:cNvSpPr>
            <a:spLocks/>
          </p:cNvSpPr>
          <p:nvPr/>
        </p:nvSpPr>
        <p:spPr>
          <a:xfrm>
            <a:off x="3911698" y="509743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楕円 127"/>
          <p:cNvSpPr>
            <a:spLocks/>
          </p:cNvSpPr>
          <p:nvPr/>
        </p:nvSpPr>
        <p:spPr>
          <a:xfrm>
            <a:off x="3961314" y="4253259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楕円 136"/>
          <p:cNvSpPr>
            <a:spLocks noChangeAspect="1"/>
          </p:cNvSpPr>
          <p:nvPr/>
        </p:nvSpPr>
        <p:spPr>
          <a:xfrm>
            <a:off x="3783750" y="4019542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楕円 154"/>
          <p:cNvSpPr>
            <a:spLocks noChangeAspect="1"/>
          </p:cNvSpPr>
          <p:nvPr/>
        </p:nvSpPr>
        <p:spPr>
          <a:xfrm>
            <a:off x="3577991" y="4351521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楕円 163"/>
          <p:cNvSpPr>
            <a:spLocks/>
          </p:cNvSpPr>
          <p:nvPr/>
        </p:nvSpPr>
        <p:spPr>
          <a:xfrm>
            <a:off x="5257659" y="627368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楕円 177"/>
          <p:cNvSpPr>
            <a:spLocks/>
          </p:cNvSpPr>
          <p:nvPr/>
        </p:nvSpPr>
        <p:spPr>
          <a:xfrm>
            <a:off x="3050325" y="4707666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053749" y="492"/>
            <a:ext cx="796913" cy="307777"/>
          </a:xfrm>
          <a:prstGeom prst="rect">
            <a:avLst/>
          </a:prstGeom>
          <a:solidFill>
            <a:sysClr val="window" lastClr="FFFFFF"/>
          </a:solidFill>
          <a:ln w="158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0" name="楕円 119"/>
          <p:cNvSpPr>
            <a:spLocks/>
          </p:cNvSpPr>
          <p:nvPr/>
        </p:nvSpPr>
        <p:spPr>
          <a:xfrm>
            <a:off x="3850425" y="400049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楕円 125"/>
          <p:cNvSpPr>
            <a:spLocks/>
          </p:cNvSpPr>
          <p:nvPr/>
        </p:nvSpPr>
        <p:spPr>
          <a:xfrm>
            <a:off x="3230082" y="2664099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楕円 135"/>
          <p:cNvSpPr>
            <a:spLocks/>
          </p:cNvSpPr>
          <p:nvPr/>
        </p:nvSpPr>
        <p:spPr>
          <a:xfrm>
            <a:off x="4713228" y="6675738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楕円 143"/>
          <p:cNvSpPr>
            <a:spLocks/>
          </p:cNvSpPr>
          <p:nvPr/>
        </p:nvSpPr>
        <p:spPr>
          <a:xfrm>
            <a:off x="3124123" y="502316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楕円 151"/>
          <p:cNvSpPr>
            <a:spLocks/>
          </p:cNvSpPr>
          <p:nvPr/>
        </p:nvSpPr>
        <p:spPr>
          <a:xfrm>
            <a:off x="3841186" y="407129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楕円 174"/>
          <p:cNvSpPr>
            <a:spLocks/>
          </p:cNvSpPr>
          <p:nvPr/>
        </p:nvSpPr>
        <p:spPr>
          <a:xfrm>
            <a:off x="2955361" y="598581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楕円 179"/>
          <p:cNvSpPr>
            <a:spLocks/>
          </p:cNvSpPr>
          <p:nvPr/>
        </p:nvSpPr>
        <p:spPr>
          <a:xfrm>
            <a:off x="3974536" y="502379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楕円 185"/>
          <p:cNvSpPr>
            <a:spLocks/>
          </p:cNvSpPr>
          <p:nvPr/>
        </p:nvSpPr>
        <p:spPr>
          <a:xfrm>
            <a:off x="4574611" y="57762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楕円 202"/>
          <p:cNvSpPr>
            <a:spLocks/>
          </p:cNvSpPr>
          <p:nvPr/>
        </p:nvSpPr>
        <p:spPr>
          <a:xfrm>
            <a:off x="3234911" y="4881786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楕円 205"/>
          <p:cNvSpPr>
            <a:spLocks/>
          </p:cNvSpPr>
          <p:nvPr/>
        </p:nvSpPr>
        <p:spPr>
          <a:xfrm>
            <a:off x="3751343" y="212841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楕円 209"/>
          <p:cNvSpPr>
            <a:spLocks/>
          </p:cNvSpPr>
          <p:nvPr/>
        </p:nvSpPr>
        <p:spPr>
          <a:xfrm>
            <a:off x="4145053" y="439710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楕円 217"/>
          <p:cNvSpPr>
            <a:spLocks/>
          </p:cNvSpPr>
          <p:nvPr/>
        </p:nvSpPr>
        <p:spPr>
          <a:xfrm>
            <a:off x="3474493" y="345755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102785" y="2886096"/>
            <a:ext cx="125067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番：千里川の土手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22" name="楕円 221"/>
          <p:cNvSpPr>
            <a:spLocks noChangeAspect="1"/>
          </p:cNvSpPr>
          <p:nvPr/>
        </p:nvSpPr>
        <p:spPr>
          <a:xfrm>
            <a:off x="3774511" y="4499915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楕円 223"/>
          <p:cNvSpPr>
            <a:spLocks/>
          </p:cNvSpPr>
          <p:nvPr/>
        </p:nvSpPr>
        <p:spPr>
          <a:xfrm>
            <a:off x="3577991" y="4351521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楕円 226"/>
          <p:cNvSpPr>
            <a:spLocks/>
          </p:cNvSpPr>
          <p:nvPr/>
        </p:nvSpPr>
        <p:spPr>
          <a:xfrm>
            <a:off x="3563711" y="277360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8" name="直線コネクタ 227"/>
          <p:cNvCxnSpPr>
            <a:stCxn id="229" idx="3"/>
            <a:endCxn id="227" idx="1"/>
          </p:cNvCxnSpPr>
          <p:nvPr/>
        </p:nvCxnSpPr>
        <p:spPr>
          <a:xfrm>
            <a:off x="1799625" y="1836541"/>
            <a:ext cx="1782258" cy="9555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テキスト ボックス 228"/>
          <p:cNvSpPr txBox="1"/>
          <p:nvPr/>
        </p:nvSpPr>
        <p:spPr>
          <a:xfrm>
            <a:off x="98364" y="1721125"/>
            <a:ext cx="170126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箕面さくら並木通り</a:t>
            </a:r>
          </a:p>
        </p:txBody>
      </p:sp>
      <p:sp>
        <p:nvSpPr>
          <p:cNvPr id="230" name="楕円 229"/>
          <p:cNvSpPr>
            <a:spLocks noChangeAspect="1"/>
          </p:cNvSpPr>
          <p:nvPr/>
        </p:nvSpPr>
        <p:spPr>
          <a:xfrm>
            <a:off x="4563123" y="2308575"/>
            <a:ext cx="126000" cy="14064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1" name="直線コネクタ 230"/>
          <p:cNvCxnSpPr>
            <a:endCxn id="230" idx="7"/>
          </p:cNvCxnSpPr>
          <p:nvPr/>
        </p:nvCxnSpPr>
        <p:spPr>
          <a:xfrm flipH="1">
            <a:off x="4670671" y="971550"/>
            <a:ext cx="676578" cy="13576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テキスト ボックス 231"/>
          <p:cNvSpPr txBox="1"/>
          <p:nvPr/>
        </p:nvSpPr>
        <p:spPr>
          <a:xfrm>
            <a:off x="5205864" y="810288"/>
            <a:ext cx="1566254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番：摂津峡公園下の芥川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3" name="楕円 232"/>
          <p:cNvSpPr>
            <a:spLocks/>
          </p:cNvSpPr>
          <p:nvPr/>
        </p:nvSpPr>
        <p:spPr>
          <a:xfrm>
            <a:off x="4069360" y="308227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楕円 235"/>
          <p:cNvSpPr>
            <a:spLocks/>
          </p:cNvSpPr>
          <p:nvPr/>
        </p:nvSpPr>
        <p:spPr>
          <a:xfrm>
            <a:off x="3964515" y="294476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7" name="直線コネクタ 236"/>
          <p:cNvCxnSpPr>
            <a:stCxn id="238" idx="3"/>
            <a:endCxn id="236" idx="2"/>
          </p:cNvCxnSpPr>
          <p:nvPr/>
        </p:nvCxnSpPr>
        <p:spPr>
          <a:xfrm>
            <a:off x="1188757" y="2126924"/>
            <a:ext cx="2775758" cy="8808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テキスト ボックス 237"/>
          <p:cNvSpPr txBox="1"/>
          <p:nvPr/>
        </p:nvSpPr>
        <p:spPr>
          <a:xfrm>
            <a:off x="102675" y="2011508"/>
            <a:ext cx="108608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257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番：三色彩道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9" name="楕円 238"/>
          <p:cNvSpPr>
            <a:spLocks/>
          </p:cNvSpPr>
          <p:nvPr/>
        </p:nvSpPr>
        <p:spPr>
          <a:xfrm>
            <a:off x="5205864" y="2940094"/>
            <a:ext cx="126000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0" name="直線コネクタ 239"/>
          <p:cNvCxnSpPr>
            <a:stCxn id="241" idx="1"/>
          </p:cNvCxnSpPr>
          <p:nvPr/>
        </p:nvCxnSpPr>
        <p:spPr>
          <a:xfrm flipH="1">
            <a:off x="5270036" y="1589937"/>
            <a:ext cx="703836" cy="13914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テキスト ボックス 240"/>
          <p:cNvSpPr txBox="1"/>
          <p:nvPr/>
        </p:nvSpPr>
        <p:spPr>
          <a:xfrm>
            <a:off x="5973872" y="1405271"/>
            <a:ext cx="79964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枚方</a:t>
            </a:r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T-SITE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2" name="楕円 241"/>
          <p:cNvSpPr>
            <a:spLocks/>
          </p:cNvSpPr>
          <p:nvPr/>
        </p:nvSpPr>
        <p:spPr>
          <a:xfrm>
            <a:off x="5173119" y="320504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3" name="直線コネクタ 242"/>
          <p:cNvCxnSpPr>
            <a:stCxn id="244" idx="1"/>
            <a:endCxn id="242" idx="7"/>
          </p:cNvCxnSpPr>
          <p:nvPr/>
        </p:nvCxnSpPr>
        <p:spPr>
          <a:xfrm flipH="1">
            <a:off x="5279030" y="2021207"/>
            <a:ext cx="740531" cy="12022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テキスト ボックス 243"/>
          <p:cNvSpPr txBox="1"/>
          <p:nvPr/>
        </p:nvSpPr>
        <p:spPr>
          <a:xfrm>
            <a:off x="6019561" y="1836541"/>
            <a:ext cx="75686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241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けやき通り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5" name="楕円 244"/>
          <p:cNvSpPr>
            <a:spLocks/>
          </p:cNvSpPr>
          <p:nvPr/>
        </p:nvSpPr>
        <p:spPr>
          <a:xfrm>
            <a:off x="5449777" y="362485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楕円 268"/>
          <p:cNvSpPr>
            <a:spLocks/>
          </p:cNvSpPr>
          <p:nvPr/>
        </p:nvSpPr>
        <p:spPr>
          <a:xfrm>
            <a:off x="4817950" y="407342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0" name="直線コネクタ 269"/>
          <p:cNvCxnSpPr>
            <a:stCxn id="271" idx="1"/>
          </p:cNvCxnSpPr>
          <p:nvPr/>
        </p:nvCxnSpPr>
        <p:spPr>
          <a:xfrm flipH="1" flipV="1">
            <a:off x="4904811" y="4153546"/>
            <a:ext cx="950962" cy="5898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テキスト ボックス 270"/>
          <p:cNvSpPr txBox="1"/>
          <p:nvPr/>
        </p:nvSpPr>
        <p:spPr>
          <a:xfrm>
            <a:off x="5855773" y="4558702"/>
            <a:ext cx="92340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番ほか：御領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水路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76" name="楕円 275"/>
          <p:cNvSpPr>
            <a:spLocks noChangeAspect="1"/>
          </p:cNvSpPr>
          <p:nvPr/>
        </p:nvSpPr>
        <p:spPr>
          <a:xfrm>
            <a:off x="4956833" y="4615211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楕円 280"/>
          <p:cNvSpPr>
            <a:spLocks noChangeAspect="1"/>
          </p:cNvSpPr>
          <p:nvPr/>
        </p:nvSpPr>
        <p:spPr>
          <a:xfrm>
            <a:off x="5237186" y="4615119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楕円 287"/>
          <p:cNvSpPr>
            <a:spLocks/>
          </p:cNvSpPr>
          <p:nvPr/>
        </p:nvSpPr>
        <p:spPr>
          <a:xfrm>
            <a:off x="3602448" y="5578306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9" name="直線コネクタ 288"/>
          <p:cNvCxnSpPr>
            <a:stCxn id="290" idx="3"/>
            <a:endCxn id="288" idx="2"/>
          </p:cNvCxnSpPr>
          <p:nvPr/>
        </p:nvCxnSpPr>
        <p:spPr>
          <a:xfrm>
            <a:off x="1233373" y="5491206"/>
            <a:ext cx="2369075" cy="150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テキスト ボックス 289"/>
          <p:cNvSpPr txBox="1"/>
          <p:nvPr/>
        </p:nvSpPr>
        <p:spPr>
          <a:xfrm>
            <a:off x="95937" y="5375790"/>
            <a:ext cx="1137436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番：堺市役所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3" name="楕円 292"/>
          <p:cNvSpPr>
            <a:spLocks noChangeAspect="1"/>
          </p:cNvSpPr>
          <p:nvPr/>
        </p:nvSpPr>
        <p:spPr>
          <a:xfrm>
            <a:off x="3402727" y="546289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4" name="直線コネクタ 293"/>
          <p:cNvCxnSpPr>
            <a:stCxn id="295" idx="3"/>
          </p:cNvCxnSpPr>
          <p:nvPr/>
        </p:nvCxnSpPr>
        <p:spPr>
          <a:xfrm>
            <a:off x="1464231" y="4888999"/>
            <a:ext cx="1989051" cy="6190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テキスト ボックス 294"/>
          <p:cNvSpPr txBox="1"/>
          <p:nvPr/>
        </p:nvSpPr>
        <p:spPr>
          <a:xfrm>
            <a:off x="90661" y="4773583"/>
            <a:ext cx="137357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番ほか：堺旧燈台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7" name="楕円 296"/>
          <p:cNvSpPr>
            <a:spLocks/>
          </p:cNvSpPr>
          <p:nvPr/>
        </p:nvSpPr>
        <p:spPr>
          <a:xfrm>
            <a:off x="3770507" y="579026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8" name="直線コネクタ 297"/>
          <p:cNvCxnSpPr/>
          <p:nvPr/>
        </p:nvCxnSpPr>
        <p:spPr>
          <a:xfrm flipV="1">
            <a:off x="1442149" y="5870382"/>
            <a:ext cx="2361770" cy="208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テキスト ボックス 298"/>
          <p:cNvSpPr txBox="1"/>
          <p:nvPr/>
        </p:nvSpPr>
        <p:spPr>
          <a:xfrm>
            <a:off x="95937" y="5951840"/>
            <a:ext cx="149549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番：ニサンザイ古墳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5" name="楕円 304"/>
          <p:cNvSpPr>
            <a:spLocks/>
          </p:cNvSpPr>
          <p:nvPr/>
        </p:nvSpPr>
        <p:spPr>
          <a:xfrm>
            <a:off x="2584073" y="790655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6" name="直線コネクタ 305"/>
          <p:cNvCxnSpPr/>
          <p:nvPr/>
        </p:nvCxnSpPr>
        <p:spPr>
          <a:xfrm flipH="1" flipV="1">
            <a:off x="2640346" y="8005727"/>
            <a:ext cx="54982" cy="880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テキスト ボックス 306"/>
          <p:cNvSpPr txBox="1"/>
          <p:nvPr/>
        </p:nvSpPr>
        <p:spPr>
          <a:xfrm>
            <a:off x="2285871" y="8814919"/>
            <a:ext cx="134794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土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丸・雨山城跡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0" name="楕円 309"/>
          <p:cNvSpPr>
            <a:spLocks/>
          </p:cNvSpPr>
          <p:nvPr/>
        </p:nvSpPr>
        <p:spPr>
          <a:xfrm>
            <a:off x="1684956" y="775470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1" name="直線コネクタ 310"/>
          <p:cNvCxnSpPr/>
          <p:nvPr/>
        </p:nvCxnSpPr>
        <p:spPr>
          <a:xfrm flipV="1">
            <a:off x="808810" y="7817063"/>
            <a:ext cx="914246" cy="329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テキスト ボックス 311"/>
          <p:cNvSpPr txBox="1"/>
          <p:nvPr/>
        </p:nvSpPr>
        <p:spPr>
          <a:xfrm>
            <a:off x="97201" y="7689684"/>
            <a:ext cx="91191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番：泉南ロングパーク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5" name="楕円 314"/>
          <p:cNvSpPr>
            <a:spLocks/>
          </p:cNvSpPr>
          <p:nvPr/>
        </p:nvSpPr>
        <p:spPr>
          <a:xfrm>
            <a:off x="4695309" y="560469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6" name="直線コネクタ 315"/>
          <p:cNvCxnSpPr>
            <a:stCxn id="317" idx="1"/>
            <a:endCxn id="315" idx="5"/>
          </p:cNvCxnSpPr>
          <p:nvPr/>
        </p:nvCxnSpPr>
        <p:spPr>
          <a:xfrm flipH="1" flipV="1">
            <a:off x="4801220" y="5712238"/>
            <a:ext cx="971255" cy="20743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テキスト ボックス 316"/>
          <p:cNvSpPr txBox="1"/>
          <p:nvPr/>
        </p:nvSpPr>
        <p:spPr>
          <a:xfrm>
            <a:off x="5772475" y="7601928"/>
            <a:ext cx="1021471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216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葛井寺表門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通り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4" name="楕円 133"/>
          <p:cNvSpPr>
            <a:spLocks noChangeAspect="1"/>
          </p:cNvSpPr>
          <p:nvPr/>
        </p:nvSpPr>
        <p:spPr>
          <a:xfrm>
            <a:off x="3780364" y="4445498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5" name="直線コネクタ 134"/>
          <p:cNvCxnSpPr>
            <a:stCxn id="138" idx="3"/>
            <a:endCxn id="134" idx="1"/>
          </p:cNvCxnSpPr>
          <p:nvPr/>
        </p:nvCxnSpPr>
        <p:spPr>
          <a:xfrm>
            <a:off x="1900422" y="3577485"/>
            <a:ext cx="1898114" cy="8882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99013" y="3462069"/>
            <a:ext cx="180140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番：御堂筋イルミネーション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9" name="楕円 138"/>
          <p:cNvSpPr>
            <a:spLocks/>
          </p:cNvSpPr>
          <p:nvPr/>
        </p:nvSpPr>
        <p:spPr>
          <a:xfrm>
            <a:off x="3741172" y="455296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0" name="直線コネクタ 139"/>
          <p:cNvCxnSpPr>
            <a:stCxn id="141" idx="3"/>
            <a:endCxn id="139" idx="1"/>
          </p:cNvCxnSpPr>
          <p:nvPr/>
        </p:nvCxnSpPr>
        <p:spPr>
          <a:xfrm>
            <a:off x="999560" y="3867766"/>
            <a:ext cx="2759784" cy="7036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テキスト ボックス 140"/>
          <p:cNvSpPr txBox="1"/>
          <p:nvPr/>
        </p:nvSpPr>
        <p:spPr>
          <a:xfrm>
            <a:off x="102675" y="3752350"/>
            <a:ext cx="896885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番：深里橋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6" name="楕円 145"/>
          <p:cNvSpPr>
            <a:spLocks/>
          </p:cNvSpPr>
          <p:nvPr/>
        </p:nvSpPr>
        <p:spPr>
          <a:xfrm>
            <a:off x="2970038" y="486562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7" name="直線コネクタ 146"/>
          <p:cNvCxnSpPr/>
          <p:nvPr/>
        </p:nvCxnSpPr>
        <p:spPr>
          <a:xfrm>
            <a:off x="1218036" y="4523213"/>
            <a:ext cx="1771052" cy="411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テキスト ボックス 147"/>
          <p:cNvSpPr txBox="1"/>
          <p:nvPr/>
        </p:nvSpPr>
        <p:spPr>
          <a:xfrm>
            <a:off x="103518" y="4344062"/>
            <a:ext cx="1261883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137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コスモスクエア駅東側波止場</a:t>
            </a:r>
          </a:p>
        </p:txBody>
      </p:sp>
      <p:sp>
        <p:nvSpPr>
          <p:cNvPr id="166" name="楕円 165"/>
          <p:cNvSpPr>
            <a:spLocks/>
          </p:cNvSpPr>
          <p:nvPr/>
        </p:nvSpPr>
        <p:spPr>
          <a:xfrm>
            <a:off x="3347055" y="146425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7" name="直線コネクタ 166"/>
          <p:cNvCxnSpPr/>
          <p:nvPr/>
        </p:nvCxnSpPr>
        <p:spPr>
          <a:xfrm flipH="1">
            <a:off x="3413211" y="741756"/>
            <a:ext cx="475298" cy="772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楕円 170"/>
          <p:cNvSpPr>
            <a:spLocks/>
          </p:cNvSpPr>
          <p:nvPr/>
        </p:nvSpPr>
        <p:spPr>
          <a:xfrm>
            <a:off x="4852099" y="2614268"/>
            <a:ext cx="126000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2" name="直線コネクタ 171"/>
          <p:cNvCxnSpPr>
            <a:stCxn id="173" idx="1"/>
          </p:cNvCxnSpPr>
          <p:nvPr/>
        </p:nvCxnSpPr>
        <p:spPr>
          <a:xfrm flipH="1">
            <a:off x="4956833" y="1234348"/>
            <a:ext cx="776936" cy="13952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テキスト ボックス 172"/>
          <p:cNvSpPr txBox="1"/>
          <p:nvPr/>
        </p:nvSpPr>
        <p:spPr>
          <a:xfrm>
            <a:off x="5733769" y="1118932"/>
            <a:ext cx="104700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番：新川土手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81" name="直線コネクタ 180"/>
          <p:cNvCxnSpPr>
            <a:stCxn id="182" idx="3"/>
          </p:cNvCxnSpPr>
          <p:nvPr/>
        </p:nvCxnSpPr>
        <p:spPr>
          <a:xfrm>
            <a:off x="1682597" y="2709966"/>
            <a:ext cx="2455363" cy="4410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テキスト ボックス 181"/>
          <p:cNvSpPr txBox="1"/>
          <p:nvPr/>
        </p:nvSpPr>
        <p:spPr>
          <a:xfrm>
            <a:off x="102875" y="2594550"/>
            <a:ext cx="157972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万博記念公園</a:t>
            </a:r>
          </a:p>
        </p:txBody>
      </p:sp>
      <p:cxnSp>
        <p:nvCxnSpPr>
          <p:cNvPr id="234" name="直線コネクタ 233"/>
          <p:cNvCxnSpPr/>
          <p:nvPr/>
        </p:nvCxnSpPr>
        <p:spPr>
          <a:xfrm>
            <a:off x="1275577" y="2414696"/>
            <a:ext cx="2839503" cy="721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楕円 198"/>
          <p:cNvSpPr>
            <a:spLocks/>
          </p:cNvSpPr>
          <p:nvPr/>
        </p:nvSpPr>
        <p:spPr>
          <a:xfrm>
            <a:off x="5596581" y="3342706"/>
            <a:ext cx="124102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0" name="直線コネクタ 199"/>
          <p:cNvCxnSpPr>
            <a:endCxn id="199" idx="7"/>
          </p:cNvCxnSpPr>
          <p:nvPr/>
        </p:nvCxnSpPr>
        <p:spPr>
          <a:xfrm flipH="1">
            <a:off x="5702509" y="2958546"/>
            <a:ext cx="271363" cy="4026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テキスト ボックス 200"/>
          <p:cNvSpPr txBox="1"/>
          <p:nvPr/>
        </p:nvSpPr>
        <p:spPr>
          <a:xfrm>
            <a:off x="5963117" y="2810060"/>
            <a:ext cx="817865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番ほか：交野山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7" name="楕円 206"/>
          <p:cNvSpPr>
            <a:spLocks noChangeAspect="1"/>
          </p:cNvSpPr>
          <p:nvPr/>
        </p:nvSpPr>
        <p:spPr>
          <a:xfrm>
            <a:off x="5250861" y="4567943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8" name="直線コネクタ 207"/>
          <p:cNvCxnSpPr>
            <a:stCxn id="283" idx="1"/>
          </p:cNvCxnSpPr>
          <p:nvPr/>
        </p:nvCxnSpPr>
        <p:spPr>
          <a:xfrm flipH="1" flipV="1">
            <a:off x="5303104" y="4725045"/>
            <a:ext cx="569444" cy="8634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楕円 216"/>
          <p:cNvSpPr>
            <a:spLocks/>
          </p:cNvSpPr>
          <p:nvPr/>
        </p:nvSpPr>
        <p:spPr>
          <a:xfrm>
            <a:off x="5067408" y="492462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1" name="直線コネクタ 220"/>
          <p:cNvCxnSpPr/>
          <p:nvPr/>
        </p:nvCxnSpPr>
        <p:spPr>
          <a:xfrm flipH="1" flipV="1">
            <a:off x="5129450" y="5004902"/>
            <a:ext cx="643025" cy="1852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テキスト ボックス 222"/>
          <p:cNvSpPr txBox="1"/>
          <p:nvPr/>
        </p:nvSpPr>
        <p:spPr>
          <a:xfrm>
            <a:off x="5772475" y="6718501"/>
            <a:ext cx="1011455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９番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：八尾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心合寺山古墳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26" name="楕円 225"/>
          <p:cNvSpPr>
            <a:spLocks noChangeAspect="1"/>
          </p:cNvSpPr>
          <p:nvPr/>
        </p:nvSpPr>
        <p:spPr>
          <a:xfrm>
            <a:off x="3414100" y="550043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8" name="直線コネクタ 247"/>
          <p:cNvCxnSpPr/>
          <p:nvPr/>
        </p:nvCxnSpPr>
        <p:spPr>
          <a:xfrm>
            <a:off x="1063969" y="5224981"/>
            <a:ext cx="2380611" cy="3294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テキスト ボックス 248"/>
          <p:cNvSpPr txBox="1"/>
          <p:nvPr/>
        </p:nvSpPr>
        <p:spPr>
          <a:xfrm>
            <a:off x="93565" y="5077434"/>
            <a:ext cx="113980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143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：龍女神像</a:t>
            </a:r>
          </a:p>
        </p:txBody>
      </p:sp>
      <p:sp>
        <p:nvSpPr>
          <p:cNvPr id="250" name="楕円 249"/>
          <p:cNvSpPr>
            <a:spLocks/>
          </p:cNvSpPr>
          <p:nvPr/>
        </p:nvSpPr>
        <p:spPr>
          <a:xfrm>
            <a:off x="2640724" y="676759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1" name="直線コネクタ 250"/>
          <p:cNvCxnSpPr>
            <a:stCxn id="252" idx="3"/>
          </p:cNvCxnSpPr>
          <p:nvPr/>
        </p:nvCxnSpPr>
        <p:spPr>
          <a:xfrm>
            <a:off x="1740210" y="6354539"/>
            <a:ext cx="932264" cy="4696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テキスト ボックス 251"/>
          <p:cNvSpPr txBox="1"/>
          <p:nvPr/>
        </p:nvSpPr>
        <p:spPr>
          <a:xfrm>
            <a:off x="87030" y="6239123"/>
            <a:ext cx="165318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225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岸和田本町紀州街道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3" name="楕円 252"/>
          <p:cNvSpPr>
            <a:spLocks/>
          </p:cNvSpPr>
          <p:nvPr/>
        </p:nvSpPr>
        <p:spPr>
          <a:xfrm>
            <a:off x="2473971" y="751279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4" name="直線コネクタ 253"/>
          <p:cNvCxnSpPr>
            <a:endCxn id="253" idx="5"/>
          </p:cNvCxnSpPr>
          <p:nvPr/>
        </p:nvCxnSpPr>
        <p:spPr>
          <a:xfrm flipH="1" flipV="1">
            <a:off x="2579882" y="7620345"/>
            <a:ext cx="575548" cy="8628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テキスト ボックス 254"/>
          <p:cNvSpPr txBox="1"/>
          <p:nvPr/>
        </p:nvSpPr>
        <p:spPr>
          <a:xfrm>
            <a:off x="2924127" y="8380510"/>
            <a:ext cx="70343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煉瓦館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6" name="楕円 255"/>
          <p:cNvSpPr>
            <a:spLocks/>
          </p:cNvSpPr>
          <p:nvPr/>
        </p:nvSpPr>
        <p:spPr>
          <a:xfrm>
            <a:off x="2049616" y="746341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7" name="直線コネクタ 256"/>
          <p:cNvCxnSpPr/>
          <p:nvPr/>
        </p:nvCxnSpPr>
        <p:spPr>
          <a:xfrm>
            <a:off x="1012106" y="6903167"/>
            <a:ext cx="1093013" cy="6294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テキスト ボックス 257"/>
          <p:cNvSpPr txBox="1"/>
          <p:nvPr/>
        </p:nvSpPr>
        <p:spPr>
          <a:xfrm>
            <a:off x="89296" y="6833317"/>
            <a:ext cx="94550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番：スターゲートホテル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9" name="楕円 258"/>
          <p:cNvSpPr>
            <a:spLocks/>
          </p:cNvSpPr>
          <p:nvPr/>
        </p:nvSpPr>
        <p:spPr>
          <a:xfrm>
            <a:off x="1850409" y="761620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0" name="直線コネクタ 259"/>
          <p:cNvCxnSpPr/>
          <p:nvPr/>
        </p:nvCxnSpPr>
        <p:spPr>
          <a:xfrm flipH="1">
            <a:off x="1845986" y="7688331"/>
            <a:ext cx="82731" cy="11900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テキスト ボックス 260"/>
          <p:cNvSpPr txBox="1"/>
          <p:nvPr/>
        </p:nvSpPr>
        <p:spPr>
          <a:xfrm>
            <a:off x="1126844" y="8815972"/>
            <a:ext cx="1085743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番：田尻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漁港</a:t>
            </a:r>
          </a:p>
        </p:txBody>
      </p:sp>
      <p:sp>
        <p:nvSpPr>
          <p:cNvPr id="262" name="楕円 261"/>
          <p:cNvSpPr>
            <a:spLocks/>
          </p:cNvSpPr>
          <p:nvPr/>
        </p:nvSpPr>
        <p:spPr>
          <a:xfrm>
            <a:off x="1827205" y="754395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3" name="直線コネクタ 262"/>
          <p:cNvCxnSpPr>
            <a:endCxn id="264" idx="3"/>
          </p:cNvCxnSpPr>
          <p:nvPr/>
        </p:nvCxnSpPr>
        <p:spPr>
          <a:xfrm flipH="1" flipV="1">
            <a:off x="1400983" y="7468335"/>
            <a:ext cx="449083" cy="1448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テキスト ボックス 263"/>
          <p:cNvSpPr txBox="1"/>
          <p:nvPr/>
        </p:nvSpPr>
        <p:spPr>
          <a:xfrm>
            <a:off x="95937" y="7352919"/>
            <a:ext cx="1305046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114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番：りんくう公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65" name="楕円 264"/>
          <p:cNvSpPr>
            <a:spLocks/>
          </p:cNvSpPr>
          <p:nvPr/>
        </p:nvSpPr>
        <p:spPr>
          <a:xfrm>
            <a:off x="5009256" y="596047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6" name="直線コネクタ 265"/>
          <p:cNvCxnSpPr>
            <a:stCxn id="267" idx="1"/>
            <a:endCxn id="265" idx="5"/>
          </p:cNvCxnSpPr>
          <p:nvPr/>
        </p:nvCxnSpPr>
        <p:spPr>
          <a:xfrm flipH="1" flipV="1">
            <a:off x="5115167" y="6068018"/>
            <a:ext cx="660694" cy="12734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テキスト ボックス 266"/>
          <p:cNvSpPr txBox="1"/>
          <p:nvPr/>
        </p:nvSpPr>
        <p:spPr>
          <a:xfrm>
            <a:off x="5775861" y="7156764"/>
            <a:ext cx="101089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zh-TW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鉢伏山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西峰古墳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68" name="楕円 267"/>
          <p:cNvSpPr>
            <a:spLocks noChangeAspect="1"/>
          </p:cNvSpPr>
          <p:nvPr/>
        </p:nvSpPr>
        <p:spPr>
          <a:xfrm>
            <a:off x="4239925" y="6320541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2" name="直線コネクタ 271"/>
          <p:cNvCxnSpPr/>
          <p:nvPr/>
        </p:nvCxnSpPr>
        <p:spPr>
          <a:xfrm flipH="1" flipV="1">
            <a:off x="4317262" y="6391135"/>
            <a:ext cx="1323546" cy="17281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テキスト ボックス 272"/>
          <p:cNvSpPr txBox="1"/>
          <p:nvPr/>
        </p:nvSpPr>
        <p:spPr>
          <a:xfrm>
            <a:off x="5509522" y="8052507"/>
            <a:ext cx="126835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番：狭山池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公園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96904" y="2304269"/>
            <a:ext cx="139823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58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番：大阪モノレール</a:t>
            </a:r>
          </a:p>
        </p:txBody>
      </p:sp>
      <p:sp>
        <p:nvSpPr>
          <p:cNvPr id="179" name="楕円 178"/>
          <p:cNvSpPr>
            <a:spLocks/>
          </p:cNvSpPr>
          <p:nvPr/>
        </p:nvSpPr>
        <p:spPr>
          <a:xfrm>
            <a:off x="3731661" y="405759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3" name="直線コネクタ 182"/>
          <p:cNvCxnSpPr>
            <a:stCxn id="184" idx="3"/>
            <a:endCxn id="179" idx="1"/>
          </p:cNvCxnSpPr>
          <p:nvPr/>
        </p:nvCxnSpPr>
        <p:spPr>
          <a:xfrm>
            <a:off x="1740210" y="3282683"/>
            <a:ext cx="2009623" cy="7933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テキスト ボックス 183"/>
          <p:cNvSpPr txBox="1"/>
          <p:nvPr/>
        </p:nvSpPr>
        <p:spPr>
          <a:xfrm>
            <a:off x="100442" y="3167267"/>
            <a:ext cx="163976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249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番ほか：空中庭園展望台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0" name="楕円 189"/>
          <p:cNvSpPr>
            <a:spLocks/>
          </p:cNvSpPr>
          <p:nvPr/>
        </p:nvSpPr>
        <p:spPr>
          <a:xfrm>
            <a:off x="4018727" y="492137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1" name="直線コネクタ 190"/>
          <p:cNvCxnSpPr>
            <a:endCxn id="190" idx="1"/>
          </p:cNvCxnSpPr>
          <p:nvPr/>
        </p:nvCxnSpPr>
        <p:spPr>
          <a:xfrm>
            <a:off x="1070671" y="4172719"/>
            <a:ext cx="2966228" cy="7671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テキスト ボックス 191"/>
          <p:cNvSpPr txBox="1"/>
          <p:nvPr/>
        </p:nvSpPr>
        <p:spPr>
          <a:xfrm>
            <a:off x="105589" y="4046063"/>
            <a:ext cx="108392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246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：四天王寺</a:t>
            </a:r>
          </a:p>
        </p:txBody>
      </p:sp>
      <p:sp>
        <p:nvSpPr>
          <p:cNvPr id="195" name="楕円 194"/>
          <p:cNvSpPr>
            <a:spLocks/>
          </p:cNvSpPr>
          <p:nvPr/>
        </p:nvSpPr>
        <p:spPr>
          <a:xfrm>
            <a:off x="5538656" y="3665710"/>
            <a:ext cx="124102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6" name="直線コネクタ 195"/>
          <p:cNvCxnSpPr>
            <a:endCxn id="195" idx="6"/>
          </p:cNvCxnSpPr>
          <p:nvPr/>
        </p:nvCxnSpPr>
        <p:spPr>
          <a:xfrm flipH="1" flipV="1">
            <a:off x="5662758" y="3728710"/>
            <a:ext cx="390991" cy="507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テキスト ボックス 196"/>
          <p:cNvSpPr txBox="1"/>
          <p:nvPr/>
        </p:nvSpPr>
        <p:spPr>
          <a:xfrm>
            <a:off x="5954507" y="3700482"/>
            <a:ext cx="81935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111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磐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船神社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82" name="直線コネクタ 281"/>
          <p:cNvCxnSpPr/>
          <p:nvPr/>
        </p:nvCxnSpPr>
        <p:spPr>
          <a:xfrm flipH="1" flipV="1">
            <a:off x="5347249" y="4667112"/>
            <a:ext cx="774561" cy="5837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直線コネクタ 276"/>
          <p:cNvCxnSpPr>
            <a:stCxn id="215" idx="1"/>
          </p:cNvCxnSpPr>
          <p:nvPr/>
        </p:nvCxnSpPr>
        <p:spPr>
          <a:xfrm flipH="1" flipV="1">
            <a:off x="5065766" y="4733457"/>
            <a:ext cx="709098" cy="12958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楕円 224"/>
          <p:cNvSpPr>
            <a:spLocks/>
          </p:cNvSpPr>
          <p:nvPr/>
        </p:nvSpPr>
        <p:spPr>
          <a:xfrm>
            <a:off x="5038722" y="349720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4" name="直線コネクタ 273"/>
          <p:cNvCxnSpPr/>
          <p:nvPr/>
        </p:nvCxnSpPr>
        <p:spPr>
          <a:xfrm flipH="1">
            <a:off x="5099683" y="2535101"/>
            <a:ext cx="922535" cy="10174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テキスト ボックス 274"/>
          <p:cNvSpPr txBox="1"/>
          <p:nvPr/>
        </p:nvSpPr>
        <p:spPr>
          <a:xfrm>
            <a:off x="5781241" y="2367187"/>
            <a:ext cx="100161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188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打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上川治水緑地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85" name="楕円 284"/>
          <p:cNvSpPr>
            <a:spLocks/>
          </p:cNvSpPr>
          <p:nvPr/>
        </p:nvSpPr>
        <p:spPr>
          <a:xfrm>
            <a:off x="5151341" y="3945153"/>
            <a:ext cx="124102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6" name="直線コネクタ 285"/>
          <p:cNvCxnSpPr/>
          <p:nvPr/>
        </p:nvCxnSpPr>
        <p:spPr>
          <a:xfrm flipH="1" flipV="1">
            <a:off x="5268864" y="4012151"/>
            <a:ext cx="647770" cy="251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テキスト ボックス 286"/>
          <p:cNvSpPr txBox="1"/>
          <p:nvPr/>
        </p:nvSpPr>
        <p:spPr>
          <a:xfrm>
            <a:off x="5925729" y="4133838"/>
            <a:ext cx="84741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193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飯盛山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3" name="楕円 192"/>
          <p:cNvSpPr>
            <a:spLocks/>
          </p:cNvSpPr>
          <p:nvPr/>
        </p:nvSpPr>
        <p:spPr>
          <a:xfrm>
            <a:off x="3603099" y="577067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4" name="直線コネクタ 193"/>
          <p:cNvCxnSpPr>
            <a:stCxn id="198" idx="3"/>
            <a:endCxn id="193" idx="2"/>
          </p:cNvCxnSpPr>
          <p:nvPr/>
        </p:nvCxnSpPr>
        <p:spPr>
          <a:xfrm>
            <a:off x="1230238" y="5772272"/>
            <a:ext cx="2372861" cy="613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テキスト ボックス 197"/>
          <p:cNvSpPr txBox="1"/>
          <p:nvPr/>
        </p:nvSpPr>
        <p:spPr>
          <a:xfrm>
            <a:off x="92802" y="5656856"/>
            <a:ext cx="1137436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140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番：大仙公園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2" name="楕円 201"/>
          <p:cNvSpPr>
            <a:spLocks/>
          </p:cNvSpPr>
          <p:nvPr/>
        </p:nvSpPr>
        <p:spPr>
          <a:xfrm>
            <a:off x="3819091" y="642918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直線コネクタ 203"/>
          <p:cNvCxnSpPr>
            <a:endCxn id="202" idx="5"/>
          </p:cNvCxnSpPr>
          <p:nvPr/>
        </p:nvCxnSpPr>
        <p:spPr>
          <a:xfrm flipH="1" flipV="1">
            <a:off x="3925002" y="6536729"/>
            <a:ext cx="1744948" cy="20393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テキスト ボックス 204"/>
          <p:cNvSpPr txBox="1"/>
          <p:nvPr/>
        </p:nvSpPr>
        <p:spPr>
          <a:xfrm>
            <a:off x="5490315" y="8369202"/>
            <a:ext cx="107843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：堺市南区泉ヶ丘松城橋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1" name="楕円 210"/>
          <p:cNvSpPr>
            <a:spLocks/>
          </p:cNvSpPr>
          <p:nvPr/>
        </p:nvSpPr>
        <p:spPr>
          <a:xfrm>
            <a:off x="2113777" y="740100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2" name="直線コネクタ 211"/>
          <p:cNvCxnSpPr>
            <a:stCxn id="213" idx="3"/>
          </p:cNvCxnSpPr>
          <p:nvPr/>
        </p:nvCxnSpPr>
        <p:spPr>
          <a:xfrm>
            <a:off x="1395541" y="6644268"/>
            <a:ext cx="759268" cy="7998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テキスト ボックス 212"/>
          <p:cNvSpPr txBox="1"/>
          <p:nvPr/>
        </p:nvSpPr>
        <p:spPr>
          <a:xfrm>
            <a:off x="84143" y="6528852"/>
            <a:ext cx="131139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141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 err="1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さの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町場元町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79" name="楕円 278"/>
          <p:cNvSpPr>
            <a:spLocks/>
          </p:cNvSpPr>
          <p:nvPr/>
        </p:nvSpPr>
        <p:spPr>
          <a:xfrm>
            <a:off x="3245106" y="796730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0" name="直線コネクタ 279"/>
          <p:cNvCxnSpPr/>
          <p:nvPr/>
        </p:nvCxnSpPr>
        <p:spPr>
          <a:xfrm flipH="1" flipV="1">
            <a:off x="3320538" y="8047426"/>
            <a:ext cx="719634" cy="5698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テキスト ボックス 283"/>
          <p:cNvSpPr txBox="1"/>
          <p:nvPr/>
        </p:nvSpPr>
        <p:spPr>
          <a:xfrm>
            <a:off x="3690739" y="8382642"/>
            <a:ext cx="780058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213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和泉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葛城山</a:t>
            </a:r>
          </a:p>
        </p:txBody>
      </p:sp>
      <p:sp>
        <p:nvSpPr>
          <p:cNvPr id="291" name="楕円 290"/>
          <p:cNvSpPr>
            <a:spLocks/>
          </p:cNvSpPr>
          <p:nvPr/>
        </p:nvSpPr>
        <p:spPr>
          <a:xfrm>
            <a:off x="4154658" y="710785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2" name="直線コネクタ 291"/>
          <p:cNvCxnSpPr/>
          <p:nvPr/>
        </p:nvCxnSpPr>
        <p:spPr>
          <a:xfrm flipH="1" flipV="1">
            <a:off x="4223695" y="7184164"/>
            <a:ext cx="523456" cy="13535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テキスト ボックス 295"/>
          <p:cNvSpPr txBox="1"/>
          <p:nvPr/>
        </p:nvSpPr>
        <p:spPr>
          <a:xfrm>
            <a:off x="4539566" y="8380510"/>
            <a:ext cx="88198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番：金剛寺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46" name="直線コネクタ 245"/>
          <p:cNvCxnSpPr/>
          <p:nvPr/>
        </p:nvCxnSpPr>
        <p:spPr>
          <a:xfrm flipH="1">
            <a:off x="5561516" y="3393150"/>
            <a:ext cx="561692" cy="2656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テキスト ボックス 246"/>
          <p:cNvSpPr txBox="1"/>
          <p:nvPr/>
        </p:nvSpPr>
        <p:spPr>
          <a:xfrm>
            <a:off x="5879915" y="3263838"/>
            <a:ext cx="914032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星の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ブランコ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5872548" y="4983566"/>
            <a:ext cx="90774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ぼく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らの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広場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5872548" y="5403853"/>
            <a:ext cx="90463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215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番：見晴らし広場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123791" y="524571"/>
            <a:ext cx="1776631" cy="623248"/>
          </a:xfrm>
          <a:prstGeom prst="rect">
            <a:avLst/>
          </a:prstGeom>
          <a:solidFill>
            <a:sysClr val="window" lastClr="FFFFFF"/>
          </a:solidFill>
          <a:ln w="158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kern="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2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第１回選定スポット</a:t>
            </a:r>
            <a:endParaRPr kumimoji="1" lang="en-US" altLang="ja-JP" sz="1100" kern="0" dirty="0" smtClean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kern="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 </a:t>
            </a:r>
            <a:r>
              <a:rPr kumimoji="1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第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２回選定候補</a:t>
            </a:r>
            <a:endParaRPr kumimoji="1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0" name="楕円 299"/>
          <p:cNvSpPr>
            <a:spLocks/>
          </p:cNvSpPr>
          <p:nvPr/>
        </p:nvSpPr>
        <p:spPr>
          <a:xfrm>
            <a:off x="288666" y="654016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楕円 300"/>
          <p:cNvSpPr>
            <a:spLocks/>
          </p:cNvSpPr>
          <p:nvPr/>
        </p:nvSpPr>
        <p:spPr>
          <a:xfrm>
            <a:off x="292206" y="902113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3655934" y="542755"/>
            <a:ext cx="1363557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番：能勢の大けやき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19" name="直線コネクタ 218"/>
          <p:cNvCxnSpPr>
            <a:stCxn id="220" idx="3"/>
            <a:endCxn id="218" idx="2"/>
          </p:cNvCxnSpPr>
          <p:nvPr/>
        </p:nvCxnSpPr>
        <p:spPr>
          <a:xfrm>
            <a:off x="1353455" y="3001512"/>
            <a:ext cx="2121038" cy="519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テキスト ボックス 214"/>
          <p:cNvSpPr txBox="1"/>
          <p:nvPr/>
        </p:nvSpPr>
        <p:spPr>
          <a:xfrm>
            <a:off x="5774864" y="5844625"/>
            <a:ext cx="100963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番ほか：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花園中央公園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02" name="直線コネクタ 301"/>
          <p:cNvCxnSpPr>
            <a:stCxn id="278" idx="1"/>
          </p:cNvCxnSpPr>
          <p:nvPr/>
        </p:nvCxnSpPr>
        <p:spPr>
          <a:xfrm flipH="1" flipV="1">
            <a:off x="5042907" y="4709911"/>
            <a:ext cx="731957" cy="17576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テキスト ボックス 277"/>
          <p:cNvSpPr txBox="1"/>
          <p:nvPr/>
        </p:nvSpPr>
        <p:spPr>
          <a:xfrm>
            <a:off x="5774864" y="6282888"/>
            <a:ext cx="100963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花園ラグビー場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2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326</Words>
  <Application>Microsoft Office PowerPoint</Application>
  <PresentationFormat>画面に合わせる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93</cp:revision>
  <cp:lastPrinted>2021-03-11T02:27:00Z</cp:lastPrinted>
  <dcterms:created xsi:type="dcterms:W3CDTF">2019-07-10T01:56:21Z</dcterms:created>
  <dcterms:modified xsi:type="dcterms:W3CDTF">2021-03-11T02:27:05Z</dcterms:modified>
</cp:coreProperties>
</file>