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90" r:id="rId2"/>
    <p:sldId id="491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0500AD5-2E6E-42B8-97D0-2BFF66FA8C54}">
          <p14:sldIdLst>
            <p14:sldId id="490"/>
            <p14:sldId id="491"/>
          </p14:sldIdLst>
        </p14:section>
        <p14:section name="タイトルなしのセクション" id="{996CAE3C-1B7B-4B2A-BE93-DE89E925EC9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85"/>
    <a:srgbClr val="CEE1F2"/>
    <a:srgbClr val="C5E0B4"/>
    <a:srgbClr val="F4B183"/>
    <a:srgbClr val="FFD966"/>
    <a:srgbClr val="5B9BD5"/>
    <a:srgbClr val="F4E73C"/>
    <a:srgbClr val="FCE9D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59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6" y="365127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30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30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30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359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：モデル事業（大阪府立こんごう福祉センター改築工事）</a:t>
            </a:r>
            <a:endParaRPr lang="ja-JP" altLang="en-US" sz="2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957" y="105976"/>
            <a:ext cx="120069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資料１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3963" y="2960072"/>
            <a:ext cx="79961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モデル事業による景観アドバイザー会議の試行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（大阪府立こんごう福祉センター改築工事）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9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2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21275" y="85373"/>
            <a:ext cx="9301695" cy="2428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2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令和元年度の試行状況</a:t>
            </a:r>
            <a:endParaRPr lang="en-US" altLang="ja-JP" sz="2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1200"/>
              </a:spcBef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　■ 第１回 景観アドバイザー会議　（令和元年</a:t>
            </a:r>
            <a:r>
              <a:rPr lang="en-US" altLang="ja-JP" sz="2000" dirty="0" smtClean="0">
                <a:solidFill>
                  <a:prstClr val="black"/>
                </a:solidFill>
                <a:latin typeface="+mn-ea"/>
              </a:rPr>
              <a:t>7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月</a:t>
            </a:r>
            <a:r>
              <a:rPr lang="en-US" altLang="ja-JP" sz="2000" dirty="0" smtClean="0">
                <a:solidFill>
                  <a:prstClr val="black"/>
                </a:solidFill>
                <a:latin typeface="+mn-ea"/>
              </a:rPr>
              <a:t>4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日実施）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  <a:p>
            <a:pPr marL="812800" indent="-276225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事業概要、設計案の説明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  <a:p>
            <a:pPr marL="812800" indent="-276225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計画予定地の現場確認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  <a:p>
            <a:pPr marL="812800" indent="-276225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設計案に対する質疑応答及びアドバイス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9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8" t="10685"/>
          <a:stretch/>
        </p:blipFill>
        <p:spPr>
          <a:xfrm>
            <a:off x="3464294" y="2615845"/>
            <a:ext cx="2366683" cy="133191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2" t="10204" r="4344"/>
          <a:stretch/>
        </p:blipFill>
        <p:spPr>
          <a:xfrm>
            <a:off x="733796" y="2608650"/>
            <a:ext cx="2369937" cy="133911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8" t="9855" r="4319"/>
          <a:stretch/>
        </p:blipFill>
        <p:spPr>
          <a:xfrm>
            <a:off x="6147999" y="2615845"/>
            <a:ext cx="2366683" cy="1344321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852720" y="3868614"/>
            <a:ext cx="2132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事業概要、設計案の説明</a:t>
            </a:r>
            <a:endParaRPr kumimoji="0" lang="en-US" altLang="ja-JP" sz="1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80778" y="3866517"/>
            <a:ext cx="2132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計画予定地の現場確認</a:t>
            </a:r>
            <a:endParaRPr kumimoji="0" lang="en-US" altLang="ja-JP" sz="1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265297" y="3960166"/>
            <a:ext cx="213208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設計案に対する質疑応答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及びアドバイス</a:t>
            </a:r>
            <a:endParaRPr kumimoji="0" lang="en-US" altLang="ja-JP" sz="1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3045084" y="2967486"/>
            <a:ext cx="477859" cy="57641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5750559" y="2967486"/>
            <a:ext cx="477859" cy="57641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21276" y="4615194"/>
            <a:ext cx="8150481" cy="1720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Bef>
                <a:spcPts val="1200"/>
              </a:spcBef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■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 第２回 景観アドバイザー会議　（令和元年</a:t>
            </a:r>
            <a:r>
              <a:rPr lang="en-US" altLang="ja-JP" sz="2000" dirty="0" smtClean="0">
                <a:solidFill>
                  <a:prstClr val="black"/>
                </a:solidFill>
                <a:latin typeface="+mn-ea"/>
              </a:rPr>
              <a:t>11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月</a:t>
            </a:r>
            <a:r>
              <a:rPr lang="en-US" altLang="ja-JP" sz="2000" dirty="0">
                <a:solidFill>
                  <a:prstClr val="black"/>
                </a:solidFill>
                <a:latin typeface="+mn-ea"/>
              </a:rPr>
              <a:t>18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日実施）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  <a:p>
            <a:pPr marL="812800" indent="-276225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事業概要、設計案の説明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  <a:p>
            <a:pPr marL="812800" indent="-276225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第１回アドバイスへの対応方針の説明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  <a:p>
            <a:pPr marL="812800" indent="-276225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設計案に対する質疑応答及びアドバイス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52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8832</TotalTime>
  <Words>138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671</cp:revision>
  <cp:lastPrinted>2020-01-27T05:31:09Z</cp:lastPrinted>
  <dcterms:created xsi:type="dcterms:W3CDTF">2018-12-04T04:57:03Z</dcterms:created>
  <dcterms:modified xsi:type="dcterms:W3CDTF">2020-07-21T09:33:07Z</dcterms:modified>
</cp:coreProperties>
</file>