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490" r:id="rId2"/>
    <p:sldId id="491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D0500AD5-2E6E-42B8-97D0-2BFF66FA8C54}">
          <p14:sldIdLst>
            <p14:sldId id="490"/>
            <p14:sldId id="491"/>
          </p14:sldIdLst>
        </p14:section>
        <p14:section name="タイトルなしのセクション" id="{996CAE3C-1B7B-4B2A-BE93-DE89E925EC99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285"/>
    <a:srgbClr val="CEE1F2"/>
    <a:srgbClr val="C5E0B4"/>
    <a:srgbClr val="F4B183"/>
    <a:srgbClr val="FFD966"/>
    <a:srgbClr val="5B9BD5"/>
    <a:srgbClr val="F4E73C"/>
    <a:srgbClr val="FCE9DC"/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59" autoAdjust="0"/>
    <p:restoredTop sz="94434" autoAdjust="0"/>
  </p:normalViewPr>
  <p:slideViewPr>
    <p:cSldViewPr snapToGrid="0">
      <p:cViewPr varScale="1">
        <p:scale>
          <a:sx n="71" d="100"/>
          <a:sy n="71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8BA0B-8806-4323-9584-74B7326DDDD0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1A5E5-E4DF-4E99-A882-49548D1835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034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BA39-7CAF-4596-A299-67B5C6E315B8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CED70-445C-4EB7-910B-E53761D2C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2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3B00-6BA2-47A4-9087-F127ABFC18C8}" type="datetime1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808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7252-30BE-4476-B36B-5E6D08327871}" type="datetime1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10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6" y="365127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BF80-75A6-4B9A-9F73-4078AD690C92}" type="datetime1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86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C08E-8A5C-4552-9890-3737E3E1D2DD}" type="datetime1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13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0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0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5FC0-8ED4-487E-9D34-45C98C78C4FE}" type="datetime1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59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57E0-A9C7-49CF-A648-4D057E73C6E2}" type="datetime1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42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65130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7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7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5024-EF79-423A-ACA5-2CB284C06E52}" type="datetime1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86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1D4B-9E72-4FA3-A21D-8153BD06FB94}" type="datetime1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57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0360-C20E-4F53-B1F7-152C1BFAE83B}" type="datetime1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8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3" y="987430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23DF-A3F4-4505-9725-AF2565AC9411}" type="datetime1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93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3" y="987430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15E18-6333-4193-9ECA-593CDD3D9551}" type="datetime1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08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3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B4675-6452-40F1-AB7D-F3C6D5FD136F}" type="datetime1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3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-6329"/>
            <a:ext cx="9144000" cy="63591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議題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：モデル事業（大阪府立こんごう福祉センター改築工事）</a:t>
            </a:r>
            <a:endParaRPr lang="ja-JP" altLang="en-US" sz="2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89957" y="105976"/>
            <a:ext cx="1200691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資料１</a:t>
            </a:r>
            <a:endParaRPr kumimoji="1" lang="en-US" altLang="ja-JP" sz="20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73963" y="2960072"/>
            <a:ext cx="79961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モデル事業による景観アドバイザー会議の試行</a:t>
            </a:r>
            <a:endParaRPr kumimoji="1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（大阪府立こんごう福祉センター改築工事）</a:t>
            </a:r>
            <a:endParaRPr kumimoji="1"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92879"/>
            <a:ext cx="2057400" cy="365125"/>
          </a:xfrm>
        </p:spPr>
        <p:txBody>
          <a:bodyPr/>
          <a:lstStyle/>
          <a:p>
            <a:fld id="{8DDB306B-CB1A-4F92-AE18-14C2D5855DB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23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321275" y="85373"/>
            <a:ext cx="9301695" cy="2428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2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令和元年度の試行状況</a:t>
            </a:r>
            <a:endParaRPr lang="en-US" altLang="ja-JP" sz="2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  <a:spcBef>
                <a:spcPts val="1200"/>
              </a:spcBef>
              <a:defRPr/>
            </a:pPr>
            <a:r>
              <a:rPr lang="ja-JP" altLang="en-US" sz="2000" dirty="0" smtClean="0">
                <a:solidFill>
                  <a:prstClr val="black"/>
                </a:solidFill>
                <a:latin typeface="+mn-ea"/>
              </a:rPr>
              <a:t>　■ 第１回 景観アドバイザー会議　（令和元年</a:t>
            </a:r>
            <a:r>
              <a:rPr lang="en-US" altLang="ja-JP" sz="2000" dirty="0" smtClean="0">
                <a:solidFill>
                  <a:prstClr val="black"/>
                </a:solidFill>
                <a:latin typeface="+mn-ea"/>
              </a:rPr>
              <a:t>7</a:t>
            </a:r>
            <a:r>
              <a:rPr lang="ja-JP" altLang="en-US" sz="2000" dirty="0" smtClean="0">
                <a:solidFill>
                  <a:prstClr val="black"/>
                </a:solidFill>
                <a:latin typeface="+mn-ea"/>
              </a:rPr>
              <a:t>月</a:t>
            </a:r>
            <a:r>
              <a:rPr lang="en-US" altLang="ja-JP" sz="2000" dirty="0" smtClean="0">
                <a:solidFill>
                  <a:prstClr val="black"/>
                </a:solidFill>
                <a:latin typeface="+mn-ea"/>
              </a:rPr>
              <a:t>4</a:t>
            </a:r>
            <a:r>
              <a:rPr lang="ja-JP" altLang="en-US" sz="2000" dirty="0" smtClean="0">
                <a:solidFill>
                  <a:prstClr val="black"/>
                </a:solidFill>
                <a:latin typeface="+mn-ea"/>
              </a:rPr>
              <a:t>日実施）</a:t>
            </a:r>
            <a:endParaRPr lang="en-US" altLang="ja-JP" sz="2000" dirty="0" smtClean="0">
              <a:solidFill>
                <a:prstClr val="black"/>
              </a:solidFill>
              <a:latin typeface="+mn-ea"/>
            </a:endParaRPr>
          </a:p>
          <a:p>
            <a:pPr marL="812800" indent="-276225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2000" dirty="0" smtClean="0">
                <a:solidFill>
                  <a:prstClr val="black"/>
                </a:solidFill>
                <a:latin typeface="+mn-ea"/>
              </a:rPr>
              <a:t>事業概要、設計案の説明</a:t>
            </a:r>
            <a:endParaRPr lang="en-US" altLang="ja-JP" sz="2000" dirty="0" smtClean="0">
              <a:solidFill>
                <a:prstClr val="black"/>
              </a:solidFill>
              <a:latin typeface="+mn-ea"/>
            </a:endParaRPr>
          </a:p>
          <a:p>
            <a:pPr marL="812800" indent="-276225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2000" dirty="0" smtClean="0">
                <a:solidFill>
                  <a:prstClr val="black"/>
                </a:solidFill>
                <a:latin typeface="+mn-ea"/>
              </a:rPr>
              <a:t>計画予定地の現場確認</a:t>
            </a:r>
            <a:endParaRPr lang="en-US" altLang="ja-JP" sz="2000" dirty="0" smtClean="0">
              <a:solidFill>
                <a:prstClr val="black"/>
              </a:solidFill>
              <a:latin typeface="+mn-ea"/>
            </a:endParaRPr>
          </a:p>
          <a:p>
            <a:pPr marL="812800" indent="-276225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2000" dirty="0" smtClean="0">
                <a:solidFill>
                  <a:prstClr val="black"/>
                </a:solidFill>
                <a:latin typeface="+mn-ea"/>
              </a:rPr>
              <a:t>設計案に対する質疑応答及びアドバイス</a:t>
            </a:r>
            <a:endParaRPr lang="en-US" altLang="ja-JP" sz="2000" dirty="0" smtClean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92879"/>
            <a:ext cx="2057400" cy="365125"/>
          </a:xfrm>
        </p:spPr>
        <p:txBody>
          <a:bodyPr/>
          <a:lstStyle/>
          <a:p>
            <a:fld id="{8DDB306B-CB1A-4F92-AE18-14C2D5855DBA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78" t="10685"/>
          <a:stretch/>
        </p:blipFill>
        <p:spPr>
          <a:xfrm>
            <a:off x="3464294" y="2615845"/>
            <a:ext cx="2366683" cy="133191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62" t="10204" r="4344"/>
          <a:stretch/>
        </p:blipFill>
        <p:spPr>
          <a:xfrm>
            <a:off x="733796" y="2608650"/>
            <a:ext cx="2369937" cy="1339114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8" t="9855" r="4319"/>
          <a:stretch/>
        </p:blipFill>
        <p:spPr>
          <a:xfrm>
            <a:off x="6147999" y="2615845"/>
            <a:ext cx="2366683" cy="1344321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852720" y="3868614"/>
            <a:ext cx="21320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事業概要、設計案の説明</a:t>
            </a:r>
            <a:endParaRPr kumimoji="0" lang="en-US" altLang="ja-JP" sz="14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580778" y="3866517"/>
            <a:ext cx="21320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計画予定地の現場確認</a:t>
            </a:r>
            <a:endParaRPr kumimoji="0" lang="en-US" altLang="ja-JP" sz="14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265297" y="3960166"/>
            <a:ext cx="213208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設計案に対する質疑応答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及びアドバイス</a:t>
            </a:r>
            <a:endParaRPr kumimoji="0" lang="en-US" altLang="ja-JP" sz="14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右矢印 18"/>
          <p:cNvSpPr/>
          <p:nvPr/>
        </p:nvSpPr>
        <p:spPr>
          <a:xfrm>
            <a:off x="3045084" y="2967486"/>
            <a:ext cx="477859" cy="576419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右矢印 19"/>
          <p:cNvSpPr/>
          <p:nvPr/>
        </p:nvSpPr>
        <p:spPr>
          <a:xfrm>
            <a:off x="5750559" y="2967486"/>
            <a:ext cx="477859" cy="576419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321276" y="4615194"/>
            <a:ext cx="8150481" cy="1720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Bef>
                <a:spcPts val="1200"/>
              </a:spcBef>
              <a:defRPr/>
            </a:pPr>
            <a:r>
              <a:rPr lang="ja-JP" altLang="en-US" sz="2000" dirty="0" smtClean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sz="2000" dirty="0">
                <a:solidFill>
                  <a:prstClr val="black"/>
                </a:solidFill>
                <a:latin typeface="+mn-ea"/>
              </a:rPr>
              <a:t>■</a:t>
            </a:r>
            <a:r>
              <a:rPr lang="ja-JP" altLang="en-US" sz="2000" dirty="0" smtClean="0">
                <a:solidFill>
                  <a:prstClr val="black"/>
                </a:solidFill>
                <a:latin typeface="+mn-ea"/>
              </a:rPr>
              <a:t> 第２回 景観アドバイザー会議　（令和元年</a:t>
            </a:r>
            <a:r>
              <a:rPr lang="en-US" altLang="ja-JP" sz="2000" dirty="0" smtClean="0">
                <a:solidFill>
                  <a:prstClr val="black"/>
                </a:solidFill>
                <a:latin typeface="+mn-ea"/>
              </a:rPr>
              <a:t>11</a:t>
            </a:r>
            <a:r>
              <a:rPr lang="ja-JP" altLang="en-US" sz="2000" dirty="0" smtClean="0">
                <a:solidFill>
                  <a:prstClr val="black"/>
                </a:solidFill>
                <a:latin typeface="+mn-ea"/>
              </a:rPr>
              <a:t>月</a:t>
            </a:r>
            <a:r>
              <a:rPr lang="en-US" altLang="ja-JP" sz="2000" dirty="0">
                <a:solidFill>
                  <a:prstClr val="black"/>
                </a:solidFill>
                <a:latin typeface="+mn-ea"/>
              </a:rPr>
              <a:t>18</a:t>
            </a:r>
            <a:r>
              <a:rPr lang="ja-JP" altLang="en-US" sz="2000" dirty="0" smtClean="0">
                <a:solidFill>
                  <a:prstClr val="black"/>
                </a:solidFill>
                <a:latin typeface="+mn-ea"/>
              </a:rPr>
              <a:t>日実施）</a:t>
            </a:r>
            <a:endParaRPr lang="en-US" altLang="ja-JP" sz="2000" dirty="0" smtClean="0">
              <a:solidFill>
                <a:prstClr val="black"/>
              </a:solidFill>
              <a:latin typeface="+mn-ea"/>
            </a:endParaRPr>
          </a:p>
          <a:p>
            <a:pPr marL="812800" indent="-276225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2000" dirty="0" smtClean="0">
                <a:solidFill>
                  <a:prstClr val="black"/>
                </a:solidFill>
                <a:latin typeface="+mn-ea"/>
              </a:rPr>
              <a:t>事業概要、設計案の説明</a:t>
            </a:r>
            <a:endParaRPr lang="en-US" altLang="ja-JP" sz="2000" dirty="0" smtClean="0">
              <a:solidFill>
                <a:prstClr val="black"/>
              </a:solidFill>
              <a:latin typeface="+mn-ea"/>
            </a:endParaRPr>
          </a:p>
          <a:p>
            <a:pPr marL="812800" indent="-276225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2000" dirty="0" smtClean="0">
                <a:solidFill>
                  <a:prstClr val="black"/>
                </a:solidFill>
                <a:latin typeface="+mn-ea"/>
              </a:rPr>
              <a:t>第１回アドバイスへの対応方針の説明</a:t>
            </a:r>
            <a:endParaRPr lang="en-US" altLang="ja-JP" sz="2000" dirty="0" smtClean="0">
              <a:solidFill>
                <a:prstClr val="black"/>
              </a:solidFill>
              <a:latin typeface="+mn-ea"/>
            </a:endParaRPr>
          </a:p>
          <a:p>
            <a:pPr marL="812800" indent="-276225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2000" dirty="0" smtClean="0">
                <a:solidFill>
                  <a:prstClr val="black"/>
                </a:solidFill>
                <a:latin typeface="+mn-ea"/>
              </a:rPr>
              <a:t>設計案に対する質疑応答及びアドバイス</a:t>
            </a:r>
            <a:endParaRPr lang="en-US" altLang="ja-JP" sz="2000" dirty="0" smtClean="0">
              <a:solidFill>
                <a:prstClr val="black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7522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8832</TotalTime>
  <Words>138</Words>
  <Application>Microsoft Office PowerPoint</Application>
  <PresentationFormat>画面に合わせる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ＭＳ Ｐゴシック</vt:lpstr>
      <vt:lpstr>游ゴシック</vt:lpstr>
      <vt:lpstr>Arial</vt:lpstr>
      <vt:lpstr>Calibri</vt:lpstr>
      <vt:lpstr>Cambria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671</cp:revision>
  <cp:lastPrinted>2020-01-27T05:31:09Z</cp:lastPrinted>
  <dcterms:created xsi:type="dcterms:W3CDTF">2018-12-04T04:57:03Z</dcterms:created>
  <dcterms:modified xsi:type="dcterms:W3CDTF">2020-07-21T09:33:07Z</dcterms:modified>
</cp:coreProperties>
</file>