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49" r:id="rId1"/>
  </p:sldMasterIdLst>
  <p:notesMasterIdLst>
    <p:notesMasterId r:id="rId5"/>
  </p:notesMasterIdLst>
  <p:sldIdLst>
    <p:sldId id="280" r:id="rId2"/>
    <p:sldId id="281" r:id="rId3"/>
    <p:sldId id="278" r:id="rId4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DA7496"/>
    <a:srgbClr val="C00000"/>
    <a:srgbClr val="946925"/>
    <a:srgbClr val="F8E27D"/>
    <a:srgbClr val="FCE57F"/>
    <a:srgbClr val="F4DB7F"/>
    <a:srgbClr val="FAE37D"/>
    <a:srgbClr val="587D2B"/>
    <a:srgbClr val="37A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裕規 永長" userId="7b069952da935c44" providerId="LiveId" clId="{621FE237-7D28-48BE-8306-04E07558A69B}"/>
    <pc:docChg chg="modSld">
      <pc:chgData name="裕規 永長" userId="7b069952da935c44" providerId="LiveId" clId="{621FE237-7D28-48BE-8306-04E07558A69B}" dt="2021-02-12T04:33:28.576" v="18" actId="1035"/>
      <pc:docMkLst>
        <pc:docMk/>
      </pc:docMkLst>
      <pc:sldChg chg="modSp mod">
        <pc:chgData name="裕規 永長" userId="7b069952da935c44" providerId="LiveId" clId="{621FE237-7D28-48BE-8306-04E07558A69B}" dt="2021-02-12T04:33:28.576" v="18" actId="1035"/>
        <pc:sldMkLst>
          <pc:docMk/>
          <pc:sldMk cId="3163311884" sldId="280"/>
        </pc:sldMkLst>
        <pc:spChg chg="mod">
          <ac:chgData name="裕規 永長" userId="7b069952da935c44" providerId="LiveId" clId="{621FE237-7D28-48BE-8306-04E07558A69B}" dt="2021-02-12T04:33:28.576" v="18" actId="1035"/>
          <ac:spMkLst>
            <pc:docMk/>
            <pc:sldMk cId="3163311884" sldId="280"/>
            <ac:spMk id="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8693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8693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r">
              <a:defRPr sz="1200"/>
            </a:lvl1pPr>
          </a:lstStyle>
          <a:p>
            <a:fld id="{B527B4F2-DAB8-42FB-BDCE-30B23184DF30}" type="datetimeFigureOut">
              <a:rPr kumimoji="1" lang="ja-JP" altLang="en-US" smtClean="0"/>
              <a:t>2021/3/25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6638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0" rIns="92100" bIns="4605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9"/>
            <a:ext cx="5445760" cy="3913614"/>
          </a:xfrm>
          <a:prstGeom prst="rect">
            <a:avLst/>
          </a:prstGeom>
        </p:spPr>
        <p:txBody>
          <a:bodyPr vert="horz" lIns="92100" tIns="46050" rIns="92100" bIns="460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869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6" cy="49869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r">
              <a:defRPr sz="1200"/>
            </a:lvl1pPr>
          </a:lstStyle>
          <a:p>
            <a:fld id="{C25DC317-1F03-4CD5-917B-C678EC8B417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1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4663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DC317-1F03-4CD5-917B-C678EC8B417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00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3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2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8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0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2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0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0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3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emf"/><Relationship Id="rId4" Type="http://schemas.openxmlformats.org/officeDocument/2006/relationships/hyperlink" Target="http://www.pref.osaka.lg.jp/tobugesui/ryokuchi/index.html" TargetMode="Externa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6" y="1962593"/>
            <a:ext cx="9646323" cy="4351282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69238" y="2111623"/>
            <a:ext cx="8922720" cy="4193004"/>
            <a:chOff x="-18649" y="1582501"/>
            <a:chExt cx="9076121" cy="4900311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1764755" y="1640808"/>
              <a:ext cx="1798520" cy="1125188"/>
            </a:xfrm>
            <a:prstGeom prst="wedgeRoundRectCallout">
              <a:avLst>
                <a:gd name="adj1" fmla="val 28082"/>
                <a:gd name="adj2" fmla="val 110525"/>
                <a:gd name="adj3" fmla="val 16667"/>
              </a:avLst>
            </a:prstGeom>
            <a:solidFill>
              <a:schemeClr val="accent1">
                <a:lumMod val="40000"/>
                <a:lumOff val="60000"/>
                <a:alpha val="50195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8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747098" y="1644494"/>
              <a:ext cx="1816177" cy="11175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ちんさ池では取りのぞけなかった細かい汚れを、時間をかけてしずめるよ！</a:t>
              </a:r>
            </a:p>
          </p:txBody>
        </p:sp>
        <p:sp>
          <p:nvSpPr>
            <p:cNvPr id="9" name="AutoShape 24"/>
            <p:cNvSpPr>
              <a:spLocks noChangeArrowheads="1"/>
            </p:cNvSpPr>
            <p:nvPr/>
          </p:nvSpPr>
          <p:spPr bwMode="auto">
            <a:xfrm>
              <a:off x="3714744" y="1640808"/>
              <a:ext cx="1704539" cy="734441"/>
            </a:xfrm>
            <a:prstGeom prst="wedgeRoundRectCallout">
              <a:avLst>
                <a:gd name="adj1" fmla="val -7847"/>
                <a:gd name="adj2" fmla="val 182541"/>
                <a:gd name="adj3" fmla="val 16667"/>
              </a:avLst>
            </a:prstGeom>
            <a:solidFill>
              <a:schemeClr val="accent1">
                <a:lumMod val="40000"/>
                <a:lumOff val="60000"/>
                <a:alpha val="50195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3714728" y="1683299"/>
              <a:ext cx="1798239" cy="61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微</a:t>
              </a:r>
              <a:r>
                <a:rPr lang="en-US" altLang="ja-JP" sz="1400" dirty="0" smtClean="0">
                  <a:latin typeface="HG丸ｺﾞｼｯｸM-PRO" pitchFamily="50" charset="-128"/>
                  <a:ea typeface="HG丸ｺﾞｼｯｸM-PRO" pitchFamily="50" charset="-128"/>
                </a:rPr>
                <a:t>(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び</a:t>
              </a:r>
              <a:r>
                <a:rPr lang="en-US" altLang="ja-JP" sz="1400" dirty="0" smtClean="0">
                  <a:latin typeface="HG丸ｺﾞｼｯｸM-PRO" pitchFamily="50" charset="-128"/>
                  <a:ea typeface="HG丸ｺﾞｼｯｸM-PRO" pitchFamily="50" charset="-128"/>
                </a:rPr>
                <a:t>)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生物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が下水の汚れを食べるよ！</a:t>
              </a:r>
            </a:p>
          </p:txBody>
        </p:sp>
        <p:sp>
          <p:nvSpPr>
            <p:cNvPr id="11" name="AutoShape 29"/>
            <p:cNvSpPr>
              <a:spLocks noChangeArrowheads="1"/>
            </p:cNvSpPr>
            <p:nvPr/>
          </p:nvSpPr>
          <p:spPr bwMode="auto">
            <a:xfrm>
              <a:off x="5619371" y="1640808"/>
              <a:ext cx="1702180" cy="1059292"/>
            </a:xfrm>
            <a:prstGeom prst="wedgeRoundRectCallout">
              <a:avLst>
                <a:gd name="adj1" fmla="val -43512"/>
                <a:gd name="adj2" fmla="val 121578"/>
                <a:gd name="adj3" fmla="val 16667"/>
              </a:avLst>
            </a:prstGeom>
            <a:solidFill>
              <a:schemeClr val="accent1">
                <a:lumMod val="40000"/>
                <a:lumOff val="60000"/>
                <a:alpha val="50195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5649763" y="1599904"/>
              <a:ext cx="1740656" cy="111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汚れを食べて大きく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なった微</a:t>
              </a:r>
              <a:r>
                <a:rPr lang="en-US" altLang="ja-JP" sz="1400" dirty="0" smtClean="0">
                  <a:latin typeface="HG丸ｺﾞｼｯｸM-PRO" pitchFamily="50" charset="-128"/>
                  <a:ea typeface="HG丸ｺﾞｼｯｸM-PRO" pitchFamily="50" charset="-128"/>
                </a:rPr>
                <a:t>(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び</a:t>
              </a:r>
              <a:r>
                <a:rPr lang="en-US" altLang="ja-JP" sz="1400" dirty="0" smtClean="0">
                  <a:latin typeface="HG丸ｺﾞｼｯｸM-PRO" pitchFamily="50" charset="-128"/>
                  <a:ea typeface="HG丸ｺﾞｼｯｸM-PRO" pitchFamily="50" charset="-128"/>
                </a:rPr>
                <a:t>)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生物がしずみ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、水がきれいになるよ！</a:t>
              </a:r>
              <a:endParaRPr lang="ja-JP" altLang="en-US" sz="16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1637278" y="5618207"/>
              <a:ext cx="2424113" cy="3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【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最初ちんでん池</a:t>
              </a: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】</a:t>
              </a:r>
            </a:p>
          </p:txBody>
        </p:sp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5014639" y="5372132"/>
              <a:ext cx="2243137" cy="3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【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最終ちんでん池</a:t>
              </a: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】</a:t>
              </a:r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-18649" y="1640808"/>
              <a:ext cx="1636713" cy="984190"/>
            </a:xfrm>
            <a:prstGeom prst="wedgeRoundRectCallout">
              <a:avLst>
                <a:gd name="adj1" fmla="val 26565"/>
                <a:gd name="adj2" fmla="val 127615"/>
                <a:gd name="adj3" fmla="val 16667"/>
              </a:avLst>
            </a:prstGeom>
            <a:solidFill>
              <a:schemeClr val="accent1">
                <a:lumMod val="40000"/>
                <a:lumOff val="60000"/>
                <a:alpha val="50195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-10379" y="1632052"/>
              <a:ext cx="1631950" cy="8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下水の中にある大きなごみや砂を取りのぞくよ！</a:t>
              </a: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7450942" y="1640807"/>
              <a:ext cx="1487028" cy="1227592"/>
            </a:xfrm>
            <a:prstGeom prst="wedgeRoundRectCallout">
              <a:avLst>
                <a:gd name="adj1" fmla="val -42750"/>
                <a:gd name="adj2" fmla="val 140423"/>
                <a:gd name="adj3" fmla="val 16667"/>
              </a:avLst>
            </a:prstGeom>
            <a:solidFill>
              <a:schemeClr val="accent1">
                <a:lumMod val="40000"/>
                <a:lumOff val="60000"/>
                <a:alpha val="50195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8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435047" y="1582501"/>
              <a:ext cx="1622425" cy="111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きれいになった処理水を消どくし、川や海に流すよ！</a:t>
              </a: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58958" y="6120568"/>
              <a:ext cx="1993900" cy="36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【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ちんさ池</a:t>
              </a: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】</a:t>
              </a: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3111545" y="5896658"/>
              <a:ext cx="2863850" cy="3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【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生物反応そう</a:t>
              </a: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】</a:t>
              </a:r>
            </a:p>
          </p:txBody>
        </p: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6569086" y="5104491"/>
              <a:ext cx="1982787" cy="3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2pPr>
              <a:lvl3pPr marL="1143000" indent="-228600" algn="l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HG創英角ｺﾞｼｯｸUB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【</a:t>
              </a:r>
              <a:r>
                <a:rPr lang="ja-JP" altLang="en-US" sz="1400" dirty="0" err="1">
                  <a:latin typeface="HG丸ｺﾞｼｯｸM-PRO" pitchFamily="50" charset="-128"/>
                  <a:ea typeface="HG丸ｺﾞｼｯｸM-PRO" pitchFamily="50" charset="-128"/>
                </a:rPr>
                <a:t>消どく</a:t>
              </a:r>
              <a:r>
                <a:rPr lang="en-US" altLang="ja-JP" sz="1400" dirty="0">
                  <a:latin typeface="HG丸ｺﾞｼｯｸM-PRO" pitchFamily="50" charset="-128"/>
                  <a:ea typeface="HG丸ｺﾞｼｯｸM-PRO" pitchFamily="50" charset="-128"/>
                </a:rPr>
                <a:t>】</a:t>
              </a: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66790" y="189273"/>
            <a:ext cx="9534410" cy="956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rgbClr val="002060"/>
                </a:solidFill>
              </a:rPr>
              <a:t>下水道の仕組みを学ぼう！</a:t>
            </a:r>
            <a:endParaRPr kumimoji="1" lang="en-US" altLang="ja-JP" sz="2800" b="1" dirty="0">
              <a:solidFill>
                <a:srgbClr val="002060"/>
              </a:solidFill>
            </a:endParaRPr>
          </a:p>
          <a:p>
            <a:r>
              <a:rPr kumimoji="1" lang="ja-JP" altLang="en-US" sz="2800" b="1" dirty="0">
                <a:solidFill>
                  <a:srgbClr val="002060"/>
                </a:solidFill>
              </a:rPr>
              <a:t>　</a:t>
            </a:r>
            <a:r>
              <a:rPr kumimoji="1" lang="ja-JP" altLang="en-US" sz="2800" b="1" dirty="0" err="1">
                <a:solidFill>
                  <a:srgbClr val="002060"/>
                </a:solidFill>
              </a:rPr>
              <a:t>ー</a:t>
            </a:r>
            <a:r>
              <a:rPr kumimoji="1" lang="ja-JP" altLang="en-US" sz="2800" b="1" dirty="0">
                <a:solidFill>
                  <a:srgbClr val="002060"/>
                </a:solidFill>
              </a:rPr>
              <a:t>第２弾　水みらいセンターの汚水</a:t>
            </a:r>
            <a:r>
              <a:rPr lang="ja-JP" altLang="en-US" sz="2800" b="1" dirty="0">
                <a:solidFill>
                  <a:srgbClr val="002060"/>
                </a:solidFill>
              </a:rPr>
              <a:t>処理</a:t>
            </a:r>
            <a:r>
              <a:rPr kumimoji="1" lang="ja-JP" altLang="en-US" sz="2800" b="1" dirty="0">
                <a:solidFill>
                  <a:srgbClr val="002060"/>
                </a:solidFill>
              </a:rPr>
              <a:t>方法についてー</a:t>
            </a:r>
          </a:p>
        </p:txBody>
      </p:sp>
      <p:sp>
        <p:nvSpPr>
          <p:cNvPr id="26" name="サブタイトル 4"/>
          <p:cNvSpPr txBox="1">
            <a:spLocks/>
          </p:cNvSpPr>
          <p:nvPr/>
        </p:nvSpPr>
        <p:spPr>
          <a:xfrm>
            <a:off x="7572439" y="7761"/>
            <a:ext cx="2282044" cy="60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74295" tIns="37148" rIns="74295" bIns="37148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>
                <a:solidFill>
                  <a:srgbClr val="4464E2"/>
                </a:solidFill>
              </a:rPr>
              <a:t>2021</a:t>
            </a:r>
            <a:r>
              <a:rPr lang="ja-JP" altLang="en-US" sz="1400" smtClean="0">
                <a:solidFill>
                  <a:srgbClr val="4464E2"/>
                </a:solidFill>
              </a:rPr>
              <a:t>年３月</a:t>
            </a:r>
            <a:endParaRPr lang="en-US" altLang="ja-JP" sz="1400" dirty="0">
              <a:solidFill>
                <a:srgbClr val="4464E2"/>
              </a:solidFill>
            </a:endParaRPr>
          </a:p>
          <a:p>
            <a:r>
              <a:rPr lang="ja-JP" altLang="en-US" sz="1400" dirty="0">
                <a:solidFill>
                  <a:srgbClr val="4464E2"/>
                </a:solidFill>
              </a:rPr>
              <a:t>中河内水辺だより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31186" y="1148214"/>
            <a:ext cx="8355988" cy="7492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ja-JP" altLang="en-US" sz="1790" b="1" dirty="0">
                <a:solidFill>
                  <a:srgbClr val="002060"/>
                </a:solidFill>
              </a:rPr>
              <a:t>第</a:t>
            </a:r>
            <a:r>
              <a:rPr lang="en-US" altLang="ja-JP" sz="1790" b="1" dirty="0">
                <a:solidFill>
                  <a:srgbClr val="002060"/>
                </a:solidFill>
              </a:rPr>
              <a:t>2</a:t>
            </a:r>
            <a:r>
              <a:rPr lang="ja-JP" altLang="en-US" sz="1790" b="1" dirty="0">
                <a:solidFill>
                  <a:srgbClr val="002060"/>
                </a:solidFill>
              </a:rPr>
              <a:t>弾では水みらいセンター</a:t>
            </a:r>
            <a:r>
              <a:rPr lang="en-US" altLang="ja-JP" sz="1790" b="1" dirty="0">
                <a:solidFill>
                  <a:srgbClr val="002060"/>
                </a:solidFill>
              </a:rPr>
              <a:t>(</a:t>
            </a:r>
            <a:r>
              <a:rPr lang="ja-JP" altLang="en-US" sz="1790" b="1" dirty="0">
                <a:solidFill>
                  <a:srgbClr val="002060"/>
                </a:solidFill>
              </a:rPr>
              <a:t>下水処理場</a:t>
            </a:r>
            <a:r>
              <a:rPr lang="en-US" altLang="ja-JP" sz="1790" b="1" dirty="0">
                <a:solidFill>
                  <a:srgbClr val="002060"/>
                </a:solidFill>
              </a:rPr>
              <a:t>)</a:t>
            </a:r>
            <a:r>
              <a:rPr lang="ja-JP" altLang="en-US" sz="1790" b="1" dirty="0" err="1">
                <a:solidFill>
                  <a:srgbClr val="002060"/>
                </a:solidFill>
              </a:rPr>
              <a:t>まで</a:t>
            </a:r>
            <a:r>
              <a:rPr lang="ja-JP" altLang="en-US" sz="1790" b="1" dirty="0">
                <a:solidFill>
                  <a:srgbClr val="002060"/>
                </a:solidFill>
              </a:rPr>
              <a:t>たどりついた汚水をどのように</a:t>
            </a:r>
            <a:endParaRPr lang="en-US" altLang="ja-JP" sz="1790" b="1" dirty="0">
              <a:solidFill>
                <a:srgbClr val="002060"/>
              </a:solidFill>
            </a:endParaRPr>
          </a:p>
          <a:p>
            <a:r>
              <a:rPr lang="ja-JP" altLang="en-US" sz="1790" b="1" dirty="0">
                <a:solidFill>
                  <a:srgbClr val="002060"/>
                </a:solidFill>
              </a:rPr>
              <a:t>処理している</a:t>
            </a:r>
            <a:r>
              <a:rPr lang="ja-JP" altLang="en-US" sz="1790" b="1" dirty="0" smtClean="0">
                <a:solidFill>
                  <a:srgbClr val="002060"/>
                </a:solidFill>
              </a:rPr>
              <a:t>の</a:t>
            </a:r>
            <a:r>
              <a:rPr lang="ja-JP" altLang="en-US" sz="1790" b="1" dirty="0">
                <a:solidFill>
                  <a:srgbClr val="002060"/>
                </a:solidFill>
              </a:rPr>
              <a:t>か</a:t>
            </a:r>
            <a:r>
              <a:rPr lang="ja-JP" altLang="en-US" sz="1790" b="1" dirty="0" smtClean="0">
                <a:solidFill>
                  <a:srgbClr val="002060"/>
                </a:solidFill>
              </a:rPr>
              <a:t>紹介</a:t>
            </a:r>
            <a:r>
              <a:rPr lang="ja-JP" altLang="en-US" sz="1790" b="1" dirty="0">
                <a:solidFill>
                  <a:srgbClr val="002060"/>
                </a:solidFill>
              </a:rPr>
              <a:t>します。</a:t>
            </a:r>
            <a:endParaRPr kumimoji="1" lang="en-US" altLang="ja-JP" sz="179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9195" y="6402327"/>
            <a:ext cx="9774813" cy="417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問題：私たちの住む中河内地域の汚水はどこの水みらいセンターに流れていくかわかるかな？</a:t>
            </a:r>
          </a:p>
        </p:txBody>
      </p:sp>
      <p:sp>
        <p:nvSpPr>
          <p:cNvPr id="3" name="線吹き出し 1 (枠付き) 2"/>
          <p:cNvSpPr/>
          <p:nvPr/>
        </p:nvSpPr>
        <p:spPr>
          <a:xfrm rot="10800000" flipV="1">
            <a:off x="6895" y="5769593"/>
            <a:ext cx="1304927" cy="610346"/>
          </a:xfrm>
          <a:prstGeom prst="borderCallout1">
            <a:avLst>
              <a:gd name="adj1" fmla="val 1098"/>
              <a:gd name="adj2" fmla="val 74767"/>
              <a:gd name="adj3" fmla="val -28913"/>
              <a:gd name="adj4" fmla="val 5982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管きょから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流れてきた汚水</a:t>
            </a:r>
          </a:p>
        </p:txBody>
      </p:sp>
    </p:spTree>
    <p:extLst>
      <p:ext uri="{BB962C8B-B14F-4D97-AF65-F5344CB8AC3E}">
        <p14:creationId xmlns:p14="http://schemas.microsoft.com/office/powerpoint/2010/main" val="31633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マップ&#10;&#10;自動的に生成された説明">
            <a:extLst>
              <a:ext uri="{FF2B5EF4-FFF2-40B4-BE49-F238E27FC236}">
                <a16:creationId xmlns:a16="http://schemas.microsoft.com/office/drawing/2014/main" id="{40608489-2A4C-43E1-9E07-6E202D9C7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72" y="1113176"/>
            <a:ext cx="4556416" cy="510687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372001" y="6390976"/>
            <a:ext cx="8500057" cy="417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水みらいセンターでは汚水を処理するだけではない！？詳しくは次のページで！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790" y="150636"/>
            <a:ext cx="9534410" cy="956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06062" y="79684"/>
            <a:ext cx="9079606" cy="5027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0" rIns="0" bIns="0" rtlCol="0" anchor="ctr"/>
          <a:lstStyle/>
          <a:p>
            <a:r>
              <a:rPr lang="ja-JP" altLang="en-US" sz="1600" dirty="0">
                <a:solidFill>
                  <a:srgbClr val="FF0000"/>
                </a:solidFill>
              </a:rPr>
              <a:t>答え：中河内地域</a:t>
            </a:r>
            <a:r>
              <a:rPr lang="ja-JP" altLang="en-US" sz="1600" dirty="0" smtClean="0">
                <a:solidFill>
                  <a:srgbClr val="FF0000"/>
                </a:solidFill>
              </a:rPr>
              <a:t>のほとん</a:t>
            </a:r>
            <a:r>
              <a:rPr lang="ja-JP" altLang="en-US" sz="1600" dirty="0">
                <a:solidFill>
                  <a:srgbClr val="FF0000"/>
                </a:solidFill>
              </a:rPr>
              <a:t>ど</a:t>
            </a:r>
            <a:r>
              <a:rPr lang="ja-JP" altLang="en-US" sz="1600" dirty="0" smtClean="0">
                <a:solidFill>
                  <a:srgbClr val="FF0000"/>
                </a:solidFill>
              </a:rPr>
              <a:t>は</a:t>
            </a:r>
            <a:r>
              <a:rPr lang="ja-JP" altLang="en-US" sz="1600" dirty="0">
                <a:solidFill>
                  <a:srgbClr val="FF0000"/>
                </a:solidFill>
              </a:rPr>
              <a:t>川俣水みらいセンターと竜華水みらいセンターに流れていく</a:t>
            </a:r>
            <a:r>
              <a:rPr lang="ja-JP" altLang="en-US" sz="1600" dirty="0" smtClean="0">
                <a:solidFill>
                  <a:srgbClr val="FF0000"/>
                </a:solidFill>
              </a:rPr>
              <a:t>よ！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83970" y="699122"/>
            <a:ext cx="3848100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中河内地域の図</a:t>
            </a:r>
          </a:p>
        </p:txBody>
      </p:sp>
      <p:sp>
        <p:nvSpPr>
          <p:cNvPr id="18" name="吹き出し: 線 17">
            <a:extLst>
              <a:ext uri="{FF2B5EF4-FFF2-40B4-BE49-F238E27FC236}">
                <a16:creationId xmlns:a16="http://schemas.microsoft.com/office/drawing/2014/main" id="{5AB48011-77EE-431E-9A3D-E439D8271801}"/>
              </a:ext>
            </a:extLst>
          </p:cNvPr>
          <p:cNvSpPr/>
          <p:nvPr/>
        </p:nvSpPr>
        <p:spPr>
          <a:xfrm>
            <a:off x="206062" y="1307431"/>
            <a:ext cx="3651562" cy="1864394"/>
          </a:xfrm>
          <a:prstGeom prst="borderCallout1">
            <a:avLst>
              <a:gd name="adj1" fmla="val 45841"/>
              <a:gd name="adj2" fmla="val 99427"/>
              <a:gd name="adj3" fmla="val 23656"/>
              <a:gd name="adj4" fmla="val 1109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川俣</a:t>
            </a:r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かわまた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ja-JP" altLang="en-US" dirty="0" smtClean="0">
                <a:solidFill>
                  <a:srgbClr val="FF0000"/>
                </a:solidFill>
              </a:rPr>
              <a:t>水みらいセンター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川俣</a:t>
            </a:r>
            <a:r>
              <a:rPr kumimoji="1" lang="ja-JP" altLang="en-US" dirty="0">
                <a:solidFill>
                  <a:srgbClr val="FF0000"/>
                </a:solidFill>
              </a:rPr>
              <a:t>水みらいセンターで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日</a:t>
            </a:r>
            <a:r>
              <a:rPr lang="en-US" altLang="ja-JP" dirty="0" smtClean="0">
                <a:solidFill>
                  <a:srgbClr val="FF0000"/>
                </a:solidFill>
              </a:rPr>
              <a:t>250,000㎥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水</a:t>
            </a:r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574,000</a:t>
            </a:r>
            <a:r>
              <a:rPr lang="ja-JP" altLang="en-US" dirty="0" smtClean="0">
                <a:solidFill>
                  <a:srgbClr val="FF0000"/>
                </a:solidFill>
              </a:rPr>
              <a:t>人分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処理</a:t>
            </a:r>
            <a:r>
              <a:rPr lang="ja-JP" altLang="en-US" dirty="0" smtClean="0">
                <a:solidFill>
                  <a:srgbClr val="FF0000"/>
                </a:solidFill>
              </a:rPr>
              <a:t>しているよ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吹き出し: 線 18">
            <a:extLst>
              <a:ext uri="{FF2B5EF4-FFF2-40B4-BE49-F238E27FC236}">
                <a16:creationId xmlns:a16="http://schemas.microsoft.com/office/drawing/2014/main" id="{1095C73F-9BDA-49FD-8B4D-15ED417D4970}"/>
              </a:ext>
            </a:extLst>
          </p:cNvPr>
          <p:cNvSpPr/>
          <p:nvPr/>
        </p:nvSpPr>
        <p:spPr>
          <a:xfrm>
            <a:off x="206062" y="4095730"/>
            <a:ext cx="3672088" cy="1769178"/>
          </a:xfrm>
          <a:prstGeom prst="borderCallout1">
            <a:avLst>
              <a:gd name="adj1" fmla="val 22132"/>
              <a:gd name="adj2" fmla="val 99502"/>
              <a:gd name="adj3" fmla="val -13519"/>
              <a:gd name="adj4" fmla="val 112948"/>
            </a:avLst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竜華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りゅう</a:t>
            </a:r>
            <a:r>
              <a:rPr lang="ja-JP" altLang="en-US" dirty="0" err="1">
                <a:solidFill>
                  <a:srgbClr val="FF0000"/>
                </a:solidFill>
              </a:rPr>
              <a:t>げ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</a:rPr>
              <a:t>水みらいセンター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竜華</a:t>
            </a:r>
            <a:r>
              <a:rPr kumimoji="1" lang="ja-JP" altLang="en-US" dirty="0">
                <a:solidFill>
                  <a:srgbClr val="FF0000"/>
                </a:solidFill>
              </a:rPr>
              <a:t>水みらいセンターで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日</a:t>
            </a:r>
            <a:r>
              <a:rPr lang="en-US" altLang="ja-JP" dirty="0" smtClean="0">
                <a:solidFill>
                  <a:srgbClr val="FF0000"/>
                </a:solidFill>
              </a:rPr>
              <a:t>53,000</a:t>
            </a:r>
            <a:r>
              <a:rPr kumimoji="1" lang="ja-JP" altLang="en-US" dirty="0" smtClean="0">
                <a:solidFill>
                  <a:srgbClr val="FF0000"/>
                </a:solidFill>
              </a:rPr>
              <a:t>㎥</a:t>
            </a:r>
            <a:r>
              <a:rPr kumimoji="1"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水</a:t>
            </a:r>
            <a:r>
              <a:rPr kumimoji="1" lang="en-US" altLang="ja-JP" smtClean="0">
                <a:solidFill>
                  <a:srgbClr val="FF0000"/>
                </a:solidFill>
              </a:rPr>
              <a:t>(</a:t>
            </a:r>
            <a:r>
              <a:rPr lang="en-US" altLang="ja-JP" smtClean="0">
                <a:solidFill>
                  <a:srgbClr val="FF0000"/>
                </a:solidFill>
              </a:rPr>
              <a:t>122,000</a:t>
            </a:r>
            <a:r>
              <a:rPr lang="ja-JP" altLang="en-US" dirty="0" smtClean="0">
                <a:solidFill>
                  <a:srgbClr val="FF0000"/>
                </a:solidFill>
              </a:rPr>
              <a:t>人</a:t>
            </a:r>
            <a:r>
              <a:rPr lang="ja-JP" altLang="en-US" dirty="0">
                <a:solidFill>
                  <a:srgbClr val="FF0000"/>
                </a:solidFill>
              </a:rPr>
              <a:t>分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処理</a:t>
            </a:r>
            <a:r>
              <a:rPr lang="ja-JP" altLang="en-US" dirty="0" smtClean="0">
                <a:solidFill>
                  <a:srgbClr val="FF0000"/>
                </a:solidFill>
              </a:rPr>
              <a:t>して</a:t>
            </a:r>
            <a:r>
              <a:rPr lang="ja-JP" altLang="en-US" dirty="0">
                <a:solidFill>
                  <a:srgbClr val="FF0000"/>
                </a:solidFill>
              </a:rPr>
              <a:t>い</a:t>
            </a:r>
            <a:r>
              <a:rPr lang="ja-JP" altLang="en-US" dirty="0" smtClean="0">
                <a:solidFill>
                  <a:srgbClr val="FF0000"/>
                </a:solidFill>
              </a:rPr>
              <a:t>るよ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16287" y="3604474"/>
            <a:ext cx="1808390" cy="2575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竜華水みらいセンター</a:t>
            </a:r>
            <a:endParaRPr kumimoji="1" lang="ja-JP" altLang="en-US" sz="12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4270839" y="1610435"/>
            <a:ext cx="1808390" cy="2575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/>
              <a:t>川俣</a:t>
            </a:r>
            <a:r>
              <a:rPr kumimoji="1" lang="ja-JP" altLang="en-US" sz="1200" b="1" dirty="0" smtClean="0"/>
              <a:t>水みらいセンター</a:t>
            </a:r>
            <a:endParaRPr kumimoji="1" lang="ja-JP" altLang="en-US" sz="1200" b="1" dirty="0"/>
          </a:p>
        </p:txBody>
      </p:sp>
      <p:sp>
        <p:nvSpPr>
          <p:cNvPr id="3" name="フリーフォーム 2"/>
          <p:cNvSpPr/>
          <p:nvPr/>
        </p:nvSpPr>
        <p:spPr>
          <a:xfrm>
            <a:off x="5181600" y="2026064"/>
            <a:ext cx="1193800" cy="882530"/>
          </a:xfrm>
          <a:custGeom>
            <a:avLst/>
            <a:gdLst>
              <a:gd name="connsiteX0" fmla="*/ 0 w 1022350"/>
              <a:gd name="connsiteY0" fmla="*/ 31750 h 1003300"/>
              <a:gd name="connsiteX1" fmla="*/ 114300 w 1022350"/>
              <a:gd name="connsiteY1" fmla="*/ 0 h 1003300"/>
              <a:gd name="connsiteX2" fmla="*/ 323850 w 1022350"/>
              <a:gd name="connsiteY2" fmla="*/ 19050 h 1003300"/>
              <a:gd name="connsiteX3" fmla="*/ 692150 w 1022350"/>
              <a:gd name="connsiteY3" fmla="*/ 508000 h 1003300"/>
              <a:gd name="connsiteX4" fmla="*/ 793750 w 1022350"/>
              <a:gd name="connsiteY4" fmla="*/ 552450 h 1003300"/>
              <a:gd name="connsiteX5" fmla="*/ 889000 w 1022350"/>
              <a:gd name="connsiteY5" fmla="*/ 768350 h 1003300"/>
              <a:gd name="connsiteX6" fmla="*/ 996950 w 1022350"/>
              <a:gd name="connsiteY6" fmla="*/ 1003300 h 1003300"/>
              <a:gd name="connsiteX7" fmla="*/ 1022350 w 1022350"/>
              <a:gd name="connsiteY7" fmla="*/ 996950 h 1003300"/>
              <a:gd name="connsiteX0" fmla="*/ 0 w 1022350"/>
              <a:gd name="connsiteY0" fmla="*/ 31750 h 1003300"/>
              <a:gd name="connsiteX1" fmla="*/ 114300 w 1022350"/>
              <a:gd name="connsiteY1" fmla="*/ 0 h 1003300"/>
              <a:gd name="connsiteX2" fmla="*/ 323850 w 1022350"/>
              <a:gd name="connsiteY2" fmla="*/ 19050 h 1003300"/>
              <a:gd name="connsiteX3" fmla="*/ 692150 w 1022350"/>
              <a:gd name="connsiteY3" fmla="*/ 508000 h 1003300"/>
              <a:gd name="connsiteX4" fmla="*/ 774700 w 1022350"/>
              <a:gd name="connsiteY4" fmla="*/ 565150 h 1003300"/>
              <a:gd name="connsiteX5" fmla="*/ 889000 w 1022350"/>
              <a:gd name="connsiteY5" fmla="*/ 768350 h 1003300"/>
              <a:gd name="connsiteX6" fmla="*/ 996950 w 1022350"/>
              <a:gd name="connsiteY6" fmla="*/ 1003300 h 1003300"/>
              <a:gd name="connsiteX7" fmla="*/ 1022350 w 1022350"/>
              <a:gd name="connsiteY7" fmla="*/ 996950 h 1003300"/>
              <a:gd name="connsiteX0" fmla="*/ 0 w 1022350"/>
              <a:gd name="connsiteY0" fmla="*/ 31750 h 1003300"/>
              <a:gd name="connsiteX1" fmla="*/ 114300 w 1022350"/>
              <a:gd name="connsiteY1" fmla="*/ 0 h 1003300"/>
              <a:gd name="connsiteX2" fmla="*/ 323850 w 1022350"/>
              <a:gd name="connsiteY2" fmla="*/ 19050 h 1003300"/>
              <a:gd name="connsiteX3" fmla="*/ 692150 w 1022350"/>
              <a:gd name="connsiteY3" fmla="*/ 482600 h 1003300"/>
              <a:gd name="connsiteX4" fmla="*/ 774700 w 1022350"/>
              <a:gd name="connsiteY4" fmla="*/ 565150 h 1003300"/>
              <a:gd name="connsiteX5" fmla="*/ 889000 w 1022350"/>
              <a:gd name="connsiteY5" fmla="*/ 768350 h 1003300"/>
              <a:gd name="connsiteX6" fmla="*/ 996950 w 1022350"/>
              <a:gd name="connsiteY6" fmla="*/ 1003300 h 1003300"/>
              <a:gd name="connsiteX7" fmla="*/ 1022350 w 1022350"/>
              <a:gd name="connsiteY7" fmla="*/ 996950 h 1003300"/>
              <a:gd name="connsiteX0" fmla="*/ 0 w 1022350"/>
              <a:gd name="connsiteY0" fmla="*/ 31750 h 1003300"/>
              <a:gd name="connsiteX1" fmla="*/ 114300 w 1022350"/>
              <a:gd name="connsiteY1" fmla="*/ 0 h 1003300"/>
              <a:gd name="connsiteX2" fmla="*/ 323850 w 1022350"/>
              <a:gd name="connsiteY2" fmla="*/ 19050 h 1003300"/>
              <a:gd name="connsiteX3" fmla="*/ 692150 w 1022350"/>
              <a:gd name="connsiteY3" fmla="*/ 482600 h 1003300"/>
              <a:gd name="connsiteX4" fmla="*/ 774700 w 1022350"/>
              <a:gd name="connsiteY4" fmla="*/ 565150 h 1003300"/>
              <a:gd name="connsiteX5" fmla="*/ 914400 w 1022350"/>
              <a:gd name="connsiteY5" fmla="*/ 742950 h 1003300"/>
              <a:gd name="connsiteX6" fmla="*/ 996950 w 1022350"/>
              <a:gd name="connsiteY6" fmla="*/ 1003300 h 1003300"/>
              <a:gd name="connsiteX7" fmla="*/ 1022350 w 1022350"/>
              <a:gd name="connsiteY7" fmla="*/ 996950 h 1003300"/>
              <a:gd name="connsiteX0" fmla="*/ 0 w 1022350"/>
              <a:gd name="connsiteY0" fmla="*/ 31750 h 1003300"/>
              <a:gd name="connsiteX1" fmla="*/ 114300 w 1022350"/>
              <a:gd name="connsiteY1" fmla="*/ 0 h 1003300"/>
              <a:gd name="connsiteX2" fmla="*/ 323850 w 1022350"/>
              <a:gd name="connsiteY2" fmla="*/ 19050 h 1003300"/>
              <a:gd name="connsiteX3" fmla="*/ 692150 w 1022350"/>
              <a:gd name="connsiteY3" fmla="*/ 482600 h 1003300"/>
              <a:gd name="connsiteX4" fmla="*/ 781050 w 1022350"/>
              <a:gd name="connsiteY4" fmla="*/ 565150 h 1003300"/>
              <a:gd name="connsiteX5" fmla="*/ 914400 w 1022350"/>
              <a:gd name="connsiteY5" fmla="*/ 742950 h 1003300"/>
              <a:gd name="connsiteX6" fmla="*/ 996950 w 1022350"/>
              <a:gd name="connsiteY6" fmla="*/ 1003300 h 1003300"/>
              <a:gd name="connsiteX7" fmla="*/ 1022350 w 1022350"/>
              <a:gd name="connsiteY7" fmla="*/ 996950 h 1003300"/>
              <a:gd name="connsiteX0" fmla="*/ 0 w 1022350"/>
              <a:gd name="connsiteY0" fmla="*/ 31750 h 1003300"/>
              <a:gd name="connsiteX1" fmla="*/ 114300 w 1022350"/>
              <a:gd name="connsiteY1" fmla="*/ 0 h 1003300"/>
              <a:gd name="connsiteX2" fmla="*/ 323850 w 1022350"/>
              <a:gd name="connsiteY2" fmla="*/ 19050 h 1003300"/>
              <a:gd name="connsiteX3" fmla="*/ 692150 w 1022350"/>
              <a:gd name="connsiteY3" fmla="*/ 482600 h 1003300"/>
              <a:gd name="connsiteX4" fmla="*/ 781050 w 1022350"/>
              <a:gd name="connsiteY4" fmla="*/ 565150 h 1003300"/>
              <a:gd name="connsiteX5" fmla="*/ 914400 w 1022350"/>
              <a:gd name="connsiteY5" fmla="*/ 742950 h 1003300"/>
              <a:gd name="connsiteX6" fmla="*/ 996950 w 1022350"/>
              <a:gd name="connsiteY6" fmla="*/ 1003300 h 1003300"/>
              <a:gd name="connsiteX7" fmla="*/ 1022350 w 1022350"/>
              <a:gd name="connsiteY7" fmla="*/ 996950 h 1003300"/>
              <a:gd name="connsiteX0" fmla="*/ 0 w 996950"/>
              <a:gd name="connsiteY0" fmla="*/ 31750 h 1003300"/>
              <a:gd name="connsiteX1" fmla="*/ 114300 w 996950"/>
              <a:gd name="connsiteY1" fmla="*/ 0 h 1003300"/>
              <a:gd name="connsiteX2" fmla="*/ 323850 w 996950"/>
              <a:gd name="connsiteY2" fmla="*/ 19050 h 1003300"/>
              <a:gd name="connsiteX3" fmla="*/ 692150 w 996950"/>
              <a:gd name="connsiteY3" fmla="*/ 482600 h 1003300"/>
              <a:gd name="connsiteX4" fmla="*/ 781050 w 996950"/>
              <a:gd name="connsiteY4" fmla="*/ 565150 h 1003300"/>
              <a:gd name="connsiteX5" fmla="*/ 914400 w 996950"/>
              <a:gd name="connsiteY5" fmla="*/ 742950 h 1003300"/>
              <a:gd name="connsiteX6" fmla="*/ 996950 w 996950"/>
              <a:gd name="connsiteY6" fmla="*/ 1003300 h 1003300"/>
              <a:gd name="connsiteX7" fmla="*/ 902445 w 996950"/>
              <a:gd name="connsiteY7" fmla="*/ 752486 h 1003300"/>
              <a:gd name="connsiteX0" fmla="*/ 0 w 914910"/>
              <a:gd name="connsiteY0" fmla="*/ 31750 h 777641"/>
              <a:gd name="connsiteX1" fmla="*/ 114300 w 914910"/>
              <a:gd name="connsiteY1" fmla="*/ 0 h 777641"/>
              <a:gd name="connsiteX2" fmla="*/ 323850 w 914910"/>
              <a:gd name="connsiteY2" fmla="*/ 19050 h 777641"/>
              <a:gd name="connsiteX3" fmla="*/ 692150 w 914910"/>
              <a:gd name="connsiteY3" fmla="*/ 482600 h 777641"/>
              <a:gd name="connsiteX4" fmla="*/ 781050 w 914910"/>
              <a:gd name="connsiteY4" fmla="*/ 565150 h 777641"/>
              <a:gd name="connsiteX5" fmla="*/ 914400 w 914910"/>
              <a:gd name="connsiteY5" fmla="*/ 742950 h 777641"/>
              <a:gd name="connsiteX6" fmla="*/ 914910 w 914910"/>
              <a:gd name="connsiteY6" fmla="*/ 777641 h 777641"/>
              <a:gd name="connsiteX7" fmla="*/ 902445 w 914910"/>
              <a:gd name="connsiteY7" fmla="*/ 752486 h 777641"/>
              <a:gd name="connsiteX0" fmla="*/ 0 w 921378"/>
              <a:gd name="connsiteY0" fmla="*/ 31750 h 833974"/>
              <a:gd name="connsiteX1" fmla="*/ 114300 w 921378"/>
              <a:gd name="connsiteY1" fmla="*/ 0 h 833974"/>
              <a:gd name="connsiteX2" fmla="*/ 323850 w 921378"/>
              <a:gd name="connsiteY2" fmla="*/ 19050 h 833974"/>
              <a:gd name="connsiteX3" fmla="*/ 692150 w 921378"/>
              <a:gd name="connsiteY3" fmla="*/ 482600 h 833974"/>
              <a:gd name="connsiteX4" fmla="*/ 781050 w 921378"/>
              <a:gd name="connsiteY4" fmla="*/ 565150 h 833974"/>
              <a:gd name="connsiteX5" fmla="*/ 914400 w 921378"/>
              <a:gd name="connsiteY5" fmla="*/ 742950 h 833974"/>
              <a:gd name="connsiteX6" fmla="*/ 914910 w 921378"/>
              <a:gd name="connsiteY6" fmla="*/ 777641 h 833974"/>
              <a:gd name="connsiteX7" fmla="*/ 921378 w 921378"/>
              <a:gd name="connsiteY7" fmla="*/ 833974 h 833974"/>
              <a:gd name="connsiteX0" fmla="*/ 0 w 978175"/>
              <a:gd name="connsiteY0" fmla="*/ 44287 h 833974"/>
              <a:gd name="connsiteX1" fmla="*/ 171097 w 978175"/>
              <a:gd name="connsiteY1" fmla="*/ 0 h 833974"/>
              <a:gd name="connsiteX2" fmla="*/ 380647 w 978175"/>
              <a:gd name="connsiteY2" fmla="*/ 19050 h 833974"/>
              <a:gd name="connsiteX3" fmla="*/ 748947 w 978175"/>
              <a:gd name="connsiteY3" fmla="*/ 482600 h 833974"/>
              <a:gd name="connsiteX4" fmla="*/ 837847 w 978175"/>
              <a:gd name="connsiteY4" fmla="*/ 565150 h 833974"/>
              <a:gd name="connsiteX5" fmla="*/ 971197 w 978175"/>
              <a:gd name="connsiteY5" fmla="*/ 742950 h 833974"/>
              <a:gd name="connsiteX6" fmla="*/ 971707 w 978175"/>
              <a:gd name="connsiteY6" fmla="*/ 777641 h 833974"/>
              <a:gd name="connsiteX7" fmla="*/ 978175 w 978175"/>
              <a:gd name="connsiteY7" fmla="*/ 833974 h 833974"/>
              <a:gd name="connsiteX0" fmla="*/ 0 w 1186432"/>
              <a:gd name="connsiteY0" fmla="*/ 0 h 871175"/>
              <a:gd name="connsiteX1" fmla="*/ 379354 w 1186432"/>
              <a:gd name="connsiteY1" fmla="*/ 37201 h 871175"/>
              <a:gd name="connsiteX2" fmla="*/ 588904 w 1186432"/>
              <a:gd name="connsiteY2" fmla="*/ 56251 h 871175"/>
              <a:gd name="connsiteX3" fmla="*/ 957204 w 1186432"/>
              <a:gd name="connsiteY3" fmla="*/ 519801 h 871175"/>
              <a:gd name="connsiteX4" fmla="*/ 1046104 w 1186432"/>
              <a:gd name="connsiteY4" fmla="*/ 602351 h 871175"/>
              <a:gd name="connsiteX5" fmla="*/ 1179454 w 1186432"/>
              <a:gd name="connsiteY5" fmla="*/ 780151 h 871175"/>
              <a:gd name="connsiteX6" fmla="*/ 1179964 w 1186432"/>
              <a:gd name="connsiteY6" fmla="*/ 814842 h 871175"/>
              <a:gd name="connsiteX7" fmla="*/ 1186432 w 1186432"/>
              <a:gd name="connsiteY7" fmla="*/ 871175 h 871175"/>
              <a:gd name="connsiteX0" fmla="*/ 0 w 1186432"/>
              <a:gd name="connsiteY0" fmla="*/ 0 h 871175"/>
              <a:gd name="connsiteX1" fmla="*/ 379354 w 1186432"/>
              <a:gd name="connsiteY1" fmla="*/ 37201 h 871175"/>
              <a:gd name="connsiteX2" fmla="*/ 588904 w 1186432"/>
              <a:gd name="connsiteY2" fmla="*/ 56251 h 871175"/>
              <a:gd name="connsiteX3" fmla="*/ 957204 w 1186432"/>
              <a:gd name="connsiteY3" fmla="*/ 519801 h 871175"/>
              <a:gd name="connsiteX4" fmla="*/ 1046104 w 1186432"/>
              <a:gd name="connsiteY4" fmla="*/ 602351 h 871175"/>
              <a:gd name="connsiteX5" fmla="*/ 1179454 w 1186432"/>
              <a:gd name="connsiteY5" fmla="*/ 780151 h 871175"/>
              <a:gd name="connsiteX6" fmla="*/ 1179964 w 1186432"/>
              <a:gd name="connsiteY6" fmla="*/ 814842 h 871175"/>
              <a:gd name="connsiteX7" fmla="*/ 1186432 w 1186432"/>
              <a:gd name="connsiteY7" fmla="*/ 871175 h 871175"/>
              <a:gd name="connsiteX0" fmla="*/ 0 w 1186432"/>
              <a:gd name="connsiteY0" fmla="*/ 0 h 871175"/>
              <a:gd name="connsiteX1" fmla="*/ 379354 w 1186432"/>
              <a:gd name="connsiteY1" fmla="*/ 37201 h 871175"/>
              <a:gd name="connsiteX2" fmla="*/ 588904 w 1186432"/>
              <a:gd name="connsiteY2" fmla="*/ 56251 h 871175"/>
              <a:gd name="connsiteX3" fmla="*/ 771497 w 1186432"/>
              <a:gd name="connsiteY3" fmla="*/ 317708 h 871175"/>
              <a:gd name="connsiteX4" fmla="*/ 957204 w 1186432"/>
              <a:gd name="connsiteY4" fmla="*/ 519801 h 871175"/>
              <a:gd name="connsiteX5" fmla="*/ 1046104 w 1186432"/>
              <a:gd name="connsiteY5" fmla="*/ 602351 h 871175"/>
              <a:gd name="connsiteX6" fmla="*/ 1179454 w 1186432"/>
              <a:gd name="connsiteY6" fmla="*/ 780151 h 871175"/>
              <a:gd name="connsiteX7" fmla="*/ 1179964 w 1186432"/>
              <a:gd name="connsiteY7" fmla="*/ 814842 h 871175"/>
              <a:gd name="connsiteX8" fmla="*/ 1186432 w 1186432"/>
              <a:gd name="connsiteY8" fmla="*/ 871175 h 8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432" h="871175">
                <a:moveTo>
                  <a:pt x="0" y="0"/>
                </a:moveTo>
                <a:cubicBezTo>
                  <a:pt x="145383" y="43742"/>
                  <a:pt x="252903" y="24801"/>
                  <a:pt x="379354" y="37201"/>
                </a:cubicBezTo>
                <a:lnTo>
                  <a:pt x="588904" y="56251"/>
                </a:lnTo>
                <a:cubicBezTo>
                  <a:pt x="657657" y="140269"/>
                  <a:pt x="702744" y="233690"/>
                  <a:pt x="771497" y="317708"/>
                </a:cubicBezTo>
                <a:lnTo>
                  <a:pt x="957204" y="519801"/>
                </a:lnTo>
                <a:lnTo>
                  <a:pt x="1046104" y="602351"/>
                </a:lnTo>
                <a:cubicBezTo>
                  <a:pt x="1071504" y="712418"/>
                  <a:pt x="1135004" y="720884"/>
                  <a:pt x="1179454" y="780151"/>
                </a:cubicBezTo>
                <a:lnTo>
                  <a:pt x="1179964" y="814842"/>
                </a:lnTo>
                <a:lnTo>
                  <a:pt x="1186432" y="8711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7318374" y="3343243"/>
            <a:ext cx="15875" cy="650906"/>
          </a:xfrm>
          <a:custGeom>
            <a:avLst/>
            <a:gdLst>
              <a:gd name="connsiteX0" fmla="*/ 6350 w 6350"/>
              <a:gd name="connsiteY0" fmla="*/ 0 h 641350"/>
              <a:gd name="connsiteX1" fmla="*/ 0 w 6350"/>
              <a:gd name="connsiteY1" fmla="*/ 641350 h 641350"/>
              <a:gd name="connsiteX0" fmla="*/ 50000 w 50000"/>
              <a:gd name="connsiteY0" fmla="*/ 0 h 10099"/>
              <a:gd name="connsiteX1" fmla="*/ 0 w 50000"/>
              <a:gd name="connsiteY1" fmla="*/ 10099 h 10099"/>
              <a:gd name="connsiteX0" fmla="*/ 25000 w 25000"/>
              <a:gd name="connsiteY0" fmla="*/ 0 h 10149"/>
              <a:gd name="connsiteX1" fmla="*/ 0 w 25000"/>
              <a:gd name="connsiteY1" fmla="*/ 10149 h 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00" h="10149">
                <a:moveTo>
                  <a:pt x="25000" y="0"/>
                </a:moveTo>
                <a:cubicBezTo>
                  <a:pt x="21666" y="3333"/>
                  <a:pt x="3334" y="6816"/>
                  <a:pt x="0" y="10149"/>
                </a:cubicBez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7318374" y="3987800"/>
            <a:ext cx="119857" cy="538163"/>
          </a:xfrm>
          <a:custGeom>
            <a:avLst/>
            <a:gdLst>
              <a:gd name="connsiteX0" fmla="*/ 0 w 92075"/>
              <a:gd name="connsiteY0" fmla="*/ 0 h 530225"/>
              <a:gd name="connsiteX1" fmla="*/ 73025 w 92075"/>
              <a:gd name="connsiteY1" fmla="*/ 279400 h 530225"/>
              <a:gd name="connsiteX2" fmla="*/ 92075 w 92075"/>
              <a:gd name="connsiteY2" fmla="*/ 530225 h 530225"/>
              <a:gd name="connsiteX0" fmla="*/ 0 w 92075"/>
              <a:gd name="connsiteY0" fmla="*/ 0 h 530225"/>
              <a:gd name="connsiteX1" fmla="*/ 88900 w 92075"/>
              <a:gd name="connsiteY1" fmla="*/ 279400 h 530225"/>
              <a:gd name="connsiteX2" fmla="*/ 92075 w 92075"/>
              <a:gd name="connsiteY2" fmla="*/ 530225 h 530225"/>
              <a:gd name="connsiteX0" fmla="*/ 0 w 92075"/>
              <a:gd name="connsiteY0" fmla="*/ 0 h 530225"/>
              <a:gd name="connsiteX1" fmla="*/ 82550 w 92075"/>
              <a:gd name="connsiteY1" fmla="*/ 279400 h 530225"/>
              <a:gd name="connsiteX2" fmla="*/ 92075 w 92075"/>
              <a:gd name="connsiteY2" fmla="*/ 530225 h 530225"/>
              <a:gd name="connsiteX0" fmla="*/ 0 w 92075"/>
              <a:gd name="connsiteY0" fmla="*/ 0 h 530225"/>
              <a:gd name="connsiteX1" fmla="*/ 73025 w 92075"/>
              <a:gd name="connsiteY1" fmla="*/ 282575 h 530225"/>
              <a:gd name="connsiteX2" fmla="*/ 92075 w 92075"/>
              <a:gd name="connsiteY2" fmla="*/ 530225 h 530225"/>
              <a:gd name="connsiteX0" fmla="*/ 0 w 92075"/>
              <a:gd name="connsiteY0" fmla="*/ 0 h 530225"/>
              <a:gd name="connsiteX1" fmla="*/ 53975 w 92075"/>
              <a:gd name="connsiteY1" fmla="*/ 174625 h 530225"/>
              <a:gd name="connsiteX2" fmla="*/ 73025 w 92075"/>
              <a:gd name="connsiteY2" fmla="*/ 282575 h 530225"/>
              <a:gd name="connsiteX3" fmla="*/ 92075 w 92075"/>
              <a:gd name="connsiteY3" fmla="*/ 530225 h 530225"/>
              <a:gd name="connsiteX0" fmla="*/ 0 w 105161"/>
              <a:gd name="connsiteY0" fmla="*/ 0 h 530225"/>
              <a:gd name="connsiteX1" fmla="*/ 53975 w 105161"/>
              <a:gd name="connsiteY1" fmla="*/ 174625 h 530225"/>
              <a:gd name="connsiteX2" fmla="*/ 73025 w 105161"/>
              <a:gd name="connsiteY2" fmla="*/ 282575 h 530225"/>
              <a:gd name="connsiteX3" fmla="*/ 104775 w 105161"/>
              <a:gd name="connsiteY3" fmla="*/ 412750 h 530225"/>
              <a:gd name="connsiteX4" fmla="*/ 92075 w 105161"/>
              <a:gd name="connsiteY4" fmla="*/ 530225 h 530225"/>
              <a:gd name="connsiteX0" fmla="*/ 0 w 98998"/>
              <a:gd name="connsiteY0" fmla="*/ 0 h 530225"/>
              <a:gd name="connsiteX1" fmla="*/ 53975 w 98998"/>
              <a:gd name="connsiteY1" fmla="*/ 174625 h 530225"/>
              <a:gd name="connsiteX2" fmla="*/ 73025 w 98998"/>
              <a:gd name="connsiteY2" fmla="*/ 282575 h 530225"/>
              <a:gd name="connsiteX3" fmla="*/ 98425 w 98998"/>
              <a:gd name="connsiteY3" fmla="*/ 412750 h 530225"/>
              <a:gd name="connsiteX4" fmla="*/ 92075 w 98998"/>
              <a:gd name="connsiteY4" fmla="*/ 530225 h 530225"/>
              <a:gd name="connsiteX0" fmla="*/ 0 w 99126"/>
              <a:gd name="connsiteY0" fmla="*/ 0 h 544513"/>
              <a:gd name="connsiteX1" fmla="*/ 53975 w 99126"/>
              <a:gd name="connsiteY1" fmla="*/ 174625 h 544513"/>
              <a:gd name="connsiteX2" fmla="*/ 73025 w 99126"/>
              <a:gd name="connsiteY2" fmla="*/ 282575 h 544513"/>
              <a:gd name="connsiteX3" fmla="*/ 98425 w 99126"/>
              <a:gd name="connsiteY3" fmla="*/ 412750 h 544513"/>
              <a:gd name="connsiteX4" fmla="*/ 94457 w 99126"/>
              <a:gd name="connsiteY4" fmla="*/ 544513 h 544513"/>
              <a:gd name="connsiteX0" fmla="*/ 0 w 124526"/>
              <a:gd name="connsiteY0" fmla="*/ 0 h 538163"/>
              <a:gd name="connsiteX1" fmla="*/ 79375 w 124526"/>
              <a:gd name="connsiteY1" fmla="*/ 168275 h 538163"/>
              <a:gd name="connsiteX2" fmla="*/ 98425 w 124526"/>
              <a:gd name="connsiteY2" fmla="*/ 276225 h 538163"/>
              <a:gd name="connsiteX3" fmla="*/ 123825 w 124526"/>
              <a:gd name="connsiteY3" fmla="*/ 406400 h 538163"/>
              <a:gd name="connsiteX4" fmla="*/ 119857 w 124526"/>
              <a:gd name="connsiteY4" fmla="*/ 538163 h 538163"/>
              <a:gd name="connsiteX0" fmla="*/ 0 w 119857"/>
              <a:gd name="connsiteY0" fmla="*/ 0 h 538163"/>
              <a:gd name="connsiteX1" fmla="*/ 79375 w 119857"/>
              <a:gd name="connsiteY1" fmla="*/ 168275 h 538163"/>
              <a:gd name="connsiteX2" fmla="*/ 98425 w 119857"/>
              <a:gd name="connsiteY2" fmla="*/ 276225 h 538163"/>
              <a:gd name="connsiteX3" fmla="*/ 111125 w 119857"/>
              <a:gd name="connsiteY3" fmla="*/ 415925 h 538163"/>
              <a:gd name="connsiteX4" fmla="*/ 119857 w 119857"/>
              <a:gd name="connsiteY4" fmla="*/ 538163 h 538163"/>
              <a:gd name="connsiteX0" fmla="*/ 0 w 119857"/>
              <a:gd name="connsiteY0" fmla="*/ 0 h 538163"/>
              <a:gd name="connsiteX1" fmla="*/ 79375 w 119857"/>
              <a:gd name="connsiteY1" fmla="*/ 168275 h 538163"/>
              <a:gd name="connsiteX2" fmla="*/ 84137 w 119857"/>
              <a:gd name="connsiteY2" fmla="*/ 276225 h 538163"/>
              <a:gd name="connsiteX3" fmla="*/ 111125 w 119857"/>
              <a:gd name="connsiteY3" fmla="*/ 415925 h 538163"/>
              <a:gd name="connsiteX4" fmla="*/ 119857 w 119857"/>
              <a:gd name="connsiteY4" fmla="*/ 538163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57" h="538163">
                <a:moveTo>
                  <a:pt x="0" y="0"/>
                </a:moveTo>
                <a:cubicBezTo>
                  <a:pt x="13758" y="59267"/>
                  <a:pt x="65617" y="109008"/>
                  <a:pt x="79375" y="168275"/>
                </a:cubicBezTo>
                <a:lnTo>
                  <a:pt x="84137" y="276225"/>
                </a:lnTo>
                <a:cubicBezTo>
                  <a:pt x="88900" y="315913"/>
                  <a:pt x="107950" y="374650"/>
                  <a:pt x="111125" y="415925"/>
                </a:cubicBezTo>
                <a:cubicBezTo>
                  <a:pt x="114300" y="457200"/>
                  <a:pt x="118270" y="518584"/>
                  <a:pt x="119857" y="538163"/>
                </a:cubicBez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7372348" y="4581526"/>
            <a:ext cx="100012" cy="827881"/>
          </a:xfrm>
          <a:custGeom>
            <a:avLst/>
            <a:gdLst>
              <a:gd name="connsiteX0" fmla="*/ 50800 w 95250"/>
              <a:gd name="connsiteY0" fmla="*/ 0 h 777875"/>
              <a:gd name="connsiteX1" fmla="*/ 19050 w 95250"/>
              <a:gd name="connsiteY1" fmla="*/ 161925 h 777875"/>
              <a:gd name="connsiteX2" fmla="*/ 34925 w 95250"/>
              <a:gd name="connsiteY2" fmla="*/ 196850 h 777875"/>
              <a:gd name="connsiteX3" fmla="*/ 22225 w 95250"/>
              <a:gd name="connsiteY3" fmla="*/ 241300 h 777875"/>
              <a:gd name="connsiteX4" fmla="*/ 0 w 95250"/>
              <a:gd name="connsiteY4" fmla="*/ 558800 h 777875"/>
              <a:gd name="connsiteX5" fmla="*/ 22225 w 95250"/>
              <a:gd name="connsiteY5" fmla="*/ 577850 h 777875"/>
              <a:gd name="connsiteX6" fmla="*/ 38100 w 95250"/>
              <a:gd name="connsiteY6" fmla="*/ 612775 h 777875"/>
              <a:gd name="connsiteX7" fmla="*/ 60325 w 95250"/>
              <a:gd name="connsiteY7" fmla="*/ 622300 h 777875"/>
              <a:gd name="connsiteX8" fmla="*/ 95250 w 95250"/>
              <a:gd name="connsiteY8" fmla="*/ 777875 h 777875"/>
              <a:gd name="connsiteX0" fmla="*/ 50800 w 95250"/>
              <a:gd name="connsiteY0" fmla="*/ 0 h 777875"/>
              <a:gd name="connsiteX1" fmla="*/ 19050 w 95250"/>
              <a:gd name="connsiteY1" fmla="*/ 161925 h 777875"/>
              <a:gd name="connsiteX2" fmla="*/ 30163 w 95250"/>
              <a:gd name="connsiteY2" fmla="*/ 194469 h 777875"/>
              <a:gd name="connsiteX3" fmla="*/ 22225 w 95250"/>
              <a:gd name="connsiteY3" fmla="*/ 241300 h 777875"/>
              <a:gd name="connsiteX4" fmla="*/ 0 w 95250"/>
              <a:gd name="connsiteY4" fmla="*/ 558800 h 777875"/>
              <a:gd name="connsiteX5" fmla="*/ 22225 w 95250"/>
              <a:gd name="connsiteY5" fmla="*/ 577850 h 777875"/>
              <a:gd name="connsiteX6" fmla="*/ 38100 w 95250"/>
              <a:gd name="connsiteY6" fmla="*/ 612775 h 777875"/>
              <a:gd name="connsiteX7" fmla="*/ 60325 w 95250"/>
              <a:gd name="connsiteY7" fmla="*/ 622300 h 777875"/>
              <a:gd name="connsiteX8" fmla="*/ 95250 w 95250"/>
              <a:gd name="connsiteY8" fmla="*/ 777875 h 777875"/>
              <a:gd name="connsiteX0" fmla="*/ 50800 w 104775"/>
              <a:gd name="connsiteY0" fmla="*/ 0 h 804068"/>
              <a:gd name="connsiteX1" fmla="*/ 19050 w 104775"/>
              <a:gd name="connsiteY1" fmla="*/ 161925 h 804068"/>
              <a:gd name="connsiteX2" fmla="*/ 30163 w 104775"/>
              <a:gd name="connsiteY2" fmla="*/ 194469 h 804068"/>
              <a:gd name="connsiteX3" fmla="*/ 22225 w 104775"/>
              <a:gd name="connsiteY3" fmla="*/ 241300 h 804068"/>
              <a:gd name="connsiteX4" fmla="*/ 0 w 104775"/>
              <a:gd name="connsiteY4" fmla="*/ 558800 h 804068"/>
              <a:gd name="connsiteX5" fmla="*/ 22225 w 104775"/>
              <a:gd name="connsiteY5" fmla="*/ 577850 h 804068"/>
              <a:gd name="connsiteX6" fmla="*/ 38100 w 104775"/>
              <a:gd name="connsiteY6" fmla="*/ 612775 h 804068"/>
              <a:gd name="connsiteX7" fmla="*/ 60325 w 104775"/>
              <a:gd name="connsiteY7" fmla="*/ 622300 h 804068"/>
              <a:gd name="connsiteX8" fmla="*/ 104775 w 104775"/>
              <a:gd name="connsiteY8" fmla="*/ 804068 h 804068"/>
              <a:gd name="connsiteX0" fmla="*/ 50800 w 100012"/>
              <a:gd name="connsiteY0" fmla="*/ 0 h 808831"/>
              <a:gd name="connsiteX1" fmla="*/ 19050 w 100012"/>
              <a:gd name="connsiteY1" fmla="*/ 161925 h 808831"/>
              <a:gd name="connsiteX2" fmla="*/ 30163 w 100012"/>
              <a:gd name="connsiteY2" fmla="*/ 194469 h 808831"/>
              <a:gd name="connsiteX3" fmla="*/ 22225 w 100012"/>
              <a:gd name="connsiteY3" fmla="*/ 241300 h 808831"/>
              <a:gd name="connsiteX4" fmla="*/ 0 w 100012"/>
              <a:gd name="connsiteY4" fmla="*/ 558800 h 808831"/>
              <a:gd name="connsiteX5" fmla="*/ 22225 w 100012"/>
              <a:gd name="connsiteY5" fmla="*/ 577850 h 808831"/>
              <a:gd name="connsiteX6" fmla="*/ 38100 w 100012"/>
              <a:gd name="connsiteY6" fmla="*/ 612775 h 808831"/>
              <a:gd name="connsiteX7" fmla="*/ 60325 w 100012"/>
              <a:gd name="connsiteY7" fmla="*/ 622300 h 808831"/>
              <a:gd name="connsiteX8" fmla="*/ 100012 w 100012"/>
              <a:gd name="connsiteY8" fmla="*/ 808831 h 808831"/>
              <a:gd name="connsiteX0" fmla="*/ 50800 w 100012"/>
              <a:gd name="connsiteY0" fmla="*/ 0 h 808831"/>
              <a:gd name="connsiteX1" fmla="*/ 19050 w 100012"/>
              <a:gd name="connsiteY1" fmla="*/ 161925 h 808831"/>
              <a:gd name="connsiteX2" fmla="*/ 30163 w 100012"/>
              <a:gd name="connsiteY2" fmla="*/ 194469 h 808831"/>
              <a:gd name="connsiteX3" fmla="*/ 22225 w 100012"/>
              <a:gd name="connsiteY3" fmla="*/ 241300 h 808831"/>
              <a:gd name="connsiteX4" fmla="*/ 0 w 100012"/>
              <a:gd name="connsiteY4" fmla="*/ 558800 h 808831"/>
              <a:gd name="connsiteX5" fmla="*/ 22225 w 100012"/>
              <a:gd name="connsiteY5" fmla="*/ 577850 h 808831"/>
              <a:gd name="connsiteX6" fmla="*/ 38100 w 100012"/>
              <a:gd name="connsiteY6" fmla="*/ 612775 h 808831"/>
              <a:gd name="connsiteX7" fmla="*/ 60325 w 100012"/>
              <a:gd name="connsiteY7" fmla="*/ 622300 h 808831"/>
              <a:gd name="connsiteX8" fmla="*/ 97631 w 100012"/>
              <a:gd name="connsiteY8" fmla="*/ 761999 h 808831"/>
              <a:gd name="connsiteX9" fmla="*/ 100012 w 100012"/>
              <a:gd name="connsiteY9" fmla="*/ 808831 h 808831"/>
              <a:gd name="connsiteX0" fmla="*/ 48419 w 100012"/>
              <a:gd name="connsiteY0" fmla="*/ 0 h 827881"/>
              <a:gd name="connsiteX1" fmla="*/ 19050 w 100012"/>
              <a:gd name="connsiteY1" fmla="*/ 180975 h 827881"/>
              <a:gd name="connsiteX2" fmla="*/ 30163 w 100012"/>
              <a:gd name="connsiteY2" fmla="*/ 213519 h 827881"/>
              <a:gd name="connsiteX3" fmla="*/ 22225 w 100012"/>
              <a:gd name="connsiteY3" fmla="*/ 260350 h 827881"/>
              <a:gd name="connsiteX4" fmla="*/ 0 w 100012"/>
              <a:gd name="connsiteY4" fmla="*/ 577850 h 827881"/>
              <a:gd name="connsiteX5" fmla="*/ 22225 w 100012"/>
              <a:gd name="connsiteY5" fmla="*/ 596900 h 827881"/>
              <a:gd name="connsiteX6" fmla="*/ 38100 w 100012"/>
              <a:gd name="connsiteY6" fmla="*/ 631825 h 827881"/>
              <a:gd name="connsiteX7" fmla="*/ 60325 w 100012"/>
              <a:gd name="connsiteY7" fmla="*/ 641350 h 827881"/>
              <a:gd name="connsiteX8" fmla="*/ 97631 w 100012"/>
              <a:gd name="connsiteY8" fmla="*/ 781049 h 827881"/>
              <a:gd name="connsiteX9" fmla="*/ 100012 w 100012"/>
              <a:gd name="connsiteY9" fmla="*/ 827881 h 82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2" h="827881">
                <a:moveTo>
                  <a:pt x="48419" y="0"/>
                </a:moveTo>
                <a:lnTo>
                  <a:pt x="19050" y="180975"/>
                </a:lnTo>
                <a:lnTo>
                  <a:pt x="30163" y="213519"/>
                </a:lnTo>
                <a:lnTo>
                  <a:pt x="22225" y="260350"/>
                </a:lnTo>
                <a:lnTo>
                  <a:pt x="0" y="577850"/>
                </a:lnTo>
                <a:lnTo>
                  <a:pt x="22225" y="596900"/>
                </a:lnTo>
                <a:lnTo>
                  <a:pt x="38100" y="631825"/>
                </a:lnTo>
                <a:lnTo>
                  <a:pt x="60325" y="641350"/>
                </a:lnTo>
                <a:cubicBezTo>
                  <a:pt x="69585" y="687916"/>
                  <a:pt x="88371" y="734483"/>
                  <a:pt x="97631" y="781049"/>
                </a:cubicBezTo>
                <a:lnTo>
                  <a:pt x="100012" y="827881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7331075" y="2984516"/>
            <a:ext cx="6350" cy="368284"/>
          </a:xfrm>
          <a:custGeom>
            <a:avLst/>
            <a:gdLst>
              <a:gd name="connsiteX0" fmla="*/ 6350 w 6350"/>
              <a:gd name="connsiteY0" fmla="*/ 349250 h 349250"/>
              <a:gd name="connsiteX1" fmla="*/ 0 w 6350"/>
              <a:gd name="connsiteY1" fmla="*/ 0 h 349250"/>
              <a:gd name="connsiteX0" fmla="*/ 10000 w 10000"/>
              <a:gd name="connsiteY0" fmla="*/ 10545 h 10545"/>
              <a:gd name="connsiteX1" fmla="*/ 0 w 10000"/>
              <a:gd name="connsiteY1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545">
                <a:moveTo>
                  <a:pt x="10000" y="10545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6423025" y="3005796"/>
            <a:ext cx="50800" cy="67603"/>
          </a:xfrm>
          <a:custGeom>
            <a:avLst/>
            <a:gdLst>
              <a:gd name="connsiteX0" fmla="*/ 31750 w 31750"/>
              <a:gd name="connsiteY0" fmla="*/ 61144 h 61144"/>
              <a:gd name="connsiteX1" fmla="*/ 31750 w 31750"/>
              <a:gd name="connsiteY1" fmla="*/ 61144 h 61144"/>
              <a:gd name="connsiteX2" fmla="*/ 19050 w 31750"/>
              <a:gd name="connsiteY2" fmla="*/ 16694 h 61144"/>
              <a:gd name="connsiteX3" fmla="*/ 15875 w 31750"/>
              <a:gd name="connsiteY3" fmla="*/ 819 h 61144"/>
              <a:gd name="connsiteX4" fmla="*/ 0 w 31750"/>
              <a:gd name="connsiteY4" fmla="*/ 3994 h 61144"/>
              <a:gd name="connsiteX5" fmla="*/ 0 w 31750"/>
              <a:gd name="connsiteY5" fmla="*/ 3994 h 61144"/>
              <a:gd name="connsiteX0" fmla="*/ 31750 w 41275"/>
              <a:gd name="connsiteY0" fmla="*/ 61144 h 67494"/>
              <a:gd name="connsiteX1" fmla="*/ 41275 w 41275"/>
              <a:gd name="connsiteY1" fmla="*/ 67494 h 67494"/>
              <a:gd name="connsiteX2" fmla="*/ 19050 w 41275"/>
              <a:gd name="connsiteY2" fmla="*/ 16694 h 67494"/>
              <a:gd name="connsiteX3" fmla="*/ 15875 w 41275"/>
              <a:gd name="connsiteY3" fmla="*/ 819 h 67494"/>
              <a:gd name="connsiteX4" fmla="*/ 0 w 41275"/>
              <a:gd name="connsiteY4" fmla="*/ 3994 h 67494"/>
              <a:gd name="connsiteX5" fmla="*/ 0 w 41275"/>
              <a:gd name="connsiteY5" fmla="*/ 3994 h 67494"/>
              <a:gd name="connsiteX0" fmla="*/ 41275 w 50800"/>
              <a:gd name="connsiteY0" fmla="*/ 61253 h 67603"/>
              <a:gd name="connsiteX1" fmla="*/ 50800 w 50800"/>
              <a:gd name="connsiteY1" fmla="*/ 67603 h 67603"/>
              <a:gd name="connsiteX2" fmla="*/ 28575 w 50800"/>
              <a:gd name="connsiteY2" fmla="*/ 16803 h 67603"/>
              <a:gd name="connsiteX3" fmla="*/ 25400 w 50800"/>
              <a:gd name="connsiteY3" fmla="*/ 928 h 67603"/>
              <a:gd name="connsiteX4" fmla="*/ 9525 w 50800"/>
              <a:gd name="connsiteY4" fmla="*/ 4103 h 67603"/>
              <a:gd name="connsiteX5" fmla="*/ 0 w 50800"/>
              <a:gd name="connsiteY5" fmla="*/ 7278 h 6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" h="67603">
                <a:moveTo>
                  <a:pt x="41275" y="61253"/>
                </a:moveTo>
                <a:lnTo>
                  <a:pt x="50800" y="67603"/>
                </a:lnTo>
                <a:cubicBezTo>
                  <a:pt x="46567" y="52786"/>
                  <a:pt x="32808" y="27916"/>
                  <a:pt x="28575" y="16803"/>
                </a:cubicBezTo>
                <a:cubicBezTo>
                  <a:pt x="24342" y="5691"/>
                  <a:pt x="29890" y="3921"/>
                  <a:pt x="25400" y="928"/>
                </a:cubicBezTo>
                <a:cubicBezTo>
                  <a:pt x="20910" y="-2065"/>
                  <a:pt x="13758" y="3045"/>
                  <a:pt x="9525" y="4103"/>
                </a:cubicBezTo>
                <a:cubicBezTo>
                  <a:pt x="5292" y="5161"/>
                  <a:pt x="3175" y="6220"/>
                  <a:pt x="0" y="7278"/>
                </a:cubicBezTo>
              </a:path>
            </a:pathLst>
          </a:custGeom>
          <a:noFill/>
          <a:ln w="28575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7404100" y="1736725"/>
            <a:ext cx="168275" cy="1190625"/>
          </a:xfrm>
          <a:custGeom>
            <a:avLst/>
            <a:gdLst>
              <a:gd name="connsiteX0" fmla="*/ 0 w 168275"/>
              <a:gd name="connsiteY0" fmla="*/ 1190625 h 1190625"/>
              <a:gd name="connsiteX1" fmla="*/ 158750 w 168275"/>
              <a:gd name="connsiteY1" fmla="*/ 1181100 h 1190625"/>
              <a:gd name="connsiteX2" fmla="*/ 168275 w 168275"/>
              <a:gd name="connsiteY2" fmla="*/ 57150 h 1190625"/>
              <a:gd name="connsiteX3" fmla="*/ 149225 w 168275"/>
              <a:gd name="connsiteY3" fmla="*/ 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" h="1190625">
                <a:moveTo>
                  <a:pt x="0" y="1190625"/>
                </a:moveTo>
                <a:lnTo>
                  <a:pt x="158750" y="1181100"/>
                </a:lnTo>
                <a:lnTo>
                  <a:pt x="168275" y="57150"/>
                </a:lnTo>
                <a:lnTo>
                  <a:pt x="149225" y="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7550150" y="1577976"/>
            <a:ext cx="47625" cy="171450"/>
          </a:xfrm>
          <a:custGeom>
            <a:avLst/>
            <a:gdLst>
              <a:gd name="connsiteX0" fmla="*/ 0 w 41275"/>
              <a:gd name="connsiteY0" fmla="*/ 152400 h 152400"/>
              <a:gd name="connsiteX1" fmla="*/ 41275 w 41275"/>
              <a:gd name="connsiteY1" fmla="*/ 44450 h 152400"/>
              <a:gd name="connsiteX2" fmla="*/ 25400 w 41275"/>
              <a:gd name="connsiteY2" fmla="*/ 0 h 152400"/>
              <a:gd name="connsiteX0" fmla="*/ 0 w 53975"/>
              <a:gd name="connsiteY0" fmla="*/ 168275 h 168275"/>
              <a:gd name="connsiteX1" fmla="*/ 53975 w 53975"/>
              <a:gd name="connsiteY1" fmla="*/ 44450 h 168275"/>
              <a:gd name="connsiteX2" fmla="*/ 38100 w 53975"/>
              <a:gd name="connsiteY2" fmla="*/ 0 h 168275"/>
              <a:gd name="connsiteX0" fmla="*/ 0 w 38100"/>
              <a:gd name="connsiteY0" fmla="*/ 168275 h 168275"/>
              <a:gd name="connsiteX1" fmla="*/ 38100 w 38100"/>
              <a:gd name="connsiteY1" fmla="*/ 44450 h 168275"/>
              <a:gd name="connsiteX2" fmla="*/ 22225 w 38100"/>
              <a:gd name="connsiteY2" fmla="*/ 0 h 168275"/>
              <a:gd name="connsiteX0" fmla="*/ 0 w 47625"/>
              <a:gd name="connsiteY0" fmla="*/ 171450 h 171450"/>
              <a:gd name="connsiteX1" fmla="*/ 47625 w 47625"/>
              <a:gd name="connsiteY1" fmla="*/ 44450 h 171450"/>
              <a:gd name="connsiteX2" fmla="*/ 31750 w 47625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71450">
                <a:moveTo>
                  <a:pt x="0" y="171450"/>
                </a:moveTo>
                <a:lnTo>
                  <a:pt x="47625" y="44450"/>
                </a:lnTo>
                <a:lnTo>
                  <a:pt x="31750" y="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7178675" y="1336675"/>
            <a:ext cx="371475" cy="168275"/>
          </a:xfrm>
          <a:custGeom>
            <a:avLst/>
            <a:gdLst>
              <a:gd name="connsiteX0" fmla="*/ 371475 w 371475"/>
              <a:gd name="connsiteY0" fmla="*/ 168275 h 168275"/>
              <a:gd name="connsiteX1" fmla="*/ 279400 w 371475"/>
              <a:gd name="connsiteY1" fmla="*/ 28575 h 168275"/>
              <a:gd name="connsiteX2" fmla="*/ 200025 w 371475"/>
              <a:gd name="connsiteY2" fmla="*/ 0 h 168275"/>
              <a:gd name="connsiteX3" fmla="*/ 0 w 371475"/>
              <a:gd name="connsiteY3" fmla="*/ 41275 h 168275"/>
              <a:gd name="connsiteX4" fmla="*/ 0 w 371475"/>
              <a:gd name="connsiteY4" fmla="*/ 41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168275">
                <a:moveTo>
                  <a:pt x="371475" y="168275"/>
                </a:moveTo>
                <a:lnTo>
                  <a:pt x="279400" y="28575"/>
                </a:lnTo>
                <a:lnTo>
                  <a:pt x="200025" y="0"/>
                </a:lnTo>
                <a:lnTo>
                  <a:pt x="0" y="41275"/>
                </a:lnTo>
                <a:lnTo>
                  <a:pt x="0" y="412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6219825" y="1489075"/>
            <a:ext cx="555625" cy="111125"/>
          </a:xfrm>
          <a:custGeom>
            <a:avLst/>
            <a:gdLst>
              <a:gd name="connsiteX0" fmla="*/ 555625 w 555625"/>
              <a:gd name="connsiteY0" fmla="*/ 0 h 111125"/>
              <a:gd name="connsiteX1" fmla="*/ 555625 w 555625"/>
              <a:gd name="connsiteY1" fmla="*/ 0 h 111125"/>
              <a:gd name="connsiteX2" fmla="*/ 533400 w 555625"/>
              <a:gd name="connsiteY2" fmla="*/ 28575 h 111125"/>
              <a:gd name="connsiteX3" fmla="*/ 527050 w 555625"/>
              <a:gd name="connsiteY3" fmla="*/ 38100 h 111125"/>
              <a:gd name="connsiteX4" fmla="*/ 527050 w 555625"/>
              <a:gd name="connsiteY4" fmla="*/ 47625 h 111125"/>
              <a:gd name="connsiteX5" fmla="*/ 473075 w 555625"/>
              <a:gd name="connsiteY5" fmla="*/ 53975 h 111125"/>
              <a:gd name="connsiteX6" fmla="*/ 361950 w 555625"/>
              <a:gd name="connsiteY6" fmla="*/ 111125 h 111125"/>
              <a:gd name="connsiteX7" fmla="*/ 25400 w 555625"/>
              <a:gd name="connsiteY7" fmla="*/ 98425 h 111125"/>
              <a:gd name="connsiteX8" fmla="*/ 0 w 555625"/>
              <a:gd name="connsiteY8" fmla="*/ 10160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25" h="111125">
                <a:moveTo>
                  <a:pt x="555625" y="0"/>
                </a:moveTo>
                <a:lnTo>
                  <a:pt x="555625" y="0"/>
                </a:lnTo>
                <a:cubicBezTo>
                  <a:pt x="548217" y="9525"/>
                  <a:pt x="540640" y="18922"/>
                  <a:pt x="533400" y="28575"/>
                </a:cubicBezTo>
                <a:cubicBezTo>
                  <a:pt x="531110" y="31628"/>
                  <a:pt x="528257" y="34480"/>
                  <a:pt x="527050" y="38100"/>
                </a:cubicBezTo>
                <a:cubicBezTo>
                  <a:pt x="526046" y="41112"/>
                  <a:pt x="527050" y="44450"/>
                  <a:pt x="527050" y="47625"/>
                </a:cubicBezTo>
                <a:lnTo>
                  <a:pt x="473075" y="53975"/>
                </a:lnTo>
                <a:lnTo>
                  <a:pt x="361950" y="111125"/>
                </a:lnTo>
                <a:lnTo>
                  <a:pt x="25400" y="98425"/>
                </a:lnTo>
                <a:lnTo>
                  <a:pt x="0" y="10160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6515100" y="3171825"/>
            <a:ext cx="819150" cy="152400"/>
          </a:xfrm>
          <a:custGeom>
            <a:avLst/>
            <a:gdLst>
              <a:gd name="connsiteX0" fmla="*/ 4763 w 819150"/>
              <a:gd name="connsiteY0" fmla="*/ 0 h 152400"/>
              <a:gd name="connsiteX1" fmla="*/ 0 w 819150"/>
              <a:gd name="connsiteY1" fmla="*/ 119063 h 152400"/>
              <a:gd name="connsiteX2" fmla="*/ 809625 w 819150"/>
              <a:gd name="connsiteY2" fmla="*/ 152400 h 152400"/>
              <a:gd name="connsiteX3" fmla="*/ 819150 w 819150"/>
              <a:gd name="connsiteY3" fmla="*/ 147638 h 152400"/>
              <a:gd name="connsiteX0" fmla="*/ 4763 w 819150"/>
              <a:gd name="connsiteY0" fmla="*/ 0 h 152400"/>
              <a:gd name="connsiteX1" fmla="*/ 0 w 819150"/>
              <a:gd name="connsiteY1" fmla="*/ 119063 h 152400"/>
              <a:gd name="connsiteX2" fmla="*/ 447675 w 819150"/>
              <a:gd name="connsiteY2" fmla="*/ 147638 h 152400"/>
              <a:gd name="connsiteX3" fmla="*/ 809625 w 819150"/>
              <a:gd name="connsiteY3" fmla="*/ 152400 h 152400"/>
              <a:gd name="connsiteX4" fmla="*/ 819150 w 819150"/>
              <a:gd name="connsiteY4" fmla="*/ 147638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152400">
                <a:moveTo>
                  <a:pt x="4763" y="0"/>
                </a:moveTo>
                <a:lnTo>
                  <a:pt x="0" y="119063"/>
                </a:lnTo>
                <a:cubicBezTo>
                  <a:pt x="147638" y="123825"/>
                  <a:pt x="300037" y="142876"/>
                  <a:pt x="447675" y="147638"/>
                </a:cubicBezTo>
                <a:lnTo>
                  <a:pt x="809625" y="152400"/>
                </a:lnTo>
                <a:lnTo>
                  <a:pt x="819150" y="147638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6505575" y="3290888"/>
            <a:ext cx="4763" cy="238125"/>
          </a:xfrm>
          <a:custGeom>
            <a:avLst/>
            <a:gdLst>
              <a:gd name="connsiteX0" fmla="*/ 0 w 4763"/>
              <a:gd name="connsiteY0" fmla="*/ 0 h 238125"/>
              <a:gd name="connsiteX1" fmla="*/ 0 w 4763"/>
              <a:gd name="connsiteY1" fmla="*/ 0 h 238125"/>
              <a:gd name="connsiteX2" fmla="*/ 4763 w 4763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3" h="238125">
                <a:moveTo>
                  <a:pt x="0" y="0"/>
                </a:moveTo>
                <a:lnTo>
                  <a:pt x="0" y="0"/>
                </a:lnTo>
                <a:cubicBezTo>
                  <a:pt x="1588" y="79375"/>
                  <a:pt x="3175" y="158750"/>
                  <a:pt x="4763" y="238125"/>
                </a:cubicBez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6572250" y="3648075"/>
            <a:ext cx="90488" cy="133350"/>
          </a:xfrm>
          <a:custGeom>
            <a:avLst/>
            <a:gdLst>
              <a:gd name="connsiteX0" fmla="*/ 0 w 90488"/>
              <a:gd name="connsiteY0" fmla="*/ 0 h 133350"/>
              <a:gd name="connsiteX1" fmla="*/ 71438 w 90488"/>
              <a:gd name="connsiteY1" fmla="*/ 119063 h 133350"/>
              <a:gd name="connsiteX2" fmla="*/ 71438 w 90488"/>
              <a:gd name="connsiteY2" fmla="*/ 119063 h 133350"/>
              <a:gd name="connsiteX3" fmla="*/ 71438 w 90488"/>
              <a:gd name="connsiteY3" fmla="*/ 119063 h 133350"/>
              <a:gd name="connsiteX4" fmla="*/ 90488 w 90488"/>
              <a:gd name="connsiteY4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8" h="133350">
                <a:moveTo>
                  <a:pt x="0" y="0"/>
                </a:moveTo>
                <a:lnTo>
                  <a:pt x="71438" y="119063"/>
                </a:lnTo>
                <a:lnTo>
                  <a:pt x="71438" y="119063"/>
                </a:lnTo>
                <a:lnTo>
                  <a:pt x="71438" y="119063"/>
                </a:lnTo>
                <a:lnTo>
                  <a:pt x="90488" y="13335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6688138" y="3786188"/>
            <a:ext cx="119062" cy="82550"/>
          </a:xfrm>
          <a:custGeom>
            <a:avLst/>
            <a:gdLst>
              <a:gd name="connsiteX0" fmla="*/ 0 w 80962"/>
              <a:gd name="connsiteY0" fmla="*/ 0 h 66675"/>
              <a:gd name="connsiteX1" fmla="*/ 80962 w 80962"/>
              <a:gd name="connsiteY1" fmla="*/ 66675 h 66675"/>
              <a:gd name="connsiteX0" fmla="*/ 0 w 103187"/>
              <a:gd name="connsiteY0" fmla="*/ 0 h 76200"/>
              <a:gd name="connsiteX1" fmla="*/ 103187 w 103187"/>
              <a:gd name="connsiteY1" fmla="*/ 76200 h 76200"/>
              <a:gd name="connsiteX0" fmla="*/ 0 w 119062"/>
              <a:gd name="connsiteY0" fmla="*/ 0 h 82550"/>
              <a:gd name="connsiteX1" fmla="*/ 119062 w 119062"/>
              <a:gd name="connsiteY1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" h="82550">
                <a:moveTo>
                  <a:pt x="0" y="0"/>
                </a:moveTo>
                <a:lnTo>
                  <a:pt x="119062" y="8255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6862763" y="3969544"/>
            <a:ext cx="28575" cy="50006"/>
          </a:xfrm>
          <a:custGeom>
            <a:avLst/>
            <a:gdLst>
              <a:gd name="connsiteX0" fmla="*/ 0 w 28575"/>
              <a:gd name="connsiteY0" fmla="*/ 0 h 50006"/>
              <a:gd name="connsiteX1" fmla="*/ 0 w 28575"/>
              <a:gd name="connsiteY1" fmla="*/ 0 h 50006"/>
              <a:gd name="connsiteX2" fmla="*/ 11906 w 28575"/>
              <a:gd name="connsiteY2" fmla="*/ 35719 h 50006"/>
              <a:gd name="connsiteX3" fmla="*/ 19050 w 28575"/>
              <a:gd name="connsiteY3" fmla="*/ 38100 h 50006"/>
              <a:gd name="connsiteX4" fmla="*/ 21431 w 28575"/>
              <a:gd name="connsiteY4" fmla="*/ 45244 h 50006"/>
              <a:gd name="connsiteX5" fmla="*/ 28575 w 28575"/>
              <a:gd name="connsiteY5" fmla="*/ 47625 h 50006"/>
              <a:gd name="connsiteX6" fmla="*/ 28575 w 28575"/>
              <a:gd name="connsiteY6" fmla="*/ 50006 h 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" h="50006">
                <a:moveTo>
                  <a:pt x="0" y="0"/>
                </a:moveTo>
                <a:lnTo>
                  <a:pt x="0" y="0"/>
                </a:lnTo>
                <a:cubicBezTo>
                  <a:pt x="3969" y="11906"/>
                  <a:pt x="6293" y="24494"/>
                  <a:pt x="11906" y="35719"/>
                </a:cubicBezTo>
                <a:cubicBezTo>
                  <a:pt x="13029" y="37964"/>
                  <a:pt x="17275" y="36325"/>
                  <a:pt x="19050" y="38100"/>
                </a:cubicBezTo>
                <a:cubicBezTo>
                  <a:pt x="20825" y="39875"/>
                  <a:pt x="19656" y="43469"/>
                  <a:pt x="21431" y="45244"/>
                </a:cubicBezTo>
                <a:cubicBezTo>
                  <a:pt x="23206" y="47019"/>
                  <a:pt x="28575" y="47625"/>
                  <a:pt x="28575" y="47625"/>
                </a:cubicBezTo>
                <a:lnTo>
                  <a:pt x="28575" y="50006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5251450" y="4175125"/>
            <a:ext cx="473075" cy="231775"/>
          </a:xfrm>
          <a:custGeom>
            <a:avLst/>
            <a:gdLst>
              <a:gd name="connsiteX0" fmla="*/ 0 w 473075"/>
              <a:gd name="connsiteY0" fmla="*/ 0 h 231775"/>
              <a:gd name="connsiteX1" fmla="*/ 327025 w 473075"/>
              <a:gd name="connsiteY1" fmla="*/ 171450 h 231775"/>
              <a:gd name="connsiteX2" fmla="*/ 419100 w 473075"/>
              <a:gd name="connsiteY2" fmla="*/ 168275 h 231775"/>
              <a:gd name="connsiteX3" fmla="*/ 473075 w 473075"/>
              <a:gd name="connsiteY3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75" h="231775">
                <a:moveTo>
                  <a:pt x="0" y="0"/>
                </a:moveTo>
                <a:lnTo>
                  <a:pt x="327025" y="171450"/>
                </a:lnTo>
                <a:lnTo>
                  <a:pt x="419100" y="168275"/>
                </a:lnTo>
                <a:lnTo>
                  <a:pt x="473075" y="2317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5842000" y="4495800"/>
            <a:ext cx="209550" cy="101600"/>
          </a:xfrm>
          <a:custGeom>
            <a:avLst/>
            <a:gdLst>
              <a:gd name="connsiteX0" fmla="*/ 0 w 209550"/>
              <a:gd name="connsiteY0" fmla="*/ 0 h 101600"/>
              <a:gd name="connsiteX1" fmla="*/ 63500 w 209550"/>
              <a:gd name="connsiteY1" fmla="*/ 9525 h 101600"/>
              <a:gd name="connsiteX2" fmla="*/ 69850 w 209550"/>
              <a:gd name="connsiteY2" fmla="*/ 47625 h 101600"/>
              <a:gd name="connsiteX3" fmla="*/ 133350 w 209550"/>
              <a:gd name="connsiteY3" fmla="*/ 44450 h 101600"/>
              <a:gd name="connsiteX4" fmla="*/ 209550 w 209550"/>
              <a:gd name="connsiteY4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101600">
                <a:moveTo>
                  <a:pt x="0" y="0"/>
                </a:moveTo>
                <a:lnTo>
                  <a:pt x="63500" y="9525"/>
                </a:lnTo>
                <a:lnTo>
                  <a:pt x="69850" y="47625"/>
                </a:lnTo>
                <a:lnTo>
                  <a:pt x="133350" y="44450"/>
                </a:lnTo>
                <a:lnTo>
                  <a:pt x="209550" y="101600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6080125" y="4616450"/>
            <a:ext cx="812800" cy="628650"/>
          </a:xfrm>
          <a:custGeom>
            <a:avLst/>
            <a:gdLst>
              <a:gd name="connsiteX0" fmla="*/ 0 w 812800"/>
              <a:gd name="connsiteY0" fmla="*/ 0 h 628650"/>
              <a:gd name="connsiteX1" fmla="*/ 69850 w 812800"/>
              <a:gd name="connsiteY1" fmla="*/ 123825 h 628650"/>
              <a:gd name="connsiteX2" fmla="*/ 123825 w 812800"/>
              <a:gd name="connsiteY2" fmla="*/ 133350 h 628650"/>
              <a:gd name="connsiteX3" fmla="*/ 127000 w 812800"/>
              <a:gd name="connsiteY3" fmla="*/ 222250 h 628650"/>
              <a:gd name="connsiteX4" fmla="*/ 152400 w 812800"/>
              <a:gd name="connsiteY4" fmla="*/ 231775 h 628650"/>
              <a:gd name="connsiteX5" fmla="*/ 165100 w 812800"/>
              <a:gd name="connsiteY5" fmla="*/ 317500 h 628650"/>
              <a:gd name="connsiteX6" fmla="*/ 473075 w 812800"/>
              <a:gd name="connsiteY6" fmla="*/ 314325 h 628650"/>
              <a:gd name="connsiteX7" fmla="*/ 466725 w 812800"/>
              <a:gd name="connsiteY7" fmla="*/ 342900 h 628650"/>
              <a:gd name="connsiteX8" fmla="*/ 749300 w 812800"/>
              <a:gd name="connsiteY8" fmla="*/ 530225 h 628650"/>
              <a:gd name="connsiteX9" fmla="*/ 742950 w 812800"/>
              <a:gd name="connsiteY9" fmla="*/ 565150 h 628650"/>
              <a:gd name="connsiteX10" fmla="*/ 803275 w 812800"/>
              <a:gd name="connsiteY10" fmla="*/ 628650 h 628650"/>
              <a:gd name="connsiteX11" fmla="*/ 812800 w 812800"/>
              <a:gd name="connsiteY11" fmla="*/ 62547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800" h="628650">
                <a:moveTo>
                  <a:pt x="0" y="0"/>
                </a:moveTo>
                <a:lnTo>
                  <a:pt x="69850" y="123825"/>
                </a:lnTo>
                <a:lnTo>
                  <a:pt x="123825" y="133350"/>
                </a:lnTo>
                <a:lnTo>
                  <a:pt x="127000" y="222250"/>
                </a:lnTo>
                <a:lnTo>
                  <a:pt x="152400" y="231775"/>
                </a:lnTo>
                <a:lnTo>
                  <a:pt x="165100" y="317500"/>
                </a:lnTo>
                <a:lnTo>
                  <a:pt x="473075" y="314325"/>
                </a:lnTo>
                <a:lnTo>
                  <a:pt x="466725" y="342900"/>
                </a:lnTo>
                <a:lnTo>
                  <a:pt x="749300" y="530225"/>
                </a:lnTo>
                <a:lnTo>
                  <a:pt x="742950" y="565150"/>
                </a:lnTo>
                <a:lnTo>
                  <a:pt x="803275" y="628650"/>
                </a:lnTo>
                <a:lnTo>
                  <a:pt x="812800" y="6254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6950075" y="5254625"/>
            <a:ext cx="355600" cy="390525"/>
          </a:xfrm>
          <a:custGeom>
            <a:avLst/>
            <a:gdLst>
              <a:gd name="connsiteX0" fmla="*/ 0 w 355600"/>
              <a:gd name="connsiteY0" fmla="*/ 0 h 390525"/>
              <a:gd name="connsiteX1" fmla="*/ 149225 w 355600"/>
              <a:gd name="connsiteY1" fmla="*/ 6350 h 390525"/>
              <a:gd name="connsiteX2" fmla="*/ 206375 w 355600"/>
              <a:gd name="connsiteY2" fmla="*/ 146050 h 390525"/>
              <a:gd name="connsiteX3" fmla="*/ 231775 w 355600"/>
              <a:gd name="connsiteY3" fmla="*/ 174625 h 390525"/>
              <a:gd name="connsiteX4" fmla="*/ 263525 w 355600"/>
              <a:gd name="connsiteY4" fmla="*/ 196850 h 390525"/>
              <a:gd name="connsiteX5" fmla="*/ 263525 w 355600"/>
              <a:gd name="connsiteY5" fmla="*/ 241300 h 390525"/>
              <a:gd name="connsiteX6" fmla="*/ 355600 w 355600"/>
              <a:gd name="connsiteY6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00" h="390525">
                <a:moveTo>
                  <a:pt x="0" y="0"/>
                </a:moveTo>
                <a:lnTo>
                  <a:pt x="149225" y="6350"/>
                </a:lnTo>
                <a:lnTo>
                  <a:pt x="206375" y="146050"/>
                </a:lnTo>
                <a:lnTo>
                  <a:pt x="231775" y="174625"/>
                </a:lnTo>
                <a:lnTo>
                  <a:pt x="263525" y="196850"/>
                </a:lnTo>
                <a:lnTo>
                  <a:pt x="263525" y="241300"/>
                </a:lnTo>
                <a:lnTo>
                  <a:pt x="355600" y="39052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5381625" y="2063750"/>
            <a:ext cx="361950" cy="568325"/>
          </a:xfrm>
          <a:custGeom>
            <a:avLst/>
            <a:gdLst>
              <a:gd name="connsiteX0" fmla="*/ 0 w 361950"/>
              <a:gd name="connsiteY0" fmla="*/ 0 h 568325"/>
              <a:gd name="connsiteX1" fmla="*/ 238125 w 361950"/>
              <a:gd name="connsiteY1" fmla="*/ 177800 h 568325"/>
              <a:gd name="connsiteX2" fmla="*/ 250825 w 361950"/>
              <a:gd name="connsiteY2" fmla="*/ 301625 h 568325"/>
              <a:gd name="connsiteX3" fmla="*/ 298450 w 361950"/>
              <a:gd name="connsiteY3" fmla="*/ 361950 h 568325"/>
              <a:gd name="connsiteX4" fmla="*/ 361950 w 361950"/>
              <a:gd name="connsiteY4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568325">
                <a:moveTo>
                  <a:pt x="0" y="0"/>
                </a:moveTo>
                <a:lnTo>
                  <a:pt x="238125" y="177800"/>
                </a:lnTo>
                <a:lnTo>
                  <a:pt x="250825" y="301625"/>
                </a:lnTo>
                <a:lnTo>
                  <a:pt x="298450" y="361950"/>
                </a:lnTo>
                <a:lnTo>
                  <a:pt x="361950" y="56832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5776913" y="2719388"/>
            <a:ext cx="138112" cy="866775"/>
          </a:xfrm>
          <a:custGeom>
            <a:avLst/>
            <a:gdLst>
              <a:gd name="connsiteX0" fmla="*/ 9525 w 138112"/>
              <a:gd name="connsiteY0" fmla="*/ 0 h 866775"/>
              <a:gd name="connsiteX1" fmla="*/ 100012 w 138112"/>
              <a:gd name="connsiteY1" fmla="*/ 247650 h 866775"/>
              <a:gd name="connsiteX2" fmla="*/ 104775 w 138112"/>
              <a:gd name="connsiteY2" fmla="*/ 404812 h 866775"/>
              <a:gd name="connsiteX3" fmla="*/ 0 w 138112"/>
              <a:gd name="connsiteY3" fmla="*/ 671512 h 866775"/>
              <a:gd name="connsiteX4" fmla="*/ 23812 w 138112"/>
              <a:gd name="connsiteY4" fmla="*/ 795337 h 866775"/>
              <a:gd name="connsiteX5" fmla="*/ 138112 w 138112"/>
              <a:gd name="connsiteY5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12" h="866775">
                <a:moveTo>
                  <a:pt x="9525" y="0"/>
                </a:moveTo>
                <a:lnTo>
                  <a:pt x="100012" y="247650"/>
                </a:lnTo>
                <a:lnTo>
                  <a:pt x="104775" y="404812"/>
                </a:lnTo>
                <a:lnTo>
                  <a:pt x="0" y="671512"/>
                </a:lnTo>
                <a:lnTo>
                  <a:pt x="23812" y="795337"/>
                </a:lnTo>
                <a:lnTo>
                  <a:pt x="138112" y="8667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6034087" y="3700463"/>
            <a:ext cx="104775" cy="104775"/>
          </a:xfrm>
          <a:custGeom>
            <a:avLst/>
            <a:gdLst>
              <a:gd name="connsiteX0" fmla="*/ 0 w 104775"/>
              <a:gd name="connsiteY0" fmla="*/ 0 h 104775"/>
              <a:gd name="connsiteX1" fmla="*/ 95250 w 104775"/>
              <a:gd name="connsiteY1" fmla="*/ 104775 h 104775"/>
              <a:gd name="connsiteX2" fmla="*/ 104775 w 104775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104775">
                <a:moveTo>
                  <a:pt x="0" y="0"/>
                </a:moveTo>
                <a:lnTo>
                  <a:pt x="95250" y="104775"/>
                </a:lnTo>
                <a:lnTo>
                  <a:pt x="104775" y="1047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6210300" y="3871913"/>
            <a:ext cx="342900" cy="581025"/>
          </a:xfrm>
          <a:custGeom>
            <a:avLst/>
            <a:gdLst>
              <a:gd name="connsiteX0" fmla="*/ 0 w 342900"/>
              <a:gd name="connsiteY0" fmla="*/ 0 h 581025"/>
              <a:gd name="connsiteX1" fmla="*/ 90488 w 342900"/>
              <a:gd name="connsiteY1" fmla="*/ 57150 h 581025"/>
              <a:gd name="connsiteX2" fmla="*/ 200025 w 342900"/>
              <a:gd name="connsiteY2" fmla="*/ 271462 h 581025"/>
              <a:gd name="connsiteX3" fmla="*/ 195263 w 342900"/>
              <a:gd name="connsiteY3" fmla="*/ 333375 h 581025"/>
              <a:gd name="connsiteX4" fmla="*/ 180975 w 342900"/>
              <a:gd name="connsiteY4" fmla="*/ 404812 h 581025"/>
              <a:gd name="connsiteX5" fmla="*/ 223838 w 342900"/>
              <a:gd name="connsiteY5" fmla="*/ 523875 h 581025"/>
              <a:gd name="connsiteX6" fmla="*/ 342900 w 342900"/>
              <a:gd name="connsiteY6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581025">
                <a:moveTo>
                  <a:pt x="0" y="0"/>
                </a:moveTo>
                <a:lnTo>
                  <a:pt x="90488" y="57150"/>
                </a:lnTo>
                <a:lnTo>
                  <a:pt x="200025" y="271462"/>
                </a:lnTo>
                <a:lnTo>
                  <a:pt x="195263" y="333375"/>
                </a:lnTo>
                <a:lnTo>
                  <a:pt x="180975" y="404812"/>
                </a:lnTo>
                <a:lnTo>
                  <a:pt x="223838" y="523875"/>
                </a:lnTo>
                <a:lnTo>
                  <a:pt x="342900" y="58102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6553200" y="4448175"/>
            <a:ext cx="752475" cy="1019175"/>
          </a:xfrm>
          <a:custGeom>
            <a:avLst/>
            <a:gdLst>
              <a:gd name="connsiteX0" fmla="*/ 0 w 752475"/>
              <a:gd name="connsiteY0" fmla="*/ 0 h 1019175"/>
              <a:gd name="connsiteX1" fmla="*/ 323850 w 752475"/>
              <a:gd name="connsiteY1" fmla="*/ 266700 h 1019175"/>
              <a:gd name="connsiteX2" fmla="*/ 366713 w 752475"/>
              <a:gd name="connsiteY2" fmla="*/ 338138 h 1019175"/>
              <a:gd name="connsiteX3" fmla="*/ 509588 w 752475"/>
              <a:gd name="connsiteY3" fmla="*/ 528638 h 1019175"/>
              <a:gd name="connsiteX4" fmla="*/ 600075 w 752475"/>
              <a:gd name="connsiteY4" fmla="*/ 681038 h 1019175"/>
              <a:gd name="connsiteX5" fmla="*/ 752475 w 752475"/>
              <a:gd name="connsiteY5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1019175">
                <a:moveTo>
                  <a:pt x="0" y="0"/>
                </a:moveTo>
                <a:lnTo>
                  <a:pt x="323850" y="266700"/>
                </a:lnTo>
                <a:lnTo>
                  <a:pt x="366713" y="338138"/>
                </a:lnTo>
                <a:lnTo>
                  <a:pt x="509588" y="528638"/>
                </a:lnTo>
                <a:lnTo>
                  <a:pt x="600075" y="681038"/>
                </a:lnTo>
                <a:lnTo>
                  <a:pt x="752475" y="1019175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7315200" y="5467350"/>
            <a:ext cx="42863" cy="195263"/>
          </a:xfrm>
          <a:custGeom>
            <a:avLst/>
            <a:gdLst>
              <a:gd name="connsiteX0" fmla="*/ 0 w 42863"/>
              <a:gd name="connsiteY0" fmla="*/ 0 h 195263"/>
              <a:gd name="connsiteX1" fmla="*/ 42863 w 42863"/>
              <a:gd name="connsiteY1" fmla="*/ 104775 h 195263"/>
              <a:gd name="connsiteX2" fmla="*/ 14288 w 42863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3" h="195263">
                <a:moveTo>
                  <a:pt x="0" y="0"/>
                </a:moveTo>
                <a:lnTo>
                  <a:pt x="42863" y="104775"/>
                </a:lnTo>
                <a:lnTo>
                  <a:pt x="14288" y="195263"/>
                </a:lnTo>
              </a:path>
            </a:pathLst>
          </a:custGeom>
          <a:noFill/>
          <a:ln w="31750">
            <a:solidFill>
              <a:srgbClr val="37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5691188" y="4691063"/>
            <a:ext cx="1262062" cy="771525"/>
          </a:xfrm>
          <a:custGeom>
            <a:avLst/>
            <a:gdLst>
              <a:gd name="connsiteX0" fmla="*/ 1257300 w 1262062"/>
              <a:gd name="connsiteY0" fmla="*/ 771525 h 771525"/>
              <a:gd name="connsiteX1" fmla="*/ 1262062 w 1262062"/>
              <a:gd name="connsiteY1" fmla="*/ 700087 h 771525"/>
              <a:gd name="connsiteX2" fmla="*/ 909637 w 1262062"/>
              <a:gd name="connsiteY2" fmla="*/ 690562 h 771525"/>
              <a:gd name="connsiteX3" fmla="*/ 809625 w 1262062"/>
              <a:gd name="connsiteY3" fmla="*/ 561975 h 771525"/>
              <a:gd name="connsiteX4" fmla="*/ 419100 w 1262062"/>
              <a:gd name="connsiteY4" fmla="*/ 547687 h 771525"/>
              <a:gd name="connsiteX5" fmla="*/ 261937 w 1262062"/>
              <a:gd name="connsiteY5" fmla="*/ 385762 h 771525"/>
              <a:gd name="connsiteX6" fmla="*/ 85725 w 1262062"/>
              <a:gd name="connsiteY6" fmla="*/ 381000 h 771525"/>
              <a:gd name="connsiteX7" fmla="*/ 28575 w 1262062"/>
              <a:gd name="connsiteY7" fmla="*/ 352425 h 771525"/>
              <a:gd name="connsiteX8" fmla="*/ 0 w 1262062"/>
              <a:gd name="connsiteY8" fmla="*/ 4762 h 771525"/>
              <a:gd name="connsiteX9" fmla="*/ 4762 w 1262062"/>
              <a:gd name="connsiteY9" fmla="*/ 0 h 771525"/>
              <a:gd name="connsiteX0" fmla="*/ 1257300 w 1262062"/>
              <a:gd name="connsiteY0" fmla="*/ 771525 h 771525"/>
              <a:gd name="connsiteX1" fmla="*/ 1262062 w 1262062"/>
              <a:gd name="connsiteY1" fmla="*/ 700087 h 771525"/>
              <a:gd name="connsiteX2" fmla="*/ 909637 w 1262062"/>
              <a:gd name="connsiteY2" fmla="*/ 690562 h 771525"/>
              <a:gd name="connsiteX3" fmla="*/ 809625 w 1262062"/>
              <a:gd name="connsiteY3" fmla="*/ 561975 h 771525"/>
              <a:gd name="connsiteX4" fmla="*/ 404813 w 1262062"/>
              <a:gd name="connsiteY4" fmla="*/ 566737 h 771525"/>
              <a:gd name="connsiteX5" fmla="*/ 261937 w 1262062"/>
              <a:gd name="connsiteY5" fmla="*/ 385762 h 771525"/>
              <a:gd name="connsiteX6" fmla="*/ 85725 w 1262062"/>
              <a:gd name="connsiteY6" fmla="*/ 381000 h 771525"/>
              <a:gd name="connsiteX7" fmla="*/ 28575 w 1262062"/>
              <a:gd name="connsiteY7" fmla="*/ 352425 h 771525"/>
              <a:gd name="connsiteX8" fmla="*/ 0 w 1262062"/>
              <a:gd name="connsiteY8" fmla="*/ 4762 h 771525"/>
              <a:gd name="connsiteX9" fmla="*/ 4762 w 1262062"/>
              <a:gd name="connsiteY9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2062" h="771525">
                <a:moveTo>
                  <a:pt x="1257300" y="771525"/>
                </a:moveTo>
                <a:lnTo>
                  <a:pt x="1262062" y="700087"/>
                </a:lnTo>
                <a:lnTo>
                  <a:pt x="909637" y="690562"/>
                </a:lnTo>
                <a:lnTo>
                  <a:pt x="809625" y="561975"/>
                </a:lnTo>
                <a:lnTo>
                  <a:pt x="404813" y="566737"/>
                </a:lnTo>
                <a:lnTo>
                  <a:pt x="261937" y="385762"/>
                </a:lnTo>
                <a:lnTo>
                  <a:pt x="85725" y="381000"/>
                </a:lnTo>
                <a:lnTo>
                  <a:pt x="28575" y="352425"/>
                </a:lnTo>
                <a:lnTo>
                  <a:pt x="0" y="4762"/>
                </a:lnTo>
                <a:lnTo>
                  <a:pt x="4762" y="0"/>
                </a:lnTo>
              </a:path>
            </a:pathLst>
          </a:custGeom>
          <a:noFill/>
          <a:ln w="31750" cmpd="sng">
            <a:solidFill>
              <a:srgbClr val="9469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5715000" y="4562475"/>
            <a:ext cx="1571625" cy="1009650"/>
          </a:xfrm>
          <a:custGeom>
            <a:avLst/>
            <a:gdLst>
              <a:gd name="connsiteX0" fmla="*/ 1571625 w 1571625"/>
              <a:gd name="connsiteY0" fmla="*/ 1009650 h 1009650"/>
              <a:gd name="connsiteX1" fmla="*/ 1200150 w 1571625"/>
              <a:gd name="connsiteY1" fmla="*/ 371475 h 1009650"/>
              <a:gd name="connsiteX2" fmla="*/ 1028700 w 1571625"/>
              <a:gd name="connsiteY2" fmla="*/ 176213 h 1009650"/>
              <a:gd name="connsiteX3" fmla="*/ 561975 w 1571625"/>
              <a:gd name="connsiteY3" fmla="*/ 14288 h 1009650"/>
              <a:gd name="connsiteX4" fmla="*/ 290513 w 1571625"/>
              <a:gd name="connsiteY4" fmla="*/ 66675 h 1009650"/>
              <a:gd name="connsiteX5" fmla="*/ 28575 w 1571625"/>
              <a:gd name="connsiteY5" fmla="*/ 66675 h 1009650"/>
              <a:gd name="connsiteX6" fmla="*/ 0 w 1571625"/>
              <a:gd name="connsiteY6" fmla="*/ 14288 h 1009650"/>
              <a:gd name="connsiteX7" fmla="*/ 4763 w 1571625"/>
              <a:gd name="connsiteY7" fmla="*/ 0 h 1009650"/>
              <a:gd name="connsiteX0" fmla="*/ 1571625 w 1571625"/>
              <a:gd name="connsiteY0" fmla="*/ 1009650 h 1009650"/>
              <a:gd name="connsiteX1" fmla="*/ 1200150 w 1571625"/>
              <a:gd name="connsiteY1" fmla="*/ 371475 h 1009650"/>
              <a:gd name="connsiteX2" fmla="*/ 1028700 w 1571625"/>
              <a:gd name="connsiteY2" fmla="*/ 176213 h 1009650"/>
              <a:gd name="connsiteX3" fmla="*/ 857250 w 1571625"/>
              <a:gd name="connsiteY3" fmla="*/ 80963 h 1009650"/>
              <a:gd name="connsiteX4" fmla="*/ 561975 w 1571625"/>
              <a:gd name="connsiteY4" fmla="*/ 14288 h 1009650"/>
              <a:gd name="connsiteX5" fmla="*/ 290513 w 1571625"/>
              <a:gd name="connsiteY5" fmla="*/ 66675 h 1009650"/>
              <a:gd name="connsiteX6" fmla="*/ 28575 w 1571625"/>
              <a:gd name="connsiteY6" fmla="*/ 66675 h 1009650"/>
              <a:gd name="connsiteX7" fmla="*/ 0 w 1571625"/>
              <a:gd name="connsiteY7" fmla="*/ 14288 h 1009650"/>
              <a:gd name="connsiteX8" fmla="*/ 4763 w 1571625"/>
              <a:gd name="connsiteY8" fmla="*/ 0 h 1009650"/>
              <a:gd name="connsiteX0" fmla="*/ 1571625 w 1571625"/>
              <a:gd name="connsiteY0" fmla="*/ 1009650 h 1009650"/>
              <a:gd name="connsiteX1" fmla="*/ 1200150 w 1571625"/>
              <a:gd name="connsiteY1" fmla="*/ 371475 h 1009650"/>
              <a:gd name="connsiteX2" fmla="*/ 1138238 w 1571625"/>
              <a:gd name="connsiteY2" fmla="*/ 314325 h 1009650"/>
              <a:gd name="connsiteX3" fmla="*/ 1028700 w 1571625"/>
              <a:gd name="connsiteY3" fmla="*/ 176213 h 1009650"/>
              <a:gd name="connsiteX4" fmla="*/ 857250 w 1571625"/>
              <a:gd name="connsiteY4" fmla="*/ 80963 h 1009650"/>
              <a:gd name="connsiteX5" fmla="*/ 561975 w 1571625"/>
              <a:gd name="connsiteY5" fmla="*/ 14288 h 1009650"/>
              <a:gd name="connsiteX6" fmla="*/ 290513 w 1571625"/>
              <a:gd name="connsiteY6" fmla="*/ 66675 h 1009650"/>
              <a:gd name="connsiteX7" fmla="*/ 28575 w 1571625"/>
              <a:gd name="connsiteY7" fmla="*/ 66675 h 1009650"/>
              <a:gd name="connsiteX8" fmla="*/ 0 w 1571625"/>
              <a:gd name="connsiteY8" fmla="*/ 14288 h 1009650"/>
              <a:gd name="connsiteX9" fmla="*/ 4763 w 1571625"/>
              <a:gd name="connsiteY9" fmla="*/ 0 h 1009650"/>
              <a:gd name="connsiteX0" fmla="*/ 1571625 w 1571625"/>
              <a:gd name="connsiteY0" fmla="*/ 1009650 h 1009650"/>
              <a:gd name="connsiteX1" fmla="*/ 1200150 w 1571625"/>
              <a:gd name="connsiteY1" fmla="*/ 371475 h 1009650"/>
              <a:gd name="connsiteX2" fmla="*/ 1119188 w 1571625"/>
              <a:gd name="connsiteY2" fmla="*/ 314325 h 1009650"/>
              <a:gd name="connsiteX3" fmla="*/ 1028700 w 1571625"/>
              <a:gd name="connsiteY3" fmla="*/ 176213 h 1009650"/>
              <a:gd name="connsiteX4" fmla="*/ 857250 w 1571625"/>
              <a:gd name="connsiteY4" fmla="*/ 80963 h 1009650"/>
              <a:gd name="connsiteX5" fmla="*/ 561975 w 1571625"/>
              <a:gd name="connsiteY5" fmla="*/ 14288 h 1009650"/>
              <a:gd name="connsiteX6" fmla="*/ 290513 w 1571625"/>
              <a:gd name="connsiteY6" fmla="*/ 66675 h 1009650"/>
              <a:gd name="connsiteX7" fmla="*/ 28575 w 1571625"/>
              <a:gd name="connsiteY7" fmla="*/ 66675 h 1009650"/>
              <a:gd name="connsiteX8" fmla="*/ 0 w 1571625"/>
              <a:gd name="connsiteY8" fmla="*/ 14288 h 1009650"/>
              <a:gd name="connsiteX9" fmla="*/ 4763 w 1571625"/>
              <a:gd name="connsiteY9" fmla="*/ 0 h 1009650"/>
              <a:gd name="connsiteX0" fmla="*/ 1571625 w 1571625"/>
              <a:gd name="connsiteY0" fmla="*/ 1009650 h 1009650"/>
              <a:gd name="connsiteX1" fmla="*/ 1190625 w 1571625"/>
              <a:gd name="connsiteY1" fmla="*/ 376238 h 1009650"/>
              <a:gd name="connsiteX2" fmla="*/ 1119188 w 1571625"/>
              <a:gd name="connsiteY2" fmla="*/ 314325 h 1009650"/>
              <a:gd name="connsiteX3" fmla="*/ 1028700 w 1571625"/>
              <a:gd name="connsiteY3" fmla="*/ 176213 h 1009650"/>
              <a:gd name="connsiteX4" fmla="*/ 857250 w 1571625"/>
              <a:gd name="connsiteY4" fmla="*/ 80963 h 1009650"/>
              <a:gd name="connsiteX5" fmla="*/ 561975 w 1571625"/>
              <a:gd name="connsiteY5" fmla="*/ 14288 h 1009650"/>
              <a:gd name="connsiteX6" fmla="*/ 290513 w 1571625"/>
              <a:gd name="connsiteY6" fmla="*/ 66675 h 1009650"/>
              <a:gd name="connsiteX7" fmla="*/ 28575 w 1571625"/>
              <a:gd name="connsiteY7" fmla="*/ 66675 h 1009650"/>
              <a:gd name="connsiteX8" fmla="*/ 0 w 1571625"/>
              <a:gd name="connsiteY8" fmla="*/ 14288 h 1009650"/>
              <a:gd name="connsiteX9" fmla="*/ 4763 w 1571625"/>
              <a:gd name="connsiteY9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625" h="1009650">
                <a:moveTo>
                  <a:pt x="1571625" y="1009650"/>
                </a:moveTo>
                <a:lnTo>
                  <a:pt x="1190625" y="376238"/>
                </a:lnTo>
                <a:cubicBezTo>
                  <a:pt x="1174750" y="352426"/>
                  <a:pt x="1135063" y="338137"/>
                  <a:pt x="1119188" y="314325"/>
                </a:cubicBezTo>
                <a:lnTo>
                  <a:pt x="1028700" y="176213"/>
                </a:lnTo>
                <a:cubicBezTo>
                  <a:pt x="963613" y="153988"/>
                  <a:pt x="922337" y="103188"/>
                  <a:pt x="857250" y="80963"/>
                </a:cubicBezTo>
                <a:lnTo>
                  <a:pt x="561975" y="14288"/>
                </a:lnTo>
                <a:lnTo>
                  <a:pt x="290513" y="66675"/>
                </a:lnTo>
                <a:lnTo>
                  <a:pt x="28575" y="66675"/>
                </a:lnTo>
                <a:lnTo>
                  <a:pt x="0" y="14288"/>
                </a:lnTo>
                <a:lnTo>
                  <a:pt x="4763" y="0"/>
                </a:ln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6948488" y="4281488"/>
            <a:ext cx="547688" cy="1466849"/>
          </a:xfrm>
          <a:custGeom>
            <a:avLst/>
            <a:gdLst>
              <a:gd name="connsiteX0" fmla="*/ 542925 w 542925"/>
              <a:gd name="connsiteY0" fmla="*/ 1400175 h 1400175"/>
              <a:gd name="connsiteX1" fmla="*/ 538163 w 542925"/>
              <a:gd name="connsiteY1" fmla="*/ 1219200 h 1400175"/>
              <a:gd name="connsiteX2" fmla="*/ 414338 w 542925"/>
              <a:gd name="connsiteY2" fmla="*/ 1176337 h 1400175"/>
              <a:gd name="connsiteX3" fmla="*/ 280988 w 542925"/>
              <a:gd name="connsiteY3" fmla="*/ 862012 h 1400175"/>
              <a:gd name="connsiteX4" fmla="*/ 338138 w 542925"/>
              <a:gd name="connsiteY4" fmla="*/ 652462 h 1400175"/>
              <a:gd name="connsiteX5" fmla="*/ 290513 w 542925"/>
              <a:gd name="connsiteY5" fmla="*/ 619125 h 1400175"/>
              <a:gd name="connsiteX6" fmla="*/ 390525 w 542925"/>
              <a:gd name="connsiteY6" fmla="*/ 461962 h 1400175"/>
              <a:gd name="connsiteX7" fmla="*/ 314325 w 542925"/>
              <a:gd name="connsiteY7" fmla="*/ 266700 h 1400175"/>
              <a:gd name="connsiteX8" fmla="*/ 57150 w 542925"/>
              <a:gd name="connsiteY8" fmla="*/ 285750 h 1400175"/>
              <a:gd name="connsiteX9" fmla="*/ 0 w 542925"/>
              <a:gd name="connsiteY9" fmla="*/ 0 h 1400175"/>
              <a:gd name="connsiteX0" fmla="*/ 547687 w 547687"/>
              <a:gd name="connsiteY0" fmla="*/ 1404937 h 1404937"/>
              <a:gd name="connsiteX1" fmla="*/ 542925 w 547687"/>
              <a:gd name="connsiteY1" fmla="*/ 1223962 h 1404937"/>
              <a:gd name="connsiteX2" fmla="*/ 419100 w 547687"/>
              <a:gd name="connsiteY2" fmla="*/ 1181099 h 1404937"/>
              <a:gd name="connsiteX3" fmla="*/ 285750 w 547687"/>
              <a:gd name="connsiteY3" fmla="*/ 866774 h 1404937"/>
              <a:gd name="connsiteX4" fmla="*/ 342900 w 547687"/>
              <a:gd name="connsiteY4" fmla="*/ 657224 h 1404937"/>
              <a:gd name="connsiteX5" fmla="*/ 295275 w 547687"/>
              <a:gd name="connsiteY5" fmla="*/ 623887 h 1404937"/>
              <a:gd name="connsiteX6" fmla="*/ 395287 w 547687"/>
              <a:gd name="connsiteY6" fmla="*/ 466724 h 1404937"/>
              <a:gd name="connsiteX7" fmla="*/ 319087 w 547687"/>
              <a:gd name="connsiteY7" fmla="*/ 271462 h 1404937"/>
              <a:gd name="connsiteX8" fmla="*/ 61912 w 547687"/>
              <a:gd name="connsiteY8" fmla="*/ 290512 h 1404937"/>
              <a:gd name="connsiteX9" fmla="*/ 0 w 547687"/>
              <a:gd name="connsiteY9" fmla="*/ 0 h 1404937"/>
              <a:gd name="connsiteX0" fmla="*/ 542925 w 542925"/>
              <a:gd name="connsiteY0" fmla="*/ 1438274 h 1438274"/>
              <a:gd name="connsiteX1" fmla="*/ 538163 w 542925"/>
              <a:gd name="connsiteY1" fmla="*/ 1257299 h 1438274"/>
              <a:gd name="connsiteX2" fmla="*/ 414338 w 542925"/>
              <a:gd name="connsiteY2" fmla="*/ 1214436 h 1438274"/>
              <a:gd name="connsiteX3" fmla="*/ 280988 w 542925"/>
              <a:gd name="connsiteY3" fmla="*/ 900111 h 1438274"/>
              <a:gd name="connsiteX4" fmla="*/ 338138 w 542925"/>
              <a:gd name="connsiteY4" fmla="*/ 690561 h 1438274"/>
              <a:gd name="connsiteX5" fmla="*/ 290513 w 542925"/>
              <a:gd name="connsiteY5" fmla="*/ 657224 h 1438274"/>
              <a:gd name="connsiteX6" fmla="*/ 390525 w 542925"/>
              <a:gd name="connsiteY6" fmla="*/ 500061 h 1438274"/>
              <a:gd name="connsiteX7" fmla="*/ 314325 w 542925"/>
              <a:gd name="connsiteY7" fmla="*/ 304799 h 1438274"/>
              <a:gd name="connsiteX8" fmla="*/ 57150 w 542925"/>
              <a:gd name="connsiteY8" fmla="*/ 323849 h 1438274"/>
              <a:gd name="connsiteX9" fmla="*/ 0 w 542925"/>
              <a:gd name="connsiteY9" fmla="*/ 0 h 1438274"/>
              <a:gd name="connsiteX0" fmla="*/ 552450 w 552450"/>
              <a:gd name="connsiteY0" fmla="*/ 1438274 h 1438274"/>
              <a:gd name="connsiteX1" fmla="*/ 547688 w 552450"/>
              <a:gd name="connsiteY1" fmla="*/ 1257299 h 1438274"/>
              <a:gd name="connsiteX2" fmla="*/ 423863 w 552450"/>
              <a:gd name="connsiteY2" fmla="*/ 1214436 h 1438274"/>
              <a:gd name="connsiteX3" fmla="*/ 290513 w 552450"/>
              <a:gd name="connsiteY3" fmla="*/ 900111 h 1438274"/>
              <a:gd name="connsiteX4" fmla="*/ 347663 w 552450"/>
              <a:gd name="connsiteY4" fmla="*/ 690561 h 1438274"/>
              <a:gd name="connsiteX5" fmla="*/ 300038 w 552450"/>
              <a:gd name="connsiteY5" fmla="*/ 657224 h 1438274"/>
              <a:gd name="connsiteX6" fmla="*/ 400050 w 552450"/>
              <a:gd name="connsiteY6" fmla="*/ 500061 h 1438274"/>
              <a:gd name="connsiteX7" fmla="*/ 323850 w 552450"/>
              <a:gd name="connsiteY7" fmla="*/ 304799 h 1438274"/>
              <a:gd name="connsiteX8" fmla="*/ 66675 w 552450"/>
              <a:gd name="connsiteY8" fmla="*/ 323849 h 1438274"/>
              <a:gd name="connsiteX9" fmla="*/ 0 w 552450"/>
              <a:gd name="connsiteY9" fmla="*/ 0 h 1438274"/>
              <a:gd name="connsiteX0" fmla="*/ 542925 w 542925"/>
              <a:gd name="connsiteY0" fmla="*/ 1462086 h 1462086"/>
              <a:gd name="connsiteX1" fmla="*/ 538163 w 542925"/>
              <a:gd name="connsiteY1" fmla="*/ 1281111 h 1462086"/>
              <a:gd name="connsiteX2" fmla="*/ 414338 w 542925"/>
              <a:gd name="connsiteY2" fmla="*/ 1238248 h 1462086"/>
              <a:gd name="connsiteX3" fmla="*/ 280988 w 542925"/>
              <a:gd name="connsiteY3" fmla="*/ 923923 h 1462086"/>
              <a:gd name="connsiteX4" fmla="*/ 338138 w 542925"/>
              <a:gd name="connsiteY4" fmla="*/ 714373 h 1462086"/>
              <a:gd name="connsiteX5" fmla="*/ 290513 w 542925"/>
              <a:gd name="connsiteY5" fmla="*/ 681036 h 1462086"/>
              <a:gd name="connsiteX6" fmla="*/ 390525 w 542925"/>
              <a:gd name="connsiteY6" fmla="*/ 523873 h 1462086"/>
              <a:gd name="connsiteX7" fmla="*/ 314325 w 542925"/>
              <a:gd name="connsiteY7" fmla="*/ 328611 h 1462086"/>
              <a:gd name="connsiteX8" fmla="*/ 57150 w 542925"/>
              <a:gd name="connsiteY8" fmla="*/ 347661 h 1462086"/>
              <a:gd name="connsiteX9" fmla="*/ 0 w 542925"/>
              <a:gd name="connsiteY9" fmla="*/ 0 h 1462086"/>
              <a:gd name="connsiteX0" fmla="*/ 557213 w 557213"/>
              <a:gd name="connsiteY0" fmla="*/ 1462086 h 1462086"/>
              <a:gd name="connsiteX1" fmla="*/ 552451 w 557213"/>
              <a:gd name="connsiteY1" fmla="*/ 1281111 h 1462086"/>
              <a:gd name="connsiteX2" fmla="*/ 428626 w 557213"/>
              <a:gd name="connsiteY2" fmla="*/ 1238248 h 1462086"/>
              <a:gd name="connsiteX3" fmla="*/ 295276 w 557213"/>
              <a:gd name="connsiteY3" fmla="*/ 923923 h 1462086"/>
              <a:gd name="connsiteX4" fmla="*/ 352426 w 557213"/>
              <a:gd name="connsiteY4" fmla="*/ 714373 h 1462086"/>
              <a:gd name="connsiteX5" fmla="*/ 304801 w 557213"/>
              <a:gd name="connsiteY5" fmla="*/ 681036 h 1462086"/>
              <a:gd name="connsiteX6" fmla="*/ 404813 w 557213"/>
              <a:gd name="connsiteY6" fmla="*/ 523873 h 1462086"/>
              <a:gd name="connsiteX7" fmla="*/ 328613 w 557213"/>
              <a:gd name="connsiteY7" fmla="*/ 328611 h 1462086"/>
              <a:gd name="connsiteX8" fmla="*/ 71438 w 557213"/>
              <a:gd name="connsiteY8" fmla="*/ 347661 h 1462086"/>
              <a:gd name="connsiteX9" fmla="*/ 0 w 557213"/>
              <a:gd name="connsiteY9" fmla="*/ 0 h 1462086"/>
              <a:gd name="connsiteX0" fmla="*/ 547688 w 547688"/>
              <a:gd name="connsiteY0" fmla="*/ 1466849 h 1466849"/>
              <a:gd name="connsiteX1" fmla="*/ 542926 w 547688"/>
              <a:gd name="connsiteY1" fmla="*/ 1285874 h 1466849"/>
              <a:gd name="connsiteX2" fmla="*/ 419101 w 547688"/>
              <a:gd name="connsiteY2" fmla="*/ 1243011 h 1466849"/>
              <a:gd name="connsiteX3" fmla="*/ 285751 w 547688"/>
              <a:gd name="connsiteY3" fmla="*/ 928686 h 1466849"/>
              <a:gd name="connsiteX4" fmla="*/ 342901 w 547688"/>
              <a:gd name="connsiteY4" fmla="*/ 719136 h 1466849"/>
              <a:gd name="connsiteX5" fmla="*/ 295276 w 547688"/>
              <a:gd name="connsiteY5" fmla="*/ 685799 h 1466849"/>
              <a:gd name="connsiteX6" fmla="*/ 395288 w 547688"/>
              <a:gd name="connsiteY6" fmla="*/ 528636 h 1466849"/>
              <a:gd name="connsiteX7" fmla="*/ 319088 w 547688"/>
              <a:gd name="connsiteY7" fmla="*/ 333374 h 1466849"/>
              <a:gd name="connsiteX8" fmla="*/ 61913 w 547688"/>
              <a:gd name="connsiteY8" fmla="*/ 352424 h 1466849"/>
              <a:gd name="connsiteX9" fmla="*/ 0 w 547688"/>
              <a:gd name="connsiteY9" fmla="*/ 0 h 146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688" h="1466849">
                <a:moveTo>
                  <a:pt x="547688" y="1466849"/>
                </a:moveTo>
                <a:lnTo>
                  <a:pt x="542926" y="1285874"/>
                </a:lnTo>
                <a:lnTo>
                  <a:pt x="419101" y="1243011"/>
                </a:lnTo>
                <a:lnTo>
                  <a:pt x="285751" y="928686"/>
                </a:lnTo>
                <a:lnTo>
                  <a:pt x="342901" y="719136"/>
                </a:lnTo>
                <a:lnTo>
                  <a:pt x="295276" y="685799"/>
                </a:lnTo>
                <a:lnTo>
                  <a:pt x="395288" y="528636"/>
                </a:lnTo>
                <a:lnTo>
                  <a:pt x="319088" y="333374"/>
                </a:lnTo>
                <a:lnTo>
                  <a:pt x="61913" y="352424"/>
                </a:lnTo>
                <a:cubicBezTo>
                  <a:pt x="42863" y="257174"/>
                  <a:pt x="19050" y="95250"/>
                  <a:pt x="0" y="0"/>
                </a:cubicBez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5881687" y="4271963"/>
            <a:ext cx="104775" cy="233363"/>
          </a:xfrm>
          <a:custGeom>
            <a:avLst/>
            <a:gdLst>
              <a:gd name="connsiteX0" fmla="*/ 0 w 80963"/>
              <a:gd name="connsiteY0" fmla="*/ 190500 h 190500"/>
              <a:gd name="connsiteX1" fmla="*/ 80963 w 80963"/>
              <a:gd name="connsiteY1" fmla="*/ 0 h 190500"/>
              <a:gd name="connsiteX0" fmla="*/ 0 w 95250"/>
              <a:gd name="connsiteY0" fmla="*/ 228600 h 228600"/>
              <a:gd name="connsiteX1" fmla="*/ 95250 w 95250"/>
              <a:gd name="connsiteY1" fmla="*/ 0 h 228600"/>
              <a:gd name="connsiteX0" fmla="*/ 0 w 104775"/>
              <a:gd name="connsiteY0" fmla="*/ 233363 h 233363"/>
              <a:gd name="connsiteX1" fmla="*/ 104775 w 104775"/>
              <a:gd name="connsiteY1" fmla="*/ 0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233363">
                <a:moveTo>
                  <a:pt x="0" y="233363"/>
                </a:moveTo>
                <a:cubicBezTo>
                  <a:pt x="26988" y="169863"/>
                  <a:pt x="77787" y="63500"/>
                  <a:pt x="104775" y="0"/>
                </a:cubicBezTo>
              </a:path>
            </a:pathLst>
          </a:custGeom>
          <a:noFill/>
          <a:ln w="31750">
            <a:solidFill>
              <a:srgbClr val="946925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6958009" y="3505200"/>
            <a:ext cx="776289" cy="714377"/>
          </a:xfrm>
          <a:custGeom>
            <a:avLst/>
            <a:gdLst>
              <a:gd name="connsiteX0" fmla="*/ 695325 w 695325"/>
              <a:gd name="connsiteY0" fmla="*/ 0 h 704850"/>
              <a:gd name="connsiteX1" fmla="*/ 585788 w 695325"/>
              <a:gd name="connsiteY1" fmla="*/ 690563 h 704850"/>
              <a:gd name="connsiteX2" fmla="*/ 28575 w 695325"/>
              <a:gd name="connsiteY2" fmla="*/ 690563 h 704850"/>
              <a:gd name="connsiteX3" fmla="*/ 0 w 695325"/>
              <a:gd name="connsiteY3" fmla="*/ 704850 h 704850"/>
              <a:gd name="connsiteX0" fmla="*/ 700088 w 700088"/>
              <a:gd name="connsiteY0" fmla="*/ 0 h 728663"/>
              <a:gd name="connsiteX1" fmla="*/ 590551 w 700088"/>
              <a:gd name="connsiteY1" fmla="*/ 690563 h 728663"/>
              <a:gd name="connsiteX2" fmla="*/ 33338 w 700088"/>
              <a:gd name="connsiteY2" fmla="*/ 690563 h 728663"/>
              <a:gd name="connsiteX3" fmla="*/ 0 w 700088"/>
              <a:gd name="connsiteY3" fmla="*/ 728663 h 728663"/>
              <a:gd name="connsiteX0" fmla="*/ 742951 w 742951"/>
              <a:gd name="connsiteY0" fmla="*/ 0 h 738188"/>
              <a:gd name="connsiteX1" fmla="*/ 633414 w 742951"/>
              <a:gd name="connsiteY1" fmla="*/ 690563 h 738188"/>
              <a:gd name="connsiteX2" fmla="*/ 76201 w 742951"/>
              <a:gd name="connsiteY2" fmla="*/ 690563 h 738188"/>
              <a:gd name="connsiteX3" fmla="*/ 0 w 742951"/>
              <a:gd name="connsiteY3" fmla="*/ 738188 h 738188"/>
              <a:gd name="connsiteX0" fmla="*/ 733426 w 733426"/>
              <a:gd name="connsiteY0" fmla="*/ 0 h 714376"/>
              <a:gd name="connsiteX1" fmla="*/ 623889 w 733426"/>
              <a:gd name="connsiteY1" fmla="*/ 690563 h 714376"/>
              <a:gd name="connsiteX2" fmla="*/ 66676 w 733426"/>
              <a:gd name="connsiteY2" fmla="*/ 690563 h 714376"/>
              <a:gd name="connsiteX3" fmla="*/ 0 w 733426"/>
              <a:gd name="connsiteY3" fmla="*/ 714376 h 714376"/>
              <a:gd name="connsiteX0" fmla="*/ 733426 w 733426"/>
              <a:gd name="connsiteY0" fmla="*/ 0 h 729296"/>
              <a:gd name="connsiteX1" fmla="*/ 623889 w 733426"/>
              <a:gd name="connsiteY1" fmla="*/ 690563 h 729296"/>
              <a:gd name="connsiteX2" fmla="*/ 57151 w 733426"/>
              <a:gd name="connsiteY2" fmla="*/ 728663 h 729296"/>
              <a:gd name="connsiteX3" fmla="*/ 0 w 733426"/>
              <a:gd name="connsiteY3" fmla="*/ 714376 h 729296"/>
              <a:gd name="connsiteX0" fmla="*/ 733426 w 733426"/>
              <a:gd name="connsiteY0" fmla="*/ 0 h 715749"/>
              <a:gd name="connsiteX1" fmla="*/ 623889 w 733426"/>
              <a:gd name="connsiteY1" fmla="*/ 690563 h 715749"/>
              <a:gd name="connsiteX2" fmla="*/ 57151 w 733426"/>
              <a:gd name="connsiteY2" fmla="*/ 714375 h 715749"/>
              <a:gd name="connsiteX3" fmla="*/ 0 w 733426"/>
              <a:gd name="connsiteY3" fmla="*/ 714376 h 715749"/>
              <a:gd name="connsiteX0" fmla="*/ 742951 w 742951"/>
              <a:gd name="connsiteY0" fmla="*/ 0 h 733426"/>
              <a:gd name="connsiteX1" fmla="*/ 633414 w 742951"/>
              <a:gd name="connsiteY1" fmla="*/ 690563 h 733426"/>
              <a:gd name="connsiteX2" fmla="*/ 66676 w 742951"/>
              <a:gd name="connsiteY2" fmla="*/ 714375 h 733426"/>
              <a:gd name="connsiteX3" fmla="*/ 0 w 742951"/>
              <a:gd name="connsiteY3" fmla="*/ 733426 h 733426"/>
              <a:gd name="connsiteX0" fmla="*/ 747714 w 747714"/>
              <a:gd name="connsiteY0" fmla="*/ 0 h 723901"/>
              <a:gd name="connsiteX1" fmla="*/ 638177 w 747714"/>
              <a:gd name="connsiteY1" fmla="*/ 690563 h 723901"/>
              <a:gd name="connsiteX2" fmla="*/ 71439 w 747714"/>
              <a:gd name="connsiteY2" fmla="*/ 714375 h 723901"/>
              <a:gd name="connsiteX3" fmla="*/ 0 w 747714"/>
              <a:gd name="connsiteY3" fmla="*/ 723901 h 723901"/>
              <a:gd name="connsiteX0" fmla="*/ 766764 w 766764"/>
              <a:gd name="connsiteY0" fmla="*/ 0 h 738189"/>
              <a:gd name="connsiteX1" fmla="*/ 657227 w 766764"/>
              <a:gd name="connsiteY1" fmla="*/ 690563 h 738189"/>
              <a:gd name="connsiteX2" fmla="*/ 90489 w 766764"/>
              <a:gd name="connsiteY2" fmla="*/ 714375 h 738189"/>
              <a:gd name="connsiteX3" fmla="*/ 0 w 766764"/>
              <a:gd name="connsiteY3" fmla="*/ 738189 h 738189"/>
              <a:gd name="connsiteX0" fmla="*/ 766764 w 766764"/>
              <a:gd name="connsiteY0" fmla="*/ 0 h 738189"/>
              <a:gd name="connsiteX1" fmla="*/ 657227 w 766764"/>
              <a:gd name="connsiteY1" fmla="*/ 690563 h 738189"/>
              <a:gd name="connsiteX2" fmla="*/ 90489 w 766764"/>
              <a:gd name="connsiteY2" fmla="*/ 709613 h 738189"/>
              <a:gd name="connsiteX3" fmla="*/ 0 w 766764"/>
              <a:gd name="connsiteY3" fmla="*/ 738189 h 738189"/>
              <a:gd name="connsiteX0" fmla="*/ 766764 w 766764"/>
              <a:gd name="connsiteY0" fmla="*/ 0 h 738189"/>
              <a:gd name="connsiteX1" fmla="*/ 657227 w 766764"/>
              <a:gd name="connsiteY1" fmla="*/ 690563 h 738189"/>
              <a:gd name="connsiteX2" fmla="*/ 90489 w 766764"/>
              <a:gd name="connsiteY2" fmla="*/ 695325 h 738189"/>
              <a:gd name="connsiteX3" fmla="*/ 0 w 766764"/>
              <a:gd name="connsiteY3" fmla="*/ 738189 h 738189"/>
              <a:gd name="connsiteX0" fmla="*/ 776289 w 776289"/>
              <a:gd name="connsiteY0" fmla="*/ 0 h 714377"/>
              <a:gd name="connsiteX1" fmla="*/ 666752 w 776289"/>
              <a:gd name="connsiteY1" fmla="*/ 690563 h 714377"/>
              <a:gd name="connsiteX2" fmla="*/ 100014 w 776289"/>
              <a:gd name="connsiteY2" fmla="*/ 695325 h 714377"/>
              <a:gd name="connsiteX3" fmla="*/ 0 w 776289"/>
              <a:gd name="connsiteY3" fmla="*/ 714377 h 71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9" h="714377">
                <a:moveTo>
                  <a:pt x="776289" y="0"/>
                </a:moveTo>
                <a:lnTo>
                  <a:pt x="666752" y="690563"/>
                </a:lnTo>
                <a:lnTo>
                  <a:pt x="100014" y="695325"/>
                </a:lnTo>
                <a:cubicBezTo>
                  <a:pt x="90489" y="700087"/>
                  <a:pt x="9525" y="709615"/>
                  <a:pt x="0" y="714377"/>
                </a:cubicBez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7408067" y="2967037"/>
            <a:ext cx="245270" cy="1685925"/>
          </a:xfrm>
          <a:custGeom>
            <a:avLst/>
            <a:gdLst>
              <a:gd name="connsiteX0" fmla="*/ 47625 w 195263"/>
              <a:gd name="connsiteY0" fmla="*/ 1685925 h 1685925"/>
              <a:gd name="connsiteX1" fmla="*/ 47625 w 195263"/>
              <a:gd name="connsiteY1" fmla="*/ 1562100 h 1685925"/>
              <a:gd name="connsiteX2" fmla="*/ 9525 w 195263"/>
              <a:gd name="connsiteY2" fmla="*/ 1552575 h 1685925"/>
              <a:gd name="connsiteX3" fmla="*/ 14288 w 195263"/>
              <a:gd name="connsiteY3" fmla="*/ 1433512 h 1685925"/>
              <a:gd name="connsiteX4" fmla="*/ 0 w 195263"/>
              <a:gd name="connsiteY4" fmla="*/ 1390650 h 1685925"/>
              <a:gd name="connsiteX5" fmla="*/ 90488 w 195263"/>
              <a:gd name="connsiteY5" fmla="*/ 1014412 h 1685925"/>
              <a:gd name="connsiteX6" fmla="*/ 195263 w 195263"/>
              <a:gd name="connsiteY6" fmla="*/ 338137 h 1685925"/>
              <a:gd name="connsiteX7" fmla="*/ 180975 w 195263"/>
              <a:gd name="connsiteY7" fmla="*/ 242887 h 1685925"/>
              <a:gd name="connsiteX8" fmla="*/ 133350 w 195263"/>
              <a:gd name="connsiteY8" fmla="*/ 180975 h 1685925"/>
              <a:gd name="connsiteX9" fmla="*/ 133350 w 195263"/>
              <a:gd name="connsiteY9" fmla="*/ 0 h 1685925"/>
              <a:gd name="connsiteX10" fmla="*/ 14288 w 195263"/>
              <a:gd name="connsiteY10" fmla="*/ 0 h 1685925"/>
              <a:gd name="connsiteX11" fmla="*/ 14288 w 195263"/>
              <a:gd name="connsiteY11" fmla="*/ 0 h 1685925"/>
              <a:gd name="connsiteX12" fmla="*/ 14288 w 195263"/>
              <a:gd name="connsiteY12" fmla="*/ 0 h 1685925"/>
              <a:gd name="connsiteX0" fmla="*/ 73818 w 221456"/>
              <a:gd name="connsiteY0" fmla="*/ 1690688 h 1690688"/>
              <a:gd name="connsiteX1" fmla="*/ 73818 w 221456"/>
              <a:gd name="connsiteY1" fmla="*/ 1566863 h 1690688"/>
              <a:gd name="connsiteX2" fmla="*/ 35718 w 221456"/>
              <a:gd name="connsiteY2" fmla="*/ 1557338 h 1690688"/>
              <a:gd name="connsiteX3" fmla="*/ 40481 w 221456"/>
              <a:gd name="connsiteY3" fmla="*/ 1438275 h 1690688"/>
              <a:gd name="connsiteX4" fmla="*/ 26193 w 221456"/>
              <a:gd name="connsiteY4" fmla="*/ 1395413 h 1690688"/>
              <a:gd name="connsiteX5" fmla="*/ 116681 w 221456"/>
              <a:gd name="connsiteY5" fmla="*/ 1019175 h 1690688"/>
              <a:gd name="connsiteX6" fmla="*/ 221456 w 221456"/>
              <a:gd name="connsiteY6" fmla="*/ 342900 h 1690688"/>
              <a:gd name="connsiteX7" fmla="*/ 207168 w 221456"/>
              <a:gd name="connsiteY7" fmla="*/ 247650 h 1690688"/>
              <a:gd name="connsiteX8" fmla="*/ 159543 w 221456"/>
              <a:gd name="connsiteY8" fmla="*/ 185738 h 1690688"/>
              <a:gd name="connsiteX9" fmla="*/ 159543 w 221456"/>
              <a:gd name="connsiteY9" fmla="*/ 4763 h 1690688"/>
              <a:gd name="connsiteX10" fmla="*/ 40481 w 221456"/>
              <a:gd name="connsiteY10" fmla="*/ 4763 h 1690688"/>
              <a:gd name="connsiteX11" fmla="*/ 40481 w 221456"/>
              <a:gd name="connsiteY11" fmla="*/ 4763 h 1690688"/>
              <a:gd name="connsiteX12" fmla="*/ 0 w 221456"/>
              <a:gd name="connsiteY12" fmla="*/ 0 h 1690688"/>
              <a:gd name="connsiteX0" fmla="*/ 83343 w 230981"/>
              <a:gd name="connsiteY0" fmla="*/ 1690688 h 1690688"/>
              <a:gd name="connsiteX1" fmla="*/ 83343 w 230981"/>
              <a:gd name="connsiteY1" fmla="*/ 1566863 h 1690688"/>
              <a:gd name="connsiteX2" fmla="*/ 45243 w 230981"/>
              <a:gd name="connsiteY2" fmla="*/ 1557338 h 1690688"/>
              <a:gd name="connsiteX3" fmla="*/ 50006 w 230981"/>
              <a:gd name="connsiteY3" fmla="*/ 1438275 h 1690688"/>
              <a:gd name="connsiteX4" fmla="*/ 35718 w 230981"/>
              <a:gd name="connsiteY4" fmla="*/ 1395413 h 1690688"/>
              <a:gd name="connsiteX5" fmla="*/ 126206 w 230981"/>
              <a:gd name="connsiteY5" fmla="*/ 1019175 h 1690688"/>
              <a:gd name="connsiteX6" fmla="*/ 230981 w 230981"/>
              <a:gd name="connsiteY6" fmla="*/ 342900 h 1690688"/>
              <a:gd name="connsiteX7" fmla="*/ 216693 w 230981"/>
              <a:gd name="connsiteY7" fmla="*/ 247650 h 1690688"/>
              <a:gd name="connsiteX8" fmla="*/ 169068 w 230981"/>
              <a:gd name="connsiteY8" fmla="*/ 185738 h 1690688"/>
              <a:gd name="connsiteX9" fmla="*/ 169068 w 230981"/>
              <a:gd name="connsiteY9" fmla="*/ 4763 h 1690688"/>
              <a:gd name="connsiteX10" fmla="*/ 50006 w 230981"/>
              <a:gd name="connsiteY10" fmla="*/ 4763 h 1690688"/>
              <a:gd name="connsiteX11" fmla="*/ 50006 w 230981"/>
              <a:gd name="connsiteY11" fmla="*/ 4763 h 1690688"/>
              <a:gd name="connsiteX12" fmla="*/ 0 w 230981"/>
              <a:gd name="connsiteY12" fmla="*/ 0 h 1690688"/>
              <a:gd name="connsiteX0" fmla="*/ 83343 w 230981"/>
              <a:gd name="connsiteY0" fmla="*/ 1690688 h 1690688"/>
              <a:gd name="connsiteX1" fmla="*/ 83343 w 230981"/>
              <a:gd name="connsiteY1" fmla="*/ 1566863 h 1690688"/>
              <a:gd name="connsiteX2" fmla="*/ 45243 w 230981"/>
              <a:gd name="connsiteY2" fmla="*/ 1557338 h 1690688"/>
              <a:gd name="connsiteX3" fmla="*/ 50006 w 230981"/>
              <a:gd name="connsiteY3" fmla="*/ 1438275 h 1690688"/>
              <a:gd name="connsiteX4" fmla="*/ 35718 w 230981"/>
              <a:gd name="connsiteY4" fmla="*/ 1395413 h 1690688"/>
              <a:gd name="connsiteX5" fmla="*/ 126206 w 230981"/>
              <a:gd name="connsiteY5" fmla="*/ 1019175 h 1690688"/>
              <a:gd name="connsiteX6" fmla="*/ 230981 w 230981"/>
              <a:gd name="connsiteY6" fmla="*/ 342900 h 1690688"/>
              <a:gd name="connsiteX7" fmla="*/ 216693 w 230981"/>
              <a:gd name="connsiteY7" fmla="*/ 247650 h 1690688"/>
              <a:gd name="connsiteX8" fmla="*/ 169068 w 230981"/>
              <a:gd name="connsiteY8" fmla="*/ 185738 h 1690688"/>
              <a:gd name="connsiteX9" fmla="*/ 169068 w 230981"/>
              <a:gd name="connsiteY9" fmla="*/ 4763 h 1690688"/>
              <a:gd name="connsiteX10" fmla="*/ 50006 w 230981"/>
              <a:gd name="connsiteY10" fmla="*/ 4763 h 1690688"/>
              <a:gd name="connsiteX11" fmla="*/ 0 w 230981"/>
              <a:gd name="connsiteY11" fmla="*/ 4763 h 1690688"/>
              <a:gd name="connsiteX12" fmla="*/ 0 w 230981"/>
              <a:gd name="connsiteY12" fmla="*/ 0 h 1690688"/>
              <a:gd name="connsiteX0" fmla="*/ 107156 w 254794"/>
              <a:gd name="connsiteY0" fmla="*/ 1693069 h 1693069"/>
              <a:gd name="connsiteX1" fmla="*/ 107156 w 254794"/>
              <a:gd name="connsiteY1" fmla="*/ 1569244 h 1693069"/>
              <a:gd name="connsiteX2" fmla="*/ 69056 w 254794"/>
              <a:gd name="connsiteY2" fmla="*/ 1559719 h 1693069"/>
              <a:gd name="connsiteX3" fmla="*/ 73819 w 254794"/>
              <a:gd name="connsiteY3" fmla="*/ 1440656 h 1693069"/>
              <a:gd name="connsiteX4" fmla="*/ 59531 w 254794"/>
              <a:gd name="connsiteY4" fmla="*/ 1397794 h 1693069"/>
              <a:gd name="connsiteX5" fmla="*/ 150019 w 254794"/>
              <a:gd name="connsiteY5" fmla="*/ 1021556 h 1693069"/>
              <a:gd name="connsiteX6" fmla="*/ 254794 w 254794"/>
              <a:gd name="connsiteY6" fmla="*/ 345281 h 1693069"/>
              <a:gd name="connsiteX7" fmla="*/ 240506 w 254794"/>
              <a:gd name="connsiteY7" fmla="*/ 250031 h 1693069"/>
              <a:gd name="connsiteX8" fmla="*/ 192881 w 254794"/>
              <a:gd name="connsiteY8" fmla="*/ 188119 h 1693069"/>
              <a:gd name="connsiteX9" fmla="*/ 192881 w 254794"/>
              <a:gd name="connsiteY9" fmla="*/ 7144 h 1693069"/>
              <a:gd name="connsiteX10" fmla="*/ 73819 w 254794"/>
              <a:gd name="connsiteY10" fmla="*/ 7144 h 1693069"/>
              <a:gd name="connsiteX11" fmla="*/ 23813 w 254794"/>
              <a:gd name="connsiteY11" fmla="*/ 7144 h 1693069"/>
              <a:gd name="connsiteX12" fmla="*/ 0 w 254794"/>
              <a:gd name="connsiteY12" fmla="*/ 0 h 1693069"/>
              <a:gd name="connsiteX0" fmla="*/ 95250 w 242888"/>
              <a:gd name="connsiteY0" fmla="*/ 1695450 h 1695450"/>
              <a:gd name="connsiteX1" fmla="*/ 95250 w 242888"/>
              <a:gd name="connsiteY1" fmla="*/ 1571625 h 1695450"/>
              <a:gd name="connsiteX2" fmla="*/ 57150 w 242888"/>
              <a:gd name="connsiteY2" fmla="*/ 1562100 h 1695450"/>
              <a:gd name="connsiteX3" fmla="*/ 61913 w 242888"/>
              <a:gd name="connsiteY3" fmla="*/ 1443037 h 1695450"/>
              <a:gd name="connsiteX4" fmla="*/ 47625 w 242888"/>
              <a:gd name="connsiteY4" fmla="*/ 1400175 h 1695450"/>
              <a:gd name="connsiteX5" fmla="*/ 138113 w 242888"/>
              <a:gd name="connsiteY5" fmla="*/ 1023937 h 1695450"/>
              <a:gd name="connsiteX6" fmla="*/ 242888 w 242888"/>
              <a:gd name="connsiteY6" fmla="*/ 347662 h 1695450"/>
              <a:gd name="connsiteX7" fmla="*/ 228600 w 242888"/>
              <a:gd name="connsiteY7" fmla="*/ 252412 h 1695450"/>
              <a:gd name="connsiteX8" fmla="*/ 180975 w 242888"/>
              <a:gd name="connsiteY8" fmla="*/ 190500 h 1695450"/>
              <a:gd name="connsiteX9" fmla="*/ 180975 w 242888"/>
              <a:gd name="connsiteY9" fmla="*/ 9525 h 1695450"/>
              <a:gd name="connsiteX10" fmla="*/ 61913 w 242888"/>
              <a:gd name="connsiteY10" fmla="*/ 9525 h 1695450"/>
              <a:gd name="connsiteX11" fmla="*/ 11907 w 242888"/>
              <a:gd name="connsiteY11" fmla="*/ 9525 h 1695450"/>
              <a:gd name="connsiteX12" fmla="*/ 0 w 242888"/>
              <a:gd name="connsiteY12" fmla="*/ 0 h 1695450"/>
              <a:gd name="connsiteX0" fmla="*/ 97632 w 245270"/>
              <a:gd name="connsiteY0" fmla="*/ 1685925 h 1685925"/>
              <a:gd name="connsiteX1" fmla="*/ 97632 w 245270"/>
              <a:gd name="connsiteY1" fmla="*/ 1562100 h 1685925"/>
              <a:gd name="connsiteX2" fmla="*/ 59532 w 245270"/>
              <a:gd name="connsiteY2" fmla="*/ 1552575 h 1685925"/>
              <a:gd name="connsiteX3" fmla="*/ 64295 w 245270"/>
              <a:gd name="connsiteY3" fmla="*/ 1433512 h 1685925"/>
              <a:gd name="connsiteX4" fmla="*/ 50007 w 245270"/>
              <a:gd name="connsiteY4" fmla="*/ 1390650 h 1685925"/>
              <a:gd name="connsiteX5" fmla="*/ 140495 w 245270"/>
              <a:gd name="connsiteY5" fmla="*/ 1014412 h 1685925"/>
              <a:gd name="connsiteX6" fmla="*/ 245270 w 245270"/>
              <a:gd name="connsiteY6" fmla="*/ 338137 h 1685925"/>
              <a:gd name="connsiteX7" fmla="*/ 230982 w 245270"/>
              <a:gd name="connsiteY7" fmla="*/ 242887 h 1685925"/>
              <a:gd name="connsiteX8" fmla="*/ 183357 w 245270"/>
              <a:gd name="connsiteY8" fmla="*/ 180975 h 1685925"/>
              <a:gd name="connsiteX9" fmla="*/ 183357 w 245270"/>
              <a:gd name="connsiteY9" fmla="*/ 0 h 1685925"/>
              <a:gd name="connsiteX10" fmla="*/ 64295 w 245270"/>
              <a:gd name="connsiteY10" fmla="*/ 0 h 1685925"/>
              <a:gd name="connsiteX11" fmla="*/ 14289 w 245270"/>
              <a:gd name="connsiteY11" fmla="*/ 0 h 1685925"/>
              <a:gd name="connsiteX12" fmla="*/ 0 w 245270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270" h="1685925">
                <a:moveTo>
                  <a:pt x="97632" y="1685925"/>
                </a:moveTo>
                <a:lnTo>
                  <a:pt x="97632" y="1562100"/>
                </a:lnTo>
                <a:lnTo>
                  <a:pt x="59532" y="1552575"/>
                </a:lnTo>
                <a:lnTo>
                  <a:pt x="64295" y="1433512"/>
                </a:lnTo>
                <a:lnTo>
                  <a:pt x="50007" y="1390650"/>
                </a:lnTo>
                <a:lnTo>
                  <a:pt x="140495" y="1014412"/>
                </a:lnTo>
                <a:lnTo>
                  <a:pt x="245270" y="338137"/>
                </a:lnTo>
                <a:lnTo>
                  <a:pt x="230982" y="242887"/>
                </a:lnTo>
                <a:lnTo>
                  <a:pt x="183357" y="180975"/>
                </a:lnTo>
                <a:lnTo>
                  <a:pt x="183357" y="0"/>
                </a:lnTo>
                <a:lnTo>
                  <a:pt x="64295" y="0"/>
                </a:lnTo>
                <a:lnTo>
                  <a:pt x="14289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7391405" y="3152317"/>
            <a:ext cx="209544" cy="915"/>
          </a:xfrm>
          <a:custGeom>
            <a:avLst/>
            <a:gdLst>
              <a:gd name="connsiteX0" fmla="*/ 138112 w 138112"/>
              <a:gd name="connsiteY0" fmla="*/ 0 h 4763"/>
              <a:gd name="connsiteX1" fmla="*/ 0 w 138112"/>
              <a:gd name="connsiteY1" fmla="*/ 4763 h 4763"/>
              <a:gd name="connsiteX0" fmla="*/ 13448 w 13448"/>
              <a:gd name="connsiteY0" fmla="*/ 959 h 1921"/>
              <a:gd name="connsiteX1" fmla="*/ 0 w 13448"/>
              <a:gd name="connsiteY1" fmla="*/ 961 h 1921"/>
              <a:gd name="connsiteX0" fmla="*/ 11282 w 11282"/>
              <a:gd name="connsiteY0" fmla="*/ 4992 h 10000"/>
              <a:gd name="connsiteX1" fmla="*/ 0 w 11282"/>
              <a:gd name="connsiteY1" fmla="*/ 500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2" h="10000">
                <a:moveTo>
                  <a:pt x="11282" y="4992"/>
                </a:moveTo>
                <a:cubicBezTo>
                  <a:pt x="8804" y="22343"/>
                  <a:pt x="2478" y="-12346"/>
                  <a:pt x="0" y="5005"/>
                </a:cubicBez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5776913" y="3524250"/>
            <a:ext cx="671512" cy="871538"/>
          </a:xfrm>
          <a:custGeom>
            <a:avLst/>
            <a:gdLst>
              <a:gd name="connsiteX0" fmla="*/ 0 w 671512"/>
              <a:gd name="connsiteY0" fmla="*/ 871538 h 871538"/>
              <a:gd name="connsiteX1" fmla="*/ 23812 w 671512"/>
              <a:gd name="connsiteY1" fmla="*/ 676275 h 871538"/>
              <a:gd name="connsiteX2" fmla="*/ 128587 w 671512"/>
              <a:gd name="connsiteY2" fmla="*/ 509588 h 871538"/>
              <a:gd name="connsiteX3" fmla="*/ 557212 w 671512"/>
              <a:gd name="connsiteY3" fmla="*/ 195263 h 871538"/>
              <a:gd name="connsiteX4" fmla="*/ 633412 w 671512"/>
              <a:gd name="connsiteY4" fmla="*/ 0 h 871538"/>
              <a:gd name="connsiteX5" fmla="*/ 671512 w 671512"/>
              <a:gd name="connsiteY5" fmla="*/ 14288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12" h="871538">
                <a:moveTo>
                  <a:pt x="0" y="871538"/>
                </a:moveTo>
                <a:lnTo>
                  <a:pt x="23812" y="676275"/>
                </a:lnTo>
                <a:lnTo>
                  <a:pt x="128587" y="509588"/>
                </a:lnTo>
                <a:lnTo>
                  <a:pt x="557212" y="195263"/>
                </a:lnTo>
                <a:lnTo>
                  <a:pt x="633412" y="0"/>
                </a:lnTo>
                <a:lnTo>
                  <a:pt x="671512" y="14288"/>
                </a:lnTo>
              </a:path>
            </a:pathLst>
          </a:custGeom>
          <a:noFill/>
          <a:ln w="31750">
            <a:solidFill>
              <a:srgbClr val="946925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/>
        </p:nvSpPr>
        <p:spPr>
          <a:xfrm>
            <a:off x="6686550" y="3995738"/>
            <a:ext cx="209550" cy="176212"/>
          </a:xfrm>
          <a:custGeom>
            <a:avLst/>
            <a:gdLst>
              <a:gd name="connsiteX0" fmla="*/ 209550 w 209550"/>
              <a:gd name="connsiteY0" fmla="*/ 176212 h 176212"/>
              <a:gd name="connsiteX1" fmla="*/ 166688 w 209550"/>
              <a:gd name="connsiteY1" fmla="*/ 42862 h 176212"/>
              <a:gd name="connsiteX2" fmla="*/ 4763 w 209550"/>
              <a:gd name="connsiteY2" fmla="*/ 47625 h 176212"/>
              <a:gd name="connsiteX3" fmla="*/ 0 w 209550"/>
              <a:gd name="connsiteY3" fmla="*/ 0 h 176212"/>
              <a:gd name="connsiteX0" fmla="*/ 209550 w 209550"/>
              <a:gd name="connsiteY0" fmla="*/ 176212 h 176212"/>
              <a:gd name="connsiteX1" fmla="*/ 176213 w 209550"/>
              <a:gd name="connsiteY1" fmla="*/ 114300 h 176212"/>
              <a:gd name="connsiteX2" fmla="*/ 166688 w 209550"/>
              <a:gd name="connsiteY2" fmla="*/ 42862 h 176212"/>
              <a:gd name="connsiteX3" fmla="*/ 4763 w 209550"/>
              <a:gd name="connsiteY3" fmla="*/ 47625 h 176212"/>
              <a:gd name="connsiteX4" fmla="*/ 0 w 209550"/>
              <a:gd name="connsiteY4" fmla="*/ 0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176212">
                <a:moveTo>
                  <a:pt x="209550" y="176212"/>
                </a:moveTo>
                <a:cubicBezTo>
                  <a:pt x="200819" y="153193"/>
                  <a:pt x="184944" y="137319"/>
                  <a:pt x="176213" y="114300"/>
                </a:cubicBezTo>
                <a:lnTo>
                  <a:pt x="166688" y="42862"/>
                </a:lnTo>
                <a:lnTo>
                  <a:pt x="4763" y="47625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>
            <a:off x="6891336" y="4026694"/>
            <a:ext cx="42863" cy="140494"/>
          </a:xfrm>
          <a:custGeom>
            <a:avLst/>
            <a:gdLst>
              <a:gd name="connsiteX0" fmla="*/ 19050 w 19050"/>
              <a:gd name="connsiteY0" fmla="*/ 85725 h 85725"/>
              <a:gd name="connsiteX1" fmla="*/ 0 w 19050"/>
              <a:gd name="connsiteY1" fmla="*/ 0 h 85725"/>
              <a:gd name="connsiteX0" fmla="*/ 42863 w 42863"/>
              <a:gd name="connsiteY0" fmla="*/ 140494 h 140494"/>
              <a:gd name="connsiteX1" fmla="*/ 0 w 42863"/>
              <a:gd name="connsiteY1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3" h="140494">
                <a:moveTo>
                  <a:pt x="42863" y="140494"/>
                </a:moveTo>
                <a:cubicBezTo>
                  <a:pt x="36513" y="111919"/>
                  <a:pt x="6350" y="28575"/>
                  <a:pt x="0" y="0"/>
                </a:cubicBez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>
            <a:off x="6553199" y="3571875"/>
            <a:ext cx="119063" cy="280988"/>
          </a:xfrm>
          <a:custGeom>
            <a:avLst/>
            <a:gdLst>
              <a:gd name="connsiteX0" fmla="*/ 52388 w 52388"/>
              <a:gd name="connsiteY0" fmla="*/ 200025 h 200025"/>
              <a:gd name="connsiteX1" fmla="*/ 52388 w 52388"/>
              <a:gd name="connsiteY1" fmla="*/ 95250 h 200025"/>
              <a:gd name="connsiteX2" fmla="*/ 0 w 52388"/>
              <a:gd name="connsiteY2" fmla="*/ 0 h 200025"/>
              <a:gd name="connsiteX0" fmla="*/ 52388 w 52388"/>
              <a:gd name="connsiteY0" fmla="*/ 204788 h 204788"/>
              <a:gd name="connsiteX1" fmla="*/ 52388 w 52388"/>
              <a:gd name="connsiteY1" fmla="*/ 100013 h 204788"/>
              <a:gd name="connsiteX2" fmla="*/ 0 w 52388"/>
              <a:gd name="connsiteY2" fmla="*/ 0 h 204788"/>
              <a:gd name="connsiteX0" fmla="*/ 71438 w 71438"/>
              <a:gd name="connsiteY0" fmla="*/ 204788 h 204788"/>
              <a:gd name="connsiteX1" fmla="*/ 71438 w 71438"/>
              <a:gd name="connsiteY1" fmla="*/ 100013 h 204788"/>
              <a:gd name="connsiteX2" fmla="*/ 0 w 71438"/>
              <a:gd name="connsiteY2" fmla="*/ 0 h 204788"/>
              <a:gd name="connsiteX0" fmla="*/ 119063 w 119063"/>
              <a:gd name="connsiteY0" fmla="*/ 280988 h 280988"/>
              <a:gd name="connsiteX1" fmla="*/ 119063 w 119063"/>
              <a:gd name="connsiteY1" fmla="*/ 176213 h 280988"/>
              <a:gd name="connsiteX2" fmla="*/ 0 w 119063"/>
              <a:gd name="connsiteY2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280988">
                <a:moveTo>
                  <a:pt x="119063" y="280988"/>
                </a:moveTo>
                <a:lnTo>
                  <a:pt x="119063" y="176213"/>
                </a:lnTo>
                <a:cubicBezTo>
                  <a:pt x="95250" y="142875"/>
                  <a:pt x="23813" y="33338"/>
                  <a:pt x="0" y="0"/>
                </a:cubicBez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>
            <a:off x="7105650" y="3009901"/>
            <a:ext cx="295275" cy="657224"/>
          </a:xfrm>
          <a:custGeom>
            <a:avLst/>
            <a:gdLst>
              <a:gd name="connsiteX0" fmla="*/ 19050 w 295275"/>
              <a:gd name="connsiteY0" fmla="*/ 576262 h 576262"/>
              <a:gd name="connsiteX1" fmla="*/ 0 w 295275"/>
              <a:gd name="connsiteY1" fmla="*/ 514350 h 576262"/>
              <a:gd name="connsiteX2" fmla="*/ 157163 w 295275"/>
              <a:gd name="connsiteY2" fmla="*/ 523875 h 576262"/>
              <a:gd name="connsiteX3" fmla="*/ 166688 w 295275"/>
              <a:gd name="connsiteY3" fmla="*/ 419100 h 576262"/>
              <a:gd name="connsiteX4" fmla="*/ 209550 w 295275"/>
              <a:gd name="connsiteY4" fmla="*/ 333375 h 576262"/>
              <a:gd name="connsiteX5" fmla="*/ 276225 w 295275"/>
              <a:gd name="connsiteY5" fmla="*/ 319087 h 576262"/>
              <a:gd name="connsiteX6" fmla="*/ 295275 w 295275"/>
              <a:gd name="connsiteY6" fmla="*/ 266700 h 576262"/>
              <a:gd name="connsiteX7" fmla="*/ 285750 w 295275"/>
              <a:gd name="connsiteY7" fmla="*/ 0 h 576262"/>
              <a:gd name="connsiteX0" fmla="*/ 19050 w 295275"/>
              <a:gd name="connsiteY0" fmla="*/ 657224 h 657224"/>
              <a:gd name="connsiteX1" fmla="*/ 0 w 295275"/>
              <a:gd name="connsiteY1" fmla="*/ 595312 h 657224"/>
              <a:gd name="connsiteX2" fmla="*/ 157163 w 295275"/>
              <a:gd name="connsiteY2" fmla="*/ 604837 h 657224"/>
              <a:gd name="connsiteX3" fmla="*/ 166688 w 295275"/>
              <a:gd name="connsiteY3" fmla="*/ 500062 h 657224"/>
              <a:gd name="connsiteX4" fmla="*/ 209550 w 295275"/>
              <a:gd name="connsiteY4" fmla="*/ 414337 h 657224"/>
              <a:gd name="connsiteX5" fmla="*/ 276225 w 295275"/>
              <a:gd name="connsiteY5" fmla="*/ 400049 h 657224"/>
              <a:gd name="connsiteX6" fmla="*/ 295275 w 295275"/>
              <a:gd name="connsiteY6" fmla="*/ 347662 h 657224"/>
              <a:gd name="connsiteX7" fmla="*/ 273844 w 295275"/>
              <a:gd name="connsiteY7" fmla="*/ 0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275" h="657224">
                <a:moveTo>
                  <a:pt x="19050" y="657224"/>
                </a:moveTo>
                <a:lnTo>
                  <a:pt x="0" y="595312"/>
                </a:lnTo>
                <a:lnTo>
                  <a:pt x="157163" y="604837"/>
                </a:lnTo>
                <a:lnTo>
                  <a:pt x="166688" y="500062"/>
                </a:lnTo>
                <a:lnTo>
                  <a:pt x="209550" y="414337"/>
                </a:lnTo>
                <a:lnTo>
                  <a:pt x="276225" y="400049"/>
                </a:lnTo>
                <a:lnTo>
                  <a:pt x="295275" y="347662"/>
                </a:lnTo>
                <a:cubicBezTo>
                  <a:pt x="292100" y="258762"/>
                  <a:pt x="277019" y="88900"/>
                  <a:pt x="273844" y="0"/>
                </a:cubicBez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>
            <a:off x="5767388" y="2295525"/>
            <a:ext cx="762000" cy="1209675"/>
          </a:xfrm>
          <a:custGeom>
            <a:avLst/>
            <a:gdLst>
              <a:gd name="connsiteX0" fmla="*/ 657225 w 762000"/>
              <a:gd name="connsiteY0" fmla="*/ 1209675 h 1209675"/>
              <a:gd name="connsiteX1" fmla="*/ 762000 w 762000"/>
              <a:gd name="connsiteY1" fmla="*/ 747713 h 1209675"/>
              <a:gd name="connsiteX2" fmla="*/ 676275 w 762000"/>
              <a:gd name="connsiteY2" fmla="*/ 80963 h 1209675"/>
              <a:gd name="connsiteX3" fmla="*/ 309562 w 762000"/>
              <a:gd name="connsiteY3" fmla="*/ 0 h 1209675"/>
              <a:gd name="connsiteX4" fmla="*/ 0 w 762000"/>
              <a:gd name="connsiteY4" fmla="*/ 42863 h 1209675"/>
              <a:gd name="connsiteX5" fmla="*/ 0 w 762000"/>
              <a:gd name="connsiteY5" fmla="*/ 1905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1209675">
                <a:moveTo>
                  <a:pt x="657225" y="1209675"/>
                </a:moveTo>
                <a:lnTo>
                  <a:pt x="762000" y="747713"/>
                </a:lnTo>
                <a:lnTo>
                  <a:pt x="676275" y="80963"/>
                </a:lnTo>
                <a:lnTo>
                  <a:pt x="309562" y="0"/>
                </a:lnTo>
                <a:lnTo>
                  <a:pt x="0" y="42863"/>
                </a:lnTo>
                <a:lnTo>
                  <a:pt x="0" y="19050"/>
                </a:ln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6210300" y="1604963"/>
            <a:ext cx="204787" cy="701073"/>
          </a:xfrm>
          <a:custGeom>
            <a:avLst/>
            <a:gdLst>
              <a:gd name="connsiteX0" fmla="*/ 0 w 185738"/>
              <a:gd name="connsiteY0" fmla="*/ 690563 h 690563"/>
              <a:gd name="connsiteX1" fmla="*/ 185738 w 185738"/>
              <a:gd name="connsiteY1" fmla="*/ 652463 h 690563"/>
              <a:gd name="connsiteX2" fmla="*/ 61913 w 185738"/>
              <a:gd name="connsiteY2" fmla="*/ 23813 h 690563"/>
              <a:gd name="connsiteX3" fmla="*/ 4763 w 185738"/>
              <a:gd name="connsiteY3" fmla="*/ 0 h 690563"/>
              <a:gd name="connsiteX0" fmla="*/ 19049 w 204787"/>
              <a:gd name="connsiteY0" fmla="*/ 695325 h 695325"/>
              <a:gd name="connsiteX1" fmla="*/ 204787 w 204787"/>
              <a:gd name="connsiteY1" fmla="*/ 657225 h 695325"/>
              <a:gd name="connsiteX2" fmla="*/ 80962 w 204787"/>
              <a:gd name="connsiteY2" fmla="*/ 28575 h 695325"/>
              <a:gd name="connsiteX3" fmla="*/ 0 w 204787"/>
              <a:gd name="connsiteY3" fmla="*/ 0 h 695325"/>
              <a:gd name="connsiteX0" fmla="*/ 19049 w 204787"/>
              <a:gd name="connsiteY0" fmla="*/ 695325 h 701073"/>
              <a:gd name="connsiteX1" fmla="*/ 114300 w 204787"/>
              <a:gd name="connsiteY1" fmla="*/ 700087 h 701073"/>
              <a:gd name="connsiteX2" fmla="*/ 204787 w 204787"/>
              <a:gd name="connsiteY2" fmla="*/ 657225 h 701073"/>
              <a:gd name="connsiteX3" fmla="*/ 80962 w 204787"/>
              <a:gd name="connsiteY3" fmla="*/ 28575 h 701073"/>
              <a:gd name="connsiteX4" fmla="*/ 0 w 204787"/>
              <a:gd name="connsiteY4" fmla="*/ 0 h 70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7" h="701073">
                <a:moveTo>
                  <a:pt x="19049" y="695325"/>
                </a:moveTo>
                <a:cubicBezTo>
                  <a:pt x="49212" y="690562"/>
                  <a:pt x="84137" y="704850"/>
                  <a:pt x="114300" y="700087"/>
                </a:cubicBezTo>
                <a:lnTo>
                  <a:pt x="204787" y="657225"/>
                </a:lnTo>
                <a:lnTo>
                  <a:pt x="80962" y="28575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6267450" y="1695450"/>
            <a:ext cx="1285875" cy="338138"/>
          </a:xfrm>
          <a:custGeom>
            <a:avLst/>
            <a:gdLst>
              <a:gd name="connsiteX0" fmla="*/ 0 w 1285875"/>
              <a:gd name="connsiteY0" fmla="*/ 0 h 338138"/>
              <a:gd name="connsiteX1" fmla="*/ 438150 w 1285875"/>
              <a:gd name="connsiteY1" fmla="*/ 52388 h 338138"/>
              <a:gd name="connsiteX2" fmla="*/ 833438 w 1285875"/>
              <a:gd name="connsiteY2" fmla="*/ 300038 h 338138"/>
              <a:gd name="connsiteX3" fmla="*/ 1285875 w 1285875"/>
              <a:gd name="connsiteY3" fmla="*/ 3381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875" h="338138">
                <a:moveTo>
                  <a:pt x="0" y="0"/>
                </a:moveTo>
                <a:lnTo>
                  <a:pt x="438150" y="52388"/>
                </a:lnTo>
                <a:lnTo>
                  <a:pt x="833438" y="300038"/>
                </a:lnTo>
                <a:lnTo>
                  <a:pt x="1285875" y="338138"/>
                </a:ln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6743701" y="1533525"/>
            <a:ext cx="804862" cy="276225"/>
          </a:xfrm>
          <a:custGeom>
            <a:avLst/>
            <a:gdLst>
              <a:gd name="connsiteX0" fmla="*/ 0 w 819150"/>
              <a:gd name="connsiteY0" fmla="*/ 209550 h 276225"/>
              <a:gd name="connsiteX1" fmla="*/ 28575 w 819150"/>
              <a:gd name="connsiteY1" fmla="*/ 152400 h 276225"/>
              <a:gd name="connsiteX2" fmla="*/ 400050 w 819150"/>
              <a:gd name="connsiteY2" fmla="*/ 276225 h 276225"/>
              <a:gd name="connsiteX3" fmla="*/ 423862 w 819150"/>
              <a:gd name="connsiteY3" fmla="*/ 233363 h 276225"/>
              <a:gd name="connsiteX4" fmla="*/ 395287 w 819150"/>
              <a:gd name="connsiteY4" fmla="*/ 90488 h 276225"/>
              <a:gd name="connsiteX5" fmla="*/ 414337 w 819150"/>
              <a:gd name="connsiteY5" fmla="*/ 4763 h 276225"/>
              <a:gd name="connsiteX6" fmla="*/ 819150 w 819150"/>
              <a:gd name="connsiteY6" fmla="*/ 0 h 276225"/>
              <a:gd name="connsiteX0" fmla="*/ 0 w 804862"/>
              <a:gd name="connsiteY0" fmla="*/ 185738 h 276225"/>
              <a:gd name="connsiteX1" fmla="*/ 14287 w 804862"/>
              <a:gd name="connsiteY1" fmla="*/ 152400 h 276225"/>
              <a:gd name="connsiteX2" fmla="*/ 385762 w 804862"/>
              <a:gd name="connsiteY2" fmla="*/ 276225 h 276225"/>
              <a:gd name="connsiteX3" fmla="*/ 409574 w 804862"/>
              <a:gd name="connsiteY3" fmla="*/ 233363 h 276225"/>
              <a:gd name="connsiteX4" fmla="*/ 380999 w 804862"/>
              <a:gd name="connsiteY4" fmla="*/ 90488 h 276225"/>
              <a:gd name="connsiteX5" fmla="*/ 400049 w 804862"/>
              <a:gd name="connsiteY5" fmla="*/ 4763 h 276225"/>
              <a:gd name="connsiteX6" fmla="*/ 804862 w 804862"/>
              <a:gd name="connsiteY6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862" h="276225">
                <a:moveTo>
                  <a:pt x="0" y="185738"/>
                </a:moveTo>
                <a:lnTo>
                  <a:pt x="14287" y="152400"/>
                </a:lnTo>
                <a:lnTo>
                  <a:pt x="385762" y="276225"/>
                </a:lnTo>
                <a:lnTo>
                  <a:pt x="409574" y="233363"/>
                </a:lnTo>
                <a:lnTo>
                  <a:pt x="380999" y="90488"/>
                </a:lnTo>
                <a:lnTo>
                  <a:pt x="400049" y="4763"/>
                </a:lnTo>
                <a:lnTo>
                  <a:pt x="804862" y="0"/>
                </a:ln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フリーフォーム 61"/>
          <p:cNvSpPr/>
          <p:nvPr/>
        </p:nvSpPr>
        <p:spPr>
          <a:xfrm>
            <a:off x="6481761" y="2562226"/>
            <a:ext cx="876758" cy="285750"/>
          </a:xfrm>
          <a:custGeom>
            <a:avLst/>
            <a:gdLst>
              <a:gd name="connsiteX0" fmla="*/ 804862 w 804862"/>
              <a:gd name="connsiteY0" fmla="*/ 285750 h 285750"/>
              <a:gd name="connsiteX1" fmla="*/ 800100 w 804862"/>
              <a:gd name="connsiteY1" fmla="*/ 0 h 285750"/>
              <a:gd name="connsiteX2" fmla="*/ 0 w 804862"/>
              <a:gd name="connsiteY2" fmla="*/ 9525 h 285750"/>
              <a:gd name="connsiteX0" fmla="*/ 800100 w 800558"/>
              <a:gd name="connsiteY0" fmla="*/ 285750 h 285750"/>
              <a:gd name="connsiteX1" fmla="*/ 800100 w 800558"/>
              <a:gd name="connsiteY1" fmla="*/ 0 h 285750"/>
              <a:gd name="connsiteX2" fmla="*/ 0 w 800558"/>
              <a:gd name="connsiteY2" fmla="*/ 9525 h 285750"/>
              <a:gd name="connsiteX0" fmla="*/ 847725 w 848183"/>
              <a:gd name="connsiteY0" fmla="*/ 285750 h 285750"/>
              <a:gd name="connsiteX1" fmla="*/ 847725 w 848183"/>
              <a:gd name="connsiteY1" fmla="*/ 0 h 285750"/>
              <a:gd name="connsiteX2" fmla="*/ 0 w 848183"/>
              <a:gd name="connsiteY2" fmla="*/ 14287 h 285750"/>
              <a:gd name="connsiteX0" fmla="*/ 852488 w 852946"/>
              <a:gd name="connsiteY0" fmla="*/ 285750 h 285750"/>
              <a:gd name="connsiteX1" fmla="*/ 852488 w 852946"/>
              <a:gd name="connsiteY1" fmla="*/ 0 h 285750"/>
              <a:gd name="connsiteX2" fmla="*/ 0 w 852946"/>
              <a:gd name="connsiteY2" fmla="*/ 9525 h 285750"/>
              <a:gd name="connsiteX0" fmla="*/ 862013 w 862471"/>
              <a:gd name="connsiteY0" fmla="*/ 285750 h 285750"/>
              <a:gd name="connsiteX1" fmla="*/ 862013 w 862471"/>
              <a:gd name="connsiteY1" fmla="*/ 0 h 285750"/>
              <a:gd name="connsiteX2" fmla="*/ 0 w 862471"/>
              <a:gd name="connsiteY2" fmla="*/ 0 h 285750"/>
              <a:gd name="connsiteX0" fmla="*/ 876300 w 876758"/>
              <a:gd name="connsiteY0" fmla="*/ 285750 h 285750"/>
              <a:gd name="connsiteX1" fmla="*/ 876300 w 876758"/>
              <a:gd name="connsiteY1" fmla="*/ 0 h 285750"/>
              <a:gd name="connsiteX2" fmla="*/ 0 w 876758"/>
              <a:gd name="connsiteY2" fmla="*/ 23812 h 285750"/>
              <a:gd name="connsiteX0" fmla="*/ 876300 w 876758"/>
              <a:gd name="connsiteY0" fmla="*/ 285750 h 285750"/>
              <a:gd name="connsiteX1" fmla="*/ 876300 w 876758"/>
              <a:gd name="connsiteY1" fmla="*/ 0 h 285750"/>
              <a:gd name="connsiteX2" fmla="*/ 0 w 876758"/>
              <a:gd name="connsiteY2" fmla="*/ 14287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758" h="285750">
                <a:moveTo>
                  <a:pt x="876300" y="285750"/>
                </a:moveTo>
                <a:cubicBezTo>
                  <a:pt x="874713" y="190500"/>
                  <a:pt x="877887" y="95250"/>
                  <a:pt x="876300" y="0"/>
                </a:cubicBezTo>
                <a:lnTo>
                  <a:pt x="0" y="14287"/>
                </a:lnTo>
              </a:path>
            </a:pathLst>
          </a:custGeom>
          <a:noFill/>
          <a:ln w="31750">
            <a:solidFill>
              <a:srgbClr val="94692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>
            <a:off x="7643812" y="2057399"/>
            <a:ext cx="500062" cy="257175"/>
          </a:xfrm>
          <a:custGeom>
            <a:avLst/>
            <a:gdLst>
              <a:gd name="connsiteX0" fmla="*/ 461962 w 461962"/>
              <a:gd name="connsiteY0" fmla="*/ 176212 h 223837"/>
              <a:gd name="connsiteX1" fmla="*/ 333375 w 461962"/>
              <a:gd name="connsiteY1" fmla="*/ 223837 h 223837"/>
              <a:gd name="connsiteX2" fmla="*/ 300037 w 461962"/>
              <a:gd name="connsiteY2" fmla="*/ 161925 h 223837"/>
              <a:gd name="connsiteX3" fmla="*/ 0 w 461962"/>
              <a:gd name="connsiteY3" fmla="*/ 0 h 223837"/>
              <a:gd name="connsiteX0" fmla="*/ 442912 w 442912"/>
              <a:gd name="connsiteY0" fmla="*/ 157162 h 223837"/>
              <a:gd name="connsiteX1" fmla="*/ 333375 w 442912"/>
              <a:gd name="connsiteY1" fmla="*/ 223837 h 223837"/>
              <a:gd name="connsiteX2" fmla="*/ 300037 w 442912"/>
              <a:gd name="connsiteY2" fmla="*/ 161925 h 223837"/>
              <a:gd name="connsiteX3" fmla="*/ 0 w 442912"/>
              <a:gd name="connsiteY3" fmla="*/ 0 h 223837"/>
              <a:gd name="connsiteX0" fmla="*/ 490537 w 490537"/>
              <a:gd name="connsiteY0" fmla="*/ 185737 h 252412"/>
              <a:gd name="connsiteX1" fmla="*/ 381000 w 490537"/>
              <a:gd name="connsiteY1" fmla="*/ 252412 h 252412"/>
              <a:gd name="connsiteX2" fmla="*/ 347662 w 490537"/>
              <a:gd name="connsiteY2" fmla="*/ 190500 h 252412"/>
              <a:gd name="connsiteX3" fmla="*/ 0 w 490537"/>
              <a:gd name="connsiteY3" fmla="*/ 0 h 252412"/>
              <a:gd name="connsiteX0" fmla="*/ 500062 w 500062"/>
              <a:gd name="connsiteY0" fmla="*/ 190500 h 257175"/>
              <a:gd name="connsiteX1" fmla="*/ 390525 w 500062"/>
              <a:gd name="connsiteY1" fmla="*/ 257175 h 257175"/>
              <a:gd name="connsiteX2" fmla="*/ 357187 w 500062"/>
              <a:gd name="connsiteY2" fmla="*/ 195263 h 257175"/>
              <a:gd name="connsiteX3" fmla="*/ 0 w 500062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62" h="257175">
                <a:moveTo>
                  <a:pt x="500062" y="190500"/>
                </a:moveTo>
                <a:lnTo>
                  <a:pt x="390525" y="257175"/>
                </a:lnTo>
                <a:lnTo>
                  <a:pt x="357187" y="195263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946925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7639050" y="1533291"/>
            <a:ext cx="576263" cy="471723"/>
          </a:xfrm>
          <a:custGeom>
            <a:avLst/>
            <a:gdLst>
              <a:gd name="connsiteX0" fmla="*/ 547688 w 576263"/>
              <a:gd name="connsiteY0" fmla="*/ 481013 h 481013"/>
              <a:gd name="connsiteX1" fmla="*/ 576263 w 576263"/>
              <a:gd name="connsiteY1" fmla="*/ 376238 h 481013"/>
              <a:gd name="connsiteX2" fmla="*/ 495300 w 576263"/>
              <a:gd name="connsiteY2" fmla="*/ 371475 h 481013"/>
              <a:gd name="connsiteX3" fmla="*/ 409575 w 576263"/>
              <a:gd name="connsiteY3" fmla="*/ 333375 h 481013"/>
              <a:gd name="connsiteX4" fmla="*/ 38100 w 576263"/>
              <a:gd name="connsiteY4" fmla="*/ 338138 h 481013"/>
              <a:gd name="connsiteX5" fmla="*/ 0 w 576263"/>
              <a:gd name="connsiteY5" fmla="*/ 323850 h 481013"/>
              <a:gd name="connsiteX6" fmla="*/ 76200 w 576263"/>
              <a:gd name="connsiteY6" fmla="*/ 0 h 481013"/>
              <a:gd name="connsiteX7" fmla="*/ 33338 w 576263"/>
              <a:gd name="connsiteY7" fmla="*/ 9525 h 481013"/>
              <a:gd name="connsiteX0" fmla="*/ 547688 w 576263"/>
              <a:gd name="connsiteY0" fmla="*/ 471764 h 471764"/>
              <a:gd name="connsiteX1" fmla="*/ 576263 w 576263"/>
              <a:gd name="connsiteY1" fmla="*/ 366989 h 471764"/>
              <a:gd name="connsiteX2" fmla="*/ 495300 w 576263"/>
              <a:gd name="connsiteY2" fmla="*/ 362226 h 471764"/>
              <a:gd name="connsiteX3" fmla="*/ 409575 w 576263"/>
              <a:gd name="connsiteY3" fmla="*/ 324126 h 471764"/>
              <a:gd name="connsiteX4" fmla="*/ 38100 w 576263"/>
              <a:gd name="connsiteY4" fmla="*/ 328889 h 471764"/>
              <a:gd name="connsiteX5" fmla="*/ 0 w 576263"/>
              <a:gd name="connsiteY5" fmla="*/ 314601 h 471764"/>
              <a:gd name="connsiteX6" fmla="*/ 80963 w 576263"/>
              <a:gd name="connsiteY6" fmla="*/ 19326 h 471764"/>
              <a:gd name="connsiteX7" fmla="*/ 33338 w 576263"/>
              <a:gd name="connsiteY7" fmla="*/ 276 h 471764"/>
              <a:gd name="connsiteX0" fmla="*/ 547688 w 576263"/>
              <a:gd name="connsiteY0" fmla="*/ 471723 h 471723"/>
              <a:gd name="connsiteX1" fmla="*/ 576263 w 576263"/>
              <a:gd name="connsiteY1" fmla="*/ 366948 h 471723"/>
              <a:gd name="connsiteX2" fmla="*/ 495300 w 576263"/>
              <a:gd name="connsiteY2" fmla="*/ 362185 h 471723"/>
              <a:gd name="connsiteX3" fmla="*/ 409575 w 576263"/>
              <a:gd name="connsiteY3" fmla="*/ 324085 h 471723"/>
              <a:gd name="connsiteX4" fmla="*/ 38100 w 576263"/>
              <a:gd name="connsiteY4" fmla="*/ 328848 h 471723"/>
              <a:gd name="connsiteX5" fmla="*/ 0 w 576263"/>
              <a:gd name="connsiteY5" fmla="*/ 314560 h 471723"/>
              <a:gd name="connsiteX6" fmla="*/ 114300 w 576263"/>
              <a:gd name="connsiteY6" fmla="*/ 24047 h 471723"/>
              <a:gd name="connsiteX7" fmla="*/ 33338 w 576263"/>
              <a:gd name="connsiteY7" fmla="*/ 235 h 47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263" h="471723">
                <a:moveTo>
                  <a:pt x="547688" y="471723"/>
                </a:moveTo>
                <a:lnTo>
                  <a:pt x="576263" y="366948"/>
                </a:lnTo>
                <a:lnTo>
                  <a:pt x="495300" y="362185"/>
                </a:lnTo>
                <a:lnTo>
                  <a:pt x="409575" y="324085"/>
                </a:lnTo>
                <a:lnTo>
                  <a:pt x="38100" y="328848"/>
                </a:lnTo>
                <a:lnTo>
                  <a:pt x="0" y="314560"/>
                </a:lnTo>
                <a:lnTo>
                  <a:pt x="114300" y="24047"/>
                </a:lnTo>
                <a:cubicBezTo>
                  <a:pt x="100013" y="27222"/>
                  <a:pt x="47625" y="-2940"/>
                  <a:pt x="33338" y="235"/>
                </a:cubicBezTo>
              </a:path>
            </a:pathLst>
          </a:custGeom>
          <a:noFill/>
          <a:ln w="31750">
            <a:solidFill>
              <a:srgbClr val="946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6072188" y="4224338"/>
            <a:ext cx="785812" cy="323850"/>
          </a:xfrm>
          <a:custGeom>
            <a:avLst/>
            <a:gdLst>
              <a:gd name="connsiteX0" fmla="*/ 785812 w 785812"/>
              <a:gd name="connsiteY0" fmla="*/ 0 h 323850"/>
              <a:gd name="connsiteX1" fmla="*/ 352425 w 785812"/>
              <a:gd name="connsiteY1" fmla="*/ 0 h 323850"/>
              <a:gd name="connsiteX2" fmla="*/ 261937 w 785812"/>
              <a:gd name="connsiteY2" fmla="*/ 323850 h 323850"/>
              <a:gd name="connsiteX3" fmla="*/ 0 w 785812"/>
              <a:gd name="connsiteY3" fmla="*/ 285750 h 323850"/>
              <a:gd name="connsiteX4" fmla="*/ 14287 w 785812"/>
              <a:gd name="connsiteY4" fmla="*/ 133350 h 323850"/>
              <a:gd name="connsiteX0" fmla="*/ 785812 w 785812"/>
              <a:gd name="connsiteY0" fmla="*/ 0 h 323850"/>
              <a:gd name="connsiteX1" fmla="*/ 352425 w 785812"/>
              <a:gd name="connsiteY1" fmla="*/ 0 h 323850"/>
              <a:gd name="connsiteX2" fmla="*/ 261937 w 785812"/>
              <a:gd name="connsiteY2" fmla="*/ 323850 h 323850"/>
              <a:gd name="connsiteX3" fmla="*/ 0 w 785812"/>
              <a:gd name="connsiteY3" fmla="*/ 285750 h 323850"/>
              <a:gd name="connsiteX4" fmla="*/ 14287 w 785812"/>
              <a:gd name="connsiteY4" fmla="*/ 90488 h 323850"/>
              <a:gd name="connsiteX0" fmla="*/ 785812 w 785812"/>
              <a:gd name="connsiteY0" fmla="*/ 0 h 323850"/>
              <a:gd name="connsiteX1" fmla="*/ 352425 w 785812"/>
              <a:gd name="connsiteY1" fmla="*/ 0 h 323850"/>
              <a:gd name="connsiteX2" fmla="*/ 261937 w 785812"/>
              <a:gd name="connsiteY2" fmla="*/ 323850 h 323850"/>
              <a:gd name="connsiteX3" fmla="*/ 0 w 785812"/>
              <a:gd name="connsiteY3" fmla="*/ 285750 h 323850"/>
              <a:gd name="connsiteX4" fmla="*/ 19049 w 785812"/>
              <a:gd name="connsiteY4" fmla="*/ 71438 h 323850"/>
              <a:gd name="connsiteX0" fmla="*/ 785812 w 785812"/>
              <a:gd name="connsiteY0" fmla="*/ 0 h 323850"/>
              <a:gd name="connsiteX1" fmla="*/ 352425 w 785812"/>
              <a:gd name="connsiteY1" fmla="*/ 0 h 323850"/>
              <a:gd name="connsiteX2" fmla="*/ 261937 w 785812"/>
              <a:gd name="connsiteY2" fmla="*/ 323850 h 323850"/>
              <a:gd name="connsiteX3" fmla="*/ 0 w 785812"/>
              <a:gd name="connsiteY3" fmla="*/ 285750 h 323850"/>
              <a:gd name="connsiteX4" fmla="*/ 12699 w 785812"/>
              <a:gd name="connsiteY4" fmla="*/ 147638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812" h="323850">
                <a:moveTo>
                  <a:pt x="785812" y="0"/>
                </a:moveTo>
                <a:lnTo>
                  <a:pt x="352425" y="0"/>
                </a:lnTo>
                <a:lnTo>
                  <a:pt x="261937" y="323850"/>
                </a:lnTo>
                <a:lnTo>
                  <a:pt x="0" y="285750"/>
                </a:lnTo>
                <a:cubicBezTo>
                  <a:pt x="4762" y="234950"/>
                  <a:pt x="7937" y="198438"/>
                  <a:pt x="12699" y="147638"/>
                </a:cubicBezTo>
              </a:path>
            </a:pathLst>
          </a:custGeom>
          <a:noFill/>
          <a:ln w="31750">
            <a:solidFill>
              <a:srgbClr val="DA749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4846637" y="3100388"/>
            <a:ext cx="1630362" cy="1069975"/>
          </a:xfrm>
          <a:custGeom>
            <a:avLst/>
            <a:gdLst>
              <a:gd name="connsiteX0" fmla="*/ 0 w 1462087"/>
              <a:gd name="connsiteY0" fmla="*/ 1071562 h 1076325"/>
              <a:gd name="connsiteX1" fmla="*/ 300037 w 1462087"/>
              <a:gd name="connsiteY1" fmla="*/ 1076325 h 1076325"/>
              <a:gd name="connsiteX2" fmla="*/ 433387 w 1462087"/>
              <a:gd name="connsiteY2" fmla="*/ 1014412 h 1076325"/>
              <a:gd name="connsiteX3" fmla="*/ 771525 w 1462087"/>
              <a:gd name="connsiteY3" fmla="*/ 1004887 h 1076325"/>
              <a:gd name="connsiteX4" fmla="*/ 862012 w 1462087"/>
              <a:gd name="connsiteY4" fmla="*/ 847725 h 1076325"/>
              <a:gd name="connsiteX5" fmla="*/ 1157287 w 1462087"/>
              <a:gd name="connsiteY5" fmla="*/ 695325 h 1076325"/>
              <a:gd name="connsiteX6" fmla="*/ 1271587 w 1462087"/>
              <a:gd name="connsiteY6" fmla="*/ 600075 h 1076325"/>
              <a:gd name="connsiteX7" fmla="*/ 1462087 w 1462087"/>
              <a:gd name="connsiteY7" fmla="*/ 0 h 1076325"/>
              <a:gd name="connsiteX0" fmla="*/ 0 w 1462087"/>
              <a:gd name="connsiteY0" fmla="*/ 1071562 h 1076325"/>
              <a:gd name="connsiteX1" fmla="*/ 300037 w 1462087"/>
              <a:gd name="connsiteY1" fmla="*/ 1076325 h 1076325"/>
              <a:gd name="connsiteX2" fmla="*/ 433387 w 1462087"/>
              <a:gd name="connsiteY2" fmla="*/ 1014412 h 1076325"/>
              <a:gd name="connsiteX3" fmla="*/ 771525 w 1462087"/>
              <a:gd name="connsiteY3" fmla="*/ 1004887 h 1076325"/>
              <a:gd name="connsiteX4" fmla="*/ 862012 w 1462087"/>
              <a:gd name="connsiteY4" fmla="*/ 847725 h 1076325"/>
              <a:gd name="connsiteX5" fmla="*/ 1157287 w 1462087"/>
              <a:gd name="connsiteY5" fmla="*/ 695325 h 1076325"/>
              <a:gd name="connsiteX6" fmla="*/ 1271587 w 1462087"/>
              <a:gd name="connsiteY6" fmla="*/ 600075 h 1076325"/>
              <a:gd name="connsiteX7" fmla="*/ 1381125 w 1462087"/>
              <a:gd name="connsiteY7" fmla="*/ 323850 h 1076325"/>
              <a:gd name="connsiteX8" fmla="*/ 1462087 w 1462087"/>
              <a:gd name="connsiteY8" fmla="*/ 0 h 1076325"/>
              <a:gd name="connsiteX0" fmla="*/ 0 w 1563687"/>
              <a:gd name="connsiteY0" fmla="*/ 1058862 h 1076325"/>
              <a:gd name="connsiteX1" fmla="*/ 401637 w 1563687"/>
              <a:gd name="connsiteY1" fmla="*/ 1076325 h 1076325"/>
              <a:gd name="connsiteX2" fmla="*/ 534987 w 1563687"/>
              <a:gd name="connsiteY2" fmla="*/ 1014412 h 1076325"/>
              <a:gd name="connsiteX3" fmla="*/ 873125 w 1563687"/>
              <a:gd name="connsiteY3" fmla="*/ 1004887 h 1076325"/>
              <a:gd name="connsiteX4" fmla="*/ 963612 w 1563687"/>
              <a:gd name="connsiteY4" fmla="*/ 847725 h 1076325"/>
              <a:gd name="connsiteX5" fmla="*/ 1258887 w 1563687"/>
              <a:gd name="connsiteY5" fmla="*/ 695325 h 1076325"/>
              <a:gd name="connsiteX6" fmla="*/ 1373187 w 1563687"/>
              <a:gd name="connsiteY6" fmla="*/ 600075 h 1076325"/>
              <a:gd name="connsiteX7" fmla="*/ 1482725 w 1563687"/>
              <a:gd name="connsiteY7" fmla="*/ 323850 h 1076325"/>
              <a:gd name="connsiteX8" fmla="*/ 1563687 w 1563687"/>
              <a:gd name="connsiteY8" fmla="*/ 0 h 1076325"/>
              <a:gd name="connsiteX0" fmla="*/ 0 w 1582737"/>
              <a:gd name="connsiteY0" fmla="*/ 1071562 h 1076325"/>
              <a:gd name="connsiteX1" fmla="*/ 420687 w 1582737"/>
              <a:gd name="connsiteY1" fmla="*/ 1076325 h 1076325"/>
              <a:gd name="connsiteX2" fmla="*/ 554037 w 1582737"/>
              <a:gd name="connsiteY2" fmla="*/ 1014412 h 1076325"/>
              <a:gd name="connsiteX3" fmla="*/ 892175 w 1582737"/>
              <a:gd name="connsiteY3" fmla="*/ 1004887 h 1076325"/>
              <a:gd name="connsiteX4" fmla="*/ 982662 w 1582737"/>
              <a:gd name="connsiteY4" fmla="*/ 847725 h 1076325"/>
              <a:gd name="connsiteX5" fmla="*/ 1277937 w 1582737"/>
              <a:gd name="connsiteY5" fmla="*/ 695325 h 1076325"/>
              <a:gd name="connsiteX6" fmla="*/ 1392237 w 1582737"/>
              <a:gd name="connsiteY6" fmla="*/ 600075 h 1076325"/>
              <a:gd name="connsiteX7" fmla="*/ 1501775 w 1582737"/>
              <a:gd name="connsiteY7" fmla="*/ 323850 h 1076325"/>
              <a:gd name="connsiteX8" fmla="*/ 1582737 w 1582737"/>
              <a:gd name="connsiteY8" fmla="*/ 0 h 1076325"/>
              <a:gd name="connsiteX0" fmla="*/ 0 w 1582737"/>
              <a:gd name="connsiteY0" fmla="*/ 1071562 h 1076325"/>
              <a:gd name="connsiteX1" fmla="*/ 261937 w 1582737"/>
              <a:gd name="connsiteY1" fmla="*/ 1065212 h 1076325"/>
              <a:gd name="connsiteX2" fmla="*/ 420687 w 1582737"/>
              <a:gd name="connsiteY2" fmla="*/ 1076325 h 1076325"/>
              <a:gd name="connsiteX3" fmla="*/ 554037 w 1582737"/>
              <a:gd name="connsiteY3" fmla="*/ 1014412 h 1076325"/>
              <a:gd name="connsiteX4" fmla="*/ 892175 w 1582737"/>
              <a:gd name="connsiteY4" fmla="*/ 1004887 h 1076325"/>
              <a:gd name="connsiteX5" fmla="*/ 982662 w 1582737"/>
              <a:gd name="connsiteY5" fmla="*/ 847725 h 1076325"/>
              <a:gd name="connsiteX6" fmla="*/ 1277937 w 1582737"/>
              <a:gd name="connsiteY6" fmla="*/ 695325 h 1076325"/>
              <a:gd name="connsiteX7" fmla="*/ 1392237 w 1582737"/>
              <a:gd name="connsiteY7" fmla="*/ 600075 h 1076325"/>
              <a:gd name="connsiteX8" fmla="*/ 1501775 w 1582737"/>
              <a:gd name="connsiteY8" fmla="*/ 323850 h 1076325"/>
              <a:gd name="connsiteX9" fmla="*/ 1582737 w 1582737"/>
              <a:gd name="connsiteY9" fmla="*/ 0 h 1076325"/>
              <a:gd name="connsiteX0" fmla="*/ 0 w 1582737"/>
              <a:gd name="connsiteY0" fmla="*/ 1071562 h 1071843"/>
              <a:gd name="connsiteX1" fmla="*/ 261937 w 1582737"/>
              <a:gd name="connsiteY1" fmla="*/ 1065212 h 1071843"/>
              <a:gd name="connsiteX2" fmla="*/ 427037 w 1582737"/>
              <a:gd name="connsiteY2" fmla="*/ 1069975 h 1071843"/>
              <a:gd name="connsiteX3" fmla="*/ 554037 w 1582737"/>
              <a:gd name="connsiteY3" fmla="*/ 1014412 h 1071843"/>
              <a:gd name="connsiteX4" fmla="*/ 892175 w 1582737"/>
              <a:gd name="connsiteY4" fmla="*/ 1004887 h 1071843"/>
              <a:gd name="connsiteX5" fmla="*/ 982662 w 1582737"/>
              <a:gd name="connsiteY5" fmla="*/ 847725 h 1071843"/>
              <a:gd name="connsiteX6" fmla="*/ 1277937 w 1582737"/>
              <a:gd name="connsiteY6" fmla="*/ 695325 h 1071843"/>
              <a:gd name="connsiteX7" fmla="*/ 1392237 w 1582737"/>
              <a:gd name="connsiteY7" fmla="*/ 600075 h 1071843"/>
              <a:gd name="connsiteX8" fmla="*/ 1501775 w 1582737"/>
              <a:gd name="connsiteY8" fmla="*/ 323850 h 1071843"/>
              <a:gd name="connsiteX9" fmla="*/ 1582737 w 1582737"/>
              <a:gd name="connsiteY9" fmla="*/ 0 h 1071843"/>
              <a:gd name="connsiteX0" fmla="*/ 0 w 1625600"/>
              <a:gd name="connsiteY0" fmla="*/ 1066799 h 1069975"/>
              <a:gd name="connsiteX1" fmla="*/ 304800 w 1625600"/>
              <a:gd name="connsiteY1" fmla="*/ 1065212 h 1069975"/>
              <a:gd name="connsiteX2" fmla="*/ 469900 w 1625600"/>
              <a:gd name="connsiteY2" fmla="*/ 1069975 h 1069975"/>
              <a:gd name="connsiteX3" fmla="*/ 596900 w 1625600"/>
              <a:gd name="connsiteY3" fmla="*/ 1014412 h 1069975"/>
              <a:gd name="connsiteX4" fmla="*/ 935038 w 1625600"/>
              <a:gd name="connsiteY4" fmla="*/ 1004887 h 1069975"/>
              <a:gd name="connsiteX5" fmla="*/ 1025525 w 1625600"/>
              <a:gd name="connsiteY5" fmla="*/ 847725 h 1069975"/>
              <a:gd name="connsiteX6" fmla="*/ 1320800 w 1625600"/>
              <a:gd name="connsiteY6" fmla="*/ 695325 h 1069975"/>
              <a:gd name="connsiteX7" fmla="*/ 1435100 w 1625600"/>
              <a:gd name="connsiteY7" fmla="*/ 600075 h 1069975"/>
              <a:gd name="connsiteX8" fmla="*/ 1544638 w 1625600"/>
              <a:gd name="connsiteY8" fmla="*/ 323850 h 1069975"/>
              <a:gd name="connsiteX9" fmla="*/ 1625600 w 1625600"/>
              <a:gd name="connsiteY9" fmla="*/ 0 h 1069975"/>
              <a:gd name="connsiteX0" fmla="*/ 0 w 1620838"/>
              <a:gd name="connsiteY0" fmla="*/ 1052512 h 1069975"/>
              <a:gd name="connsiteX1" fmla="*/ 300038 w 1620838"/>
              <a:gd name="connsiteY1" fmla="*/ 1065212 h 1069975"/>
              <a:gd name="connsiteX2" fmla="*/ 465138 w 1620838"/>
              <a:gd name="connsiteY2" fmla="*/ 1069975 h 1069975"/>
              <a:gd name="connsiteX3" fmla="*/ 592138 w 1620838"/>
              <a:gd name="connsiteY3" fmla="*/ 1014412 h 1069975"/>
              <a:gd name="connsiteX4" fmla="*/ 930276 w 1620838"/>
              <a:gd name="connsiteY4" fmla="*/ 1004887 h 1069975"/>
              <a:gd name="connsiteX5" fmla="*/ 1020763 w 1620838"/>
              <a:gd name="connsiteY5" fmla="*/ 847725 h 1069975"/>
              <a:gd name="connsiteX6" fmla="*/ 1316038 w 1620838"/>
              <a:gd name="connsiteY6" fmla="*/ 695325 h 1069975"/>
              <a:gd name="connsiteX7" fmla="*/ 1430338 w 1620838"/>
              <a:gd name="connsiteY7" fmla="*/ 600075 h 1069975"/>
              <a:gd name="connsiteX8" fmla="*/ 1539876 w 1620838"/>
              <a:gd name="connsiteY8" fmla="*/ 323850 h 1069975"/>
              <a:gd name="connsiteX9" fmla="*/ 1620838 w 1620838"/>
              <a:gd name="connsiteY9" fmla="*/ 0 h 1069975"/>
              <a:gd name="connsiteX0" fmla="*/ 0 w 1635125"/>
              <a:gd name="connsiteY0" fmla="*/ 1066799 h 1069975"/>
              <a:gd name="connsiteX1" fmla="*/ 314325 w 1635125"/>
              <a:gd name="connsiteY1" fmla="*/ 1065212 h 1069975"/>
              <a:gd name="connsiteX2" fmla="*/ 479425 w 1635125"/>
              <a:gd name="connsiteY2" fmla="*/ 1069975 h 1069975"/>
              <a:gd name="connsiteX3" fmla="*/ 606425 w 1635125"/>
              <a:gd name="connsiteY3" fmla="*/ 1014412 h 1069975"/>
              <a:gd name="connsiteX4" fmla="*/ 944563 w 1635125"/>
              <a:gd name="connsiteY4" fmla="*/ 1004887 h 1069975"/>
              <a:gd name="connsiteX5" fmla="*/ 1035050 w 1635125"/>
              <a:gd name="connsiteY5" fmla="*/ 847725 h 1069975"/>
              <a:gd name="connsiteX6" fmla="*/ 1330325 w 1635125"/>
              <a:gd name="connsiteY6" fmla="*/ 695325 h 1069975"/>
              <a:gd name="connsiteX7" fmla="*/ 1444625 w 1635125"/>
              <a:gd name="connsiteY7" fmla="*/ 600075 h 1069975"/>
              <a:gd name="connsiteX8" fmla="*/ 1554163 w 1635125"/>
              <a:gd name="connsiteY8" fmla="*/ 323850 h 1069975"/>
              <a:gd name="connsiteX9" fmla="*/ 1635125 w 1635125"/>
              <a:gd name="connsiteY9" fmla="*/ 0 h 1069975"/>
              <a:gd name="connsiteX0" fmla="*/ 0 w 1616075"/>
              <a:gd name="connsiteY0" fmla="*/ 1057274 h 1069975"/>
              <a:gd name="connsiteX1" fmla="*/ 295275 w 1616075"/>
              <a:gd name="connsiteY1" fmla="*/ 1065212 h 1069975"/>
              <a:gd name="connsiteX2" fmla="*/ 460375 w 1616075"/>
              <a:gd name="connsiteY2" fmla="*/ 1069975 h 1069975"/>
              <a:gd name="connsiteX3" fmla="*/ 587375 w 1616075"/>
              <a:gd name="connsiteY3" fmla="*/ 1014412 h 1069975"/>
              <a:gd name="connsiteX4" fmla="*/ 925513 w 1616075"/>
              <a:gd name="connsiteY4" fmla="*/ 1004887 h 1069975"/>
              <a:gd name="connsiteX5" fmla="*/ 1016000 w 1616075"/>
              <a:gd name="connsiteY5" fmla="*/ 847725 h 1069975"/>
              <a:gd name="connsiteX6" fmla="*/ 1311275 w 1616075"/>
              <a:gd name="connsiteY6" fmla="*/ 695325 h 1069975"/>
              <a:gd name="connsiteX7" fmla="*/ 1425575 w 1616075"/>
              <a:gd name="connsiteY7" fmla="*/ 600075 h 1069975"/>
              <a:gd name="connsiteX8" fmla="*/ 1535113 w 1616075"/>
              <a:gd name="connsiteY8" fmla="*/ 323850 h 1069975"/>
              <a:gd name="connsiteX9" fmla="*/ 1616075 w 1616075"/>
              <a:gd name="connsiteY9" fmla="*/ 0 h 1069975"/>
              <a:gd name="connsiteX0" fmla="*/ 0 w 1630362"/>
              <a:gd name="connsiteY0" fmla="*/ 1057274 h 1069975"/>
              <a:gd name="connsiteX1" fmla="*/ 309562 w 1630362"/>
              <a:gd name="connsiteY1" fmla="*/ 1065212 h 1069975"/>
              <a:gd name="connsiteX2" fmla="*/ 474662 w 1630362"/>
              <a:gd name="connsiteY2" fmla="*/ 1069975 h 1069975"/>
              <a:gd name="connsiteX3" fmla="*/ 601662 w 1630362"/>
              <a:gd name="connsiteY3" fmla="*/ 1014412 h 1069975"/>
              <a:gd name="connsiteX4" fmla="*/ 939800 w 1630362"/>
              <a:gd name="connsiteY4" fmla="*/ 1004887 h 1069975"/>
              <a:gd name="connsiteX5" fmla="*/ 1030287 w 1630362"/>
              <a:gd name="connsiteY5" fmla="*/ 847725 h 1069975"/>
              <a:gd name="connsiteX6" fmla="*/ 1325562 w 1630362"/>
              <a:gd name="connsiteY6" fmla="*/ 695325 h 1069975"/>
              <a:gd name="connsiteX7" fmla="*/ 1439862 w 1630362"/>
              <a:gd name="connsiteY7" fmla="*/ 600075 h 1069975"/>
              <a:gd name="connsiteX8" fmla="*/ 1549400 w 1630362"/>
              <a:gd name="connsiteY8" fmla="*/ 323850 h 1069975"/>
              <a:gd name="connsiteX9" fmla="*/ 1630362 w 1630362"/>
              <a:gd name="connsiteY9" fmla="*/ 0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0362" h="1069975">
                <a:moveTo>
                  <a:pt x="0" y="1057274"/>
                </a:moveTo>
                <a:lnTo>
                  <a:pt x="309562" y="1065212"/>
                </a:lnTo>
                <a:lnTo>
                  <a:pt x="474662" y="1069975"/>
                </a:lnTo>
                <a:lnTo>
                  <a:pt x="601662" y="1014412"/>
                </a:lnTo>
                <a:lnTo>
                  <a:pt x="939800" y="1004887"/>
                </a:lnTo>
                <a:lnTo>
                  <a:pt x="1030287" y="847725"/>
                </a:lnTo>
                <a:lnTo>
                  <a:pt x="1325562" y="695325"/>
                </a:lnTo>
                <a:lnTo>
                  <a:pt x="1439862" y="600075"/>
                </a:lnTo>
                <a:cubicBezTo>
                  <a:pt x="1471612" y="508000"/>
                  <a:pt x="1517650" y="415925"/>
                  <a:pt x="1549400" y="323850"/>
                </a:cubicBezTo>
                <a:lnTo>
                  <a:pt x="1630362" y="0"/>
                </a:lnTo>
              </a:path>
            </a:pathLst>
          </a:custGeom>
          <a:noFill/>
          <a:ln w="31750">
            <a:solidFill>
              <a:srgbClr val="587D2B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8305798" y="3833811"/>
            <a:ext cx="201600" cy="93600"/>
          </a:xfrm>
          <a:prstGeom prst="rect">
            <a:avLst/>
          </a:prstGeom>
          <a:solidFill>
            <a:srgbClr val="946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8305798" y="3970734"/>
            <a:ext cx="201600" cy="93600"/>
          </a:xfrm>
          <a:prstGeom prst="rect">
            <a:avLst/>
          </a:prstGeom>
          <a:solidFill>
            <a:srgbClr val="DA7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8301856" y="4107657"/>
            <a:ext cx="201600" cy="93600"/>
          </a:xfrm>
          <a:prstGeom prst="rect">
            <a:avLst/>
          </a:prstGeom>
          <a:solidFill>
            <a:srgbClr val="587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7024684" y="4245770"/>
            <a:ext cx="59531" cy="16669"/>
          </a:xfrm>
          <a:custGeom>
            <a:avLst/>
            <a:gdLst>
              <a:gd name="connsiteX0" fmla="*/ 0 w 59531"/>
              <a:gd name="connsiteY0" fmla="*/ 0 h 16669"/>
              <a:gd name="connsiteX1" fmla="*/ 59531 w 59531"/>
              <a:gd name="connsiteY1" fmla="*/ 16669 h 16669"/>
              <a:gd name="connsiteX2" fmla="*/ 0 w 59531"/>
              <a:gd name="connsiteY2" fmla="*/ 0 h 1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1" h="16669">
                <a:moveTo>
                  <a:pt x="0" y="0"/>
                </a:moveTo>
                <a:lnTo>
                  <a:pt x="59531" y="1666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4D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6983692" y="4241039"/>
            <a:ext cx="43793" cy="30924"/>
          </a:xfrm>
          <a:custGeom>
            <a:avLst/>
            <a:gdLst>
              <a:gd name="connsiteX0" fmla="*/ 2896 w 43793"/>
              <a:gd name="connsiteY0" fmla="*/ 2349 h 30924"/>
              <a:gd name="connsiteX1" fmla="*/ 514 w 43793"/>
              <a:gd name="connsiteY1" fmla="*/ 28542 h 30924"/>
              <a:gd name="connsiteX2" fmla="*/ 7658 w 43793"/>
              <a:gd name="connsiteY2" fmla="*/ 30924 h 30924"/>
              <a:gd name="connsiteX3" fmla="*/ 36233 w 43793"/>
              <a:gd name="connsiteY3" fmla="*/ 28542 h 30924"/>
              <a:gd name="connsiteX4" fmla="*/ 43377 w 43793"/>
              <a:gd name="connsiteY4" fmla="*/ 23780 h 30924"/>
              <a:gd name="connsiteX5" fmla="*/ 40996 w 43793"/>
              <a:gd name="connsiteY5" fmla="*/ 14255 h 30924"/>
              <a:gd name="connsiteX6" fmla="*/ 12421 w 43793"/>
              <a:gd name="connsiteY6" fmla="*/ 7111 h 30924"/>
              <a:gd name="connsiteX7" fmla="*/ 2896 w 43793"/>
              <a:gd name="connsiteY7" fmla="*/ 2349 h 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93" h="30924">
                <a:moveTo>
                  <a:pt x="2896" y="2349"/>
                </a:moveTo>
                <a:cubicBezTo>
                  <a:pt x="912" y="5921"/>
                  <a:pt x="-927" y="19894"/>
                  <a:pt x="514" y="28542"/>
                </a:cubicBezTo>
                <a:cubicBezTo>
                  <a:pt x="927" y="31018"/>
                  <a:pt x="5148" y="30924"/>
                  <a:pt x="7658" y="30924"/>
                </a:cubicBezTo>
                <a:cubicBezTo>
                  <a:pt x="17216" y="30924"/>
                  <a:pt x="26708" y="29336"/>
                  <a:pt x="36233" y="28542"/>
                </a:cubicBezTo>
                <a:cubicBezTo>
                  <a:pt x="38614" y="26955"/>
                  <a:pt x="42472" y="26495"/>
                  <a:pt x="43377" y="23780"/>
                </a:cubicBezTo>
                <a:cubicBezTo>
                  <a:pt x="44412" y="20675"/>
                  <a:pt x="43481" y="16385"/>
                  <a:pt x="40996" y="14255"/>
                </a:cubicBezTo>
                <a:cubicBezTo>
                  <a:pt x="36441" y="10350"/>
                  <a:pt x="17895" y="8023"/>
                  <a:pt x="12421" y="7111"/>
                </a:cubicBezTo>
                <a:cubicBezTo>
                  <a:pt x="6674" y="-1510"/>
                  <a:pt x="4880" y="-1223"/>
                  <a:pt x="2896" y="2349"/>
                </a:cubicBezTo>
                <a:close/>
              </a:path>
            </a:pathLst>
          </a:custGeom>
          <a:solidFill>
            <a:srgbClr val="FCE57F"/>
          </a:solidFill>
          <a:ln>
            <a:solidFill>
              <a:srgbClr val="F8E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6429375" y="3516709"/>
            <a:ext cx="76200" cy="47625"/>
          </a:xfrm>
          <a:prstGeom prst="straightConnector1">
            <a:avLst/>
          </a:prstGeom>
          <a:ln w="25400">
            <a:solidFill>
              <a:srgbClr val="946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5934079" y="4238624"/>
            <a:ext cx="36000" cy="36000"/>
          </a:xfrm>
          <a:prstGeom prst="straightConnector1">
            <a:avLst/>
          </a:prstGeom>
          <a:ln w="6350">
            <a:solidFill>
              <a:srgbClr val="DA74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15600000">
            <a:off x="5696748" y="4508100"/>
            <a:ext cx="76200" cy="47625"/>
          </a:xfrm>
          <a:prstGeom prst="straightConnector1">
            <a:avLst/>
          </a:prstGeom>
          <a:ln w="25400">
            <a:solidFill>
              <a:srgbClr val="946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14880000">
            <a:off x="5658644" y="4650974"/>
            <a:ext cx="76200" cy="47625"/>
          </a:xfrm>
          <a:prstGeom prst="straightConnector1">
            <a:avLst/>
          </a:prstGeom>
          <a:ln w="25400">
            <a:solidFill>
              <a:srgbClr val="946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64" idx="6"/>
          </p:cNvCxnSpPr>
          <p:nvPr/>
        </p:nvCxnSpPr>
        <p:spPr>
          <a:xfrm flipH="1" flipV="1">
            <a:off x="7631992" y="1512441"/>
            <a:ext cx="121358" cy="44897"/>
          </a:xfrm>
          <a:prstGeom prst="straightConnector1">
            <a:avLst/>
          </a:prstGeom>
          <a:ln w="25400">
            <a:solidFill>
              <a:srgbClr val="94692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61" idx="1"/>
          </p:cNvCxnSpPr>
          <p:nvPr/>
        </p:nvCxnSpPr>
        <p:spPr>
          <a:xfrm flipH="1">
            <a:off x="6714052" y="1685925"/>
            <a:ext cx="43936" cy="76710"/>
          </a:xfrm>
          <a:prstGeom prst="straightConnector1">
            <a:avLst/>
          </a:prstGeom>
          <a:ln w="25400">
            <a:solidFill>
              <a:srgbClr val="94692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rot="3540000" flipH="1">
            <a:off x="6187346" y="1571570"/>
            <a:ext cx="43936" cy="76710"/>
          </a:xfrm>
          <a:prstGeom prst="straightConnector1">
            <a:avLst/>
          </a:prstGeom>
          <a:ln w="25400">
            <a:solidFill>
              <a:srgbClr val="94692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rot="9000000" flipH="1">
            <a:off x="5737727" y="2228870"/>
            <a:ext cx="43936" cy="76710"/>
          </a:xfrm>
          <a:prstGeom prst="straightConnector1">
            <a:avLst/>
          </a:prstGeom>
          <a:ln w="25400">
            <a:solidFill>
              <a:srgbClr val="94692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 rot="1485825">
            <a:off x="5889441" y="4242830"/>
            <a:ext cx="226371" cy="1018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676899" y="2079626"/>
            <a:ext cx="185628" cy="147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5784850" y="4286250"/>
            <a:ext cx="101600" cy="165100"/>
          </a:xfrm>
          <a:custGeom>
            <a:avLst/>
            <a:gdLst>
              <a:gd name="connsiteX0" fmla="*/ 0 w 101600"/>
              <a:gd name="connsiteY0" fmla="*/ 165100 h 165100"/>
              <a:gd name="connsiteX1" fmla="*/ 44450 w 101600"/>
              <a:gd name="connsiteY1" fmla="*/ 0 h 165100"/>
              <a:gd name="connsiteX2" fmla="*/ 101600 w 101600"/>
              <a:gd name="connsiteY2" fmla="*/ 635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165100">
                <a:moveTo>
                  <a:pt x="0" y="165100"/>
                </a:moveTo>
                <a:lnTo>
                  <a:pt x="44450" y="0"/>
                </a:lnTo>
                <a:lnTo>
                  <a:pt x="101600" y="6350"/>
                </a:lnTo>
              </a:path>
            </a:pathLst>
          </a:custGeom>
          <a:noFill/>
          <a:ln w="31750">
            <a:solidFill>
              <a:srgbClr val="DA7496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180" y="1311452"/>
            <a:ext cx="5615224" cy="425634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0777" y="573902"/>
            <a:ext cx="7390327" cy="956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600" b="1" dirty="0">
              <a:solidFill>
                <a:schemeClr val="tx1"/>
              </a:solidFill>
            </a:endParaRPr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540196" y="2183707"/>
            <a:ext cx="9137175" cy="79193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1788" b="1" dirty="0">
              <a:solidFill>
                <a:srgbClr val="00206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9839" y="53537"/>
            <a:ext cx="9772661" cy="901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大阪府の水みらいセンターでは汚水を処理するだけではなく、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下水道処理施設の上や周り</a:t>
            </a:r>
            <a:r>
              <a:rPr lang="ja-JP" altLang="en-US" dirty="0" smtClean="0">
                <a:solidFill>
                  <a:srgbClr val="FF0000"/>
                </a:solidFill>
              </a:rPr>
              <a:t>に木や花を植えて、</a:t>
            </a:r>
            <a:r>
              <a:rPr lang="ja-JP" altLang="en-US" dirty="0">
                <a:solidFill>
                  <a:srgbClr val="FF0000"/>
                </a:solidFill>
              </a:rPr>
              <a:t>みんなのいこいの場となるよう</a:t>
            </a:r>
            <a:r>
              <a:rPr lang="ja-JP" altLang="en-US" dirty="0" smtClean="0">
                <a:solidFill>
                  <a:srgbClr val="FF0000"/>
                </a:solidFill>
              </a:rPr>
              <a:t>にしているよ！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42613" y="5720668"/>
            <a:ext cx="7020531" cy="1082286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+mn-ea"/>
              </a:rPr>
              <a:t>✔くわしくはホームページをチェックしてね！・・・</a:t>
            </a:r>
            <a:r>
              <a:rPr kumimoji="1" lang="en-US" altLang="ja-JP" sz="1600" b="1" dirty="0">
                <a:solidFill>
                  <a:srgbClr val="FF0000"/>
                </a:solidFill>
                <a:latin typeface="+mn-ea"/>
              </a:rPr>
              <a:t> </a:t>
            </a:r>
            <a:r>
              <a:rPr kumimoji="1" lang="en-US" altLang="ja-JP" sz="1200" b="1" dirty="0">
                <a:solidFill>
                  <a:srgbClr val="FF0000"/>
                </a:solidFill>
                <a:latin typeface="+mn-ea"/>
                <a:hlinkClick r:id="rId4"/>
              </a:rPr>
              <a:t>http://www.pref.osaka.lg.jp/tobugesui/ryokuchi/index.html</a:t>
            </a:r>
            <a:endParaRPr kumimoji="1" lang="en-US" altLang="ja-JP" sz="1200" b="1" dirty="0">
              <a:solidFill>
                <a:srgbClr val="FF0000"/>
              </a:solidFill>
              <a:latin typeface="+mn-ea"/>
            </a:endParaRPr>
          </a:p>
          <a:p>
            <a:endParaRPr kumimoji="1" lang="en-US" altLang="ja-JP" sz="3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◎ご来園にあたっては、屋外であっても人との距離を十分にとる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、マスク</a:t>
            </a:r>
            <a:r>
              <a:rPr kumimoji="1" lang="ja-JP" altLang="en-US" sz="1400" dirty="0">
                <a:solidFill>
                  <a:srgbClr val="FF0000"/>
                </a:solidFill>
              </a:rPr>
              <a:t>を着用する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、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来</a:t>
            </a:r>
            <a:r>
              <a:rPr kumimoji="1" lang="ja-JP" altLang="en-US" sz="1400" dirty="0">
                <a:solidFill>
                  <a:srgbClr val="FF0000"/>
                </a:solidFill>
              </a:rPr>
              <a:t>園前の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検温など</a:t>
            </a:r>
            <a:r>
              <a:rPr kumimoji="1" lang="ja-JP" altLang="en-US" sz="1400" dirty="0">
                <a:solidFill>
                  <a:srgbClr val="FF0000"/>
                </a:solidFill>
              </a:rPr>
              <a:t>、新型コロナウイルス感染症</a:t>
            </a:r>
            <a:r>
              <a:rPr lang="ja-JP" altLang="en-US" sz="1400" dirty="0">
                <a:solidFill>
                  <a:srgbClr val="FF0000"/>
                </a:solidFill>
              </a:rPr>
              <a:t>予</a:t>
            </a:r>
            <a:r>
              <a:rPr kumimoji="1" lang="ja-JP" altLang="en-US" sz="1400" dirty="0">
                <a:solidFill>
                  <a:srgbClr val="FF0000"/>
                </a:solidFill>
              </a:rPr>
              <a:t>防対策にご協力をお願いします</a:t>
            </a:r>
            <a:r>
              <a:rPr kumimoji="1" lang="ja-JP" altLang="en-US" sz="1100" dirty="0">
                <a:solidFill>
                  <a:srgbClr val="FF0000"/>
                </a:solidFill>
              </a:rPr>
              <a:t>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2" y="1121421"/>
            <a:ext cx="1849416" cy="118251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15" y="1018588"/>
            <a:ext cx="1880081" cy="118681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12" y="2522080"/>
            <a:ext cx="1811080" cy="116722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3966726"/>
            <a:ext cx="1811081" cy="1062177"/>
          </a:xfrm>
          <a:prstGeom prst="rect">
            <a:avLst/>
          </a:prstGeom>
        </p:spPr>
      </p:pic>
      <p:cxnSp>
        <p:nvCxnSpPr>
          <p:cNvPr id="30" name="直線矢印コネクタ 29"/>
          <p:cNvCxnSpPr>
            <a:stCxn id="20" idx="1"/>
          </p:cNvCxnSpPr>
          <p:nvPr/>
        </p:nvCxnSpPr>
        <p:spPr>
          <a:xfrm flipH="1">
            <a:off x="7688983" y="1611997"/>
            <a:ext cx="231632" cy="780621"/>
          </a:xfrm>
          <a:prstGeom prst="straightConnector1">
            <a:avLst/>
          </a:prstGeom>
          <a:ln w="19050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18" idx="1"/>
          </p:cNvCxnSpPr>
          <p:nvPr/>
        </p:nvCxnSpPr>
        <p:spPr>
          <a:xfrm flipH="1">
            <a:off x="7714384" y="3192827"/>
            <a:ext cx="231632" cy="91286"/>
          </a:xfrm>
          <a:prstGeom prst="straightConnector1">
            <a:avLst/>
          </a:prstGeom>
          <a:ln w="19050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5" idx="3"/>
          </p:cNvCxnSpPr>
          <p:nvPr/>
        </p:nvCxnSpPr>
        <p:spPr>
          <a:xfrm>
            <a:off x="1965328" y="1712677"/>
            <a:ext cx="441113" cy="809403"/>
          </a:xfrm>
          <a:prstGeom prst="straightConnector1">
            <a:avLst/>
          </a:prstGeom>
          <a:ln w="19050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21" idx="3"/>
          </p:cNvCxnSpPr>
          <p:nvPr/>
        </p:nvCxnSpPr>
        <p:spPr>
          <a:xfrm>
            <a:off x="1926992" y="3105691"/>
            <a:ext cx="479449" cy="98352"/>
          </a:xfrm>
          <a:prstGeom prst="straightConnector1">
            <a:avLst/>
          </a:prstGeom>
          <a:ln w="19050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-38636" y="2335907"/>
            <a:ext cx="2317316" cy="173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 本文"/>
              </a:rPr>
              <a:t>お花見</a:t>
            </a:r>
            <a:r>
              <a:rPr kumimoji="1" lang="ja-JP" altLang="en-US" sz="1200" dirty="0">
                <a:solidFill>
                  <a:schemeClr val="tx1"/>
                </a:solidFill>
                <a:latin typeface="メイリオ 本文"/>
              </a:rPr>
              <a:t>スポットとして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も！</a:t>
            </a:r>
            <a:endParaRPr kumimoji="1" lang="ja-JP" altLang="en-US" sz="1200" dirty="0">
              <a:solidFill>
                <a:schemeClr val="tx1"/>
              </a:solidFill>
              <a:latin typeface="メイリオ 本文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7842106" y="2213399"/>
            <a:ext cx="2053640" cy="38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せせらぎには処理水が流れている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よ！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7782725" y="3828030"/>
            <a:ext cx="2257608" cy="27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多目的に使用できる芝生</a:t>
            </a:r>
            <a:r>
              <a:rPr lang="ja-JP" altLang="en-US" sz="1200" dirty="0" smtClean="0">
                <a:solidFill>
                  <a:schemeClr val="tx1"/>
                </a:solidFill>
              </a:rPr>
              <a:t>広場があ</a:t>
            </a:r>
            <a:r>
              <a:rPr lang="ja-JP" altLang="en-US" sz="1200" dirty="0">
                <a:solidFill>
                  <a:schemeClr val="tx1"/>
                </a:solidFill>
              </a:rPr>
              <a:t>る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よ！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16" y="4130222"/>
            <a:ext cx="1854680" cy="106270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6016" y="2609854"/>
            <a:ext cx="1854680" cy="1165946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>
            <a:off x="18682" y="3685867"/>
            <a:ext cx="2387759" cy="27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メイリオ 本文"/>
              </a:rPr>
              <a:t>滑り台など遊具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 本文"/>
              </a:rPr>
              <a:t>も</a:t>
            </a:r>
            <a:r>
              <a:rPr lang="ja-JP" altLang="en-US" sz="1200" dirty="0" smtClean="0">
                <a:solidFill>
                  <a:schemeClr val="tx1"/>
                </a:solidFill>
                <a:latin typeface="メイリオ 本文"/>
              </a:rPr>
              <a:t>たくさん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 本文"/>
              </a:rPr>
              <a:t>！</a:t>
            </a:r>
            <a:endParaRPr kumimoji="1" lang="ja-JP" altLang="en-US" sz="1200" dirty="0">
              <a:solidFill>
                <a:schemeClr val="tx1"/>
              </a:solidFill>
              <a:latin typeface="メイリオ 本文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1738" y="5025668"/>
            <a:ext cx="2187442" cy="58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メイリオ 本文"/>
              </a:rPr>
              <a:t>処理施設の上に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 本文"/>
              </a:rPr>
              <a:t>スポーツ施設やスーパーマーケット等がある</a:t>
            </a:r>
            <a:r>
              <a:rPr lang="ja-JP" altLang="en-US" sz="1200" dirty="0" smtClean="0">
                <a:solidFill>
                  <a:schemeClr val="tx1"/>
                </a:solidFill>
                <a:latin typeface="メイリオ 本文"/>
              </a:rPr>
              <a:t>よ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 本文"/>
              </a:rPr>
              <a:t>！</a:t>
            </a:r>
            <a:endParaRPr kumimoji="1" lang="ja-JP" altLang="en-US" sz="1200" dirty="0">
              <a:solidFill>
                <a:schemeClr val="tx1"/>
              </a:solidFill>
              <a:latin typeface="メイリオ 本文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890942" y="5240509"/>
            <a:ext cx="2004803" cy="5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流域下水道管</a:t>
            </a:r>
            <a:r>
              <a:rPr kumimoji="1" lang="ja-JP" altLang="en-US" sz="1200" dirty="0" err="1">
                <a:solidFill>
                  <a:schemeClr val="tx1"/>
                </a:solidFill>
              </a:rPr>
              <a:t>きょの</a:t>
            </a:r>
            <a:r>
              <a:rPr kumimoji="1" lang="ja-JP" altLang="en-US" sz="1200" dirty="0">
                <a:solidFill>
                  <a:schemeClr val="tx1"/>
                </a:solidFill>
              </a:rPr>
              <a:t>モニュメントと実際に工事使用されたシールドマシンがあるよ！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99" y="4278801"/>
            <a:ext cx="602063" cy="96170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305020" y="5213695"/>
            <a:ext cx="1477705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53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c</a:t>
            </a:r>
            <a:r>
              <a:rPr kumimoji="1" lang="en-US" altLang="ja-JP" sz="853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2014</a:t>
            </a:r>
            <a:r>
              <a:rPr kumimoji="1" lang="ja-JP" altLang="en-US" sz="853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大阪府もずやん</a:t>
            </a:r>
            <a:endParaRPr kumimoji="1" lang="ja-JP" altLang="en-US" sz="853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cxnSp>
        <p:nvCxnSpPr>
          <p:cNvPr id="43" name="直線矢印コネクタ 42"/>
          <p:cNvCxnSpPr>
            <a:stCxn id="22" idx="3"/>
          </p:cNvCxnSpPr>
          <p:nvPr/>
        </p:nvCxnSpPr>
        <p:spPr>
          <a:xfrm flipV="1">
            <a:off x="1926992" y="3962659"/>
            <a:ext cx="479449" cy="535156"/>
          </a:xfrm>
          <a:prstGeom prst="straightConnector1">
            <a:avLst/>
          </a:prstGeom>
          <a:ln w="19050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19" idx="1"/>
          </p:cNvCxnSpPr>
          <p:nvPr/>
        </p:nvCxnSpPr>
        <p:spPr>
          <a:xfrm flipH="1" flipV="1">
            <a:off x="7782725" y="4140756"/>
            <a:ext cx="163291" cy="520819"/>
          </a:xfrm>
          <a:prstGeom prst="straightConnector1">
            <a:avLst/>
          </a:prstGeom>
          <a:ln w="19050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タイトル 1"/>
          <p:cNvSpPr txBox="1">
            <a:spLocks/>
          </p:cNvSpPr>
          <p:nvPr/>
        </p:nvSpPr>
        <p:spPr>
          <a:xfrm>
            <a:off x="7097434" y="6267822"/>
            <a:ext cx="2801052" cy="467511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「私の水辺」</a:t>
            </a:r>
            <a:endParaRPr kumimoji="1" lang="en-US" altLang="ja-JP" sz="1200" b="0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推進協議会中河内委員会</a:t>
            </a:r>
            <a:endParaRPr kumimoji="1" lang="ja-JP" altLang="en-US" sz="1200" b="0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06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</TotalTime>
  <Words>472</Words>
  <Application>Microsoft Office PowerPoint</Application>
  <PresentationFormat>A4 210 x 297 mm</PresentationFormat>
  <Paragraphs>49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HGSｺﾞｼｯｸM</vt:lpstr>
      <vt:lpstr>HG丸ｺﾞｼｯｸM-PRO</vt:lpstr>
      <vt:lpstr>メイリオ</vt:lpstr>
      <vt:lpstr>メイリオ 本文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岡野幸恵</dc:creator>
  <cp:lastModifiedBy>永長　頼季</cp:lastModifiedBy>
  <cp:revision>360</cp:revision>
  <cp:lastPrinted>2021-03-25T05:39:41Z</cp:lastPrinted>
  <dcterms:created xsi:type="dcterms:W3CDTF">2020-09-07T07:34:36Z</dcterms:created>
  <dcterms:modified xsi:type="dcterms:W3CDTF">2021-03-25T05:43:24Z</dcterms:modified>
</cp:coreProperties>
</file>