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4"/>
  </p:notesMasterIdLst>
  <p:sldIdLst>
    <p:sldId id="259" r:id="rId2"/>
    <p:sldId id="258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0F2"/>
    <a:srgbClr val="FFFFFF"/>
    <a:srgbClr val="CCFFFF"/>
    <a:srgbClr val="FFCCFF"/>
    <a:srgbClr val="236B88"/>
    <a:srgbClr val="0000FF"/>
    <a:srgbClr val="00FFFF"/>
    <a:srgbClr val="002060"/>
    <a:srgbClr val="000000"/>
    <a:srgbClr val="EE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A73A-1264-4B7E-B47E-EDC6F99BB3A9}" type="datetimeFigureOut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15BC-9712-4BAB-8806-30DAA20DA6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1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2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75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5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524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53816" y="1241523"/>
            <a:ext cx="11290508" cy="5349777"/>
            <a:chOff x="453816" y="1241523"/>
            <a:chExt cx="11290508" cy="5349777"/>
          </a:xfrm>
        </p:grpSpPr>
        <p:sp>
          <p:nvSpPr>
            <p:cNvPr id="26" name="正方形/長方形 25"/>
            <p:cNvSpPr/>
            <p:nvPr/>
          </p:nvSpPr>
          <p:spPr>
            <a:xfrm>
              <a:off x="453816" y="1241523"/>
              <a:ext cx="11280982" cy="5349777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solidFill>
                <a:srgbClr val="236B88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3341" y="1334336"/>
              <a:ext cx="11280983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</a:rPr>
                <a:t>　</a:t>
              </a:r>
              <a:r>
                <a:rPr lang="ja-JP" altLang="en-US" dirty="0" smtClean="0">
                  <a:solidFill>
                    <a:srgbClr val="2683C6">
                      <a:lumMod val="50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今年度も北山本小学校４年生の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みなさんへ出前講座を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行い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、身近</a:t>
              </a:r>
              <a:r>
                <a:rPr lang="ja-JP" altLang="en-US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な川の歴史や水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環境と生き物、水害等に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en-US" altLang="ja-JP" dirty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ついて、 学んでいただきました。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講義　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r>
                <a:rPr lang="en-US" altLang="ja-JP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‥</a:t>
              </a:r>
              <a:r>
                <a:rPr lang="ja-JP" altLang="en-US" dirty="0" smtClean="0">
                  <a:solidFill>
                    <a:srgbClr val="134263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水あてクイズ</a:t>
              </a:r>
              <a:endParaRPr lang="en-US" altLang="ja-JP" dirty="0" smtClean="0">
                <a:solidFill>
                  <a:srgbClr val="13426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 flipH="1">
            <a:off x="8443854" y="233116"/>
            <a:ext cx="3303644" cy="785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361574" y="49699"/>
            <a:ext cx="7772400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八尾市内の小学校にて</a:t>
            </a:r>
            <a:endParaRPr kumimoji="1" lang="en-US" altLang="ja-JP" sz="39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出前講座を実施しました！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サブタイトル 4"/>
          <p:cNvSpPr txBox="1">
            <a:spLocks/>
          </p:cNvSpPr>
          <p:nvPr/>
        </p:nvSpPr>
        <p:spPr>
          <a:xfrm>
            <a:off x="8297490" y="211275"/>
            <a:ext cx="3600000" cy="8167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kumimoji="1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noProof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2000" b="1" i="0" u="none" strike="noStrike" kern="1200" cap="all" spc="4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683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200" cap="all" spc="4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中河内水辺だより</a:t>
            </a:r>
            <a:endParaRPr kumimoji="1" lang="ja-JP" altLang="en-US" sz="2000" b="1" i="0" u="none" strike="noStrike" kern="1200" cap="all" spc="4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15556" y="1953274"/>
            <a:ext cx="23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rgbClr val="2683C6">
                    <a:lumMod val="50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～子供たちの感想・質問～</a:t>
            </a:r>
            <a:endParaRPr lang="ja-JP" altLang="en-US" sz="1400" b="1" dirty="0">
              <a:solidFill>
                <a:srgbClr val="2683C6">
                  <a:lumMod val="50000"/>
                </a:srgb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38603" y="2248434"/>
            <a:ext cx="2938139" cy="4393510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solidFill>
              <a:srgbClr val="000000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昔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は大和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川だった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初めて知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は場所がかわった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知った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。川を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移動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させる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大変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だと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思った。</a:t>
            </a:r>
          </a:p>
          <a:p>
            <a:pPr>
              <a:lnSpc>
                <a:spcPts val="1900"/>
              </a:lnSpc>
            </a:pP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・玉串川にいろいろな生き物が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と分かった。かめ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がいる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なんて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らな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洪水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おきないように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もの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大きいトンネルが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あること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知</a:t>
            </a:r>
            <a:r>
              <a:rPr lang="ja-JP" altLang="en-US" sz="1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洪水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は自分の国ベトナムでも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ました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・川は遊んでいたら楽しいのに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大雨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がふったら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あぶない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場所に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とはじめて知った。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天気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予報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きちんとみようと</a:t>
            </a:r>
            <a:r>
              <a:rPr lang="ja-JP" altLang="ja-JP" sz="14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思</a:t>
            </a:r>
            <a:r>
              <a:rPr lang="ja-JP" altLang="ja-JP" sz="14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た。</a:t>
            </a:r>
            <a:endParaRPr lang="ja-JP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タイトル 3"/>
          <p:cNvSpPr txBox="1">
            <a:spLocks/>
          </p:cNvSpPr>
          <p:nvPr/>
        </p:nvSpPr>
        <p:spPr>
          <a:xfrm>
            <a:off x="-234241" y="295525"/>
            <a:ext cx="4291461" cy="12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900" b="1" i="0" u="none" strike="noStrike" kern="1200" cap="all" spc="8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出前講座</a:t>
            </a:r>
            <a:endParaRPr kumimoji="1" lang="ja-JP" altLang="en-US" sz="39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26185" y="2234748"/>
            <a:ext cx="934105" cy="610639"/>
            <a:chOff x="5075100" y="2783533"/>
            <a:chExt cx="918545" cy="786813"/>
          </a:xfrm>
        </p:grpSpPr>
        <p:sp>
          <p:nvSpPr>
            <p:cNvPr id="28" name="正方形/長方形 27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29780" y="2856551"/>
              <a:ext cx="863865" cy="556594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の様子</a:t>
              </a:r>
              <a:endParaRPr kumimoji="1" lang="en-US" altLang="ja-JP" sz="1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938" y="2233658"/>
            <a:ext cx="2305249" cy="1728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83"/>
          <a:stretch/>
        </p:blipFill>
        <p:spPr>
          <a:xfrm>
            <a:off x="3981852" y="2233658"/>
            <a:ext cx="2327609" cy="1728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125" y="2233658"/>
            <a:ext cx="2270931" cy="1728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20" y="4436968"/>
            <a:ext cx="2304000" cy="1728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15320" y="6174048"/>
            <a:ext cx="32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中部農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と緑の総合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事務所より</a:t>
            </a:r>
            <a:endParaRPr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大和川と</a:t>
            </a:r>
            <a:r>
              <a:rPr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玉串</a:t>
            </a:r>
            <a:r>
              <a:rPr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川の水環境、玉串川の生き物</a:t>
            </a:r>
            <a:r>
              <a:rPr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91780" y="6174048"/>
            <a:ext cx="29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八尾土木事務所より</a:t>
            </a:r>
            <a:endParaRPr kumimoji="1" lang="en-US" altLang="ja-JP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自然災害の危険性、水害を防ぐ施設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2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20743" y="3967234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</a:t>
            </a:r>
            <a:r>
              <a:rPr kumimoji="1" lang="ja-JP" altLang="en-US" sz="12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団体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アクアフレンズより　　　　</a:t>
            </a:r>
            <a:endParaRPr kumimoji="1" lang="en-US" altLang="ja-JP" sz="1200" b="1" dirty="0" smtClean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大和川付け替えの歴史</a:t>
            </a:r>
            <a:r>
              <a:rPr kumimoji="1" lang="en-US" altLang="ja-JP" sz="12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20" y="4436968"/>
            <a:ext cx="2304321" cy="172800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30" y="4436968"/>
            <a:ext cx="2304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827899" y="4079142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27899" y="1787698"/>
            <a:ext cx="7194401" cy="17773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236B88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76113" y="614502"/>
            <a:ext cx="10961079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水の汚れは見た目だけでは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わからないことを知ってもらうため、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水で薄めた調味料を用意し、何の調味料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入っているか当てるクイズを行いました。</a:t>
            </a:r>
            <a:endParaRPr lang="en-US" altLang="ja-JP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試薬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使って調査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の結果や、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水の色、においから、みんなで考えました。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r="10262" b="8385"/>
          <a:stretch/>
        </p:blipFill>
        <p:spPr>
          <a:xfrm>
            <a:off x="5719965" y="1816726"/>
            <a:ext cx="2236361" cy="1728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8194601" y="1787698"/>
            <a:ext cx="3296629" cy="3082895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🌼</a:t>
            </a:r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水を汚さないために、</a:t>
            </a:r>
            <a:r>
              <a:rPr lang="ja-JP" altLang="ja-JP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やってみよう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700" b="1" dirty="0">
              <a:solidFill>
                <a:srgbClr val="29C7FF"/>
              </a:solidFill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・どこ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の家庭にでもある調味料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は、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私たち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にとって必要なものです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使いすぎると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水を汚してしまいます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⇒調味料を使いすぎない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ことや、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できるだけ食べ残さないことが大切。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洗剤なども水を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汚してしまう原因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になります。</a:t>
            </a:r>
            <a:endParaRPr lang="ja-JP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食器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の汚れは野菜くずや新聞紙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でふき取っ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てみよう。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食器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を洗う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洗剤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量</a:t>
            </a: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へらせる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お風呂</a:t>
            </a:r>
            <a:r>
              <a:rPr lang="ja-JP" altLang="en-US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では、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シャンプー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などの量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r>
              <a:rPr lang="ja-JP" altLang="en-US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使いすぎない</a:t>
            </a:r>
            <a:r>
              <a:rPr lang="ja-JP" altLang="ja-JP" sz="14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ことが大切だよ</a:t>
            </a:r>
            <a:r>
              <a:rPr lang="ja-JP" altLang="ja-JP" sz="14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600"/>
              </a:lnSpc>
            </a:pPr>
            <a:endParaRPr lang="ja-JP" altLang="ja-JP" sz="1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8194600" y="6153815"/>
            <a:ext cx="3619835" cy="339440"/>
          </a:xfrm>
          <a:prstGeom prst="rect">
            <a:avLst/>
          </a:prstGeom>
          <a:solidFill>
            <a:srgbClr val="DEF0F2">
              <a:alpha val="83922"/>
            </a:srgb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all" spc="8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「私の水辺」推進協議会中河内委員会</a:t>
            </a:r>
            <a:endParaRPr kumimoji="1" lang="en-US" altLang="ja-JP" sz="800" b="1" i="0" u="none" strike="noStrike" kern="1200" cap="all" spc="80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1" i="0" u="none" strike="noStrike" kern="1200" cap="all" spc="8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94601" y="4893897"/>
            <a:ext cx="3296629" cy="92333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～子供たちの感想～</a:t>
            </a:r>
            <a:endParaRPr lang="en-US" altLang="ja-JP" sz="1400" b="1" dirty="0" smtClean="0">
              <a:solidFill>
                <a:srgbClr val="0000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b="1" dirty="0" smtClean="0">
              <a:solidFill>
                <a:srgbClr val="0070C0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実験が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楽しかった</a:t>
            </a:r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</a:t>
            </a:r>
            <a:r>
              <a:rPr lang="ja-JP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・水を大事にしようと思った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827899" y="707368"/>
            <a:ext cx="1348214" cy="610639"/>
            <a:chOff x="5075100" y="2783533"/>
            <a:chExt cx="918545" cy="786813"/>
          </a:xfrm>
        </p:grpSpPr>
        <p:sp>
          <p:nvSpPr>
            <p:cNvPr id="31" name="正方形/長方形 30"/>
            <p:cNvSpPr/>
            <p:nvPr/>
          </p:nvSpPr>
          <p:spPr>
            <a:xfrm>
              <a:off x="5075100" y="2783533"/>
              <a:ext cx="823684" cy="7868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129780" y="2856551"/>
              <a:ext cx="863865" cy="594859"/>
            </a:xfrm>
            <a:prstGeom prst="rect">
              <a:avLst/>
            </a:prstGeom>
            <a:noFill/>
            <a:ln>
              <a:solidFill>
                <a:srgbClr val="FFFFFF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時間目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水あてクイズ</a:t>
              </a:r>
              <a:endPara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59"/>
          <a:stretch/>
        </p:blipFill>
        <p:spPr>
          <a:xfrm>
            <a:off x="5719965" y="4101927"/>
            <a:ext cx="2257223" cy="172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98" y="1816726"/>
            <a:ext cx="2302334" cy="172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137" y="1816726"/>
            <a:ext cx="2302334" cy="172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98" y="4101927"/>
            <a:ext cx="2305250" cy="172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982" y="4101927"/>
            <a:ext cx="2305249" cy="1728000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112153" y="3565049"/>
            <a:ext cx="161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パックテストの様子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5599" y="3565049"/>
            <a:ext cx="254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パックテストの色の変化を確認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63723" y="5876816"/>
            <a:ext cx="161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においを確認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26223" y="5876816"/>
            <a:ext cx="408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水に含まれている調味料を考え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答えを発表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TM03457510[[fn=シャボン]]</Template>
  <TotalTime>0</TotalTime>
  <Words>480</Words>
  <Application>Microsoft Office PowerPoint</Application>
  <PresentationFormat>ワイド画面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ゴシック</vt:lpstr>
      <vt:lpstr>メイリオ</vt:lpstr>
      <vt:lpstr>游ゴシック</vt:lpstr>
      <vt:lpstr>Arial</vt:lpstr>
      <vt:lpstr>Century Gothic</vt:lpstr>
      <vt:lpstr>Gill Sans MT</vt:lpstr>
      <vt:lpstr>シャボン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2021-11-10T02:14:53Z</dcterms:created>
  <dcterms:modified xsi:type="dcterms:W3CDTF">2022-11-28T04:24:26Z</dcterms:modified>
</cp:coreProperties>
</file>