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7" r:id="rId2"/>
    <p:sldId id="258" r:id="rId3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EB9"/>
    <a:srgbClr val="29C7FF"/>
    <a:srgbClr val="FFFFFF"/>
    <a:srgbClr val="000000"/>
    <a:srgbClr val="CCFFFF"/>
    <a:srgbClr val="FFCCFF"/>
    <a:srgbClr val="134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515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39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83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5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03945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66913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6499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5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51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0535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27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0001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 flipH="1">
            <a:off x="8293994" y="141676"/>
            <a:ext cx="3600000" cy="7856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タイトル 3"/>
          <p:cNvSpPr txBox="1">
            <a:spLocks/>
          </p:cNvSpPr>
          <p:nvPr/>
        </p:nvSpPr>
        <p:spPr>
          <a:xfrm>
            <a:off x="521594" y="103039"/>
            <a:ext cx="7772400" cy="1207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all" spc="80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mpact" panose="020B0806030902050204"/>
                <a:ea typeface="メイリオ" panose="020B0604030504040204" pitchFamily="50" charset="-128"/>
                <a:cs typeface="+mj-cs"/>
              </a:rPr>
              <a:t>八尾市内の小学校にて</a:t>
            </a:r>
            <a:endParaRPr kumimoji="1" lang="en-US" altLang="ja-JP" sz="4000" b="1" i="0" u="none" strike="noStrike" kern="1200" cap="all" spc="80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Impact" panose="020B0806030902050204"/>
              <a:ea typeface="メイリオ" panose="020B0604030504040204" pitchFamily="50" charset="-12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all" spc="8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/>
                <a:ea typeface="メイリオ" panose="020B0604030504040204" pitchFamily="50" charset="-128"/>
                <a:cs typeface="+mj-cs"/>
              </a:rPr>
              <a:t>出前講座</a:t>
            </a:r>
            <a:r>
              <a:rPr kumimoji="1" lang="ja-JP" altLang="en-US" sz="4000" b="1" i="0" u="none" strike="noStrike" kern="1200" cap="all" spc="80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mpact" panose="020B0806030902050204"/>
                <a:ea typeface="メイリオ" panose="020B0604030504040204" pitchFamily="50" charset="-128"/>
                <a:cs typeface="+mj-cs"/>
              </a:rPr>
              <a:t>を実施しました！</a:t>
            </a:r>
            <a:endParaRPr kumimoji="1" lang="ja-JP" altLang="en-US" sz="4000" b="1" i="0" u="none" strike="noStrike" kern="1200" cap="all" spc="80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Impact" panose="020B0806030902050204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5" name="サブタイトル 4"/>
          <p:cNvSpPr txBox="1">
            <a:spLocks/>
          </p:cNvSpPr>
          <p:nvPr/>
        </p:nvSpPr>
        <p:spPr>
          <a:xfrm>
            <a:off x="8293994" y="141676"/>
            <a:ext cx="3600000" cy="8167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kumimoji="1"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kumimoji="1"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kumimoji="1"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kumimoji="1"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kumimoji="1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kumimoji="1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683C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1" i="0" u="none" strike="noStrike" kern="1200" cap="all" spc="4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 panose="020B0502020104020203"/>
                <a:ea typeface="メイリオ" panose="020B0604030504040204" pitchFamily="50" charset="-128"/>
                <a:cs typeface="+mn-cs"/>
              </a:rPr>
              <a:t>2021</a:t>
            </a:r>
            <a:r>
              <a:rPr kumimoji="1" lang="ja-JP" altLang="en-US" sz="2000" b="1" i="0" u="none" strike="noStrike" kern="1200" cap="all" spc="4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 panose="020B0502020104020203"/>
                <a:ea typeface="メイリオ" panose="020B0604030504040204" pitchFamily="50" charset="-128"/>
                <a:cs typeface="+mn-cs"/>
              </a:rPr>
              <a:t>年</a:t>
            </a:r>
            <a:r>
              <a:rPr lang="en-US" altLang="ja-JP" dirty="0" smtClean="0">
                <a:solidFill>
                  <a:schemeClr val="bg1"/>
                </a:solidFill>
                <a:latin typeface="Gill Sans MT" panose="020B0502020104020203"/>
                <a:ea typeface="メイリオ" panose="020B0604030504040204" pitchFamily="50" charset="-128"/>
              </a:rPr>
              <a:t>1</a:t>
            </a:r>
            <a:r>
              <a:rPr lang="en-US" altLang="ja-JP" dirty="0">
                <a:solidFill>
                  <a:schemeClr val="bg1"/>
                </a:solidFill>
                <a:latin typeface="Gill Sans MT" panose="020B0502020104020203"/>
                <a:ea typeface="メイリオ" panose="020B0604030504040204" pitchFamily="50" charset="-128"/>
              </a:rPr>
              <a:t>1</a:t>
            </a:r>
            <a:r>
              <a:rPr kumimoji="1" lang="ja-JP" altLang="en-US" sz="2000" b="1" i="0" u="none" strike="noStrike" kern="1200" cap="all" spc="4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 panose="020B0502020104020203"/>
                <a:ea typeface="メイリオ" panose="020B0604030504040204" pitchFamily="50" charset="-128"/>
                <a:cs typeface="+mn-cs"/>
              </a:rPr>
              <a:t>月</a:t>
            </a:r>
            <a:endParaRPr kumimoji="1" lang="en-US" altLang="ja-JP" sz="2000" b="1" i="0" u="none" strike="noStrike" kern="1200" cap="all" spc="40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MT" panose="020B0502020104020203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683C6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all" spc="4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ill Sans MT" panose="020B0502020104020203"/>
                <a:ea typeface="メイリオ" panose="020B0604030504040204" pitchFamily="50" charset="-128"/>
                <a:cs typeface="+mn-cs"/>
              </a:rPr>
              <a:t>中河内水辺だより</a:t>
            </a:r>
            <a:endParaRPr kumimoji="1" lang="ja-JP" altLang="en-US" sz="2000" b="1" i="0" u="none" strike="noStrike" kern="1200" cap="all" spc="4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ill Sans MT" panose="020B0502020104020203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1594" y="1213858"/>
            <a:ext cx="1135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2683C6">
                    <a:lumMod val="50000"/>
                  </a:srgbClr>
                </a:solidFill>
              </a:rPr>
              <a:t>　今年度も北山本小学校４年生の</a:t>
            </a:r>
            <a:r>
              <a:rPr lang="ja-JP" altLang="en-US" dirty="0" smtClean="0">
                <a:solidFill>
                  <a:srgbClr val="134263"/>
                </a:solidFill>
              </a:rPr>
              <a:t>みなさんへ出前講座を</a:t>
            </a:r>
            <a:r>
              <a:rPr lang="ja-JP" altLang="en-US" dirty="0">
                <a:solidFill>
                  <a:srgbClr val="134263"/>
                </a:solidFill>
              </a:rPr>
              <a:t>行い</a:t>
            </a:r>
            <a:r>
              <a:rPr lang="ja-JP" altLang="en-US" dirty="0" smtClean="0">
                <a:solidFill>
                  <a:srgbClr val="134263"/>
                </a:solidFill>
              </a:rPr>
              <a:t>、身近</a:t>
            </a:r>
            <a:r>
              <a:rPr lang="ja-JP" altLang="en-US" dirty="0">
                <a:solidFill>
                  <a:srgbClr val="134263"/>
                </a:solidFill>
              </a:rPr>
              <a:t>な川の歴史や水</a:t>
            </a:r>
            <a:r>
              <a:rPr lang="ja-JP" altLang="en-US" dirty="0" smtClean="0">
                <a:solidFill>
                  <a:srgbClr val="134263"/>
                </a:solidFill>
              </a:rPr>
              <a:t>環境と生き物、水害等について、学んでいただきました。　</a:t>
            </a:r>
            <a:r>
              <a:rPr lang="en-US" altLang="ja-JP" dirty="0" smtClean="0">
                <a:solidFill>
                  <a:srgbClr val="134263"/>
                </a:solidFill>
              </a:rPr>
              <a:t>1</a:t>
            </a:r>
            <a:r>
              <a:rPr lang="ja-JP" altLang="en-US" dirty="0" smtClean="0">
                <a:solidFill>
                  <a:srgbClr val="134263"/>
                </a:solidFill>
              </a:rPr>
              <a:t>時間目</a:t>
            </a:r>
            <a:r>
              <a:rPr lang="en-US" altLang="ja-JP" dirty="0" smtClean="0">
                <a:solidFill>
                  <a:srgbClr val="134263"/>
                </a:solidFill>
              </a:rPr>
              <a:t>‥</a:t>
            </a:r>
            <a:r>
              <a:rPr lang="ja-JP" altLang="en-US" dirty="0" smtClean="0">
                <a:solidFill>
                  <a:srgbClr val="134263"/>
                </a:solidFill>
              </a:rPr>
              <a:t>講義　</a:t>
            </a:r>
            <a:r>
              <a:rPr lang="en-US" altLang="ja-JP" dirty="0" smtClean="0">
                <a:solidFill>
                  <a:srgbClr val="134263"/>
                </a:solidFill>
              </a:rPr>
              <a:t>2</a:t>
            </a:r>
            <a:r>
              <a:rPr lang="ja-JP" altLang="en-US" dirty="0" smtClean="0">
                <a:solidFill>
                  <a:srgbClr val="134263"/>
                </a:solidFill>
              </a:rPr>
              <a:t>時間目</a:t>
            </a:r>
            <a:r>
              <a:rPr lang="en-US" altLang="ja-JP" dirty="0" smtClean="0">
                <a:solidFill>
                  <a:srgbClr val="134263"/>
                </a:solidFill>
              </a:rPr>
              <a:t>‥</a:t>
            </a:r>
            <a:r>
              <a:rPr lang="ja-JP" altLang="en-US" dirty="0" smtClean="0">
                <a:solidFill>
                  <a:srgbClr val="134263"/>
                </a:solidFill>
              </a:rPr>
              <a:t>水あてクイズ</a:t>
            </a:r>
            <a:endParaRPr lang="en-US" altLang="ja-JP" dirty="0" smtClean="0">
              <a:solidFill>
                <a:srgbClr val="134263"/>
              </a:solidFill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36513" y="2393763"/>
            <a:ext cx="1363477" cy="786813"/>
            <a:chOff x="5075098" y="2783533"/>
            <a:chExt cx="969580" cy="786813"/>
          </a:xfrm>
        </p:grpSpPr>
        <p:sp>
          <p:nvSpPr>
            <p:cNvPr id="11" name="正方形/長方形 10"/>
            <p:cNvSpPr/>
            <p:nvPr/>
          </p:nvSpPr>
          <p:spPr>
            <a:xfrm>
              <a:off x="5075098" y="2783533"/>
              <a:ext cx="823684" cy="786813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180813" y="2929481"/>
              <a:ext cx="8638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 smtClean="0">
                  <a:solidFill>
                    <a:schemeClr val="bg1"/>
                  </a:solidFill>
                  <a:latin typeface="+mn-ea"/>
                </a:rPr>
                <a:t>1</a:t>
              </a:r>
              <a:r>
                <a:rPr kumimoji="1" lang="ja-JP" altLang="en-US" sz="1400" b="1" dirty="0" smtClean="0">
                  <a:solidFill>
                    <a:schemeClr val="bg1"/>
                  </a:solidFill>
                  <a:latin typeface="+mn-ea"/>
                </a:rPr>
                <a:t>時間目</a:t>
              </a:r>
              <a:endParaRPr kumimoji="1" lang="en-US" altLang="ja-JP" sz="1400" b="1" dirty="0" smtClean="0">
                <a:solidFill>
                  <a:schemeClr val="bg1"/>
                </a:solidFill>
                <a:latin typeface="+mn-ea"/>
              </a:endParaRPr>
            </a:p>
            <a:p>
              <a:r>
                <a:rPr kumimoji="1" lang="ja-JP" altLang="en-US" sz="1400" b="1" dirty="0" smtClean="0">
                  <a:solidFill>
                    <a:schemeClr val="bg1"/>
                  </a:solidFill>
                  <a:latin typeface="+mn-ea"/>
                </a:rPr>
                <a:t> の様子</a:t>
              </a:r>
              <a:endParaRPr kumimoji="1" lang="en-US" altLang="ja-JP" sz="1400" b="1" dirty="0" smtClean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17" name="角丸四角形吹き出し 16"/>
          <p:cNvSpPr/>
          <p:nvPr/>
        </p:nvSpPr>
        <p:spPr>
          <a:xfrm>
            <a:off x="6947739" y="2038106"/>
            <a:ext cx="5100029" cy="4686547"/>
          </a:xfrm>
          <a:custGeom>
            <a:avLst/>
            <a:gdLst>
              <a:gd name="connsiteX0" fmla="*/ 0 w 4202660"/>
              <a:gd name="connsiteY0" fmla="*/ 700457 h 4501661"/>
              <a:gd name="connsiteX1" fmla="*/ 700457 w 4202660"/>
              <a:gd name="connsiteY1" fmla="*/ 0 h 4501661"/>
              <a:gd name="connsiteX2" fmla="*/ 700443 w 4202660"/>
              <a:gd name="connsiteY2" fmla="*/ 0 h 4501661"/>
              <a:gd name="connsiteX3" fmla="*/ 700443 w 4202660"/>
              <a:gd name="connsiteY3" fmla="*/ 0 h 4501661"/>
              <a:gd name="connsiteX4" fmla="*/ 1751108 w 4202660"/>
              <a:gd name="connsiteY4" fmla="*/ 0 h 4501661"/>
              <a:gd name="connsiteX5" fmla="*/ 3502203 w 4202660"/>
              <a:gd name="connsiteY5" fmla="*/ 0 h 4501661"/>
              <a:gd name="connsiteX6" fmla="*/ 4202660 w 4202660"/>
              <a:gd name="connsiteY6" fmla="*/ 700457 h 4501661"/>
              <a:gd name="connsiteX7" fmla="*/ 4202660 w 4202660"/>
              <a:gd name="connsiteY7" fmla="*/ 750277 h 4501661"/>
              <a:gd name="connsiteX8" fmla="*/ 4202660 w 4202660"/>
              <a:gd name="connsiteY8" fmla="*/ 750277 h 4501661"/>
              <a:gd name="connsiteX9" fmla="*/ 4202660 w 4202660"/>
              <a:gd name="connsiteY9" fmla="*/ 1875692 h 4501661"/>
              <a:gd name="connsiteX10" fmla="*/ 4202660 w 4202660"/>
              <a:gd name="connsiteY10" fmla="*/ 3801204 h 4501661"/>
              <a:gd name="connsiteX11" fmla="*/ 3502203 w 4202660"/>
              <a:gd name="connsiteY11" fmla="*/ 4501661 h 4501661"/>
              <a:gd name="connsiteX12" fmla="*/ 1751108 w 4202660"/>
              <a:gd name="connsiteY12" fmla="*/ 4501661 h 4501661"/>
              <a:gd name="connsiteX13" fmla="*/ 700443 w 4202660"/>
              <a:gd name="connsiteY13" fmla="*/ 4501661 h 4501661"/>
              <a:gd name="connsiteX14" fmla="*/ 700443 w 4202660"/>
              <a:gd name="connsiteY14" fmla="*/ 4501661 h 4501661"/>
              <a:gd name="connsiteX15" fmla="*/ 700457 w 4202660"/>
              <a:gd name="connsiteY15" fmla="*/ 4501661 h 4501661"/>
              <a:gd name="connsiteX16" fmla="*/ 0 w 4202660"/>
              <a:gd name="connsiteY16" fmla="*/ 3801204 h 4501661"/>
              <a:gd name="connsiteX17" fmla="*/ 0 w 4202660"/>
              <a:gd name="connsiteY17" fmla="*/ 1875692 h 4501661"/>
              <a:gd name="connsiteX18" fmla="*/ -812963 w 4202660"/>
              <a:gd name="connsiteY18" fmla="*/ 1491085 h 4501661"/>
              <a:gd name="connsiteX19" fmla="*/ 0 w 4202660"/>
              <a:gd name="connsiteY19" fmla="*/ 750277 h 4501661"/>
              <a:gd name="connsiteX20" fmla="*/ 0 w 4202660"/>
              <a:gd name="connsiteY20" fmla="*/ 700457 h 4501661"/>
              <a:gd name="connsiteX0" fmla="*/ 897369 w 5100029"/>
              <a:gd name="connsiteY0" fmla="*/ 700457 h 4501661"/>
              <a:gd name="connsiteX1" fmla="*/ 1597826 w 5100029"/>
              <a:gd name="connsiteY1" fmla="*/ 0 h 4501661"/>
              <a:gd name="connsiteX2" fmla="*/ 1597812 w 5100029"/>
              <a:gd name="connsiteY2" fmla="*/ 0 h 4501661"/>
              <a:gd name="connsiteX3" fmla="*/ 1597812 w 5100029"/>
              <a:gd name="connsiteY3" fmla="*/ 0 h 4501661"/>
              <a:gd name="connsiteX4" fmla="*/ 2648477 w 5100029"/>
              <a:gd name="connsiteY4" fmla="*/ 0 h 4501661"/>
              <a:gd name="connsiteX5" fmla="*/ 4399572 w 5100029"/>
              <a:gd name="connsiteY5" fmla="*/ 0 h 4501661"/>
              <a:gd name="connsiteX6" fmla="*/ 5100029 w 5100029"/>
              <a:gd name="connsiteY6" fmla="*/ 700457 h 4501661"/>
              <a:gd name="connsiteX7" fmla="*/ 5100029 w 5100029"/>
              <a:gd name="connsiteY7" fmla="*/ 750277 h 4501661"/>
              <a:gd name="connsiteX8" fmla="*/ 5100029 w 5100029"/>
              <a:gd name="connsiteY8" fmla="*/ 750277 h 4501661"/>
              <a:gd name="connsiteX9" fmla="*/ 5100029 w 5100029"/>
              <a:gd name="connsiteY9" fmla="*/ 1875692 h 4501661"/>
              <a:gd name="connsiteX10" fmla="*/ 5100029 w 5100029"/>
              <a:gd name="connsiteY10" fmla="*/ 3801204 h 4501661"/>
              <a:gd name="connsiteX11" fmla="*/ 4399572 w 5100029"/>
              <a:gd name="connsiteY11" fmla="*/ 4501661 h 4501661"/>
              <a:gd name="connsiteX12" fmla="*/ 2648477 w 5100029"/>
              <a:gd name="connsiteY12" fmla="*/ 4501661 h 4501661"/>
              <a:gd name="connsiteX13" fmla="*/ 1597812 w 5100029"/>
              <a:gd name="connsiteY13" fmla="*/ 4501661 h 4501661"/>
              <a:gd name="connsiteX14" fmla="*/ 1597812 w 5100029"/>
              <a:gd name="connsiteY14" fmla="*/ 4501661 h 4501661"/>
              <a:gd name="connsiteX15" fmla="*/ 1597826 w 5100029"/>
              <a:gd name="connsiteY15" fmla="*/ 4501661 h 4501661"/>
              <a:gd name="connsiteX16" fmla="*/ 897369 w 5100029"/>
              <a:gd name="connsiteY16" fmla="*/ 3801204 h 4501661"/>
              <a:gd name="connsiteX17" fmla="*/ 897369 w 5100029"/>
              <a:gd name="connsiteY17" fmla="*/ 1875692 h 4501661"/>
              <a:gd name="connsiteX18" fmla="*/ 0 w 5100029"/>
              <a:gd name="connsiteY18" fmla="*/ 1617694 h 4501661"/>
              <a:gd name="connsiteX19" fmla="*/ 897369 w 5100029"/>
              <a:gd name="connsiteY19" fmla="*/ 750277 h 4501661"/>
              <a:gd name="connsiteX20" fmla="*/ 897369 w 5100029"/>
              <a:gd name="connsiteY20" fmla="*/ 700457 h 4501661"/>
              <a:gd name="connsiteX0" fmla="*/ 897369 w 5100029"/>
              <a:gd name="connsiteY0" fmla="*/ 700457 h 4501661"/>
              <a:gd name="connsiteX1" fmla="*/ 1597826 w 5100029"/>
              <a:gd name="connsiteY1" fmla="*/ 0 h 4501661"/>
              <a:gd name="connsiteX2" fmla="*/ 1597812 w 5100029"/>
              <a:gd name="connsiteY2" fmla="*/ 0 h 4501661"/>
              <a:gd name="connsiteX3" fmla="*/ 1597812 w 5100029"/>
              <a:gd name="connsiteY3" fmla="*/ 0 h 4501661"/>
              <a:gd name="connsiteX4" fmla="*/ 2648477 w 5100029"/>
              <a:gd name="connsiteY4" fmla="*/ 0 h 4501661"/>
              <a:gd name="connsiteX5" fmla="*/ 4399572 w 5100029"/>
              <a:gd name="connsiteY5" fmla="*/ 0 h 4501661"/>
              <a:gd name="connsiteX6" fmla="*/ 5100029 w 5100029"/>
              <a:gd name="connsiteY6" fmla="*/ 700457 h 4501661"/>
              <a:gd name="connsiteX7" fmla="*/ 5100029 w 5100029"/>
              <a:gd name="connsiteY7" fmla="*/ 750277 h 4501661"/>
              <a:gd name="connsiteX8" fmla="*/ 5100029 w 5100029"/>
              <a:gd name="connsiteY8" fmla="*/ 750277 h 4501661"/>
              <a:gd name="connsiteX9" fmla="*/ 5100029 w 5100029"/>
              <a:gd name="connsiteY9" fmla="*/ 1875692 h 4501661"/>
              <a:gd name="connsiteX10" fmla="*/ 5100029 w 5100029"/>
              <a:gd name="connsiteY10" fmla="*/ 3801204 h 4501661"/>
              <a:gd name="connsiteX11" fmla="*/ 4399572 w 5100029"/>
              <a:gd name="connsiteY11" fmla="*/ 4501661 h 4501661"/>
              <a:gd name="connsiteX12" fmla="*/ 2648477 w 5100029"/>
              <a:gd name="connsiteY12" fmla="*/ 4501661 h 4501661"/>
              <a:gd name="connsiteX13" fmla="*/ 1597812 w 5100029"/>
              <a:gd name="connsiteY13" fmla="*/ 4501661 h 4501661"/>
              <a:gd name="connsiteX14" fmla="*/ 1597812 w 5100029"/>
              <a:gd name="connsiteY14" fmla="*/ 4501661 h 4501661"/>
              <a:gd name="connsiteX15" fmla="*/ 1597826 w 5100029"/>
              <a:gd name="connsiteY15" fmla="*/ 4501661 h 4501661"/>
              <a:gd name="connsiteX16" fmla="*/ 897369 w 5100029"/>
              <a:gd name="connsiteY16" fmla="*/ 3801204 h 4501661"/>
              <a:gd name="connsiteX17" fmla="*/ 897369 w 5100029"/>
              <a:gd name="connsiteY17" fmla="*/ 1875692 h 4501661"/>
              <a:gd name="connsiteX18" fmla="*/ 0 w 5100029"/>
              <a:gd name="connsiteY18" fmla="*/ 1617694 h 4501661"/>
              <a:gd name="connsiteX19" fmla="*/ 887844 w 5100029"/>
              <a:gd name="connsiteY19" fmla="*/ 1188427 h 4501661"/>
              <a:gd name="connsiteX20" fmla="*/ 897369 w 5100029"/>
              <a:gd name="connsiteY20" fmla="*/ 700457 h 4501661"/>
              <a:gd name="connsiteX0" fmla="*/ 897369 w 5100029"/>
              <a:gd name="connsiteY0" fmla="*/ 700457 h 4501661"/>
              <a:gd name="connsiteX1" fmla="*/ 1597826 w 5100029"/>
              <a:gd name="connsiteY1" fmla="*/ 0 h 4501661"/>
              <a:gd name="connsiteX2" fmla="*/ 1597812 w 5100029"/>
              <a:gd name="connsiteY2" fmla="*/ 0 h 4501661"/>
              <a:gd name="connsiteX3" fmla="*/ 1597812 w 5100029"/>
              <a:gd name="connsiteY3" fmla="*/ 0 h 4501661"/>
              <a:gd name="connsiteX4" fmla="*/ 2648477 w 5100029"/>
              <a:gd name="connsiteY4" fmla="*/ 0 h 4501661"/>
              <a:gd name="connsiteX5" fmla="*/ 4399572 w 5100029"/>
              <a:gd name="connsiteY5" fmla="*/ 0 h 4501661"/>
              <a:gd name="connsiteX6" fmla="*/ 5100029 w 5100029"/>
              <a:gd name="connsiteY6" fmla="*/ 700457 h 4501661"/>
              <a:gd name="connsiteX7" fmla="*/ 5100029 w 5100029"/>
              <a:gd name="connsiteY7" fmla="*/ 750277 h 4501661"/>
              <a:gd name="connsiteX8" fmla="*/ 5100029 w 5100029"/>
              <a:gd name="connsiteY8" fmla="*/ 750277 h 4501661"/>
              <a:gd name="connsiteX9" fmla="*/ 5100029 w 5100029"/>
              <a:gd name="connsiteY9" fmla="*/ 1875692 h 4501661"/>
              <a:gd name="connsiteX10" fmla="*/ 5100029 w 5100029"/>
              <a:gd name="connsiteY10" fmla="*/ 3801204 h 4501661"/>
              <a:gd name="connsiteX11" fmla="*/ 4399572 w 5100029"/>
              <a:gd name="connsiteY11" fmla="*/ 4501661 h 4501661"/>
              <a:gd name="connsiteX12" fmla="*/ 2648477 w 5100029"/>
              <a:gd name="connsiteY12" fmla="*/ 4501661 h 4501661"/>
              <a:gd name="connsiteX13" fmla="*/ 1597812 w 5100029"/>
              <a:gd name="connsiteY13" fmla="*/ 4501661 h 4501661"/>
              <a:gd name="connsiteX14" fmla="*/ 1597812 w 5100029"/>
              <a:gd name="connsiteY14" fmla="*/ 4501661 h 4501661"/>
              <a:gd name="connsiteX15" fmla="*/ 1597826 w 5100029"/>
              <a:gd name="connsiteY15" fmla="*/ 4501661 h 4501661"/>
              <a:gd name="connsiteX16" fmla="*/ 897369 w 5100029"/>
              <a:gd name="connsiteY16" fmla="*/ 3801204 h 4501661"/>
              <a:gd name="connsiteX17" fmla="*/ 897369 w 5100029"/>
              <a:gd name="connsiteY17" fmla="*/ 1875692 h 4501661"/>
              <a:gd name="connsiteX18" fmla="*/ 0 w 5100029"/>
              <a:gd name="connsiteY18" fmla="*/ 1617694 h 4501661"/>
              <a:gd name="connsiteX19" fmla="*/ 880224 w 5100029"/>
              <a:gd name="connsiteY19" fmla="*/ 1348447 h 4501661"/>
              <a:gd name="connsiteX20" fmla="*/ 897369 w 5100029"/>
              <a:gd name="connsiteY20" fmla="*/ 700457 h 4501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100029" h="4501661">
                <a:moveTo>
                  <a:pt x="897369" y="700457"/>
                </a:moveTo>
                <a:cubicBezTo>
                  <a:pt x="897369" y="313605"/>
                  <a:pt x="1210974" y="0"/>
                  <a:pt x="1597826" y="0"/>
                </a:cubicBezTo>
                <a:lnTo>
                  <a:pt x="1597812" y="0"/>
                </a:lnTo>
                <a:lnTo>
                  <a:pt x="1597812" y="0"/>
                </a:lnTo>
                <a:lnTo>
                  <a:pt x="2648477" y="0"/>
                </a:lnTo>
                <a:lnTo>
                  <a:pt x="4399572" y="0"/>
                </a:lnTo>
                <a:cubicBezTo>
                  <a:pt x="4786424" y="0"/>
                  <a:pt x="5100029" y="313605"/>
                  <a:pt x="5100029" y="700457"/>
                </a:cubicBezTo>
                <a:lnTo>
                  <a:pt x="5100029" y="750277"/>
                </a:lnTo>
                <a:lnTo>
                  <a:pt x="5100029" y="750277"/>
                </a:lnTo>
                <a:lnTo>
                  <a:pt x="5100029" y="1875692"/>
                </a:lnTo>
                <a:lnTo>
                  <a:pt x="5100029" y="3801204"/>
                </a:lnTo>
                <a:cubicBezTo>
                  <a:pt x="5100029" y="4188056"/>
                  <a:pt x="4786424" y="4501661"/>
                  <a:pt x="4399572" y="4501661"/>
                </a:cubicBezTo>
                <a:lnTo>
                  <a:pt x="2648477" y="4501661"/>
                </a:lnTo>
                <a:lnTo>
                  <a:pt x="1597812" y="4501661"/>
                </a:lnTo>
                <a:lnTo>
                  <a:pt x="1597812" y="4501661"/>
                </a:lnTo>
                <a:lnTo>
                  <a:pt x="1597826" y="4501661"/>
                </a:lnTo>
                <a:cubicBezTo>
                  <a:pt x="1210974" y="4501661"/>
                  <a:pt x="897369" y="4188056"/>
                  <a:pt x="897369" y="3801204"/>
                </a:cubicBezTo>
                <a:lnTo>
                  <a:pt x="897369" y="1875692"/>
                </a:lnTo>
                <a:lnTo>
                  <a:pt x="0" y="1617694"/>
                </a:lnTo>
                <a:lnTo>
                  <a:pt x="880224" y="1348447"/>
                </a:lnTo>
                <a:lnTo>
                  <a:pt x="897369" y="700457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24668" y="2209597"/>
            <a:ext cx="3351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ja-JP" altLang="en-US" sz="1400" b="1" dirty="0" smtClean="0">
                <a:solidFill>
                  <a:srgbClr val="2683C6">
                    <a:lumMod val="50000"/>
                  </a:srgbClr>
                </a:solidFill>
              </a:rPr>
              <a:t>～子供たちの感想・質問～</a:t>
            </a:r>
            <a:endParaRPr lang="ja-JP" altLang="en-US" sz="1400" b="1" dirty="0">
              <a:solidFill>
                <a:srgbClr val="2683C6">
                  <a:lumMod val="50000"/>
                </a:srgbClr>
              </a:solidFill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178291" y="4055889"/>
            <a:ext cx="3710238" cy="2742726"/>
          </a:xfrm>
          <a:prstGeom prst="ellipse">
            <a:avLst/>
          </a:prstGeom>
          <a:ln>
            <a:solidFill>
              <a:srgbClr val="CCFF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/>
          <p:cNvSpPr/>
          <p:nvPr/>
        </p:nvSpPr>
        <p:spPr>
          <a:xfrm>
            <a:off x="3957138" y="4073500"/>
            <a:ext cx="3710238" cy="2742726"/>
          </a:xfrm>
          <a:prstGeom prst="ellipse">
            <a:avLst/>
          </a:prstGeom>
          <a:ln>
            <a:solidFill>
              <a:srgbClr val="CCFFFF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2692" y="4525161"/>
            <a:ext cx="2532993" cy="1909926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816234" y="6417476"/>
            <a:ext cx="2818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+mn-ea"/>
              </a:rPr>
              <a:t>中部農</a:t>
            </a:r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と緑の総合</a:t>
            </a:r>
            <a:r>
              <a:rPr lang="ja-JP" altLang="en-US" sz="1200" b="1" dirty="0" smtClean="0">
                <a:solidFill>
                  <a:schemeClr val="bg1"/>
                </a:solidFill>
                <a:latin typeface="+mn-ea"/>
              </a:rPr>
              <a:t>事務所より</a:t>
            </a:r>
            <a:endParaRPr lang="en-US" altLang="ja-JP" sz="1200" b="1" dirty="0" smtClean="0">
              <a:solidFill>
                <a:schemeClr val="bg1"/>
              </a:solidFill>
              <a:latin typeface="+mn-ea"/>
            </a:endParaRPr>
          </a:p>
          <a:p>
            <a:r>
              <a:rPr lang="en-US" altLang="ja-JP" sz="12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lang="ja-JP" altLang="en-US" sz="1200" b="1" dirty="0" smtClean="0">
                <a:solidFill>
                  <a:schemeClr val="bg1"/>
                </a:solidFill>
                <a:latin typeface="+mn-ea"/>
              </a:rPr>
              <a:t>大和川と</a:t>
            </a:r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玉串</a:t>
            </a:r>
            <a:r>
              <a:rPr lang="ja-JP" altLang="en-US" sz="1200" b="1" dirty="0" smtClean="0">
                <a:solidFill>
                  <a:schemeClr val="bg1"/>
                </a:solidFill>
                <a:latin typeface="+mn-ea"/>
              </a:rPr>
              <a:t>川、玉串川の生き物</a:t>
            </a:r>
            <a:r>
              <a:rPr lang="en-US" altLang="ja-JP" sz="1200" b="1" dirty="0" smtClean="0">
                <a:solidFill>
                  <a:schemeClr val="bg1"/>
                </a:solidFill>
                <a:latin typeface="+mn-ea"/>
              </a:rPr>
              <a:t>)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91780" y="6429946"/>
            <a:ext cx="2946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八尾土木事務所より</a:t>
            </a:r>
            <a:endParaRPr kumimoji="1" lang="en-US" altLang="ja-JP" sz="12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en-US" altLang="ja-JP" sz="1200" b="1" dirty="0" smtClean="0">
                <a:solidFill>
                  <a:schemeClr val="bg1"/>
                </a:solidFill>
                <a:latin typeface="+mn-ea"/>
              </a:rPr>
              <a:t>(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自然災害の危険性、水害を防ぐ施設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+mn-ea"/>
              </a:rPr>
              <a:t>)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90153" y="2539711"/>
            <a:ext cx="3903841" cy="3877765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8011267" y="2600677"/>
            <a:ext cx="3861612" cy="3747180"/>
          </a:xfrm>
          <a:prstGeom prst="rect">
            <a:avLst/>
          </a:prstGeom>
          <a:solidFill>
            <a:srgbClr val="FFFFFF">
              <a:alpha val="36863"/>
            </a:srgbClr>
          </a:solidFill>
          <a:ln>
            <a:solidFill>
              <a:srgbClr val="000000">
                <a:alpha val="0"/>
              </a:srgb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solidFill>
                  <a:schemeClr val="tx2"/>
                </a:solidFill>
              </a:rPr>
              <a:t>・</a:t>
            </a:r>
            <a:r>
              <a:rPr kumimoji="1" lang="ja-JP" altLang="en-US" sz="1400" dirty="0">
                <a:solidFill>
                  <a:schemeClr val="tx2"/>
                </a:solidFill>
              </a:rPr>
              <a:t>昔の大和川を工事するのに、多くの人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が　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携わって</a:t>
            </a:r>
            <a:r>
              <a:rPr kumimoji="1" lang="ja-JP" altLang="en-US" sz="1400" dirty="0">
                <a:solidFill>
                  <a:schemeClr val="tx2"/>
                </a:solidFill>
              </a:rPr>
              <a:t>いるなんて知らなかった。</a:t>
            </a:r>
            <a:endParaRPr kumimoji="1" lang="en-US" altLang="ja-JP" sz="1400" dirty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・八尾市の世界遺産を作った人はすごい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と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思った。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solidFill>
                  <a:schemeClr val="tx2"/>
                </a:solidFill>
              </a:rPr>
              <a:t>・川の水の量を実際に調整しているところを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見てみたいと思った。</a:t>
            </a:r>
            <a:endParaRPr kumimoji="1" lang="en-US" altLang="ja-JP" sz="1400" dirty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・雨が降ったら、川が危険だとわかった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。　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川</a:t>
            </a:r>
            <a:r>
              <a:rPr kumimoji="1" lang="ja-JP" altLang="en-US" sz="1400" dirty="0">
                <a:solidFill>
                  <a:schemeClr val="tx2"/>
                </a:solidFill>
              </a:rPr>
              <a:t>で遊ぶときは天気予報を見ようと思った。</a:t>
            </a:r>
            <a:endParaRPr kumimoji="1" lang="en-US" altLang="ja-JP" sz="1400" dirty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・玉串川にはいろいろな魚が住んでいるから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、　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川</a:t>
            </a:r>
            <a:r>
              <a:rPr kumimoji="1" lang="ja-JP" altLang="en-US" sz="1400" dirty="0">
                <a:solidFill>
                  <a:schemeClr val="tx2"/>
                </a:solidFill>
              </a:rPr>
              <a:t>にゴミを捨ててはいけないと思った。</a:t>
            </a:r>
            <a:endParaRPr kumimoji="1" lang="en-US" altLang="ja-JP" sz="1400" dirty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・コサギのいるところにはいろんな生き物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が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いる</a:t>
            </a:r>
            <a:r>
              <a:rPr kumimoji="1" lang="ja-JP" altLang="en-US" sz="1400" dirty="0">
                <a:solidFill>
                  <a:schemeClr val="tx2"/>
                </a:solidFill>
              </a:rPr>
              <a:t>から、コサギを見たら川を見て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みよう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　</a:t>
            </a:r>
            <a:r>
              <a:rPr kumimoji="1" lang="ja-JP" altLang="en-US" sz="1400" dirty="0" err="1" smtClean="0">
                <a:solidFill>
                  <a:schemeClr val="tx2"/>
                </a:solidFill>
              </a:rPr>
              <a:t>かなと</a:t>
            </a:r>
            <a:r>
              <a:rPr kumimoji="1" lang="ja-JP" altLang="en-US" sz="1400" dirty="0">
                <a:solidFill>
                  <a:schemeClr val="tx2"/>
                </a:solidFill>
              </a:rPr>
              <a:t>思った。</a:t>
            </a:r>
            <a:endParaRPr kumimoji="1" lang="en-US" altLang="ja-JP" sz="1400" dirty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・大雨のとき、川の生き物はどうしている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か</a:t>
            </a:r>
            <a:endParaRPr kumimoji="1" lang="en-US" altLang="ja-JP" sz="1400" dirty="0" smtClean="0">
              <a:solidFill>
                <a:schemeClr val="tx2"/>
              </a:solidFill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>
                <a:solidFill>
                  <a:schemeClr val="tx2"/>
                </a:solidFill>
              </a:rPr>
              <a:t>　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気</a:t>
            </a:r>
            <a:r>
              <a:rPr kumimoji="1" lang="ja-JP" altLang="en-US" sz="1400" dirty="0">
                <a:solidFill>
                  <a:schemeClr val="tx2"/>
                </a:solidFill>
              </a:rPr>
              <a:t>になった</a:t>
            </a:r>
            <a:r>
              <a:rPr kumimoji="1" lang="ja-JP" altLang="en-US" sz="1400" dirty="0" smtClean="0">
                <a:solidFill>
                  <a:schemeClr val="tx2"/>
                </a:solidFill>
              </a:rPr>
              <a:t>。</a:t>
            </a:r>
            <a:endParaRPr kumimoji="1" lang="en-US" altLang="ja-JP" sz="1400" dirty="0">
              <a:solidFill>
                <a:schemeClr val="tx2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031873" y="4812798"/>
            <a:ext cx="1913206" cy="10446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029" y="4484005"/>
            <a:ext cx="2594948" cy="1945941"/>
          </a:xfrm>
          <a:prstGeom prst="rect">
            <a:avLst/>
          </a:prstGeom>
        </p:spPr>
      </p:pic>
      <p:grpSp>
        <p:nvGrpSpPr>
          <p:cNvPr id="2" name="グループ化 1"/>
          <p:cNvGrpSpPr/>
          <p:nvPr/>
        </p:nvGrpSpPr>
        <p:grpSpPr>
          <a:xfrm>
            <a:off x="2103489" y="1919840"/>
            <a:ext cx="3665220" cy="2747010"/>
            <a:chOff x="2103489" y="1919840"/>
            <a:chExt cx="3665220" cy="2747010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03489" y="1919840"/>
              <a:ext cx="3665220" cy="2747010"/>
            </a:xfrm>
            <a:prstGeom prst="ellipse">
              <a:avLst/>
            </a:prstGeom>
          </p:spPr>
        </p:pic>
        <p:sp>
          <p:nvSpPr>
            <p:cNvPr id="22" name="テキスト ボックス 21"/>
            <p:cNvSpPr txBox="1"/>
            <p:nvPr/>
          </p:nvSpPr>
          <p:spPr>
            <a:xfrm>
              <a:off x="2838031" y="4056670"/>
              <a:ext cx="2306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>
                  <a:solidFill>
                    <a:schemeClr val="bg1"/>
                  </a:solidFill>
                  <a:latin typeface="+mn-ea"/>
                </a:rPr>
                <a:t>市民</a:t>
              </a:r>
              <a:r>
                <a:rPr kumimoji="1" lang="ja-JP" altLang="en-US" sz="1200" b="1" dirty="0">
                  <a:solidFill>
                    <a:schemeClr val="bg1"/>
                  </a:solidFill>
                  <a:latin typeface="+mn-ea"/>
                </a:rPr>
                <a:t>団体</a:t>
              </a:r>
              <a:r>
                <a:rPr kumimoji="1" lang="ja-JP" altLang="en-US" sz="1200" b="1" dirty="0" smtClean="0">
                  <a:solidFill>
                    <a:schemeClr val="bg1"/>
                  </a:solidFill>
                  <a:latin typeface="+mn-ea"/>
                </a:rPr>
                <a:t>アクアフレンズより　　　　</a:t>
              </a:r>
              <a:endParaRPr kumimoji="1" lang="en-US" altLang="ja-JP" sz="1200" b="1" dirty="0" smtClean="0">
                <a:solidFill>
                  <a:schemeClr val="bg1"/>
                </a:solidFill>
                <a:latin typeface="+mn-ea"/>
              </a:endParaRPr>
            </a:p>
            <a:p>
              <a:r>
                <a:rPr kumimoji="1" lang="en-US" altLang="ja-JP" sz="1200" b="1" dirty="0" smtClean="0">
                  <a:solidFill>
                    <a:schemeClr val="bg1"/>
                  </a:solidFill>
                  <a:latin typeface="+mn-ea"/>
                </a:rPr>
                <a:t>(</a:t>
              </a:r>
              <a:r>
                <a:rPr kumimoji="1" lang="ja-JP" altLang="en-US" sz="1200" b="1" dirty="0" smtClean="0">
                  <a:solidFill>
                    <a:schemeClr val="bg1"/>
                  </a:solidFill>
                  <a:latin typeface="+mn-ea"/>
                </a:rPr>
                <a:t>大和川付け替えの歴史</a:t>
              </a:r>
              <a:r>
                <a:rPr kumimoji="1" lang="en-US" altLang="ja-JP" sz="1200" b="1" dirty="0" smtClean="0">
                  <a:solidFill>
                    <a:schemeClr val="bg1"/>
                  </a:solidFill>
                  <a:latin typeface="+mn-ea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076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969311" y="93171"/>
            <a:ext cx="10961079" cy="796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dirty="0"/>
              <a:t>水の汚れは見た目だけでは</a:t>
            </a:r>
            <a:r>
              <a:rPr lang="ja-JP" altLang="en-US" dirty="0" smtClean="0"/>
              <a:t>わからないことを知ってもらうため、</a:t>
            </a:r>
            <a:endParaRPr lang="en-US" altLang="ja-JP" dirty="0" smtClean="0"/>
          </a:p>
          <a:p>
            <a:pPr>
              <a:lnSpc>
                <a:spcPts val="1800"/>
              </a:lnSpc>
            </a:pPr>
            <a:r>
              <a:rPr lang="ja-JP" altLang="en-US" dirty="0" smtClean="0"/>
              <a:t>水で薄めた調味料を用意し、何の調味料</a:t>
            </a:r>
            <a:r>
              <a:rPr lang="ja-JP" altLang="en-US" dirty="0"/>
              <a:t>が</a:t>
            </a:r>
            <a:r>
              <a:rPr lang="ja-JP" altLang="en-US" dirty="0" smtClean="0"/>
              <a:t>入っているか当てるクイズを行いました。</a:t>
            </a:r>
            <a:endParaRPr lang="en-US" altLang="ja-JP" dirty="0" smtClean="0"/>
          </a:p>
          <a:p>
            <a:pPr>
              <a:lnSpc>
                <a:spcPts val="1800"/>
              </a:lnSpc>
            </a:pPr>
            <a:r>
              <a:rPr kumimoji="1" lang="ja-JP" altLang="en-US" dirty="0" smtClean="0"/>
              <a:t>パックテスト</a:t>
            </a:r>
            <a:r>
              <a:rPr lang="en-US" altLang="ja-JP" dirty="0" smtClean="0"/>
              <a:t>(</a:t>
            </a:r>
            <a:r>
              <a:rPr lang="ja-JP" altLang="en-US" dirty="0" smtClean="0"/>
              <a:t>試薬</a:t>
            </a:r>
            <a:r>
              <a:rPr lang="ja-JP" altLang="en-US" dirty="0"/>
              <a:t>を</a:t>
            </a:r>
            <a:r>
              <a:rPr lang="ja-JP" altLang="en-US" dirty="0" smtClean="0"/>
              <a:t>使って調査</a:t>
            </a:r>
            <a:r>
              <a:rPr lang="en-US" altLang="ja-JP" dirty="0" smtClean="0"/>
              <a:t>)</a:t>
            </a:r>
            <a:r>
              <a:rPr kumimoji="1" lang="ja-JP" altLang="en-US" dirty="0" smtClean="0"/>
              <a:t>の結果や、</a:t>
            </a:r>
            <a:r>
              <a:rPr lang="ja-JP" altLang="en-US" dirty="0" smtClean="0"/>
              <a:t>水の色、においから、みんなで考えました。</a:t>
            </a:r>
            <a:endParaRPr lang="en-US" altLang="ja-JP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9312952" y="786929"/>
            <a:ext cx="2774154" cy="1291285"/>
            <a:chOff x="9131122" y="1065753"/>
            <a:chExt cx="2774154" cy="1291285"/>
          </a:xfrm>
        </p:grpSpPr>
        <p:sp>
          <p:nvSpPr>
            <p:cNvPr id="25" name="角丸四角形吹き出し 24"/>
            <p:cNvSpPr/>
            <p:nvPr/>
          </p:nvSpPr>
          <p:spPr>
            <a:xfrm>
              <a:off x="9131122" y="1065753"/>
              <a:ext cx="2653048" cy="1291285"/>
            </a:xfrm>
            <a:prstGeom prst="wedgeRoundRectCallout">
              <a:avLst>
                <a:gd name="adj1" fmla="val -91939"/>
                <a:gd name="adj2" fmla="val 27464"/>
                <a:gd name="adj3" fmla="val 16667"/>
              </a:avLst>
            </a:prstGeom>
            <a:solidFill>
              <a:schemeClr val="bg2">
                <a:lumMod val="90000"/>
              </a:schemeClr>
            </a:solidFill>
            <a:ln>
              <a:solidFill>
                <a:srgbClr val="EEDEB9">
                  <a:alpha val="0"/>
                </a:srgb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1" name="図 20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 l="3637" r="10262" b="8385"/>
            <a:stretch/>
          </p:blipFill>
          <p:spPr>
            <a:xfrm>
              <a:off x="9471349" y="1117220"/>
              <a:ext cx="1571223" cy="1214060"/>
            </a:xfrm>
            <a:prstGeom prst="rect">
              <a:avLst/>
            </a:prstGeom>
          </p:spPr>
        </p:pic>
        <p:sp>
          <p:nvSpPr>
            <p:cNvPr id="15" name="テキスト ボックス 14"/>
            <p:cNvSpPr txBox="1"/>
            <p:nvPr/>
          </p:nvSpPr>
          <p:spPr>
            <a:xfrm>
              <a:off x="9744009" y="1133608"/>
              <a:ext cx="21612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ja-JP" altLang="en-US" sz="1200" b="1" dirty="0" smtClean="0">
                  <a:solidFill>
                    <a:schemeClr val="bg1"/>
                  </a:solidFill>
                </a:rPr>
                <a:t>パックテストの</a:t>
              </a:r>
              <a:endParaRPr lang="en-US" altLang="ja-JP" sz="1200" b="1" dirty="0" smtClean="0">
                <a:solidFill>
                  <a:schemeClr val="bg1"/>
                </a:solidFill>
              </a:endParaRPr>
            </a:p>
            <a:p>
              <a:pPr lvl="0" algn="ctr"/>
              <a:r>
                <a:rPr lang="ja-JP" altLang="en-US" sz="1200" b="1" dirty="0">
                  <a:solidFill>
                    <a:schemeClr val="bg1"/>
                  </a:solidFill>
                </a:rPr>
                <a:t>色</a:t>
              </a:r>
              <a:r>
                <a:rPr lang="ja-JP" altLang="en-US" sz="1200" b="1" dirty="0" smtClean="0">
                  <a:solidFill>
                    <a:schemeClr val="bg1"/>
                  </a:solidFill>
                </a:rPr>
                <a:t>の変化を確認！</a:t>
              </a:r>
              <a:endParaRPr lang="ja-JP" alt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231221" y="54615"/>
            <a:ext cx="1513174" cy="786813"/>
            <a:chOff x="5075097" y="2757775"/>
            <a:chExt cx="1076031" cy="786813"/>
          </a:xfrm>
        </p:grpSpPr>
        <p:sp>
          <p:nvSpPr>
            <p:cNvPr id="19" name="正方形/長方形 18"/>
            <p:cNvSpPr/>
            <p:nvPr/>
          </p:nvSpPr>
          <p:spPr>
            <a:xfrm>
              <a:off x="5075097" y="2757775"/>
              <a:ext cx="1076031" cy="786813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180813" y="2890844"/>
              <a:ext cx="9703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b="1" dirty="0">
                  <a:solidFill>
                    <a:schemeClr val="bg1"/>
                  </a:solidFill>
                  <a:latin typeface="+mn-ea"/>
                </a:rPr>
                <a:t>2</a:t>
              </a:r>
              <a:r>
                <a:rPr kumimoji="1" lang="ja-JP" altLang="en-US" sz="1400" b="1" dirty="0" smtClean="0">
                  <a:solidFill>
                    <a:schemeClr val="bg1"/>
                  </a:solidFill>
                  <a:latin typeface="+mn-ea"/>
                </a:rPr>
                <a:t>時間目</a:t>
              </a:r>
              <a:endParaRPr kumimoji="1" lang="en-US" altLang="ja-JP" sz="1400" b="1" dirty="0" smtClean="0">
                <a:solidFill>
                  <a:schemeClr val="bg1"/>
                </a:solidFill>
                <a:latin typeface="+mn-ea"/>
              </a:endParaRPr>
            </a:p>
            <a:p>
              <a:r>
                <a:rPr kumimoji="1" lang="ja-JP" altLang="en-US" sz="1400" b="1" dirty="0" smtClean="0">
                  <a:solidFill>
                    <a:schemeClr val="bg1"/>
                  </a:solidFill>
                  <a:latin typeface="+mn-ea"/>
                </a:rPr>
                <a:t>水あてクイズ</a:t>
              </a:r>
              <a:endParaRPr kumimoji="1" lang="en-US" altLang="ja-JP" sz="1400" b="1" dirty="0" smtClean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24" name="楕円 23"/>
          <p:cNvSpPr>
            <a:spLocks noChangeAspect="1"/>
          </p:cNvSpPr>
          <p:nvPr/>
        </p:nvSpPr>
        <p:spPr>
          <a:xfrm>
            <a:off x="4049668" y="999807"/>
            <a:ext cx="3824109" cy="2873807"/>
          </a:xfrm>
          <a:prstGeom prst="ellipse">
            <a:avLst/>
          </a:prstGeom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1379" y="1062961"/>
            <a:ext cx="3660686" cy="2747500"/>
          </a:xfrm>
          <a:prstGeom prst="ellipse">
            <a:avLst/>
          </a:prstGeom>
        </p:spPr>
      </p:pic>
      <p:sp>
        <p:nvSpPr>
          <p:cNvPr id="30" name="楕円 29"/>
          <p:cNvSpPr>
            <a:spLocks noChangeAspect="1"/>
          </p:cNvSpPr>
          <p:nvPr/>
        </p:nvSpPr>
        <p:spPr>
          <a:xfrm>
            <a:off x="232356" y="1066155"/>
            <a:ext cx="3824109" cy="287380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24" y="1119091"/>
            <a:ext cx="3696772" cy="2767935"/>
          </a:xfrm>
          <a:prstGeom prst="ellipse">
            <a:avLst/>
          </a:prstGeom>
        </p:spPr>
      </p:pic>
      <p:sp>
        <p:nvSpPr>
          <p:cNvPr id="32" name="楕円 31"/>
          <p:cNvSpPr>
            <a:spLocks noChangeAspect="1"/>
          </p:cNvSpPr>
          <p:nvPr/>
        </p:nvSpPr>
        <p:spPr>
          <a:xfrm>
            <a:off x="4146766" y="3952131"/>
            <a:ext cx="3824109" cy="287380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/>
          <p:cNvSpPr>
            <a:spLocks noChangeAspect="1"/>
          </p:cNvSpPr>
          <p:nvPr/>
        </p:nvSpPr>
        <p:spPr>
          <a:xfrm>
            <a:off x="178731" y="3972100"/>
            <a:ext cx="3824109" cy="2873807"/>
          </a:xfrm>
          <a:prstGeom prst="ellipse">
            <a:avLst/>
          </a:prstGeom>
          <a:solidFill>
            <a:srgbClr val="FFCCFF"/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828" y="4046801"/>
            <a:ext cx="3629914" cy="2724404"/>
          </a:xfrm>
          <a:prstGeom prst="ellipse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3863" y="4026832"/>
            <a:ext cx="3629914" cy="2724404"/>
          </a:xfrm>
          <a:prstGeom prst="ellipse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2600468" y="2286297"/>
            <a:ext cx="1478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どんな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においが</a:t>
            </a:r>
            <a:endParaRPr kumimoji="1" lang="en-US" altLang="ja-JP" sz="1200" b="1" dirty="0" smtClean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200" b="1" dirty="0">
                <a:solidFill>
                  <a:schemeClr val="bg1"/>
                </a:solidFill>
                <a:latin typeface="+mn-ea"/>
              </a:rPr>
              <a:t>する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かな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+mn-ea"/>
              </a:rPr>
              <a:t>…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？</a:t>
            </a:r>
            <a:endParaRPr kumimoji="1" lang="en-US" altLang="ja-JP" sz="12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53022" y="2973370"/>
            <a:ext cx="1619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パックテストの様子</a:t>
            </a:r>
            <a:endParaRPr kumimoji="1" lang="en-US" altLang="ja-JP" sz="12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71350" y="6145089"/>
            <a:ext cx="2019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何の調味料だと思うか、</a:t>
            </a:r>
            <a:endParaRPr kumimoji="1" lang="en-US" altLang="ja-JP" sz="1200" b="1" dirty="0" smtClean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発表！</a:t>
            </a:r>
            <a:endParaRPr kumimoji="1" lang="en-US" altLang="ja-JP" sz="12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351196" y="4692852"/>
            <a:ext cx="195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アクアフレンズより</a:t>
            </a:r>
            <a:endParaRPr kumimoji="1" lang="en-US" altLang="ja-JP" sz="1200" b="1" dirty="0" smtClean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水を汚さないための</a:t>
            </a:r>
            <a:endParaRPr kumimoji="1" lang="en-US" altLang="ja-JP" sz="1200" b="1" dirty="0" smtClean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200" b="1" dirty="0" smtClean="0">
                <a:solidFill>
                  <a:schemeClr val="bg1"/>
                </a:solidFill>
                <a:latin typeface="+mn-ea"/>
              </a:rPr>
              <a:t>約束</a:t>
            </a:r>
            <a:endParaRPr kumimoji="1" lang="en-US" altLang="ja-JP" sz="12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9" name="角丸四角形吹き出し 38"/>
          <p:cNvSpPr/>
          <p:nvPr/>
        </p:nvSpPr>
        <p:spPr>
          <a:xfrm>
            <a:off x="7508575" y="2112133"/>
            <a:ext cx="4578531" cy="3063621"/>
          </a:xfrm>
          <a:custGeom>
            <a:avLst/>
            <a:gdLst>
              <a:gd name="connsiteX0" fmla="*/ 0 w 3696534"/>
              <a:gd name="connsiteY0" fmla="*/ 476635 h 2859751"/>
              <a:gd name="connsiteX1" fmla="*/ 476635 w 3696534"/>
              <a:gd name="connsiteY1" fmla="*/ 0 h 2859751"/>
              <a:gd name="connsiteX2" fmla="*/ 616089 w 3696534"/>
              <a:gd name="connsiteY2" fmla="*/ 0 h 2859751"/>
              <a:gd name="connsiteX3" fmla="*/ 616089 w 3696534"/>
              <a:gd name="connsiteY3" fmla="*/ 0 h 2859751"/>
              <a:gd name="connsiteX4" fmla="*/ 1540223 w 3696534"/>
              <a:gd name="connsiteY4" fmla="*/ 0 h 2859751"/>
              <a:gd name="connsiteX5" fmla="*/ 3219899 w 3696534"/>
              <a:gd name="connsiteY5" fmla="*/ 0 h 2859751"/>
              <a:gd name="connsiteX6" fmla="*/ 3696534 w 3696534"/>
              <a:gd name="connsiteY6" fmla="*/ 476635 h 2859751"/>
              <a:gd name="connsiteX7" fmla="*/ 3696534 w 3696534"/>
              <a:gd name="connsiteY7" fmla="*/ 476625 h 2859751"/>
              <a:gd name="connsiteX8" fmla="*/ 3696534 w 3696534"/>
              <a:gd name="connsiteY8" fmla="*/ 476625 h 2859751"/>
              <a:gd name="connsiteX9" fmla="*/ 3696534 w 3696534"/>
              <a:gd name="connsiteY9" fmla="*/ 1191563 h 2859751"/>
              <a:gd name="connsiteX10" fmla="*/ 3696534 w 3696534"/>
              <a:gd name="connsiteY10" fmla="*/ 2383116 h 2859751"/>
              <a:gd name="connsiteX11" fmla="*/ 3219899 w 3696534"/>
              <a:gd name="connsiteY11" fmla="*/ 2859751 h 2859751"/>
              <a:gd name="connsiteX12" fmla="*/ 1540223 w 3696534"/>
              <a:gd name="connsiteY12" fmla="*/ 2859751 h 2859751"/>
              <a:gd name="connsiteX13" fmla="*/ 616089 w 3696534"/>
              <a:gd name="connsiteY13" fmla="*/ 2859751 h 2859751"/>
              <a:gd name="connsiteX14" fmla="*/ 616089 w 3696534"/>
              <a:gd name="connsiteY14" fmla="*/ 2859751 h 2859751"/>
              <a:gd name="connsiteX15" fmla="*/ 476635 w 3696534"/>
              <a:gd name="connsiteY15" fmla="*/ 2859751 h 2859751"/>
              <a:gd name="connsiteX16" fmla="*/ 0 w 3696534"/>
              <a:gd name="connsiteY16" fmla="*/ 2383116 h 2859751"/>
              <a:gd name="connsiteX17" fmla="*/ 0 w 3696534"/>
              <a:gd name="connsiteY17" fmla="*/ 1191563 h 2859751"/>
              <a:gd name="connsiteX18" fmla="*/ -1047117 w 3696534"/>
              <a:gd name="connsiteY18" fmla="*/ 1094655 h 2859751"/>
              <a:gd name="connsiteX19" fmla="*/ 0 w 3696534"/>
              <a:gd name="connsiteY19" fmla="*/ 476625 h 2859751"/>
              <a:gd name="connsiteX20" fmla="*/ 0 w 3696534"/>
              <a:gd name="connsiteY20" fmla="*/ 476635 h 2859751"/>
              <a:gd name="connsiteX0" fmla="*/ 1047117 w 4743651"/>
              <a:gd name="connsiteY0" fmla="*/ 606175 h 2859751"/>
              <a:gd name="connsiteX1" fmla="*/ 1523752 w 4743651"/>
              <a:gd name="connsiteY1" fmla="*/ 0 h 2859751"/>
              <a:gd name="connsiteX2" fmla="*/ 1663206 w 4743651"/>
              <a:gd name="connsiteY2" fmla="*/ 0 h 2859751"/>
              <a:gd name="connsiteX3" fmla="*/ 1663206 w 4743651"/>
              <a:gd name="connsiteY3" fmla="*/ 0 h 2859751"/>
              <a:gd name="connsiteX4" fmla="*/ 2587340 w 4743651"/>
              <a:gd name="connsiteY4" fmla="*/ 0 h 2859751"/>
              <a:gd name="connsiteX5" fmla="*/ 4267016 w 4743651"/>
              <a:gd name="connsiteY5" fmla="*/ 0 h 2859751"/>
              <a:gd name="connsiteX6" fmla="*/ 4743651 w 4743651"/>
              <a:gd name="connsiteY6" fmla="*/ 476635 h 2859751"/>
              <a:gd name="connsiteX7" fmla="*/ 4743651 w 4743651"/>
              <a:gd name="connsiteY7" fmla="*/ 476625 h 2859751"/>
              <a:gd name="connsiteX8" fmla="*/ 4743651 w 4743651"/>
              <a:gd name="connsiteY8" fmla="*/ 476625 h 2859751"/>
              <a:gd name="connsiteX9" fmla="*/ 4743651 w 4743651"/>
              <a:gd name="connsiteY9" fmla="*/ 1191563 h 2859751"/>
              <a:gd name="connsiteX10" fmla="*/ 4743651 w 4743651"/>
              <a:gd name="connsiteY10" fmla="*/ 2383116 h 2859751"/>
              <a:gd name="connsiteX11" fmla="*/ 4267016 w 4743651"/>
              <a:gd name="connsiteY11" fmla="*/ 2859751 h 2859751"/>
              <a:gd name="connsiteX12" fmla="*/ 2587340 w 4743651"/>
              <a:gd name="connsiteY12" fmla="*/ 2859751 h 2859751"/>
              <a:gd name="connsiteX13" fmla="*/ 1663206 w 4743651"/>
              <a:gd name="connsiteY13" fmla="*/ 2859751 h 2859751"/>
              <a:gd name="connsiteX14" fmla="*/ 1663206 w 4743651"/>
              <a:gd name="connsiteY14" fmla="*/ 2859751 h 2859751"/>
              <a:gd name="connsiteX15" fmla="*/ 1523752 w 4743651"/>
              <a:gd name="connsiteY15" fmla="*/ 2859751 h 2859751"/>
              <a:gd name="connsiteX16" fmla="*/ 1047117 w 4743651"/>
              <a:gd name="connsiteY16" fmla="*/ 2383116 h 2859751"/>
              <a:gd name="connsiteX17" fmla="*/ 1047117 w 4743651"/>
              <a:gd name="connsiteY17" fmla="*/ 1191563 h 2859751"/>
              <a:gd name="connsiteX18" fmla="*/ 0 w 4743651"/>
              <a:gd name="connsiteY18" fmla="*/ 1094655 h 2859751"/>
              <a:gd name="connsiteX19" fmla="*/ 1047117 w 4743651"/>
              <a:gd name="connsiteY19" fmla="*/ 476625 h 2859751"/>
              <a:gd name="connsiteX20" fmla="*/ 1047117 w 4743651"/>
              <a:gd name="connsiteY20" fmla="*/ 606175 h 2859751"/>
              <a:gd name="connsiteX0" fmla="*/ 1047117 w 4743651"/>
              <a:gd name="connsiteY0" fmla="*/ 606175 h 2859751"/>
              <a:gd name="connsiteX1" fmla="*/ 1523752 w 4743651"/>
              <a:gd name="connsiteY1" fmla="*/ 0 h 2859751"/>
              <a:gd name="connsiteX2" fmla="*/ 1663206 w 4743651"/>
              <a:gd name="connsiteY2" fmla="*/ 0 h 2859751"/>
              <a:gd name="connsiteX3" fmla="*/ 1663206 w 4743651"/>
              <a:gd name="connsiteY3" fmla="*/ 0 h 2859751"/>
              <a:gd name="connsiteX4" fmla="*/ 2587340 w 4743651"/>
              <a:gd name="connsiteY4" fmla="*/ 0 h 2859751"/>
              <a:gd name="connsiteX5" fmla="*/ 4267016 w 4743651"/>
              <a:gd name="connsiteY5" fmla="*/ 0 h 2859751"/>
              <a:gd name="connsiteX6" fmla="*/ 4743651 w 4743651"/>
              <a:gd name="connsiteY6" fmla="*/ 476635 h 2859751"/>
              <a:gd name="connsiteX7" fmla="*/ 4743651 w 4743651"/>
              <a:gd name="connsiteY7" fmla="*/ 476625 h 2859751"/>
              <a:gd name="connsiteX8" fmla="*/ 4743651 w 4743651"/>
              <a:gd name="connsiteY8" fmla="*/ 476625 h 2859751"/>
              <a:gd name="connsiteX9" fmla="*/ 4743651 w 4743651"/>
              <a:gd name="connsiteY9" fmla="*/ 1191563 h 2859751"/>
              <a:gd name="connsiteX10" fmla="*/ 4743651 w 4743651"/>
              <a:gd name="connsiteY10" fmla="*/ 2383116 h 2859751"/>
              <a:gd name="connsiteX11" fmla="*/ 4267016 w 4743651"/>
              <a:gd name="connsiteY11" fmla="*/ 2859751 h 2859751"/>
              <a:gd name="connsiteX12" fmla="*/ 2587340 w 4743651"/>
              <a:gd name="connsiteY12" fmla="*/ 2859751 h 2859751"/>
              <a:gd name="connsiteX13" fmla="*/ 1663206 w 4743651"/>
              <a:gd name="connsiteY13" fmla="*/ 2859751 h 2859751"/>
              <a:gd name="connsiteX14" fmla="*/ 1663206 w 4743651"/>
              <a:gd name="connsiteY14" fmla="*/ 2859751 h 2859751"/>
              <a:gd name="connsiteX15" fmla="*/ 1523752 w 4743651"/>
              <a:gd name="connsiteY15" fmla="*/ 2859751 h 2859751"/>
              <a:gd name="connsiteX16" fmla="*/ 1047117 w 4743651"/>
              <a:gd name="connsiteY16" fmla="*/ 2383116 h 2859751"/>
              <a:gd name="connsiteX17" fmla="*/ 1047117 w 4743651"/>
              <a:gd name="connsiteY17" fmla="*/ 1191563 h 2859751"/>
              <a:gd name="connsiteX18" fmla="*/ 0 w 4743651"/>
              <a:gd name="connsiteY18" fmla="*/ 1094655 h 2859751"/>
              <a:gd name="connsiteX19" fmla="*/ 986157 w 4743651"/>
              <a:gd name="connsiteY19" fmla="*/ 644265 h 2859751"/>
              <a:gd name="connsiteX20" fmla="*/ 1047117 w 4743651"/>
              <a:gd name="connsiteY20" fmla="*/ 606175 h 2859751"/>
              <a:gd name="connsiteX0" fmla="*/ 932817 w 4629351"/>
              <a:gd name="connsiteY0" fmla="*/ 606175 h 2859751"/>
              <a:gd name="connsiteX1" fmla="*/ 1409452 w 4629351"/>
              <a:gd name="connsiteY1" fmla="*/ 0 h 2859751"/>
              <a:gd name="connsiteX2" fmla="*/ 1548906 w 4629351"/>
              <a:gd name="connsiteY2" fmla="*/ 0 h 2859751"/>
              <a:gd name="connsiteX3" fmla="*/ 1548906 w 4629351"/>
              <a:gd name="connsiteY3" fmla="*/ 0 h 2859751"/>
              <a:gd name="connsiteX4" fmla="*/ 2473040 w 4629351"/>
              <a:gd name="connsiteY4" fmla="*/ 0 h 2859751"/>
              <a:gd name="connsiteX5" fmla="*/ 4152716 w 4629351"/>
              <a:gd name="connsiteY5" fmla="*/ 0 h 2859751"/>
              <a:gd name="connsiteX6" fmla="*/ 4629351 w 4629351"/>
              <a:gd name="connsiteY6" fmla="*/ 476635 h 2859751"/>
              <a:gd name="connsiteX7" fmla="*/ 4629351 w 4629351"/>
              <a:gd name="connsiteY7" fmla="*/ 476625 h 2859751"/>
              <a:gd name="connsiteX8" fmla="*/ 4629351 w 4629351"/>
              <a:gd name="connsiteY8" fmla="*/ 476625 h 2859751"/>
              <a:gd name="connsiteX9" fmla="*/ 4629351 w 4629351"/>
              <a:gd name="connsiteY9" fmla="*/ 1191563 h 2859751"/>
              <a:gd name="connsiteX10" fmla="*/ 4629351 w 4629351"/>
              <a:gd name="connsiteY10" fmla="*/ 2383116 h 2859751"/>
              <a:gd name="connsiteX11" fmla="*/ 4152716 w 4629351"/>
              <a:gd name="connsiteY11" fmla="*/ 2859751 h 2859751"/>
              <a:gd name="connsiteX12" fmla="*/ 2473040 w 4629351"/>
              <a:gd name="connsiteY12" fmla="*/ 2859751 h 2859751"/>
              <a:gd name="connsiteX13" fmla="*/ 1548906 w 4629351"/>
              <a:gd name="connsiteY13" fmla="*/ 2859751 h 2859751"/>
              <a:gd name="connsiteX14" fmla="*/ 1548906 w 4629351"/>
              <a:gd name="connsiteY14" fmla="*/ 2859751 h 2859751"/>
              <a:gd name="connsiteX15" fmla="*/ 1409452 w 4629351"/>
              <a:gd name="connsiteY15" fmla="*/ 2859751 h 2859751"/>
              <a:gd name="connsiteX16" fmla="*/ 932817 w 4629351"/>
              <a:gd name="connsiteY16" fmla="*/ 2383116 h 2859751"/>
              <a:gd name="connsiteX17" fmla="*/ 932817 w 4629351"/>
              <a:gd name="connsiteY17" fmla="*/ 1191563 h 2859751"/>
              <a:gd name="connsiteX18" fmla="*/ 0 w 4629351"/>
              <a:gd name="connsiteY18" fmla="*/ 1048935 h 2859751"/>
              <a:gd name="connsiteX19" fmla="*/ 871857 w 4629351"/>
              <a:gd name="connsiteY19" fmla="*/ 644265 h 2859751"/>
              <a:gd name="connsiteX20" fmla="*/ 932817 w 4629351"/>
              <a:gd name="connsiteY20" fmla="*/ 606175 h 2859751"/>
              <a:gd name="connsiteX0" fmla="*/ 932817 w 4629351"/>
              <a:gd name="connsiteY0" fmla="*/ 606175 h 2859751"/>
              <a:gd name="connsiteX1" fmla="*/ 1409452 w 4629351"/>
              <a:gd name="connsiteY1" fmla="*/ 0 h 2859751"/>
              <a:gd name="connsiteX2" fmla="*/ 1548906 w 4629351"/>
              <a:gd name="connsiteY2" fmla="*/ 0 h 2859751"/>
              <a:gd name="connsiteX3" fmla="*/ 1548906 w 4629351"/>
              <a:gd name="connsiteY3" fmla="*/ 0 h 2859751"/>
              <a:gd name="connsiteX4" fmla="*/ 2473040 w 4629351"/>
              <a:gd name="connsiteY4" fmla="*/ 0 h 2859751"/>
              <a:gd name="connsiteX5" fmla="*/ 4152716 w 4629351"/>
              <a:gd name="connsiteY5" fmla="*/ 0 h 2859751"/>
              <a:gd name="connsiteX6" fmla="*/ 4629351 w 4629351"/>
              <a:gd name="connsiteY6" fmla="*/ 476635 h 2859751"/>
              <a:gd name="connsiteX7" fmla="*/ 4629351 w 4629351"/>
              <a:gd name="connsiteY7" fmla="*/ 476625 h 2859751"/>
              <a:gd name="connsiteX8" fmla="*/ 4629351 w 4629351"/>
              <a:gd name="connsiteY8" fmla="*/ 476625 h 2859751"/>
              <a:gd name="connsiteX9" fmla="*/ 4629351 w 4629351"/>
              <a:gd name="connsiteY9" fmla="*/ 1191563 h 2859751"/>
              <a:gd name="connsiteX10" fmla="*/ 4629351 w 4629351"/>
              <a:gd name="connsiteY10" fmla="*/ 2383116 h 2859751"/>
              <a:gd name="connsiteX11" fmla="*/ 4152716 w 4629351"/>
              <a:gd name="connsiteY11" fmla="*/ 2859751 h 2859751"/>
              <a:gd name="connsiteX12" fmla="*/ 2473040 w 4629351"/>
              <a:gd name="connsiteY12" fmla="*/ 2859751 h 2859751"/>
              <a:gd name="connsiteX13" fmla="*/ 1548906 w 4629351"/>
              <a:gd name="connsiteY13" fmla="*/ 2859751 h 2859751"/>
              <a:gd name="connsiteX14" fmla="*/ 1548906 w 4629351"/>
              <a:gd name="connsiteY14" fmla="*/ 2859751 h 2859751"/>
              <a:gd name="connsiteX15" fmla="*/ 1409452 w 4629351"/>
              <a:gd name="connsiteY15" fmla="*/ 2859751 h 2859751"/>
              <a:gd name="connsiteX16" fmla="*/ 932817 w 4629351"/>
              <a:gd name="connsiteY16" fmla="*/ 2383116 h 2859751"/>
              <a:gd name="connsiteX17" fmla="*/ 925197 w 4629351"/>
              <a:gd name="connsiteY17" fmla="*/ 962963 h 2859751"/>
              <a:gd name="connsiteX18" fmla="*/ 0 w 4629351"/>
              <a:gd name="connsiteY18" fmla="*/ 1048935 h 2859751"/>
              <a:gd name="connsiteX19" fmla="*/ 871857 w 4629351"/>
              <a:gd name="connsiteY19" fmla="*/ 644265 h 2859751"/>
              <a:gd name="connsiteX20" fmla="*/ 932817 w 4629351"/>
              <a:gd name="connsiteY20" fmla="*/ 606175 h 2859751"/>
              <a:gd name="connsiteX0" fmla="*/ 788037 w 4484571"/>
              <a:gd name="connsiteY0" fmla="*/ 606175 h 2859751"/>
              <a:gd name="connsiteX1" fmla="*/ 1264672 w 4484571"/>
              <a:gd name="connsiteY1" fmla="*/ 0 h 2859751"/>
              <a:gd name="connsiteX2" fmla="*/ 1404126 w 4484571"/>
              <a:gd name="connsiteY2" fmla="*/ 0 h 2859751"/>
              <a:gd name="connsiteX3" fmla="*/ 1404126 w 4484571"/>
              <a:gd name="connsiteY3" fmla="*/ 0 h 2859751"/>
              <a:gd name="connsiteX4" fmla="*/ 2328260 w 4484571"/>
              <a:gd name="connsiteY4" fmla="*/ 0 h 2859751"/>
              <a:gd name="connsiteX5" fmla="*/ 4007936 w 4484571"/>
              <a:gd name="connsiteY5" fmla="*/ 0 h 2859751"/>
              <a:gd name="connsiteX6" fmla="*/ 4484571 w 4484571"/>
              <a:gd name="connsiteY6" fmla="*/ 476635 h 2859751"/>
              <a:gd name="connsiteX7" fmla="*/ 4484571 w 4484571"/>
              <a:gd name="connsiteY7" fmla="*/ 476625 h 2859751"/>
              <a:gd name="connsiteX8" fmla="*/ 4484571 w 4484571"/>
              <a:gd name="connsiteY8" fmla="*/ 476625 h 2859751"/>
              <a:gd name="connsiteX9" fmla="*/ 4484571 w 4484571"/>
              <a:gd name="connsiteY9" fmla="*/ 1191563 h 2859751"/>
              <a:gd name="connsiteX10" fmla="*/ 4484571 w 4484571"/>
              <a:gd name="connsiteY10" fmla="*/ 2383116 h 2859751"/>
              <a:gd name="connsiteX11" fmla="*/ 4007936 w 4484571"/>
              <a:gd name="connsiteY11" fmla="*/ 2859751 h 2859751"/>
              <a:gd name="connsiteX12" fmla="*/ 2328260 w 4484571"/>
              <a:gd name="connsiteY12" fmla="*/ 2859751 h 2859751"/>
              <a:gd name="connsiteX13" fmla="*/ 1404126 w 4484571"/>
              <a:gd name="connsiteY13" fmla="*/ 2859751 h 2859751"/>
              <a:gd name="connsiteX14" fmla="*/ 1404126 w 4484571"/>
              <a:gd name="connsiteY14" fmla="*/ 2859751 h 2859751"/>
              <a:gd name="connsiteX15" fmla="*/ 1264672 w 4484571"/>
              <a:gd name="connsiteY15" fmla="*/ 2859751 h 2859751"/>
              <a:gd name="connsiteX16" fmla="*/ 788037 w 4484571"/>
              <a:gd name="connsiteY16" fmla="*/ 2383116 h 2859751"/>
              <a:gd name="connsiteX17" fmla="*/ 780417 w 4484571"/>
              <a:gd name="connsiteY17" fmla="*/ 962963 h 2859751"/>
              <a:gd name="connsiteX18" fmla="*/ 0 w 4484571"/>
              <a:gd name="connsiteY18" fmla="*/ 1064175 h 2859751"/>
              <a:gd name="connsiteX19" fmla="*/ 727077 w 4484571"/>
              <a:gd name="connsiteY19" fmla="*/ 644265 h 2859751"/>
              <a:gd name="connsiteX20" fmla="*/ 788037 w 4484571"/>
              <a:gd name="connsiteY20" fmla="*/ 606175 h 2859751"/>
              <a:gd name="connsiteX0" fmla="*/ 775528 w 4484571"/>
              <a:gd name="connsiteY0" fmla="*/ 584285 h 2859751"/>
              <a:gd name="connsiteX1" fmla="*/ 1264672 w 4484571"/>
              <a:gd name="connsiteY1" fmla="*/ 0 h 2859751"/>
              <a:gd name="connsiteX2" fmla="*/ 1404126 w 4484571"/>
              <a:gd name="connsiteY2" fmla="*/ 0 h 2859751"/>
              <a:gd name="connsiteX3" fmla="*/ 1404126 w 4484571"/>
              <a:gd name="connsiteY3" fmla="*/ 0 h 2859751"/>
              <a:gd name="connsiteX4" fmla="*/ 2328260 w 4484571"/>
              <a:gd name="connsiteY4" fmla="*/ 0 h 2859751"/>
              <a:gd name="connsiteX5" fmla="*/ 4007936 w 4484571"/>
              <a:gd name="connsiteY5" fmla="*/ 0 h 2859751"/>
              <a:gd name="connsiteX6" fmla="*/ 4484571 w 4484571"/>
              <a:gd name="connsiteY6" fmla="*/ 476635 h 2859751"/>
              <a:gd name="connsiteX7" fmla="*/ 4484571 w 4484571"/>
              <a:gd name="connsiteY7" fmla="*/ 476625 h 2859751"/>
              <a:gd name="connsiteX8" fmla="*/ 4484571 w 4484571"/>
              <a:gd name="connsiteY8" fmla="*/ 476625 h 2859751"/>
              <a:gd name="connsiteX9" fmla="*/ 4484571 w 4484571"/>
              <a:gd name="connsiteY9" fmla="*/ 1191563 h 2859751"/>
              <a:gd name="connsiteX10" fmla="*/ 4484571 w 4484571"/>
              <a:gd name="connsiteY10" fmla="*/ 2383116 h 2859751"/>
              <a:gd name="connsiteX11" fmla="*/ 4007936 w 4484571"/>
              <a:gd name="connsiteY11" fmla="*/ 2859751 h 2859751"/>
              <a:gd name="connsiteX12" fmla="*/ 2328260 w 4484571"/>
              <a:gd name="connsiteY12" fmla="*/ 2859751 h 2859751"/>
              <a:gd name="connsiteX13" fmla="*/ 1404126 w 4484571"/>
              <a:gd name="connsiteY13" fmla="*/ 2859751 h 2859751"/>
              <a:gd name="connsiteX14" fmla="*/ 1404126 w 4484571"/>
              <a:gd name="connsiteY14" fmla="*/ 2859751 h 2859751"/>
              <a:gd name="connsiteX15" fmla="*/ 1264672 w 4484571"/>
              <a:gd name="connsiteY15" fmla="*/ 2859751 h 2859751"/>
              <a:gd name="connsiteX16" fmla="*/ 788037 w 4484571"/>
              <a:gd name="connsiteY16" fmla="*/ 2383116 h 2859751"/>
              <a:gd name="connsiteX17" fmla="*/ 780417 w 4484571"/>
              <a:gd name="connsiteY17" fmla="*/ 962963 h 2859751"/>
              <a:gd name="connsiteX18" fmla="*/ 0 w 4484571"/>
              <a:gd name="connsiteY18" fmla="*/ 1064175 h 2859751"/>
              <a:gd name="connsiteX19" fmla="*/ 727077 w 4484571"/>
              <a:gd name="connsiteY19" fmla="*/ 644265 h 2859751"/>
              <a:gd name="connsiteX20" fmla="*/ 775528 w 4484571"/>
              <a:gd name="connsiteY20" fmla="*/ 584285 h 2859751"/>
              <a:gd name="connsiteX0" fmla="*/ 775528 w 4484571"/>
              <a:gd name="connsiteY0" fmla="*/ 584285 h 2859751"/>
              <a:gd name="connsiteX1" fmla="*/ 1264672 w 4484571"/>
              <a:gd name="connsiteY1" fmla="*/ 0 h 2859751"/>
              <a:gd name="connsiteX2" fmla="*/ 1404126 w 4484571"/>
              <a:gd name="connsiteY2" fmla="*/ 0 h 2859751"/>
              <a:gd name="connsiteX3" fmla="*/ 1404126 w 4484571"/>
              <a:gd name="connsiteY3" fmla="*/ 0 h 2859751"/>
              <a:gd name="connsiteX4" fmla="*/ 2328260 w 4484571"/>
              <a:gd name="connsiteY4" fmla="*/ 0 h 2859751"/>
              <a:gd name="connsiteX5" fmla="*/ 4007936 w 4484571"/>
              <a:gd name="connsiteY5" fmla="*/ 0 h 2859751"/>
              <a:gd name="connsiteX6" fmla="*/ 4484571 w 4484571"/>
              <a:gd name="connsiteY6" fmla="*/ 476635 h 2859751"/>
              <a:gd name="connsiteX7" fmla="*/ 4484571 w 4484571"/>
              <a:gd name="connsiteY7" fmla="*/ 476625 h 2859751"/>
              <a:gd name="connsiteX8" fmla="*/ 4484571 w 4484571"/>
              <a:gd name="connsiteY8" fmla="*/ 476625 h 2859751"/>
              <a:gd name="connsiteX9" fmla="*/ 4484571 w 4484571"/>
              <a:gd name="connsiteY9" fmla="*/ 1191563 h 2859751"/>
              <a:gd name="connsiteX10" fmla="*/ 4484571 w 4484571"/>
              <a:gd name="connsiteY10" fmla="*/ 2383116 h 2859751"/>
              <a:gd name="connsiteX11" fmla="*/ 4007936 w 4484571"/>
              <a:gd name="connsiteY11" fmla="*/ 2859751 h 2859751"/>
              <a:gd name="connsiteX12" fmla="*/ 2328260 w 4484571"/>
              <a:gd name="connsiteY12" fmla="*/ 2859751 h 2859751"/>
              <a:gd name="connsiteX13" fmla="*/ 1404126 w 4484571"/>
              <a:gd name="connsiteY13" fmla="*/ 2859751 h 2859751"/>
              <a:gd name="connsiteX14" fmla="*/ 1404126 w 4484571"/>
              <a:gd name="connsiteY14" fmla="*/ 2859751 h 2859751"/>
              <a:gd name="connsiteX15" fmla="*/ 1264672 w 4484571"/>
              <a:gd name="connsiteY15" fmla="*/ 2859751 h 2859751"/>
              <a:gd name="connsiteX16" fmla="*/ 788037 w 4484571"/>
              <a:gd name="connsiteY16" fmla="*/ 2383116 h 2859751"/>
              <a:gd name="connsiteX17" fmla="*/ 780417 w 4484571"/>
              <a:gd name="connsiteY17" fmla="*/ 962963 h 2859751"/>
              <a:gd name="connsiteX18" fmla="*/ 0 w 4484571"/>
              <a:gd name="connsiteY18" fmla="*/ 1064175 h 2859751"/>
              <a:gd name="connsiteX19" fmla="*/ 752096 w 4484571"/>
              <a:gd name="connsiteY19" fmla="*/ 863161 h 2859751"/>
              <a:gd name="connsiteX20" fmla="*/ 775528 w 4484571"/>
              <a:gd name="connsiteY20" fmla="*/ 584285 h 2859751"/>
              <a:gd name="connsiteX0" fmla="*/ 775528 w 4484571"/>
              <a:gd name="connsiteY0" fmla="*/ 584285 h 2859751"/>
              <a:gd name="connsiteX1" fmla="*/ 1264672 w 4484571"/>
              <a:gd name="connsiteY1" fmla="*/ 0 h 2859751"/>
              <a:gd name="connsiteX2" fmla="*/ 1404126 w 4484571"/>
              <a:gd name="connsiteY2" fmla="*/ 0 h 2859751"/>
              <a:gd name="connsiteX3" fmla="*/ 1404126 w 4484571"/>
              <a:gd name="connsiteY3" fmla="*/ 0 h 2859751"/>
              <a:gd name="connsiteX4" fmla="*/ 2328260 w 4484571"/>
              <a:gd name="connsiteY4" fmla="*/ 0 h 2859751"/>
              <a:gd name="connsiteX5" fmla="*/ 4007936 w 4484571"/>
              <a:gd name="connsiteY5" fmla="*/ 0 h 2859751"/>
              <a:gd name="connsiteX6" fmla="*/ 4484571 w 4484571"/>
              <a:gd name="connsiteY6" fmla="*/ 476635 h 2859751"/>
              <a:gd name="connsiteX7" fmla="*/ 4484571 w 4484571"/>
              <a:gd name="connsiteY7" fmla="*/ 476625 h 2859751"/>
              <a:gd name="connsiteX8" fmla="*/ 4484571 w 4484571"/>
              <a:gd name="connsiteY8" fmla="*/ 476625 h 2859751"/>
              <a:gd name="connsiteX9" fmla="*/ 4484571 w 4484571"/>
              <a:gd name="connsiteY9" fmla="*/ 1191563 h 2859751"/>
              <a:gd name="connsiteX10" fmla="*/ 4484571 w 4484571"/>
              <a:gd name="connsiteY10" fmla="*/ 2383116 h 2859751"/>
              <a:gd name="connsiteX11" fmla="*/ 4007936 w 4484571"/>
              <a:gd name="connsiteY11" fmla="*/ 2859751 h 2859751"/>
              <a:gd name="connsiteX12" fmla="*/ 2328260 w 4484571"/>
              <a:gd name="connsiteY12" fmla="*/ 2859751 h 2859751"/>
              <a:gd name="connsiteX13" fmla="*/ 1404126 w 4484571"/>
              <a:gd name="connsiteY13" fmla="*/ 2859751 h 2859751"/>
              <a:gd name="connsiteX14" fmla="*/ 1404126 w 4484571"/>
              <a:gd name="connsiteY14" fmla="*/ 2859751 h 2859751"/>
              <a:gd name="connsiteX15" fmla="*/ 1264672 w 4484571"/>
              <a:gd name="connsiteY15" fmla="*/ 2859751 h 2859751"/>
              <a:gd name="connsiteX16" fmla="*/ 788037 w 4484571"/>
              <a:gd name="connsiteY16" fmla="*/ 2383116 h 2859751"/>
              <a:gd name="connsiteX17" fmla="*/ 780417 w 4484571"/>
              <a:gd name="connsiteY17" fmla="*/ 1816655 h 2859751"/>
              <a:gd name="connsiteX18" fmla="*/ 0 w 4484571"/>
              <a:gd name="connsiteY18" fmla="*/ 1064175 h 2859751"/>
              <a:gd name="connsiteX19" fmla="*/ 752096 w 4484571"/>
              <a:gd name="connsiteY19" fmla="*/ 863161 h 2859751"/>
              <a:gd name="connsiteX20" fmla="*/ 775528 w 4484571"/>
              <a:gd name="connsiteY20" fmla="*/ 584285 h 2859751"/>
              <a:gd name="connsiteX0" fmla="*/ 775528 w 4484571"/>
              <a:gd name="connsiteY0" fmla="*/ 584285 h 2859751"/>
              <a:gd name="connsiteX1" fmla="*/ 1264672 w 4484571"/>
              <a:gd name="connsiteY1" fmla="*/ 0 h 2859751"/>
              <a:gd name="connsiteX2" fmla="*/ 1404126 w 4484571"/>
              <a:gd name="connsiteY2" fmla="*/ 0 h 2859751"/>
              <a:gd name="connsiteX3" fmla="*/ 1404126 w 4484571"/>
              <a:gd name="connsiteY3" fmla="*/ 0 h 2859751"/>
              <a:gd name="connsiteX4" fmla="*/ 2328260 w 4484571"/>
              <a:gd name="connsiteY4" fmla="*/ 0 h 2859751"/>
              <a:gd name="connsiteX5" fmla="*/ 4007936 w 4484571"/>
              <a:gd name="connsiteY5" fmla="*/ 0 h 2859751"/>
              <a:gd name="connsiteX6" fmla="*/ 4484571 w 4484571"/>
              <a:gd name="connsiteY6" fmla="*/ 476635 h 2859751"/>
              <a:gd name="connsiteX7" fmla="*/ 4484571 w 4484571"/>
              <a:gd name="connsiteY7" fmla="*/ 476625 h 2859751"/>
              <a:gd name="connsiteX8" fmla="*/ 4484571 w 4484571"/>
              <a:gd name="connsiteY8" fmla="*/ 476625 h 2859751"/>
              <a:gd name="connsiteX9" fmla="*/ 4484571 w 4484571"/>
              <a:gd name="connsiteY9" fmla="*/ 1191563 h 2859751"/>
              <a:gd name="connsiteX10" fmla="*/ 4484571 w 4484571"/>
              <a:gd name="connsiteY10" fmla="*/ 2383116 h 2859751"/>
              <a:gd name="connsiteX11" fmla="*/ 4007936 w 4484571"/>
              <a:gd name="connsiteY11" fmla="*/ 2859751 h 2859751"/>
              <a:gd name="connsiteX12" fmla="*/ 2328260 w 4484571"/>
              <a:gd name="connsiteY12" fmla="*/ 2859751 h 2859751"/>
              <a:gd name="connsiteX13" fmla="*/ 1404126 w 4484571"/>
              <a:gd name="connsiteY13" fmla="*/ 2859751 h 2859751"/>
              <a:gd name="connsiteX14" fmla="*/ 1404126 w 4484571"/>
              <a:gd name="connsiteY14" fmla="*/ 2859751 h 2859751"/>
              <a:gd name="connsiteX15" fmla="*/ 1264672 w 4484571"/>
              <a:gd name="connsiteY15" fmla="*/ 2859751 h 2859751"/>
              <a:gd name="connsiteX16" fmla="*/ 788037 w 4484571"/>
              <a:gd name="connsiteY16" fmla="*/ 2383116 h 2859751"/>
              <a:gd name="connsiteX17" fmla="*/ 780417 w 4484571"/>
              <a:gd name="connsiteY17" fmla="*/ 1816655 h 2859751"/>
              <a:gd name="connsiteX18" fmla="*/ 0 w 4484571"/>
              <a:gd name="connsiteY18" fmla="*/ 1064175 h 2859751"/>
              <a:gd name="connsiteX19" fmla="*/ 752096 w 4484571"/>
              <a:gd name="connsiteY19" fmla="*/ 1399455 h 2859751"/>
              <a:gd name="connsiteX20" fmla="*/ 775528 w 4484571"/>
              <a:gd name="connsiteY20" fmla="*/ 584285 h 2859751"/>
              <a:gd name="connsiteX0" fmla="*/ 738002 w 4447045"/>
              <a:gd name="connsiteY0" fmla="*/ 584285 h 2859751"/>
              <a:gd name="connsiteX1" fmla="*/ 1227146 w 4447045"/>
              <a:gd name="connsiteY1" fmla="*/ 0 h 2859751"/>
              <a:gd name="connsiteX2" fmla="*/ 1366600 w 4447045"/>
              <a:gd name="connsiteY2" fmla="*/ 0 h 2859751"/>
              <a:gd name="connsiteX3" fmla="*/ 1366600 w 4447045"/>
              <a:gd name="connsiteY3" fmla="*/ 0 h 2859751"/>
              <a:gd name="connsiteX4" fmla="*/ 2290734 w 4447045"/>
              <a:gd name="connsiteY4" fmla="*/ 0 h 2859751"/>
              <a:gd name="connsiteX5" fmla="*/ 3970410 w 4447045"/>
              <a:gd name="connsiteY5" fmla="*/ 0 h 2859751"/>
              <a:gd name="connsiteX6" fmla="*/ 4447045 w 4447045"/>
              <a:gd name="connsiteY6" fmla="*/ 476635 h 2859751"/>
              <a:gd name="connsiteX7" fmla="*/ 4447045 w 4447045"/>
              <a:gd name="connsiteY7" fmla="*/ 476625 h 2859751"/>
              <a:gd name="connsiteX8" fmla="*/ 4447045 w 4447045"/>
              <a:gd name="connsiteY8" fmla="*/ 476625 h 2859751"/>
              <a:gd name="connsiteX9" fmla="*/ 4447045 w 4447045"/>
              <a:gd name="connsiteY9" fmla="*/ 1191563 h 2859751"/>
              <a:gd name="connsiteX10" fmla="*/ 4447045 w 4447045"/>
              <a:gd name="connsiteY10" fmla="*/ 2383116 h 2859751"/>
              <a:gd name="connsiteX11" fmla="*/ 3970410 w 4447045"/>
              <a:gd name="connsiteY11" fmla="*/ 2859751 h 2859751"/>
              <a:gd name="connsiteX12" fmla="*/ 2290734 w 4447045"/>
              <a:gd name="connsiteY12" fmla="*/ 2859751 h 2859751"/>
              <a:gd name="connsiteX13" fmla="*/ 1366600 w 4447045"/>
              <a:gd name="connsiteY13" fmla="*/ 2859751 h 2859751"/>
              <a:gd name="connsiteX14" fmla="*/ 1366600 w 4447045"/>
              <a:gd name="connsiteY14" fmla="*/ 2859751 h 2859751"/>
              <a:gd name="connsiteX15" fmla="*/ 1227146 w 4447045"/>
              <a:gd name="connsiteY15" fmla="*/ 2859751 h 2859751"/>
              <a:gd name="connsiteX16" fmla="*/ 750511 w 4447045"/>
              <a:gd name="connsiteY16" fmla="*/ 2383116 h 2859751"/>
              <a:gd name="connsiteX17" fmla="*/ 742891 w 4447045"/>
              <a:gd name="connsiteY17" fmla="*/ 1816655 h 2859751"/>
              <a:gd name="connsiteX18" fmla="*/ 0 w 4447045"/>
              <a:gd name="connsiteY18" fmla="*/ 1742750 h 2859751"/>
              <a:gd name="connsiteX19" fmla="*/ 714570 w 4447045"/>
              <a:gd name="connsiteY19" fmla="*/ 1399455 h 2859751"/>
              <a:gd name="connsiteX20" fmla="*/ 738002 w 4447045"/>
              <a:gd name="connsiteY20" fmla="*/ 584285 h 2859751"/>
              <a:gd name="connsiteX0" fmla="*/ 738002 w 4447045"/>
              <a:gd name="connsiteY0" fmla="*/ 584285 h 2859751"/>
              <a:gd name="connsiteX1" fmla="*/ 1227146 w 4447045"/>
              <a:gd name="connsiteY1" fmla="*/ 0 h 2859751"/>
              <a:gd name="connsiteX2" fmla="*/ 1366600 w 4447045"/>
              <a:gd name="connsiteY2" fmla="*/ 0 h 2859751"/>
              <a:gd name="connsiteX3" fmla="*/ 1366600 w 4447045"/>
              <a:gd name="connsiteY3" fmla="*/ 0 h 2859751"/>
              <a:gd name="connsiteX4" fmla="*/ 2290734 w 4447045"/>
              <a:gd name="connsiteY4" fmla="*/ 0 h 2859751"/>
              <a:gd name="connsiteX5" fmla="*/ 3970410 w 4447045"/>
              <a:gd name="connsiteY5" fmla="*/ 0 h 2859751"/>
              <a:gd name="connsiteX6" fmla="*/ 4447045 w 4447045"/>
              <a:gd name="connsiteY6" fmla="*/ 476635 h 2859751"/>
              <a:gd name="connsiteX7" fmla="*/ 4447045 w 4447045"/>
              <a:gd name="connsiteY7" fmla="*/ 476625 h 2859751"/>
              <a:gd name="connsiteX8" fmla="*/ 4447045 w 4447045"/>
              <a:gd name="connsiteY8" fmla="*/ 476625 h 2859751"/>
              <a:gd name="connsiteX9" fmla="*/ 4447045 w 4447045"/>
              <a:gd name="connsiteY9" fmla="*/ 1191563 h 2859751"/>
              <a:gd name="connsiteX10" fmla="*/ 4447045 w 4447045"/>
              <a:gd name="connsiteY10" fmla="*/ 2383116 h 2859751"/>
              <a:gd name="connsiteX11" fmla="*/ 3970410 w 4447045"/>
              <a:gd name="connsiteY11" fmla="*/ 2859751 h 2859751"/>
              <a:gd name="connsiteX12" fmla="*/ 2290734 w 4447045"/>
              <a:gd name="connsiteY12" fmla="*/ 2859751 h 2859751"/>
              <a:gd name="connsiteX13" fmla="*/ 1366600 w 4447045"/>
              <a:gd name="connsiteY13" fmla="*/ 2859751 h 2859751"/>
              <a:gd name="connsiteX14" fmla="*/ 1366600 w 4447045"/>
              <a:gd name="connsiteY14" fmla="*/ 2859751 h 2859751"/>
              <a:gd name="connsiteX15" fmla="*/ 1227146 w 4447045"/>
              <a:gd name="connsiteY15" fmla="*/ 2859751 h 2859751"/>
              <a:gd name="connsiteX16" fmla="*/ 750511 w 4447045"/>
              <a:gd name="connsiteY16" fmla="*/ 2383116 h 2859751"/>
              <a:gd name="connsiteX17" fmla="*/ 730382 w 4447045"/>
              <a:gd name="connsiteY17" fmla="*/ 1641539 h 2859751"/>
              <a:gd name="connsiteX18" fmla="*/ 0 w 4447045"/>
              <a:gd name="connsiteY18" fmla="*/ 1742750 h 2859751"/>
              <a:gd name="connsiteX19" fmla="*/ 714570 w 4447045"/>
              <a:gd name="connsiteY19" fmla="*/ 1399455 h 2859751"/>
              <a:gd name="connsiteX20" fmla="*/ 738002 w 4447045"/>
              <a:gd name="connsiteY20" fmla="*/ 584285 h 2859751"/>
              <a:gd name="connsiteX0" fmla="*/ 738002 w 4447045"/>
              <a:gd name="connsiteY0" fmla="*/ 584285 h 2859751"/>
              <a:gd name="connsiteX1" fmla="*/ 1227146 w 4447045"/>
              <a:gd name="connsiteY1" fmla="*/ 0 h 2859751"/>
              <a:gd name="connsiteX2" fmla="*/ 1366600 w 4447045"/>
              <a:gd name="connsiteY2" fmla="*/ 0 h 2859751"/>
              <a:gd name="connsiteX3" fmla="*/ 1366600 w 4447045"/>
              <a:gd name="connsiteY3" fmla="*/ 0 h 2859751"/>
              <a:gd name="connsiteX4" fmla="*/ 2290734 w 4447045"/>
              <a:gd name="connsiteY4" fmla="*/ 0 h 2859751"/>
              <a:gd name="connsiteX5" fmla="*/ 3970410 w 4447045"/>
              <a:gd name="connsiteY5" fmla="*/ 0 h 2859751"/>
              <a:gd name="connsiteX6" fmla="*/ 4447045 w 4447045"/>
              <a:gd name="connsiteY6" fmla="*/ 476635 h 2859751"/>
              <a:gd name="connsiteX7" fmla="*/ 4447045 w 4447045"/>
              <a:gd name="connsiteY7" fmla="*/ 476625 h 2859751"/>
              <a:gd name="connsiteX8" fmla="*/ 4447045 w 4447045"/>
              <a:gd name="connsiteY8" fmla="*/ 476625 h 2859751"/>
              <a:gd name="connsiteX9" fmla="*/ 4447045 w 4447045"/>
              <a:gd name="connsiteY9" fmla="*/ 1191563 h 2859751"/>
              <a:gd name="connsiteX10" fmla="*/ 4447045 w 4447045"/>
              <a:gd name="connsiteY10" fmla="*/ 2383116 h 2859751"/>
              <a:gd name="connsiteX11" fmla="*/ 3970410 w 4447045"/>
              <a:gd name="connsiteY11" fmla="*/ 2859751 h 2859751"/>
              <a:gd name="connsiteX12" fmla="*/ 2290734 w 4447045"/>
              <a:gd name="connsiteY12" fmla="*/ 2859751 h 2859751"/>
              <a:gd name="connsiteX13" fmla="*/ 1366600 w 4447045"/>
              <a:gd name="connsiteY13" fmla="*/ 2859751 h 2859751"/>
              <a:gd name="connsiteX14" fmla="*/ 1366600 w 4447045"/>
              <a:gd name="connsiteY14" fmla="*/ 2859751 h 2859751"/>
              <a:gd name="connsiteX15" fmla="*/ 1227146 w 4447045"/>
              <a:gd name="connsiteY15" fmla="*/ 2859751 h 2859751"/>
              <a:gd name="connsiteX16" fmla="*/ 750511 w 4447045"/>
              <a:gd name="connsiteY16" fmla="*/ 2383116 h 2859751"/>
              <a:gd name="connsiteX17" fmla="*/ 730382 w 4447045"/>
              <a:gd name="connsiteY17" fmla="*/ 1729097 h 2859751"/>
              <a:gd name="connsiteX18" fmla="*/ 0 w 4447045"/>
              <a:gd name="connsiteY18" fmla="*/ 1742750 h 2859751"/>
              <a:gd name="connsiteX19" fmla="*/ 714570 w 4447045"/>
              <a:gd name="connsiteY19" fmla="*/ 1399455 h 2859751"/>
              <a:gd name="connsiteX20" fmla="*/ 738002 w 4447045"/>
              <a:gd name="connsiteY20" fmla="*/ 584285 h 2859751"/>
              <a:gd name="connsiteX0" fmla="*/ 738002 w 4447045"/>
              <a:gd name="connsiteY0" fmla="*/ 584285 h 2859751"/>
              <a:gd name="connsiteX1" fmla="*/ 1227146 w 4447045"/>
              <a:gd name="connsiteY1" fmla="*/ 0 h 2859751"/>
              <a:gd name="connsiteX2" fmla="*/ 1366600 w 4447045"/>
              <a:gd name="connsiteY2" fmla="*/ 0 h 2859751"/>
              <a:gd name="connsiteX3" fmla="*/ 1366600 w 4447045"/>
              <a:gd name="connsiteY3" fmla="*/ 0 h 2859751"/>
              <a:gd name="connsiteX4" fmla="*/ 2290734 w 4447045"/>
              <a:gd name="connsiteY4" fmla="*/ 0 h 2859751"/>
              <a:gd name="connsiteX5" fmla="*/ 3970410 w 4447045"/>
              <a:gd name="connsiteY5" fmla="*/ 0 h 2859751"/>
              <a:gd name="connsiteX6" fmla="*/ 4447045 w 4447045"/>
              <a:gd name="connsiteY6" fmla="*/ 476635 h 2859751"/>
              <a:gd name="connsiteX7" fmla="*/ 4447045 w 4447045"/>
              <a:gd name="connsiteY7" fmla="*/ 476625 h 2859751"/>
              <a:gd name="connsiteX8" fmla="*/ 4447045 w 4447045"/>
              <a:gd name="connsiteY8" fmla="*/ 476625 h 2859751"/>
              <a:gd name="connsiteX9" fmla="*/ 4447045 w 4447045"/>
              <a:gd name="connsiteY9" fmla="*/ 1191563 h 2859751"/>
              <a:gd name="connsiteX10" fmla="*/ 4447045 w 4447045"/>
              <a:gd name="connsiteY10" fmla="*/ 2383116 h 2859751"/>
              <a:gd name="connsiteX11" fmla="*/ 3970410 w 4447045"/>
              <a:gd name="connsiteY11" fmla="*/ 2859751 h 2859751"/>
              <a:gd name="connsiteX12" fmla="*/ 2290734 w 4447045"/>
              <a:gd name="connsiteY12" fmla="*/ 2859751 h 2859751"/>
              <a:gd name="connsiteX13" fmla="*/ 1366600 w 4447045"/>
              <a:gd name="connsiteY13" fmla="*/ 2859751 h 2859751"/>
              <a:gd name="connsiteX14" fmla="*/ 1366600 w 4447045"/>
              <a:gd name="connsiteY14" fmla="*/ 2859751 h 2859751"/>
              <a:gd name="connsiteX15" fmla="*/ 1227146 w 4447045"/>
              <a:gd name="connsiteY15" fmla="*/ 2859751 h 2859751"/>
              <a:gd name="connsiteX16" fmla="*/ 750511 w 4447045"/>
              <a:gd name="connsiteY16" fmla="*/ 2383116 h 2859751"/>
              <a:gd name="connsiteX17" fmla="*/ 730382 w 4447045"/>
              <a:gd name="connsiteY17" fmla="*/ 1652483 h 2859751"/>
              <a:gd name="connsiteX18" fmla="*/ 0 w 4447045"/>
              <a:gd name="connsiteY18" fmla="*/ 1742750 h 2859751"/>
              <a:gd name="connsiteX19" fmla="*/ 714570 w 4447045"/>
              <a:gd name="connsiteY19" fmla="*/ 1399455 h 2859751"/>
              <a:gd name="connsiteX20" fmla="*/ 738002 w 4447045"/>
              <a:gd name="connsiteY20" fmla="*/ 584285 h 285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447045" h="2859751">
                <a:moveTo>
                  <a:pt x="738002" y="584285"/>
                </a:moveTo>
                <a:cubicBezTo>
                  <a:pt x="738002" y="321047"/>
                  <a:pt x="963908" y="0"/>
                  <a:pt x="1227146" y="0"/>
                </a:cubicBezTo>
                <a:lnTo>
                  <a:pt x="1366600" y="0"/>
                </a:lnTo>
                <a:lnTo>
                  <a:pt x="1366600" y="0"/>
                </a:lnTo>
                <a:lnTo>
                  <a:pt x="2290734" y="0"/>
                </a:lnTo>
                <a:lnTo>
                  <a:pt x="3970410" y="0"/>
                </a:lnTo>
                <a:cubicBezTo>
                  <a:pt x="4233648" y="0"/>
                  <a:pt x="4447045" y="213397"/>
                  <a:pt x="4447045" y="476635"/>
                </a:cubicBezTo>
                <a:lnTo>
                  <a:pt x="4447045" y="476625"/>
                </a:lnTo>
                <a:lnTo>
                  <a:pt x="4447045" y="476625"/>
                </a:lnTo>
                <a:lnTo>
                  <a:pt x="4447045" y="1191563"/>
                </a:lnTo>
                <a:lnTo>
                  <a:pt x="4447045" y="2383116"/>
                </a:lnTo>
                <a:cubicBezTo>
                  <a:pt x="4447045" y="2646354"/>
                  <a:pt x="4233648" y="2859751"/>
                  <a:pt x="3970410" y="2859751"/>
                </a:cubicBezTo>
                <a:lnTo>
                  <a:pt x="2290734" y="2859751"/>
                </a:lnTo>
                <a:lnTo>
                  <a:pt x="1366600" y="2859751"/>
                </a:lnTo>
                <a:lnTo>
                  <a:pt x="1366600" y="2859751"/>
                </a:lnTo>
                <a:lnTo>
                  <a:pt x="1227146" y="2859751"/>
                </a:lnTo>
                <a:cubicBezTo>
                  <a:pt x="963908" y="2859751"/>
                  <a:pt x="750511" y="2646354"/>
                  <a:pt x="750511" y="2383116"/>
                </a:cubicBezTo>
                <a:lnTo>
                  <a:pt x="730382" y="1652483"/>
                </a:lnTo>
                <a:lnTo>
                  <a:pt x="0" y="1742750"/>
                </a:lnTo>
                <a:lnTo>
                  <a:pt x="714570" y="1399455"/>
                </a:lnTo>
                <a:cubicBezTo>
                  <a:pt x="734890" y="1386758"/>
                  <a:pt x="717682" y="596982"/>
                  <a:pt x="738002" y="58428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rgbClr val="EEDEB9">
                <a:alpha val="0"/>
              </a:srgb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608647" y="2245122"/>
            <a:ext cx="3296629" cy="2877711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00B0F0"/>
                </a:solidFill>
              </a:rPr>
              <a:t>🌼</a:t>
            </a:r>
            <a:r>
              <a:rPr lang="ja-JP" altLang="en-US" sz="1400" b="1" dirty="0" smtClean="0">
                <a:solidFill>
                  <a:srgbClr val="29C7FF"/>
                </a:solidFill>
              </a:rPr>
              <a:t>水を汚さないために、</a:t>
            </a:r>
            <a:r>
              <a:rPr lang="ja-JP" altLang="ja-JP" sz="1400" b="1" dirty="0" smtClean="0">
                <a:solidFill>
                  <a:srgbClr val="29C7FF"/>
                </a:solidFill>
              </a:rPr>
              <a:t>やってみよう</a:t>
            </a:r>
            <a:endParaRPr lang="en-US" altLang="ja-JP" sz="1400" b="1" dirty="0" smtClean="0">
              <a:solidFill>
                <a:srgbClr val="29C7FF"/>
              </a:solidFill>
            </a:endParaRPr>
          </a:p>
          <a:p>
            <a:endParaRPr lang="en-US" altLang="ja-JP" sz="700" b="1" dirty="0">
              <a:solidFill>
                <a:srgbClr val="29C7FF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400" dirty="0" smtClean="0"/>
              <a:t>・どこ</a:t>
            </a:r>
            <a:r>
              <a:rPr lang="ja-JP" altLang="en-US" sz="1400" dirty="0"/>
              <a:t>の家庭にでもある調味料</a:t>
            </a:r>
            <a:r>
              <a:rPr lang="ja-JP" altLang="en-US" sz="1400" dirty="0" smtClean="0"/>
              <a:t>は、</a:t>
            </a:r>
            <a:endParaRPr lang="en-US" altLang="ja-JP" sz="1400" dirty="0" smtClean="0"/>
          </a:p>
          <a:p>
            <a:pPr>
              <a:lnSpc>
                <a:spcPts val="16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私たち</a:t>
            </a:r>
            <a:r>
              <a:rPr lang="ja-JP" altLang="en-US" sz="1400" dirty="0"/>
              <a:t>にとって必要なものですが</a:t>
            </a:r>
            <a:r>
              <a:rPr lang="ja-JP" altLang="en-US" sz="1400" dirty="0" smtClean="0"/>
              <a:t>、</a:t>
            </a:r>
            <a:endParaRPr lang="en-US" altLang="ja-JP" sz="1400" dirty="0" smtClean="0"/>
          </a:p>
          <a:p>
            <a:pPr>
              <a:lnSpc>
                <a:spcPts val="16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使いすぎると</a:t>
            </a:r>
            <a:r>
              <a:rPr lang="ja-JP" altLang="en-US" sz="1400" dirty="0"/>
              <a:t>水を汚してしまいます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rgbClr val="0070C0"/>
                </a:solidFill>
              </a:rPr>
              <a:t>⇒調味料を使いすぎない</a:t>
            </a:r>
            <a:r>
              <a:rPr lang="ja-JP" altLang="en-US" sz="1400" dirty="0" smtClean="0">
                <a:solidFill>
                  <a:srgbClr val="0070C0"/>
                </a:solidFill>
              </a:rPr>
              <a:t>ことや、</a:t>
            </a:r>
            <a:endParaRPr lang="en-US" altLang="ja-JP" sz="1400" dirty="0" smtClean="0">
              <a:solidFill>
                <a:srgbClr val="0070C0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rgbClr val="0070C0"/>
                </a:solidFill>
              </a:rPr>
              <a:t>　</a:t>
            </a:r>
            <a:r>
              <a:rPr lang="ja-JP" altLang="en-US" sz="1400" dirty="0" smtClean="0">
                <a:solidFill>
                  <a:srgbClr val="0070C0"/>
                </a:solidFill>
              </a:rPr>
              <a:t>できるだけ食べ残さないことが大切。</a:t>
            </a:r>
            <a:endParaRPr lang="en-US" altLang="ja-JP" sz="1400" dirty="0" smtClean="0">
              <a:solidFill>
                <a:srgbClr val="0070C0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400" dirty="0" smtClean="0">
                <a:solidFill>
                  <a:schemeClr val="tx1"/>
                </a:solidFill>
              </a:rPr>
              <a:t>・</a:t>
            </a:r>
            <a:r>
              <a:rPr lang="ja-JP" altLang="en-US" sz="1400" dirty="0" smtClean="0"/>
              <a:t>洗剤なども水を</a:t>
            </a:r>
            <a:r>
              <a:rPr lang="ja-JP" altLang="en-US" sz="1400" dirty="0"/>
              <a:t>汚してしまう原因</a:t>
            </a:r>
            <a:endParaRPr lang="en-US" altLang="ja-JP" sz="1400" dirty="0" smtClean="0"/>
          </a:p>
          <a:p>
            <a:pPr>
              <a:lnSpc>
                <a:spcPts val="1600"/>
              </a:lnSpc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になります。</a:t>
            </a:r>
            <a:endParaRPr lang="ja-JP" altLang="ja-JP" sz="1400" dirty="0"/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rgbClr val="0070C0"/>
                </a:solidFill>
              </a:rPr>
              <a:t>⇒</a:t>
            </a:r>
            <a:r>
              <a:rPr lang="ja-JP" altLang="ja-JP" sz="1400" dirty="0" smtClean="0">
                <a:solidFill>
                  <a:srgbClr val="0070C0"/>
                </a:solidFill>
              </a:rPr>
              <a:t>食器</a:t>
            </a:r>
            <a:r>
              <a:rPr lang="ja-JP" altLang="ja-JP" sz="1400" dirty="0">
                <a:solidFill>
                  <a:srgbClr val="0070C0"/>
                </a:solidFill>
              </a:rPr>
              <a:t>の汚れは野菜くずや新聞紙</a:t>
            </a:r>
            <a:r>
              <a:rPr lang="ja-JP" altLang="ja-JP" sz="1400" dirty="0" smtClean="0">
                <a:solidFill>
                  <a:srgbClr val="0070C0"/>
                </a:solidFill>
              </a:rPr>
              <a:t>など</a:t>
            </a:r>
            <a:r>
              <a:rPr lang="ja-JP" altLang="en-US" sz="1400" dirty="0" smtClean="0">
                <a:solidFill>
                  <a:srgbClr val="0070C0"/>
                </a:solidFill>
              </a:rPr>
              <a:t>　</a:t>
            </a:r>
            <a:endParaRPr lang="en-US" altLang="ja-JP" sz="1400" dirty="0" smtClean="0">
              <a:solidFill>
                <a:srgbClr val="0070C0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rgbClr val="0070C0"/>
                </a:solidFill>
              </a:rPr>
              <a:t>　</a:t>
            </a:r>
            <a:r>
              <a:rPr lang="ja-JP" altLang="ja-JP" sz="1400" dirty="0" smtClean="0">
                <a:solidFill>
                  <a:srgbClr val="0070C0"/>
                </a:solidFill>
              </a:rPr>
              <a:t>でふき取っ</a:t>
            </a:r>
            <a:r>
              <a:rPr lang="ja-JP" altLang="en-US" sz="1400" dirty="0" smtClean="0">
                <a:solidFill>
                  <a:srgbClr val="0070C0"/>
                </a:solidFill>
              </a:rPr>
              <a:t>てみよう。</a:t>
            </a:r>
            <a:r>
              <a:rPr lang="ja-JP" altLang="ja-JP" sz="1400" dirty="0" smtClean="0">
                <a:solidFill>
                  <a:srgbClr val="0070C0"/>
                </a:solidFill>
              </a:rPr>
              <a:t>食器</a:t>
            </a:r>
            <a:r>
              <a:rPr lang="ja-JP" altLang="ja-JP" sz="1400" dirty="0">
                <a:solidFill>
                  <a:srgbClr val="0070C0"/>
                </a:solidFill>
              </a:rPr>
              <a:t>を洗う</a:t>
            </a:r>
            <a:r>
              <a:rPr lang="ja-JP" altLang="en-US" sz="1400" dirty="0" smtClean="0">
                <a:solidFill>
                  <a:srgbClr val="0070C0"/>
                </a:solidFill>
              </a:rPr>
              <a:t>　　</a:t>
            </a:r>
            <a:endParaRPr lang="en-US" altLang="ja-JP" sz="1400" dirty="0" smtClean="0">
              <a:solidFill>
                <a:srgbClr val="0070C0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rgbClr val="0070C0"/>
                </a:solidFill>
              </a:rPr>
              <a:t>　</a:t>
            </a:r>
            <a:r>
              <a:rPr lang="ja-JP" altLang="ja-JP" sz="1400" dirty="0" smtClean="0">
                <a:solidFill>
                  <a:srgbClr val="0070C0"/>
                </a:solidFill>
              </a:rPr>
              <a:t>洗剤</a:t>
            </a:r>
            <a:r>
              <a:rPr lang="ja-JP" altLang="ja-JP" sz="1400" dirty="0">
                <a:solidFill>
                  <a:srgbClr val="0070C0"/>
                </a:solidFill>
              </a:rPr>
              <a:t>の</a:t>
            </a:r>
            <a:r>
              <a:rPr lang="ja-JP" altLang="ja-JP" sz="1400" dirty="0" smtClean="0">
                <a:solidFill>
                  <a:srgbClr val="0070C0"/>
                </a:solidFill>
              </a:rPr>
              <a:t>量</a:t>
            </a:r>
            <a:r>
              <a:rPr lang="ja-JP" altLang="en-US" sz="1400" dirty="0">
                <a:solidFill>
                  <a:srgbClr val="0070C0"/>
                </a:solidFill>
              </a:rPr>
              <a:t>を</a:t>
            </a:r>
            <a:r>
              <a:rPr lang="ja-JP" altLang="ja-JP" sz="1400" dirty="0" smtClean="0">
                <a:solidFill>
                  <a:srgbClr val="0070C0"/>
                </a:solidFill>
              </a:rPr>
              <a:t>へらせる</a:t>
            </a:r>
            <a:r>
              <a:rPr lang="ja-JP" altLang="ja-JP" sz="1400" dirty="0">
                <a:solidFill>
                  <a:srgbClr val="0070C0"/>
                </a:solidFill>
              </a:rPr>
              <a:t>よ</a:t>
            </a:r>
            <a:r>
              <a:rPr lang="ja-JP" altLang="ja-JP" sz="1400" dirty="0" smtClean="0">
                <a:solidFill>
                  <a:srgbClr val="0070C0"/>
                </a:solidFill>
              </a:rPr>
              <a:t>。</a:t>
            </a:r>
            <a:endParaRPr lang="en-US" altLang="ja-JP" sz="1400" dirty="0" smtClean="0">
              <a:solidFill>
                <a:srgbClr val="0070C0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rgbClr val="0070C0"/>
                </a:solidFill>
              </a:rPr>
              <a:t>⇒</a:t>
            </a:r>
            <a:r>
              <a:rPr lang="ja-JP" altLang="ja-JP" sz="1400" dirty="0" smtClean="0">
                <a:solidFill>
                  <a:srgbClr val="0070C0"/>
                </a:solidFill>
              </a:rPr>
              <a:t>お風呂</a:t>
            </a:r>
            <a:r>
              <a:rPr lang="ja-JP" altLang="en-US" sz="1400" dirty="0" smtClean="0">
                <a:solidFill>
                  <a:srgbClr val="0070C0"/>
                </a:solidFill>
              </a:rPr>
              <a:t>では、</a:t>
            </a:r>
            <a:r>
              <a:rPr lang="ja-JP" altLang="ja-JP" sz="1400" dirty="0" smtClean="0">
                <a:solidFill>
                  <a:srgbClr val="0070C0"/>
                </a:solidFill>
              </a:rPr>
              <a:t>シャンプー</a:t>
            </a:r>
            <a:r>
              <a:rPr lang="ja-JP" altLang="ja-JP" sz="1400" dirty="0">
                <a:solidFill>
                  <a:srgbClr val="0070C0"/>
                </a:solidFill>
              </a:rPr>
              <a:t>などの量</a:t>
            </a:r>
            <a:r>
              <a:rPr lang="ja-JP" altLang="ja-JP" sz="1400" dirty="0" smtClean="0">
                <a:solidFill>
                  <a:srgbClr val="0070C0"/>
                </a:solidFill>
              </a:rPr>
              <a:t>も</a:t>
            </a:r>
            <a:endParaRPr lang="en-US" altLang="ja-JP" sz="1400" dirty="0" smtClean="0">
              <a:solidFill>
                <a:srgbClr val="0070C0"/>
              </a:solidFill>
            </a:endParaRPr>
          </a:p>
          <a:p>
            <a:pPr>
              <a:lnSpc>
                <a:spcPts val="1600"/>
              </a:lnSpc>
            </a:pPr>
            <a:r>
              <a:rPr lang="ja-JP" altLang="en-US" sz="1400" dirty="0">
                <a:solidFill>
                  <a:srgbClr val="0070C0"/>
                </a:solidFill>
              </a:rPr>
              <a:t>　</a:t>
            </a:r>
            <a:r>
              <a:rPr lang="ja-JP" altLang="ja-JP" sz="1400" dirty="0" smtClean="0">
                <a:solidFill>
                  <a:srgbClr val="0070C0"/>
                </a:solidFill>
              </a:rPr>
              <a:t>使いすぎない</a:t>
            </a:r>
            <a:r>
              <a:rPr lang="ja-JP" altLang="ja-JP" sz="1400" dirty="0">
                <a:solidFill>
                  <a:srgbClr val="0070C0"/>
                </a:solidFill>
              </a:rPr>
              <a:t>ことが大切だよ</a:t>
            </a:r>
            <a:r>
              <a:rPr lang="ja-JP" altLang="ja-JP" sz="1400" dirty="0" smtClean="0">
                <a:solidFill>
                  <a:srgbClr val="0070C0"/>
                </a:solidFill>
              </a:rPr>
              <a:t>。</a:t>
            </a:r>
            <a:endParaRPr lang="ja-JP" altLang="ja-JP" sz="1400" dirty="0">
              <a:solidFill>
                <a:srgbClr val="0070C0"/>
              </a:solidFill>
            </a:endParaRPr>
          </a:p>
        </p:txBody>
      </p:sp>
      <p:sp>
        <p:nvSpPr>
          <p:cNvPr id="40" name="タイトル 1"/>
          <p:cNvSpPr txBox="1">
            <a:spLocks/>
          </p:cNvSpPr>
          <p:nvPr/>
        </p:nvSpPr>
        <p:spPr>
          <a:xfrm>
            <a:off x="7634514" y="6484952"/>
            <a:ext cx="4557486" cy="378336"/>
          </a:xfrm>
          <a:prstGeom prst="rect">
            <a:avLst/>
          </a:prstGeom>
          <a:solidFill>
            <a:srgbClr val="29C7FF">
              <a:alpha val="41961"/>
            </a:srgb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84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all" spc="80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「私の水辺」推進協議会中河内委員会</a:t>
            </a:r>
            <a:endParaRPr kumimoji="1" lang="en-US" altLang="ja-JP" sz="1200" b="0" i="0" u="none" strike="noStrike" kern="1200" cap="all" spc="80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all" spc="80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26" name="角丸四角形吹き出し 38"/>
          <p:cNvSpPr/>
          <p:nvPr/>
        </p:nvSpPr>
        <p:spPr>
          <a:xfrm>
            <a:off x="8009185" y="4975672"/>
            <a:ext cx="4077921" cy="1509280"/>
          </a:xfrm>
          <a:custGeom>
            <a:avLst/>
            <a:gdLst>
              <a:gd name="connsiteX0" fmla="*/ 0 w 3696534"/>
              <a:gd name="connsiteY0" fmla="*/ 476635 h 2859751"/>
              <a:gd name="connsiteX1" fmla="*/ 476635 w 3696534"/>
              <a:gd name="connsiteY1" fmla="*/ 0 h 2859751"/>
              <a:gd name="connsiteX2" fmla="*/ 616089 w 3696534"/>
              <a:gd name="connsiteY2" fmla="*/ 0 h 2859751"/>
              <a:gd name="connsiteX3" fmla="*/ 616089 w 3696534"/>
              <a:gd name="connsiteY3" fmla="*/ 0 h 2859751"/>
              <a:gd name="connsiteX4" fmla="*/ 1540223 w 3696534"/>
              <a:gd name="connsiteY4" fmla="*/ 0 h 2859751"/>
              <a:gd name="connsiteX5" fmla="*/ 3219899 w 3696534"/>
              <a:gd name="connsiteY5" fmla="*/ 0 h 2859751"/>
              <a:gd name="connsiteX6" fmla="*/ 3696534 w 3696534"/>
              <a:gd name="connsiteY6" fmla="*/ 476635 h 2859751"/>
              <a:gd name="connsiteX7" fmla="*/ 3696534 w 3696534"/>
              <a:gd name="connsiteY7" fmla="*/ 476625 h 2859751"/>
              <a:gd name="connsiteX8" fmla="*/ 3696534 w 3696534"/>
              <a:gd name="connsiteY8" fmla="*/ 476625 h 2859751"/>
              <a:gd name="connsiteX9" fmla="*/ 3696534 w 3696534"/>
              <a:gd name="connsiteY9" fmla="*/ 1191563 h 2859751"/>
              <a:gd name="connsiteX10" fmla="*/ 3696534 w 3696534"/>
              <a:gd name="connsiteY10" fmla="*/ 2383116 h 2859751"/>
              <a:gd name="connsiteX11" fmla="*/ 3219899 w 3696534"/>
              <a:gd name="connsiteY11" fmla="*/ 2859751 h 2859751"/>
              <a:gd name="connsiteX12" fmla="*/ 1540223 w 3696534"/>
              <a:gd name="connsiteY12" fmla="*/ 2859751 h 2859751"/>
              <a:gd name="connsiteX13" fmla="*/ 616089 w 3696534"/>
              <a:gd name="connsiteY13" fmla="*/ 2859751 h 2859751"/>
              <a:gd name="connsiteX14" fmla="*/ 616089 w 3696534"/>
              <a:gd name="connsiteY14" fmla="*/ 2859751 h 2859751"/>
              <a:gd name="connsiteX15" fmla="*/ 476635 w 3696534"/>
              <a:gd name="connsiteY15" fmla="*/ 2859751 h 2859751"/>
              <a:gd name="connsiteX16" fmla="*/ 0 w 3696534"/>
              <a:gd name="connsiteY16" fmla="*/ 2383116 h 2859751"/>
              <a:gd name="connsiteX17" fmla="*/ 0 w 3696534"/>
              <a:gd name="connsiteY17" fmla="*/ 1191563 h 2859751"/>
              <a:gd name="connsiteX18" fmla="*/ -1047117 w 3696534"/>
              <a:gd name="connsiteY18" fmla="*/ 1094655 h 2859751"/>
              <a:gd name="connsiteX19" fmla="*/ 0 w 3696534"/>
              <a:gd name="connsiteY19" fmla="*/ 476625 h 2859751"/>
              <a:gd name="connsiteX20" fmla="*/ 0 w 3696534"/>
              <a:gd name="connsiteY20" fmla="*/ 476635 h 2859751"/>
              <a:gd name="connsiteX0" fmla="*/ 1047117 w 4743651"/>
              <a:gd name="connsiteY0" fmla="*/ 606175 h 2859751"/>
              <a:gd name="connsiteX1" fmla="*/ 1523752 w 4743651"/>
              <a:gd name="connsiteY1" fmla="*/ 0 h 2859751"/>
              <a:gd name="connsiteX2" fmla="*/ 1663206 w 4743651"/>
              <a:gd name="connsiteY2" fmla="*/ 0 h 2859751"/>
              <a:gd name="connsiteX3" fmla="*/ 1663206 w 4743651"/>
              <a:gd name="connsiteY3" fmla="*/ 0 h 2859751"/>
              <a:gd name="connsiteX4" fmla="*/ 2587340 w 4743651"/>
              <a:gd name="connsiteY4" fmla="*/ 0 h 2859751"/>
              <a:gd name="connsiteX5" fmla="*/ 4267016 w 4743651"/>
              <a:gd name="connsiteY5" fmla="*/ 0 h 2859751"/>
              <a:gd name="connsiteX6" fmla="*/ 4743651 w 4743651"/>
              <a:gd name="connsiteY6" fmla="*/ 476635 h 2859751"/>
              <a:gd name="connsiteX7" fmla="*/ 4743651 w 4743651"/>
              <a:gd name="connsiteY7" fmla="*/ 476625 h 2859751"/>
              <a:gd name="connsiteX8" fmla="*/ 4743651 w 4743651"/>
              <a:gd name="connsiteY8" fmla="*/ 476625 h 2859751"/>
              <a:gd name="connsiteX9" fmla="*/ 4743651 w 4743651"/>
              <a:gd name="connsiteY9" fmla="*/ 1191563 h 2859751"/>
              <a:gd name="connsiteX10" fmla="*/ 4743651 w 4743651"/>
              <a:gd name="connsiteY10" fmla="*/ 2383116 h 2859751"/>
              <a:gd name="connsiteX11" fmla="*/ 4267016 w 4743651"/>
              <a:gd name="connsiteY11" fmla="*/ 2859751 h 2859751"/>
              <a:gd name="connsiteX12" fmla="*/ 2587340 w 4743651"/>
              <a:gd name="connsiteY12" fmla="*/ 2859751 h 2859751"/>
              <a:gd name="connsiteX13" fmla="*/ 1663206 w 4743651"/>
              <a:gd name="connsiteY13" fmla="*/ 2859751 h 2859751"/>
              <a:gd name="connsiteX14" fmla="*/ 1663206 w 4743651"/>
              <a:gd name="connsiteY14" fmla="*/ 2859751 h 2859751"/>
              <a:gd name="connsiteX15" fmla="*/ 1523752 w 4743651"/>
              <a:gd name="connsiteY15" fmla="*/ 2859751 h 2859751"/>
              <a:gd name="connsiteX16" fmla="*/ 1047117 w 4743651"/>
              <a:gd name="connsiteY16" fmla="*/ 2383116 h 2859751"/>
              <a:gd name="connsiteX17" fmla="*/ 1047117 w 4743651"/>
              <a:gd name="connsiteY17" fmla="*/ 1191563 h 2859751"/>
              <a:gd name="connsiteX18" fmla="*/ 0 w 4743651"/>
              <a:gd name="connsiteY18" fmla="*/ 1094655 h 2859751"/>
              <a:gd name="connsiteX19" fmla="*/ 1047117 w 4743651"/>
              <a:gd name="connsiteY19" fmla="*/ 476625 h 2859751"/>
              <a:gd name="connsiteX20" fmla="*/ 1047117 w 4743651"/>
              <a:gd name="connsiteY20" fmla="*/ 606175 h 2859751"/>
              <a:gd name="connsiteX0" fmla="*/ 1047117 w 4743651"/>
              <a:gd name="connsiteY0" fmla="*/ 606175 h 2859751"/>
              <a:gd name="connsiteX1" fmla="*/ 1523752 w 4743651"/>
              <a:gd name="connsiteY1" fmla="*/ 0 h 2859751"/>
              <a:gd name="connsiteX2" fmla="*/ 1663206 w 4743651"/>
              <a:gd name="connsiteY2" fmla="*/ 0 h 2859751"/>
              <a:gd name="connsiteX3" fmla="*/ 1663206 w 4743651"/>
              <a:gd name="connsiteY3" fmla="*/ 0 h 2859751"/>
              <a:gd name="connsiteX4" fmla="*/ 2587340 w 4743651"/>
              <a:gd name="connsiteY4" fmla="*/ 0 h 2859751"/>
              <a:gd name="connsiteX5" fmla="*/ 4267016 w 4743651"/>
              <a:gd name="connsiteY5" fmla="*/ 0 h 2859751"/>
              <a:gd name="connsiteX6" fmla="*/ 4743651 w 4743651"/>
              <a:gd name="connsiteY6" fmla="*/ 476635 h 2859751"/>
              <a:gd name="connsiteX7" fmla="*/ 4743651 w 4743651"/>
              <a:gd name="connsiteY7" fmla="*/ 476625 h 2859751"/>
              <a:gd name="connsiteX8" fmla="*/ 4743651 w 4743651"/>
              <a:gd name="connsiteY8" fmla="*/ 476625 h 2859751"/>
              <a:gd name="connsiteX9" fmla="*/ 4743651 w 4743651"/>
              <a:gd name="connsiteY9" fmla="*/ 1191563 h 2859751"/>
              <a:gd name="connsiteX10" fmla="*/ 4743651 w 4743651"/>
              <a:gd name="connsiteY10" fmla="*/ 2383116 h 2859751"/>
              <a:gd name="connsiteX11" fmla="*/ 4267016 w 4743651"/>
              <a:gd name="connsiteY11" fmla="*/ 2859751 h 2859751"/>
              <a:gd name="connsiteX12" fmla="*/ 2587340 w 4743651"/>
              <a:gd name="connsiteY12" fmla="*/ 2859751 h 2859751"/>
              <a:gd name="connsiteX13" fmla="*/ 1663206 w 4743651"/>
              <a:gd name="connsiteY13" fmla="*/ 2859751 h 2859751"/>
              <a:gd name="connsiteX14" fmla="*/ 1663206 w 4743651"/>
              <a:gd name="connsiteY14" fmla="*/ 2859751 h 2859751"/>
              <a:gd name="connsiteX15" fmla="*/ 1523752 w 4743651"/>
              <a:gd name="connsiteY15" fmla="*/ 2859751 h 2859751"/>
              <a:gd name="connsiteX16" fmla="*/ 1047117 w 4743651"/>
              <a:gd name="connsiteY16" fmla="*/ 2383116 h 2859751"/>
              <a:gd name="connsiteX17" fmla="*/ 1047117 w 4743651"/>
              <a:gd name="connsiteY17" fmla="*/ 1191563 h 2859751"/>
              <a:gd name="connsiteX18" fmla="*/ 0 w 4743651"/>
              <a:gd name="connsiteY18" fmla="*/ 1094655 h 2859751"/>
              <a:gd name="connsiteX19" fmla="*/ 986157 w 4743651"/>
              <a:gd name="connsiteY19" fmla="*/ 644265 h 2859751"/>
              <a:gd name="connsiteX20" fmla="*/ 1047117 w 4743651"/>
              <a:gd name="connsiteY20" fmla="*/ 606175 h 2859751"/>
              <a:gd name="connsiteX0" fmla="*/ 932817 w 4629351"/>
              <a:gd name="connsiteY0" fmla="*/ 606175 h 2859751"/>
              <a:gd name="connsiteX1" fmla="*/ 1409452 w 4629351"/>
              <a:gd name="connsiteY1" fmla="*/ 0 h 2859751"/>
              <a:gd name="connsiteX2" fmla="*/ 1548906 w 4629351"/>
              <a:gd name="connsiteY2" fmla="*/ 0 h 2859751"/>
              <a:gd name="connsiteX3" fmla="*/ 1548906 w 4629351"/>
              <a:gd name="connsiteY3" fmla="*/ 0 h 2859751"/>
              <a:gd name="connsiteX4" fmla="*/ 2473040 w 4629351"/>
              <a:gd name="connsiteY4" fmla="*/ 0 h 2859751"/>
              <a:gd name="connsiteX5" fmla="*/ 4152716 w 4629351"/>
              <a:gd name="connsiteY5" fmla="*/ 0 h 2859751"/>
              <a:gd name="connsiteX6" fmla="*/ 4629351 w 4629351"/>
              <a:gd name="connsiteY6" fmla="*/ 476635 h 2859751"/>
              <a:gd name="connsiteX7" fmla="*/ 4629351 w 4629351"/>
              <a:gd name="connsiteY7" fmla="*/ 476625 h 2859751"/>
              <a:gd name="connsiteX8" fmla="*/ 4629351 w 4629351"/>
              <a:gd name="connsiteY8" fmla="*/ 476625 h 2859751"/>
              <a:gd name="connsiteX9" fmla="*/ 4629351 w 4629351"/>
              <a:gd name="connsiteY9" fmla="*/ 1191563 h 2859751"/>
              <a:gd name="connsiteX10" fmla="*/ 4629351 w 4629351"/>
              <a:gd name="connsiteY10" fmla="*/ 2383116 h 2859751"/>
              <a:gd name="connsiteX11" fmla="*/ 4152716 w 4629351"/>
              <a:gd name="connsiteY11" fmla="*/ 2859751 h 2859751"/>
              <a:gd name="connsiteX12" fmla="*/ 2473040 w 4629351"/>
              <a:gd name="connsiteY12" fmla="*/ 2859751 h 2859751"/>
              <a:gd name="connsiteX13" fmla="*/ 1548906 w 4629351"/>
              <a:gd name="connsiteY13" fmla="*/ 2859751 h 2859751"/>
              <a:gd name="connsiteX14" fmla="*/ 1548906 w 4629351"/>
              <a:gd name="connsiteY14" fmla="*/ 2859751 h 2859751"/>
              <a:gd name="connsiteX15" fmla="*/ 1409452 w 4629351"/>
              <a:gd name="connsiteY15" fmla="*/ 2859751 h 2859751"/>
              <a:gd name="connsiteX16" fmla="*/ 932817 w 4629351"/>
              <a:gd name="connsiteY16" fmla="*/ 2383116 h 2859751"/>
              <a:gd name="connsiteX17" fmla="*/ 932817 w 4629351"/>
              <a:gd name="connsiteY17" fmla="*/ 1191563 h 2859751"/>
              <a:gd name="connsiteX18" fmla="*/ 0 w 4629351"/>
              <a:gd name="connsiteY18" fmla="*/ 1048935 h 2859751"/>
              <a:gd name="connsiteX19" fmla="*/ 871857 w 4629351"/>
              <a:gd name="connsiteY19" fmla="*/ 644265 h 2859751"/>
              <a:gd name="connsiteX20" fmla="*/ 932817 w 4629351"/>
              <a:gd name="connsiteY20" fmla="*/ 606175 h 2859751"/>
              <a:gd name="connsiteX0" fmla="*/ 932817 w 4629351"/>
              <a:gd name="connsiteY0" fmla="*/ 606175 h 2859751"/>
              <a:gd name="connsiteX1" fmla="*/ 1409452 w 4629351"/>
              <a:gd name="connsiteY1" fmla="*/ 0 h 2859751"/>
              <a:gd name="connsiteX2" fmla="*/ 1548906 w 4629351"/>
              <a:gd name="connsiteY2" fmla="*/ 0 h 2859751"/>
              <a:gd name="connsiteX3" fmla="*/ 1548906 w 4629351"/>
              <a:gd name="connsiteY3" fmla="*/ 0 h 2859751"/>
              <a:gd name="connsiteX4" fmla="*/ 2473040 w 4629351"/>
              <a:gd name="connsiteY4" fmla="*/ 0 h 2859751"/>
              <a:gd name="connsiteX5" fmla="*/ 4152716 w 4629351"/>
              <a:gd name="connsiteY5" fmla="*/ 0 h 2859751"/>
              <a:gd name="connsiteX6" fmla="*/ 4629351 w 4629351"/>
              <a:gd name="connsiteY6" fmla="*/ 476635 h 2859751"/>
              <a:gd name="connsiteX7" fmla="*/ 4629351 w 4629351"/>
              <a:gd name="connsiteY7" fmla="*/ 476625 h 2859751"/>
              <a:gd name="connsiteX8" fmla="*/ 4629351 w 4629351"/>
              <a:gd name="connsiteY8" fmla="*/ 476625 h 2859751"/>
              <a:gd name="connsiteX9" fmla="*/ 4629351 w 4629351"/>
              <a:gd name="connsiteY9" fmla="*/ 1191563 h 2859751"/>
              <a:gd name="connsiteX10" fmla="*/ 4629351 w 4629351"/>
              <a:gd name="connsiteY10" fmla="*/ 2383116 h 2859751"/>
              <a:gd name="connsiteX11" fmla="*/ 4152716 w 4629351"/>
              <a:gd name="connsiteY11" fmla="*/ 2859751 h 2859751"/>
              <a:gd name="connsiteX12" fmla="*/ 2473040 w 4629351"/>
              <a:gd name="connsiteY12" fmla="*/ 2859751 h 2859751"/>
              <a:gd name="connsiteX13" fmla="*/ 1548906 w 4629351"/>
              <a:gd name="connsiteY13" fmla="*/ 2859751 h 2859751"/>
              <a:gd name="connsiteX14" fmla="*/ 1548906 w 4629351"/>
              <a:gd name="connsiteY14" fmla="*/ 2859751 h 2859751"/>
              <a:gd name="connsiteX15" fmla="*/ 1409452 w 4629351"/>
              <a:gd name="connsiteY15" fmla="*/ 2859751 h 2859751"/>
              <a:gd name="connsiteX16" fmla="*/ 932817 w 4629351"/>
              <a:gd name="connsiteY16" fmla="*/ 2383116 h 2859751"/>
              <a:gd name="connsiteX17" fmla="*/ 925197 w 4629351"/>
              <a:gd name="connsiteY17" fmla="*/ 962963 h 2859751"/>
              <a:gd name="connsiteX18" fmla="*/ 0 w 4629351"/>
              <a:gd name="connsiteY18" fmla="*/ 1048935 h 2859751"/>
              <a:gd name="connsiteX19" fmla="*/ 871857 w 4629351"/>
              <a:gd name="connsiteY19" fmla="*/ 644265 h 2859751"/>
              <a:gd name="connsiteX20" fmla="*/ 932817 w 4629351"/>
              <a:gd name="connsiteY20" fmla="*/ 606175 h 2859751"/>
              <a:gd name="connsiteX0" fmla="*/ 788037 w 4484571"/>
              <a:gd name="connsiteY0" fmla="*/ 606175 h 2859751"/>
              <a:gd name="connsiteX1" fmla="*/ 1264672 w 4484571"/>
              <a:gd name="connsiteY1" fmla="*/ 0 h 2859751"/>
              <a:gd name="connsiteX2" fmla="*/ 1404126 w 4484571"/>
              <a:gd name="connsiteY2" fmla="*/ 0 h 2859751"/>
              <a:gd name="connsiteX3" fmla="*/ 1404126 w 4484571"/>
              <a:gd name="connsiteY3" fmla="*/ 0 h 2859751"/>
              <a:gd name="connsiteX4" fmla="*/ 2328260 w 4484571"/>
              <a:gd name="connsiteY4" fmla="*/ 0 h 2859751"/>
              <a:gd name="connsiteX5" fmla="*/ 4007936 w 4484571"/>
              <a:gd name="connsiteY5" fmla="*/ 0 h 2859751"/>
              <a:gd name="connsiteX6" fmla="*/ 4484571 w 4484571"/>
              <a:gd name="connsiteY6" fmla="*/ 476635 h 2859751"/>
              <a:gd name="connsiteX7" fmla="*/ 4484571 w 4484571"/>
              <a:gd name="connsiteY7" fmla="*/ 476625 h 2859751"/>
              <a:gd name="connsiteX8" fmla="*/ 4484571 w 4484571"/>
              <a:gd name="connsiteY8" fmla="*/ 476625 h 2859751"/>
              <a:gd name="connsiteX9" fmla="*/ 4484571 w 4484571"/>
              <a:gd name="connsiteY9" fmla="*/ 1191563 h 2859751"/>
              <a:gd name="connsiteX10" fmla="*/ 4484571 w 4484571"/>
              <a:gd name="connsiteY10" fmla="*/ 2383116 h 2859751"/>
              <a:gd name="connsiteX11" fmla="*/ 4007936 w 4484571"/>
              <a:gd name="connsiteY11" fmla="*/ 2859751 h 2859751"/>
              <a:gd name="connsiteX12" fmla="*/ 2328260 w 4484571"/>
              <a:gd name="connsiteY12" fmla="*/ 2859751 h 2859751"/>
              <a:gd name="connsiteX13" fmla="*/ 1404126 w 4484571"/>
              <a:gd name="connsiteY13" fmla="*/ 2859751 h 2859751"/>
              <a:gd name="connsiteX14" fmla="*/ 1404126 w 4484571"/>
              <a:gd name="connsiteY14" fmla="*/ 2859751 h 2859751"/>
              <a:gd name="connsiteX15" fmla="*/ 1264672 w 4484571"/>
              <a:gd name="connsiteY15" fmla="*/ 2859751 h 2859751"/>
              <a:gd name="connsiteX16" fmla="*/ 788037 w 4484571"/>
              <a:gd name="connsiteY16" fmla="*/ 2383116 h 2859751"/>
              <a:gd name="connsiteX17" fmla="*/ 780417 w 4484571"/>
              <a:gd name="connsiteY17" fmla="*/ 962963 h 2859751"/>
              <a:gd name="connsiteX18" fmla="*/ 0 w 4484571"/>
              <a:gd name="connsiteY18" fmla="*/ 1064175 h 2859751"/>
              <a:gd name="connsiteX19" fmla="*/ 727077 w 4484571"/>
              <a:gd name="connsiteY19" fmla="*/ 644265 h 2859751"/>
              <a:gd name="connsiteX20" fmla="*/ 788037 w 4484571"/>
              <a:gd name="connsiteY20" fmla="*/ 606175 h 2859751"/>
              <a:gd name="connsiteX0" fmla="*/ 273919 w 3970453"/>
              <a:gd name="connsiteY0" fmla="*/ 1145808 h 3399384"/>
              <a:gd name="connsiteX1" fmla="*/ 750554 w 3970453"/>
              <a:gd name="connsiteY1" fmla="*/ 539633 h 3399384"/>
              <a:gd name="connsiteX2" fmla="*/ 890008 w 3970453"/>
              <a:gd name="connsiteY2" fmla="*/ 539633 h 3399384"/>
              <a:gd name="connsiteX3" fmla="*/ 890008 w 3970453"/>
              <a:gd name="connsiteY3" fmla="*/ 539633 h 3399384"/>
              <a:gd name="connsiteX4" fmla="*/ 1814142 w 3970453"/>
              <a:gd name="connsiteY4" fmla="*/ 539633 h 3399384"/>
              <a:gd name="connsiteX5" fmla="*/ 3493818 w 3970453"/>
              <a:gd name="connsiteY5" fmla="*/ 539633 h 3399384"/>
              <a:gd name="connsiteX6" fmla="*/ 3970453 w 3970453"/>
              <a:gd name="connsiteY6" fmla="*/ 1016268 h 3399384"/>
              <a:gd name="connsiteX7" fmla="*/ 3970453 w 3970453"/>
              <a:gd name="connsiteY7" fmla="*/ 1016258 h 3399384"/>
              <a:gd name="connsiteX8" fmla="*/ 3970453 w 3970453"/>
              <a:gd name="connsiteY8" fmla="*/ 1016258 h 3399384"/>
              <a:gd name="connsiteX9" fmla="*/ 3970453 w 3970453"/>
              <a:gd name="connsiteY9" fmla="*/ 1731196 h 3399384"/>
              <a:gd name="connsiteX10" fmla="*/ 3970453 w 3970453"/>
              <a:gd name="connsiteY10" fmla="*/ 2922749 h 3399384"/>
              <a:gd name="connsiteX11" fmla="*/ 3493818 w 3970453"/>
              <a:gd name="connsiteY11" fmla="*/ 3399384 h 3399384"/>
              <a:gd name="connsiteX12" fmla="*/ 1814142 w 3970453"/>
              <a:gd name="connsiteY12" fmla="*/ 3399384 h 3399384"/>
              <a:gd name="connsiteX13" fmla="*/ 890008 w 3970453"/>
              <a:gd name="connsiteY13" fmla="*/ 3399384 h 3399384"/>
              <a:gd name="connsiteX14" fmla="*/ 890008 w 3970453"/>
              <a:gd name="connsiteY14" fmla="*/ 3399384 h 3399384"/>
              <a:gd name="connsiteX15" fmla="*/ 750554 w 3970453"/>
              <a:gd name="connsiteY15" fmla="*/ 3399384 h 3399384"/>
              <a:gd name="connsiteX16" fmla="*/ 273919 w 3970453"/>
              <a:gd name="connsiteY16" fmla="*/ 2922749 h 3399384"/>
              <a:gd name="connsiteX17" fmla="*/ 266299 w 3970453"/>
              <a:gd name="connsiteY17" fmla="*/ 1502596 h 3399384"/>
              <a:gd name="connsiteX18" fmla="*/ 0 w 3970453"/>
              <a:gd name="connsiteY18" fmla="*/ 0 h 3399384"/>
              <a:gd name="connsiteX19" fmla="*/ 212959 w 3970453"/>
              <a:gd name="connsiteY19" fmla="*/ 1183898 h 3399384"/>
              <a:gd name="connsiteX20" fmla="*/ 273919 w 3970453"/>
              <a:gd name="connsiteY20" fmla="*/ 1145808 h 3399384"/>
              <a:gd name="connsiteX0" fmla="*/ 436932 w 3970453"/>
              <a:gd name="connsiteY0" fmla="*/ 640904 h 3399384"/>
              <a:gd name="connsiteX1" fmla="*/ 750554 w 3970453"/>
              <a:gd name="connsiteY1" fmla="*/ 539633 h 3399384"/>
              <a:gd name="connsiteX2" fmla="*/ 890008 w 3970453"/>
              <a:gd name="connsiteY2" fmla="*/ 539633 h 3399384"/>
              <a:gd name="connsiteX3" fmla="*/ 890008 w 3970453"/>
              <a:gd name="connsiteY3" fmla="*/ 539633 h 3399384"/>
              <a:gd name="connsiteX4" fmla="*/ 1814142 w 3970453"/>
              <a:gd name="connsiteY4" fmla="*/ 539633 h 3399384"/>
              <a:gd name="connsiteX5" fmla="*/ 3493818 w 3970453"/>
              <a:gd name="connsiteY5" fmla="*/ 539633 h 3399384"/>
              <a:gd name="connsiteX6" fmla="*/ 3970453 w 3970453"/>
              <a:gd name="connsiteY6" fmla="*/ 1016268 h 3399384"/>
              <a:gd name="connsiteX7" fmla="*/ 3970453 w 3970453"/>
              <a:gd name="connsiteY7" fmla="*/ 1016258 h 3399384"/>
              <a:gd name="connsiteX8" fmla="*/ 3970453 w 3970453"/>
              <a:gd name="connsiteY8" fmla="*/ 1016258 h 3399384"/>
              <a:gd name="connsiteX9" fmla="*/ 3970453 w 3970453"/>
              <a:gd name="connsiteY9" fmla="*/ 1731196 h 3399384"/>
              <a:gd name="connsiteX10" fmla="*/ 3970453 w 3970453"/>
              <a:gd name="connsiteY10" fmla="*/ 2922749 h 3399384"/>
              <a:gd name="connsiteX11" fmla="*/ 3493818 w 3970453"/>
              <a:gd name="connsiteY11" fmla="*/ 3399384 h 3399384"/>
              <a:gd name="connsiteX12" fmla="*/ 1814142 w 3970453"/>
              <a:gd name="connsiteY12" fmla="*/ 3399384 h 3399384"/>
              <a:gd name="connsiteX13" fmla="*/ 890008 w 3970453"/>
              <a:gd name="connsiteY13" fmla="*/ 3399384 h 3399384"/>
              <a:gd name="connsiteX14" fmla="*/ 890008 w 3970453"/>
              <a:gd name="connsiteY14" fmla="*/ 3399384 h 3399384"/>
              <a:gd name="connsiteX15" fmla="*/ 750554 w 3970453"/>
              <a:gd name="connsiteY15" fmla="*/ 3399384 h 3399384"/>
              <a:gd name="connsiteX16" fmla="*/ 273919 w 3970453"/>
              <a:gd name="connsiteY16" fmla="*/ 2922749 h 3399384"/>
              <a:gd name="connsiteX17" fmla="*/ 266299 w 3970453"/>
              <a:gd name="connsiteY17" fmla="*/ 1502596 h 3399384"/>
              <a:gd name="connsiteX18" fmla="*/ 0 w 3970453"/>
              <a:gd name="connsiteY18" fmla="*/ 0 h 3399384"/>
              <a:gd name="connsiteX19" fmla="*/ 212959 w 3970453"/>
              <a:gd name="connsiteY19" fmla="*/ 1183898 h 3399384"/>
              <a:gd name="connsiteX20" fmla="*/ 436932 w 3970453"/>
              <a:gd name="connsiteY20" fmla="*/ 640904 h 3399384"/>
              <a:gd name="connsiteX0" fmla="*/ 436932 w 3970453"/>
              <a:gd name="connsiteY0" fmla="*/ 640904 h 3399384"/>
              <a:gd name="connsiteX1" fmla="*/ 750554 w 3970453"/>
              <a:gd name="connsiteY1" fmla="*/ 539633 h 3399384"/>
              <a:gd name="connsiteX2" fmla="*/ 890008 w 3970453"/>
              <a:gd name="connsiteY2" fmla="*/ 539633 h 3399384"/>
              <a:gd name="connsiteX3" fmla="*/ 890008 w 3970453"/>
              <a:gd name="connsiteY3" fmla="*/ 539633 h 3399384"/>
              <a:gd name="connsiteX4" fmla="*/ 1814142 w 3970453"/>
              <a:gd name="connsiteY4" fmla="*/ 539633 h 3399384"/>
              <a:gd name="connsiteX5" fmla="*/ 3493818 w 3970453"/>
              <a:gd name="connsiteY5" fmla="*/ 539633 h 3399384"/>
              <a:gd name="connsiteX6" fmla="*/ 3970453 w 3970453"/>
              <a:gd name="connsiteY6" fmla="*/ 1016268 h 3399384"/>
              <a:gd name="connsiteX7" fmla="*/ 3970453 w 3970453"/>
              <a:gd name="connsiteY7" fmla="*/ 1016258 h 3399384"/>
              <a:gd name="connsiteX8" fmla="*/ 3970453 w 3970453"/>
              <a:gd name="connsiteY8" fmla="*/ 1016258 h 3399384"/>
              <a:gd name="connsiteX9" fmla="*/ 3970453 w 3970453"/>
              <a:gd name="connsiteY9" fmla="*/ 1731196 h 3399384"/>
              <a:gd name="connsiteX10" fmla="*/ 3970453 w 3970453"/>
              <a:gd name="connsiteY10" fmla="*/ 2922749 h 3399384"/>
              <a:gd name="connsiteX11" fmla="*/ 3493818 w 3970453"/>
              <a:gd name="connsiteY11" fmla="*/ 3399384 h 3399384"/>
              <a:gd name="connsiteX12" fmla="*/ 1814142 w 3970453"/>
              <a:gd name="connsiteY12" fmla="*/ 3399384 h 3399384"/>
              <a:gd name="connsiteX13" fmla="*/ 890008 w 3970453"/>
              <a:gd name="connsiteY13" fmla="*/ 3399384 h 3399384"/>
              <a:gd name="connsiteX14" fmla="*/ 890008 w 3970453"/>
              <a:gd name="connsiteY14" fmla="*/ 3399384 h 3399384"/>
              <a:gd name="connsiteX15" fmla="*/ 750554 w 3970453"/>
              <a:gd name="connsiteY15" fmla="*/ 3399384 h 3399384"/>
              <a:gd name="connsiteX16" fmla="*/ 273919 w 3970453"/>
              <a:gd name="connsiteY16" fmla="*/ 2922749 h 3399384"/>
              <a:gd name="connsiteX17" fmla="*/ 266299 w 3970453"/>
              <a:gd name="connsiteY17" fmla="*/ 1502596 h 3399384"/>
              <a:gd name="connsiteX18" fmla="*/ 0 w 3970453"/>
              <a:gd name="connsiteY18" fmla="*/ 0 h 3399384"/>
              <a:gd name="connsiteX19" fmla="*/ 238037 w 3970453"/>
              <a:gd name="connsiteY19" fmla="*/ 827496 h 3399384"/>
              <a:gd name="connsiteX20" fmla="*/ 436932 w 3970453"/>
              <a:gd name="connsiteY20" fmla="*/ 640904 h 3399384"/>
              <a:gd name="connsiteX0" fmla="*/ 537247 w 3970453"/>
              <a:gd name="connsiteY0" fmla="*/ 611206 h 3399384"/>
              <a:gd name="connsiteX1" fmla="*/ 750554 w 3970453"/>
              <a:gd name="connsiteY1" fmla="*/ 539633 h 3399384"/>
              <a:gd name="connsiteX2" fmla="*/ 890008 w 3970453"/>
              <a:gd name="connsiteY2" fmla="*/ 539633 h 3399384"/>
              <a:gd name="connsiteX3" fmla="*/ 890008 w 3970453"/>
              <a:gd name="connsiteY3" fmla="*/ 539633 h 3399384"/>
              <a:gd name="connsiteX4" fmla="*/ 1814142 w 3970453"/>
              <a:gd name="connsiteY4" fmla="*/ 539633 h 3399384"/>
              <a:gd name="connsiteX5" fmla="*/ 3493818 w 3970453"/>
              <a:gd name="connsiteY5" fmla="*/ 539633 h 3399384"/>
              <a:gd name="connsiteX6" fmla="*/ 3970453 w 3970453"/>
              <a:gd name="connsiteY6" fmla="*/ 1016268 h 3399384"/>
              <a:gd name="connsiteX7" fmla="*/ 3970453 w 3970453"/>
              <a:gd name="connsiteY7" fmla="*/ 1016258 h 3399384"/>
              <a:gd name="connsiteX8" fmla="*/ 3970453 w 3970453"/>
              <a:gd name="connsiteY8" fmla="*/ 1016258 h 3399384"/>
              <a:gd name="connsiteX9" fmla="*/ 3970453 w 3970453"/>
              <a:gd name="connsiteY9" fmla="*/ 1731196 h 3399384"/>
              <a:gd name="connsiteX10" fmla="*/ 3970453 w 3970453"/>
              <a:gd name="connsiteY10" fmla="*/ 2922749 h 3399384"/>
              <a:gd name="connsiteX11" fmla="*/ 3493818 w 3970453"/>
              <a:gd name="connsiteY11" fmla="*/ 3399384 h 3399384"/>
              <a:gd name="connsiteX12" fmla="*/ 1814142 w 3970453"/>
              <a:gd name="connsiteY12" fmla="*/ 3399384 h 3399384"/>
              <a:gd name="connsiteX13" fmla="*/ 890008 w 3970453"/>
              <a:gd name="connsiteY13" fmla="*/ 3399384 h 3399384"/>
              <a:gd name="connsiteX14" fmla="*/ 890008 w 3970453"/>
              <a:gd name="connsiteY14" fmla="*/ 3399384 h 3399384"/>
              <a:gd name="connsiteX15" fmla="*/ 750554 w 3970453"/>
              <a:gd name="connsiteY15" fmla="*/ 3399384 h 3399384"/>
              <a:gd name="connsiteX16" fmla="*/ 273919 w 3970453"/>
              <a:gd name="connsiteY16" fmla="*/ 2922749 h 3399384"/>
              <a:gd name="connsiteX17" fmla="*/ 266299 w 3970453"/>
              <a:gd name="connsiteY17" fmla="*/ 1502596 h 3399384"/>
              <a:gd name="connsiteX18" fmla="*/ 0 w 3970453"/>
              <a:gd name="connsiteY18" fmla="*/ 0 h 3399384"/>
              <a:gd name="connsiteX19" fmla="*/ 238037 w 3970453"/>
              <a:gd name="connsiteY19" fmla="*/ 827496 h 3399384"/>
              <a:gd name="connsiteX20" fmla="*/ 537247 w 3970453"/>
              <a:gd name="connsiteY20" fmla="*/ 611206 h 3399384"/>
              <a:gd name="connsiteX0" fmla="*/ 574343 w 3970453"/>
              <a:gd name="connsiteY0" fmla="*/ 646351 h 3399384"/>
              <a:gd name="connsiteX1" fmla="*/ 750554 w 3970453"/>
              <a:gd name="connsiteY1" fmla="*/ 539633 h 3399384"/>
              <a:gd name="connsiteX2" fmla="*/ 890008 w 3970453"/>
              <a:gd name="connsiteY2" fmla="*/ 539633 h 3399384"/>
              <a:gd name="connsiteX3" fmla="*/ 890008 w 3970453"/>
              <a:gd name="connsiteY3" fmla="*/ 539633 h 3399384"/>
              <a:gd name="connsiteX4" fmla="*/ 1814142 w 3970453"/>
              <a:gd name="connsiteY4" fmla="*/ 539633 h 3399384"/>
              <a:gd name="connsiteX5" fmla="*/ 3493818 w 3970453"/>
              <a:gd name="connsiteY5" fmla="*/ 539633 h 3399384"/>
              <a:gd name="connsiteX6" fmla="*/ 3970453 w 3970453"/>
              <a:gd name="connsiteY6" fmla="*/ 1016268 h 3399384"/>
              <a:gd name="connsiteX7" fmla="*/ 3970453 w 3970453"/>
              <a:gd name="connsiteY7" fmla="*/ 1016258 h 3399384"/>
              <a:gd name="connsiteX8" fmla="*/ 3970453 w 3970453"/>
              <a:gd name="connsiteY8" fmla="*/ 1016258 h 3399384"/>
              <a:gd name="connsiteX9" fmla="*/ 3970453 w 3970453"/>
              <a:gd name="connsiteY9" fmla="*/ 1731196 h 3399384"/>
              <a:gd name="connsiteX10" fmla="*/ 3970453 w 3970453"/>
              <a:gd name="connsiteY10" fmla="*/ 2922749 h 3399384"/>
              <a:gd name="connsiteX11" fmla="*/ 3493818 w 3970453"/>
              <a:gd name="connsiteY11" fmla="*/ 3399384 h 3399384"/>
              <a:gd name="connsiteX12" fmla="*/ 1814142 w 3970453"/>
              <a:gd name="connsiteY12" fmla="*/ 3399384 h 3399384"/>
              <a:gd name="connsiteX13" fmla="*/ 890008 w 3970453"/>
              <a:gd name="connsiteY13" fmla="*/ 3399384 h 3399384"/>
              <a:gd name="connsiteX14" fmla="*/ 890008 w 3970453"/>
              <a:gd name="connsiteY14" fmla="*/ 3399384 h 3399384"/>
              <a:gd name="connsiteX15" fmla="*/ 750554 w 3970453"/>
              <a:gd name="connsiteY15" fmla="*/ 3399384 h 3399384"/>
              <a:gd name="connsiteX16" fmla="*/ 273919 w 3970453"/>
              <a:gd name="connsiteY16" fmla="*/ 2922749 h 3399384"/>
              <a:gd name="connsiteX17" fmla="*/ 266299 w 3970453"/>
              <a:gd name="connsiteY17" fmla="*/ 1502596 h 3399384"/>
              <a:gd name="connsiteX18" fmla="*/ 0 w 3970453"/>
              <a:gd name="connsiteY18" fmla="*/ 0 h 3399384"/>
              <a:gd name="connsiteX19" fmla="*/ 238037 w 3970453"/>
              <a:gd name="connsiteY19" fmla="*/ 827496 h 3399384"/>
              <a:gd name="connsiteX20" fmla="*/ 574343 w 3970453"/>
              <a:gd name="connsiteY20" fmla="*/ 646351 h 3399384"/>
              <a:gd name="connsiteX0" fmla="*/ 574343 w 3970453"/>
              <a:gd name="connsiteY0" fmla="*/ 646351 h 3399384"/>
              <a:gd name="connsiteX1" fmla="*/ 750554 w 3970453"/>
              <a:gd name="connsiteY1" fmla="*/ 539633 h 3399384"/>
              <a:gd name="connsiteX2" fmla="*/ 890008 w 3970453"/>
              <a:gd name="connsiteY2" fmla="*/ 539633 h 3399384"/>
              <a:gd name="connsiteX3" fmla="*/ 890008 w 3970453"/>
              <a:gd name="connsiteY3" fmla="*/ 539633 h 3399384"/>
              <a:gd name="connsiteX4" fmla="*/ 1814142 w 3970453"/>
              <a:gd name="connsiteY4" fmla="*/ 539633 h 3399384"/>
              <a:gd name="connsiteX5" fmla="*/ 3493818 w 3970453"/>
              <a:gd name="connsiteY5" fmla="*/ 539633 h 3399384"/>
              <a:gd name="connsiteX6" fmla="*/ 3970453 w 3970453"/>
              <a:gd name="connsiteY6" fmla="*/ 1016268 h 3399384"/>
              <a:gd name="connsiteX7" fmla="*/ 3970453 w 3970453"/>
              <a:gd name="connsiteY7" fmla="*/ 1016258 h 3399384"/>
              <a:gd name="connsiteX8" fmla="*/ 3970453 w 3970453"/>
              <a:gd name="connsiteY8" fmla="*/ 1016258 h 3399384"/>
              <a:gd name="connsiteX9" fmla="*/ 3970453 w 3970453"/>
              <a:gd name="connsiteY9" fmla="*/ 1731196 h 3399384"/>
              <a:gd name="connsiteX10" fmla="*/ 3970453 w 3970453"/>
              <a:gd name="connsiteY10" fmla="*/ 2922749 h 3399384"/>
              <a:gd name="connsiteX11" fmla="*/ 3493818 w 3970453"/>
              <a:gd name="connsiteY11" fmla="*/ 3399384 h 3399384"/>
              <a:gd name="connsiteX12" fmla="*/ 1814142 w 3970453"/>
              <a:gd name="connsiteY12" fmla="*/ 3399384 h 3399384"/>
              <a:gd name="connsiteX13" fmla="*/ 890008 w 3970453"/>
              <a:gd name="connsiteY13" fmla="*/ 3399384 h 3399384"/>
              <a:gd name="connsiteX14" fmla="*/ 890008 w 3970453"/>
              <a:gd name="connsiteY14" fmla="*/ 3399384 h 3399384"/>
              <a:gd name="connsiteX15" fmla="*/ 750554 w 3970453"/>
              <a:gd name="connsiteY15" fmla="*/ 3399384 h 3399384"/>
              <a:gd name="connsiteX16" fmla="*/ 273919 w 3970453"/>
              <a:gd name="connsiteY16" fmla="*/ 2922749 h 3399384"/>
              <a:gd name="connsiteX17" fmla="*/ 266299 w 3970453"/>
              <a:gd name="connsiteY17" fmla="*/ 1502596 h 3399384"/>
              <a:gd name="connsiteX18" fmla="*/ 0 w 3970453"/>
              <a:gd name="connsiteY18" fmla="*/ 0 h 3399384"/>
              <a:gd name="connsiteX19" fmla="*/ 238037 w 3970453"/>
              <a:gd name="connsiteY19" fmla="*/ 827496 h 3399384"/>
              <a:gd name="connsiteX20" fmla="*/ 574343 w 3970453"/>
              <a:gd name="connsiteY20" fmla="*/ 646351 h 3399384"/>
              <a:gd name="connsiteX0" fmla="*/ 574343 w 3970453"/>
              <a:gd name="connsiteY0" fmla="*/ 646351 h 3399384"/>
              <a:gd name="connsiteX1" fmla="*/ 1025064 w 3970453"/>
              <a:gd name="connsiteY1" fmla="*/ 522061 h 3399384"/>
              <a:gd name="connsiteX2" fmla="*/ 890008 w 3970453"/>
              <a:gd name="connsiteY2" fmla="*/ 539633 h 3399384"/>
              <a:gd name="connsiteX3" fmla="*/ 890008 w 3970453"/>
              <a:gd name="connsiteY3" fmla="*/ 539633 h 3399384"/>
              <a:gd name="connsiteX4" fmla="*/ 1814142 w 3970453"/>
              <a:gd name="connsiteY4" fmla="*/ 539633 h 3399384"/>
              <a:gd name="connsiteX5" fmla="*/ 3493818 w 3970453"/>
              <a:gd name="connsiteY5" fmla="*/ 539633 h 3399384"/>
              <a:gd name="connsiteX6" fmla="*/ 3970453 w 3970453"/>
              <a:gd name="connsiteY6" fmla="*/ 1016268 h 3399384"/>
              <a:gd name="connsiteX7" fmla="*/ 3970453 w 3970453"/>
              <a:gd name="connsiteY7" fmla="*/ 1016258 h 3399384"/>
              <a:gd name="connsiteX8" fmla="*/ 3970453 w 3970453"/>
              <a:gd name="connsiteY8" fmla="*/ 1016258 h 3399384"/>
              <a:gd name="connsiteX9" fmla="*/ 3970453 w 3970453"/>
              <a:gd name="connsiteY9" fmla="*/ 1731196 h 3399384"/>
              <a:gd name="connsiteX10" fmla="*/ 3970453 w 3970453"/>
              <a:gd name="connsiteY10" fmla="*/ 2922749 h 3399384"/>
              <a:gd name="connsiteX11" fmla="*/ 3493818 w 3970453"/>
              <a:gd name="connsiteY11" fmla="*/ 3399384 h 3399384"/>
              <a:gd name="connsiteX12" fmla="*/ 1814142 w 3970453"/>
              <a:gd name="connsiteY12" fmla="*/ 3399384 h 3399384"/>
              <a:gd name="connsiteX13" fmla="*/ 890008 w 3970453"/>
              <a:gd name="connsiteY13" fmla="*/ 3399384 h 3399384"/>
              <a:gd name="connsiteX14" fmla="*/ 890008 w 3970453"/>
              <a:gd name="connsiteY14" fmla="*/ 3399384 h 3399384"/>
              <a:gd name="connsiteX15" fmla="*/ 750554 w 3970453"/>
              <a:gd name="connsiteY15" fmla="*/ 3399384 h 3399384"/>
              <a:gd name="connsiteX16" fmla="*/ 273919 w 3970453"/>
              <a:gd name="connsiteY16" fmla="*/ 2922749 h 3399384"/>
              <a:gd name="connsiteX17" fmla="*/ 266299 w 3970453"/>
              <a:gd name="connsiteY17" fmla="*/ 1502596 h 3399384"/>
              <a:gd name="connsiteX18" fmla="*/ 0 w 3970453"/>
              <a:gd name="connsiteY18" fmla="*/ 0 h 3399384"/>
              <a:gd name="connsiteX19" fmla="*/ 238037 w 3970453"/>
              <a:gd name="connsiteY19" fmla="*/ 827496 h 3399384"/>
              <a:gd name="connsiteX20" fmla="*/ 574343 w 3970453"/>
              <a:gd name="connsiteY20" fmla="*/ 646351 h 3399384"/>
              <a:gd name="connsiteX0" fmla="*/ 574343 w 3970453"/>
              <a:gd name="connsiteY0" fmla="*/ 646351 h 3399384"/>
              <a:gd name="connsiteX1" fmla="*/ 1025064 w 3970453"/>
              <a:gd name="connsiteY1" fmla="*/ 522061 h 3399384"/>
              <a:gd name="connsiteX2" fmla="*/ 890008 w 3970453"/>
              <a:gd name="connsiteY2" fmla="*/ 539633 h 3399384"/>
              <a:gd name="connsiteX3" fmla="*/ 890008 w 3970453"/>
              <a:gd name="connsiteY3" fmla="*/ 539633 h 3399384"/>
              <a:gd name="connsiteX4" fmla="*/ 1814142 w 3970453"/>
              <a:gd name="connsiteY4" fmla="*/ 539633 h 3399384"/>
              <a:gd name="connsiteX5" fmla="*/ 3493818 w 3970453"/>
              <a:gd name="connsiteY5" fmla="*/ 539633 h 3399384"/>
              <a:gd name="connsiteX6" fmla="*/ 3970453 w 3970453"/>
              <a:gd name="connsiteY6" fmla="*/ 1016268 h 3399384"/>
              <a:gd name="connsiteX7" fmla="*/ 3970453 w 3970453"/>
              <a:gd name="connsiteY7" fmla="*/ 1016258 h 3399384"/>
              <a:gd name="connsiteX8" fmla="*/ 3970453 w 3970453"/>
              <a:gd name="connsiteY8" fmla="*/ 1016258 h 3399384"/>
              <a:gd name="connsiteX9" fmla="*/ 3970453 w 3970453"/>
              <a:gd name="connsiteY9" fmla="*/ 1731196 h 3399384"/>
              <a:gd name="connsiteX10" fmla="*/ 3970453 w 3970453"/>
              <a:gd name="connsiteY10" fmla="*/ 2922749 h 3399384"/>
              <a:gd name="connsiteX11" fmla="*/ 3493818 w 3970453"/>
              <a:gd name="connsiteY11" fmla="*/ 3399384 h 3399384"/>
              <a:gd name="connsiteX12" fmla="*/ 1814142 w 3970453"/>
              <a:gd name="connsiteY12" fmla="*/ 3399384 h 3399384"/>
              <a:gd name="connsiteX13" fmla="*/ 890008 w 3970453"/>
              <a:gd name="connsiteY13" fmla="*/ 3399384 h 3399384"/>
              <a:gd name="connsiteX14" fmla="*/ 890008 w 3970453"/>
              <a:gd name="connsiteY14" fmla="*/ 3399384 h 3399384"/>
              <a:gd name="connsiteX15" fmla="*/ 750554 w 3970453"/>
              <a:gd name="connsiteY15" fmla="*/ 3399384 h 3399384"/>
              <a:gd name="connsiteX16" fmla="*/ 273919 w 3970453"/>
              <a:gd name="connsiteY16" fmla="*/ 2922749 h 3399384"/>
              <a:gd name="connsiteX17" fmla="*/ 266299 w 3970453"/>
              <a:gd name="connsiteY17" fmla="*/ 1502596 h 3399384"/>
              <a:gd name="connsiteX18" fmla="*/ 0 w 3970453"/>
              <a:gd name="connsiteY18" fmla="*/ 0 h 3399384"/>
              <a:gd name="connsiteX19" fmla="*/ 341906 w 3970453"/>
              <a:gd name="connsiteY19" fmla="*/ 774779 h 3399384"/>
              <a:gd name="connsiteX20" fmla="*/ 574343 w 3970453"/>
              <a:gd name="connsiteY20" fmla="*/ 646351 h 3399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970453" h="3399384">
                <a:moveTo>
                  <a:pt x="574343" y="646351"/>
                </a:moveTo>
                <a:cubicBezTo>
                  <a:pt x="856272" y="523693"/>
                  <a:pt x="761826" y="522061"/>
                  <a:pt x="1025064" y="522061"/>
                </a:cubicBezTo>
                <a:lnTo>
                  <a:pt x="890008" y="539633"/>
                </a:lnTo>
                <a:lnTo>
                  <a:pt x="890008" y="539633"/>
                </a:lnTo>
                <a:lnTo>
                  <a:pt x="1814142" y="539633"/>
                </a:lnTo>
                <a:lnTo>
                  <a:pt x="3493818" y="539633"/>
                </a:lnTo>
                <a:cubicBezTo>
                  <a:pt x="3757056" y="539633"/>
                  <a:pt x="3970453" y="753030"/>
                  <a:pt x="3970453" y="1016268"/>
                </a:cubicBezTo>
                <a:lnTo>
                  <a:pt x="3970453" y="1016258"/>
                </a:lnTo>
                <a:lnTo>
                  <a:pt x="3970453" y="1016258"/>
                </a:lnTo>
                <a:lnTo>
                  <a:pt x="3970453" y="1731196"/>
                </a:lnTo>
                <a:lnTo>
                  <a:pt x="3970453" y="2922749"/>
                </a:lnTo>
                <a:cubicBezTo>
                  <a:pt x="3970453" y="3185987"/>
                  <a:pt x="3757056" y="3399384"/>
                  <a:pt x="3493818" y="3399384"/>
                </a:cubicBezTo>
                <a:lnTo>
                  <a:pt x="1814142" y="3399384"/>
                </a:lnTo>
                <a:lnTo>
                  <a:pt x="890008" y="3399384"/>
                </a:lnTo>
                <a:lnTo>
                  <a:pt x="890008" y="3399384"/>
                </a:lnTo>
                <a:lnTo>
                  <a:pt x="750554" y="3399384"/>
                </a:lnTo>
                <a:cubicBezTo>
                  <a:pt x="487316" y="3399384"/>
                  <a:pt x="273919" y="3185987"/>
                  <a:pt x="273919" y="2922749"/>
                </a:cubicBezTo>
                <a:lnTo>
                  <a:pt x="266299" y="1502596"/>
                </a:lnTo>
                <a:lnTo>
                  <a:pt x="0" y="0"/>
                </a:lnTo>
                <a:lnTo>
                  <a:pt x="341906" y="774779"/>
                </a:lnTo>
                <a:lnTo>
                  <a:pt x="574343" y="646351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solidFill>
              <a:srgbClr val="EEDEB9">
                <a:alpha val="0"/>
              </a:srgb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608646" y="5280195"/>
            <a:ext cx="3296629" cy="1169551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rgbClr val="29C7FF"/>
                </a:solidFill>
              </a:rPr>
              <a:t>～子供たちの感想～</a:t>
            </a:r>
            <a:endParaRPr lang="en-US" altLang="ja-JP" sz="1400" b="1" dirty="0" smtClean="0">
              <a:solidFill>
                <a:srgbClr val="29C7FF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・川の生き物の</a:t>
            </a:r>
            <a:r>
              <a:rPr lang="ja-JP" altLang="en-US" sz="1400" dirty="0">
                <a:solidFill>
                  <a:schemeClr val="tx1"/>
                </a:solidFill>
              </a:rPr>
              <a:t>ために</a:t>
            </a:r>
            <a:r>
              <a:rPr lang="ja-JP" altLang="en-US" sz="1400" dirty="0" smtClean="0">
                <a:solidFill>
                  <a:schemeClr val="tx1"/>
                </a:solidFill>
              </a:rPr>
              <a:t>、のこさず食べ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ようと思った</a:t>
            </a:r>
            <a:r>
              <a:rPr lang="ja-JP" altLang="en-US" sz="1400" dirty="0">
                <a:solidFill>
                  <a:schemeClr val="tx1"/>
                </a:solidFill>
              </a:rPr>
              <a:t>。 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・</a:t>
            </a:r>
            <a:r>
              <a:rPr lang="ja-JP" altLang="en-US" sz="1400" dirty="0">
                <a:solidFill>
                  <a:schemeClr val="tx1"/>
                </a:solidFill>
              </a:rPr>
              <a:t>微</a:t>
            </a:r>
            <a:r>
              <a:rPr lang="ja-JP" altLang="en-US" sz="1400" dirty="0" smtClean="0">
                <a:solidFill>
                  <a:schemeClr val="tx1"/>
                </a:solidFill>
              </a:rPr>
              <a:t>生物</a:t>
            </a:r>
            <a:r>
              <a:rPr lang="ja-JP" altLang="en-US" sz="1400" dirty="0" smtClean="0">
                <a:solidFill>
                  <a:schemeClr val="tx1"/>
                </a:solidFill>
              </a:rPr>
              <a:t>は私達のよごした</a:t>
            </a:r>
            <a:r>
              <a:rPr lang="ja-JP" altLang="en-US" sz="1400" dirty="0">
                <a:solidFill>
                  <a:schemeClr val="tx1"/>
                </a:solidFill>
              </a:rPr>
              <a:t>水のよごれ　</a:t>
            </a:r>
            <a:endParaRPr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を食べてくれてありがとうと</a:t>
            </a:r>
            <a:r>
              <a:rPr lang="ja-JP" altLang="en-US" sz="1400" dirty="0" smtClean="0">
                <a:solidFill>
                  <a:schemeClr val="tx1"/>
                </a:solidFill>
              </a:rPr>
              <a:t>思った。</a:t>
            </a:r>
            <a:endParaRPr lang="ja-JP" altLang="ja-JP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36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TM10001106[[fn=バッジ]]</Template>
  <TotalTime>0</TotalTime>
  <Words>528</Words>
  <Application>Microsoft Office PowerPoint</Application>
  <PresentationFormat>ワイド画面</PresentationFormat>
  <Paragraphs>64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Gill Sans MT</vt:lpstr>
      <vt:lpstr>Impact</vt:lpstr>
      <vt:lpstr>Badge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2021-11-10T02:14:53Z</dcterms:created>
  <dcterms:modified xsi:type="dcterms:W3CDTF">2021-11-11T05:39:41Z</dcterms:modified>
</cp:coreProperties>
</file>