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513" r:id="rId5"/>
    <p:sldId id="518" r:id="rId6"/>
    <p:sldId id="514" r:id="rId7"/>
    <p:sldId id="508" r:id="rId8"/>
    <p:sldId id="509" r:id="rId9"/>
    <p:sldId id="510" r:id="rId10"/>
    <p:sldId id="506" r:id="rId11"/>
    <p:sldId id="507" r:id="rId12"/>
    <p:sldId id="511" r:id="rId13"/>
    <p:sldId id="512" r:id="rId14"/>
    <p:sldId id="488" r:id="rId15"/>
    <p:sldId id="521" r:id="rId16"/>
    <p:sldId id="520" r:id="rId17"/>
    <p:sldId id="523" r:id="rId18"/>
    <p:sldId id="522" r:id="rId19"/>
    <p:sldId id="524" r:id="rId20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5230" autoAdjust="0"/>
  </p:normalViewPr>
  <p:slideViewPr>
    <p:cSldViewPr>
      <p:cViewPr>
        <p:scale>
          <a:sx n="71" d="100"/>
          <a:sy n="71" d="100"/>
        </p:scale>
        <p:origin x="-13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6" cy="496888"/>
          </a:xfrm>
          <a:prstGeom prst="rect">
            <a:avLst/>
          </a:prstGeom>
        </p:spPr>
        <p:txBody>
          <a:bodyPr vert="horz" lIns="91426" tIns="45712" rIns="91426" bIns="45712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6" cy="496888"/>
          </a:xfrm>
          <a:prstGeom prst="rect">
            <a:avLst/>
          </a:prstGeom>
        </p:spPr>
        <p:txBody>
          <a:bodyPr vert="horz" lIns="91426" tIns="45712" rIns="91426" bIns="45712" rtlCol="0"/>
          <a:lstStyle>
            <a:lvl1pPr algn="r">
              <a:defRPr sz="1100"/>
            </a:lvl1pPr>
          </a:lstStyle>
          <a:p>
            <a:fld id="{478474D1-1744-4F3A-B4C6-72886D03CAD6}" type="datetimeFigureOut">
              <a:rPr kumimoji="1" lang="ja-JP" altLang="en-US" smtClean="0"/>
              <a:t>2014/8/20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4"/>
            <a:ext cx="2949576" cy="496887"/>
          </a:xfrm>
          <a:prstGeom prst="rect">
            <a:avLst/>
          </a:prstGeom>
        </p:spPr>
        <p:txBody>
          <a:bodyPr vert="horz" lIns="91426" tIns="45712" rIns="91426" bIns="45712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4"/>
            <a:ext cx="2949576" cy="496887"/>
          </a:xfrm>
          <a:prstGeom prst="rect">
            <a:avLst/>
          </a:prstGeom>
        </p:spPr>
        <p:txBody>
          <a:bodyPr vert="horz" lIns="91426" tIns="45712" rIns="91426" bIns="45712" rtlCol="0" anchor="b"/>
          <a:lstStyle>
            <a:lvl1pPr algn="r">
              <a:defRPr sz="1100"/>
            </a:lvl1pPr>
          </a:lstStyle>
          <a:p>
            <a:fld id="{A80168F1-051D-436B-8618-F88EB4E88E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79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6" cy="496888"/>
          </a:xfrm>
          <a:prstGeom prst="rect">
            <a:avLst/>
          </a:prstGeom>
        </p:spPr>
        <p:txBody>
          <a:bodyPr vert="horz" lIns="91407" tIns="45705" rIns="91407" bIns="457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9" y="0"/>
            <a:ext cx="2949576" cy="496888"/>
          </a:xfrm>
          <a:prstGeom prst="rect">
            <a:avLst/>
          </a:prstGeom>
        </p:spPr>
        <p:txBody>
          <a:bodyPr vert="horz" lIns="91407" tIns="45705" rIns="91407" bIns="457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</a:defRPr>
            </a:lvl1pPr>
          </a:lstStyle>
          <a:p>
            <a:pPr>
              <a:defRPr/>
            </a:pPr>
            <a:fld id="{A6A07C40-86B6-4A50-9A49-E147530F3320}" type="datetimeFigureOut">
              <a:rPr lang="ja-JP" altLang="en-US"/>
              <a:pPr>
                <a:defRPr/>
              </a:pPr>
              <a:t>2014/8/20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5" rIns="91407" bIns="4570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9" y="4721226"/>
            <a:ext cx="5446713" cy="4471988"/>
          </a:xfrm>
          <a:prstGeom prst="rect">
            <a:avLst/>
          </a:prstGeom>
        </p:spPr>
        <p:txBody>
          <a:bodyPr vert="horz" lIns="91407" tIns="45705" rIns="91407" bIns="45705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864"/>
            <a:ext cx="2949576" cy="496887"/>
          </a:xfrm>
          <a:prstGeom prst="rect">
            <a:avLst/>
          </a:prstGeom>
        </p:spPr>
        <p:txBody>
          <a:bodyPr vert="horz" lIns="91407" tIns="45705" rIns="91407" bIns="457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9" y="9440864"/>
            <a:ext cx="2949576" cy="496887"/>
          </a:xfrm>
          <a:prstGeom prst="rect">
            <a:avLst/>
          </a:prstGeom>
        </p:spPr>
        <p:txBody>
          <a:bodyPr vert="horz" lIns="91407" tIns="45705" rIns="91407" bIns="457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</a:defRPr>
            </a:lvl1pPr>
          </a:lstStyle>
          <a:p>
            <a:pPr>
              <a:defRPr/>
            </a:pPr>
            <a:fld id="{CDA03978-11C6-4754-803E-58CE03325B2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9243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D82B1-B5E9-4B18-829C-695644A421DF}" type="slidenum">
              <a:rPr kumimoji="1" lang="ja-JP" altLang="en-US" smtClean="0"/>
              <a:t>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760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665FB-C39A-4CDE-8897-DB5A664A6E8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23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○衝突力の算定</a:t>
            </a:r>
            <a:r>
              <a:rPr lang="ja-JP" altLang="en-US" dirty="0"/>
              <a:t>は、漂流物重量と流速を用います。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○算定</a:t>
            </a:r>
            <a:r>
              <a:rPr lang="ja-JP" altLang="ja-JP" dirty="0"/>
              <a:t>に用いる重量は、それぞれの船舶重量、流速は</a:t>
            </a:r>
            <a:r>
              <a:rPr lang="en-US" altLang="ja-JP" dirty="0"/>
              <a:t>3</a:t>
            </a:r>
            <a:r>
              <a:rPr lang="ja-JP" altLang="ja-JP" dirty="0"/>
              <a:t>次元解析実施橋梁はその解析値、それ以外の橋梁は解析値の中の最大値を丸めて２ｍ／</a:t>
            </a:r>
            <a:r>
              <a:rPr lang="ja-JP" altLang="ja-JP" dirty="0" err="1"/>
              <a:t>ｓ</a:t>
            </a:r>
            <a:r>
              <a:rPr lang="ja-JP" altLang="ja-JP" dirty="0"/>
              <a:t>を用いることとします。</a:t>
            </a:r>
          </a:p>
          <a:p>
            <a:r>
              <a:rPr lang="en-US" altLang="ja-JP" dirty="0"/>
              <a:t> 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03978-11C6-4754-803E-58CE03325B2B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04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03978-11C6-4754-803E-58CE03325B2B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750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03978-11C6-4754-803E-58CE03325B2B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392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dirty="0"/>
              <a:t>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03978-11C6-4754-803E-58CE03325B2B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04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25CA-5D38-4056-ADF3-3993F6159D30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5345-6AA4-40E7-8643-106C4501F5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1B22A-6197-4769-B183-D46920349D75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39596-42DF-4764-A986-094B391E46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2B2B7-303D-4893-A75A-06EE4E81BFDB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32C4-7BCD-4A19-802C-43C2C0BAC82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F186C-05B6-49BA-B0F4-B6FCA166F3A5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6E39-1344-4DF1-ABAB-EAB9D21741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B8D3-9EE6-47DB-9C2C-6D92B0668D19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F59-EAFB-4264-9389-9281A4889F0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C33C3-B1DC-43B1-9416-390B12C36C33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29D4C-E95F-4BA0-BFAF-625C89FE08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F3C9-DBDC-44CC-8DA8-B36884902EE1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BC1B7-5626-4287-AC2D-7CEC8EB474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F909D-FE4C-4F09-A07D-F23B033D93D1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08C0-45D3-4BFA-BCD1-E081D3262DC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655AC-05C7-44A9-854A-25896FAB7944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03186-D1DE-4B80-980F-F19B4D5856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E3964-51A3-477A-B8BD-5D702A5221AB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7405-A5B7-4004-AB89-24932A203D4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0C1E1-E88C-4394-8696-3C3326EE6612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8568D-74DC-4B60-9AE0-A5AB95F9658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5C3D3A-7D6E-4A6D-A652-3A6540252892}" type="datetime1">
              <a:rPr lang="ja-JP" altLang="en-US" smtClean="0"/>
              <a:t>2014/8/20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E72216B-6F65-4CA7-9903-7929F5EB93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6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______2.xlsx"/><Relationship Id="rId5" Type="http://schemas.openxmlformats.org/officeDocument/2006/relationships/image" Target="../media/image1.emf"/><Relationship Id="rId4" Type="http://schemas.openxmlformats.org/officeDocument/2006/relationships/package" Target="../embeddings/Microsoft_Excel_______1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4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5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1440160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平成２６年８月</a:t>
            </a:r>
            <a:r>
              <a:rPr lang="ja-JP" altLang="en-US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２１</a:t>
            </a:r>
            <a:r>
              <a:rPr kumimoji="1" lang="ja-JP" altLang="en-US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日</a:t>
            </a:r>
            <a:endParaRPr kumimoji="1" lang="en-US" altLang="ja-JP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37150" y="0"/>
            <a:ext cx="330685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平成</a:t>
            </a:r>
            <a:r>
              <a:rPr lang="en-US" altLang="ja-JP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26</a:t>
            </a:r>
            <a:r>
              <a:rPr kumimoji="1"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10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8</a:t>
            </a:r>
            <a:r>
              <a:rPr kumimoji="1"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月</a:t>
            </a:r>
            <a:r>
              <a:rPr lang="en-US" altLang="ja-JP" sz="10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21</a:t>
            </a:r>
            <a:r>
              <a:rPr kumimoji="1"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日（木）</a:t>
            </a:r>
            <a:r>
              <a:rPr lang="en-US" altLang="ja-JP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15:00</a:t>
            </a:r>
            <a:r>
              <a:rPr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～</a:t>
            </a:r>
            <a:endParaRPr lang="en-US" altLang="ja-JP" sz="1000" dirty="0" smtClean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第</a:t>
            </a:r>
            <a:r>
              <a:rPr kumimoji="1" lang="en-US" altLang="ja-JP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9</a:t>
            </a:r>
            <a:r>
              <a:rPr kumimoji="1" lang="ja-JP" altLang="en-US" sz="1000" dirty="0" smtClean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回南海トラフ巨大地震土木構造物耐震対策検討部会</a:t>
            </a:r>
            <a:endParaRPr kumimoji="1" lang="ja-JP" altLang="en-US" sz="10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197971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資料－</a:t>
            </a:r>
            <a:r>
              <a:rPr lang="en-US" altLang="ja-JP" sz="1400" b="1" dirty="0">
                <a:latin typeface="HG丸ｺﾞｼｯｸM-PRO" pitchFamily="50" charset="-128"/>
                <a:ea typeface="HG丸ｺﾞｼｯｸM-PRO" pitchFamily="50" charset="-128"/>
              </a:rPr>
              <a:t>2</a:t>
            </a:r>
            <a:endParaRPr kumimoji="1" lang="en-US" altLang="ja-JP" sz="1400" b="1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 bwMode="auto">
          <a:xfrm>
            <a:off x="395288" y="2130425"/>
            <a:ext cx="83534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各構造物の詳細点検結果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/>
            </a:r>
            <a:b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</a:b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（津波）</a:t>
            </a:r>
          </a:p>
        </p:txBody>
      </p:sp>
    </p:spTree>
    <p:extLst>
      <p:ext uri="{BB962C8B-B14F-4D97-AF65-F5344CB8AC3E}">
        <p14:creationId xmlns:p14="http://schemas.microsoft.com/office/powerpoint/2010/main" val="10291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07504" y="611977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■</a:t>
            </a:r>
            <a:r>
              <a:rPr lang="ja-JP" altLang="en-US" sz="3200" dirty="0"/>
              <a:t>大津川</a:t>
            </a:r>
            <a:r>
              <a:rPr lang="ja-JP" altLang="en-US" sz="3200" dirty="0" smtClean="0"/>
              <a:t>大橋の照査</a:t>
            </a:r>
            <a:endParaRPr kumimoji="1" lang="ja-JP" altLang="en-US" sz="3200" dirty="0"/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163014" y="4365104"/>
            <a:ext cx="90614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</a:t>
            </a:r>
            <a:r>
              <a:rPr lang="ja-JP" altLang="en-US" sz="2800" dirty="0" smtClean="0">
                <a:latin typeface="Calibri" pitchFamily="34" charset="0"/>
              </a:rPr>
              <a:t>安全判定</a:t>
            </a:r>
            <a:endParaRPr lang="en-US" altLang="ja-JP" sz="2800" dirty="0" smtClean="0">
              <a:latin typeface="Calibri" pitchFamily="34" charset="0"/>
            </a:endParaRPr>
          </a:p>
          <a:p>
            <a:r>
              <a:rPr lang="ja-JP" altLang="en-US" sz="2800" dirty="0">
                <a:latin typeface="Calibri" pitchFamily="34" charset="0"/>
              </a:rPr>
              <a:t>　</a:t>
            </a:r>
            <a:r>
              <a:rPr lang="ja-JP" altLang="en-US" sz="3200" dirty="0" smtClean="0">
                <a:latin typeface="Calibri" pitchFamily="34" charset="0"/>
              </a:rPr>
              <a:t>＝（</a:t>
            </a:r>
            <a:r>
              <a:rPr lang="en-US" altLang="ja-JP" sz="3200" dirty="0" smtClean="0">
                <a:latin typeface="Calibri" pitchFamily="34" charset="0"/>
              </a:rPr>
              <a:t>8,905+4,311/2</a:t>
            </a:r>
            <a:r>
              <a:rPr lang="ja-JP" altLang="ja-JP" sz="3200" dirty="0" smtClean="0">
                <a:latin typeface="Calibri" pitchFamily="34" charset="0"/>
              </a:rPr>
              <a:t>）</a:t>
            </a:r>
            <a:r>
              <a:rPr lang="en-US" altLang="ja-JP" sz="3200" dirty="0" smtClean="0">
                <a:latin typeface="Calibri" pitchFamily="34" charset="0"/>
              </a:rPr>
              <a:t>×0.3</a:t>
            </a:r>
            <a:r>
              <a:rPr lang="ja-JP" altLang="ja-JP" sz="3200" dirty="0" smtClean="0">
                <a:latin typeface="Calibri" pitchFamily="34" charset="0"/>
              </a:rPr>
              <a:t>／</a:t>
            </a:r>
            <a:r>
              <a:rPr lang="ja-JP" altLang="en-US" sz="3200" dirty="0" smtClean="0">
                <a:latin typeface="Calibri" pitchFamily="34" charset="0"/>
              </a:rPr>
              <a:t>（</a:t>
            </a:r>
            <a:r>
              <a:rPr lang="en-US" altLang="ja-JP" sz="3200" dirty="0" smtClean="0">
                <a:latin typeface="Calibri" pitchFamily="34" charset="0"/>
              </a:rPr>
              <a:t>22.3+1,471.8</a:t>
            </a:r>
            <a:r>
              <a:rPr lang="ja-JP" altLang="en-US" sz="3200" dirty="0" smtClean="0">
                <a:latin typeface="Calibri" pitchFamily="34" charset="0"/>
              </a:rPr>
              <a:t>）＝</a:t>
            </a:r>
            <a:r>
              <a:rPr lang="en-US" altLang="ja-JP" sz="3200" b="1" dirty="0" smtClean="0">
                <a:latin typeface="Calibri" pitchFamily="34" charset="0"/>
              </a:rPr>
              <a:t>2.22</a:t>
            </a:r>
            <a:r>
              <a:rPr lang="ja-JP" altLang="en-US" sz="32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ja-JP" altLang="en-US" sz="3200" b="1" dirty="0">
                <a:solidFill>
                  <a:srgbClr val="FF0000"/>
                </a:solidFill>
                <a:latin typeface="Calibri" pitchFamily="34" charset="0"/>
              </a:rPr>
              <a:t>　</a:t>
            </a:r>
            <a:r>
              <a:rPr lang="ja-JP" altLang="en-US" sz="3200" b="1" dirty="0" smtClean="0">
                <a:solidFill>
                  <a:srgbClr val="FF0000"/>
                </a:solidFill>
                <a:latin typeface="Calibri" pitchFamily="34" charset="0"/>
              </a:rPr>
              <a:t>　　　　　　　　　　　　　　　　　　　　　　　　　　　　　　　　　　　　　　</a:t>
            </a:r>
            <a:endParaRPr lang="en-US" altLang="ja-JP" sz="32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ja-JP" altLang="en-US" sz="3200" b="1" dirty="0">
                <a:solidFill>
                  <a:srgbClr val="FF0000"/>
                </a:solidFill>
                <a:latin typeface="Calibri" pitchFamily="34" charset="0"/>
              </a:rPr>
              <a:t>　</a:t>
            </a:r>
            <a:r>
              <a:rPr lang="ja-JP" altLang="en-US" sz="3200" b="1" dirty="0" smtClean="0">
                <a:solidFill>
                  <a:srgbClr val="FF0000"/>
                </a:solidFill>
                <a:latin typeface="Calibri" pitchFamily="34" charset="0"/>
              </a:rPr>
              <a:t>　　　　　　　　　　　　　　　　　　　　　　　　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・・・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OK</a:t>
            </a:r>
            <a:endParaRPr lang="ja-JP" altLang="ja-JP" sz="1400" b="1" dirty="0">
              <a:latin typeface="Calibri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1600" y="1643314"/>
            <a:ext cx="7904382" cy="2246769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ここに、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400" dirty="0" smtClean="0"/>
              <a:t>He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　：</a:t>
            </a:r>
            <a:r>
              <a:rPr lang="en-US" altLang="ja-JP" sz="2000" dirty="0"/>
              <a:t> L1 </a:t>
            </a:r>
            <a:r>
              <a:rPr lang="ja-JP" altLang="en-US" sz="2000" dirty="0" smtClean="0"/>
              <a:t>橋軸直角方向の設計水平力＝（</a:t>
            </a:r>
            <a:r>
              <a:rPr lang="en-US" altLang="ja-JP" sz="2000" dirty="0" err="1" smtClean="0"/>
              <a:t>Rd+Wp</a:t>
            </a:r>
            <a:r>
              <a:rPr lang="en-US" altLang="ja-JP" sz="2000" dirty="0" smtClean="0"/>
              <a:t>/2</a:t>
            </a:r>
            <a:r>
              <a:rPr lang="ja-JP" altLang="en-US" sz="2000" dirty="0" smtClean="0"/>
              <a:t>）・</a:t>
            </a:r>
            <a:r>
              <a:rPr lang="en-US" altLang="ja-JP" sz="2000" dirty="0" err="1" smtClean="0"/>
              <a:t>Kh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400" dirty="0" smtClean="0"/>
              <a:t>Rd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　</a:t>
            </a:r>
            <a:r>
              <a:rPr kumimoji="1" lang="ja-JP" altLang="en-US" sz="2000" dirty="0" smtClean="0"/>
              <a:t>：</a:t>
            </a:r>
            <a:r>
              <a:rPr lang="ja-JP" altLang="en-US" sz="2000" dirty="0" smtClean="0"/>
              <a:t>１</a:t>
            </a:r>
            <a:r>
              <a:rPr lang="ja-JP" altLang="en-US" sz="2000" dirty="0"/>
              <a:t>径</a:t>
            </a:r>
            <a:r>
              <a:rPr lang="ja-JP" altLang="en-US" sz="2000" dirty="0" smtClean="0"/>
              <a:t>間当り</a:t>
            </a:r>
            <a:r>
              <a:rPr lang="ja-JP" altLang="en-US" sz="2000" dirty="0"/>
              <a:t>上部構造</a:t>
            </a:r>
            <a:r>
              <a:rPr lang="ja-JP" altLang="en-US" sz="2000" dirty="0" smtClean="0"/>
              <a:t>重量（</a:t>
            </a:r>
            <a:r>
              <a:rPr lang="ja-JP" altLang="en-US" sz="2000" dirty="0"/>
              <a:t>ｋＮ</a:t>
            </a:r>
            <a:r>
              <a:rPr lang="ja-JP" altLang="en-US" sz="2000" dirty="0" smtClean="0"/>
              <a:t>）</a:t>
            </a:r>
            <a:endParaRPr kumimoji="1" lang="en-US" altLang="ja-JP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400" dirty="0" err="1" smtClean="0"/>
              <a:t>Wp</a:t>
            </a:r>
            <a:r>
              <a:rPr lang="ja-JP" altLang="en-US" sz="2000" dirty="0" smtClean="0"/>
              <a:t>　：</a:t>
            </a:r>
            <a:r>
              <a:rPr lang="ja-JP" altLang="en-US" sz="2000" dirty="0"/>
              <a:t>橋脚自重（ｋＮ）</a:t>
            </a:r>
            <a:endParaRPr lang="en-US" altLang="ja-JP" sz="2000" dirty="0" smtClean="0"/>
          </a:p>
          <a:p>
            <a:r>
              <a:rPr lang="ja-JP" altLang="en-US" sz="2000" dirty="0"/>
              <a:t>　　</a:t>
            </a:r>
            <a:r>
              <a:rPr lang="en-US" altLang="ja-JP" sz="2400" dirty="0" err="1" smtClean="0"/>
              <a:t>Kh</a:t>
            </a:r>
            <a:r>
              <a:rPr lang="ja-JP" altLang="en-US" sz="2000" dirty="0"/>
              <a:t>　 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L1</a:t>
            </a:r>
            <a:r>
              <a:rPr lang="ja-JP" altLang="en-US" sz="2000" dirty="0" smtClean="0"/>
              <a:t>設計水平震度＝</a:t>
            </a:r>
            <a:r>
              <a:rPr lang="en-US" altLang="ja-JP" sz="2000" dirty="0" smtClean="0"/>
              <a:t>0.30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Ⅲ</a:t>
            </a:r>
            <a:r>
              <a:rPr lang="ja-JP" altLang="en-US" sz="2000" dirty="0" smtClean="0"/>
              <a:t>種地盤）</a:t>
            </a:r>
            <a:endParaRPr lang="ja-JP" altLang="en-US" sz="2000" dirty="0"/>
          </a:p>
          <a:p>
            <a:r>
              <a:rPr lang="ja-JP" altLang="en-US" sz="2000" dirty="0" smtClean="0"/>
              <a:t>　　</a:t>
            </a:r>
            <a:r>
              <a:rPr lang="en-US" altLang="ja-JP" sz="2400" dirty="0" err="1" smtClean="0"/>
              <a:t>Fx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　</a:t>
            </a:r>
            <a:r>
              <a:rPr lang="ja-JP" altLang="en-US" sz="2000" dirty="0" smtClean="0"/>
              <a:t>：</a:t>
            </a:r>
            <a:r>
              <a:rPr lang="ja-JP" altLang="en-US" sz="2000" dirty="0"/>
              <a:t>水平作用力（水平波力</a:t>
            </a:r>
            <a:r>
              <a:rPr lang="en-US" altLang="ja-JP" sz="2000" dirty="0"/>
              <a:t>2.33</a:t>
            </a:r>
            <a:r>
              <a:rPr lang="ja-JP" altLang="en-US" sz="1400" dirty="0"/>
              <a:t>（ｋＮ</a:t>
            </a:r>
            <a:r>
              <a:rPr lang="en-US" altLang="ja-JP" sz="1400" dirty="0"/>
              <a:t>/</a:t>
            </a:r>
            <a:r>
              <a:rPr lang="ja-JP" altLang="en-US" sz="1400" dirty="0" err="1"/>
              <a:t>ｍ</a:t>
            </a:r>
            <a:r>
              <a:rPr lang="en-US" altLang="ja-JP" sz="1400" dirty="0"/>
              <a:t>2</a:t>
            </a:r>
            <a:r>
              <a:rPr lang="ja-JP" altLang="en-US" sz="1400" dirty="0"/>
              <a:t>）</a:t>
            </a:r>
            <a:r>
              <a:rPr lang="ja-JP" altLang="en-US" sz="2000" dirty="0"/>
              <a:t>＋衝突力 </a:t>
            </a:r>
            <a:r>
              <a:rPr lang="en-US" altLang="ja-JP" sz="2000" dirty="0"/>
              <a:t>P=0.1</a:t>
            </a:r>
            <a:r>
              <a:rPr lang="ja-JP" altLang="en-US" sz="2000" dirty="0"/>
              <a:t>・</a:t>
            </a:r>
            <a:r>
              <a:rPr lang="en-US" altLang="ja-JP" sz="2000" dirty="0"/>
              <a:t>W</a:t>
            </a:r>
            <a:r>
              <a:rPr lang="ja-JP" altLang="en-US" sz="2000" dirty="0"/>
              <a:t>・</a:t>
            </a:r>
            <a:r>
              <a:rPr lang="ja-JP" altLang="en-US" sz="2400" dirty="0"/>
              <a:t>ｖ</a:t>
            </a:r>
            <a:r>
              <a:rPr lang="ja-JP" altLang="en-US" sz="2000" dirty="0"/>
              <a:t>）</a:t>
            </a:r>
            <a:endParaRPr lang="en-US" altLang="ja-JP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520" y="111603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◇</a:t>
            </a:r>
            <a:r>
              <a:rPr lang="ja-JP" altLang="en-US" sz="2800" dirty="0"/>
              <a:t>下部構造の影響照査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＝Ｈｅ</a:t>
            </a:r>
            <a:r>
              <a:rPr lang="ja-JP" altLang="ja-JP" sz="2800" b="1" dirty="0" smtClean="0">
                <a:solidFill>
                  <a:srgbClr val="FF0000"/>
                </a:solidFill>
                <a:latin typeface="Calibri" pitchFamily="34" charset="0"/>
              </a:rPr>
              <a:t>／</a:t>
            </a:r>
            <a:r>
              <a:rPr lang="ja-JP" altLang="ja-JP" sz="2800" b="1" dirty="0">
                <a:solidFill>
                  <a:srgbClr val="FF0000"/>
                </a:solidFill>
                <a:latin typeface="Calibri" pitchFamily="34" charset="0"/>
              </a:rPr>
              <a:t>Ｆｘ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以上</a:t>
            </a:r>
            <a:endParaRPr kumimoji="1" lang="ja-JP" altLang="en-US" sz="2800" dirty="0"/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163014" y="3885423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</a:t>
            </a:r>
            <a:r>
              <a:rPr lang="ja-JP" altLang="en-US" sz="2800" dirty="0" smtClean="0">
                <a:latin typeface="Calibri" pitchFamily="34" charset="0"/>
              </a:rPr>
              <a:t>衝突力</a:t>
            </a:r>
            <a:r>
              <a:rPr lang="ja-JP" altLang="en-US" sz="3000" dirty="0" smtClean="0">
                <a:latin typeface="Calibri" pitchFamily="34" charset="0"/>
              </a:rPr>
              <a:t>Ｐ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dirty="0" smtClean="0">
                <a:latin typeface="Calibri" pitchFamily="34" charset="0"/>
              </a:rPr>
              <a:t>0.1×4,906×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.0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dirty="0" smtClean="0">
                <a:latin typeface="Calibri" pitchFamily="34" charset="0"/>
              </a:rPr>
              <a:t>1,471.8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kN</a:t>
            </a:r>
            <a:r>
              <a:rPr lang="en-US" altLang="ja-JP" sz="2400" dirty="0"/>
              <a:t>)</a:t>
            </a:r>
            <a:endParaRPr lang="ja-JP" altLang="ja-JP" sz="3200" dirty="0">
              <a:latin typeface="Calibri" pitchFamily="34" charset="0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506243"/>
              </p:ext>
            </p:extLst>
          </p:nvPr>
        </p:nvGraphicFramePr>
        <p:xfrm>
          <a:off x="87194" y="5899093"/>
          <a:ext cx="9013826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9" name="ワークシート" r:id="rId3" imgW="12363514" imgH="1304859" progId="Excel.Sheet.12">
                  <p:embed/>
                </p:oleObj>
              </mc:Choice>
              <mc:Fallback>
                <p:oleObj name="ワークシート" r:id="rId3" imgW="12363514" imgH="1304859" progId="Excel.Sheet.12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94" y="5899093"/>
                        <a:ext cx="9013826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9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6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 txBox="1">
            <a:spLocks/>
          </p:cNvSpPr>
          <p:nvPr/>
        </p:nvSpPr>
        <p:spPr bwMode="auto">
          <a:xfrm>
            <a:off x="114744" y="659160"/>
            <a:ext cx="90344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ja-JP" altLang="en-US" sz="3200" dirty="0" smtClean="0"/>
              <a:t>■漂流物の安全照査（再確認）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3528" y="144877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・</a:t>
            </a:r>
            <a:r>
              <a:rPr lang="ja-JP" altLang="en-US" sz="2800" dirty="0" smtClean="0"/>
              <a:t>広域氾濫</a:t>
            </a:r>
            <a:r>
              <a:rPr lang="ja-JP" altLang="en-US" sz="2800" dirty="0"/>
              <a:t>解析（２次元解析）</a:t>
            </a:r>
            <a:r>
              <a:rPr lang="ja-JP" altLang="en-US" sz="2800" dirty="0" smtClean="0"/>
              <a:t>の流速を再確認した結果、</a:t>
            </a:r>
            <a:endParaRPr lang="en-US" altLang="ja-JP" sz="2800" dirty="0" smtClean="0"/>
          </a:p>
          <a:p>
            <a:r>
              <a:rPr lang="ja-JP" altLang="en-US" sz="2800" dirty="0" smtClean="0"/>
              <a:t>　部分的に</a:t>
            </a:r>
            <a:r>
              <a:rPr lang="ja-JP" altLang="en-US" sz="2800" dirty="0" smtClean="0">
                <a:solidFill>
                  <a:srgbClr val="FF0000"/>
                </a:solidFill>
              </a:rPr>
              <a:t>最大流速が</a:t>
            </a:r>
            <a:r>
              <a:rPr lang="en-US" altLang="ja-JP" sz="2800" dirty="0" smtClean="0">
                <a:solidFill>
                  <a:srgbClr val="FF0000"/>
                </a:solidFill>
              </a:rPr>
              <a:t>2m/s</a:t>
            </a:r>
            <a:r>
              <a:rPr lang="ja-JP" altLang="en-US" sz="2800" dirty="0" smtClean="0">
                <a:solidFill>
                  <a:srgbClr val="FF0000"/>
                </a:solidFill>
              </a:rPr>
              <a:t>を超える</a:t>
            </a:r>
            <a:r>
              <a:rPr lang="ja-JP" altLang="en-US" sz="2800" dirty="0" smtClean="0"/>
              <a:t>箇所が確認された。</a:t>
            </a:r>
            <a:endParaRPr lang="ja-JP" altLang="en-US" sz="28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23528" y="2630522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/>
              <a:t>・上記箇所の近傍の橋梁（高石大橋・大津川大橋）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について再照査した結果、</a:t>
            </a:r>
            <a:r>
              <a:rPr lang="ja-JP" altLang="en-US" sz="3000" dirty="0" smtClean="0">
                <a:solidFill>
                  <a:srgbClr val="FF0000"/>
                </a:solidFill>
              </a:rPr>
              <a:t>安全率</a:t>
            </a:r>
            <a:r>
              <a:rPr lang="en-US" altLang="ja-JP" sz="3000" dirty="0">
                <a:solidFill>
                  <a:srgbClr val="FF0000"/>
                </a:solidFill>
              </a:rPr>
              <a:t>2.22</a:t>
            </a:r>
            <a:r>
              <a:rPr lang="ja-JP" altLang="en-US" sz="3000" dirty="0">
                <a:solidFill>
                  <a:srgbClr val="FF0000"/>
                </a:solidFill>
              </a:rPr>
              <a:t>～</a:t>
            </a:r>
            <a:r>
              <a:rPr lang="en-US" altLang="ja-JP" sz="3000" dirty="0" smtClean="0">
                <a:solidFill>
                  <a:srgbClr val="FF0000"/>
                </a:solidFill>
              </a:rPr>
              <a:t>4.47</a:t>
            </a:r>
            <a:r>
              <a:rPr lang="ja-JP" altLang="en-US" sz="2800" dirty="0" smtClean="0"/>
              <a:t>となり、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充分な安全性</a:t>
            </a:r>
            <a:r>
              <a:rPr lang="ja-JP" altLang="en-US" sz="2800" dirty="0"/>
              <a:t>を確認</a:t>
            </a:r>
            <a:r>
              <a:rPr lang="ja-JP" altLang="en-US" sz="2800" dirty="0" smtClean="0"/>
              <a:t>した。</a:t>
            </a:r>
            <a:endParaRPr lang="ja-JP" altLang="en-US" sz="2800" dirty="0"/>
          </a:p>
        </p:txBody>
      </p:sp>
      <p:sp>
        <p:nvSpPr>
          <p:cNvPr id="22" name="下矢印 21"/>
          <p:cNvSpPr/>
          <p:nvPr/>
        </p:nvSpPr>
        <p:spPr>
          <a:xfrm>
            <a:off x="1259632" y="4149080"/>
            <a:ext cx="1656184" cy="108012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14"/>
          <p:cNvSpPr txBox="1">
            <a:spLocks noChangeArrowheads="1"/>
          </p:cNvSpPr>
          <p:nvPr/>
        </p:nvSpPr>
        <p:spPr bwMode="auto">
          <a:xfrm>
            <a:off x="35496" y="5373216"/>
            <a:ext cx="9069286" cy="13849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Calibri" pitchFamily="34" charset="0"/>
              </a:rPr>
              <a:t>漂流物の影響について、</a:t>
            </a:r>
            <a:endParaRPr lang="en-US" altLang="ja-JP" sz="2800" dirty="0" smtClean="0">
              <a:latin typeface="Calibri" pitchFamily="34" charset="0"/>
            </a:endParaRPr>
          </a:p>
          <a:p>
            <a:r>
              <a:rPr lang="ja-JP" altLang="en-US" sz="2800" b="1" u="sng" dirty="0" smtClean="0">
                <a:solidFill>
                  <a:srgbClr val="FF0000"/>
                </a:solidFill>
                <a:latin typeface="Calibri" pitchFamily="34" charset="0"/>
              </a:rPr>
              <a:t>最大</a:t>
            </a:r>
            <a:r>
              <a:rPr lang="ja-JP" altLang="en-US" sz="2800" b="1" u="sng" dirty="0">
                <a:solidFill>
                  <a:srgbClr val="FF0000"/>
                </a:solidFill>
                <a:latin typeface="Calibri" pitchFamily="34" charset="0"/>
              </a:rPr>
              <a:t>流速を</a:t>
            </a:r>
            <a:r>
              <a:rPr lang="ja-JP" altLang="en-US" sz="2800" b="1" u="sng" dirty="0" smtClean="0">
                <a:solidFill>
                  <a:srgbClr val="FF0000"/>
                </a:solidFill>
                <a:latin typeface="Calibri" pitchFamily="34" charset="0"/>
              </a:rPr>
              <a:t>見直して再照査した結果、安全性を確保できる</a:t>
            </a:r>
            <a:endParaRPr lang="en-US" altLang="ja-JP" sz="2800" b="1" u="sng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ja-JP" altLang="en-US" sz="2800" b="1" u="sng" dirty="0" smtClean="0">
                <a:solidFill>
                  <a:srgbClr val="FF0000"/>
                </a:solidFill>
                <a:latin typeface="Calibri" pitchFamily="34" charset="0"/>
              </a:rPr>
              <a:t>ことを再確認</a:t>
            </a:r>
            <a:r>
              <a:rPr lang="ja-JP" altLang="en-US" sz="2800" u="sng" dirty="0" smtClean="0">
                <a:latin typeface="Calibri" pitchFamily="34" charset="0"/>
              </a:rPr>
              <a:t> </a:t>
            </a:r>
            <a:r>
              <a:rPr lang="ja-JP" altLang="en-US" sz="2800" dirty="0" smtClean="0">
                <a:latin typeface="Calibri" pitchFamily="34" charset="0"/>
              </a:rPr>
              <a:t>した。</a:t>
            </a:r>
            <a:endParaRPr lang="ja-JP" altLang="en-US" sz="2800" dirty="0">
              <a:latin typeface="Calibri" pitchFamily="34" charset="0"/>
            </a:endParaRPr>
          </a:p>
        </p:txBody>
      </p:sp>
      <p:sp>
        <p:nvSpPr>
          <p:cNvPr id="9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10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141288" y="620688"/>
            <a:ext cx="7815088" cy="57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■津波波力および漂流物による構造物点検</a:t>
            </a:r>
            <a:endParaRPr lang="en-US" altLang="ja-JP" sz="14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3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〇津波波力および衝突荷重の考え方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＜津波波力＞</a:t>
            </a: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5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　＜衝突荷重＞</a:t>
            </a: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　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　</a:t>
            </a: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　　　　　　　　　　　　　　　　　　　　　　　　　　　　　　　　　</a:t>
            </a: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620713"/>
            <a:ext cx="9140825" cy="623728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25191" y="3670815"/>
            <a:ext cx="465512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（第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６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回南海トラフ巨大地震土木構造物耐震対策検討部会資料より抜粋）</a:t>
            </a:r>
            <a:endParaRPr kumimoji="1"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40802" y="6572090"/>
            <a:ext cx="465512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（第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６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回南海トラフ巨大地震土木構造物耐震対策検討部会資料より抜粋）</a:t>
            </a:r>
            <a:endParaRPr kumimoji="1"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２－２　堤外施設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（護岸・防波堤）の</a:t>
            </a:r>
            <a:r>
              <a:rPr lang="ja-JP" altLang="en-US" sz="2400" b="1" dirty="0">
                <a:solidFill>
                  <a:schemeClr val="bg1"/>
                </a:solidFill>
              </a:rPr>
              <a:t>詳細点検結果について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>
            <a:spLocks noChangeAspect="1"/>
          </p:cNvSpPr>
          <p:nvPr/>
        </p:nvSpPr>
        <p:spPr>
          <a:xfrm>
            <a:off x="5507390" y="1700808"/>
            <a:ext cx="1228810" cy="628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1881852" y="1196752"/>
            <a:ext cx="5498460" cy="2436651"/>
            <a:chOff x="179512" y="1499114"/>
            <a:chExt cx="5229900" cy="2317639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"/>
            <a:stretch/>
          </p:blipFill>
          <p:spPr bwMode="auto">
            <a:xfrm>
              <a:off x="179512" y="1499114"/>
              <a:ext cx="5229900" cy="23176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正方形/長方形 26"/>
            <p:cNvSpPr>
              <a:spLocks noChangeAspect="1"/>
            </p:cNvSpPr>
            <p:nvPr/>
          </p:nvSpPr>
          <p:spPr>
            <a:xfrm>
              <a:off x="2714496" y="1566370"/>
              <a:ext cx="1307245" cy="668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グループ化 27"/>
            <p:cNvGrpSpPr>
              <a:grpSpLocks noChangeAspect="1"/>
            </p:cNvGrpSpPr>
            <p:nvPr/>
          </p:nvGrpSpPr>
          <p:grpSpPr>
            <a:xfrm>
              <a:off x="2714496" y="1700808"/>
              <a:ext cx="1288744" cy="461714"/>
              <a:chOff x="2153288" y="4365104"/>
              <a:chExt cx="1908914" cy="683901"/>
            </a:xfrm>
            <a:noFill/>
          </p:grpSpPr>
          <p:grpSp>
            <p:nvGrpSpPr>
              <p:cNvPr id="30" name="グループ化 29"/>
              <p:cNvGrpSpPr/>
              <p:nvPr/>
            </p:nvGrpSpPr>
            <p:grpSpPr>
              <a:xfrm>
                <a:off x="2153288" y="4365104"/>
                <a:ext cx="1908914" cy="683901"/>
                <a:chOff x="4517571" y="2639348"/>
                <a:chExt cx="1908914" cy="683901"/>
              </a:xfrm>
              <a:grpFill/>
            </p:grpSpPr>
            <p:sp>
              <p:nvSpPr>
                <p:cNvPr id="34" name="フリーフォーム 33"/>
                <p:cNvSpPr/>
                <p:nvPr/>
              </p:nvSpPr>
              <p:spPr>
                <a:xfrm>
                  <a:off x="4517571" y="3040743"/>
                  <a:ext cx="780143" cy="152400"/>
                </a:xfrm>
                <a:custGeom>
                  <a:avLst/>
                  <a:gdLst>
                    <a:gd name="connsiteX0" fmla="*/ 0 w 780143"/>
                    <a:gd name="connsiteY0" fmla="*/ 0 h 152400"/>
                    <a:gd name="connsiteX1" fmla="*/ 435429 w 780143"/>
                    <a:gd name="connsiteY1" fmla="*/ 0 h 152400"/>
                    <a:gd name="connsiteX2" fmla="*/ 638629 w 780143"/>
                    <a:gd name="connsiteY2" fmla="*/ 50800 h 152400"/>
                    <a:gd name="connsiteX3" fmla="*/ 689429 w 780143"/>
                    <a:gd name="connsiteY3" fmla="*/ 127000 h 152400"/>
                    <a:gd name="connsiteX4" fmla="*/ 780143 w 780143"/>
                    <a:gd name="connsiteY4" fmla="*/ 152400 h 152400"/>
                    <a:gd name="connsiteX5" fmla="*/ 780143 w 780143"/>
                    <a:gd name="connsiteY5" fmla="*/ 152400 h 152400"/>
                    <a:gd name="connsiteX0" fmla="*/ 0 w 780143"/>
                    <a:gd name="connsiteY0" fmla="*/ 30 h 152430"/>
                    <a:gd name="connsiteX1" fmla="*/ 435429 w 780143"/>
                    <a:gd name="connsiteY1" fmla="*/ 30 h 152430"/>
                    <a:gd name="connsiteX2" fmla="*/ 638629 w 780143"/>
                    <a:gd name="connsiteY2" fmla="*/ 50830 h 152430"/>
                    <a:gd name="connsiteX3" fmla="*/ 689429 w 780143"/>
                    <a:gd name="connsiteY3" fmla="*/ 127030 h 152430"/>
                    <a:gd name="connsiteX4" fmla="*/ 780143 w 780143"/>
                    <a:gd name="connsiteY4" fmla="*/ 152430 h 152430"/>
                    <a:gd name="connsiteX5" fmla="*/ 780143 w 780143"/>
                    <a:gd name="connsiteY5" fmla="*/ 152430 h 152430"/>
                    <a:gd name="connsiteX0" fmla="*/ 0 w 780143"/>
                    <a:gd name="connsiteY0" fmla="*/ 60 h 152460"/>
                    <a:gd name="connsiteX1" fmla="*/ 435429 w 780143"/>
                    <a:gd name="connsiteY1" fmla="*/ 60 h 152460"/>
                    <a:gd name="connsiteX2" fmla="*/ 638629 w 780143"/>
                    <a:gd name="connsiteY2" fmla="*/ 50860 h 152460"/>
                    <a:gd name="connsiteX3" fmla="*/ 689429 w 780143"/>
                    <a:gd name="connsiteY3" fmla="*/ 127060 h 152460"/>
                    <a:gd name="connsiteX4" fmla="*/ 780143 w 780143"/>
                    <a:gd name="connsiteY4" fmla="*/ 152460 h 152460"/>
                    <a:gd name="connsiteX5" fmla="*/ 780143 w 780143"/>
                    <a:gd name="connsiteY5" fmla="*/ 152460 h 152460"/>
                    <a:gd name="connsiteX0" fmla="*/ 0 w 780143"/>
                    <a:gd name="connsiteY0" fmla="*/ 60 h 152460"/>
                    <a:gd name="connsiteX1" fmla="*/ 435429 w 780143"/>
                    <a:gd name="connsiteY1" fmla="*/ 60 h 152460"/>
                    <a:gd name="connsiteX2" fmla="*/ 638629 w 780143"/>
                    <a:gd name="connsiteY2" fmla="*/ 50860 h 152460"/>
                    <a:gd name="connsiteX3" fmla="*/ 689429 w 780143"/>
                    <a:gd name="connsiteY3" fmla="*/ 127060 h 152460"/>
                    <a:gd name="connsiteX4" fmla="*/ 780143 w 780143"/>
                    <a:gd name="connsiteY4" fmla="*/ 152460 h 152460"/>
                    <a:gd name="connsiteX5" fmla="*/ 780143 w 780143"/>
                    <a:gd name="connsiteY5" fmla="*/ 152460 h 152460"/>
                    <a:gd name="connsiteX0" fmla="*/ 0 w 780143"/>
                    <a:gd name="connsiteY0" fmla="*/ 60 h 152460"/>
                    <a:gd name="connsiteX1" fmla="*/ 435429 w 780143"/>
                    <a:gd name="connsiteY1" fmla="*/ 60 h 152460"/>
                    <a:gd name="connsiteX2" fmla="*/ 638629 w 780143"/>
                    <a:gd name="connsiteY2" fmla="*/ 50860 h 152460"/>
                    <a:gd name="connsiteX3" fmla="*/ 689429 w 780143"/>
                    <a:gd name="connsiteY3" fmla="*/ 127060 h 152460"/>
                    <a:gd name="connsiteX4" fmla="*/ 780143 w 780143"/>
                    <a:gd name="connsiteY4" fmla="*/ 152460 h 152460"/>
                    <a:gd name="connsiteX5" fmla="*/ 780143 w 780143"/>
                    <a:gd name="connsiteY5" fmla="*/ 152460 h 152460"/>
                    <a:gd name="connsiteX0" fmla="*/ 0 w 780143"/>
                    <a:gd name="connsiteY0" fmla="*/ 60 h 152460"/>
                    <a:gd name="connsiteX1" fmla="*/ 435429 w 780143"/>
                    <a:gd name="connsiteY1" fmla="*/ 60 h 152460"/>
                    <a:gd name="connsiteX2" fmla="*/ 638629 w 780143"/>
                    <a:gd name="connsiteY2" fmla="*/ 50860 h 152460"/>
                    <a:gd name="connsiteX3" fmla="*/ 689429 w 780143"/>
                    <a:gd name="connsiteY3" fmla="*/ 127060 h 152460"/>
                    <a:gd name="connsiteX4" fmla="*/ 780143 w 780143"/>
                    <a:gd name="connsiteY4" fmla="*/ 152460 h 152460"/>
                    <a:gd name="connsiteX5" fmla="*/ 780143 w 780143"/>
                    <a:gd name="connsiteY5" fmla="*/ 152460 h 152460"/>
                    <a:gd name="connsiteX0" fmla="*/ 0 w 780143"/>
                    <a:gd name="connsiteY0" fmla="*/ 60 h 152460"/>
                    <a:gd name="connsiteX1" fmla="*/ 435429 w 780143"/>
                    <a:gd name="connsiteY1" fmla="*/ 60 h 152460"/>
                    <a:gd name="connsiteX2" fmla="*/ 638629 w 780143"/>
                    <a:gd name="connsiteY2" fmla="*/ 50860 h 152460"/>
                    <a:gd name="connsiteX3" fmla="*/ 689429 w 780143"/>
                    <a:gd name="connsiteY3" fmla="*/ 127060 h 152460"/>
                    <a:gd name="connsiteX4" fmla="*/ 780143 w 780143"/>
                    <a:gd name="connsiteY4" fmla="*/ 152460 h 152460"/>
                    <a:gd name="connsiteX5" fmla="*/ 780143 w 780143"/>
                    <a:gd name="connsiteY5" fmla="*/ 152460 h 152460"/>
                    <a:gd name="connsiteX0" fmla="*/ 0 w 780143"/>
                    <a:gd name="connsiteY0" fmla="*/ 256 h 152656"/>
                    <a:gd name="connsiteX1" fmla="*/ 435429 w 780143"/>
                    <a:gd name="connsiteY1" fmla="*/ 256 h 152656"/>
                    <a:gd name="connsiteX2" fmla="*/ 605700 w 780143"/>
                    <a:gd name="connsiteY2" fmla="*/ 35858 h 152656"/>
                    <a:gd name="connsiteX3" fmla="*/ 689429 w 780143"/>
                    <a:gd name="connsiteY3" fmla="*/ 127256 h 152656"/>
                    <a:gd name="connsiteX4" fmla="*/ 780143 w 780143"/>
                    <a:gd name="connsiteY4" fmla="*/ 152656 h 152656"/>
                    <a:gd name="connsiteX5" fmla="*/ 780143 w 780143"/>
                    <a:gd name="connsiteY5" fmla="*/ 152656 h 152656"/>
                    <a:gd name="connsiteX0" fmla="*/ 0 w 780143"/>
                    <a:gd name="connsiteY0" fmla="*/ 84 h 152484"/>
                    <a:gd name="connsiteX1" fmla="*/ 435429 w 780143"/>
                    <a:gd name="connsiteY1" fmla="*/ 84 h 152484"/>
                    <a:gd name="connsiteX2" fmla="*/ 605700 w 780143"/>
                    <a:gd name="connsiteY2" fmla="*/ 35686 h 152484"/>
                    <a:gd name="connsiteX3" fmla="*/ 689429 w 780143"/>
                    <a:gd name="connsiteY3" fmla="*/ 127084 h 152484"/>
                    <a:gd name="connsiteX4" fmla="*/ 780143 w 780143"/>
                    <a:gd name="connsiteY4" fmla="*/ 152484 h 152484"/>
                    <a:gd name="connsiteX5" fmla="*/ 780143 w 780143"/>
                    <a:gd name="connsiteY5" fmla="*/ 152484 h 152484"/>
                    <a:gd name="connsiteX0" fmla="*/ 0 w 780143"/>
                    <a:gd name="connsiteY0" fmla="*/ 0 h 152400"/>
                    <a:gd name="connsiteX1" fmla="*/ 435429 w 780143"/>
                    <a:gd name="connsiteY1" fmla="*/ 0 h 152400"/>
                    <a:gd name="connsiteX2" fmla="*/ 605700 w 780143"/>
                    <a:gd name="connsiteY2" fmla="*/ 35602 h 152400"/>
                    <a:gd name="connsiteX3" fmla="*/ 689429 w 780143"/>
                    <a:gd name="connsiteY3" fmla="*/ 127000 h 152400"/>
                    <a:gd name="connsiteX4" fmla="*/ 780143 w 780143"/>
                    <a:gd name="connsiteY4" fmla="*/ 152400 h 152400"/>
                    <a:gd name="connsiteX5" fmla="*/ 780143 w 780143"/>
                    <a:gd name="connsiteY5" fmla="*/ 152400 h 152400"/>
                    <a:gd name="connsiteX0" fmla="*/ 0 w 780143"/>
                    <a:gd name="connsiteY0" fmla="*/ 0 h 152400"/>
                    <a:gd name="connsiteX1" fmla="*/ 435429 w 780143"/>
                    <a:gd name="connsiteY1" fmla="*/ 0 h 152400"/>
                    <a:gd name="connsiteX2" fmla="*/ 605700 w 780143"/>
                    <a:gd name="connsiteY2" fmla="*/ 35602 h 152400"/>
                    <a:gd name="connsiteX3" fmla="*/ 689429 w 780143"/>
                    <a:gd name="connsiteY3" fmla="*/ 127000 h 152400"/>
                    <a:gd name="connsiteX4" fmla="*/ 780143 w 780143"/>
                    <a:gd name="connsiteY4" fmla="*/ 152400 h 152400"/>
                    <a:gd name="connsiteX5" fmla="*/ 780143 w 780143"/>
                    <a:gd name="connsiteY5" fmla="*/ 152400 h 152400"/>
                    <a:gd name="connsiteX0" fmla="*/ 0 w 780143"/>
                    <a:gd name="connsiteY0" fmla="*/ 0 h 152400"/>
                    <a:gd name="connsiteX1" fmla="*/ 435429 w 780143"/>
                    <a:gd name="connsiteY1" fmla="*/ 0 h 152400"/>
                    <a:gd name="connsiteX2" fmla="*/ 605700 w 780143"/>
                    <a:gd name="connsiteY2" fmla="*/ 35602 h 152400"/>
                    <a:gd name="connsiteX3" fmla="*/ 689429 w 780143"/>
                    <a:gd name="connsiteY3" fmla="*/ 127000 h 152400"/>
                    <a:gd name="connsiteX4" fmla="*/ 780143 w 780143"/>
                    <a:gd name="connsiteY4" fmla="*/ 152400 h 152400"/>
                    <a:gd name="connsiteX5" fmla="*/ 780143 w 780143"/>
                    <a:gd name="connsiteY5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0143" h="152400">
                      <a:moveTo>
                        <a:pt x="0" y="0"/>
                      </a:moveTo>
                      <a:lnTo>
                        <a:pt x="435429" y="0"/>
                      </a:lnTo>
                      <a:cubicBezTo>
                        <a:pt x="527466" y="1323"/>
                        <a:pt x="536530" y="10658"/>
                        <a:pt x="605700" y="35602"/>
                      </a:cubicBezTo>
                      <a:cubicBezTo>
                        <a:pt x="656657" y="80924"/>
                        <a:pt x="672496" y="101600"/>
                        <a:pt x="689429" y="127000"/>
                      </a:cubicBezTo>
                      <a:cubicBezTo>
                        <a:pt x="734110" y="159771"/>
                        <a:pt x="749905" y="143933"/>
                        <a:pt x="780143" y="152400"/>
                      </a:cubicBezTo>
                      <a:lnTo>
                        <a:pt x="780143" y="152400"/>
                      </a:lnTo>
                    </a:path>
                  </a:pathLst>
                </a:cu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4644008" y="3193143"/>
                  <a:ext cx="653706" cy="0"/>
                </a:xfrm>
                <a:prstGeom prst="lin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フリーフォーム 35"/>
                <p:cNvSpPr/>
                <p:nvPr/>
              </p:nvSpPr>
              <p:spPr>
                <a:xfrm>
                  <a:off x="5298961" y="2900244"/>
                  <a:ext cx="658570" cy="423005"/>
                </a:xfrm>
                <a:custGeom>
                  <a:avLst/>
                  <a:gdLst>
                    <a:gd name="connsiteX0" fmla="*/ 0 w 658570"/>
                    <a:gd name="connsiteY0" fmla="*/ 423005 h 423005"/>
                    <a:gd name="connsiteX1" fmla="*/ 0 w 658570"/>
                    <a:gd name="connsiteY1" fmla="*/ 0 h 423005"/>
                    <a:gd name="connsiteX2" fmla="*/ 658570 w 658570"/>
                    <a:gd name="connsiteY2" fmla="*/ 0 h 423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8570" h="423005">
                      <a:moveTo>
                        <a:pt x="0" y="423005"/>
                      </a:moveTo>
                      <a:lnTo>
                        <a:pt x="0" y="0"/>
                      </a:lnTo>
                      <a:lnTo>
                        <a:pt x="658570" y="0"/>
                      </a:lnTo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フリーフォーム 36"/>
                <p:cNvSpPr/>
                <p:nvPr/>
              </p:nvSpPr>
              <p:spPr>
                <a:xfrm>
                  <a:off x="5957531" y="2639348"/>
                  <a:ext cx="324220" cy="491395"/>
                </a:xfrm>
                <a:custGeom>
                  <a:avLst/>
                  <a:gdLst>
                    <a:gd name="connsiteX0" fmla="*/ 0 w 324220"/>
                    <a:gd name="connsiteY0" fmla="*/ 481264 h 491395"/>
                    <a:gd name="connsiteX1" fmla="*/ 0 w 324220"/>
                    <a:gd name="connsiteY1" fmla="*/ 0 h 491395"/>
                    <a:gd name="connsiteX2" fmla="*/ 159577 w 324220"/>
                    <a:gd name="connsiteY2" fmla="*/ 0 h 491395"/>
                    <a:gd name="connsiteX3" fmla="*/ 324220 w 324220"/>
                    <a:gd name="connsiteY3" fmla="*/ 491395 h 491395"/>
                    <a:gd name="connsiteX4" fmla="*/ 324220 w 324220"/>
                    <a:gd name="connsiteY4" fmla="*/ 491395 h 49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220" h="491395">
                      <a:moveTo>
                        <a:pt x="0" y="481264"/>
                      </a:moveTo>
                      <a:lnTo>
                        <a:pt x="0" y="0"/>
                      </a:lnTo>
                      <a:lnTo>
                        <a:pt x="159577" y="0"/>
                      </a:lnTo>
                      <a:lnTo>
                        <a:pt x="324220" y="491395"/>
                      </a:lnTo>
                      <a:lnTo>
                        <a:pt x="324220" y="491395"/>
                      </a:lnTo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" name="直線コネクタ 37"/>
                <p:cNvCxnSpPr/>
                <p:nvPr/>
              </p:nvCxnSpPr>
              <p:spPr>
                <a:xfrm flipH="1">
                  <a:off x="6185352" y="2827606"/>
                  <a:ext cx="241133" cy="0"/>
                </a:xfrm>
                <a:prstGeom prst="line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/>
              <p:cNvSpPr/>
              <p:nvPr/>
            </p:nvSpPr>
            <p:spPr>
              <a:xfrm>
                <a:off x="2214646" y="4656133"/>
                <a:ext cx="269304" cy="107722"/>
              </a:xfrm>
              <a:prstGeom prst="rect">
                <a:avLst/>
              </a:prstGeom>
              <a:grp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>
                <a:normAutofit fontScale="85000" lnSpcReduction="20000"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7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津波高</a:t>
                </a:r>
                <a:endParaRPr lang="en-US" altLang="ja-JP" sz="7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2234101" y="4918898"/>
                <a:ext cx="569067" cy="123111"/>
              </a:xfrm>
              <a:prstGeom prst="rect">
                <a:avLst/>
              </a:prstGeom>
              <a:grp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t" anchorCtr="0">
                <a:normAutofit fontScale="85000" lnSpcReduction="20000"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800" dirty="0" smtClean="0">
                    <a:solidFill>
                      <a:schemeClr val="tx1"/>
                    </a:solidFill>
                    <a:latin typeface="+mn-ea"/>
                    <a:cs typeface="メイリオ" panose="020B0604030504040204" pitchFamily="50" charset="-128"/>
                  </a:rPr>
                  <a:t>HWL</a:t>
                </a:r>
                <a:r>
                  <a:rPr lang="ja-JP" altLang="en-US" sz="800" dirty="0" smtClean="0">
                    <a:solidFill>
                      <a:schemeClr val="tx1"/>
                    </a:solidFill>
                    <a:latin typeface="+mn-ea"/>
                    <a:cs typeface="メイリオ" panose="020B0604030504040204" pitchFamily="50" charset="-128"/>
                  </a:rPr>
                  <a:t> </a:t>
                </a:r>
                <a:r>
                  <a:rPr lang="en-US" altLang="ja-JP" sz="700" dirty="0" smtClean="0">
                    <a:solidFill>
                      <a:schemeClr val="tx1"/>
                    </a:solidFill>
                    <a:latin typeface="+mn-ea"/>
                    <a:cs typeface="メイリオ" panose="020B0604030504040204" pitchFamily="50" charset="-128"/>
                  </a:rPr>
                  <a:t>OP-2.2m</a:t>
                </a:r>
                <a:endParaRPr lang="en-US" altLang="ja-JP" sz="800" dirty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>
                <a:off x="2934678" y="4525624"/>
                <a:ext cx="269304" cy="107722"/>
              </a:xfrm>
              <a:prstGeom prst="rect">
                <a:avLst/>
              </a:prstGeom>
              <a:grp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t" anchorCtr="0">
                <a:normAutofit fontScale="85000" lnSpcReduction="20000"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7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rPr>
                  <a:t>埋立地</a:t>
                </a:r>
                <a:endParaRPr lang="en-US" altLang="ja-JP" sz="7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9" name="正方形/長方形 28"/>
            <p:cNvSpPr/>
            <p:nvPr/>
          </p:nvSpPr>
          <p:spPr>
            <a:xfrm>
              <a:off x="3122858" y="1582897"/>
              <a:ext cx="490519" cy="10772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7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非作用タイプ</a:t>
              </a:r>
              <a:endParaRPr lang="en-US" altLang="ja-JP" sz="7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39" name="正方形/長方形 38"/>
          <p:cNvSpPr/>
          <p:nvPr/>
        </p:nvSpPr>
        <p:spPr>
          <a:xfrm>
            <a:off x="982265" y="4324110"/>
            <a:ext cx="3112064" cy="95968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36000">
            <a:spAutoFit/>
          </a:bodyPr>
          <a:lstStyle/>
          <a:p>
            <a:pPr algn="just"/>
            <a:r>
              <a:rPr lang="ja-JP" altLang="en-US" sz="1200" u="sng" dirty="0" smtClean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漂流物の衝突について</a:t>
            </a:r>
            <a:endParaRPr lang="en-US" altLang="ja-JP" sz="1200" u="sng" dirty="0" smtClean="0">
              <a:solidFill>
                <a:schemeClr val="tx1"/>
              </a:solidFill>
              <a:latin typeface="ＭＳ Ｐゴシック" charset="-128"/>
              <a:ea typeface="Meiryo UI" pitchFamily="50" charset="-128"/>
              <a:cs typeface="Meiryo UI" pitchFamily="50" charset="-128"/>
            </a:endParaRPr>
          </a:p>
          <a:p>
            <a:pPr algn="just"/>
            <a:r>
              <a:rPr lang="ja-JP" altLang="en-US" sz="1200" dirty="0" smtClean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対象</a:t>
            </a:r>
            <a:r>
              <a:rPr lang="ja-JP" altLang="en-US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とする漂流物には、木材、船舶、コンテナ等が考えられるが、木材および漁船を代表的な漂流物とし、津波シミュレーションより得られた津波流速や木材・漁船の平均的な諸元を用いて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試算。</a:t>
            </a:r>
            <a:endParaRPr lang="en-US" altLang="ja-JP" sz="1400" b="1" dirty="0">
              <a:solidFill>
                <a:schemeClr val="tx1"/>
              </a:solidFill>
              <a:latin typeface="ＭＳ Ｐゴシック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39800" y="4077072"/>
            <a:ext cx="6456123" cy="24273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1007527" y="5499056"/>
            <a:ext cx="3041305" cy="626701"/>
          </a:xfrm>
          <a:prstGeom prst="rect">
            <a:avLst/>
          </a:prstGeom>
          <a:noFill/>
          <a:ln w="190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just"/>
            <a:r>
              <a:rPr lang="en-US" altLang="ja-JP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※</a:t>
            </a:r>
            <a:r>
              <a:rPr lang="ja-JP" altLang="en-US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コンテナや大型船舶については、衝突力が大きく（衝突力で約</a:t>
            </a:r>
            <a:r>
              <a:rPr lang="en-US" altLang="ja-JP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2</a:t>
            </a:r>
            <a:r>
              <a:rPr lang="ja-JP" altLang="en-US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～</a:t>
            </a:r>
            <a:r>
              <a:rPr lang="en-US" altLang="ja-JP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30</a:t>
            </a:r>
            <a:r>
              <a:rPr lang="ja-JP" altLang="en-US" sz="1200" dirty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倍）、全体的な点検を行う上では過大となるため、検討対象より</a:t>
            </a:r>
            <a:r>
              <a:rPr lang="ja-JP" altLang="en-US" sz="1200" dirty="0" smtClean="0">
                <a:solidFill>
                  <a:schemeClr val="tx1"/>
                </a:solidFill>
                <a:latin typeface="ＭＳ Ｐゴシック" charset="-128"/>
                <a:ea typeface="Meiryo UI" pitchFamily="50" charset="-128"/>
                <a:cs typeface="Meiryo UI" pitchFamily="50" charset="-128"/>
              </a:rPr>
              <a:t>除外。</a:t>
            </a:r>
            <a:endParaRPr lang="ja-JP" altLang="ja-JP" sz="1200" dirty="0">
              <a:solidFill>
                <a:schemeClr val="tx1"/>
              </a:solidFill>
              <a:latin typeface="ＭＳ Ｐゴシック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76" y="4067943"/>
            <a:ext cx="3198379" cy="242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円/楕円 7"/>
          <p:cNvSpPr/>
          <p:nvPr/>
        </p:nvSpPr>
        <p:spPr>
          <a:xfrm>
            <a:off x="5944112" y="6211614"/>
            <a:ext cx="792088" cy="2790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7217526" y="6288128"/>
            <a:ext cx="356793" cy="125995"/>
          </a:xfrm>
          <a:prstGeom prst="rightArrow">
            <a:avLst>
              <a:gd name="adj1" fmla="val 45028"/>
              <a:gd name="adj2" fmla="val 82310"/>
            </a:avLst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97888" y="6256232"/>
            <a:ext cx="1332096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altLang="ja-JP" sz="1400" b="1" u="sng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20kN/m</a:t>
            </a:r>
            <a:r>
              <a:rPr lang="ja-JP" altLang="en-US" sz="1400" b="1" u="sng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を採用</a:t>
            </a:r>
            <a:endParaRPr kumimoji="1" lang="ja-JP" altLang="en-US" sz="1400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11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141288" y="620688"/>
            <a:ext cx="8247136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■津波波力および漂流物による構造物点検</a:t>
            </a:r>
            <a:endParaRPr lang="en-US" altLang="ja-JP" sz="14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3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＜代表的な断面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例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＞</a:t>
            </a:r>
            <a:r>
              <a:rPr lang="ja-JP" altLang="en-US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1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　　　　　　　　　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5701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断面　　　　　　　　　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6001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断面　　　　　　　　　　　　　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6205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断面</a:t>
            </a:r>
            <a:r>
              <a:rPr lang="ja-JP" altLang="en-US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endParaRPr lang="en-US" altLang="ja-JP" sz="1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＜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点検箇所平面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位置図（堺泉北港）＞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620713"/>
            <a:ext cx="9140825" cy="623728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646236" y="1412776"/>
            <a:ext cx="7875935" cy="1538488"/>
            <a:chOff x="646236" y="1170432"/>
            <a:chExt cx="7875935" cy="153848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646236" y="1203251"/>
              <a:ext cx="7875935" cy="1505669"/>
              <a:chOff x="646236" y="1844824"/>
              <a:chExt cx="7875935" cy="1505669"/>
            </a:xfrm>
          </p:grpSpPr>
          <p:pic>
            <p:nvPicPr>
              <p:cNvPr id="16" name="図 15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25" t="18014" r="22458" b="30930"/>
              <a:stretch/>
            </p:blipFill>
            <p:spPr bwMode="auto">
              <a:xfrm>
                <a:off x="646236" y="1844824"/>
                <a:ext cx="2581275" cy="1398676"/>
              </a:xfrm>
              <a:prstGeom prst="rect">
                <a:avLst/>
              </a:prstGeom>
              <a:noFill/>
              <a:ln w="1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" name="AutoShape 4"/>
              <p:cNvSpPr>
                <a:spLocks noChangeShapeType="1"/>
              </p:cNvSpPr>
              <p:nvPr/>
            </p:nvSpPr>
            <p:spPr bwMode="auto">
              <a:xfrm flipH="1">
                <a:off x="1547664" y="2040500"/>
                <a:ext cx="641350" cy="0"/>
              </a:xfrm>
              <a:prstGeom prst="straightConnector1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786408" y="1916832"/>
                <a:ext cx="1150466" cy="296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6000" tIns="0" rIns="3600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津　波　高　</a:t>
                </a:r>
                <a:r>
                  <a:rPr kumimoji="1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4.760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護岸天端高　</a:t>
                </a:r>
                <a:r>
                  <a:rPr kumimoji="1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4.350</a:t>
                </a:r>
                <a:endParaRPr kumimoji="1" lang="ja-JP" altLang="ja-JP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pic>
            <p:nvPicPr>
              <p:cNvPr id="19" name="図 18"/>
              <p:cNvPicPr/>
              <p:nvPr/>
            </p:nvPicPr>
            <p:blipFill rotWithShape="1">
              <a:blip r:embed="rId3" cstate="print"/>
              <a:srcRect l="41533" t="18075" r="7667" b="30133"/>
              <a:stretch/>
            </p:blipFill>
            <p:spPr bwMode="auto">
              <a:xfrm>
                <a:off x="3491880" y="1844824"/>
                <a:ext cx="2743200" cy="1440160"/>
              </a:xfrm>
              <a:prstGeom prst="rect">
                <a:avLst/>
              </a:prstGeom>
              <a:noFill/>
              <a:ln w="1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AutoShape 4"/>
              <p:cNvSpPr>
                <a:spLocks noChangeShapeType="1"/>
              </p:cNvSpPr>
              <p:nvPr/>
            </p:nvSpPr>
            <p:spPr bwMode="auto">
              <a:xfrm flipH="1">
                <a:off x="3817615" y="2164168"/>
                <a:ext cx="641350" cy="0"/>
              </a:xfrm>
              <a:prstGeom prst="straightConnector1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987824" y="1899734"/>
                <a:ext cx="1150466" cy="44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6000" tIns="0" rIns="3600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護岸天端高　</a:t>
                </a:r>
                <a:r>
                  <a:rPr kumimoji="1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6.350</a:t>
                </a:r>
              </a:p>
              <a:p>
                <a:pPr algn="just">
                  <a:lnSpc>
                    <a:spcPts val="1100"/>
                  </a:lnSpc>
                </a:pPr>
                <a:r>
                  <a:rPr lang="ja-JP" altLang="en-US" sz="900" dirty="0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津</a:t>
                </a:r>
                <a:r>
                  <a:rPr lang="ja-JP" altLang="en-US" sz="900" dirty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　波　高　</a:t>
                </a:r>
                <a:r>
                  <a:rPr lang="en-US" altLang="ja-JP" sz="900" dirty="0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5.060</a:t>
                </a:r>
                <a:endParaRPr lang="en-US" altLang="ja-JP" sz="900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ja-JP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pic>
            <p:nvPicPr>
              <p:cNvPr id="22" name="図 21"/>
              <p:cNvPicPr/>
              <p:nvPr/>
            </p:nvPicPr>
            <p:blipFill rotWithShape="1">
              <a:blip r:embed="rId4" cstate="print"/>
              <a:srcRect l="28931" t="12030" r="25906" b="44426"/>
              <a:stretch/>
            </p:blipFill>
            <p:spPr bwMode="auto">
              <a:xfrm>
                <a:off x="6156176" y="1844824"/>
                <a:ext cx="2365995" cy="1505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テキスト ボックス 23"/>
              <p:cNvSpPr txBox="1">
                <a:spLocks noChangeArrowheads="1"/>
              </p:cNvSpPr>
              <p:nvPr/>
            </p:nvSpPr>
            <p:spPr bwMode="auto">
              <a:xfrm>
                <a:off x="6012160" y="2006653"/>
                <a:ext cx="1150466" cy="313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6000" tIns="0" rIns="3600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護岸天端高　</a:t>
                </a:r>
                <a:r>
                  <a:rPr kumimoji="1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5.850</a:t>
                </a:r>
              </a:p>
              <a:p>
                <a:pPr algn="just">
                  <a:lnSpc>
                    <a:spcPts val="1100"/>
                  </a:lnSpc>
                </a:pPr>
                <a:r>
                  <a:rPr lang="ja-JP" altLang="en-US" sz="900" dirty="0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津</a:t>
                </a:r>
                <a:r>
                  <a:rPr lang="ja-JP" altLang="en-US" sz="900" dirty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　波　高　</a:t>
                </a:r>
                <a:r>
                  <a:rPr lang="en-US" altLang="ja-JP" sz="900" dirty="0" smtClean="0">
                    <a:solidFill>
                      <a:srgbClr val="FF0000"/>
                    </a:solidFill>
                    <a:latin typeface="メイリオ" pitchFamily="50" charset="-128"/>
                    <a:ea typeface="メイリオ" pitchFamily="50" charset="-128"/>
                    <a:cs typeface="ＭＳ Ｐゴシック" pitchFamily="50" charset="-128"/>
                  </a:rPr>
                  <a:t>4.470</a:t>
                </a:r>
                <a:endParaRPr lang="en-US" altLang="ja-JP" sz="900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ja-JP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" name="AutoShape 4"/>
              <p:cNvSpPr>
                <a:spLocks noChangeShapeType="1"/>
              </p:cNvSpPr>
              <p:nvPr/>
            </p:nvSpPr>
            <p:spPr bwMode="auto">
              <a:xfrm flipH="1">
                <a:off x="6444208" y="2276872"/>
                <a:ext cx="641350" cy="0"/>
              </a:xfrm>
              <a:prstGeom prst="straightConnector1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" name="二等辺三角形 4"/>
              <p:cNvSpPr>
                <a:spLocks noChangeAspect="1"/>
              </p:cNvSpPr>
              <p:nvPr/>
            </p:nvSpPr>
            <p:spPr>
              <a:xfrm rot="10800000">
                <a:off x="1911199" y="1968499"/>
                <a:ext cx="72000" cy="72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二等辺三角形 16"/>
              <p:cNvSpPr>
                <a:spLocks noChangeAspect="1"/>
              </p:cNvSpPr>
              <p:nvPr/>
            </p:nvSpPr>
            <p:spPr>
              <a:xfrm rot="10800000">
                <a:off x="4069893" y="2093696"/>
                <a:ext cx="72000" cy="72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二等辺三角形 17"/>
              <p:cNvSpPr>
                <a:spLocks noChangeAspect="1"/>
              </p:cNvSpPr>
              <p:nvPr/>
            </p:nvSpPr>
            <p:spPr>
              <a:xfrm rot="10800000">
                <a:off x="6660232" y="2204872"/>
                <a:ext cx="72000" cy="72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6" name="正方形/長方形 45"/>
            <p:cNvSpPr/>
            <p:nvPr/>
          </p:nvSpPr>
          <p:spPr>
            <a:xfrm>
              <a:off x="7115620" y="1170432"/>
              <a:ext cx="136430" cy="345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7849306" y="1203251"/>
              <a:ext cx="132588" cy="395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5666"/>
          <a:stretch/>
        </p:blipFill>
        <p:spPr bwMode="auto">
          <a:xfrm>
            <a:off x="179512" y="3338285"/>
            <a:ext cx="8776585" cy="3125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円/楕円 7"/>
          <p:cNvSpPr/>
          <p:nvPr/>
        </p:nvSpPr>
        <p:spPr>
          <a:xfrm>
            <a:off x="6235080" y="4509120"/>
            <a:ext cx="2721017" cy="16561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２－２　堤外施設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（護岸・防波堤）の</a:t>
            </a:r>
            <a:r>
              <a:rPr lang="ja-JP" altLang="en-US" sz="2400" b="1" dirty="0">
                <a:solidFill>
                  <a:schemeClr val="bg1"/>
                </a:solidFill>
              </a:rPr>
              <a:t>詳細点検結果について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7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12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141288" y="620688"/>
            <a:ext cx="8247136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■津波波力および漂流物による構造物点検</a:t>
            </a:r>
            <a:endParaRPr lang="en-US" altLang="ja-JP" sz="14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3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＜代表的な断面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例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＞</a:t>
            </a:r>
            <a:r>
              <a:rPr lang="ja-JP" altLang="en-US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12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　　　　　　　　　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6401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断面　　　　　　　　　　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6601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断面　　　　　　　　　　　　　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7001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断面</a:t>
            </a:r>
            <a:r>
              <a:rPr lang="ja-JP" altLang="en-US" sz="12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endParaRPr lang="en-US" altLang="ja-JP" sz="1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＜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点検箇所平面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位置図（阪南港外）＞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620713"/>
            <a:ext cx="9140825" cy="623728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5666"/>
          <a:stretch/>
        </p:blipFill>
        <p:spPr bwMode="auto">
          <a:xfrm>
            <a:off x="179512" y="3338285"/>
            <a:ext cx="8776585" cy="3125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円/楕円 27"/>
          <p:cNvSpPr/>
          <p:nvPr/>
        </p:nvSpPr>
        <p:spPr>
          <a:xfrm rot="903991">
            <a:off x="113417" y="3969424"/>
            <a:ext cx="6205857" cy="179342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6" y="1491614"/>
            <a:ext cx="8159178" cy="132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２－２　堤外施設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（護岸・防波堤）の</a:t>
            </a:r>
            <a:r>
              <a:rPr lang="ja-JP" altLang="en-US" sz="2400" b="1" dirty="0">
                <a:solidFill>
                  <a:schemeClr val="bg1"/>
                </a:solidFill>
              </a:rPr>
              <a:t>詳細点検結果について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9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13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154364" y="620688"/>
            <a:ext cx="888213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■津波波力および漂流物による構造物点検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【</a:t>
            </a: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結果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】</a:t>
            </a:r>
            <a:endParaRPr lang="en-US" altLang="ja-JP" sz="14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各護岸の津波波力および漂流物による荷重に対し、護岸の断面検討結果を以下に示す。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なお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、今回報告範囲対象施設のうち、以下の条件に該当する施設は検討対象外とした。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①護岸天端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高と背後地盤高が同一の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護岸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(5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施設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②津波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作用高が背後地盤より低い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護岸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(1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施設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③護岸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前面の消波ブロック天端が護岸天端高より高い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護岸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(1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施設</a:t>
            </a:r>
            <a:r>
              <a:rPr lang="en-US" altLang="ja-JP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>
              <a:spcBef>
                <a:spcPct val="20000"/>
              </a:spcBef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＜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検討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結果（堺泉北港）＞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6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620713"/>
            <a:ext cx="9140825" cy="623728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55969"/>
            <a:ext cx="8712969" cy="310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２－２　堤外施設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（護岸・防波堤）の</a:t>
            </a:r>
            <a:r>
              <a:rPr lang="ja-JP" altLang="en-US" sz="2400" b="1" dirty="0">
                <a:solidFill>
                  <a:schemeClr val="bg1"/>
                </a:solidFill>
              </a:rPr>
              <a:t>詳細点検結果について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92850" y="674561"/>
            <a:ext cx="1740875" cy="1170263"/>
            <a:chOff x="6292850" y="674561"/>
            <a:chExt cx="1740875" cy="117026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74561"/>
              <a:ext cx="1733533" cy="1170263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300192" y="674561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①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" name="フリーフォーム 2"/>
            <p:cNvSpPr/>
            <p:nvPr/>
          </p:nvSpPr>
          <p:spPr>
            <a:xfrm>
              <a:off x="6292850" y="1282700"/>
              <a:ext cx="755650" cy="31750"/>
            </a:xfrm>
            <a:custGeom>
              <a:avLst/>
              <a:gdLst>
                <a:gd name="connsiteX0" fmla="*/ 0 w 755650"/>
                <a:gd name="connsiteY0" fmla="*/ 31750 h 31750"/>
                <a:gd name="connsiteX1" fmla="*/ 704850 w 755650"/>
                <a:gd name="connsiteY1" fmla="*/ 31750 h 31750"/>
                <a:gd name="connsiteX2" fmla="*/ 755650 w 755650"/>
                <a:gd name="connsiteY2" fmla="*/ 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50" h="31750">
                  <a:moveTo>
                    <a:pt x="0" y="31750"/>
                  </a:moveTo>
                  <a:lnTo>
                    <a:pt x="704850" y="31750"/>
                  </a:lnTo>
                  <a:lnTo>
                    <a:pt x="75565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0192" y="1314450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②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444208" y="1182786"/>
              <a:ext cx="307777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kumimoji="1" lang="ja-JP" altLang="en-US" sz="800" dirty="0" smtClean="0">
                  <a:solidFill>
                    <a:srgbClr val="00B0F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rPr>
                <a:t>津波高</a:t>
              </a:r>
              <a:endParaRPr kumimoji="1" lang="ja-JP" altLang="en-US" sz="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6300192" y="1916832"/>
            <a:ext cx="2304256" cy="1059899"/>
            <a:chOff x="6300192" y="1916832"/>
            <a:chExt cx="2304256" cy="1059899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69"/>
            <a:stretch/>
          </p:blipFill>
          <p:spPr bwMode="auto">
            <a:xfrm>
              <a:off x="6300192" y="1916832"/>
              <a:ext cx="2304256" cy="1059899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300616" y="1916832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③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8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14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141288" y="620688"/>
            <a:ext cx="888213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■津波波力および漂流物による構造物点検</a:t>
            </a:r>
            <a:r>
              <a:rPr lang="en-US" altLang="ja-JP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【</a:t>
            </a:r>
            <a:r>
              <a:rPr lang="ja-JP" altLang="en-US" sz="1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結果</a:t>
            </a:r>
            <a:r>
              <a:rPr lang="en-US" altLang="ja-JP" sz="14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】</a:t>
            </a:r>
            <a:endParaRPr lang="en-US" altLang="ja-JP" sz="14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3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</a:pP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＜</a:t>
            </a:r>
            <a:r>
              <a:rPr lang="ja-JP" altLang="en-US" sz="12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検討</a:t>
            </a:r>
            <a:r>
              <a:rPr lang="ja-JP" altLang="en-US" sz="12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結果（阪南港外）＞</a:t>
            </a: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8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6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1200" b="1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altLang="ja-JP" sz="3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■まとめ</a:t>
            </a:r>
            <a:endParaRPr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620713"/>
            <a:ext cx="9140825" cy="623728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251521" y="5733256"/>
            <a:ext cx="8424936" cy="79208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anchor="ctr">
            <a:no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津波及び漂流物荷重が作用する全ての断面において、構造物の曲げ・せん断の許容応力度を満足して</a:t>
            </a:r>
            <a:r>
              <a:rPr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いる。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ja-JP" altLang="en-US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</a:t>
            </a:r>
            <a:r>
              <a:rPr lang="ja-JP" altLang="en-US" sz="1400" b="1" u="sng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護岸・防波堤に</a:t>
            </a:r>
            <a:r>
              <a:rPr lang="ja-JP" altLang="en-US" sz="1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ついては、津波・漂流物に対する補強は不要。</a:t>
            </a:r>
            <a:endParaRPr lang="en-US" altLang="ja-JP" sz="1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15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  <p:graphicFrame>
        <p:nvGraphicFramePr>
          <p:cNvPr id="9" name="表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97170635"/>
              </p:ext>
            </p:extLst>
          </p:nvPr>
        </p:nvGraphicFramePr>
        <p:xfrm>
          <a:off x="251514" y="1412776"/>
          <a:ext cx="8640972" cy="388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  <a:gridCol w="454788"/>
              </a:tblGrid>
              <a:tr h="205871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統一番号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港名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地区名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構造物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種別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計算条件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漂流物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荷重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曲げ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モーメント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en-US" altLang="ja-JP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せん断力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en-US" altLang="ja-JP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断面諸元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照査結果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092"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堤防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天端高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背後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地盤高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消波工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天端高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津波高</a:t>
                      </a:r>
                      <a:r>
                        <a:rPr kumimoji="1" lang="en-US" altLang="ja-JP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L2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検討幅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断面積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断面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係数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発生曲げ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応力度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許容曲げ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応力度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発生せん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断応力度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許容せん</a:t>
                      </a:r>
                      <a:endParaRPr kumimoji="1" lang="en-US" altLang="ja-JP" sz="65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断応力度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6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結果</a:t>
                      </a:r>
                      <a:endParaRPr kumimoji="1" lang="ja-JP" altLang="en-US" sz="6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401"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OP(m)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OP(m)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OP(m)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OP(m)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（</a:t>
                      </a:r>
                      <a:r>
                        <a:rPr kumimoji="1" lang="en-US" altLang="ja-JP" sz="550" b="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kN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/m</a:t>
                      </a:r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）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（</a:t>
                      </a:r>
                      <a:r>
                        <a:rPr kumimoji="1" lang="en-US" altLang="ja-JP" sz="550" b="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kN</a:t>
                      </a:r>
                      <a:r>
                        <a:rPr kumimoji="1" lang="ja-JP" altLang="en-US" sz="550" b="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ｍ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/m</a:t>
                      </a:r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）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（</a:t>
                      </a:r>
                      <a:r>
                        <a:rPr kumimoji="1" lang="en-US" altLang="ja-JP" sz="550" b="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kN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/m</a:t>
                      </a:r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）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Ｈ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(m/m)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A(m</a:t>
                      </a:r>
                      <a:r>
                        <a:rPr kumimoji="1" lang="en-US" altLang="ja-JP" sz="550" b="0" baseline="300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Z(m</a:t>
                      </a:r>
                      <a:r>
                        <a:rPr kumimoji="1" lang="en-US" altLang="ja-JP" sz="550" b="0" baseline="300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/m)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σc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(N/mm</a:t>
                      </a:r>
                      <a:r>
                        <a:rPr kumimoji="1" lang="en-US" altLang="ja-JP" sz="550" b="0" baseline="300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err="1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σca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(N/mm</a:t>
                      </a:r>
                      <a:r>
                        <a:rPr kumimoji="1" lang="en-US" altLang="ja-JP" sz="550" b="0" baseline="300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Τ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(N/mm</a:t>
                      </a:r>
                      <a:r>
                        <a:rPr kumimoji="1" lang="en-US" altLang="ja-JP" sz="550" b="0" baseline="300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Ta(N/mm</a:t>
                      </a:r>
                      <a:r>
                        <a:rPr kumimoji="1" lang="en-US" altLang="ja-JP" sz="550" b="0" baseline="3000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55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55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6401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岸和田木材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en-US" altLang="ja-JP" sz="6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5.240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180.889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131.349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1.500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0.121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0.044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6501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阪南港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</a:t>
                      </a:r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区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3.950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4.460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113.475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74.798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0.375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0.303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6502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阪南港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</a:t>
                      </a:r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区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4.410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3.334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28.387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0.002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0.009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6503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阪南港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</a:t>
                      </a:r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区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4.350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4.350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4.520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193.726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115.940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2.042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0.095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0.033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6601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阪南港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</a:t>
                      </a:r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区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4.350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4.350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4.310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36.167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76.010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2.042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0.018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6701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阪南港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泉佐野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4.160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168.950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116.799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5.042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0.034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6801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尾崎港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西・沖防波堤</a:t>
                      </a:r>
                      <a:endParaRPr kumimoji="1" lang="ja-JP" altLang="en-US" sz="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101.513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81.163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3.900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3.900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2.535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0.040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0.021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6802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尾崎港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西・沖防波堤</a:t>
                      </a:r>
                      <a:endParaRPr kumimoji="1" lang="ja-JP" altLang="en-US" sz="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4.080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151.369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102.595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3.900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3.900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2.535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0.060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0.026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6803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尾崎港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西・沖防波堤</a:t>
                      </a:r>
                      <a:endParaRPr kumimoji="1" lang="ja-JP" altLang="en-US" sz="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2.950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4.030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87.839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64.242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7.800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7.800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10.140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0.009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0.008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6901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淡輪港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5.700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3.570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71.463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95.637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3.527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6902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淡輪港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2.350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3.510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en-US" altLang="ja-JP" sz="6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60.754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81.870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5.500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5.042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0.012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0.015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7001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深日港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3.900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2.150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3.860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57.732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65.356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4.800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4.800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3.840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0.015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0.014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7002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深日港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4.150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1.350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3.870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115.554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89.457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2.407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0.048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0.024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7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7003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深日港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西防波堤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防波堤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4.000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2.850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－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3.880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20.000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35.431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51.897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2.700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2.700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1.215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0.029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0.338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0.019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0.600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OK</a:t>
                      </a:r>
                      <a:endParaRPr kumimoji="1" lang="ja-JP" altLang="en-US" sz="6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２－２　堤外施設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（護岸・防波堤）の</a:t>
            </a:r>
            <a:r>
              <a:rPr lang="ja-JP" altLang="en-US" sz="2400" b="1" dirty="0">
                <a:solidFill>
                  <a:schemeClr val="bg1"/>
                </a:solidFill>
              </a:rPr>
              <a:t>詳細点検結果について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626867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施設点検目次（</a:t>
            </a:r>
            <a:r>
              <a:rPr lang="ja-JP" altLang="en-US" sz="2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津波</a:t>
            </a: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lang="en-US" altLang="ja-JP" sz="26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ja-JP" sz="26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２</a:t>
            </a:r>
            <a:r>
              <a:rPr lang="en-US" altLang="ja-JP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-1</a:t>
            </a:r>
            <a:r>
              <a:rPr lang="ja-JP" altLang="en-US" sz="2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道路施設（橋梁）の</a:t>
            </a: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詳細点検結果</a:t>
            </a:r>
            <a:endParaRPr lang="en-US" altLang="ja-JP" sz="26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ja-JP" sz="26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２</a:t>
            </a:r>
            <a:r>
              <a:rPr lang="en-US" altLang="ja-JP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-2</a:t>
            </a:r>
            <a:r>
              <a:rPr lang="ja-JP" altLang="en-US" sz="2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堤外施設</a:t>
            </a:r>
            <a:r>
              <a:rPr lang="ja-JP" altLang="en-US" sz="260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lang="ja-JP" altLang="en-US" sz="260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護岸・防波堤）</a:t>
            </a:r>
            <a:r>
              <a:rPr lang="ja-JP" altLang="en-US" sz="2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</a:t>
            </a:r>
            <a:r>
              <a:rPr lang="ja-JP" altLang="en-US" sz="2600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詳細点検結果</a:t>
            </a:r>
            <a:endParaRPr lang="en-US" altLang="ja-JP" sz="26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ja-JP" sz="2800" b="1" dirty="0"/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endParaRPr lang="en-US" altLang="ja-JP" sz="2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ja-JP" sz="2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0" indent="0">
              <a:buNone/>
            </a:pPr>
            <a:endParaRPr lang="en-US" altLang="ja-JP" sz="2800" spc="-100" dirty="0" smtClean="0"/>
          </a:p>
        </p:txBody>
      </p:sp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1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 txBox="1">
            <a:spLocks/>
          </p:cNvSpPr>
          <p:nvPr/>
        </p:nvSpPr>
        <p:spPr bwMode="auto">
          <a:xfrm>
            <a:off x="107504" y="515144"/>
            <a:ext cx="90344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ja-JP" altLang="en-US" sz="2800" dirty="0" smtClean="0"/>
              <a:t>■漂流物の衝突荷重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1088635"/>
            <a:ext cx="5466274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衝突力　</a:t>
            </a:r>
            <a:r>
              <a:rPr lang="en-US" altLang="ja-JP" sz="2400" dirty="0" smtClean="0"/>
              <a:t>P = 0.1×W</a:t>
            </a:r>
            <a:r>
              <a:rPr lang="ja-JP" altLang="en-US" sz="2400" dirty="0" smtClean="0"/>
              <a:t>（重量）</a:t>
            </a:r>
            <a:r>
              <a:rPr lang="en-US" altLang="ja-JP" sz="2400" dirty="0" smtClean="0"/>
              <a:t>×</a:t>
            </a:r>
            <a:r>
              <a:rPr lang="ja-JP" altLang="en-US" sz="2400" dirty="0" smtClean="0"/>
              <a:t>ｖ（流速）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5916" y="1588730"/>
            <a:ext cx="743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・ここに、</a:t>
            </a:r>
            <a:r>
              <a:rPr lang="en-US" altLang="ja-JP" sz="2000" dirty="0" smtClean="0"/>
              <a:t>W</a:t>
            </a:r>
            <a:r>
              <a:rPr lang="ja-JP" altLang="en-US" sz="2000" dirty="0" smtClean="0"/>
              <a:t>（重量）およびｖ（流速）は以下のとおりとする。</a:t>
            </a:r>
            <a:endParaRPr kumimoji="1" lang="ja-JP" altLang="en-US" sz="2000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534181"/>
              </p:ext>
            </p:extLst>
          </p:nvPr>
        </p:nvGraphicFramePr>
        <p:xfrm>
          <a:off x="587374" y="2368229"/>
          <a:ext cx="8305105" cy="87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2" name="ワークシート" r:id="rId4" imgW="8134302" imgH="1114556" progId="Excel.Sheet.12">
                  <p:embed/>
                </p:oleObj>
              </mc:Choice>
              <mc:Fallback>
                <p:oleObj name="ワークシート" r:id="rId4" imgW="8134302" imgH="1114556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4" y="2368229"/>
                        <a:ext cx="8305105" cy="87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95536" y="193425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【</a:t>
            </a:r>
            <a:r>
              <a:rPr lang="ja-JP" altLang="en-US" sz="2400" dirty="0" smtClean="0"/>
              <a:t>漂流物重量</a:t>
            </a:r>
            <a:r>
              <a:rPr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544" y="3284984"/>
            <a:ext cx="547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【</a:t>
            </a:r>
            <a:r>
              <a:rPr lang="ja-JP" altLang="en-US" sz="2400" dirty="0" smtClean="0"/>
              <a:t>流速</a:t>
            </a:r>
            <a:r>
              <a:rPr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4768" y="3635732"/>
            <a:ext cx="87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①</a:t>
            </a:r>
            <a:r>
              <a:rPr lang="ja-JP" altLang="ja-JP" sz="2400" dirty="0" smtClean="0"/>
              <a:t>三次元</a:t>
            </a:r>
            <a:r>
              <a:rPr lang="ja-JP" altLang="ja-JP" sz="2400" dirty="0"/>
              <a:t>解析実施橋梁は</a:t>
            </a:r>
            <a:r>
              <a:rPr lang="ja-JP" altLang="ja-JP" sz="2400" u="sng" dirty="0">
                <a:solidFill>
                  <a:srgbClr val="FF0000"/>
                </a:solidFill>
              </a:rPr>
              <a:t>解析値</a:t>
            </a:r>
            <a:r>
              <a:rPr lang="ja-JP" altLang="ja-JP" sz="2400" dirty="0"/>
              <a:t>を用いる</a:t>
            </a:r>
            <a:r>
              <a:rPr lang="ja-JP" altLang="ja-JP" sz="2400" dirty="0" smtClean="0"/>
              <a:t>。</a:t>
            </a:r>
            <a:endParaRPr lang="en-US" altLang="ja-JP" sz="2400" dirty="0" smtClean="0"/>
          </a:p>
          <a:p>
            <a:r>
              <a:rPr lang="ja-JP" altLang="en-US" sz="2400" dirty="0" smtClean="0"/>
              <a:t>②</a:t>
            </a:r>
            <a:r>
              <a:rPr lang="ja-JP" altLang="ja-JP" sz="2400" dirty="0" smtClean="0"/>
              <a:t>三次元解析</a:t>
            </a:r>
            <a:r>
              <a:rPr lang="ja-JP" altLang="ja-JP" sz="2400" dirty="0"/>
              <a:t>未</a:t>
            </a:r>
            <a:r>
              <a:rPr lang="ja-JP" altLang="ja-JP" sz="2400" dirty="0" smtClean="0"/>
              <a:t>実施</a:t>
            </a:r>
            <a:r>
              <a:rPr lang="ja-JP" altLang="ja-JP" sz="2400" dirty="0"/>
              <a:t>橋梁は</a:t>
            </a:r>
            <a:r>
              <a:rPr lang="ja-JP" altLang="ja-JP" sz="2400" dirty="0" smtClean="0"/>
              <a:t>解析値の</a:t>
            </a:r>
            <a:r>
              <a:rPr lang="ja-JP" altLang="ja-JP" sz="2400" u="sng" dirty="0">
                <a:solidFill>
                  <a:srgbClr val="FF0000"/>
                </a:solidFill>
              </a:rPr>
              <a:t>最大値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2.0m/s </a:t>
            </a:r>
            <a:r>
              <a:rPr lang="ja-JP" altLang="en-US" sz="2400" dirty="0" smtClean="0"/>
              <a:t>を</a:t>
            </a:r>
            <a:r>
              <a:rPr lang="ja-JP" altLang="ja-JP" sz="2400" dirty="0" smtClean="0"/>
              <a:t>用いる。</a:t>
            </a:r>
            <a:endParaRPr lang="ja-JP" altLang="ja-JP" sz="2400" dirty="0"/>
          </a:p>
        </p:txBody>
      </p:sp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094988"/>
              </p:ext>
            </p:extLst>
          </p:nvPr>
        </p:nvGraphicFramePr>
        <p:xfrm>
          <a:off x="2498282" y="4466729"/>
          <a:ext cx="5487757" cy="152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3" name="ワークシート" r:id="rId6" imgW="6381734" imgH="2181333" progId="Excel.Sheet.12">
                  <p:embed/>
                </p:oleObj>
              </mc:Choice>
              <mc:Fallback>
                <p:oleObj name="ワークシート" r:id="rId6" imgW="6381734" imgH="2181333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282" y="4466729"/>
                        <a:ext cx="5487757" cy="152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72008" y="6081486"/>
            <a:ext cx="9036496" cy="76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zh-TW" altLang="en-US" sz="24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三次元</a:t>
            </a:r>
            <a:r>
              <a:rPr lang="zh-TW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解析未実施</a:t>
            </a:r>
            <a:r>
              <a:rPr lang="zh-TW" altLang="en-US" sz="24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橋梁</a:t>
            </a:r>
            <a:r>
              <a:rPr lang="ja-JP" altLang="en-US" sz="24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について、</a:t>
            </a:r>
            <a:endParaRPr lang="en-US" altLang="ja-JP" sz="2400" b="1" dirty="0" smtClean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24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広域氾濫解析（２次元解析）における流速の再確認を行う。</a:t>
            </a:r>
            <a:endParaRPr kumimoji="1" lang="ja-JP" altLang="en-US" sz="2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詳細点検結果について</a:t>
            </a:r>
            <a:r>
              <a:rPr lang="ja-JP" altLang="en-US" sz="2400" b="1" dirty="0">
                <a:solidFill>
                  <a:schemeClr val="bg1"/>
                </a:solidFill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</a:rPr>
              <a:t>（第</a:t>
            </a:r>
            <a:r>
              <a:rPr lang="en-US" altLang="ja-JP" b="1" dirty="0" smtClean="0">
                <a:solidFill>
                  <a:schemeClr val="bg1"/>
                </a:solidFill>
              </a:rPr>
              <a:t>7</a:t>
            </a:r>
            <a:r>
              <a:rPr lang="ja-JP" altLang="en-US" b="1" dirty="0" smtClean="0">
                <a:solidFill>
                  <a:schemeClr val="bg1"/>
                </a:solidFill>
              </a:rPr>
              <a:t>回部会</a:t>
            </a:r>
            <a:r>
              <a:rPr lang="ja-JP" altLang="en-US" b="1" dirty="0">
                <a:solidFill>
                  <a:schemeClr val="bg1"/>
                </a:solidFill>
              </a:rPr>
              <a:t>　振り返り</a:t>
            </a:r>
            <a:r>
              <a:rPr lang="ja-JP" altLang="en-US" b="1" dirty="0" smtClean="0">
                <a:solidFill>
                  <a:schemeClr val="bg1"/>
                </a:solidFill>
              </a:rPr>
              <a:t>）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1187624" y="4466729"/>
            <a:ext cx="864096" cy="1482552"/>
          </a:xfrm>
          <a:prstGeom prst="downArrow">
            <a:avLst>
              <a:gd name="adj1" fmla="val 50000"/>
              <a:gd name="adj2" fmla="val 802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再確認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2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" y="6300609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/>
              <a:t>【</a:t>
            </a:r>
            <a:r>
              <a:rPr lang="ja-JP" altLang="en-US" sz="1600" b="1" dirty="0" smtClean="0"/>
              <a:t>凡例</a:t>
            </a:r>
            <a:r>
              <a:rPr lang="en-US" altLang="ja-JP" sz="1600" b="1" dirty="0" smtClean="0"/>
              <a:t>】</a:t>
            </a:r>
            <a:r>
              <a:rPr lang="ja-JP" altLang="en-US" sz="1600" b="1" dirty="0" smtClean="0"/>
              <a:t>色なし：</a:t>
            </a:r>
            <a:r>
              <a:rPr lang="en-US" altLang="ja-JP" sz="1600" b="1" dirty="0" smtClean="0"/>
              <a:t>V=1m/s</a:t>
            </a:r>
            <a:r>
              <a:rPr lang="ja-JP" altLang="en-US" sz="1600" b="1" dirty="0" smtClean="0"/>
              <a:t>以下、青：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V=1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2m/s</a:t>
            </a:r>
            <a:r>
              <a:rPr lang="ja-JP" altLang="en-US" sz="1600" b="1" dirty="0" err="1" smtClean="0"/>
              <a:t>、</a:t>
            </a:r>
            <a:r>
              <a:rPr lang="ja-JP" altLang="en-US" sz="1600" b="1" dirty="0" smtClean="0"/>
              <a:t>黄：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V=2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3m/s</a:t>
            </a:r>
            <a:r>
              <a:rPr lang="ja-JP" altLang="en-US" sz="1600" b="1" dirty="0" err="1" smtClean="0"/>
              <a:t>、</a:t>
            </a:r>
            <a:r>
              <a:rPr lang="ja-JP" altLang="en-US" sz="1600" b="1" dirty="0" smtClean="0"/>
              <a:t>ピンク：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V=3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4m/s</a:t>
            </a:r>
            <a:r>
              <a:rPr lang="ja-JP" altLang="en-US" sz="1600" b="1" dirty="0" err="1" smtClean="0"/>
              <a:t>、</a:t>
            </a:r>
            <a:r>
              <a:rPr lang="ja-JP" altLang="en-US" sz="1600" b="1" dirty="0" smtClean="0"/>
              <a:t>赤：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V=4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6m/s</a:t>
            </a:r>
          </a:p>
          <a:p>
            <a:r>
              <a:rPr lang="en-US" altLang="ja-JP" sz="1600" dirty="0" smtClean="0"/>
              <a:t>※</a:t>
            </a:r>
            <a:r>
              <a:rPr lang="ja-JP" altLang="en-US" sz="1600" dirty="0" smtClean="0"/>
              <a:t>ケース</a:t>
            </a:r>
            <a:r>
              <a:rPr lang="en-US" altLang="ja-JP" sz="1600" dirty="0" smtClean="0"/>
              <a:t>3-3</a:t>
            </a:r>
            <a:r>
              <a:rPr lang="ja-JP" altLang="en-US" sz="1600" dirty="0" smtClean="0"/>
              <a:t>：紀伊半島沖～四国沖に大すべり域＋長大すべり域を設定、防潮堤等は地震時沈下量なし</a:t>
            </a:r>
            <a:endParaRPr kumimoji="1" lang="ja-JP" altLang="en-US" sz="16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-429893" y="595406"/>
            <a:ext cx="9625542" cy="5713914"/>
            <a:chOff x="-429893" y="496890"/>
            <a:chExt cx="9625542" cy="5713914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-429893" y="496890"/>
              <a:ext cx="9625542" cy="5713914"/>
              <a:chOff x="-429893" y="496890"/>
              <a:chExt cx="9625542" cy="5713914"/>
            </a:xfrm>
          </p:grpSpPr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9893" y="496890"/>
                <a:ext cx="9625542" cy="57139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テキスト ボックス 4"/>
              <p:cNvSpPr txBox="1"/>
              <p:nvPr/>
            </p:nvSpPr>
            <p:spPr>
              <a:xfrm>
                <a:off x="16779" y="1084139"/>
                <a:ext cx="184166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altLang="ja-JP" dirty="0" smtClean="0"/>
                  <a:t>【</a:t>
                </a:r>
                <a:r>
                  <a:rPr lang="ja-JP" altLang="en-US" dirty="0" smtClean="0"/>
                  <a:t>ケース ３－３</a:t>
                </a:r>
                <a:r>
                  <a:rPr lang="en-US" altLang="ja-JP" dirty="0" smtClean="0"/>
                  <a:t>】</a:t>
                </a:r>
                <a:endParaRPr kumimoji="1" lang="ja-JP" altLang="en-US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7001207" y="2394380"/>
                <a:ext cx="1296144" cy="369332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kumimoji="1" lang="ja-JP" altLang="en-US" b="1" dirty="0" smtClean="0">
                    <a:solidFill>
                      <a:srgbClr val="FF0000"/>
                    </a:solidFill>
                  </a:rPr>
                  <a:t>高石大橋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" name="直線矢印コネクタ 6"/>
              <p:cNvCxnSpPr/>
              <p:nvPr/>
            </p:nvCxnSpPr>
            <p:spPr>
              <a:xfrm flipH="1">
                <a:off x="6372200" y="2774327"/>
                <a:ext cx="201622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テキスト ボックス 12"/>
              <p:cNvSpPr txBox="1"/>
              <p:nvPr/>
            </p:nvSpPr>
            <p:spPr>
              <a:xfrm>
                <a:off x="6453775" y="3185241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/>
                  <a:t>助松</a:t>
                </a:r>
                <a:r>
                  <a:rPr kumimoji="1" lang="ja-JP" altLang="en-US" b="1" dirty="0" smtClean="0"/>
                  <a:t>橋</a:t>
                </a:r>
                <a:endParaRPr kumimoji="1" lang="ja-JP" altLang="en-US" b="1" dirty="0"/>
              </a:p>
            </p:txBody>
          </p:sp>
          <p:cxnSp>
            <p:nvCxnSpPr>
              <p:cNvPr id="14" name="直線矢印コネクタ 13"/>
              <p:cNvCxnSpPr/>
              <p:nvPr/>
            </p:nvCxnSpPr>
            <p:spPr>
              <a:xfrm flipH="1">
                <a:off x="5796136" y="3577667"/>
                <a:ext cx="201622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/>
              <p:cNvSpPr txBox="1"/>
              <p:nvPr/>
            </p:nvSpPr>
            <p:spPr>
              <a:xfrm>
                <a:off x="6012160" y="3823170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kumimoji="1" lang="ja-JP" altLang="en-US" b="1" dirty="0" smtClean="0"/>
                  <a:t>緑川橋</a:t>
                </a:r>
                <a:endParaRPr kumimoji="1" lang="ja-JP" altLang="en-US" b="1" dirty="0"/>
              </a:p>
            </p:txBody>
          </p:sp>
          <p:cxnSp>
            <p:nvCxnSpPr>
              <p:cNvPr id="18" name="直線矢印コネクタ 17"/>
              <p:cNvCxnSpPr/>
              <p:nvPr/>
            </p:nvCxnSpPr>
            <p:spPr>
              <a:xfrm flipH="1">
                <a:off x="5152040" y="4210887"/>
                <a:ext cx="222827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5796136" y="4482612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 smtClean="0"/>
                  <a:t>堅川</a:t>
                </a:r>
                <a:r>
                  <a:rPr kumimoji="1" lang="ja-JP" altLang="en-US" b="1" dirty="0" smtClean="0"/>
                  <a:t>橋</a:t>
                </a:r>
                <a:endParaRPr kumimoji="1" lang="ja-JP" altLang="en-US" b="1" dirty="0"/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80664" y="4860313"/>
                <a:ext cx="1577776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 smtClean="0">
                    <a:solidFill>
                      <a:srgbClr val="FF0000"/>
                    </a:solidFill>
                  </a:rPr>
                  <a:t>大津川大</a:t>
                </a:r>
                <a:r>
                  <a:rPr kumimoji="1" lang="ja-JP" altLang="en-US" b="1" dirty="0" smtClean="0">
                    <a:solidFill>
                      <a:srgbClr val="FF0000"/>
                    </a:solidFill>
                  </a:rPr>
                  <a:t>橋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>
              <a:xfrm>
                <a:off x="251520" y="5243821"/>
                <a:ext cx="287392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23"/>
              <p:cNvSpPr txBox="1"/>
              <p:nvPr/>
            </p:nvSpPr>
            <p:spPr>
              <a:xfrm>
                <a:off x="5364088" y="5130684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 smtClean="0"/>
                  <a:t>新川大</a:t>
                </a:r>
                <a:r>
                  <a:rPr kumimoji="1" lang="ja-JP" altLang="en-US" b="1" dirty="0" smtClean="0"/>
                  <a:t>橋</a:t>
                </a:r>
                <a:endParaRPr kumimoji="1" lang="ja-JP" altLang="en-US" b="1" dirty="0"/>
              </a:p>
            </p:txBody>
          </p:sp>
          <p:sp>
            <p:nvSpPr>
              <p:cNvPr id="64512" name="フリーフォーム 64511"/>
              <p:cNvSpPr/>
              <p:nvPr/>
            </p:nvSpPr>
            <p:spPr>
              <a:xfrm>
                <a:off x="4449255" y="4692046"/>
                <a:ext cx="2417476" cy="798677"/>
              </a:xfrm>
              <a:custGeom>
                <a:avLst/>
                <a:gdLst>
                  <a:gd name="connsiteX0" fmla="*/ 0 w 2398426"/>
                  <a:gd name="connsiteY0" fmla="*/ 0 h 539646"/>
                  <a:gd name="connsiteX1" fmla="*/ 524655 w 2398426"/>
                  <a:gd name="connsiteY1" fmla="*/ 539646 h 539646"/>
                  <a:gd name="connsiteX2" fmla="*/ 2398426 w 2398426"/>
                  <a:gd name="connsiteY2" fmla="*/ 524656 h 539646"/>
                  <a:gd name="connsiteX0" fmla="*/ 0 w 2407951"/>
                  <a:gd name="connsiteY0" fmla="*/ 0 h 543706"/>
                  <a:gd name="connsiteX1" fmla="*/ 524655 w 2407951"/>
                  <a:gd name="connsiteY1" fmla="*/ 539646 h 543706"/>
                  <a:gd name="connsiteX2" fmla="*/ 2407951 w 2407951"/>
                  <a:gd name="connsiteY2" fmla="*/ 543706 h 543706"/>
                  <a:gd name="connsiteX0" fmla="*/ 0 w 2417476"/>
                  <a:gd name="connsiteY0" fmla="*/ 0 h 539646"/>
                  <a:gd name="connsiteX1" fmla="*/ 524655 w 2417476"/>
                  <a:gd name="connsiteY1" fmla="*/ 539646 h 539646"/>
                  <a:gd name="connsiteX2" fmla="*/ 2417476 w 2417476"/>
                  <a:gd name="connsiteY2" fmla="*/ 524656 h 539646"/>
                  <a:gd name="connsiteX0" fmla="*/ 0 w 2417476"/>
                  <a:gd name="connsiteY0" fmla="*/ 0 h 539646"/>
                  <a:gd name="connsiteX1" fmla="*/ 524655 w 2417476"/>
                  <a:gd name="connsiteY1" fmla="*/ 539646 h 539646"/>
                  <a:gd name="connsiteX2" fmla="*/ 2417476 w 2417476"/>
                  <a:gd name="connsiteY2" fmla="*/ 538944 h 53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7476" h="539646">
                    <a:moveTo>
                      <a:pt x="0" y="0"/>
                    </a:moveTo>
                    <a:lnTo>
                      <a:pt x="524655" y="539646"/>
                    </a:lnTo>
                    <a:lnTo>
                      <a:pt x="2417476" y="538944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  <a:head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フリーフォーム 5"/>
            <p:cNvSpPr/>
            <p:nvPr/>
          </p:nvSpPr>
          <p:spPr>
            <a:xfrm>
              <a:off x="2900363" y="533402"/>
              <a:ext cx="4752974" cy="5672138"/>
            </a:xfrm>
            <a:custGeom>
              <a:avLst/>
              <a:gdLst>
                <a:gd name="connsiteX0" fmla="*/ 1900238 w 1900238"/>
                <a:gd name="connsiteY0" fmla="*/ 0 h 3028950"/>
                <a:gd name="connsiteX1" fmla="*/ 1809750 w 1900238"/>
                <a:gd name="connsiteY1" fmla="*/ 290513 h 3028950"/>
                <a:gd name="connsiteX2" fmla="*/ 1785938 w 1900238"/>
                <a:gd name="connsiteY2" fmla="*/ 323850 h 3028950"/>
                <a:gd name="connsiteX3" fmla="*/ 1724025 w 1900238"/>
                <a:gd name="connsiteY3" fmla="*/ 376238 h 3028950"/>
                <a:gd name="connsiteX4" fmla="*/ 1571625 w 1900238"/>
                <a:gd name="connsiteY4" fmla="*/ 323850 h 3028950"/>
                <a:gd name="connsiteX5" fmla="*/ 1528763 w 1900238"/>
                <a:gd name="connsiteY5" fmla="*/ 361950 h 3028950"/>
                <a:gd name="connsiteX6" fmla="*/ 1400175 w 1900238"/>
                <a:gd name="connsiteY6" fmla="*/ 595313 h 3028950"/>
                <a:gd name="connsiteX7" fmla="*/ 1181100 w 1900238"/>
                <a:gd name="connsiteY7" fmla="*/ 957263 h 3028950"/>
                <a:gd name="connsiteX8" fmla="*/ 966788 w 1900238"/>
                <a:gd name="connsiteY8" fmla="*/ 1333500 h 3028950"/>
                <a:gd name="connsiteX9" fmla="*/ 800100 w 1900238"/>
                <a:gd name="connsiteY9" fmla="*/ 1633538 h 3028950"/>
                <a:gd name="connsiteX10" fmla="*/ 704850 w 1900238"/>
                <a:gd name="connsiteY10" fmla="*/ 1781175 h 3028950"/>
                <a:gd name="connsiteX11" fmla="*/ 600075 w 1900238"/>
                <a:gd name="connsiteY11" fmla="*/ 1890713 h 3028950"/>
                <a:gd name="connsiteX12" fmla="*/ 528638 w 1900238"/>
                <a:gd name="connsiteY12" fmla="*/ 1962150 h 3028950"/>
                <a:gd name="connsiteX13" fmla="*/ 404813 w 1900238"/>
                <a:gd name="connsiteY13" fmla="*/ 2052638 h 3028950"/>
                <a:gd name="connsiteX14" fmla="*/ 390525 w 1900238"/>
                <a:gd name="connsiteY14" fmla="*/ 2138363 h 3028950"/>
                <a:gd name="connsiteX15" fmla="*/ 395288 w 1900238"/>
                <a:gd name="connsiteY15" fmla="*/ 2185988 h 3028950"/>
                <a:gd name="connsiteX16" fmla="*/ 419100 w 1900238"/>
                <a:gd name="connsiteY16" fmla="*/ 2219325 h 3028950"/>
                <a:gd name="connsiteX17" fmla="*/ 461963 w 1900238"/>
                <a:gd name="connsiteY17" fmla="*/ 2276475 h 3028950"/>
                <a:gd name="connsiteX18" fmla="*/ 490538 w 1900238"/>
                <a:gd name="connsiteY18" fmla="*/ 2362200 h 3028950"/>
                <a:gd name="connsiteX19" fmla="*/ 538163 w 1900238"/>
                <a:gd name="connsiteY19" fmla="*/ 2424113 h 3028950"/>
                <a:gd name="connsiteX20" fmla="*/ 538163 w 1900238"/>
                <a:gd name="connsiteY20" fmla="*/ 2457450 h 3028950"/>
                <a:gd name="connsiteX21" fmla="*/ 509588 w 1900238"/>
                <a:gd name="connsiteY21" fmla="*/ 2500313 h 3028950"/>
                <a:gd name="connsiteX22" fmla="*/ 447675 w 1900238"/>
                <a:gd name="connsiteY22" fmla="*/ 2586038 h 3028950"/>
                <a:gd name="connsiteX23" fmla="*/ 409575 w 1900238"/>
                <a:gd name="connsiteY23" fmla="*/ 2643188 h 3028950"/>
                <a:gd name="connsiteX24" fmla="*/ 319088 w 1900238"/>
                <a:gd name="connsiteY24" fmla="*/ 2743200 h 3028950"/>
                <a:gd name="connsiteX25" fmla="*/ 228600 w 1900238"/>
                <a:gd name="connsiteY25" fmla="*/ 2824163 h 3028950"/>
                <a:gd name="connsiteX26" fmla="*/ 161925 w 1900238"/>
                <a:gd name="connsiteY26" fmla="*/ 2900363 h 3028950"/>
                <a:gd name="connsiteX27" fmla="*/ 85725 w 1900238"/>
                <a:gd name="connsiteY27" fmla="*/ 2957513 h 3028950"/>
                <a:gd name="connsiteX28" fmla="*/ 0 w 1900238"/>
                <a:gd name="connsiteY28" fmla="*/ 3028950 h 3028950"/>
                <a:gd name="connsiteX0" fmla="*/ 1900238 w 1900238"/>
                <a:gd name="connsiteY0" fmla="*/ 0 h 3028950"/>
                <a:gd name="connsiteX1" fmla="*/ 1809750 w 1900238"/>
                <a:gd name="connsiteY1" fmla="*/ 290513 h 3028950"/>
                <a:gd name="connsiteX2" fmla="*/ 1781176 w 1900238"/>
                <a:gd name="connsiteY2" fmla="*/ 338138 h 3028950"/>
                <a:gd name="connsiteX3" fmla="*/ 1724025 w 1900238"/>
                <a:gd name="connsiteY3" fmla="*/ 376238 h 3028950"/>
                <a:gd name="connsiteX4" fmla="*/ 1571625 w 1900238"/>
                <a:gd name="connsiteY4" fmla="*/ 323850 h 3028950"/>
                <a:gd name="connsiteX5" fmla="*/ 1528763 w 1900238"/>
                <a:gd name="connsiteY5" fmla="*/ 361950 h 3028950"/>
                <a:gd name="connsiteX6" fmla="*/ 1400175 w 1900238"/>
                <a:gd name="connsiteY6" fmla="*/ 595313 h 3028950"/>
                <a:gd name="connsiteX7" fmla="*/ 1181100 w 1900238"/>
                <a:gd name="connsiteY7" fmla="*/ 957263 h 3028950"/>
                <a:gd name="connsiteX8" fmla="*/ 966788 w 1900238"/>
                <a:gd name="connsiteY8" fmla="*/ 1333500 h 3028950"/>
                <a:gd name="connsiteX9" fmla="*/ 800100 w 1900238"/>
                <a:gd name="connsiteY9" fmla="*/ 1633538 h 3028950"/>
                <a:gd name="connsiteX10" fmla="*/ 704850 w 1900238"/>
                <a:gd name="connsiteY10" fmla="*/ 1781175 h 3028950"/>
                <a:gd name="connsiteX11" fmla="*/ 600075 w 1900238"/>
                <a:gd name="connsiteY11" fmla="*/ 1890713 h 3028950"/>
                <a:gd name="connsiteX12" fmla="*/ 528638 w 1900238"/>
                <a:gd name="connsiteY12" fmla="*/ 1962150 h 3028950"/>
                <a:gd name="connsiteX13" fmla="*/ 404813 w 1900238"/>
                <a:gd name="connsiteY13" fmla="*/ 2052638 h 3028950"/>
                <a:gd name="connsiteX14" fmla="*/ 390525 w 1900238"/>
                <a:gd name="connsiteY14" fmla="*/ 2138363 h 3028950"/>
                <a:gd name="connsiteX15" fmla="*/ 395288 w 1900238"/>
                <a:gd name="connsiteY15" fmla="*/ 2185988 h 3028950"/>
                <a:gd name="connsiteX16" fmla="*/ 419100 w 1900238"/>
                <a:gd name="connsiteY16" fmla="*/ 2219325 h 3028950"/>
                <a:gd name="connsiteX17" fmla="*/ 461963 w 1900238"/>
                <a:gd name="connsiteY17" fmla="*/ 2276475 h 3028950"/>
                <a:gd name="connsiteX18" fmla="*/ 490538 w 1900238"/>
                <a:gd name="connsiteY18" fmla="*/ 2362200 h 3028950"/>
                <a:gd name="connsiteX19" fmla="*/ 538163 w 1900238"/>
                <a:gd name="connsiteY19" fmla="*/ 2424113 h 3028950"/>
                <a:gd name="connsiteX20" fmla="*/ 538163 w 1900238"/>
                <a:gd name="connsiteY20" fmla="*/ 2457450 h 3028950"/>
                <a:gd name="connsiteX21" fmla="*/ 509588 w 1900238"/>
                <a:gd name="connsiteY21" fmla="*/ 2500313 h 3028950"/>
                <a:gd name="connsiteX22" fmla="*/ 447675 w 1900238"/>
                <a:gd name="connsiteY22" fmla="*/ 2586038 h 3028950"/>
                <a:gd name="connsiteX23" fmla="*/ 409575 w 1900238"/>
                <a:gd name="connsiteY23" fmla="*/ 2643188 h 3028950"/>
                <a:gd name="connsiteX24" fmla="*/ 319088 w 1900238"/>
                <a:gd name="connsiteY24" fmla="*/ 2743200 h 3028950"/>
                <a:gd name="connsiteX25" fmla="*/ 228600 w 1900238"/>
                <a:gd name="connsiteY25" fmla="*/ 2824163 h 3028950"/>
                <a:gd name="connsiteX26" fmla="*/ 161925 w 1900238"/>
                <a:gd name="connsiteY26" fmla="*/ 2900363 h 3028950"/>
                <a:gd name="connsiteX27" fmla="*/ 85725 w 1900238"/>
                <a:gd name="connsiteY27" fmla="*/ 2957513 h 3028950"/>
                <a:gd name="connsiteX28" fmla="*/ 0 w 1900238"/>
                <a:gd name="connsiteY28" fmla="*/ 3028950 h 3028950"/>
                <a:gd name="connsiteX0" fmla="*/ 1900238 w 1900238"/>
                <a:gd name="connsiteY0" fmla="*/ 0 h 3028950"/>
                <a:gd name="connsiteX1" fmla="*/ 1809750 w 1900238"/>
                <a:gd name="connsiteY1" fmla="*/ 290513 h 3028950"/>
                <a:gd name="connsiteX2" fmla="*/ 1781176 w 1900238"/>
                <a:gd name="connsiteY2" fmla="*/ 338138 h 3028950"/>
                <a:gd name="connsiteX3" fmla="*/ 1724025 w 1900238"/>
                <a:gd name="connsiteY3" fmla="*/ 376238 h 3028950"/>
                <a:gd name="connsiteX4" fmla="*/ 1590675 w 1900238"/>
                <a:gd name="connsiteY4" fmla="*/ 323850 h 3028950"/>
                <a:gd name="connsiteX5" fmla="*/ 1528763 w 1900238"/>
                <a:gd name="connsiteY5" fmla="*/ 361950 h 3028950"/>
                <a:gd name="connsiteX6" fmla="*/ 1400175 w 1900238"/>
                <a:gd name="connsiteY6" fmla="*/ 595313 h 3028950"/>
                <a:gd name="connsiteX7" fmla="*/ 1181100 w 1900238"/>
                <a:gd name="connsiteY7" fmla="*/ 957263 h 3028950"/>
                <a:gd name="connsiteX8" fmla="*/ 966788 w 1900238"/>
                <a:gd name="connsiteY8" fmla="*/ 1333500 h 3028950"/>
                <a:gd name="connsiteX9" fmla="*/ 800100 w 1900238"/>
                <a:gd name="connsiteY9" fmla="*/ 1633538 h 3028950"/>
                <a:gd name="connsiteX10" fmla="*/ 704850 w 1900238"/>
                <a:gd name="connsiteY10" fmla="*/ 1781175 h 3028950"/>
                <a:gd name="connsiteX11" fmla="*/ 600075 w 1900238"/>
                <a:gd name="connsiteY11" fmla="*/ 1890713 h 3028950"/>
                <a:gd name="connsiteX12" fmla="*/ 528638 w 1900238"/>
                <a:gd name="connsiteY12" fmla="*/ 1962150 h 3028950"/>
                <a:gd name="connsiteX13" fmla="*/ 404813 w 1900238"/>
                <a:gd name="connsiteY13" fmla="*/ 2052638 h 3028950"/>
                <a:gd name="connsiteX14" fmla="*/ 390525 w 1900238"/>
                <a:gd name="connsiteY14" fmla="*/ 2138363 h 3028950"/>
                <a:gd name="connsiteX15" fmla="*/ 395288 w 1900238"/>
                <a:gd name="connsiteY15" fmla="*/ 2185988 h 3028950"/>
                <a:gd name="connsiteX16" fmla="*/ 419100 w 1900238"/>
                <a:gd name="connsiteY16" fmla="*/ 2219325 h 3028950"/>
                <a:gd name="connsiteX17" fmla="*/ 461963 w 1900238"/>
                <a:gd name="connsiteY17" fmla="*/ 2276475 h 3028950"/>
                <a:gd name="connsiteX18" fmla="*/ 490538 w 1900238"/>
                <a:gd name="connsiteY18" fmla="*/ 2362200 h 3028950"/>
                <a:gd name="connsiteX19" fmla="*/ 538163 w 1900238"/>
                <a:gd name="connsiteY19" fmla="*/ 2424113 h 3028950"/>
                <a:gd name="connsiteX20" fmla="*/ 538163 w 1900238"/>
                <a:gd name="connsiteY20" fmla="*/ 2457450 h 3028950"/>
                <a:gd name="connsiteX21" fmla="*/ 509588 w 1900238"/>
                <a:gd name="connsiteY21" fmla="*/ 2500313 h 3028950"/>
                <a:gd name="connsiteX22" fmla="*/ 447675 w 1900238"/>
                <a:gd name="connsiteY22" fmla="*/ 2586038 h 3028950"/>
                <a:gd name="connsiteX23" fmla="*/ 409575 w 1900238"/>
                <a:gd name="connsiteY23" fmla="*/ 2643188 h 3028950"/>
                <a:gd name="connsiteX24" fmla="*/ 319088 w 1900238"/>
                <a:gd name="connsiteY24" fmla="*/ 2743200 h 3028950"/>
                <a:gd name="connsiteX25" fmla="*/ 228600 w 1900238"/>
                <a:gd name="connsiteY25" fmla="*/ 2824163 h 3028950"/>
                <a:gd name="connsiteX26" fmla="*/ 161925 w 1900238"/>
                <a:gd name="connsiteY26" fmla="*/ 2900363 h 3028950"/>
                <a:gd name="connsiteX27" fmla="*/ 85725 w 1900238"/>
                <a:gd name="connsiteY27" fmla="*/ 2957513 h 3028950"/>
                <a:gd name="connsiteX28" fmla="*/ 0 w 1900238"/>
                <a:gd name="connsiteY28" fmla="*/ 3028950 h 3028950"/>
                <a:gd name="connsiteX0" fmla="*/ 1900238 w 1900238"/>
                <a:gd name="connsiteY0" fmla="*/ 0 h 3028950"/>
                <a:gd name="connsiteX1" fmla="*/ 1809750 w 1900238"/>
                <a:gd name="connsiteY1" fmla="*/ 290513 h 3028950"/>
                <a:gd name="connsiteX2" fmla="*/ 1781176 w 1900238"/>
                <a:gd name="connsiteY2" fmla="*/ 338138 h 3028950"/>
                <a:gd name="connsiteX3" fmla="*/ 1724025 w 1900238"/>
                <a:gd name="connsiteY3" fmla="*/ 376238 h 3028950"/>
                <a:gd name="connsiteX4" fmla="*/ 1590675 w 1900238"/>
                <a:gd name="connsiteY4" fmla="*/ 323850 h 3028950"/>
                <a:gd name="connsiteX5" fmla="*/ 1528763 w 1900238"/>
                <a:gd name="connsiteY5" fmla="*/ 361950 h 3028950"/>
                <a:gd name="connsiteX6" fmla="*/ 1400175 w 1900238"/>
                <a:gd name="connsiteY6" fmla="*/ 595313 h 3028950"/>
                <a:gd name="connsiteX7" fmla="*/ 1181100 w 1900238"/>
                <a:gd name="connsiteY7" fmla="*/ 957263 h 3028950"/>
                <a:gd name="connsiteX8" fmla="*/ 966788 w 1900238"/>
                <a:gd name="connsiteY8" fmla="*/ 1333500 h 3028950"/>
                <a:gd name="connsiteX9" fmla="*/ 800100 w 1900238"/>
                <a:gd name="connsiteY9" fmla="*/ 1633538 h 3028950"/>
                <a:gd name="connsiteX10" fmla="*/ 704850 w 1900238"/>
                <a:gd name="connsiteY10" fmla="*/ 1781175 h 3028950"/>
                <a:gd name="connsiteX11" fmla="*/ 600075 w 1900238"/>
                <a:gd name="connsiteY11" fmla="*/ 1890713 h 3028950"/>
                <a:gd name="connsiteX12" fmla="*/ 528638 w 1900238"/>
                <a:gd name="connsiteY12" fmla="*/ 1962150 h 3028950"/>
                <a:gd name="connsiteX13" fmla="*/ 404813 w 1900238"/>
                <a:gd name="connsiteY13" fmla="*/ 2052638 h 3028950"/>
                <a:gd name="connsiteX14" fmla="*/ 390525 w 1900238"/>
                <a:gd name="connsiteY14" fmla="*/ 2138363 h 3028950"/>
                <a:gd name="connsiteX15" fmla="*/ 395288 w 1900238"/>
                <a:gd name="connsiteY15" fmla="*/ 2185988 h 3028950"/>
                <a:gd name="connsiteX16" fmla="*/ 419100 w 1900238"/>
                <a:gd name="connsiteY16" fmla="*/ 2219325 h 3028950"/>
                <a:gd name="connsiteX17" fmla="*/ 461963 w 1900238"/>
                <a:gd name="connsiteY17" fmla="*/ 2276475 h 3028950"/>
                <a:gd name="connsiteX18" fmla="*/ 490538 w 1900238"/>
                <a:gd name="connsiteY18" fmla="*/ 2362200 h 3028950"/>
                <a:gd name="connsiteX19" fmla="*/ 538163 w 1900238"/>
                <a:gd name="connsiteY19" fmla="*/ 2424113 h 3028950"/>
                <a:gd name="connsiteX20" fmla="*/ 538163 w 1900238"/>
                <a:gd name="connsiteY20" fmla="*/ 2457450 h 3028950"/>
                <a:gd name="connsiteX21" fmla="*/ 509588 w 1900238"/>
                <a:gd name="connsiteY21" fmla="*/ 2500313 h 3028950"/>
                <a:gd name="connsiteX22" fmla="*/ 447675 w 1900238"/>
                <a:gd name="connsiteY22" fmla="*/ 2586038 h 3028950"/>
                <a:gd name="connsiteX23" fmla="*/ 409575 w 1900238"/>
                <a:gd name="connsiteY23" fmla="*/ 2643188 h 3028950"/>
                <a:gd name="connsiteX24" fmla="*/ 319088 w 1900238"/>
                <a:gd name="connsiteY24" fmla="*/ 2743200 h 3028950"/>
                <a:gd name="connsiteX25" fmla="*/ 228600 w 1900238"/>
                <a:gd name="connsiteY25" fmla="*/ 2824163 h 3028950"/>
                <a:gd name="connsiteX26" fmla="*/ 161925 w 1900238"/>
                <a:gd name="connsiteY26" fmla="*/ 2900363 h 3028950"/>
                <a:gd name="connsiteX27" fmla="*/ 85725 w 1900238"/>
                <a:gd name="connsiteY27" fmla="*/ 2957513 h 3028950"/>
                <a:gd name="connsiteX28" fmla="*/ 0 w 1900238"/>
                <a:gd name="connsiteY28" fmla="*/ 3028950 h 3028950"/>
                <a:gd name="connsiteX0" fmla="*/ 1876425 w 1876425"/>
                <a:gd name="connsiteY0" fmla="*/ 0 h 3000375"/>
                <a:gd name="connsiteX1" fmla="*/ 1785937 w 1876425"/>
                <a:gd name="connsiteY1" fmla="*/ 290513 h 3000375"/>
                <a:gd name="connsiteX2" fmla="*/ 1757363 w 1876425"/>
                <a:gd name="connsiteY2" fmla="*/ 338138 h 3000375"/>
                <a:gd name="connsiteX3" fmla="*/ 1700212 w 1876425"/>
                <a:gd name="connsiteY3" fmla="*/ 376238 h 3000375"/>
                <a:gd name="connsiteX4" fmla="*/ 1566862 w 1876425"/>
                <a:gd name="connsiteY4" fmla="*/ 323850 h 3000375"/>
                <a:gd name="connsiteX5" fmla="*/ 1504950 w 1876425"/>
                <a:gd name="connsiteY5" fmla="*/ 361950 h 3000375"/>
                <a:gd name="connsiteX6" fmla="*/ 1376362 w 1876425"/>
                <a:gd name="connsiteY6" fmla="*/ 595313 h 3000375"/>
                <a:gd name="connsiteX7" fmla="*/ 1157287 w 1876425"/>
                <a:gd name="connsiteY7" fmla="*/ 957263 h 3000375"/>
                <a:gd name="connsiteX8" fmla="*/ 942975 w 1876425"/>
                <a:gd name="connsiteY8" fmla="*/ 1333500 h 3000375"/>
                <a:gd name="connsiteX9" fmla="*/ 776287 w 1876425"/>
                <a:gd name="connsiteY9" fmla="*/ 1633538 h 3000375"/>
                <a:gd name="connsiteX10" fmla="*/ 681037 w 1876425"/>
                <a:gd name="connsiteY10" fmla="*/ 1781175 h 3000375"/>
                <a:gd name="connsiteX11" fmla="*/ 576262 w 1876425"/>
                <a:gd name="connsiteY11" fmla="*/ 1890713 h 3000375"/>
                <a:gd name="connsiteX12" fmla="*/ 504825 w 1876425"/>
                <a:gd name="connsiteY12" fmla="*/ 1962150 h 3000375"/>
                <a:gd name="connsiteX13" fmla="*/ 381000 w 1876425"/>
                <a:gd name="connsiteY13" fmla="*/ 2052638 h 3000375"/>
                <a:gd name="connsiteX14" fmla="*/ 366712 w 1876425"/>
                <a:gd name="connsiteY14" fmla="*/ 2138363 h 3000375"/>
                <a:gd name="connsiteX15" fmla="*/ 371475 w 1876425"/>
                <a:gd name="connsiteY15" fmla="*/ 2185988 h 3000375"/>
                <a:gd name="connsiteX16" fmla="*/ 395287 w 1876425"/>
                <a:gd name="connsiteY16" fmla="*/ 2219325 h 3000375"/>
                <a:gd name="connsiteX17" fmla="*/ 438150 w 1876425"/>
                <a:gd name="connsiteY17" fmla="*/ 2276475 h 3000375"/>
                <a:gd name="connsiteX18" fmla="*/ 466725 w 1876425"/>
                <a:gd name="connsiteY18" fmla="*/ 2362200 h 3000375"/>
                <a:gd name="connsiteX19" fmla="*/ 514350 w 1876425"/>
                <a:gd name="connsiteY19" fmla="*/ 2424113 h 3000375"/>
                <a:gd name="connsiteX20" fmla="*/ 514350 w 1876425"/>
                <a:gd name="connsiteY20" fmla="*/ 2457450 h 3000375"/>
                <a:gd name="connsiteX21" fmla="*/ 485775 w 1876425"/>
                <a:gd name="connsiteY21" fmla="*/ 2500313 h 3000375"/>
                <a:gd name="connsiteX22" fmla="*/ 423862 w 1876425"/>
                <a:gd name="connsiteY22" fmla="*/ 2586038 h 3000375"/>
                <a:gd name="connsiteX23" fmla="*/ 385762 w 1876425"/>
                <a:gd name="connsiteY23" fmla="*/ 2643188 h 3000375"/>
                <a:gd name="connsiteX24" fmla="*/ 295275 w 1876425"/>
                <a:gd name="connsiteY24" fmla="*/ 2743200 h 3000375"/>
                <a:gd name="connsiteX25" fmla="*/ 204787 w 1876425"/>
                <a:gd name="connsiteY25" fmla="*/ 2824163 h 3000375"/>
                <a:gd name="connsiteX26" fmla="*/ 138112 w 1876425"/>
                <a:gd name="connsiteY26" fmla="*/ 2900363 h 3000375"/>
                <a:gd name="connsiteX27" fmla="*/ 61912 w 1876425"/>
                <a:gd name="connsiteY27" fmla="*/ 2957513 h 3000375"/>
                <a:gd name="connsiteX28" fmla="*/ 0 w 1876425"/>
                <a:gd name="connsiteY28" fmla="*/ 3000375 h 3000375"/>
                <a:gd name="connsiteX0" fmla="*/ 2562225 w 2562225"/>
                <a:gd name="connsiteY0" fmla="*/ 0 h 3676650"/>
                <a:gd name="connsiteX1" fmla="*/ 2471737 w 2562225"/>
                <a:gd name="connsiteY1" fmla="*/ 290513 h 3676650"/>
                <a:gd name="connsiteX2" fmla="*/ 2443163 w 2562225"/>
                <a:gd name="connsiteY2" fmla="*/ 338138 h 3676650"/>
                <a:gd name="connsiteX3" fmla="*/ 2386012 w 2562225"/>
                <a:gd name="connsiteY3" fmla="*/ 376238 h 3676650"/>
                <a:gd name="connsiteX4" fmla="*/ 2252662 w 2562225"/>
                <a:gd name="connsiteY4" fmla="*/ 323850 h 3676650"/>
                <a:gd name="connsiteX5" fmla="*/ 2190750 w 2562225"/>
                <a:gd name="connsiteY5" fmla="*/ 361950 h 3676650"/>
                <a:gd name="connsiteX6" fmla="*/ 2062162 w 2562225"/>
                <a:gd name="connsiteY6" fmla="*/ 595313 h 3676650"/>
                <a:gd name="connsiteX7" fmla="*/ 1843087 w 2562225"/>
                <a:gd name="connsiteY7" fmla="*/ 957263 h 3676650"/>
                <a:gd name="connsiteX8" fmla="*/ 1628775 w 2562225"/>
                <a:gd name="connsiteY8" fmla="*/ 1333500 h 3676650"/>
                <a:gd name="connsiteX9" fmla="*/ 1462087 w 2562225"/>
                <a:gd name="connsiteY9" fmla="*/ 1633538 h 3676650"/>
                <a:gd name="connsiteX10" fmla="*/ 1366837 w 2562225"/>
                <a:gd name="connsiteY10" fmla="*/ 1781175 h 3676650"/>
                <a:gd name="connsiteX11" fmla="*/ 1262062 w 2562225"/>
                <a:gd name="connsiteY11" fmla="*/ 1890713 h 3676650"/>
                <a:gd name="connsiteX12" fmla="*/ 1190625 w 2562225"/>
                <a:gd name="connsiteY12" fmla="*/ 1962150 h 3676650"/>
                <a:gd name="connsiteX13" fmla="*/ 1066800 w 2562225"/>
                <a:gd name="connsiteY13" fmla="*/ 2052638 h 3676650"/>
                <a:gd name="connsiteX14" fmla="*/ 1052512 w 2562225"/>
                <a:gd name="connsiteY14" fmla="*/ 2138363 h 3676650"/>
                <a:gd name="connsiteX15" fmla="*/ 1057275 w 2562225"/>
                <a:gd name="connsiteY15" fmla="*/ 2185988 h 3676650"/>
                <a:gd name="connsiteX16" fmla="*/ 1081087 w 2562225"/>
                <a:gd name="connsiteY16" fmla="*/ 2219325 h 3676650"/>
                <a:gd name="connsiteX17" fmla="*/ 1123950 w 2562225"/>
                <a:gd name="connsiteY17" fmla="*/ 2276475 h 3676650"/>
                <a:gd name="connsiteX18" fmla="*/ 1152525 w 2562225"/>
                <a:gd name="connsiteY18" fmla="*/ 2362200 h 3676650"/>
                <a:gd name="connsiteX19" fmla="*/ 1200150 w 2562225"/>
                <a:gd name="connsiteY19" fmla="*/ 2424113 h 3676650"/>
                <a:gd name="connsiteX20" fmla="*/ 1200150 w 2562225"/>
                <a:gd name="connsiteY20" fmla="*/ 2457450 h 3676650"/>
                <a:gd name="connsiteX21" fmla="*/ 1171575 w 2562225"/>
                <a:gd name="connsiteY21" fmla="*/ 2500313 h 3676650"/>
                <a:gd name="connsiteX22" fmla="*/ 1109662 w 2562225"/>
                <a:gd name="connsiteY22" fmla="*/ 2586038 h 3676650"/>
                <a:gd name="connsiteX23" fmla="*/ 1071562 w 2562225"/>
                <a:gd name="connsiteY23" fmla="*/ 2643188 h 3676650"/>
                <a:gd name="connsiteX24" fmla="*/ 981075 w 2562225"/>
                <a:gd name="connsiteY24" fmla="*/ 2743200 h 3676650"/>
                <a:gd name="connsiteX25" fmla="*/ 890587 w 2562225"/>
                <a:gd name="connsiteY25" fmla="*/ 2824163 h 3676650"/>
                <a:gd name="connsiteX26" fmla="*/ 823912 w 2562225"/>
                <a:gd name="connsiteY26" fmla="*/ 2900363 h 3676650"/>
                <a:gd name="connsiteX27" fmla="*/ 747712 w 2562225"/>
                <a:gd name="connsiteY27" fmla="*/ 2957513 h 3676650"/>
                <a:gd name="connsiteX28" fmla="*/ 0 w 2562225"/>
                <a:gd name="connsiteY28" fmla="*/ 3676650 h 3676650"/>
                <a:gd name="connsiteX0" fmla="*/ 2562225 w 2562225"/>
                <a:gd name="connsiteY0" fmla="*/ 0 h 3676650"/>
                <a:gd name="connsiteX1" fmla="*/ 2471737 w 2562225"/>
                <a:gd name="connsiteY1" fmla="*/ 290513 h 3676650"/>
                <a:gd name="connsiteX2" fmla="*/ 2443163 w 2562225"/>
                <a:gd name="connsiteY2" fmla="*/ 338138 h 3676650"/>
                <a:gd name="connsiteX3" fmla="*/ 2386012 w 2562225"/>
                <a:gd name="connsiteY3" fmla="*/ 376238 h 3676650"/>
                <a:gd name="connsiteX4" fmla="*/ 2252662 w 2562225"/>
                <a:gd name="connsiteY4" fmla="*/ 323850 h 3676650"/>
                <a:gd name="connsiteX5" fmla="*/ 2190750 w 2562225"/>
                <a:gd name="connsiteY5" fmla="*/ 361950 h 3676650"/>
                <a:gd name="connsiteX6" fmla="*/ 2062162 w 2562225"/>
                <a:gd name="connsiteY6" fmla="*/ 595313 h 3676650"/>
                <a:gd name="connsiteX7" fmla="*/ 1843087 w 2562225"/>
                <a:gd name="connsiteY7" fmla="*/ 957263 h 3676650"/>
                <a:gd name="connsiteX8" fmla="*/ 1628775 w 2562225"/>
                <a:gd name="connsiteY8" fmla="*/ 1333500 h 3676650"/>
                <a:gd name="connsiteX9" fmla="*/ 1462087 w 2562225"/>
                <a:gd name="connsiteY9" fmla="*/ 1633538 h 3676650"/>
                <a:gd name="connsiteX10" fmla="*/ 1366837 w 2562225"/>
                <a:gd name="connsiteY10" fmla="*/ 1781175 h 3676650"/>
                <a:gd name="connsiteX11" fmla="*/ 1262062 w 2562225"/>
                <a:gd name="connsiteY11" fmla="*/ 1890713 h 3676650"/>
                <a:gd name="connsiteX12" fmla="*/ 1190625 w 2562225"/>
                <a:gd name="connsiteY12" fmla="*/ 1962150 h 3676650"/>
                <a:gd name="connsiteX13" fmla="*/ 1066800 w 2562225"/>
                <a:gd name="connsiteY13" fmla="*/ 2052638 h 3676650"/>
                <a:gd name="connsiteX14" fmla="*/ 1052512 w 2562225"/>
                <a:gd name="connsiteY14" fmla="*/ 2138363 h 3676650"/>
                <a:gd name="connsiteX15" fmla="*/ 1057275 w 2562225"/>
                <a:gd name="connsiteY15" fmla="*/ 2185988 h 3676650"/>
                <a:gd name="connsiteX16" fmla="*/ 1081087 w 2562225"/>
                <a:gd name="connsiteY16" fmla="*/ 2219325 h 3676650"/>
                <a:gd name="connsiteX17" fmla="*/ 1123950 w 2562225"/>
                <a:gd name="connsiteY17" fmla="*/ 2276475 h 3676650"/>
                <a:gd name="connsiteX18" fmla="*/ 1152525 w 2562225"/>
                <a:gd name="connsiteY18" fmla="*/ 2362200 h 3676650"/>
                <a:gd name="connsiteX19" fmla="*/ 1200150 w 2562225"/>
                <a:gd name="connsiteY19" fmla="*/ 2424113 h 3676650"/>
                <a:gd name="connsiteX20" fmla="*/ 1200150 w 2562225"/>
                <a:gd name="connsiteY20" fmla="*/ 2457450 h 3676650"/>
                <a:gd name="connsiteX21" fmla="*/ 1171575 w 2562225"/>
                <a:gd name="connsiteY21" fmla="*/ 2500313 h 3676650"/>
                <a:gd name="connsiteX22" fmla="*/ 1109662 w 2562225"/>
                <a:gd name="connsiteY22" fmla="*/ 2586038 h 3676650"/>
                <a:gd name="connsiteX23" fmla="*/ 1071562 w 2562225"/>
                <a:gd name="connsiteY23" fmla="*/ 2643188 h 3676650"/>
                <a:gd name="connsiteX24" fmla="*/ 981075 w 2562225"/>
                <a:gd name="connsiteY24" fmla="*/ 2743200 h 3676650"/>
                <a:gd name="connsiteX25" fmla="*/ 890587 w 2562225"/>
                <a:gd name="connsiteY25" fmla="*/ 2824163 h 3676650"/>
                <a:gd name="connsiteX26" fmla="*/ 823912 w 2562225"/>
                <a:gd name="connsiteY26" fmla="*/ 2900363 h 3676650"/>
                <a:gd name="connsiteX27" fmla="*/ 747712 w 2562225"/>
                <a:gd name="connsiteY27" fmla="*/ 2957513 h 3676650"/>
                <a:gd name="connsiteX28" fmla="*/ 619125 w 2562225"/>
                <a:gd name="connsiteY28" fmla="*/ 3052763 h 3676650"/>
                <a:gd name="connsiteX29" fmla="*/ 0 w 2562225"/>
                <a:gd name="connsiteY29" fmla="*/ 3676650 h 3676650"/>
                <a:gd name="connsiteX0" fmla="*/ 2562225 w 2562225"/>
                <a:gd name="connsiteY0" fmla="*/ 0 h 3676650"/>
                <a:gd name="connsiteX1" fmla="*/ 2471737 w 2562225"/>
                <a:gd name="connsiteY1" fmla="*/ 290513 h 3676650"/>
                <a:gd name="connsiteX2" fmla="*/ 2443163 w 2562225"/>
                <a:gd name="connsiteY2" fmla="*/ 338138 h 3676650"/>
                <a:gd name="connsiteX3" fmla="*/ 2386012 w 2562225"/>
                <a:gd name="connsiteY3" fmla="*/ 376238 h 3676650"/>
                <a:gd name="connsiteX4" fmla="*/ 2252662 w 2562225"/>
                <a:gd name="connsiteY4" fmla="*/ 323850 h 3676650"/>
                <a:gd name="connsiteX5" fmla="*/ 2190750 w 2562225"/>
                <a:gd name="connsiteY5" fmla="*/ 361950 h 3676650"/>
                <a:gd name="connsiteX6" fmla="*/ 2062162 w 2562225"/>
                <a:gd name="connsiteY6" fmla="*/ 595313 h 3676650"/>
                <a:gd name="connsiteX7" fmla="*/ 1843087 w 2562225"/>
                <a:gd name="connsiteY7" fmla="*/ 957263 h 3676650"/>
                <a:gd name="connsiteX8" fmla="*/ 1628775 w 2562225"/>
                <a:gd name="connsiteY8" fmla="*/ 1333500 h 3676650"/>
                <a:gd name="connsiteX9" fmla="*/ 1462087 w 2562225"/>
                <a:gd name="connsiteY9" fmla="*/ 1633538 h 3676650"/>
                <a:gd name="connsiteX10" fmla="*/ 1366837 w 2562225"/>
                <a:gd name="connsiteY10" fmla="*/ 1781175 h 3676650"/>
                <a:gd name="connsiteX11" fmla="*/ 1262062 w 2562225"/>
                <a:gd name="connsiteY11" fmla="*/ 1890713 h 3676650"/>
                <a:gd name="connsiteX12" fmla="*/ 1190625 w 2562225"/>
                <a:gd name="connsiteY12" fmla="*/ 1962150 h 3676650"/>
                <a:gd name="connsiteX13" fmla="*/ 1066800 w 2562225"/>
                <a:gd name="connsiteY13" fmla="*/ 2052638 h 3676650"/>
                <a:gd name="connsiteX14" fmla="*/ 1052512 w 2562225"/>
                <a:gd name="connsiteY14" fmla="*/ 2138363 h 3676650"/>
                <a:gd name="connsiteX15" fmla="*/ 1057275 w 2562225"/>
                <a:gd name="connsiteY15" fmla="*/ 2185988 h 3676650"/>
                <a:gd name="connsiteX16" fmla="*/ 1081087 w 2562225"/>
                <a:gd name="connsiteY16" fmla="*/ 2219325 h 3676650"/>
                <a:gd name="connsiteX17" fmla="*/ 1123950 w 2562225"/>
                <a:gd name="connsiteY17" fmla="*/ 2276475 h 3676650"/>
                <a:gd name="connsiteX18" fmla="*/ 1152525 w 2562225"/>
                <a:gd name="connsiteY18" fmla="*/ 2362200 h 3676650"/>
                <a:gd name="connsiteX19" fmla="*/ 1200150 w 2562225"/>
                <a:gd name="connsiteY19" fmla="*/ 2424113 h 3676650"/>
                <a:gd name="connsiteX20" fmla="*/ 1200150 w 2562225"/>
                <a:gd name="connsiteY20" fmla="*/ 2457450 h 3676650"/>
                <a:gd name="connsiteX21" fmla="*/ 1171575 w 2562225"/>
                <a:gd name="connsiteY21" fmla="*/ 2500313 h 3676650"/>
                <a:gd name="connsiteX22" fmla="*/ 1109662 w 2562225"/>
                <a:gd name="connsiteY22" fmla="*/ 2586038 h 3676650"/>
                <a:gd name="connsiteX23" fmla="*/ 1071562 w 2562225"/>
                <a:gd name="connsiteY23" fmla="*/ 2643188 h 3676650"/>
                <a:gd name="connsiteX24" fmla="*/ 981075 w 2562225"/>
                <a:gd name="connsiteY24" fmla="*/ 2743200 h 3676650"/>
                <a:gd name="connsiteX25" fmla="*/ 890587 w 2562225"/>
                <a:gd name="connsiteY25" fmla="*/ 2824163 h 3676650"/>
                <a:gd name="connsiteX26" fmla="*/ 823912 w 2562225"/>
                <a:gd name="connsiteY26" fmla="*/ 2900363 h 3676650"/>
                <a:gd name="connsiteX27" fmla="*/ 747712 w 2562225"/>
                <a:gd name="connsiteY27" fmla="*/ 2957513 h 3676650"/>
                <a:gd name="connsiteX28" fmla="*/ 619125 w 2562225"/>
                <a:gd name="connsiteY28" fmla="*/ 3052763 h 3676650"/>
                <a:gd name="connsiteX29" fmla="*/ 0 w 2562225"/>
                <a:gd name="connsiteY29" fmla="*/ 3676650 h 3676650"/>
                <a:gd name="connsiteX0" fmla="*/ 2562225 w 2562225"/>
                <a:gd name="connsiteY0" fmla="*/ 0 h 3676650"/>
                <a:gd name="connsiteX1" fmla="*/ 2471737 w 2562225"/>
                <a:gd name="connsiteY1" fmla="*/ 290513 h 3676650"/>
                <a:gd name="connsiteX2" fmla="*/ 2443163 w 2562225"/>
                <a:gd name="connsiteY2" fmla="*/ 338138 h 3676650"/>
                <a:gd name="connsiteX3" fmla="*/ 2386012 w 2562225"/>
                <a:gd name="connsiteY3" fmla="*/ 376238 h 3676650"/>
                <a:gd name="connsiteX4" fmla="*/ 2252662 w 2562225"/>
                <a:gd name="connsiteY4" fmla="*/ 323850 h 3676650"/>
                <a:gd name="connsiteX5" fmla="*/ 2190750 w 2562225"/>
                <a:gd name="connsiteY5" fmla="*/ 361950 h 3676650"/>
                <a:gd name="connsiteX6" fmla="*/ 2062162 w 2562225"/>
                <a:gd name="connsiteY6" fmla="*/ 595313 h 3676650"/>
                <a:gd name="connsiteX7" fmla="*/ 1843087 w 2562225"/>
                <a:gd name="connsiteY7" fmla="*/ 957263 h 3676650"/>
                <a:gd name="connsiteX8" fmla="*/ 1628775 w 2562225"/>
                <a:gd name="connsiteY8" fmla="*/ 1333500 h 3676650"/>
                <a:gd name="connsiteX9" fmla="*/ 1462087 w 2562225"/>
                <a:gd name="connsiteY9" fmla="*/ 1633538 h 3676650"/>
                <a:gd name="connsiteX10" fmla="*/ 1366837 w 2562225"/>
                <a:gd name="connsiteY10" fmla="*/ 1781175 h 3676650"/>
                <a:gd name="connsiteX11" fmla="*/ 1262062 w 2562225"/>
                <a:gd name="connsiteY11" fmla="*/ 1890713 h 3676650"/>
                <a:gd name="connsiteX12" fmla="*/ 1190625 w 2562225"/>
                <a:gd name="connsiteY12" fmla="*/ 1962150 h 3676650"/>
                <a:gd name="connsiteX13" fmla="*/ 1066800 w 2562225"/>
                <a:gd name="connsiteY13" fmla="*/ 2052638 h 3676650"/>
                <a:gd name="connsiteX14" fmla="*/ 1052512 w 2562225"/>
                <a:gd name="connsiteY14" fmla="*/ 2138363 h 3676650"/>
                <a:gd name="connsiteX15" fmla="*/ 1057275 w 2562225"/>
                <a:gd name="connsiteY15" fmla="*/ 2185988 h 3676650"/>
                <a:gd name="connsiteX16" fmla="*/ 1081087 w 2562225"/>
                <a:gd name="connsiteY16" fmla="*/ 2219325 h 3676650"/>
                <a:gd name="connsiteX17" fmla="*/ 1123950 w 2562225"/>
                <a:gd name="connsiteY17" fmla="*/ 2276475 h 3676650"/>
                <a:gd name="connsiteX18" fmla="*/ 1152525 w 2562225"/>
                <a:gd name="connsiteY18" fmla="*/ 2362200 h 3676650"/>
                <a:gd name="connsiteX19" fmla="*/ 1200150 w 2562225"/>
                <a:gd name="connsiteY19" fmla="*/ 2424113 h 3676650"/>
                <a:gd name="connsiteX20" fmla="*/ 1200150 w 2562225"/>
                <a:gd name="connsiteY20" fmla="*/ 2457450 h 3676650"/>
                <a:gd name="connsiteX21" fmla="*/ 1171575 w 2562225"/>
                <a:gd name="connsiteY21" fmla="*/ 2500313 h 3676650"/>
                <a:gd name="connsiteX22" fmla="*/ 1109662 w 2562225"/>
                <a:gd name="connsiteY22" fmla="*/ 2586038 h 3676650"/>
                <a:gd name="connsiteX23" fmla="*/ 1071562 w 2562225"/>
                <a:gd name="connsiteY23" fmla="*/ 2643188 h 3676650"/>
                <a:gd name="connsiteX24" fmla="*/ 981075 w 2562225"/>
                <a:gd name="connsiteY24" fmla="*/ 2743200 h 3676650"/>
                <a:gd name="connsiteX25" fmla="*/ 890587 w 2562225"/>
                <a:gd name="connsiteY25" fmla="*/ 2824163 h 3676650"/>
                <a:gd name="connsiteX26" fmla="*/ 823912 w 2562225"/>
                <a:gd name="connsiteY26" fmla="*/ 2900363 h 3676650"/>
                <a:gd name="connsiteX27" fmla="*/ 747712 w 2562225"/>
                <a:gd name="connsiteY27" fmla="*/ 2957513 h 3676650"/>
                <a:gd name="connsiteX28" fmla="*/ 619125 w 2562225"/>
                <a:gd name="connsiteY28" fmla="*/ 3052763 h 3676650"/>
                <a:gd name="connsiteX29" fmla="*/ 166687 w 2562225"/>
                <a:gd name="connsiteY29" fmla="*/ 3533775 h 3676650"/>
                <a:gd name="connsiteX30" fmla="*/ 0 w 2562225"/>
                <a:gd name="connsiteY30" fmla="*/ 3676650 h 3676650"/>
                <a:gd name="connsiteX0" fmla="*/ 2590800 w 2590800"/>
                <a:gd name="connsiteY0" fmla="*/ 0 h 3676650"/>
                <a:gd name="connsiteX1" fmla="*/ 2500312 w 2590800"/>
                <a:gd name="connsiteY1" fmla="*/ 290513 h 3676650"/>
                <a:gd name="connsiteX2" fmla="*/ 2471738 w 2590800"/>
                <a:gd name="connsiteY2" fmla="*/ 338138 h 3676650"/>
                <a:gd name="connsiteX3" fmla="*/ 2414587 w 2590800"/>
                <a:gd name="connsiteY3" fmla="*/ 376238 h 3676650"/>
                <a:gd name="connsiteX4" fmla="*/ 2281237 w 2590800"/>
                <a:gd name="connsiteY4" fmla="*/ 323850 h 3676650"/>
                <a:gd name="connsiteX5" fmla="*/ 2219325 w 2590800"/>
                <a:gd name="connsiteY5" fmla="*/ 361950 h 3676650"/>
                <a:gd name="connsiteX6" fmla="*/ 2090737 w 2590800"/>
                <a:gd name="connsiteY6" fmla="*/ 595313 h 3676650"/>
                <a:gd name="connsiteX7" fmla="*/ 1871662 w 2590800"/>
                <a:gd name="connsiteY7" fmla="*/ 957263 h 3676650"/>
                <a:gd name="connsiteX8" fmla="*/ 1657350 w 2590800"/>
                <a:gd name="connsiteY8" fmla="*/ 1333500 h 3676650"/>
                <a:gd name="connsiteX9" fmla="*/ 1490662 w 2590800"/>
                <a:gd name="connsiteY9" fmla="*/ 1633538 h 3676650"/>
                <a:gd name="connsiteX10" fmla="*/ 1395412 w 2590800"/>
                <a:gd name="connsiteY10" fmla="*/ 1781175 h 3676650"/>
                <a:gd name="connsiteX11" fmla="*/ 1290637 w 2590800"/>
                <a:gd name="connsiteY11" fmla="*/ 1890713 h 3676650"/>
                <a:gd name="connsiteX12" fmla="*/ 1219200 w 2590800"/>
                <a:gd name="connsiteY12" fmla="*/ 1962150 h 3676650"/>
                <a:gd name="connsiteX13" fmla="*/ 1095375 w 2590800"/>
                <a:gd name="connsiteY13" fmla="*/ 2052638 h 3676650"/>
                <a:gd name="connsiteX14" fmla="*/ 1081087 w 2590800"/>
                <a:gd name="connsiteY14" fmla="*/ 2138363 h 3676650"/>
                <a:gd name="connsiteX15" fmla="*/ 1085850 w 2590800"/>
                <a:gd name="connsiteY15" fmla="*/ 2185988 h 3676650"/>
                <a:gd name="connsiteX16" fmla="*/ 1109662 w 2590800"/>
                <a:gd name="connsiteY16" fmla="*/ 2219325 h 3676650"/>
                <a:gd name="connsiteX17" fmla="*/ 1152525 w 2590800"/>
                <a:gd name="connsiteY17" fmla="*/ 2276475 h 3676650"/>
                <a:gd name="connsiteX18" fmla="*/ 1181100 w 2590800"/>
                <a:gd name="connsiteY18" fmla="*/ 2362200 h 3676650"/>
                <a:gd name="connsiteX19" fmla="*/ 1228725 w 2590800"/>
                <a:gd name="connsiteY19" fmla="*/ 2424113 h 3676650"/>
                <a:gd name="connsiteX20" fmla="*/ 1228725 w 2590800"/>
                <a:gd name="connsiteY20" fmla="*/ 2457450 h 3676650"/>
                <a:gd name="connsiteX21" fmla="*/ 1200150 w 2590800"/>
                <a:gd name="connsiteY21" fmla="*/ 2500313 h 3676650"/>
                <a:gd name="connsiteX22" fmla="*/ 1138237 w 2590800"/>
                <a:gd name="connsiteY22" fmla="*/ 2586038 h 3676650"/>
                <a:gd name="connsiteX23" fmla="*/ 1100137 w 2590800"/>
                <a:gd name="connsiteY23" fmla="*/ 2643188 h 3676650"/>
                <a:gd name="connsiteX24" fmla="*/ 1009650 w 2590800"/>
                <a:gd name="connsiteY24" fmla="*/ 2743200 h 3676650"/>
                <a:gd name="connsiteX25" fmla="*/ 919162 w 2590800"/>
                <a:gd name="connsiteY25" fmla="*/ 2824163 h 3676650"/>
                <a:gd name="connsiteX26" fmla="*/ 852487 w 2590800"/>
                <a:gd name="connsiteY26" fmla="*/ 2900363 h 3676650"/>
                <a:gd name="connsiteX27" fmla="*/ 776287 w 2590800"/>
                <a:gd name="connsiteY27" fmla="*/ 2957513 h 3676650"/>
                <a:gd name="connsiteX28" fmla="*/ 647700 w 2590800"/>
                <a:gd name="connsiteY28" fmla="*/ 3052763 h 3676650"/>
                <a:gd name="connsiteX29" fmla="*/ 195262 w 2590800"/>
                <a:gd name="connsiteY29" fmla="*/ 3533775 h 3676650"/>
                <a:gd name="connsiteX30" fmla="*/ 0 w 2590800"/>
                <a:gd name="connsiteY30" fmla="*/ 3676650 h 3676650"/>
                <a:gd name="connsiteX0" fmla="*/ 3067050 w 3067050"/>
                <a:gd name="connsiteY0" fmla="*/ 0 h 4005263"/>
                <a:gd name="connsiteX1" fmla="*/ 2976562 w 3067050"/>
                <a:gd name="connsiteY1" fmla="*/ 290513 h 4005263"/>
                <a:gd name="connsiteX2" fmla="*/ 2947988 w 3067050"/>
                <a:gd name="connsiteY2" fmla="*/ 338138 h 4005263"/>
                <a:gd name="connsiteX3" fmla="*/ 2890837 w 3067050"/>
                <a:gd name="connsiteY3" fmla="*/ 376238 h 4005263"/>
                <a:gd name="connsiteX4" fmla="*/ 2757487 w 3067050"/>
                <a:gd name="connsiteY4" fmla="*/ 323850 h 4005263"/>
                <a:gd name="connsiteX5" fmla="*/ 2695575 w 3067050"/>
                <a:gd name="connsiteY5" fmla="*/ 361950 h 4005263"/>
                <a:gd name="connsiteX6" fmla="*/ 2566987 w 3067050"/>
                <a:gd name="connsiteY6" fmla="*/ 595313 h 4005263"/>
                <a:gd name="connsiteX7" fmla="*/ 2347912 w 3067050"/>
                <a:gd name="connsiteY7" fmla="*/ 957263 h 4005263"/>
                <a:gd name="connsiteX8" fmla="*/ 2133600 w 3067050"/>
                <a:gd name="connsiteY8" fmla="*/ 1333500 h 4005263"/>
                <a:gd name="connsiteX9" fmla="*/ 1966912 w 3067050"/>
                <a:gd name="connsiteY9" fmla="*/ 1633538 h 4005263"/>
                <a:gd name="connsiteX10" fmla="*/ 1871662 w 3067050"/>
                <a:gd name="connsiteY10" fmla="*/ 1781175 h 4005263"/>
                <a:gd name="connsiteX11" fmla="*/ 1766887 w 3067050"/>
                <a:gd name="connsiteY11" fmla="*/ 1890713 h 4005263"/>
                <a:gd name="connsiteX12" fmla="*/ 1695450 w 3067050"/>
                <a:gd name="connsiteY12" fmla="*/ 1962150 h 4005263"/>
                <a:gd name="connsiteX13" fmla="*/ 1571625 w 3067050"/>
                <a:gd name="connsiteY13" fmla="*/ 2052638 h 4005263"/>
                <a:gd name="connsiteX14" fmla="*/ 1557337 w 3067050"/>
                <a:gd name="connsiteY14" fmla="*/ 2138363 h 4005263"/>
                <a:gd name="connsiteX15" fmla="*/ 1562100 w 3067050"/>
                <a:gd name="connsiteY15" fmla="*/ 2185988 h 4005263"/>
                <a:gd name="connsiteX16" fmla="*/ 1585912 w 3067050"/>
                <a:gd name="connsiteY16" fmla="*/ 2219325 h 4005263"/>
                <a:gd name="connsiteX17" fmla="*/ 1628775 w 3067050"/>
                <a:gd name="connsiteY17" fmla="*/ 2276475 h 4005263"/>
                <a:gd name="connsiteX18" fmla="*/ 1657350 w 3067050"/>
                <a:gd name="connsiteY18" fmla="*/ 2362200 h 4005263"/>
                <a:gd name="connsiteX19" fmla="*/ 1704975 w 3067050"/>
                <a:gd name="connsiteY19" fmla="*/ 2424113 h 4005263"/>
                <a:gd name="connsiteX20" fmla="*/ 1704975 w 3067050"/>
                <a:gd name="connsiteY20" fmla="*/ 2457450 h 4005263"/>
                <a:gd name="connsiteX21" fmla="*/ 1676400 w 3067050"/>
                <a:gd name="connsiteY21" fmla="*/ 2500313 h 4005263"/>
                <a:gd name="connsiteX22" fmla="*/ 1614487 w 3067050"/>
                <a:gd name="connsiteY22" fmla="*/ 2586038 h 4005263"/>
                <a:gd name="connsiteX23" fmla="*/ 1576387 w 3067050"/>
                <a:gd name="connsiteY23" fmla="*/ 2643188 h 4005263"/>
                <a:gd name="connsiteX24" fmla="*/ 1485900 w 3067050"/>
                <a:gd name="connsiteY24" fmla="*/ 2743200 h 4005263"/>
                <a:gd name="connsiteX25" fmla="*/ 1395412 w 3067050"/>
                <a:gd name="connsiteY25" fmla="*/ 2824163 h 4005263"/>
                <a:gd name="connsiteX26" fmla="*/ 1328737 w 3067050"/>
                <a:gd name="connsiteY26" fmla="*/ 2900363 h 4005263"/>
                <a:gd name="connsiteX27" fmla="*/ 1252537 w 3067050"/>
                <a:gd name="connsiteY27" fmla="*/ 2957513 h 4005263"/>
                <a:gd name="connsiteX28" fmla="*/ 1123950 w 3067050"/>
                <a:gd name="connsiteY28" fmla="*/ 3052763 h 4005263"/>
                <a:gd name="connsiteX29" fmla="*/ 671512 w 3067050"/>
                <a:gd name="connsiteY29" fmla="*/ 3533775 h 4005263"/>
                <a:gd name="connsiteX30" fmla="*/ 0 w 3067050"/>
                <a:gd name="connsiteY30" fmla="*/ 4005263 h 400526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0 w 3286125"/>
                <a:gd name="connsiteY30" fmla="*/ 4138613 h 413861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285751 w 3286125"/>
                <a:gd name="connsiteY30" fmla="*/ 3948113 h 4138613"/>
                <a:gd name="connsiteX31" fmla="*/ 0 w 3286125"/>
                <a:gd name="connsiteY31" fmla="*/ 4138613 h 413861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604838 w 3286125"/>
                <a:gd name="connsiteY30" fmla="*/ 3743325 h 4138613"/>
                <a:gd name="connsiteX31" fmla="*/ 285751 w 3286125"/>
                <a:gd name="connsiteY31" fmla="*/ 3948113 h 4138613"/>
                <a:gd name="connsiteX32" fmla="*/ 0 w 3286125"/>
                <a:gd name="connsiteY32" fmla="*/ 4138613 h 413861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581025 w 3286125"/>
                <a:gd name="connsiteY30" fmla="*/ 3738562 h 4138613"/>
                <a:gd name="connsiteX31" fmla="*/ 285751 w 3286125"/>
                <a:gd name="connsiteY31" fmla="*/ 3948113 h 4138613"/>
                <a:gd name="connsiteX32" fmla="*/ 0 w 3286125"/>
                <a:gd name="connsiteY32" fmla="*/ 4138613 h 413861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581025 w 3286125"/>
                <a:gd name="connsiteY30" fmla="*/ 3738562 h 4138613"/>
                <a:gd name="connsiteX31" fmla="*/ 266701 w 3286125"/>
                <a:gd name="connsiteY31" fmla="*/ 3986213 h 4138613"/>
                <a:gd name="connsiteX32" fmla="*/ 0 w 3286125"/>
                <a:gd name="connsiteY32" fmla="*/ 4138613 h 413861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581025 w 3286125"/>
                <a:gd name="connsiteY30" fmla="*/ 3738562 h 4138613"/>
                <a:gd name="connsiteX31" fmla="*/ 266701 w 3286125"/>
                <a:gd name="connsiteY31" fmla="*/ 3986213 h 4138613"/>
                <a:gd name="connsiteX32" fmla="*/ 0 w 3286125"/>
                <a:gd name="connsiteY32" fmla="*/ 4138613 h 4138613"/>
                <a:gd name="connsiteX0" fmla="*/ 3286125 w 3286125"/>
                <a:gd name="connsiteY0" fmla="*/ 0 h 4138613"/>
                <a:gd name="connsiteX1" fmla="*/ 3195637 w 3286125"/>
                <a:gd name="connsiteY1" fmla="*/ 290513 h 4138613"/>
                <a:gd name="connsiteX2" fmla="*/ 3167063 w 3286125"/>
                <a:gd name="connsiteY2" fmla="*/ 338138 h 4138613"/>
                <a:gd name="connsiteX3" fmla="*/ 3109912 w 3286125"/>
                <a:gd name="connsiteY3" fmla="*/ 376238 h 4138613"/>
                <a:gd name="connsiteX4" fmla="*/ 2976562 w 3286125"/>
                <a:gd name="connsiteY4" fmla="*/ 323850 h 4138613"/>
                <a:gd name="connsiteX5" fmla="*/ 2914650 w 3286125"/>
                <a:gd name="connsiteY5" fmla="*/ 361950 h 4138613"/>
                <a:gd name="connsiteX6" fmla="*/ 2786062 w 3286125"/>
                <a:gd name="connsiteY6" fmla="*/ 595313 h 4138613"/>
                <a:gd name="connsiteX7" fmla="*/ 2566987 w 3286125"/>
                <a:gd name="connsiteY7" fmla="*/ 957263 h 4138613"/>
                <a:gd name="connsiteX8" fmla="*/ 2352675 w 3286125"/>
                <a:gd name="connsiteY8" fmla="*/ 1333500 h 4138613"/>
                <a:gd name="connsiteX9" fmla="*/ 2185987 w 3286125"/>
                <a:gd name="connsiteY9" fmla="*/ 1633538 h 4138613"/>
                <a:gd name="connsiteX10" fmla="*/ 2090737 w 3286125"/>
                <a:gd name="connsiteY10" fmla="*/ 1781175 h 4138613"/>
                <a:gd name="connsiteX11" fmla="*/ 1985962 w 3286125"/>
                <a:gd name="connsiteY11" fmla="*/ 1890713 h 4138613"/>
                <a:gd name="connsiteX12" fmla="*/ 1914525 w 3286125"/>
                <a:gd name="connsiteY12" fmla="*/ 1962150 h 4138613"/>
                <a:gd name="connsiteX13" fmla="*/ 1790700 w 3286125"/>
                <a:gd name="connsiteY13" fmla="*/ 2052638 h 4138613"/>
                <a:gd name="connsiteX14" fmla="*/ 1776412 w 3286125"/>
                <a:gd name="connsiteY14" fmla="*/ 2138363 h 4138613"/>
                <a:gd name="connsiteX15" fmla="*/ 1781175 w 3286125"/>
                <a:gd name="connsiteY15" fmla="*/ 2185988 h 4138613"/>
                <a:gd name="connsiteX16" fmla="*/ 1804987 w 3286125"/>
                <a:gd name="connsiteY16" fmla="*/ 2219325 h 4138613"/>
                <a:gd name="connsiteX17" fmla="*/ 1847850 w 3286125"/>
                <a:gd name="connsiteY17" fmla="*/ 2276475 h 4138613"/>
                <a:gd name="connsiteX18" fmla="*/ 1876425 w 3286125"/>
                <a:gd name="connsiteY18" fmla="*/ 2362200 h 4138613"/>
                <a:gd name="connsiteX19" fmla="*/ 1924050 w 3286125"/>
                <a:gd name="connsiteY19" fmla="*/ 2424113 h 4138613"/>
                <a:gd name="connsiteX20" fmla="*/ 1924050 w 3286125"/>
                <a:gd name="connsiteY20" fmla="*/ 2457450 h 4138613"/>
                <a:gd name="connsiteX21" fmla="*/ 1895475 w 3286125"/>
                <a:gd name="connsiteY21" fmla="*/ 2500313 h 4138613"/>
                <a:gd name="connsiteX22" fmla="*/ 1833562 w 3286125"/>
                <a:gd name="connsiteY22" fmla="*/ 2586038 h 4138613"/>
                <a:gd name="connsiteX23" fmla="*/ 1795462 w 3286125"/>
                <a:gd name="connsiteY23" fmla="*/ 2643188 h 4138613"/>
                <a:gd name="connsiteX24" fmla="*/ 1704975 w 3286125"/>
                <a:gd name="connsiteY24" fmla="*/ 2743200 h 4138613"/>
                <a:gd name="connsiteX25" fmla="*/ 1614487 w 3286125"/>
                <a:gd name="connsiteY25" fmla="*/ 2824163 h 4138613"/>
                <a:gd name="connsiteX26" fmla="*/ 1547812 w 3286125"/>
                <a:gd name="connsiteY26" fmla="*/ 2900363 h 4138613"/>
                <a:gd name="connsiteX27" fmla="*/ 1471612 w 3286125"/>
                <a:gd name="connsiteY27" fmla="*/ 2957513 h 4138613"/>
                <a:gd name="connsiteX28" fmla="*/ 1343025 w 3286125"/>
                <a:gd name="connsiteY28" fmla="*/ 3052763 h 4138613"/>
                <a:gd name="connsiteX29" fmla="*/ 890587 w 3286125"/>
                <a:gd name="connsiteY29" fmla="*/ 3533775 h 4138613"/>
                <a:gd name="connsiteX30" fmla="*/ 581025 w 3286125"/>
                <a:gd name="connsiteY30" fmla="*/ 3738562 h 4138613"/>
                <a:gd name="connsiteX31" fmla="*/ 266701 w 3286125"/>
                <a:gd name="connsiteY31" fmla="*/ 3986213 h 4138613"/>
                <a:gd name="connsiteX32" fmla="*/ 0 w 3286125"/>
                <a:gd name="connsiteY32" fmla="*/ 4138613 h 4138613"/>
                <a:gd name="connsiteX0" fmla="*/ 3895725 w 3895725"/>
                <a:gd name="connsiteY0" fmla="*/ 0 h 4405313"/>
                <a:gd name="connsiteX1" fmla="*/ 3805237 w 3895725"/>
                <a:gd name="connsiteY1" fmla="*/ 290513 h 4405313"/>
                <a:gd name="connsiteX2" fmla="*/ 3776663 w 3895725"/>
                <a:gd name="connsiteY2" fmla="*/ 338138 h 4405313"/>
                <a:gd name="connsiteX3" fmla="*/ 3719512 w 3895725"/>
                <a:gd name="connsiteY3" fmla="*/ 376238 h 4405313"/>
                <a:gd name="connsiteX4" fmla="*/ 3586162 w 3895725"/>
                <a:gd name="connsiteY4" fmla="*/ 323850 h 4405313"/>
                <a:gd name="connsiteX5" fmla="*/ 3524250 w 3895725"/>
                <a:gd name="connsiteY5" fmla="*/ 361950 h 4405313"/>
                <a:gd name="connsiteX6" fmla="*/ 3395662 w 3895725"/>
                <a:gd name="connsiteY6" fmla="*/ 595313 h 4405313"/>
                <a:gd name="connsiteX7" fmla="*/ 3176587 w 3895725"/>
                <a:gd name="connsiteY7" fmla="*/ 957263 h 4405313"/>
                <a:gd name="connsiteX8" fmla="*/ 2962275 w 3895725"/>
                <a:gd name="connsiteY8" fmla="*/ 1333500 h 4405313"/>
                <a:gd name="connsiteX9" fmla="*/ 2795587 w 3895725"/>
                <a:gd name="connsiteY9" fmla="*/ 1633538 h 4405313"/>
                <a:gd name="connsiteX10" fmla="*/ 2700337 w 3895725"/>
                <a:gd name="connsiteY10" fmla="*/ 1781175 h 4405313"/>
                <a:gd name="connsiteX11" fmla="*/ 2595562 w 3895725"/>
                <a:gd name="connsiteY11" fmla="*/ 1890713 h 4405313"/>
                <a:gd name="connsiteX12" fmla="*/ 2524125 w 3895725"/>
                <a:gd name="connsiteY12" fmla="*/ 1962150 h 4405313"/>
                <a:gd name="connsiteX13" fmla="*/ 2400300 w 3895725"/>
                <a:gd name="connsiteY13" fmla="*/ 2052638 h 4405313"/>
                <a:gd name="connsiteX14" fmla="*/ 2386012 w 3895725"/>
                <a:gd name="connsiteY14" fmla="*/ 2138363 h 4405313"/>
                <a:gd name="connsiteX15" fmla="*/ 2390775 w 3895725"/>
                <a:gd name="connsiteY15" fmla="*/ 2185988 h 4405313"/>
                <a:gd name="connsiteX16" fmla="*/ 2414587 w 3895725"/>
                <a:gd name="connsiteY16" fmla="*/ 2219325 h 4405313"/>
                <a:gd name="connsiteX17" fmla="*/ 2457450 w 3895725"/>
                <a:gd name="connsiteY17" fmla="*/ 2276475 h 4405313"/>
                <a:gd name="connsiteX18" fmla="*/ 2486025 w 3895725"/>
                <a:gd name="connsiteY18" fmla="*/ 2362200 h 4405313"/>
                <a:gd name="connsiteX19" fmla="*/ 2533650 w 3895725"/>
                <a:gd name="connsiteY19" fmla="*/ 2424113 h 4405313"/>
                <a:gd name="connsiteX20" fmla="*/ 2533650 w 3895725"/>
                <a:gd name="connsiteY20" fmla="*/ 2457450 h 4405313"/>
                <a:gd name="connsiteX21" fmla="*/ 2505075 w 3895725"/>
                <a:gd name="connsiteY21" fmla="*/ 2500313 h 4405313"/>
                <a:gd name="connsiteX22" fmla="*/ 2443162 w 3895725"/>
                <a:gd name="connsiteY22" fmla="*/ 2586038 h 4405313"/>
                <a:gd name="connsiteX23" fmla="*/ 2405062 w 3895725"/>
                <a:gd name="connsiteY23" fmla="*/ 2643188 h 4405313"/>
                <a:gd name="connsiteX24" fmla="*/ 2314575 w 3895725"/>
                <a:gd name="connsiteY24" fmla="*/ 2743200 h 4405313"/>
                <a:gd name="connsiteX25" fmla="*/ 2224087 w 3895725"/>
                <a:gd name="connsiteY25" fmla="*/ 2824163 h 4405313"/>
                <a:gd name="connsiteX26" fmla="*/ 2157412 w 3895725"/>
                <a:gd name="connsiteY26" fmla="*/ 2900363 h 4405313"/>
                <a:gd name="connsiteX27" fmla="*/ 2081212 w 3895725"/>
                <a:gd name="connsiteY27" fmla="*/ 2957513 h 4405313"/>
                <a:gd name="connsiteX28" fmla="*/ 1952625 w 3895725"/>
                <a:gd name="connsiteY28" fmla="*/ 3052763 h 4405313"/>
                <a:gd name="connsiteX29" fmla="*/ 1500187 w 3895725"/>
                <a:gd name="connsiteY29" fmla="*/ 3533775 h 4405313"/>
                <a:gd name="connsiteX30" fmla="*/ 1190625 w 3895725"/>
                <a:gd name="connsiteY30" fmla="*/ 3738562 h 4405313"/>
                <a:gd name="connsiteX31" fmla="*/ 876301 w 3895725"/>
                <a:gd name="connsiteY31" fmla="*/ 3986213 h 4405313"/>
                <a:gd name="connsiteX32" fmla="*/ 0 w 3895725"/>
                <a:gd name="connsiteY32" fmla="*/ 4405313 h 4405313"/>
                <a:gd name="connsiteX0" fmla="*/ 3895725 w 3895725"/>
                <a:gd name="connsiteY0" fmla="*/ 0 h 4405313"/>
                <a:gd name="connsiteX1" fmla="*/ 3805237 w 3895725"/>
                <a:gd name="connsiteY1" fmla="*/ 290513 h 4405313"/>
                <a:gd name="connsiteX2" fmla="*/ 3776663 w 3895725"/>
                <a:gd name="connsiteY2" fmla="*/ 338138 h 4405313"/>
                <a:gd name="connsiteX3" fmla="*/ 3719512 w 3895725"/>
                <a:gd name="connsiteY3" fmla="*/ 376238 h 4405313"/>
                <a:gd name="connsiteX4" fmla="*/ 3586162 w 3895725"/>
                <a:gd name="connsiteY4" fmla="*/ 323850 h 4405313"/>
                <a:gd name="connsiteX5" fmla="*/ 3524250 w 3895725"/>
                <a:gd name="connsiteY5" fmla="*/ 361950 h 4405313"/>
                <a:gd name="connsiteX6" fmla="*/ 3395662 w 3895725"/>
                <a:gd name="connsiteY6" fmla="*/ 595313 h 4405313"/>
                <a:gd name="connsiteX7" fmla="*/ 3176587 w 3895725"/>
                <a:gd name="connsiteY7" fmla="*/ 957263 h 4405313"/>
                <a:gd name="connsiteX8" fmla="*/ 2962275 w 3895725"/>
                <a:gd name="connsiteY8" fmla="*/ 1333500 h 4405313"/>
                <a:gd name="connsiteX9" fmla="*/ 2795587 w 3895725"/>
                <a:gd name="connsiteY9" fmla="*/ 1633538 h 4405313"/>
                <a:gd name="connsiteX10" fmla="*/ 2700337 w 3895725"/>
                <a:gd name="connsiteY10" fmla="*/ 1781175 h 4405313"/>
                <a:gd name="connsiteX11" fmla="*/ 2595562 w 3895725"/>
                <a:gd name="connsiteY11" fmla="*/ 1890713 h 4405313"/>
                <a:gd name="connsiteX12" fmla="*/ 2524125 w 3895725"/>
                <a:gd name="connsiteY12" fmla="*/ 1962150 h 4405313"/>
                <a:gd name="connsiteX13" fmla="*/ 2400300 w 3895725"/>
                <a:gd name="connsiteY13" fmla="*/ 2052638 h 4405313"/>
                <a:gd name="connsiteX14" fmla="*/ 2386012 w 3895725"/>
                <a:gd name="connsiteY14" fmla="*/ 2138363 h 4405313"/>
                <a:gd name="connsiteX15" fmla="*/ 2390775 w 3895725"/>
                <a:gd name="connsiteY15" fmla="*/ 2185988 h 4405313"/>
                <a:gd name="connsiteX16" fmla="*/ 2414587 w 3895725"/>
                <a:gd name="connsiteY16" fmla="*/ 2219325 h 4405313"/>
                <a:gd name="connsiteX17" fmla="*/ 2457450 w 3895725"/>
                <a:gd name="connsiteY17" fmla="*/ 2276475 h 4405313"/>
                <a:gd name="connsiteX18" fmla="*/ 2486025 w 3895725"/>
                <a:gd name="connsiteY18" fmla="*/ 2362200 h 4405313"/>
                <a:gd name="connsiteX19" fmla="*/ 2533650 w 3895725"/>
                <a:gd name="connsiteY19" fmla="*/ 2424113 h 4405313"/>
                <a:gd name="connsiteX20" fmla="*/ 2533650 w 3895725"/>
                <a:gd name="connsiteY20" fmla="*/ 2457450 h 4405313"/>
                <a:gd name="connsiteX21" fmla="*/ 2505075 w 3895725"/>
                <a:gd name="connsiteY21" fmla="*/ 2500313 h 4405313"/>
                <a:gd name="connsiteX22" fmla="*/ 2443162 w 3895725"/>
                <a:gd name="connsiteY22" fmla="*/ 2586038 h 4405313"/>
                <a:gd name="connsiteX23" fmla="*/ 2405062 w 3895725"/>
                <a:gd name="connsiteY23" fmla="*/ 2643188 h 4405313"/>
                <a:gd name="connsiteX24" fmla="*/ 2314575 w 3895725"/>
                <a:gd name="connsiteY24" fmla="*/ 2743200 h 4405313"/>
                <a:gd name="connsiteX25" fmla="*/ 2224087 w 3895725"/>
                <a:gd name="connsiteY25" fmla="*/ 2824163 h 4405313"/>
                <a:gd name="connsiteX26" fmla="*/ 2157412 w 3895725"/>
                <a:gd name="connsiteY26" fmla="*/ 2900363 h 4405313"/>
                <a:gd name="connsiteX27" fmla="*/ 2081212 w 3895725"/>
                <a:gd name="connsiteY27" fmla="*/ 2957513 h 4405313"/>
                <a:gd name="connsiteX28" fmla="*/ 1952625 w 3895725"/>
                <a:gd name="connsiteY28" fmla="*/ 3052763 h 4405313"/>
                <a:gd name="connsiteX29" fmla="*/ 1500187 w 3895725"/>
                <a:gd name="connsiteY29" fmla="*/ 3533775 h 4405313"/>
                <a:gd name="connsiteX30" fmla="*/ 1190625 w 3895725"/>
                <a:gd name="connsiteY30" fmla="*/ 3738562 h 4405313"/>
                <a:gd name="connsiteX31" fmla="*/ 876301 w 3895725"/>
                <a:gd name="connsiteY31" fmla="*/ 3986213 h 4405313"/>
                <a:gd name="connsiteX32" fmla="*/ 371476 w 3895725"/>
                <a:gd name="connsiteY32" fmla="*/ 4238625 h 4405313"/>
                <a:gd name="connsiteX33" fmla="*/ 0 w 3895725"/>
                <a:gd name="connsiteY33" fmla="*/ 4405313 h 4405313"/>
                <a:gd name="connsiteX0" fmla="*/ 3895725 w 3895725"/>
                <a:gd name="connsiteY0" fmla="*/ 0 h 4405313"/>
                <a:gd name="connsiteX1" fmla="*/ 3805237 w 3895725"/>
                <a:gd name="connsiteY1" fmla="*/ 290513 h 4405313"/>
                <a:gd name="connsiteX2" fmla="*/ 3776663 w 3895725"/>
                <a:gd name="connsiteY2" fmla="*/ 338138 h 4405313"/>
                <a:gd name="connsiteX3" fmla="*/ 3719512 w 3895725"/>
                <a:gd name="connsiteY3" fmla="*/ 376238 h 4405313"/>
                <a:gd name="connsiteX4" fmla="*/ 3586162 w 3895725"/>
                <a:gd name="connsiteY4" fmla="*/ 323850 h 4405313"/>
                <a:gd name="connsiteX5" fmla="*/ 3524250 w 3895725"/>
                <a:gd name="connsiteY5" fmla="*/ 361950 h 4405313"/>
                <a:gd name="connsiteX6" fmla="*/ 3395662 w 3895725"/>
                <a:gd name="connsiteY6" fmla="*/ 595313 h 4405313"/>
                <a:gd name="connsiteX7" fmla="*/ 3176587 w 3895725"/>
                <a:gd name="connsiteY7" fmla="*/ 957263 h 4405313"/>
                <a:gd name="connsiteX8" fmla="*/ 2962275 w 3895725"/>
                <a:gd name="connsiteY8" fmla="*/ 1333500 h 4405313"/>
                <a:gd name="connsiteX9" fmla="*/ 2795587 w 3895725"/>
                <a:gd name="connsiteY9" fmla="*/ 1633538 h 4405313"/>
                <a:gd name="connsiteX10" fmla="*/ 2700337 w 3895725"/>
                <a:gd name="connsiteY10" fmla="*/ 1781175 h 4405313"/>
                <a:gd name="connsiteX11" fmla="*/ 2595562 w 3895725"/>
                <a:gd name="connsiteY11" fmla="*/ 1890713 h 4405313"/>
                <a:gd name="connsiteX12" fmla="*/ 2524125 w 3895725"/>
                <a:gd name="connsiteY12" fmla="*/ 1962150 h 4405313"/>
                <a:gd name="connsiteX13" fmla="*/ 2400300 w 3895725"/>
                <a:gd name="connsiteY13" fmla="*/ 2052638 h 4405313"/>
                <a:gd name="connsiteX14" fmla="*/ 2386012 w 3895725"/>
                <a:gd name="connsiteY14" fmla="*/ 2138363 h 4405313"/>
                <a:gd name="connsiteX15" fmla="*/ 2390775 w 3895725"/>
                <a:gd name="connsiteY15" fmla="*/ 2185988 h 4405313"/>
                <a:gd name="connsiteX16" fmla="*/ 2414587 w 3895725"/>
                <a:gd name="connsiteY16" fmla="*/ 2219325 h 4405313"/>
                <a:gd name="connsiteX17" fmla="*/ 2457450 w 3895725"/>
                <a:gd name="connsiteY17" fmla="*/ 2276475 h 4405313"/>
                <a:gd name="connsiteX18" fmla="*/ 2486025 w 3895725"/>
                <a:gd name="connsiteY18" fmla="*/ 2362200 h 4405313"/>
                <a:gd name="connsiteX19" fmla="*/ 2533650 w 3895725"/>
                <a:gd name="connsiteY19" fmla="*/ 2424113 h 4405313"/>
                <a:gd name="connsiteX20" fmla="*/ 2533650 w 3895725"/>
                <a:gd name="connsiteY20" fmla="*/ 2457450 h 4405313"/>
                <a:gd name="connsiteX21" fmla="*/ 2505075 w 3895725"/>
                <a:gd name="connsiteY21" fmla="*/ 2500313 h 4405313"/>
                <a:gd name="connsiteX22" fmla="*/ 2443162 w 3895725"/>
                <a:gd name="connsiteY22" fmla="*/ 2586038 h 4405313"/>
                <a:gd name="connsiteX23" fmla="*/ 2405062 w 3895725"/>
                <a:gd name="connsiteY23" fmla="*/ 2643188 h 4405313"/>
                <a:gd name="connsiteX24" fmla="*/ 2314575 w 3895725"/>
                <a:gd name="connsiteY24" fmla="*/ 2743200 h 4405313"/>
                <a:gd name="connsiteX25" fmla="*/ 2224087 w 3895725"/>
                <a:gd name="connsiteY25" fmla="*/ 2824163 h 4405313"/>
                <a:gd name="connsiteX26" fmla="*/ 2157412 w 3895725"/>
                <a:gd name="connsiteY26" fmla="*/ 2900363 h 4405313"/>
                <a:gd name="connsiteX27" fmla="*/ 2081212 w 3895725"/>
                <a:gd name="connsiteY27" fmla="*/ 2957513 h 4405313"/>
                <a:gd name="connsiteX28" fmla="*/ 1952625 w 3895725"/>
                <a:gd name="connsiteY28" fmla="*/ 3052763 h 4405313"/>
                <a:gd name="connsiteX29" fmla="*/ 1500187 w 3895725"/>
                <a:gd name="connsiteY29" fmla="*/ 3533775 h 4405313"/>
                <a:gd name="connsiteX30" fmla="*/ 1190625 w 3895725"/>
                <a:gd name="connsiteY30" fmla="*/ 3738562 h 4405313"/>
                <a:gd name="connsiteX31" fmla="*/ 876301 w 3895725"/>
                <a:gd name="connsiteY31" fmla="*/ 3986213 h 4405313"/>
                <a:gd name="connsiteX32" fmla="*/ 714376 w 3895725"/>
                <a:gd name="connsiteY32" fmla="*/ 4076700 h 4405313"/>
                <a:gd name="connsiteX33" fmla="*/ 371476 w 3895725"/>
                <a:gd name="connsiteY33" fmla="*/ 4238625 h 4405313"/>
                <a:gd name="connsiteX34" fmla="*/ 0 w 3895725"/>
                <a:gd name="connsiteY34" fmla="*/ 4405313 h 4405313"/>
                <a:gd name="connsiteX0" fmla="*/ 4252912 w 4252912"/>
                <a:gd name="connsiteY0" fmla="*/ 0 h 4462463"/>
                <a:gd name="connsiteX1" fmla="*/ 4162424 w 4252912"/>
                <a:gd name="connsiteY1" fmla="*/ 290513 h 4462463"/>
                <a:gd name="connsiteX2" fmla="*/ 4133850 w 4252912"/>
                <a:gd name="connsiteY2" fmla="*/ 338138 h 4462463"/>
                <a:gd name="connsiteX3" fmla="*/ 4076699 w 4252912"/>
                <a:gd name="connsiteY3" fmla="*/ 376238 h 4462463"/>
                <a:gd name="connsiteX4" fmla="*/ 3943349 w 4252912"/>
                <a:gd name="connsiteY4" fmla="*/ 323850 h 4462463"/>
                <a:gd name="connsiteX5" fmla="*/ 3881437 w 4252912"/>
                <a:gd name="connsiteY5" fmla="*/ 361950 h 4462463"/>
                <a:gd name="connsiteX6" fmla="*/ 3752849 w 4252912"/>
                <a:gd name="connsiteY6" fmla="*/ 595313 h 4462463"/>
                <a:gd name="connsiteX7" fmla="*/ 3533774 w 4252912"/>
                <a:gd name="connsiteY7" fmla="*/ 957263 h 4462463"/>
                <a:gd name="connsiteX8" fmla="*/ 3319462 w 4252912"/>
                <a:gd name="connsiteY8" fmla="*/ 1333500 h 4462463"/>
                <a:gd name="connsiteX9" fmla="*/ 3152774 w 4252912"/>
                <a:gd name="connsiteY9" fmla="*/ 1633538 h 4462463"/>
                <a:gd name="connsiteX10" fmla="*/ 3057524 w 4252912"/>
                <a:gd name="connsiteY10" fmla="*/ 1781175 h 4462463"/>
                <a:gd name="connsiteX11" fmla="*/ 2952749 w 4252912"/>
                <a:gd name="connsiteY11" fmla="*/ 1890713 h 4462463"/>
                <a:gd name="connsiteX12" fmla="*/ 2881312 w 4252912"/>
                <a:gd name="connsiteY12" fmla="*/ 1962150 h 4462463"/>
                <a:gd name="connsiteX13" fmla="*/ 2757487 w 4252912"/>
                <a:gd name="connsiteY13" fmla="*/ 2052638 h 4462463"/>
                <a:gd name="connsiteX14" fmla="*/ 2743199 w 4252912"/>
                <a:gd name="connsiteY14" fmla="*/ 2138363 h 4462463"/>
                <a:gd name="connsiteX15" fmla="*/ 2747962 w 4252912"/>
                <a:gd name="connsiteY15" fmla="*/ 2185988 h 4462463"/>
                <a:gd name="connsiteX16" fmla="*/ 2771774 w 4252912"/>
                <a:gd name="connsiteY16" fmla="*/ 2219325 h 4462463"/>
                <a:gd name="connsiteX17" fmla="*/ 2814637 w 4252912"/>
                <a:gd name="connsiteY17" fmla="*/ 2276475 h 4462463"/>
                <a:gd name="connsiteX18" fmla="*/ 2843212 w 4252912"/>
                <a:gd name="connsiteY18" fmla="*/ 2362200 h 4462463"/>
                <a:gd name="connsiteX19" fmla="*/ 2890837 w 4252912"/>
                <a:gd name="connsiteY19" fmla="*/ 2424113 h 4462463"/>
                <a:gd name="connsiteX20" fmla="*/ 2890837 w 4252912"/>
                <a:gd name="connsiteY20" fmla="*/ 2457450 h 4462463"/>
                <a:gd name="connsiteX21" fmla="*/ 2862262 w 4252912"/>
                <a:gd name="connsiteY21" fmla="*/ 2500313 h 4462463"/>
                <a:gd name="connsiteX22" fmla="*/ 2800349 w 4252912"/>
                <a:gd name="connsiteY22" fmla="*/ 2586038 h 4462463"/>
                <a:gd name="connsiteX23" fmla="*/ 2762249 w 4252912"/>
                <a:gd name="connsiteY23" fmla="*/ 2643188 h 4462463"/>
                <a:gd name="connsiteX24" fmla="*/ 2671762 w 4252912"/>
                <a:gd name="connsiteY24" fmla="*/ 2743200 h 4462463"/>
                <a:gd name="connsiteX25" fmla="*/ 2581274 w 4252912"/>
                <a:gd name="connsiteY25" fmla="*/ 2824163 h 4462463"/>
                <a:gd name="connsiteX26" fmla="*/ 2514599 w 4252912"/>
                <a:gd name="connsiteY26" fmla="*/ 2900363 h 4462463"/>
                <a:gd name="connsiteX27" fmla="*/ 2438399 w 4252912"/>
                <a:gd name="connsiteY27" fmla="*/ 2957513 h 4462463"/>
                <a:gd name="connsiteX28" fmla="*/ 2309812 w 4252912"/>
                <a:gd name="connsiteY28" fmla="*/ 3052763 h 4462463"/>
                <a:gd name="connsiteX29" fmla="*/ 1857374 w 4252912"/>
                <a:gd name="connsiteY29" fmla="*/ 3533775 h 4462463"/>
                <a:gd name="connsiteX30" fmla="*/ 1547812 w 4252912"/>
                <a:gd name="connsiteY30" fmla="*/ 3738562 h 4462463"/>
                <a:gd name="connsiteX31" fmla="*/ 1233488 w 4252912"/>
                <a:gd name="connsiteY31" fmla="*/ 3986213 h 4462463"/>
                <a:gd name="connsiteX32" fmla="*/ 1071563 w 4252912"/>
                <a:gd name="connsiteY32" fmla="*/ 4076700 h 4462463"/>
                <a:gd name="connsiteX33" fmla="*/ 728663 w 4252912"/>
                <a:gd name="connsiteY33" fmla="*/ 4238625 h 4462463"/>
                <a:gd name="connsiteX34" fmla="*/ 0 w 4252912"/>
                <a:gd name="connsiteY34" fmla="*/ 4462463 h 4462463"/>
                <a:gd name="connsiteX0" fmla="*/ 4252912 w 4252912"/>
                <a:gd name="connsiteY0" fmla="*/ 0 h 4462463"/>
                <a:gd name="connsiteX1" fmla="*/ 4162424 w 4252912"/>
                <a:gd name="connsiteY1" fmla="*/ 290513 h 4462463"/>
                <a:gd name="connsiteX2" fmla="*/ 4133850 w 4252912"/>
                <a:gd name="connsiteY2" fmla="*/ 338138 h 4462463"/>
                <a:gd name="connsiteX3" fmla="*/ 4076699 w 4252912"/>
                <a:gd name="connsiteY3" fmla="*/ 376238 h 4462463"/>
                <a:gd name="connsiteX4" fmla="*/ 3943349 w 4252912"/>
                <a:gd name="connsiteY4" fmla="*/ 323850 h 4462463"/>
                <a:gd name="connsiteX5" fmla="*/ 3881437 w 4252912"/>
                <a:gd name="connsiteY5" fmla="*/ 361950 h 4462463"/>
                <a:gd name="connsiteX6" fmla="*/ 3752849 w 4252912"/>
                <a:gd name="connsiteY6" fmla="*/ 595313 h 4462463"/>
                <a:gd name="connsiteX7" fmla="*/ 3533774 w 4252912"/>
                <a:gd name="connsiteY7" fmla="*/ 957263 h 4462463"/>
                <a:gd name="connsiteX8" fmla="*/ 3319462 w 4252912"/>
                <a:gd name="connsiteY8" fmla="*/ 1333500 h 4462463"/>
                <a:gd name="connsiteX9" fmla="*/ 3152774 w 4252912"/>
                <a:gd name="connsiteY9" fmla="*/ 1633538 h 4462463"/>
                <a:gd name="connsiteX10" fmla="*/ 3057524 w 4252912"/>
                <a:gd name="connsiteY10" fmla="*/ 1781175 h 4462463"/>
                <a:gd name="connsiteX11" fmla="*/ 2952749 w 4252912"/>
                <a:gd name="connsiteY11" fmla="*/ 1890713 h 4462463"/>
                <a:gd name="connsiteX12" fmla="*/ 2881312 w 4252912"/>
                <a:gd name="connsiteY12" fmla="*/ 1962150 h 4462463"/>
                <a:gd name="connsiteX13" fmla="*/ 2757487 w 4252912"/>
                <a:gd name="connsiteY13" fmla="*/ 2052638 h 4462463"/>
                <a:gd name="connsiteX14" fmla="*/ 2743199 w 4252912"/>
                <a:gd name="connsiteY14" fmla="*/ 2138363 h 4462463"/>
                <a:gd name="connsiteX15" fmla="*/ 2747962 w 4252912"/>
                <a:gd name="connsiteY15" fmla="*/ 2185988 h 4462463"/>
                <a:gd name="connsiteX16" fmla="*/ 2771774 w 4252912"/>
                <a:gd name="connsiteY16" fmla="*/ 2219325 h 4462463"/>
                <a:gd name="connsiteX17" fmla="*/ 2814637 w 4252912"/>
                <a:gd name="connsiteY17" fmla="*/ 2276475 h 4462463"/>
                <a:gd name="connsiteX18" fmla="*/ 2843212 w 4252912"/>
                <a:gd name="connsiteY18" fmla="*/ 2362200 h 4462463"/>
                <a:gd name="connsiteX19" fmla="*/ 2890837 w 4252912"/>
                <a:gd name="connsiteY19" fmla="*/ 2424113 h 4462463"/>
                <a:gd name="connsiteX20" fmla="*/ 2890837 w 4252912"/>
                <a:gd name="connsiteY20" fmla="*/ 2457450 h 4462463"/>
                <a:gd name="connsiteX21" fmla="*/ 2862262 w 4252912"/>
                <a:gd name="connsiteY21" fmla="*/ 2500313 h 4462463"/>
                <a:gd name="connsiteX22" fmla="*/ 2800349 w 4252912"/>
                <a:gd name="connsiteY22" fmla="*/ 2586038 h 4462463"/>
                <a:gd name="connsiteX23" fmla="*/ 2762249 w 4252912"/>
                <a:gd name="connsiteY23" fmla="*/ 2643188 h 4462463"/>
                <a:gd name="connsiteX24" fmla="*/ 2671762 w 4252912"/>
                <a:gd name="connsiteY24" fmla="*/ 2743200 h 4462463"/>
                <a:gd name="connsiteX25" fmla="*/ 2581274 w 4252912"/>
                <a:gd name="connsiteY25" fmla="*/ 2824163 h 4462463"/>
                <a:gd name="connsiteX26" fmla="*/ 2514599 w 4252912"/>
                <a:gd name="connsiteY26" fmla="*/ 2900363 h 4462463"/>
                <a:gd name="connsiteX27" fmla="*/ 2438399 w 4252912"/>
                <a:gd name="connsiteY27" fmla="*/ 2957513 h 4462463"/>
                <a:gd name="connsiteX28" fmla="*/ 2309812 w 4252912"/>
                <a:gd name="connsiteY28" fmla="*/ 3052763 h 4462463"/>
                <a:gd name="connsiteX29" fmla="*/ 1857374 w 4252912"/>
                <a:gd name="connsiteY29" fmla="*/ 3533775 h 4462463"/>
                <a:gd name="connsiteX30" fmla="*/ 1547812 w 4252912"/>
                <a:gd name="connsiteY30" fmla="*/ 3738562 h 4462463"/>
                <a:gd name="connsiteX31" fmla="*/ 1233488 w 4252912"/>
                <a:gd name="connsiteY31" fmla="*/ 3986213 h 4462463"/>
                <a:gd name="connsiteX32" fmla="*/ 1071563 w 4252912"/>
                <a:gd name="connsiteY32" fmla="*/ 4076700 h 4462463"/>
                <a:gd name="connsiteX33" fmla="*/ 728663 w 4252912"/>
                <a:gd name="connsiteY33" fmla="*/ 4238625 h 4462463"/>
                <a:gd name="connsiteX34" fmla="*/ 404813 w 4252912"/>
                <a:gd name="connsiteY34" fmla="*/ 4348163 h 4462463"/>
                <a:gd name="connsiteX35" fmla="*/ 0 w 4252912"/>
                <a:gd name="connsiteY35" fmla="*/ 4462463 h 4462463"/>
                <a:gd name="connsiteX0" fmla="*/ 4252912 w 4252912"/>
                <a:gd name="connsiteY0" fmla="*/ 0 h 4462463"/>
                <a:gd name="connsiteX1" fmla="*/ 4162424 w 4252912"/>
                <a:gd name="connsiteY1" fmla="*/ 290513 h 4462463"/>
                <a:gd name="connsiteX2" fmla="*/ 4133850 w 4252912"/>
                <a:gd name="connsiteY2" fmla="*/ 338138 h 4462463"/>
                <a:gd name="connsiteX3" fmla="*/ 4076699 w 4252912"/>
                <a:gd name="connsiteY3" fmla="*/ 376238 h 4462463"/>
                <a:gd name="connsiteX4" fmla="*/ 3943349 w 4252912"/>
                <a:gd name="connsiteY4" fmla="*/ 323850 h 4462463"/>
                <a:gd name="connsiteX5" fmla="*/ 3881437 w 4252912"/>
                <a:gd name="connsiteY5" fmla="*/ 361950 h 4462463"/>
                <a:gd name="connsiteX6" fmla="*/ 3752849 w 4252912"/>
                <a:gd name="connsiteY6" fmla="*/ 595313 h 4462463"/>
                <a:gd name="connsiteX7" fmla="*/ 3533774 w 4252912"/>
                <a:gd name="connsiteY7" fmla="*/ 957263 h 4462463"/>
                <a:gd name="connsiteX8" fmla="*/ 3319462 w 4252912"/>
                <a:gd name="connsiteY8" fmla="*/ 1333500 h 4462463"/>
                <a:gd name="connsiteX9" fmla="*/ 3152774 w 4252912"/>
                <a:gd name="connsiteY9" fmla="*/ 1633538 h 4462463"/>
                <a:gd name="connsiteX10" fmla="*/ 3057524 w 4252912"/>
                <a:gd name="connsiteY10" fmla="*/ 1781175 h 4462463"/>
                <a:gd name="connsiteX11" fmla="*/ 2952749 w 4252912"/>
                <a:gd name="connsiteY11" fmla="*/ 1890713 h 4462463"/>
                <a:gd name="connsiteX12" fmla="*/ 2881312 w 4252912"/>
                <a:gd name="connsiteY12" fmla="*/ 1962150 h 4462463"/>
                <a:gd name="connsiteX13" fmla="*/ 2757487 w 4252912"/>
                <a:gd name="connsiteY13" fmla="*/ 2052638 h 4462463"/>
                <a:gd name="connsiteX14" fmla="*/ 2743199 w 4252912"/>
                <a:gd name="connsiteY14" fmla="*/ 2138363 h 4462463"/>
                <a:gd name="connsiteX15" fmla="*/ 2747962 w 4252912"/>
                <a:gd name="connsiteY15" fmla="*/ 2185988 h 4462463"/>
                <a:gd name="connsiteX16" fmla="*/ 2771774 w 4252912"/>
                <a:gd name="connsiteY16" fmla="*/ 2219325 h 4462463"/>
                <a:gd name="connsiteX17" fmla="*/ 2814637 w 4252912"/>
                <a:gd name="connsiteY17" fmla="*/ 2276475 h 4462463"/>
                <a:gd name="connsiteX18" fmla="*/ 2843212 w 4252912"/>
                <a:gd name="connsiteY18" fmla="*/ 2362200 h 4462463"/>
                <a:gd name="connsiteX19" fmla="*/ 2890837 w 4252912"/>
                <a:gd name="connsiteY19" fmla="*/ 2424113 h 4462463"/>
                <a:gd name="connsiteX20" fmla="*/ 2890837 w 4252912"/>
                <a:gd name="connsiteY20" fmla="*/ 2457450 h 4462463"/>
                <a:gd name="connsiteX21" fmla="*/ 2862262 w 4252912"/>
                <a:gd name="connsiteY21" fmla="*/ 2500313 h 4462463"/>
                <a:gd name="connsiteX22" fmla="*/ 2800349 w 4252912"/>
                <a:gd name="connsiteY22" fmla="*/ 2586038 h 4462463"/>
                <a:gd name="connsiteX23" fmla="*/ 2762249 w 4252912"/>
                <a:gd name="connsiteY23" fmla="*/ 2643188 h 4462463"/>
                <a:gd name="connsiteX24" fmla="*/ 2671762 w 4252912"/>
                <a:gd name="connsiteY24" fmla="*/ 2743200 h 4462463"/>
                <a:gd name="connsiteX25" fmla="*/ 2581274 w 4252912"/>
                <a:gd name="connsiteY25" fmla="*/ 2824163 h 4462463"/>
                <a:gd name="connsiteX26" fmla="*/ 2514599 w 4252912"/>
                <a:gd name="connsiteY26" fmla="*/ 2900363 h 4462463"/>
                <a:gd name="connsiteX27" fmla="*/ 2438399 w 4252912"/>
                <a:gd name="connsiteY27" fmla="*/ 2957513 h 4462463"/>
                <a:gd name="connsiteX28" fmla="*/ 2309812 w 4252912"/>
                <a:gd name="connsiteY28" fmla="*/ 3052763 h 4462463"/>
                <a:gd name="connsiteX29" fmla="*/ 1857374 w 4252912"/>
                <a:gd name="connsiteY29" fmla="*/ 3533775 h 4462463"/>
                <a:gd name="connsiteX30" fmla="*/ 1547812 w 4252912"/>
                <a:gd name="connsiteY30" fmla="*/ 3738562 h 4462463"/>
                <a:gd name="connsiteX31" fmla="*/ 1233488 w 4252912"/>
                <a:gd name="connsiteY31" fmla="*/ 3986213 h 4462463"/>
                <a:gd name="connsiteX32" fmla="*/ 1071563 w 4252912"/>
                <a:gd name="connsiteY32" fmla="*/ 4076700 h 4462463"/>
                <a:gd name="connsiteX33" fmla="*/ 728663 w 4252912"/>
                <a:gd name="connsiteY33" fmla="*/ 4238625 h 4462463"/>
                <a:gd name="connsiteX34" fmla="*/ 376238 w 4252912"/>
                <a:gd name="connsiteY34" fmla="*/ 4381500 h 4462463"/>
                <a:gd name="connsiteX35" fmla="*/ 0 w 4252912"/>
                <a:gd name="connsiteY35" fmla="*/ 4462463 h 4462463"/>
                <a:gd name="connsiteX0" fmla="*/ 4252912 w 4252912"/>
                <a:gd name="connsiteY0" fmla="*/ 0 h 4462463"/>
                <a:gd name="connsiteX1" fmla="*/ 4162424 w 4252912"/>
                <a:gd name="connsiteY1" fmla="*/ 290513 h 4462463"/>
                <a:gd name="connsiteX2" fmla="*/ 4133850 w 4252912"/>
                <a:gd name="connsiteY2" fmla="*/ 338138 h 4462463"/>
                <a:gd name="connsiteX3" fmla="*/ 4076699 w 4252912"/>
                <a:gd name="connsiteY3" fmla="*/ 376238 h 4462463"/>
                <a:gd name="connsiteX4" fmla="*/ 3943349 w 4252912"/>
                <a:gd name="connsiteY4" fmla="*/ 323850 h 4462463"/>
                <a:gd name="connsiteX5" fmla="*/ 3881437 w 4252912"/>
                <a:gd name="connsiteY5" fmla="*/ 361950 h 4462463"/>
                <a:gd name="connsiteX6" fmla="*/ 3752849 w 4252912"/>
                <a:gd name="connsiteY6" fmla="*/ 595313 h 4462463"/>
                <a:gd name="connsiteX7" fmla="*/ 3533774 w 4252912"/>
                <a:gd name="connsiteY7" fmla="*/ 957263 h 4462463"/>
                <a:gd name="connsiteX8" fmla="*/ 3319462 w 4252912"/>
                <a:gd name="connsiteY8" fmla="*/ 1333500 h 4462463"/>
                <a:gd name="connsiteX9" fmla="*/ 3152774 w 4252912"/>
                <a:gd name="connsiteY9" fmla="*/ 1633538 h 4462463"/>
                <a:gd name="connsiteX10" fmla="*/ 3057524 w 4252912"/>
                <a:gd name="connsiteY10" fmla="*/ 1781175 h 4462463"/>
                <a:gd name="connsiteX11" fmla="*/ 2952749 w 4252912"/>
                <a:gd name="connsiteY11" fmla="*/ 1890713 h 4462463"/>
                <a:gd name="connsiteX12" fmla="*/ 2881312 w 4252912"/>
                <a:gd name="connsiteY12" fmla="*/ 1962150 h 4462463"/>
                <a:gd name="connsiteX13" fmla="*/ 2757487 w 4252912"/>
                <a:gd name="connsiteY13" fmla="*/ 2052638 h 4462463"/>
                <a:gd name="connsiteX14" fmla="*/ 2743199 w 4252912"/>
                <a:gd name="connsiteY14" fmla="*/ 2138363 h 4462463"/>
                <a:gd name="connsiteX15" fmla="*/ 2747962 w 4252912"/>
                <a:gd name="connsiteY15" fmla="*/ 2185988 h 4462463"/>
                <a:gd name="connsiteX16" fmla="*/ 2771774 w 4252912"/>
                <a:gd name="connsiteY16" fmla="*/ 2219325 h 4462463"/>
                <a:gd name="connsiteX17" fmla="*/ 2814637 w 4252912"/>
                <a:gd name="connsiteY17" fmla="*/ 2276475 h 4462463"/>
                <a:gd name="connsiteX18" fmla="*/ 2843212 w 4252912"/>
                <a:gd name="connsiteY18" fmla="*/ 2362200 h 4462463"/>
                <a:gd name="connsiteX19" fmla="*/ 2890837 w 4252912"/>
                <a:gd name="connsiteY19" fmla="*/ 2424113 h 4462463"/>
                <a:gd name="connsiteX20" fmla="*/ 2890837 w 4252912"/>
                <a:gd name="connsiteY20" fmla="*/ 2457450 h 4462463"/>
                <a:gd name="connsiteX21" fmla="*/ 2862262 w 4252912"/>
                <a:gd name="connsiteY21" fmla="*/ 2500313 h 4462463"/>
                <a:gd name="connsiteX22" fmla="*/ 2800349 w 4252912"/>
                <a:gd name="connsiteY22" fmla="*/ 2586038 h 4462463"/>
                <a:gd name="connsiteX23" fmla="*/ 2762249 w 4252912"/>
                <a:gd name="connsiteY23" fmla="*/ 2643188 h 4462463"/>
                <a:gd name="connsiteX24" fmla="*/ 2671762 w 4252912"/>
                <a:gd name="connsiteY24" fmla="*/ 2743200 h 4462463"/>
                <a:gd name="connsiteX25" fmla="*/ 2581274 w 4252912"/>
                <a:gd name="connsiteY25" fmla="*/ 2824163 h 4462463"/>
                <a:gd name="connsiteX26" fmla="*/ 2514599 w 4252912"/>
                <a:gd name="connsiteY26" fmla="*/ 2900363 h 4462463"/>
                <a:gd name="connsiteX27" fmla="*/ 2438399 w 4252912"/>
                <a:gd name="connsiteY27" fmla="*/ 2957513 h 4462463"/>
                <a:gd name="connsiteX28" fmla="*/ 2309812 w 4252912"/>
                <a:gd name="connsiteY28" fmla="*/ 3052763 h 4462463"/>
                <a:gd name="connsiteX29" fmla="*/ 1857374 w 4252912"/>
                <a:gd name="connsiteY29" fmla="*/ 3533775 h 4462463"/>
                <a:gd name="connsiteX30" fmla="*/ 1547812 w 4252912"/>
                <a:gd name="connsiteY30" fmla="*/ 3738562 h 4462463"/>
                <a:gd name="connsiteX31" fmla="*/ 1233488 w 4252912"/>
                <a:gd name="connsiteY31" fmla="*/ 3986213 h 4462463"/>
                <a:gd name="connsiteX32" fmla="*/ 1071563 w 4252912"/>
                <a:gd name="connsiteY32" fmla="*/ 4076700 h 4462463"/>
                <a:gd name="connsiteX33" fmla="*/ 728663 w 4252912"/>
                <a:gd name="connsiteY33" fmla="*/ 4238625 h 4462463"/>
                <a:gd name="connsiteX34" fmla="*/ 376238 w 4252912"/>
                <a:gd name="connsiteY34" fmla="*/ 4381500 h 4462463"/>
                <a:gd name="connsiteX35" fmla="*/ 0 w 4252912"/>
                <a:gd name="connsiteY35" fmla="*/ 4462463 h 4462463"/>
                <a:gd name="connsiteX0" fmla="*/ 4219575 w 4219575"/>
                <a:gd name="connsiteY0" fmla="*/ 0 h 4443413"/>
                <a:gd name="connsiteX1" fmla="*/ 4129087 w 4219575"/>
                <a:gd name="connsiteY1" fmla="*/ 290513 h 4443413"/>
                <a:gd name="connsiteX2" fmla="*/ 4100513 w 4219575"/>
                <a:gd name="connsiteY2" fmla="*/ 338138 h 4443413"/>
                <a:gd name="connsiteX3" fmla="*/ 4043362 w 4219575"/>
                <a:gd name="connsiteY3" fmla="*/ 376238 h 4443413"/>
                <a:gd name="connsiteX4" fmla="*/ 3910012 w 4219575"/>
                <a:gd name="connsiteY4" fmla="*/ 323850 h 4443413"/>
                <a:gd name="connsiteX5" fmla="*/ 3848100 w 4219575"/>
                <a:gd name="connsiteY5" fmla="*/ 361950 h 4443413"/>
                <a:gd name="connsiteX6" fmla="*/ 3719512 w 4219575"/>
                <a:gd name="connsiteY6" fmla="*/ 595313 h 4443413"/>
                <a:gd name="connsiteX7" fmla="*/ 3500437 w 4219575"/>
                <a:gd name="connsiteY7" fmla="*/ 957263 h 4443413"/>
                <a:gd name="connsiteX8" fmla="*/ 3286125 w 4219575"/>
                <a:gd name="connsiteY8" fmla="*/ 1333500 h 4443413"/>
                <a:gd name="connsiteX9" fmla="*/ 3119437 w 4219575"/>
                <a:gd name="connsiteY9" fmla="*/ 1633538 h 4443413"/>
                <a:gd name="connsiteX10" fmla="*/ 3024187 w 4219575"/>
                <a:gd name="connsiteY10" fmla="*/ 1781175 h 4443413"/>
                <a:gd name="connsiteX11" fmla="*/ 2919412 w 4219575"/>
                <a:gd name="connsiteY11" fmla="*/ 1890713 h 4443413"/>
                <a:gd name="connsiteX12" fmla="*/ 2847975 w 4219575"/>
                <a:gd name="connsiteY12" fmla="*/ 1962150 h 4443413"/>
                <a:gd name="connsiteX13" fmla="*/ 2724150 w 4219575"/>
                <a:gd name="connsiteY13" fmla="*/ 2052638 h 4443413"/>
                <a:gd name="connsiteX14" fmla="*/ 2709862 w 4219575"/>
                <a:gd name="connsiteY14" fmla="*/ 2138363 h 4443413"/>
                <a:gd name="connsiteX15" fmla="*/ 2714625 w 4219575"/>
                <a:gd name="connsiteY15" fmla="*/ 2185988 h 4443413"/>
                <a:gd name="connsiteX16" fmla="*/ 2738437 w 4219575"/>
                <a:gd name="connsiteY16" fmla="*/ 2219325 h 4443413"/>
                <a:gd name="connsiteX17" fmla="*/ 2781300 w 4219575"/>
                <a:gd name="connsiteY17" fmla="*/ 2276475 h 4443413"/>
                <a:gd name="connsiteX18" fmla="*/ 2809875 w 4219575"/>
                <a:gd name="connsiteY18" fmla="*/ 2362200 h 4443413"/>
                <a:gd name="connsiteX19" fmla="*/ 2857500 w 4219575"/>
                <a:gd name="connsiteY19" fmla="*/ 2424113 h 4443413"/>
                <a:gd name="connsiteX20" fmla="*/ 2857500 w 4219575"/>
                <a:gd name="connsiteY20" fmla="*/ 2457450 h 4443413"/>
                <a:gd name="connsiteX21" fmla="*/ 2828925 w 4219575"/>
                <a:gd name="connsiteY21" fmla="*/ 2500313 h 4443413"/>
                <a:gd name="connsiteX22" fmla="*/ 2767012 w 4219575"/>
                <a:gd name="connsiteY22" fmla="*/ 2586038 h 4443413"/>
                <a:gd name="connsiteX23" fmla="*/ 2728912 w 4219575"/>
                <a:gd name="connsiteY23" fmla="*/ 2643188 h 4443413"/>
                <a:gd name="connsiteX24" fmla="*/ 2638425 w 4219575"/>
                <a:gd name="connsiteY24" fmla="*/ 2743200 h 4443413"/>
                <a:gd name="connsiteX25" fmla="*/ 2547937 w 4219575"/>
                <a:gd name="connsiteY25" fmla="*/ 2824163 h 4443413"/>
                <a:gd name="connsiteX26" fmla="*/ 2481262 w 4219575"/>
                <a:gd name="connsiteY26" fmla="*/ 2900363 h 4443413"/>
                <a:gd name="connsiteX27" fmla="*/ 2405062 w 4219575"/>
                <a:gd name="connsiteY27" fmla="*/ 2957513 h 4443413"/>
                <a:gd name="connsiteX28" fmla="*/ 2276475 w 4219575"/>
                <a:gd name="connsiteY28" fmla="*/ 3052763 h 4443413"/>
                <a:gd name="connsiteX29" fmla="*/ 1824037 w 4219575"/>
                <a:gd name="connsiteY29" fmla="*/ 3533775 h 4443413"/>
                <a:gd name="connsiteX30" fmla="*/ 1514475 w 4219575"/>
                <a:gd name="connsiteY30" fmla="*/ 3738562 h 4443413"/>
                <a:gd name="connsiteX31" fmla="*/ 1200151 w 4219575"/>
                <a:gd name="connsiteY31" fmla="*/ 3986213 h 4443413"/>
                <a:gd name="connsiteX32" fmla="*/ 1038226 w 4219575"/>
                <a:gd name="connsiteY32" fmla="*/ 4076700 h 4443413"/>
                <a:gd name="connsiteX33" fmla="*/ 695326 w 4219575"/>
                <a:gd name="connsiteY33" fmla="*/ 4238625 h 4443413"/>
                <a:gd name="connsiteX34" fmla="*/ 342901 w 4219575"/>
                <a:gd name="connsiteY34" fmla="*/ 4381500 h 4443413"/>
                <a:gd name="connsiteX35" fmla="*/ 0 w 4219575"/>
                <a:gd name="connsiteY35" fmla="*/ 4443413 h 4443413"/>
                <a:gd name="connsiteX0" fmla="*/ 4257675 w 4257675"/>
                <a:gd name="connsiteY0" fmla="*/ 0 h 4486275"/>
                <a:gd name="connsiteX1" fmla="*/ 4167187 w 4257675"/>
                <a:gd name="connsiteY1" fmla="*/ 290513 h 4486275"/>
                <a:gd name="connsiteX2" fmla="*/ 4138613 w 4257675"/>
                <a:gd name="connsiteY2" fmla="*/ 338138 h 4486275"/>
                <a:gd name="connsiteX3" fmla="*/ 4081462 w 4257675"/>
                <a:gd name="connsiteY3" fmla="*/ 376238 h 4486275"/>
                <a:gd name="connsiteX4" fmla="*/ 3948112 w 4257675"/>
                <a:gd name="connsiteY4" fmla="*/ 323850 h 4486275"/>
                <a:gd name="connsiteX5" fmla="*/ 3886200 w 4257675"/>
                <a:gd name="connsiteY5" fmla="*/ 361950 h 4486275"/>
                <a:gd name="connsiteX6" fmla="*/ 3757612 w 4257675"/>
                <a:gd name="connsiteY6" fmla="*/ 595313 h 4486275"/>
                <a:gd name="connsiteX7" fmla="*/ 3538537 w 4257675"/>
                <a:gd name="connsiteY7" fmla="*/ 957263 h 4486275"/>
                <a:gd name="connsiteX8" fmla="*/ 3324225 w 4257675"/>
                <a:gd name="connsiteY8" fmla="*/ 1333500 h 4486275"/>
                <a:gd name="connsiteX9" fmla="*/ 3157537 w 4257675"/>
                <a:gd name="connsiteY9" fmla="*/ 1633538 h 4486275"/>
                <a:gd name="connsiteX10" fmla="*/ 3062287 w 4257675"/>
                <a:gd name="connsiteY10" fmla="*/ 1781175 h 4486275"/>
                <a:gd name="connsiteX11" fmla="*/ 2957512 w 4257675"/>
                <a:gd name="connsiteY11" fmla="*/ 1890713 h 4486275"/>
                <a:gd name="connsiteX12" fmla="*/ 2886075 w 4257675"/>
                <a:gd name="connsiteY12" fmla="*/ 1962150 h 4486275"/>
                <a:gd name="connsiteX13" fmla="*/ 2762250 w 4257675"/>
                <a:gd name="connsiteY13" fmla="*/ 2052638 h 4486275"/>
                <a:gd name="connsiteX14" fmla="*/ 2747962 w 4257675"/>
                <a:gd name="connsiteY14" fmla="*/ 2138363 h 4486275"/>
                <a:gd name="connsiteX15" fmla="*/ 2752725 w 4257675"/>
                <a:gd name="connsiteY15" fmla="*/ 2185988 h 4486275"/>
                <a:gd name="connsiteX16" fmla="*/ 2776537 w 4257675"/>
                <a:gd name="connsiteY16" fmla="*/ 2219325 h 4486275"/>
                <a:gd name="connsiteX17" fmla="*/ 2819400 w 4257675"/>
                <a:gd name="connsiteY17" fmla="*/ 2276475 h 4486275"/>
                <a:gd name="connsiteX18" fmla="*/ 2847975 w 4257675"/>
                <a:gd name="connsiteY18" fmla="*/ 2362200 h 4486275"/>
                <a:gd name="connsiteX19" fmla="*/ 2895600 w 4257675"/>
                <a:gd name="connsiteY19" fmla="*/ 2424113 h 4486275"/>
                <a:gd name="connsiteX20" fmla="*/ 2895600 w 4257675"/>
                <a:gd name="connsiteY20" fmla="*/ 2457450 h 4486275"/>
                <a:gd name="connsiteX21" fmla="*/ 2867025 w 4257675"/>
                <a:gd name="connsiteY21" fmla="*/ 2500313 h 4486275"/>
                <a:gd name="connsiteX22" fmla="*/ 2805112 w 4257675"/>
                <a:gd name="connsiteY22" fmla="*/ 2586038 h 4486275"/>
                <a:gd name="connsiteX23" fmla="*/ 2767012 w 4257675"/>
                <a:gd name="connsiteY23" fmla="*/ 2643188 h 4486275"/>
                <a:gd name="connsiteX24" fmla="*/ 2676525 w 4257675"/>
                <a:gd name="connsiteY24" fmla="*/ 2743200 h 4486275"/>
                <a:gd name="connsiteX25" fmla="*/ 2586037 w 4257675"/>
                <a:gd name="connsiteY25" fmla="*/ 2824163 h 4486275"/>
                <a:gd name="connsiteX26" fmla="*/ 2519362 w 4257675"/>
                <a:gd name="connsiteY26" fmla="*/ 2900363 h 4486275"/>
                <a:gd name="connsiteX27" fmla="*/ 2443162 w 4257675"/>
                <a:gd name="connsiteY27" fmla="*/ 2957513 h 4486275"/>
                <a:gd name="connsiteX28" fmla="*/ 2314575 w 4257675"/>
                <a:gd name="connsiteY28" fmla="*/ 3052763 h 4486275"/>
                <a:gd name="connsiteX29" fmla="*/ 1862137 w 4257675"/>
                <a:gd name="connsiteY29" fmla="*/ 3533775 h 4486275"/>
                <a:gd name="connsiteX30" fmla="*/ 1552575 w 4257675"/>
                <a:gd name="connsiteY30" fmla="*/ 3738562 h 4486275"/>
                <a:gd name="connsiteX31" fmla="*/ 1238251 w 4257675"/>
                <a:gd name="connsiteY31" fmla="*/ 3986213 h 4486275"/>
                <a:gd name="connsiteX32" fmla="*/ 1076326 w 4257675"/>
                <a:gd name="connsiteY32" fmla="*/ 4076700 h 4486275"/>
                <a:gd name="connsiteX33" fmla="*/ 733426 w 4257675"/>
                <a:gd name="connsiteY33" fmla="*/ 4238625 h 4486275"/>
                <a:gd name="connsiteX34" fmla="*/ 381001 w 4257675"/>
                <a:gd name="connsiteY34" fmla="*/ 4381500 h 4486275"/>
                <a:gd name="connsiteX35" fmla="*/ 0 w 4257675"/>
                <a:gd name="connsiteY35" fmla="*/ 4486275 h 4486275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0 w 4681537"/>
                <a:gd name="connsiteY35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419100 w 4681537"/>
                <a:gd name="connsiteY35" fmla="*/ 4491037 h 5181600"/>
                <a:gd name="connsiteX36" fmla="*/ 0 w 4681537"/>
                <a:gd name="connsiteY36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723900 w 4681537"/>
                <a:gd name="connsiteY35" fmla="*/ 4414837 h 5181600"/>
                <a:gd name="connsiteX36" fmla="*/ 419100 w 4681537"/>
                <a:gd name="connsiteY36" fmla="*/ 4491037 h 5181600"/>
                <a:gd name="connsiteX37" fmla="*/ 0 w 4681537"/>
                <a:gd name="connsiteY37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642937 w 4681537"/>
                <a:gd name="connsiteY35" fmla="*/ 4414837 h 5181600"/>
                <a:gd name="connsiteX36" fmla="*/ 419100 w 4681537"/>
                <a:gd name="connsiteY36" fmla="*/ 4491037 h 5181600"/>
                <a:gd name="connsiteX37" fmla="*/ 0 w 4681537"/>
                <a:gd name="connsiteY37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585787 w 4681537"/>
                <a:gd name="connsiteY35" fmla="*/ 4419600 h 5181600"/>
                <a:gd name="connsiteX36" fmla="*/ 419100 w 4681537"/>
                <a:gd name="connsiteY36" fmla="*/ 4491037 h 5181600"/>
                <a:gd name="connsiteX37" fmla="*/ 0 w 4681537"/>
                <a:gd name="connsiteY37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585787 w 4681537"/>
                <a:gd name="connsiteY35" fmla="*/ 4419600 h 5181600"/>
                <a:gd name="connsiteX36" fmla="*/ 361950 w 4681537"/>
                <a:gd name="connsiteY36" fmla="*/ 4557712 h 5181600"/>
                <a:gd name="connsiteX37" fmla="*/ 0 w 4681537"/>
                <a:gd name="connsiteY37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585787 w 4681537"/>
                <a:gd name="connsiteY35" fmla="*/ 4419600 h 5181600"/>
                <a:gd name="connsiteX36" fmla="*/ 361950 w 4681537"/>
                <a:gd name="connsiteY36" fmla="*/ 4557712 h 5181600"/>
                <a:gd name="connsiteX37" fmla="*/ 233363 w 4681537"/>
                <a:gd name="connsiteY37" fmla="*/ 4743449 h 5181600"/>
                <a:gd name="connsiteX38" fmla="*/ 0 w 4681537"/>
                <a:gd name="connsiteY38" fmla="*/ 5181600 h 5181600"/>
                <a:gd name="connsiteX0" fmla="*/ 4681537 w 4681537"/>
                <a:gd name="connsiteY0" fmla="*/ 0 h 5181600"/>
                <a:gd name="connsiteX1" fmla="*/ 4591049 w 4681537"/>
                <a:gd name="connsiteY1" fmla="*/ 290513 h 5181600"/>
                <a:gd name="connsiteX2" fmla="*/ 4562475 w 4681537"/>
                <a:gd name="connsiteY2" fmla="*/ 338138 h 5181600"/>
                <a:gd name="connsiteX3" fmla="*/ 4505324 w 4681537"/>
                <a:gd name="connsiteY3" fmla="*/ 376238 h 5181600"/>
                <a:gd name="connsiteX4" fmla="*/ 4371974 w 4681537"/>
                <a:gd name="connsiteY4" fmla="*/ 323850 h 5181600"/>
                <a:gd name="connsiteX5" fmla="*/ 4310062 w 4681537"/>
                <a:gd name="connsiteY5" fmla="*/ 361950 h 5181600"/>
                <a:gd name="connsiteX6" fmla="*/ 4181474 w 4681537"/>
                <a:gd name="connsiteY6" fmla="*/ 595313 h 5181600"/>
                <a:gd name="connsiteX7" fmla="*/ 3962399 w 4681537"/>
                <a:gd name="connsiteY7" fmla="*/ 957263 h 5181600"/>
                <a:gd name="connsiteX8" fmla="*/ 3748087 w 4681537"/>
                <a:gd name="connsiteY8" fmla="*/ 1333500 h 5181600"/>
                <a:gd name="connsiteX9" fmla="*/ 3581399 w 4681537"/>
                <a:gd name="connsiteY9" fmla="*/ 1633538 h 5181600"/>
                <a:gd name="connsiteX10" fmla="*/ 3486149 w 4681537"/>
                <a:gd name="connsiteY10" fmla="*/ 1781175 h 5181600"/>
                <a:gd name="connsiteX11" fmla="*/ 3381374 w 4681537"/>
                <a:gd name="connsiteY11" fmla="*/ 1890713 h 5181600"/>
                <a:gd name="connsiteX12" fmla="*/ 3309937 w 4681537"/>
                <a:gd name="connsiteY12" fmla="*/ 1962150 h 5181600"/>
                <a:gd name="connsiteX13" fmla="*/ 3186112 w 4681537"/>
                <a:gd name="connsiteY13" fmla="*/ 2052638 h 5181600"/>
                <a:gd name="connsiteX14" fmla="*/ 3171824 w 4681537"/>
                <a:gd name="connsiteY14" fmla="*/ 2138363 h 5181600"/>
                <a:gd name="connsiteX15" fmla="*/ 3176587 w 4681537"/>
                <a:gd name="connsiteY15" fmla="*/ 2185988 h 5181600"/>
                <a:gd name="connsiteX16" fmla="*/ 3200399 w 4681537"/>
                <a:gd name="connsiteY16" fmla="*/ 2219325 h 5181600"/>
                <a:gd name="connsiteX17" fmla="*/ 3243262 w 4681537"/>
                <a:gd name="connsiteY17" fmla="*/ 2276475 h 5181600"/>
                <a:gd name="connsiteX18" fmla="*/ 3271837 w 4681537"/>
                <a:gd name="connsiteY18" fmla="*/ 2362200 h 5181600"/>
                <a:gd name="connsiteX19" fmla="*/ 3319462 w 4681537"/>
                <a:gd name="connsiteY19" fmla="*/ 2424113 h 5181600"/>
                <a:gd name="connsiteX20" fmla="*/ 3319462 w 4681537"/>
                <a:gd name="connsiteY20" fmla="*/ 2457450 h 5181600"/>
                <a:gd name="connsiteX21" fmla="*/ 3290887 w 4681537"/>
                <a:gd name="connsiteY21" fmla="*/ 2500313 h 5181600"/>
                <a:gd name="connsiteX22" fmla="*/ 3228974 w 4681537"/>
                <a:gd name="connsiteY22" fmla="*/ 2586038 h 5181600"/>
                <a:gd name="connsiteX23" fmla="*/ 3190874 w 4681537"/>
                <a:gd name="connsiteY23" fmla="*/ 2643188 h 5181600"/>
                <a:gd name="connsiteX24" fmla="*/ 3100387 w 4681537"/>
                <a:gd name="connsiteY24" fmla="*/ 2743200 h 5181600"/>
                <a:gd name="connsiteX25" fmla="*/ 3009899 w 4681537"/>
                <a:gd name="connsiteY25" fmla="*/ 2824163 h 5181600"/>
                <a:gd name="connsiteX26" fmla="*/ 2943224 w 4681537"/>
                <a:gd name="connsiteY26" fmla="*/ 2900363 h 5181600"/>
                <a:gd name="connsiteX27" fmla="*/ 2867024 w 4681537"/>
                <a:gd name="connsiteY27" fmla="*/ 2957513 h 5181600"/>
                <a:gd name="connsiteX28" fmla="*/ 2738437 w 4681537"/>
                <a:gd name="connsiteY28" fmla="*/ 3052763 h 5181600"/>
                <a:gd name="connsiteX29" fmla="*/ 2285999 w 4681537"/>
                <a:gd name="connsiteY29" fmla="*/ 3533775 h 5181600"/>
                <a:gd name="connsiteX30" fmla="*/ 1976437 w 4681537"/>
                <a:gd name="connsiteY30" fmla="*/ 3738562 h 5181600"/>
                <a:gd name="connsiteX31" fmla="*/ 1662113 w 4681537"/>
                <a:gd name="connsiteY31" fmla="*/ 3986213 h 5181600"/>
                <a:gd name="connsiteX32" fmla="*/ 1500188 w 4681537"/>
                <a:gd name="connsiteY32" fmla="*/ 4076700 h 5181600"/>
                <a:gd name="connsiteX33" fmla="*/ 1157288 w 4681537"/>
                <a:gd name="connsiteY33" fmla="*/ 4238625 h 5181600"/>
                <a:gd name="connsiteX34" fmla="*/ 804863 w 4681537"/>
                <a:gd name="connsiteY34" fmla="*/ 4381500 h 5181600"/>
                <a:gd name="connsiteX35" fmla="*/ 585787 w 4681537"/>
                <a:gd name="connsiteY35" fmla="*/ 4419600 h 5181600"/>
                <a:gd name="connsiteX36" fmla="*/ 361950 w 4681537"/>
                <a:gd name="connsiteY36" fmla="*/ 4557712 h 5181600"/>
                <a:gd name="connsiteX37" fmla="*/ 242888 w 4681537"/>
                <a:gd name="connsiteY37" fmla="*/ 4767262 h 5181600"/>
                <a:gd name="connsiteX38" fmla="*/ 0 w 4681537"/>
                <a:gd name="connsiteY38" fmla="*/ 5181600 h 5181600"/>
                <a:gd name="connsiteX0" fmla="*/ 4667249 w 4667249"/>
                <a:gd name="connsiteY0" fmla="*/ 0 h 5210175"/>
                <a:gd name="connsiteX1" fmla="*/ 4576761 w 4667249"/>
                <a:gd name="connsiteY1" fmla="*/ 290513 h 5210175"/>
                <a:gd name="connsiteX2" fmla="*/ 4548187 w 4667249"/>
                <a:gd name="connsiteY2" fmla="*/ 338138 h 5210175"/>
                <a:gd name="connsiteX3" fmla="*/ 4491036 w 4667249"/>
                <a:gd name="connsiteY3" fmla="*/ 376238 h 5210175"/>
                <a:gd name="connsiteX4" fmla="*/ 4357686 w 4667249"/>
                <a:gd name="connsiteY4" fmla="*/ 323850 h 5210175"/>
                <a:gd name="connsiteX5" fmla="*/ 4295774 w 4667249"/>
                <a:gd name="connsiteY5" fmla="*/ 361950 h 5210175"/>
                <a:gd name="connsiteX6" fmla="*/ 4167186 w 4667249"/>
                <a:gd name="connsiteY6" fmla="*/ 595313 h 5210175"/>
                <a:gd name="connsiteX7" fmla="*/ 3948111 w 4667249"/>
                <a:gd name="connsiteY7" fmla="*/ 957263 h 5210175"/>
                <a:gd name="connsiteX8" fmla="*/ 3733799 w 4667249"/>
                <a:gd name="connsiteY8" fmla="*/ 1333500 h 5210175"/>
                <a:gd name="connsiteX9" fmla="*/ 3567111 w 4667249"/>
                <a:gd name="connsiteY9" fmla="*/ 1633538 h 5210175"/>
                <a:gd name="connsiteX10" fmla="*/ 3471861 w 4667249"/>
                <a:gd name="connsiteY10" fmla="*/ 1781175 h 5210175"/>
                <a:gd name="connsiteX11" fmla="*/ 3367086 w 4667249"/>
                <a:gd name="connsiteY11" fmla="*/ 1890713 h 5210175"/>
                <a:gd name="connsiteX12" fmla="*/ 3295649 w 4667249"/>
                <a:gd name="connsiteY12" fmla="*/ 1962150 h 5210175"/>
                <a:gd name="connsiteX13" fmla="*/ 3171824 w 4667249"/>
                <a:gd name="connsiteY13" fmla="*/ 2052638 h 5210175"/>
                <a:gd name="connsiteX14" fmla="*/ 3157536 w 4667249"/>
                <a:gd name="connsiteY14" fmla="*/ 2138363 h 5210175"/>
                <a:gd name="connsiteX15" fmla="*/ 3162299 w 4667249"/>
                <a:gd name="connsiteY15" fmla="*/ 2185988 h 5210175"/>
                <a:gd name="connsiteX16" fmla="*/ 3186111 w 4667249"/>
                <a:gd name="connsiteY16" fmla="*/ 2219325 h 5210175"/>
                <a:gd name="connsiteX17" fmla="*/ 3228974 w 4667249"/>
                <a:gd name="connsiteY17" fmla="*/ 2276475 h 5210175"/>
                <a:gd name="connsiteX18" fmla="*/ 3257549 w 4667249"/>
                <a:gd name="connsiteY18" fmla="*/ 2362200 h 5210175"/>
                <a:gd name="connsiteX19" fmla="*/ 3305174 w 4667249"/>
                <a:gd name="connsiteY19" fmla="*/ 2424113 h 5210175"/>
                <a:gd name="connsiteX20" fmla="*/ 3305174 w 4667249"/>
                <a:gd name="connsiteY20" fmla="*/ 2457450 h 5210175"/>
                <a:gd name="connsiteX21" fmla="*/ 3276599 w 4667249"/>
                <a:gd name="connsiteY21" fmla="*/ 2500313 h 5210175"/>
                <a:gd name="connsiteX22" fmla="*/ 3214686 w 4667249"/>
                <a:gd name="connsiteY22" fmla="*/ 2586038 h 5210175"/>
                <a:gd name="connsiteX23" fmla="*/ 3176586 w 4667249"/>
                <a:gd name="connsiteY23" fmla="*/ 2643188 h 5210175"/>
                <a:gd name="connsiteX24" fmla="*/ 3086099 w 4667249"/>
                <a:gd name="connsiteY24" fmla="*/ 2743200 h 5210175"/>
                <a:gd name="connsiteX25" fmla="*/ 2995611 w 4667249"/>
                <a:gd name="connsiteY25" fmla="*/ 2824163 h 5210175"/>
                <a:gd name="connsiteX26" fmla="*/ 2928936 w 4667249"/>
                <a:gd name="connsiteY26" fmla="*/ 2900363 h 5210175"/>
                <a:gd name="connsiteX27" fmla="*/ 2852736 w 4667249"/>
                <a:gd name="connsiteY27" fmla="*/ 2957513 h 5210175"/>
                <a:gd name="connsiteX28" fmla="*/ 2724149 w 4667249"/>
                <a:gd name="connsiteY28" fmla="*/ 3052763 h 5210175"/>
                <a:gd name="connsiteX29" fmla="*/ 2271711 w 4667249"/>
                <a:gd name="connsiteY29" fmla="*/ 3533775 h 5210175"/>
                <a:gd name="connsiteX30" fmla="*/ 1962149 w 4667249"/>
                <a:gd name="connsiteY30" fmla="*/ 3738562 h 5210175"/>
                <a:gd name="connsiteX31" fmla="*/ 1647825 w 4667249"/>
                <a:gd name="connsiteY31" fmla="*/ 3986213 h 5210175"/>
                <a:gd name="connsiteX32" fmla="*/ 1485900 w 4667249"/>
                <a:gd name="connsiteY32" fmla="*/ 4076700 h 5210175"/>
                <a:gd name="connsiteX33" fmla="*/ 1143000 w 4667249"/>
                <a:gd name="connsiteY33" fmla="*/ 4238625 h 5210175"/>
                <a:gd name="connsiteX34" fmla="*/ 790575 w 4667249"/>
                <a:gd name="connsiteY34" fmla="*/ 4381500 h 5210175"/>
                <a:gd name="connsiteX35" fmla="*/ 571499 w 4667249"/>
                <a:gd name="connsiteY35" fmla="*/ 4419600 h 5210175"/>
                <a:gd name="connsiteX36" fmla="*/ 347662 w 4667249"/>
                <a:gd name="connsiteY36" fmla="*/ 4557712 h 5210175"/>
                <a:gd name="connsiteX37" fmla="*/ 228600 w 4667249"/>
                <a:gd name="connsiteY37" fmla="*/ 4767262 h 5210175"/>
                <a:gd name="connsiteX38" fmla="*/ 0 w 4667249"/>
                <a:gd name="connsiteY38" fmla="*/ 5210175 h 5210175"/>
                <a:gd name="connsiteX0" fmla="*/ 4667249 w 4667249"/>
                <a:gd name="connsiteY0" fmla="*/ 0 h 5210175"/>
                <a:gd name="connsiteX1" fmla="*/ 4576761 w 4667249"/>
                <a:gd name="connsiteY1" fmla="*/ 290513 h 5210175"/>
                <a:gd name="connsiteX2" fmla="*/ 4548187 w 4667249"/>
                <a:gd name="connsiteY2" fmla="*/ 338138 h 5210175"/>
                <a:gd name="connsiteX3" fmla="*/ 4491036 w 4667249"/>
                <a:gd name="connsiteY3" fmla="*/ 376238 h 5210175"/>
                <a:gd name="connsiteX4" fmla="*/ 4357686 w 4667249"/>
                <a:gd name="connsiteY4" fmla="*/ 323850 h 5210175"/>
                <a:gd name="connsiteX5" fmla="*/ 4295774 w 4667249"/>
                <a:gd name="connsiteY5" fmla="*/ 361950 h 5210175"/>
                <a:gd name="connsiteX6" fmla="*/ 4167186 w 4667249"/>
                <a:gd name="connsiteY6" fmla="*/ 595313 h 5210175"/>
                <a:gd name="connsiteX7" fmla="*/ 3948111 w 4667249"/>
                <a:gd name="connsiteY7" fmla="*/ 957263 h 5210175"/>
                <a:gd name="connsiteX8" fmla="*/ 3733799 w 4667249"/>
                <a:gd name="connsiteY8" fmla="*/ 1333500 h 5210175"/>
                <a:gd name="connsiteX9" fmla="*/ 3567111 w 4667249"/>
                <a:gd name="connsiteY9" fmla="*/ 1633538 h 5210175"/>
                <a:gd name="connsiteX10" fmla="*/ 3471861 w 4667249"/>
                <a:gd name="connsiteY10" fmla="*/ 1781175 h 5210175"/>
                <a:gd name="connsiteX11" fmla="*/ 3367086 w 4667249"/>
                <a:gd name="connsiteY11" fmla="*/ 1890713 h 5210175"/>
                <a:gd name="connsiteX12" fmla="*/ 3295649 w 4667249"/>
                <a:gd name="connsiteY12" fmla="*/ 1962150 h 5210175"/>
                <a:gd name="connsiteX13" fmla="*/ 3171824 w 4667249"/>
                <a:gd name="connsiteY13" fmla="*/ 2052638 h 5210175"/>
                <a:gd name="connsiteX14" fmla="*/ 3157536 w 4667249"/>
                <a:gd name="connsiteY14" fmla="*/ 2138363 h 5210175"/>
                <a:gd name="connsiteX15" fmla="*/ 3162299 w 4667249"/>
                <a:gd name="connsiteY15" fmla="*/ 2185988 h 5210175"/>
                <a:gd name="connsiteX16" fmla="*/ 3186111 w 4667249"/>
                <a:gd name="connsiteY16" fmla="*/ 2219325 h 5210175"/>
                <a:gd name="connsiteX17" fmla="*/ 3228974 w 4667249"/>
                <a:gd name="connsiteY17" fmla="*/ 2276475 h 5210175"/>
                <a:gd name="connsiteX18" fmla="*/ 3257549 w 4667249"/>
                <a:gd name="connsiteY18" fmla="*/ 2362200 h 5210175"/>
                <a:gd name="connsiteX19" fmla="*/ 3305174 w 4667249"/>
                <a:gd name="connsiteY19" fmla="*/ 2424113 h 5210175"/>
                <a:gd name="connsiteX20" fmla="*/ 3305174 w 4667249"/>
                <a:gd name="connsiteY20" fmla="*/ 2457450 h 5210175"/>
                <a:gd name="connsiteX21" fmla="*/ 3276599 w 4667249"/>
                <a:gd name="connsiteY21" fmla="*/ 2500313 h 5210175"/>
                <a:gd name="connsiteX22" fmla="*/ 3214686 w 4667249"/>
                <a:gd name="connsiteY22" fmla="*/ 2586038 h 5210175"/>
                <a:gd name="connsiteX23" fmla="*/ 3176586 w 4667249"/>
                <a:gd name="connsiteY23" fmla="*/ 2643188 h 5210175"/>
                <a:gd name="connsiteX24" fmla="*/ 3086099 w 4667249"/>
                <a:gd name="connsiteY24" fmla="*/ 2743200 h 5210175"/>
                <a:gd name="connsiteX25" fmla="*/ 2995611 w 4667249"/>
                <a:gd name="connsiteY25" fmla="*/ 2824163 h 5210175"/>
                <a:gd name="connsiteX26" fmla="*/ 2928936 w 4667249"/>
                <a:gd name="connsiteY26" fmla="*/ 2900363 h 5210175"/>
                <a:gd name="connsiteX27" fmla="*/ 2852736 w 4667249"/>
                <a:gd name="connsiteY27" fmla="*/ 2957513 h 5210175"/>
                <a:gd name="connsiteX28" fmla="*/ 2724149 w 4667249"/>
                <a:gd name="connsiteY28" fmla="*/ 3052763 h 5210175"/>
                <a:gd name="connsiteX29" fmla="*/ 2271711 w 4667249"/>
                <a:gd name="connsiteY29" fmla="*/ 3533775 h 5210175"/>
                <a:gd name="connsiteX30" fmla="*/ 1962149 w 4667249"/>
                <a:gd name="connsiteY30" fmla="*/ 3738562 h 5210175"/>
                <a:gd name="connsiteX31" fmla="*/ 1647825 w 4667249"/>
                <a:gd name="connsiteY31" fmla="*/ 3986213 h 5210175"/>
                <a:gd name="connsiteX32" fmla="*/ 1485900 w 4667249"/>
                <a:gd name="connsiteY32" fmla="*/ 4076700 h 5210175"/>
                <a:gd name="connsiteX33" fmla="*/ 1143000 w 4667249"/>
                <a:gd name="connsiteY33" fmla="*/ 4238625 h 5210175"/>
                <a:gd name="connsiteX34" fmla="*/ 790575 w 4667249"/>
                <a:gd name="connsiteY34" fmla="*/ 4381500 h 5210175"/>
                <a:gd name="connsiteX35" fmla="*/ 571499 w 4667249"/>
                <a:gd name="connsiteY35" fmla="*/ 4419600 h 5210175"/>
                <a:gd name="connsiteX36" fmla="*/ 347662 w 4667249"/>
                <a:gd name="connsiteY36" fmla="*/ 4557712 h 5210175"/>
                <a:gd name="connsiteX37" fmla="*/ 228600 w 4667249"/>
                <a:gd name="connsiteY37" fmla="*/ 4767262 h 5210175"/>
                <a:gd name="connsiteX38" fmla="*/ 133350 w 4667249"/>
                <a:gd name="connsiteY38" fmla="*/ 4948237 h 5210175"/>
                <a:gd name="connsiteX39" fmla="*/ 0 w 4667249"/>
                <a:gd name="connsiteY39" fmla="*/ 5210175 h 5210175"/>
                <a:gd name="connsiteX0" fmla="*/ 4743449 w 4743449"/>
                <a:gd name="connsiteY0" fmla="*/ 0 h 5495925"/>
                <a:gd name="connsiteX1" fmla="*/ 4652961 w 4743449"/>
                <a:gd name="connsiteY1" fmla="*/ 290513 h 5495925"/>
                <a:gd name="connsiteX2" fmla="*/ 4624387 w 4743449"/>
                <a:gd name="connsiteY2" fmla="*/ 338138 h 5495925"/>
                <a:gd name="connsiteX3" fmla="*/ 4567236 w 4743449"/>
                <a:gd name="connsiteY3" fmla="*/ 376238 h 5495925"/>
                <a:gd name="connsiteX4" fmla="*/ 4433886 w 4743449"/>
                <a:gd name="connsiteY4" fmla="*/ 323850 h 5495925"/>
                <a:gd name="connsiteX5" fmla="*/ 4371974 w 4743449"/>
                <a:gd name="connsiteY5" fmla="*/ 361950 h 5495925"/>
                <a:gd name="connsiteX6" fmla="*/ 4243386 w 4743449"/>
                <a:gd name="connsiteY6" fmla="*/ 595313 h 5495925"/>
                <a:gd name="connsiteX7" fmla="*/ 4024311 w 4743449"/>
                <a:gd name="connsiteY7" fmla="*/ 957263 h 5495925"/>
                <a:gd name="connsiteX8" fmla="*/ 3809999 w 4743449"/>
                <a:gd name="connsiteY8" fmla="*/ 1333500 h 5495925"/>
                <a:gd name="connsiteX9" fmla="*/ 3643311 w 4743449"/>
                <a:gd name="connsiteY9" fmla="*/ 1633538 h 5495925"/>
                <a:gd name="connsiteX10" fmla="*/ 3548061 w 4743449"/>
                <a:gd name="connsiteY10" fmla="*/ 1781175 h 5495925"/>
                <a:gd name="connsiteX11" fmla="*/ 3443286 w 4743449"/>
                <a:gd name="connsiteY11" fmla="*/ 1890713 h 5495925"/>
                <a:gd name="connsiteX12" fmla="*/ 3371849 w 4743449"/>
                <a:gd name="connsiteY12" fmla="*/ 1962150 h 5495925"/>
                <a:gd name="connsiteX13" fmla="*/ 3248024 w 4743449"/>
                <a:gd name="connsiteY13" fmla="*/ 2052638 h 5495925"/>
                <a:gd name="connsiteX14" fmla="*/ 3233736 w 4743449"/>
                <a:gd name="connsiteY14" fmla="*/ 2138363 h 5495925"/>
                <a:gd name="connsiteX15" fmla="*/ 3238499 w 4743449"/>
                <a:gd name="connsiteY15" fmla="*/ 2185988 h 5495925"/>
                <a:gd name="connsiteX16" fmla="*/ 3262311 w 4743449"/>
                <a:gd name="connsiteY16" fmla="*/ 2219325 h 5495925"/>
                <a:gd name="connsiteX17" fmla="*/ 3305174 w 4743449"/>
                <a:gd name="connsiteY17" fmla="*/ 2276475 h 5495925"/>
                <a:gd name="connsiteX18" fmla="*/ 3333749 w 4743449"/>
                <a:gd name="connsiteY18" fmla="*/ 2362200 h 5495925"/>
                <a:gd name="connsiteX19" fmla="*/ 3381374 w 4743449"/>
                <a:gd name="connsiteY19" fmla="*/ 2424113 h 5495925"/>
                <a:gd name="connsiteX20" fmla="*/ 3381374 w 4743449"/>
                <a:gd name="connsiteY20" fmla="*/ 2457450 h 5495925"/>
                <a:gd name="connsiteX21" fmla="*/ 3352799 w 4743449"/>
                <a:gd name="connsiteY21" fmla="*/ 2500313 h 5495925"/>
                <a:gd name="connsiteX22" fmla="*/ 3290886 w 4743449"/>
                <a:gd name="connsiteY22" fmla="*/ 2586038 h 5495925"/>
                <a:gd name="connsiteX23" fmla="*/ 3252786 w 4743449"/>
                <a:gd name="connsiteY23" fmla="*/ 2643188 h 5495925"/>
                <a:gd name="connsiteX24" fmla="*/ 3162299 w 4743449"/>
                <a:gd name="connsiteY24" fmla="*/ 2743200 h 5495925"/>
                <a:gd name="connsiteX25" fmla="*/ 3071811 w 4743449"/>
                <a:gd name="connsiteY25" fmla="*/ 2824163 h 5495925"/>
                <a:gd name="connsiteX26" fmla="*/ 3005136 w 4743449"/>
                <a:gd name="connsiteY26" fmla="*/ 2900363 h 5495925"/>
                <a:gd name="connsiteX27" fmla="*/ 2928936 w 4743449"/>
                <a:gd name="connsiteY27" fmla="*/ 2957513 h 5495925"/>
                <a:gd name="connsiteX28" fmla="*/ 2800349 w 4743449"/>
                <a:gd name="connsiteY28" fmla="*/ 3052763 h 5495925"/>
                <a:gd name="connsiteX29" fmla="*/ 2347911 w 4743449"/>
                <a:gd name="connsiteY29" fmla="*/ 3533775 h 5495925"/>
                <a:gd name="connsiteX30" fmla="*/ 2038349 w 4743449"/>
                <a:gd name="connsiteY30" fmla="*/ 3738562 h 5495925"/>
                <a:gd name="connsiteX31" fmla="*/ 1724025 w 4743449"/>
                <a:gd name="connsiteY31" fmla="*/ 3986213 h 5495925"/>
                <a:gd name="connsiteX32" fmla="*/ 1562100 w 4743449"/>
                <a:gd name="connsiteY32" fmla="*/ 4076700 h 5495925"/>
                <a:gd name="connsiteX33" fmla="*/ 1219200 w 4743449"/>
                <a:gd name="connsiteY33" fmla="*/ 4238625 h 5495925"/>
                <a:gd name="connsiteX34" fmla="*/ 866775 w 4743449"/>
                <a:gd name="connsiteY34" fmla="*/ 4381500 h 5495925"/>
                <a:gd name="connsiteX35" fmla="*/ 647699 w 4743449"/>
                <a:gd name="connsiteY35" fmla="*/ 4419600 h 5495925"/>
                <a:gd name="connsiteX36" fmla="*/ 423862 w 4743449"/>
                <a:gd name="connsiteY36" fmla="*/ 4557712 h 5495925"/>
                <a:gd name="connsiteX37" fmla="*/ 304800 w 4743449"/>
                <a:gd name="connsiteY37" fmla="*/ 4767262 h 5495925"/>
                <a:gd name="connsiteX38" fmla="*/ 209550 w 4743449"/>
                <a:gd name="connsiteY38" fmla="*/ 4948237 h 5495925"/>
                <a:gd name="connsiteX39" fmla="*/ 0 w 4743449"/>
                <a:gd name="connsiteY39" fmla="*/ 5495925 h 5495925"/>
                <a:gd name="connsiteX0" fmla="*/ 4743449 w 4743449"/>
                <a:gd name="connsiteY0" fmla="*/ 0 h 5495925"/>
                <a:gd name="connsiteX1" fmla="*/ 4652961 w 4743449"/>
                <a:gd name="connsiteY1" fmla="*/ 290513 h 5495925"/>
                <a:gd name="connsiteX2" fmla="*/ 4624387 w 4743449"/>
                <a:gd name="connsiteY2" fmla="*/ 338138 h 5495925"/>
                <a:gd name="connsiteX3" fmla="*/ 4567236 w 4743449"/>
                <a:gd name="connsiteY3" fmla="*/ 376238 h 5495925"/>
                <a:gd name="connsiteX4" fmla="*/ 4433886 w 4743449"/>
                <a:gd name="connsiteY4" fmla="*/ 323850 h 5495925"/>
                <a:gd name="connsiteX5" fmla="*/ 4371974 w 4743449"/>
                <a:gd name="connsiteY5" fmla="*/ 361950 h 5495925"/>
                <a:gd name="connsiteX6" fmla="*/ 4243386 w 4743449"/>
                <a:gd name="connsiteY6" fmla="*/ 595313 h 5495925"/>
                <a:gd name="connsiteX7" fmla="*/ 4024311 w 4743449"/>
                <a:gd name="connsiteY7" fmla="*/ 957263 h 5495925"/>
                <a:gd name="connsiteX8" fmla="*/ 3809999 w 4743449"/>
                <a:gd name="connsiteY8" fmla="*/ 1333500 h 5495925"/>
                <a:gd name="connsiteX9" fmla="*/ 3643311 w 4743449"/>
                <a:gd name="connsiteY9" fmla="*/ 1633538 h 5495925"/>
                <a:gd name="connsiteX10" fmla="*/ 3548061 w 4743449"/>
                <a:gd name="connsiteY10" fmla="*/ 1781175 h 5495925"/>
                <a:gd name="connsiteX11" fmla="*/ 3443286 w 4743449"/>
                <a:gd name="connsiteY11" fmla="*/ 1890713 h 5495925"/>
                <a:gd name="connsiteX12" fmla="*/ 3371849 w 4743449"/>
                <a:gd name="connsiteY12" fmla="*/ 1962150 h 5495925"/>
                <a:gd name="connsiteX13" fmla="*/ 3248024 w 4743449"/>
                <a:gd name="connsiteY13" fmla="*/ 2052638 h 5495925"/>
                <a:gd name="connsiteX14" fmla="*/ 3233736 w 4743449"/>
                <a:gd name="connsiteY14" fmla="*/ 2138363 h 5495925"/>
                <a:gd name="connsiteX15" fmla="*/ 3238499 w 4743449"/>
                <a:gd name="connsiteY15" fmla="*/ 2185988 h 5495925"/>
                <a:gd name="connsiteX16" fmla="*/ 3262311 w 4743449"/>
                <a:gd name="connsiteY16" fmla="*/ 2219325 h 5495925"/>
                <a:gd name="connsiteX17" fmla="*/ 3305174 w 4743449"/>
                <a:gd name="connsiteY17" fmla="*/ 2276475 h 5495925"/>
                <a:gd name="connsiteX18" fmla="*/ 3333749 w 4743449"/>
                <a:gd name="connsiteY18" fmla="*/ 2362200 h 5495925"/>
                <a:gd name="connsiteX19" fmla="*/ 3381374 w 4743449"/>
                <a:gd name="connsiteY19" fmla="*/ 2424113 h 5495925"/>
                <a:gd name="connsiteX20" fmla="*/ 3381374 w 4743449"/>
                <a:gd name="connsiteY20" fmla="*/ 2457450 h 5495925"/>
                <a:gd name="connsiteX21" fmla="*/ 3352799 w 4743449"/>
                <a:gd name="connsiteY21" fmla="*/ 2500313 h 5495925"/>
                <a:gd name="connsiteX22" fmla="*/ 3290886 w 4743449"/>
                <a:gd name="connsiteY22" fmla="*/ 2586038 h 5495925"/>
                <a:gd name="connsiteX23" fmla="*/ 3252786 w 4743449"/>
                <a:gd name="connsiteY23" fmla="*/ 2643188 h 5495925"/>
                <a:gd name="connsiteX24" fmla="*/ 3162299 w 4743449"/>
                <a:gd name="connsiteY24" fmla="*/ 2743200 h 5495925"/>
                <a:gd name="connsiteX25" fmla="*/ 3071811 w 4743449"/>
                <a:gd name="connsiteY25" fmla="*/ 2824163 h 5495925"/>
                <a:gd name="connsiteX26" fmla="*/ 3005136 w 4743449"/>
                <a:gd name="connsiteY26" fmla="*/ 2900363 h 5495925"/>
                <a:gd name="connsiteX27" fmla="*/ 2928936 w 4743449"/>
                <a:gd name="connsiteY27" fmla="*/ 2957513 h 5495925"/>
                <a:gd name="connsiteX28" fmla="*/ 2800349 w 4743449"/>
                <a:gd name="connsiteY28" fmla="*/ 3052763 h 5495925"/>
                <a:gd name="connsiteX29" fmla="*/ 2347911 w 4743449"/>
                <a:gd name="connsiteY29" fmla="*/ 3533775 h 5495925"/>
                <a:gd name="connsiteX30" fmla="*/ 2038349 w 4743449"/>
                <a:gd name="connsiteY30" fmla="*/ 3738562 h 5495925"/>
                <a:gd name="connsiteX31" fmla="*/ 1724025 w 4743449"/>
                <a:gd name="connsiteY31" fmla="*/ 3986213 h 5495925"/>
                <a:gd name="connsiteX32" fmla="*/ 1562100 w 4743449"/>
                <a:gd name="connsiteY32" fmla="*/ 4076700 h 5495925"/>
                <a:gd name="connsiteX33" fmla="*/ 1219200 w 4743449"/>
                <a:gd name="connsiteY33" fmla="*/ 4238625 h 5495925"/>
                <a:gd name="connsiteX34" fmla="*/ 866775 w 4743449"/>
                <a:gd name="connsiteY34" fmla="*/ 4381500 h 5495925"/>
                <a:gd name="connsiteX35" fmla="*/ 647699 w 4743449"/>
                <a:gd name="connsiteY35" fmla="*/ 4419600 h 5495925"/>
                <a:gd name="connsiteX36" fmla="*/ 423862 w 4743449"/>
                <a:gd name="connsiteY36" fmla="*/ 4557712 h 5495925"/>
                <a:gd name="connsiteX37" fmla="*/ 304800 w 4743449"/>
                <a:gd name="connsiteY37" fmla="*/ 4767262 h 5495925"/>
                <a:gd name="connsiteX38" fmla="*/ 209550 w 4743449"/>
                <a:gd name="connsiteY38" fmla="*/ 4948237 h 5495925"/>
                <a:gd name="connsiteX39" fmla="*/ 0 w 4743449"/>
                <a:gd name="connsiteY39" fmla="*/ 5495925 h 5495925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0 w 4752974"/>
                <a:gd name="connsiteY39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85725 w 4752974"/>
                <a:gd name="connsiteY39" fmla="*/ 5381623 h 5672138"/>
                <a:gd name="connsiteX40" fmla="*/ 0 w 4752974"/>
                <a:gd name="connsiteY40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38100 w 4752974"/>
                <a:gd name="connsiteY39" fmla="*/ 5362573 h 5672138"/>
                <a:gd name="connsiteX40" fmla="*/ 0 w 4752974"/>
                <a:gd name="connsiteY40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57150 w 4752974"/>
                <a:gd name="connsiteY39" fmla="*/ 5372098 h 5672138"/>
                <a:gd name="connsiteX40" fmla="*/ 0 w 4752974"/>
                <a:gd name="connsiteY40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142875 w 4752974"/>
                <a:gd name="connsiteY39" fmla="*/ 5086348 h 5672138"/>
                <a:gd name="connsiteX40" fmla="*/ 57150 w 4752974"/>
                <a:gd name="connsiteY40" fmla="*/ 5372098 h 5672138"/>
                <a:gd name="connsiteX41" fmla="*/ 0 w 4752974"/>
                <a:gd name="connsiteY41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142875 w 4752974"/>
                <a:gd name="connsiteY39" fmla="*/ 5086348 h 5672138"/>
                <a:gd name="connsiteX40" fmla="*/ 90487 w 4752974"/>
                <a:gd name="connsiteY40" fmla="*/ 5210173 h 5672138"/>
                <a:gd name="connsiteX41" fmla="*/ 57150 w 4752974"/>
                <a:gd name="connsiteY41" fmla="*/ 5372098 h 5672138"/>
                <a:gd name="connsiteX42" fmla="*/ 0 w 4752974"/>
                <a:gd name="connsiteY42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142875 w 4752974"/>
                <a:gd name="connsiteY39" fmla="*/ 5086348 h 5672138"/>
                <a:gd name="connsiteX40" fmla="*/ 90487 w 4752974"/>
                <a:gd name="connsiteY40" fmla="*/ 5210173 h 5672138"/>
                <a:gd name="connsiteX41" fmla="*/ 47625 w 4752974"/>
                <a:gd name="connsiteY41" fmla="*/ 5376860 h 5672138"/>
                <a:gd name="connsiteX42" fmla="*/ 0 w 4752974"/>
                <a:gd name="connsiteY42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142875 w 4752974"/>
                <a:gd name="connsiteY39" fmla="*/ 5086348 h 5672138"/>
                <a:gd name="connsiteX40" fmla="*/ 90487 w 4752974"/>
                <a:gd name="connsiteY40" fmla="*/ 5210173 h 5672138"/>
                <a:gd name="connsiteX41" fmla="*/ 47625 w 4752974"/>
                <a:gd name="connsiteY41" fmla="*/ 5376860 h 5672138"/>
                <a:gd name="connsiteX42" fmla="*/ 0 w 4752974"/>
                <a:gd name="connsiteY42" fmla="*/ 5672138 h 5672138"/>
                <a:gd name="connsiteX0" fmla="*/ 4752974 w 4752974"/>
                <a:gd name="connsiteY0" fmla="*/ 0 h 5672138"/>
                <a:gd name="connsiteX1" fmla="*/ 4662486 w 4752974"/>
                <a:gd name="connsiteY1" fmla="*/ 290513 h 5672138"/>
                <a:gd name="connsiteX2" fmla="*/ 4633912 w 4752974"/>
                <a:gd name="connsiteY2" fmla="*/ 338138 h 5672138"/>
                <a:gd name="connsiteX3" fmla="*/ 4576761 w 4752974"/>
                <a:gd name="connsiteY3" fmla="*/ 376238 h 5672138"/>
                <a:gd name="connsiteX4" fmla="*/ 4443411 w 4752974"/>
                <a:gd name="connsiteY4" fmla="*/ 323850 h 5672138"/>
                <a:gd name="connsiteX5" fmla="*/ 4381499 w 4752974"/>
                <a:gd name="connsiteY5" fmla="*/ 361950 h 5672138"/>
                <a:gd name="connsiteX6" fmla="*/ 4252911 w 4752974"/>
                <a:gd name="connsiteY6" fmla="*/ 595313 h 5672138"/>
                <a:gd name="connsiteX7" fmla="*/ 4033836 w 4752974"/>
                <a:gd name="connsiteY7" fmla="*/ 957263 h 5672138"/>
                <a:gd name="connsiteX8" fmla="*/ 3819524 w 4752974"/>
                <a:gd name="connsiteY8" fmla="*/ 1333500 h 5672138"/>
                <a:gd name="connsiteX9" fmla="*/ 3652836 w 4752974"/>
                <a:gd name="connsiteY9" fmla="*/ 1633538 h 5672138"/>
                <a:gd name="connsiteX10" fmla="*/ 3557586 w 4752974"/>
                <a:gd name="connsiteY10" fmla="*/ 1781175 h 5672138"/>
                <a:gd name="connsiteX11" fmla="*/ 3452811 w 4752974"/>
                <a:gd name="connsiteY11" fmla="*/ 1890713 h 5672138"/>
                <a:gd name="connsiteX12" fmla="*/ 3381374 w 4752974"/>
                <a:gd name="connsiteY12" fmla="*/ 1962150 h 5672138"/>
                <a:gd name="connsiteX13" fmla="*/ 3257549 w 4752974"/>
                <a:gd name="connsiteY13" fmla="*/ 2052638 h 5672138"/>
                <a:gd name="connsiteX14" fmla="*/ 3243261 w 4752974"/>
                <a:gd name="connsiteY14" fmla="*/ 2138363 h 5672138"/>
                <a:gd name="connsiteX15" fmla="*/ 3248024 w 4752974"/>
                <a:gd name="connsiteY15" fmla="*/ 2185988 h 5672138"/>
                <a:gd name="connsiteX16" fmla="*/ 3271836 w 4752974"/>
                <a:gd name="connsiteY16" fmla="*/ 2219325 h 5672138"/>
                <a:gd name="connsiteX17" fmla="*/ 3314699 w 4752974"/>
                <a:gd name="connsiteY17" fmla="*/ 2276475 h 5672138"/>
                <a:gd name="connsiteX18" fmla="*/ 3343274 w 4752974"/>
                <a:gd name="connsiteY18" fmla="*/ 2362200 h 5672138"/>
                <a:gd name="connsiteX19" fmla="*/ 3390899 w 4752974"/>
                <a:gd name="connsiteY19" fmla="*/ 2424113 h 5672138"/>
                <a:gd name="connsiteX20" fmla="*/ 3390899 w 4752974"/>
                <a:gd name="connsiteY20" fmla="*/ 2457450 h 5672138"/>
                <a:gd name="connsiteX21" fmla="*/ 3362324 w 4752974"/>
                <a:gd name="connsiteY21" fmla="*/ 2500313 h 5672138"/>
                <a:gd name="connsiteX22" fmla="*/ 3300411 w 4752974"/>
                <a:gd name="connsiteY22" fmla="*/ 2586038 h 5672138"/>
                <a:gd name="connsiteX23" fmla="*/ 3262311 w 4752974"/>
                <a:gd name="connsiteY23" fmla="*/ 2643188 h 5672138"/>
                <a:gd name="connsiteX24" fmla="*/ 3171824 w 4752974"/>
                <a:gd name="connsiteY24" fmla="*/ 2743200 h 5672138"/>
                <a:gd name="connsiteX25" fmla="*/ 3081336 w 4752974"/>
                <a:gd name="connsiteY25" fmla="*/ 2824163 h 5672138"/>
                <a:gd name="connsiteX26" fmla="*/ 3014661 w 4752974"/>
                <a:gd name="connsiteY26" fmla="*/ 2900363 h 5672138"/>
                <a:gd name="connsiteX27" fmla="*/ 2938461 w 4752974"/>
                <a:gd name="connsiteY27" fmla="*/ 2957513 h 5672138"/>
                <a:gd name="connsiteX28" fmla="*/ 2809874 w 4752974"/>
                <a:gd name="connsiteY28" fmla="*/ 3052763 h 5672138"/>
                <a:gd name="connsiteX29" fmla="*/ 2357436 w 4752974"/>
                <a:gd name="connsiteY29" fmla="*/ 3533775 h 5672138"/>
                <a:gd name="connsiteX30" fmla="*/ 2047874 w 4752974"/>
                <a:gd name="connsiteY30" fmla="*/ 3738562 h 5672138"/>
                <a:gd name="connsiteX31" fmla="*/ 1733550 w 4752974"/>
                <a:gd name="connsiteY31" fmla="*/ 3986213 h 5672138"/>
                <a:gd name="connsiteX32" fmla="*/ 1571625 w 4752974"/>
                <a:gd name="connsiteY32" fmla="*/ 4076700 h 5672138"/>
                <a:gd name="connsiteX33" fmla="*/ 1228725 w 4752974"/>
                <a:gd name="connsiteY33" fmla="*/ 4238625 h 5672138"/>
                <a:gd name="connsiteX34" fmla="*/ 876300 w 4752974"/>
                <a:gd name="connsiteY34" fmla="*/ 4381500 h 5672138"/>
                <a:gd name="connsiteX35" fmla="*/ 657224 w 4752974"/>
                <a:gd name="connsiteY35" fmla="*/ 4419600 h 5672138"/>
                <a:gd name="connsiteX36" fmla="*/ 433387 w 4752974"/>
                <a:gd name="connsiteY36" fmla="*/ 4557712 h 5672138"/>
                <a:gd name="connsiteX37" fmla="*/ 314325 w 4752974"/>
                <a:gd name="connsiteY37" fmla="*/ 4767262 h 5672138"/>
                <a:gd name="connsiteX38" fmla="*/ 219075 w 4752974"/>
                <a:gd name="connsiteY38" fmla="*/ 4948237 h 5672138"/>
                <a:gd name="connsiteX39" fmla="*/ 142875 w 4752974"/>
                <a:gd name="connsiteY39" fmla="*/ 5086348 h 5672138"/>
                <a:gd name="connsiteX40" fmla="*/ 76200 w 4752974"/>
                <a:gd name="connsiteY40" fmla="*/ 5210173 h 5672138"/>
                <a:gd name="connsiteX41" fmla="*/ 47625 w 4752974"/>
                <a:gd name="connsiteY41" fmla="*/ 5376860 h 5672138"/>
                <a:gd name="connsiteX42" fmla="*/ 0 w 4752974"/>
                <a:gd name="connsiteY42" fmla="*/ 5672138 h 567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752974" h="5672138">
                  <a:moveTo>
                    <a:pt x="4752974" y="0"/>
                  </a:moveTo>
                  <a:lnTo>
                    <a:pt x="4662486" y="290513"/>
                  </a:lnTo>
                  <a:lnTo>
                    <a:pt x="4633912" y="338138"/>
                  </a:lnTo>
                  <a:lnTo>
                    <a:pt x="4576761" y="376238"/>
                  </a:lnTo>
                  <a:lnTo>
                    <a:pt x="4443411" y="323850"/>
                  </a:lnTo>
                  <a:lnTo>
                    <a:pt x="4381499" y="361950"/>
                  </a:lnTo>
                  <a:lnTo>
                    <a:pt x="4252911" y="595313"/>
                  </a:lnTo>
                  <a:lnTo>
                    <a:pt x="4033836" y="957263"/>
                  </a:lnTo>
                  <a:lnTo>
                    <a:pt x="3819524" y="1333500"/>
                  </a:lnTo>
                  <a:lnTo>
                    <a:pt x="3652836" y="1633538"/>
                  </a:lnTo>
                  <a:lnTo>
                    <a:pt x="3557586" y="1781175"/>
                  </a:lnTo>
                  <a:lnTo>
                    <a:pt x="3452811" y="1890713"/>
                  </a:lnTo>
                  <a:lnTo>
                    <a:pt x="3381374" y="1962150"/>
                  </a:lnTo>
                  <a:lnTo>
                    <a:pt x="3257549" y="2052638"/>
                  </a:lnTo>
                  <a:lnTo>
                    <a:pt x="3243261" y="2138363"/>
                  </a:lnTo>
                  <a:lnTo>
                    <a:pt x="3248024" y="2185988"/>
                  </a:lnTo>
                  <a:lnTo>
                    <a:pt x="3271836" y="2219325"/>
                  </a:lnTo>
                  <a:lnTo>
                    <a:pt x="3314699" y="2276475"/>
                  </a:lnTo>
                  <a:lnTo>
                    <a:pt x="3343274" y="2362200"/>
                  </a:lnTo>
                  <a:lnTo>
                    <a:pt x="3390899" y="2424113"/>
                  </a:lnTo>
                  <a:lnTo>
                    <a:pt x="3390899" y="2457450"/>
                  </a:lnTo>
                  <a:lnTo>
                    <a:pt x="3362324" y="2500313"/>
                  </a:lnTo>
                  <a:lnTo>
                    <a:pt x="3300411" y="2586038"/>
                  </a:lnTo>
                  <a:lnTo>
                    <a:pt x="3262311" y="2643188"/>
                  </a:lnTo>
                  <a:lnTo>
                    <a:pt x="3171824" y="2743200"/>
                  </a:lnTo>
                  <a:lnTo>
                    <a:pt x="3081336" y="2824163"/>
                  </a:lnTo>
                  <a:lnTo>
                    <a:pt x="3014661" y="2900363"/>
                  </a:lnTo>
                  <a:lnTo>
                    <a:pt x="2938461" y="2957513"/>
                  </a:lnTo>
                  <a:cubicBezTo>
                    <a:pt x="2901949" y="2992438"/>
                    <a:pt x="2846386" y="3017838"/>
                    <a:pt x="2809874" y="3052763"/>
                  </a:cubicBezTo>
                  <a:cubicBezTo>
                    <a:pt x="2712243" y="3146426"/>
                    <a:pt x="2460623" y="3429794"/>
                    <a:pt x="2357436" y="3533775"/>
                  </a:cubicBezTo>
                  <a:cubicBezTo>
                    <a:pt x="2234405" y="3648869"/>
                    <a:pt x="2148680" y="3669506"/>
                    <a:pt x="2047874" y="3738562"/>
                  </a:cubicBezTo>
                  <a:cubicBezTo>
                    <a:pt x="1947068" y="3807618"/>
                    <a:pt x="1812925" y="3929857"/>
                    <a:pt x="1733550" y="3986213"/>
                  </a:cubicBezTo>
                  <a:cubicBezTo>
                    <a:pt x="1654175" y="4042569"/>
                    <a:pt x="1655762" y="4034631"/>
                    <a:pt x="1571625" y="4076700"/>
                  </a:cubicBezTo>
                  <a:cubicBezTo>
                    <a:pt x="1487488" y="4118769"/>
                    <a:pt x="1339850" y="4193381"/>
                    <a:pt x="1228725" y="4238625"/>
                  </a:cubicBezTo>
                  <a:lnTo>
                    <a:pt x="876300" y="4381500"/>
                  </a:lnTo>
                  <a:cubicBezTo>
                    <a:pt x="804069" y="4410869"/>
                    <a:pt x="721518" y="4401344"/>
                    <a:pt x="657224" y="4419600"/>
                  </a:cubicBezTo>
                  <a:cubicBezTo>
                    <a:pt x="592930" y="4437856"/>
                    <a:pt x="492124" y="4503737"/>
                    <a:pt x="433387" y="4557712"/>
                  </a:cubicBezTo>
                  <a:cubicBezTo>
                    <a:pt x="374650" y="4611687"/>
                    <a:pt x="350044" y="4702175"/>
                    <a:pt x="314325" y="4767262"/>
                  </a:cubicBezTo>
                  <a:cubicBezTo>
                    <a:pt x="278606" y="4832349"/>
                    <a:pt x="243681" y="4894262"/>
                    <a:pt x="219075" y="4948237"/>
                  </a:cubicBezTo>
                  <a:cubicBezTo>
                    <a:pt x="194469" y="5002212"/>
                    <a:pt x="161925" y="5042692"/>
                    <a:pt x="142875" y="5086348"/>
                  </a:cubicBezTo>
                  <a:cubicBezTo>
                    <a:pt x="123825" y="5130004"/>
                    <a:pt x="90487" y="5162548"/>
                    <a:pt x="76200" y="5210173"/>
                  </a:cubicBezTo>
                  <a:cubicBezTo>
                    <a:pt x="61913" y="5257798"/>
                    <a:pt x="65087" y="5299866"/>
                    <a:pt x="47625" y="5376860"/>
                  </a:cubicBezTo>
                  <a:cubicBezTo>
                    <a:pt x="11113" y="5497510"/>
                    <a:pt x="14288" y="5623719"/>
                    <a:pt x="0" y="5672138"/>
                  </a:cubicBezTo>
                </a:path>
              </a:pathLst>
            </a:custGeom>
            <a:noFill/>
            <a:ln w="31750" cmpd="sng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23" name="フリーフォーム 22"/>
          <p:cNvSpPr/>
          <p:nvPr/>
        </p:nvSpPr>
        <p:spPr>
          <a:xfrm>
            <a:off x="4860032" y="4502532"/>
            <a:ext cx="2417476" cy="456298"/>
          </a:xfrm>
          <a:custGeom>
            <a:avLst/>
            <a:gdLst>
              <a:gd name="connsiteX0" fmla="*/ 0 w 2398426"/>
              <a:gd name="connsiteY0" fmla="*/ 0 h 539646"/>
              <a:gd name="connsiteX1" fmla="*/ 524655 w 2398426"/>
              <a:gd name="connsiteY1" fmla="*/ 539646 h 539646"/>
              <a:gd name="connsiteX2" fmla="*/ 2398426 w 2398426"/>
              <a:gd name="connsiteY2" fmla="*/ 524656 h 539646"/>
              <a:gd name="connsiteX0" fmla="*/ 0 w 2407951"/>
              <a:gd name="connsiteY0" fmla="*/ 0 h 543706"/>
              <a:gd name="connsiteX1" fmla="*/ 524655 w 2407951"/>
              <a:gd name="connsiteY1" fmla="*/ 539646 h 543706"/>
              <a:gd name="connsiteX2" fmla="*/ 2407951 w 2407951"/>
              <a:gd name="connsiteY2" fmla="*/ 543706 h 543706"/>
              <a:gd name="connsiteX0" fmla="*/ 0 w 2417476"/>
              <a:gd name="connsiteY0" fmla="*/ 0 h 539646"/>
              <a:gd name="connsiteX1" fmla="*/ 524655 w 2417476"/>
              <a:gd name="connsiteY1" fmla="*/ 539646 h 539646"/>
              <a:gd name="connsiteX2" fmla="*/ 2417476 w 2417476"/>
              <a:gd name="connsiteY2" fmla="*/ 524656 h 539646"/>
              <a:gd name="connsiteX0" fmla="*/ 0 w 2417476"/>
              <a:gd name="connsiteY0" fmla="*/ 0 h 539646"/>
              <a:gd name="connsiteX1" fmla="*/ 524655 w 2417476"/>
              <a:gd name="connsiteY1" fmla="*/ 539646 h 539646"/>
              <a:gd name="connsiteX2" fmla="*/ 2417476 w 2417476"/>
              <a:gd name="connsiteY2" fmla="*/ 538944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7476" h="539646">
                <a:moveTo>
                  <a:pt x="0" y="0"/>
                </a:moveTo>
                <a:lnTo>
                  <a:pt x="524655" y="539646"/>
                </a:lnTo>
                <a:lnTo>
                  <a:pt x="2417476" y="538944"/>
                </a:lnTo>
              </a:path>
            </a:pathLst>
          </a:custGeom>
          <a:noFill/>
          <a:ln>
            <a:solidFill>
              <a:schemeClr val="tx1"/>
            </a:solidFill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74691" y="6309320"/>
            <a:ext cx="25245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黄</a:t>
            </a:r>
            <a:endParaRPr lang="en-US" altLang="ja-JP" sz="1600" b="1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27784" y="6279604"/>
            <a:ext cx="25245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青</a:t>
            </a:r>
            <a:endParaRPr lang="en-US" altLang="ja-JP" sz="1600" b="1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699" y="570704"/>
            <a:ext cx="91829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■広域</a:t>
            </a:r>
            <a:r>
              <a:rPr lang="ja-JP" altLang="en-US" sz="2800" dirty="0"/>
              <a:t>氾濫解析（２次元解析）に</a:t>
            </a:r>
            <a:r>
              <a:rPr lang="ja-JP" altLang="en-US" sz="2800" dirty="0" smtClean="0"/>
              <a:t>おける流速分布図（</a:t>
            </a:r>
            <a:r>
              <a:rPr lang="en-US" altLang="ja-JP" sz="2800" dirty="0" smtClean="0"/>
              <a:t>1/2</a:t>
            </a:r>
            <a:r>
              <a:rPr lang="ja-JP" altLang="en-US" sz="2800" dirty="0" smtClean="0"/>
              <a:t>）</a:t>
            </a:r>
            <a:endParaRPr kumimoji="1" lang="ja-JP" altLang="en-US" sz="2800" dirty="0"/>
          </a:p>
        </p:txBody>
      </p:sp>
      <p:sp>
        <p:nvSpPr>
          <p:cNvPr id="30" name="正方形/長方形 29"/>
          <p:cNvSpPr/>
          <p:nvPr/>
        </p:nvSpPr>
        <p:spPr>
          <a:xfrm>
            <a:off x="12699" y="19050"/>
            <a:ext cx="9118601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2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3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2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" y="6300609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/>
              <a:t>【</a:t>
            </a:r>
            <a:r>
              <a:rPr lang="ja-JP" altLang="en-US" sz="1600" b="1" dirty="0" smtClean="0"/>
              <a:t>凡例</a:t>
            </a:r>
            <a:r>
              <a:rPr lang="en-US" altLang="ja-JP" sz="1600" b="1" dirty="0" smtClean="0"/>
              <a:t>】</a:t>
            </a:r>
            <a:r>
              <a:rPr lang="ja-JP" altLang="en-US" sz="1600" b="1" dirty="0" smtClean="0"/>
              <a:t>色なし：</a:t>
            </a:r>
            <a:r>
              <a:rPr lang="en-US" altLang="ja-JP" sz="1600" b="1" dirty="0" smtClean="0"/>
              <a:t>V=1m/s</a:t>
            </a:r>
            <a:r>
              <a:rPr lang="ja-JP" altLang="en-US" sz="1600" b="1" dirty="0" smtClean="0"/>
              <a:t>以下、青：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V=1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2m/s</a:t>
            </a:r>
            <a:r>
              <a:rPr lang="ja-JP" altLang="en-US" sz="1600" b="1" dirty="0" err="1" smtClean="0"/>
              <a:t>、</a:t>
            </a:r>
            <a:r>
              <a:rPr lang="ja-JP" altLang="en-US" sz="1600" b="1" dirty="0" smtClean="0"/>
              <a:t>黄：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V=2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3m/s</a:t>
            </a:r>
            <a:r>
              <a:rPr lang="ja-JP" altLang="en-US" sz="1600" b="1" dirty="0" err="1" smtClean="0"/>
              <a:t>、</a:t>
            </a:r>
            <a:r>
              <a:rPr lang="ja-JP" altLang="en-US" sz="1600" b="1" dirty="0" smtClean="0"/>
              <a:t>ピンク：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V=3</a:t>
            </a:r>
            <a:r>
              <a:rPr lang="ja-JP" altLang="en-US" sz="1600" b="1" dirty="0" smtClean="0"/>
              <a:t>～</a:t>
            </a:r>
            <a:r>
              <a:rPr lang="en-US" altLang="ja-JP" sz="1600" b="1" dirty="0" smtClean="0"/>
              <a:t>4m/s</a:t>
            </a:r>
            <a:r>
              <a:rPr lang="ja-JP" altLang="en-US" sz="1600" b="1" dirty="0" err="1" smtClean="0"/>
              <a:t>、</a:t>
            </a:r>
            <a:r>
              <a:rPr lang="ja-JP" altLang="en-US" sz="1600" b="1" dirty="0" smtClean="0"/>
              <a:t>赤：</a:t>
            </a:r>
            <a:r>
              <a:rPr lang="en-US" altLang="ja-JP" sz="1600" b="1" dirty="0"/>
              <a:t> </a:t>
            </a:r>
            <a:r>
              <a:rPr lang="en-US" altLang="ja-JP" sz="1600" b="1" dirty="0" smtClean="0"/>
              <a:t>V=4</a:t>
            </a:r>
            <a:r>
              <a:rPr lang="ja-JP" altLang="en-US" sz="1600" b="1" dirty="0"/>
              <a:t>～</a:t>
            </a:r>
            <a:r>
              <a:rPr lang="en-US" altLang="ja-JP" sz="1600" b="1" dirty="0" smtClean="0"/>
              <a:t>6m/s</a:t>
            </a:r>
          </a:p>
          <a:p>
            <a:r>
              <a:rPr lang="en-US" altLang="ja-JP" sz="1600" dirty="0" smtClean="0"/>
              <a:t>※</a:t>
            </a:r>
            <a:r>
              <a:rPr lang="ja-JP" altLang="en-US" sz="1600" dirty="0" smtClean="0"/>
              <a:t>ケース</a:t>
            </a:r>
            <a:r>
              <a:rPr lang="en-US" altLang="ja-JP" sz="1600" dirty="0" smtClean="0"/>
              <a:t>3-3</a:t>
            </a:r>
            <a:r>
              <a:rPr lang="ja-JP" altLang="en-US" sz="1600" dirty="0" smtClean="0"/>
              <a:t>：紀伊半島沖～四国沖に大すべり域＋長大すべり域を設定、防潮堤等は地震時沈下量なし</a:t>
            </a:r>
            <a:endParaRPr kumimoji="1" lang="ja-JP" altLang="en-US" sz="16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-143668" y="509587"/>
            <a:ext cx="9467850" cy="5772151"/>
            <a:chOff x="-143668" y="509587"/>
            <a:chExt cx="9467850" cy="5772151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-143668" y="509588"/>
              <a:ext cx="9467850" cy="5772150"/>
              <a:chOff x="-143668" y="503548"/>
              <a:chExt cx="9467850" cy="5772150"/>
            </a:xfrm>
          </p:grpSpPr>
          <p:pic>
            <p:nvPicPr>
              <p:cNvPr id="16" name="図 15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3668" y="503548"/>
                <a:ext cx="9467850" cy="5772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6113090" y="1382353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/>
                  <a:t>大道</a:t>
                </a:r>
                <a:r>
                  <a:rPr kumimoji="1" lang="ja-JP" altLang="en-US" b="1" dirty="0" smtClean="0"/>
                  <a:t>橋</a:t>
                </a:r>
                <a:endParaRPr kumimoji="1" lang="ja-JP" altLang="en-US" b="1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433033" y="2382320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/>
                  <a:t>松風</a:t>
                </a:r>
                <a:r>
                  <a:rPr kumimoji="1" lang="ja-JP" altLang="en-US" b="1" dirty="0" smtClean="0"/>
                  <a:t>橋</a:t>
                </a:r>
                <a:endParaRPr kumimoji="1" lang="ja-JP" altLang="en-US" b="1" dirty="0"/>
              </a:p>
            </p:txBody>
          </p:sp>
          <p:cxnSp>
            <p:nvCxnSpPr>
              <p:cNvPr id="11" name="直線矢印コネクタ 10"/>
              <p:cNvCxnSpPr/>
              <p:nvPr/>
            </p:nvCxnSpPr>
            <p:spPr>
              <a:xfrm flipH="1">
                <a:off x="5417044" y="1763990"/>
                <a:ext cx="201622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/>
              <p:cNvSpPr txBox="1"/>
              <p:nvPr/>
            </p:nvSpPr>
            <p:spPr>
              <a:xfrm>
                <a:off x="6084168" y="3269652"/>
                <a:ext cx="1296144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kumimoji="1" lang="ja-JP" altLang="en-US" b="1" dirty="0" smtClean="0"/>
                  <a:t>新春木橋</a:t>
                </a:r>
                <a:endParaRPr kumimoji="1" lang="ja-JP" altLang="en-US" b="1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3165734" y="5895848"/>
                <a:ext cx="2017912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ja-JP" altLang="en-US" b="1" dirty="0" smtClean="0"/>
                  <a:t>貝塚近木</a:t>
                </a:r>
                <a:r>
                  <a:rPr kumimoji="1" lang="ja-JP" altLang="en-US" b="1" dirty="0" smtClean="0"/>
                  <a:t>川大橋</a:t>
                </a:r>
                <a:endParaRPr kumimoji="1" lang="ja-JP" altLang="en-US" b="1" dirty="0"/>
              </a:p>
            </p:txBody>
          </p:sp>
          <p:cxnSp>
            <p:nvCxnSpPr>
              <p:cNvPr id="18" name="直線矢印コネクタ 17"/>
              <p:cNvCxnSpPr/>
              <p:nvPr/>
            </p:nvCxnSpPr>
            <p:spPr>
              <a:xfrm flipH="1">
                <a:off x="2176300" y="6273564"/>
                <a:ext cx="300734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4427140" y="4431072"/>
                <a:ext cx="1513012" cy="369332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kumimoji="1" lang="ja-JP" altLang="en-US" b="1" dirty="0" smtClean="0"/>
                  <a:t>新津田川橋</a:t>
                </a:r>
                <a:endParaRPr kumimoji="1" lang="ja-JP" altLang="en-US" b="1" dirty="0"/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 flipH="1">
                <a:off x="3491880" y="4816204"/>
                <a:ext cx="244827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フリーフォーム 2"/>
            <p:cNvSpPr/>
            <p:nvPr/>
          </p:nvSpPr>
          <p:spPr>
            <a:xfrm>
              <a:off x="2176687" y="509587"/>
              <a:ext cx="3662138" cy="5740163"/>
            </a:xfrm>
            <a:custGeom>
              <a:avLst/>
              <a:gdLst>
                <a:gd name="connsiteX0" fmla="*/ 1119187 w 1119187"/>
                <a:gd name="connsiteY0" fmla="*/ 0 h 3086100"/>
                <a:gd name="connsiteX1" fmla="*/ 1071562 w 1119187"/>
                <a:gd name="connsiteY1" fmla="*/ 66675 h 3086100"/>
                <a:gd name="connsiteX2" fmla="*/ 1023937 w 1119187"/>
                <a:gd name="connsiteY2" fmla="*/ 142875 h 3086100"/>
                <a:gd name="connsiteX3" fmla="*/ 990600 w 1119187"/>
                <a:gd name="connsiteY3" fmla="*/ 233362 h 3086100"/>
                <a:gd name="connsiteX4" fmla="*/ 938212 w 1119187"/>
                <a:gd name="connsiteY4" fmla="*/ 314325 h 3086100"/>
                <a:gd name="connsiteX5" fmla="*/ 890587 w 1119187"/>
                <a:gd name="connsiteY5" fmla="*/ 385762 h 3086100"/>
                <a:gd name="connsiteX6" fmla="*/ 838200 w 1119187"/>
                <a:gd name="connsiteY6" fmla="*/ 476250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23937 w 1119187"/>
                <a:gd name="connsiteY2" fmla="*/ 142875 h 3086100"/>
                <a:gd name="connsiteX3" fmla="*/ 990600 w 1119187"/>
                <a:gd name="connsiteY3" fmla="*/ 233362 h 3086100"/>
                <a:gd name="connsiteX4" fmla="*/ 938212 w 1119187"/>
                <a:gd name="connsiteY4" fmla="*/ 314325 h 3086100"/>
                <a:gd name="connsiteX5" fmla="*/ 890587 w 1119187"/>
                <a:gd name="connsiteY5" fmla="*/ 385762 h 3086100"/>
                <a:gd name="connsiteX6" fmla="*/ 838200 w 1119187"/>
                <a:gd name="connsiteY6" fmla="*/ 476250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990600 w 1119187"/>
                <a:gd name="connsiteY3" fmla="*/ 233362 h 3086100"/>
                <a:gd name="connsiteX4" fmla="*/ 938212 w 1119187"/>
                <a:gd name="connsiteY4" fmla="*/ 314325 h 3086100"/>
                <a:gd name="connsiteX5" fmla="*/ 890587 w 1119187"/>
                <a:gd name="connsiteY5" fmla="*/ 385762 h 3086100"/>
                <a:gd name="connsiteX6" fmla="*/ 838200 w 1119187"/>
                <a:gd name="connsiteY6" fmla="*/ 476250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938212 w 1119187"/>
                <a:gd name="connsiteY4" fmla="*/ 314325 h 3086100"/>
                <a:gd name="connsiteX5" fmla="*/ 890587 w 1119187"/>
                <a:gd name="connsiteY5" fmla="*/ 385762 h 3086100"/>
                <a:gd name="connsiteX6" fmla="*/ 838200 w 1119187"/>
                <a:gd name="connsiteY6" fmla="*/ 476250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890587 w 1119187"/>
                <a:gd name="connsiteY5" fmla="*/ 385762 h 3086100"/>
                <a:gd name="connsiteX6" fmla="*/ 838200 w 1119187"/>
                <a:gd name="connsiteY6" fmla="*/ 476250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838200 w 1119187"/>
                <a:gd name="connsiteY6" fmla="*/ 476250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800100 w 1119187"/>
                <a:gd name="connsiteY7" fmla="*/ 5667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785812 w 1119187"/>
                <a:gd name="connsiteY8" fmla="*/ 623887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752475 w 1119187"/>
                <a:gd name="connsiteY9" fmla="*/ 823912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747712 w 1119187"/>
                <a:gd name="connsiteY10" fmla="*/ 857250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719137 w 1119187"/>
                <a:gd name="connsiteY11" fmla="*/ 1095375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671512 w 1119187"/>
                <a:gd name="connsiteY12" fmla="*/ 1300162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657225 w 1119187"/>
                <a:gd name="connsiteY13" fmla="*/ 1404937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571500 w 1119187"/>
                <a:gd name="connsiteY14" fmla="*/ 1685925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419100 w 1119187"/>
                <a:gd name="connsiteY15" fmla="*/ 2195512 h 3086100"/>
                <a:gd name="connsiteX16" fmla="*/ 385762 w 1119187"/>
                <a:gd name="connsiteY16" fmla="*/ 2309812 h 3086100"/>
                <a:gd name="connsiteX17" fmla="*/ 371475 w 1119187"/>
                <a:gd name="connsiteY17" fmla="*/ 2347912 h 3086100"/>
                <a:gd name="connsiteX18" fmla="*/ 352425 w 1119187"/>
                <a:gd name="connsiteY18" fmla="*/ 2386012 h 3086100"/>
                <a:gd name="connsiteX19" fmla="*/ 276225 w 1119187"/>
                <a:gd name="connsiteY19" fmla="*/ 2490787 h 3086100"/>
                <a:gd name="connsiteX20" fmla="*/ 257175 w 1119187"/>
                <a:gd name="connsiteY20" fmla="*/ 2524125 h 3086100"/>
                <a:gd name="connsiteX21" fmla="*/ 228600 w 1119187"/>
                <a:gd name="connsiteY21" fmla="*/ 2562225 h 3086100"/>
                <a:gd name="connsiteX22" fmla="*/ 204787 w 1119187"/>
                <a:gd name="connsiteY22" fmla="*/ 2676525 h 3086100"/>
                <a:gd name="connsiteX23" fmla="*/ 171450 w 1119187"/>
                <a:gd name="connsiteY23" fmla="*/ 2776537 h 3086100"/>
                <a:gd name="connsiteX24" fmla="*/ 119062 w 1119187"/>
                <a:gd name="connsiteY24" fmla="*/ 2881312 h 3086100"/>
                <a:gd name="connsiteX25" fmla="*/ 52387 w 1119187"/>
                <a:gd name="connsiteY25" fmla="*/ 3000375 h 3086100"/>
                <a:gd name="connsiteX26" fmla="*/ 0 w 1119187"/>
                <a:gd name="connsiteY26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74411 w 1119187"/>
                <a:gd name="connsiteY15" fmla="*/ 1889474 h 3086100"/>
                <a:gd name="connsiteX16" fmla="*/ 419100 w 1119187"/>
                <a:gd name="connsiteY16" fmla="*/ 2195512 h 3086100"/>
                <a:gd name="connsiteX17" fmla="*/ 385762 w 1119187"/>
                <a:gd name="connsiteY17" fmla="*/ 2309812 h 3086100"/>
                <a:gd name="connsiteX18" fmla="*/ 371475 w 1119187"/>
                <a:gd name="connsiteY18" fmla="*/ 2347912 h 3086100"/>
                <a:gd name="connsiteX19" fmla="*/ 352425 w 1119187"/>
                <a:gd name="connsiteY19" fmla="*/ 2386012 h 3086100"/>
                <a:gd name="connsiteX20" fmla="*/ 276225 w 1119187"/>
                <a:gd name="connsiteY20" fmla="*/ 2490787 h 3086100"/>
                <a:gd name="connsiteX21" fmla="*/ 257175 w 1119187"/>
                <a:gd name="connsiteY21" fmla="*/ 2524125 h 3086100"/>
                <a:gd name="connsiteX22" fmla="*/ 228600 w 1119187"/>
                <a:gd name="connsiteY22" fmla="*/ 2562225 h 3086100"/>
                <a:gd name="connsiteX23" fmla="*/ 204787 w 1119187"/>
                <a:gd name="connsiteY23" fmla="*/ 2676525 h 3086100"/>
                <a:gd name="connsiteX24" fmla="*/ 171450 w 1119187"/>
                <a:gd name="connsiteY24" fmla="*/ 2776537 h 3086100"/>
                <a:gd name="connsiteX25" fmla="*/ 119062 w 1119187"/>
                <a:gd name="connsiteY25" fmla="*/ 2881312 h 3086100"/>
                <a:gd name="connsiteX26" fmla="*/ 52387 w 1119187"/>
                <a:gd name="connsiteY26" fmla="*/ 3000375 h 3086100"/>
                <a:gd name="connsiteX27" fmla="*/ 0 w 1119187"/>
                <a:gd name="connsiteY27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419100 w 1119187"/>
                <a:gd name="connsiteY16" fmla="*/ 2195512 h 3086100"/>
                <a:gd name="connsiteX17" fmla="*/ 385762 w 1119187"/>
                <a:gd name="connsiteY17" fmla="*/ 2309812 h 3086100"/>
                <a:gd name="connsiteX18" fmla="*/ 371475 w 1119187"/>
                <a:gd name="connsiteY18" fmla="*/ 2347912 h 3086100"/>
                <a:gd name="connsiteX19" fmla="*/ 352425 w 1119187"/>
                <a:gd name="connsiteY19" fmla="*/ 2386012 h 3086100"/>
                <a:gd name="connsiteX20" fmla="*/ 276225 w 1119187"/>
                <a:gd name="connsiteY20" fmla="*/ 2490787 h 3086100"/>
                <a:gd name="connsiteX21" fmla="*/ 257175 w 1119187"/>
                <a:gd name="connsiteY21" fmla="*/ 2524125 h 3086100"/>
                <a:gd name="connsiteX22" fmla="*/ 228600 w 1119187"/>
                <a:gd name="connsiteY22" fmla="*/ 2562225 h 3086100"/>
                <a:gd name="connsiteX23" fmla="*/ 204787 w 1119187"/>
                <a:gd name="connsiteY23" fmla="*/ 2676525 h 3086100"/>
                <a:gd name="connsiteX24" fmla="*/ 171450 w 1119187"/>
                <a:gd name="connsiteY24" fmla="*/ 2776537 h 3086100"/>
                <a:gd name="connsiteX25" fmla="*/ 119062 w 1119187"/>
                <a:gd name="connsiteY25" fmla="*/ 2881312 h 3086100"/>
                <a:gd name="connsiteX26" fmla="*/ 52387 w 1119187"/>
                <a:gd name="connsiteY26" fmla="*/ 3000375 h 3086100"/>
                <a:gd name="connsiteX27" fmla="*/ 0 w 1119187"/>
                <a:gd name="connsiteY27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65632 w 1119187"/>
                <a:gd name="connsiteY16" fmla="*/ 1876725 h 3086100"/>
                <a:gd name="connsiteX17" fmla="*/ 419100 w 1119187"/>
                <a:gd name="connsiteY17" fmla="*/ 2195512 h 3086100"/>
                <a:gd name="connsiteX18" fmla="*/ 385762 w 1119187"/>
                <a:gd name="connsiteY18" fmla="*/ 2309812 h 3086100"/>
                <a:gd name="connsiteX19" fmla="*/ 371475 w 1119187"/>
                <a:gd name="connsiteY19" fmla="*/ 2347912 h 3086100"/>
                <a:gd name="connsiteX20" fmla="*/ 352425 w 1119187"/>
                <a:gd name="connsiteY20" fmla="*/ 2386012 h 3086100"/>
                <a:gd name="connsiteX21" fmla="*/ 276225 w 1119187"/>
                <a:gd name="connsiteY21" fmla="*/ 2490787 h 3086100"/>
                <a:gd name="connsiteX22" fmla="*/ 257175 w 1119187"/>
                <a:gd name="connsiteY22" fmla="*/ 2524125 h 3086100"/>
                <a:gd name="connsiteX23" fmla="*/ 228600 w 1119187"/>
                <a:gd name="connsiteY23" fmla="*/ 2562225 h 3086100"/>
                <a:gd name="connsiteX24" fmla="*/ 204787 w 1119187"/>
                <a:gd name="connsiteY24" fmla="*/ 2676525 h 3086100"/>
                <a:gd name="connsiteX25" fmla="*/ 171450 w 1119187"/>
                <a:gd name="connsiteY25" fmla="*/ 2776537 h 3086100"/>
                <a:gd name="connsiteX26" fmla="*/ 119062 w 1119187"/>
                <a:gd name="connsiteY26" fmla="*/ 2881312 h 3086100"/>
                <a:gd name="connsiteX27" fmla="*/ 52387 w 1119187"/>
                <a:gd name="connsiteY27" fmla="*/ 3000375 h 3086100"/>
                <a:gd name="connsiteX28" fmla="*/ 0 w 1119187"/>
                <a:gd name="connsiteY28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419100 w 1119187"/>
                <a:gd name="connsiteY17" fmla="*/ 2195512 h 3086100"/>
                <a:gd name="connsiteX18" fmla="*/ 385762 w 1119187"/>
                <a:gd name="connsiteY18" fmla="*/ 2309812 h 3086100"/>
                <a:gd name="connsiteX19" fmla="*/ 371475 w 1119187"/>
                <a:gd name="connsiteY19" fmla="*/ 2347912 h 3086100"/>
                <a:gd name="connsiteX20" fmla="*/ 352425 w 1119187"/>
                <a:gd name="connsiteY20" fmla="*/ 2386012 h 3086100"/>
                <a:gd name="connsiteX21" fmla="*/ 276225 w 1119187"/>
                <a:gd name="connsiteY21" fmla="*/ 2490787 h 3086100"/>
                <a:gd name="connsiteX22" fmla="*/ 257175 w 1119187"/>
                <a:gd name="connsiteY22" fmla="*/ 2524125 h 3086100"/>
                <a:gd name="connsiteX23" fmla="*/ 228600 w 1119187"/>
                <a:gd name="connsiteY23" fmla="*/ 2562225 h 3086100"/>
                <a:gd name="connsiteX24" fmla="*/ 204787 w 1119187"/>
                <a:gd name="connsiteY24" fmla="*/ 2676525 h 3086100"/>
                <a:gd name="connsiteX25" fmla="*/ 171450 w 1119187"/>
                <a:gd name="connsiteY25" fmla="*/ 2776537 h 3086100"/>
                <a:gd name="connsiteX26" fmla="*/ 119062 w 1119187"/>
                <a:gd name="connsiteY26" fmla="*/ 2881312 h 3086100"/>
                <a:gd name="connsiteX27" fmla="*/ 52387 w 1119187"/>
                <a:gd name="connsiteY27" fmla="*/ 3000375 h 3086100"/>
                <a:gd name="connsiteX28" fmla="*/ 0 w 1119187"/>
                <a:gd name="connsiteY28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45149 w 1119187"/>
                <a:gd name="connsiteY17" fmla="*/ 1879275 h 3086100"/>
                <a:gd name="connsiteX18" fmla="*/ 419100 w 1119187"/>
                <a:gd name="connsiteY18" fmla="*/ 2195512 h 3086100"/>
                <a:gd name="connsiteX19" fmla="*/ 385762 w 1119187"/>
                <a:gd name="connsiteY19" fmla="*/ 2309812 h 3086100"/>
                <a:gd name="connsiteX20" fmla="*/ 371475 w 1119187"/>
                <a:gd name="connsiteY20" fmla="*/ 2347912 h 3086100"/>
                <a:gd name="connsiteX21" fmla="*/ 352425 w 1119187"/>
                <a:gd name="connsiteY21" fmla="*/ 2386012 h 3086100"/>
                <a:gd name="connsiteX22" fmla="*/ 276225 w 1119187"/>
                <a:gd name="connsiteY22" fmla="*/ 2490787 h 3086100"/>
                <a:gd name="connsiteX23" fmla="*/ 257175 w 1119187"/>
                <a:gd name="connsiteY23" fmla="*/ 2524125 h 3086100"/>
                <a:gd name="connsiteX24" fmla="*/ 228600 w 1119187"/>
                <a:gd name="connsiteY24" fmla="*/ 2562225 h 3086100"/>
                <a:gd name="connsiteX25" fmla="*/ 204787 w 1119187"/>
                <a:gd name="connsiteY25" fmla="*/ 2676525 h 3086100"/>
                <a:gd name="connsiteX26" fmla="*/ 171450 w 1119187"/>
                <a:gd name="connsiteY26" fmla="*/ 2776537 h 3086100"/>
                <a:gd name="connsiteX27" fmla="*/ 119062 w 1119187"/>
                <a:gd name="connsiteY27" fmla="*/ 2881312 h 3086100"/>
                <a:gd name="connsiteX28" fmla="*/ 52387 w 1119187"/>
                <a:gd name="connsiteY28" fmla="*/ 3000375 h 3086100"/>
                <a:gd name="connsiteX29" fmla="*/ 0 w 1119187"/>
                <a:gd name="connsiteY29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419100 w 1119187"/>
                <a:gd name="connsiteY18" fmla="*/ 2195512 h 3086100"/>
                <a:gd name="connsiteX19" fmla="*/ 385762 w 1119187"/>
                <a:gd name="connsiteY19" fmla="*/ 2309812 h 3086100"/>
                <a:gd name="connsiteX20" fmla="*/ 371475 w 1119187"/>
                <a:gd name="connsiteY20" fmla="*/ 2347912 h 3086100"/>
                <a:gd name="connsiteX21" fmla="*/ 352425 w 1119187"/>
                <a:gd name="connsiteY21" fmla="*/ 2386012 h 3086100"/>
                <a:gd name="connsiteX22" fmla="*/ 276225 w 1119187"/>
                <a:gd name="connsiteY22" fmla="*/ 2490787 h 3086100"/>
                <a:gd name="connsiteX23" fmla="*/ 257175 w 1119187"/>
                <a:gd name="connsiteY23" fmla="*/ 2524125 h 3086100"/>
                <a:gd name="connsiteX24" fmla="*/ 228600 w 1119187"/>
                <a:gd name="connsiteY24" fmla="*/ 2562225 h 3086100"/>
                <a:gd name="connsiteX25" fmla="*/ 204787 w 1119187"/>
                <a:gd name="connsiteY25" fmla="*/ 2676525 h 3086100"/>
                <a:gd name="connsiteX26" fmla="*/ 171450 w 1119187"/>
                <a:gd name="connsiteY26" fmla="*/ 2776537 h 3086100"/>
                <a:gd name="connsiteX27" fmla="*/ 119062 w 1119187"/>
                <a:gd name="connsiteY27" fmla="*/ 2881312 h 3086100"/>
                <a:gd name="connsiteX28" fmla="*/ 52387 w 1119187"/>
                <a:gd name="connsiteY28" fmla="*/ 3000375 h 3086100"/>
                <a:gd name="connsiteX29" fmla="*/ 0 w 1119187"/>
                <a:gd name="connsiteY29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2478 w 1119187"/>
                <a:gd name="connsiteY18" fmla="*/ 1767079 h 3086100"/>
                <a:gd name="connsiteX19" fmla="*/ 419100 w 1119187"/>
                <a:gd name="connsiteY19" fmla="*/ 2195512 h 3086100"/>
                <a:gd name="connsiteX20" fmla="*/ 385762 w 1119187"/>
                <a:gd name="connsiteY20" fmla="*/ 2309812 h 3086100"/>
                <a:gd name="connsiteX21" fmla="*/ 371475 w 1119187"/>
                <a:gd name="connsiteY21" fmla="*/ 2347912 h 3086100"/>
                <a:gd name="connsiteX22" fmla="*/ 352425 w 1119187"/>
                <a:gd name="connsiteY22" fmla="*/ 2386012 h 3086100"/>
                <a:gd name="connsiteX23" fmla="*/ 276225 w 1119187"/>
                <a:gd name="connsiteY23" fmla="*/ 2490787 h 3086100"/>
                <a:gd name="connsiteX24" fmla="*/ 257175 w 1119187"/>
                <a:gd name="connsiteY24" fmla="*/ 2524125 h 3086100"/>
                <a:gd name="connsiteX25" fmla="*/ 228600 w 1119187"/>
                <a:gd name="connsiteY25" fmla="*/ 2562225 h 3086100"/>
                <a:gd name="connsiteX26" fmla="*/ 204787 w 1119187"/>
                <a:gd name="connsiteY26" fmla="*/ 2676525 h 3086100"/>
                <a:gd name="connsiteX27" fmla="*/ 171450 w 1119187"/>
                <a:gd name="connsiteY27" fmla="*/ 2776537 h 3086100"/>
                <a:gd name="connsiteX28" fmla="*/ 119062 w 1119187"/>
                <a:gd name="connsiteY28" fmla="*/ 2881312 h 3086100"/>
                <a:gd name="connsiteX29" fmla="*/ 52387 w 1119187"/>
                <a:gd name="connsiteY29" fmla="*/ 3000375 h 3086100"/>
                <a:gd name="connsiteX30" fmla="*/ 0 w 1119187"/>
                <a:gd name="connsiteY30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2478 w 1119187"/>
                <a:gd name="connsiteY18" fmla="*/ 1767079 h 3086100"/>
                <a:gd name="connsiteX19" fmla="*/ 577848 w 1119187"/>
                <a:gd name="connsiteY19" fmla="*/ 1797678 h 3086100"/>
                <a:gd name="connsiteX20" fmla="*/ 419100 w 1119187"/>
                <a:gd name="connsiteY20" fmla="*/ 2195512 h 3086100"/>
                <a:gd name="connsiteX21" fmla="*/ 385762 w 1119187"/>
                <a:gd name="connsiteY21" fmla="*/ 2309812 h 3086100"/>
                <a:gd name="connsiteX22" fmla="*/ 371475 w 1119187"/>
                <a:gd name="connsiteY22" fmla="*/ 2347912 h 3086100"/>
                <a:gd name="connsiteX23" fmla="*/ 352425 w 1119187"/>
                <a:gd name="connsiteY23" fmla="*/ 2386012 h 3086100"/>
                <a:gd name="connsiteX24" fmla="*/ 276225 w 1119187"/>
                <a:gd name="connsiteY24" fmla="*/ 2490787 h 3086100"/>
                <a:gd name="connsiteX25" fmla="*/ 257175 w 1119187"/>
                <a:gd name="connsiteY25" fmla="*/ 2524125 h 3086100"/>
                <a:gd name="connsiteX26" fmla="*/ 228600 w 1119187"/>
                <a:gd name="connsiteY26" fmla="*/ 2562225 h 3086100"/>
                <a:gd name="connsiteX27" fmla="*/ 204787 w 1119187"/>
                <a:gd name="connsiteY27" fmla="*/ 2676525 h 3086100"/>
                <a:gd name="connsiteX28" fmla="*/ 171450 w 1119187"/>
                <a:gd name="connsiteY28" fmla="*/ 2776537 h 3086100"/>
                <a:gd name="connsiteX29" fmla="*/ 119062 w 1119187"/>
                <a:gd name="connsiteY29" fmla="*/ 2881312 h 3086100"/>
                <a:gd name="connsiteX30" fmla="*/ 52387 w 1119187"/>
                <a:gd name="connsiteY30" fmla="*/ 3000375 h 3086100"/>
                <a:gd name="connsiteX31" fmla="*/ 0 w 1119187"/>
                <a:gd name="connsiteY31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2478 w 1119187"/>
                <a:gd name="connsiteY18" fmla="*/ 1767079 h 3086100"/>
                <a:gd name="connsiteX19" fmla="*/ 576385 w 1119187"/>
                <a:gd name="connsiteY19" fmla="*/ 1767079 h 3086100"/>
                <a:gd name="connsiteX20" fmla="*/ 419100 w 1119187"/>
                <a:gd name="connsiteY20" fmla="*/ 2195512 h 3086100"/>
                <a:gd name="connsiteX21" fmla="*/ 385762 w 1119187"/>
                <a:gd name="connsiteY21" fmla="*/ 2309812 h 3086100"/>
                <a:gd name="connsiteX22" fmla="*/ 371475 w 1119187"/>
                <a:gd name="connsiteY22" fmla="*/ 2347912 h 3086100"/>
                <a:gd name="connsiteX23" fmla="*/ 352425 w 1119187"/>
                <a:gd name="connsiteY23" fmla="*/ 2386012 h 3086100"/>
                <a:gd name="connsiteX24" fmla="*/ 276225 w 1119187"/>
                <a:gd name="connsiteY24" fmla="*/ 2490787 h 3086100"/>
                <a:gd name="connsiteX25" fmla="*/ 257175 w 1119187"/>
                <a:gd name="connsiteY25" fmla="*/ 2524125 h 3086100"/>
                <a:gd name="connsiteX26" fmla="*/ 228600 w 1119187"/>
                <a:gd name="connsiteY26" fmla="*/ 2562225 h 3086100"/>
                <a:gd name="connsiteX27" fmla="*/ 204787 w 1119187"/>
                <a:gd name="connsiteY27" fmla="*/ 2676525 h 3086100"/>
                <a:gd name="connsiteX28" fmla="*/ 171450 w 1119187"/>
                <a:gd name="connsiteY28" fmla="*/ 2776537 h 3086100"/>
                <a:gd name="connsiteX29" fmla="*/ 119062 w 1119187"/>
                <a:gd name="connsiteY29" fmla="*/ 2881312 h 3086100"/>
                <a:gd name="connsiteX30" fmla="*/ 52387 w 1119187"/>
                <a:gd name="connsiteY30" fmla="*/ 3000375 h 3086100"/>
                <a:gd name="connsiteX31" fmla="*/ 0 w 1119187"/>
                <a:gd name="connsiteY31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2478 w 1119187"/>
                <a:gd name="connsiteY18" fmla="*/ 1767079 h 3086100"/>
                <a:gd name="connsiteX19" fmla="*/ 576385 w 1119187"/>
                <a:gd name="connsiteY19" fmla="*/ 1767079 h 3086100"/>
                <a:gd name="connsiteX20" fmla="*/ 551512 w 1119187"/>
                <a:gd name="connsiteY20" fmla="*/ 1851226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2478 w 1119187"/>
                <a:gd name="connsiteY18" fmla="*/ 1767079 h 3086100"/>
                <a:gd name="connsiteX19" fmla="*/ 576385 w 1119187"/>
                <a:gd name="connsiteY19" fmla="*/ 1767079 h 3086100"/>
                <a:gd name="connsiteX20" fmla="*/ 560290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2478 w 1119187"/>
                <a:gd name="connsiteY18" fmla="*/ 1767079 h 3086100"/>
                <a:gd name="connsiteX19" fmla="*/ 576385 w 1119187"/>
                <a:gd name="connsiteY19" fmla="*/ 1767079 h 3086100"/>
                <a:gd name="connsiteX20" fmla="*/ 548585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2961 w 1119187"/>
                <a:gd name="connsiteY17" fmla="*/ 1777279 h 3086100"/>
                <a:gd name="connsiteX18" fmla="*/ 593941 w 1119187"/>
                <a:gd name="connsiteY18" fmla="*/ 1759429 h 3086100"/>
                <a:gd name="connsiteX19" fmla="*/ 576385 w 1119187"/>
                <a:gd name="connsiteY19" fmla="*/ 1767079 h 3086100"/>
                <a:gd name="connsiteX20" fmla="*/ 548585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4424 w 1119187"/>
                <a:gd name="connsiteY17" fmla="*/ 1764529 h 3086100"/>
                <a:gd name="connsiteX18" fmla="*/ 593941 w 1119187"/>
                <a:gd name="connsiteY18" fmla="*/ 1759429 h 3086100"/>
                <a:gd name="connsiteX19" fmla="*/ 576385 w 1119187"/>
                <a:gd name="connsiteY19" fmla="*/ 1767079 h 3086100"/>
                <a:gd name="connsiteX20" fmla="*/ 548585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0505 w 1119187"/>
                <a:gd name="connsiteY15" fmla="*/ 1843576 h 3086100"/>
                <a:gd name="connsiteX16" fmla="*/ 681726 w 1119187"/>
                <a:gd name="connsiteY16" fmla="*/ 1833377 h 3086100"/>
                <a:gd name="connsiteX17" fmla="*/ 614424 w 1119187"/>
                <a:gd name="connsiteY17" fmla="*/ 1764529 h 3086100"/>
                <a:gd name="connsiteX18" fmla="*/ 593941 w 1119187"/>
                <a:gd name="connsiteY18" fmla="*/ 1767079 h 3086100"/>
                <a:gd name="connsiteX19" fmla="*/ 576385 w 1119187"/>
                <a:gd name="connsiteY19" fmla="*/ 1767079 h 3086100"/>
                <a:gd name="connsiteX20" fmla="*/ 548585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697820 w 1119187"/>
                <a:gd name="connsiteY15" fmla="*/ 1858875 h 3086100"/>
                <a:gd name="connsiteX16" fmla="*/ 681726 w 1119187"/>
                <a:gd name="connsiteY16" fmla="*/ 1833377 h 3086100"/>
                <a:gd name="connsiteX17" fmla="*/ 614424 w 1119187"/>
                <a:gd name="connsiteY17" fmla="*/ 1764529 h 3086100"/>
                <a:gd name="connsiteX18" fmla="*/ 593941 w 1119187"/>
                <a:gd name="connsiteY18" fmla="*/ 1767079 h 3086100"/>
                <a:gd name="connsiteX19" fmla="*/ 576385 w 1119187"/>
                <a:gd name="connsiteY19" fmla="*/ 1767079 h 3086100"/>
                <a:gd name="connsiteX20" fmla="*/ 548585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23660 w 1119187"/>
                <a:gd name="connsiteY14" fmla="*/ 1826170 h 3086100"/>
                <a:gd name="connsiteX15" fmla="*/ 705135 w 1119187"/>
                <a:gd name="connsiteY15" fmla="*/ 1846125 h 3086100"/>
                <a:gd name="connsiteX16" fmla="*/ 681726 w 1119187"/>
                <a:gd name="connsiteY16" fmla="*/ 1833377 h 3086100"/>
                <a:gd name="connsiteX17" fmla="*/ 614424 w 1119187"/>
                <a:gd name="connsiteY17" fmla="*/ 1764529 h 3086100"/>
                <a:gd name="connsiteX18" fmla="*/ 593941 w 1119187"/>
                <a:gd name="connsiteY18" fmla="*/ 1767079 h 3086100"/>
                <a:gd name="connsiteX19" fmla="*/ 576385 w 1119187"/>
                <a:gd name="connsiteY19" fmla="*/ 1767079 h 3086100"/>
                <a:gd name="connsiteX20" fmla="*/ 548585 w 1119187"/>
                <a:gd name="connsiteY20" fmla="*/ 1871625 h 3086100"/>
                <a:gd name="connsiteX21" fmla="*/ 419100 w 1119187"/>
                <a:gd name="connsiteY21" fmla="*/ 2195512 h 3086100"/>
                <a:gd name="connsiteX22" fmla="*/ 385762 w 1119187"/>
                <a:gd name="connsiteY22" fmla="*/ 2309812 h 3086100"/>
                <a:gd name="connsiteX23" fmla="*/ 371475 w 1119187"/>
                <a:gd name="connsiteY23" fmla="*/ 2347912 h 3086100"/>
                <a:gd name="connsiteX24" fmla="*/ 352425 w 1119187"/>
                <a:gd name="connsiteY24" fmla="*/ 2386012 h 3086100"/>
                <a:gd name="connsiteX25" fmla="*/ 276225 w 1119187"/>
                <a:gd name="connsiteY25" fmla="*/ 2490787 h 3086100"/>
                <a:gd name="connsiteX26" fmla="*/ 257175 w 1119187"/>
                <a:gd name="connsiteY26" fmla="*/ 2524125 h 3086100"/>
                <a:gd name="connsiteX27" fmla="*/ 228600 w 1119187"/>
                <a:gd name="connsiteY27" fmla="*/ 2562225 h 3086100"/>
                <a:gd name="connsiteX28" fmla="*/ 204787 w 1119187"/>
                <a:gd name="connsiteY28" fmla="*/ 2676525 h 3086100"/>
                <a:gd name="connsiteX29" fmla="*/ 171450 w 1119187"/>
                <a:gd name="connsiteY29" fmla="*/ 2776537 h 3086100"/>
                <a:gd name="connsiteX30" fmla="*/ 119062 w 1119187"/>
                <a:gd name="connsiteY30" fmla="*/ 2881312 h 3086100"/>
                <a:gd name="connsiteX31" fmla="*/ 52387 w 1119187"/>
                <a:gd name="connsiteY31" fmla="*/ 3000375 h 3086100"/>
                <a:gd name="connsiteX32" fmla="*/ 0 w 1119187"/>
                <a:gd name="connsiteY32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5605 w 1119187"/>
                <a:gd name="connsiteY14" fmla="*/ 161663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93941 w 1119187"/>
                <a:gd name="connsiteY19" fmla="*/ 1767079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19100 w 1119187"/>
                <a:gd name="connsiteY22" fmla="*/ 2195512 h 3086100"/>
                <a:gd name="connsiteX23" fmla="*/ 385762 w 1119187"/>
                <a:gd name="connsiteY23" fmla="*/ 2309812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93941 w 1119187"/>
                <a:gd name="connsiteY19" fmla="*/ 1767079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19100 w 1119187"/>
                <a:gd name="connsiteY22" fmla="*/ 2195512 h 3086100"/>
                <a:gd name="connsiteX23" fmla="*/ 385762 w 1119187"/>
                <a:gd name="connsiteY23" fmla="*/ 2309812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19100 w 1119187"/>
                <a:gd name="connsiteY22" fmla="*/ 2195512 h 3086100"/>
                <a:gd name="connsiteX23" fmla="*/ 385762 w 1119187"/>
                <a:gd name="connsiteY23" fmla="*/ 2309812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8603 w 1119187"/>
                <a:gd name="connsiteY22" fmla="*/ 2131765 h 3086100"/>
                <a:gd name="connsiteX23" fmla="*/ 385762 w 1119187"/>
                <a:gd name="connsiteY23" fmla="*/ 2309812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385762 w 1119187"/>
                <a:gd name="connsiteY23" fmla="*/ 2309812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394540 w 1119187"/>
                <a:gd name="connsiteY23" fmla="*/ 2276664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52425 w 1119187"/>
                <a:gd name="connsiteY25" fmla="*/ 2386012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6225 w 1119187"/>
                <a:gd name="connsiteY26" fmla="*/ 2490787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57175 w 1119187"/>
                <a:gd name="connsiteY27" fmla="*/ 2524125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28600 w 1119187"/>
                <a:gd name="connsiteY28" fmla="*/ 2562225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06654 w 1119187"/>
                <a:gd name="connsiteY28" fmla="*/ 2773867 h 3086100"/>
                <a:gd name="connsiteX29" fmla="*/ 204787 w 1119187"/>
                <a:gd name="connsiteY29" fmla="*/ 2676525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06654 w 1119187"/>
                <a:gd name="connsiteY28" fmla="*/ 2773867 h 3086100"/>
                <a:gd name="connsiteX29" fmla="*/ 171136 w 1119187"/>
                <a:gd name="connsiteY29" fmla="*/ 2811670 h 3086100"/>
                <a:gd name="connsiteX30" fmla="*/ 171450 w 1119187"/>
                <a:gd name="connsiteY30" fmla="*/ 2776537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06654 w 1119187"/>
                <a:gd name="connsiteY28" fmla="*/ 2773867 h 3086100"/>
                <a:gd name="connsiteX29" fmla="*/ 171136 w 1119187"/>
                <a:gd name="connsiteY29" fmla="*/ 2811670 h 3086100"/>
                <a:gd name="connsiteX30" fmla="*/ 143652 w 1119187"/>
                <a:gd name="connsiteY30" fmla="*/ 2842835 h 3086100"/>
                <a:gd name="connsiteX31" fmla="*/ 119062 w 1119187"/>
                <a:gd name="connsiteY31" fmla="*/ 28813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06654 w 1119187"/>
                <a:gd name="connsiteY28" fmla="*/ 2773867 h 3086100"/>
                <a:gd name="connsiteX29" fmla="*/ 171136 w 1119187"/>
                <a:gd name="connsiteY29" fmla="*/ 2811670 h 3086100"/>
                <a:gd name="connsiteX30" fmla="*/ 143652 w 1119187"/>
                <a:gd name="connsiteY30" fmla="*/ 2842835 h 3086100"/>
                <a:gd name="connsiteX31" fmla="*/ 73707 w 1119187"/>
                <a:gd name="connsiteY31" fmla="*/ 2914461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06654 w 1119187"/>
                <a:gd name="connsiteY28" fmla="*/ 2773867 h 3086100"/>
                <a:gd name="connsiteX29" fmla="*/ 171136 w 1119187"/>
                <a:gd name="connsiteY29" fmla="*/ 2811670 h 3086100"/>
                <a:gd name="connsiteX30" fmla="*/ 143652 w 1119187"/>
                <a:gd name="connsiteY30" fmla="*/ 2842835 h 3086100"/>
                <a:gd name="connsiteX31" fmla="*/ 120525 w 1119187"/>
                <a:gd name="connsiteY31" fmla="*/ 2876212 h 3086100"/>
                <a:gd name="connsiteX32" fmla="*/ 52387 w 1119187"/>
                <a:gd name="connsiteY32" fmla="*/ 3000375 h 3086100"/>
                <a:gd name="connsiteX33" fmla="*/ 0 w 1119187"/>
                <a:gd name="connsiteY33" fmla="*/ 3086100 h 3086100"/>
                <a:gd name="connsiteX0" fmla="*/ 1119187 w 1119187"/>
                <a:gd name="connsiteY0" fmla="*/ 0 h 3086100"/>
                <a:gd name="connsiteX1" fmla="*/ 1092045 w 1119187"/>
                <a:gd name="connsiteY1" fmla="*/ 79425 h 3086100"/>
                <a:gd name="connsiteX2" fmla="*/ 1059051 w 1119187"/>
                <a:gd name="connsiteY2" fmla="*/ 188773 h 3086100"/>
                <a:gd name="connsiteX3" fmla="*/ 1021325 w 1119187"/>
                <a:gd name="connsiteY3" fmla="*/ 304759 h 3086100"/>
                <a:gd name="connsiteX4" fmla="*/ 1008440 w 1119187"/>
                <a:gd name="connsiteY4" fmla="*/ 395922 h 3086100"/>
                <a:gd name="connsiteX5" fmla="*/ 1001781 w 1119187"/>
                <a:gd name="connsiteY5" fmla="*/ 446960 h 3086100"/>
                <a:gd name="connsiteX6" fmla="*/ 999139 w 1119187"/>
                <a:gd name="connsiteY6" fmla="*/ 529798 h 3086100"/>
                <a:gd name="connsiteX7" fmla="*/ 997615 w 1119187"/>
                <a:gd name="connsiteY7" fmla="*/ 576937 h 3086100"/>
                <a:gd name="connsiteX8" fmla="*/ 984791 w 1119187"/>
                <a:gd name="connsiteY8" fmla="*/ 690184 h 3086100"/>
                <a:gd name="connsiteX9" fmla="*/ 951454 w 1119187"/>
                <a:gd name="connsiteY9" fmla="*/ 897859 h 3086100"/>
                <a:gd name="connsiteX10" fmla="*/ 908651 w 1119187"/>
                <a:gd name="connsiteY10" fmla="*/ 1163238 h 3086100"/>
                <a:gd name="connsiteX11" fmla="*/ 894707 w 1119187"/>
                <a:gd name="connsiteY11" fmla="*/ 1240719 h 3086100"/>
                <a:gd name="connsiteX12" fmla="*/ 861712 w 1119187"/>
                <a:gd name="connsiteY12" fmla="*/ 1328211 h 3086100"/>
                <a:gd name="connsiteX13" fmla="*/ 838647 w 1119187"/>
                <a:gd name="connsiteY13" fmla="*/ 1422786 h 3086100"/>
                <a:gd name="connsiteX14" fmla="*/ 787068 w 1119187"/>
                <a:gd name="connsiteY14" fmla="*/ 1619185 h 3086100"/>
                <a:gd name="connsiteX15" fmla="*/ 723660 w 1119187"/>
                <a:gd name="connsiteY15" fmla="*/ 1826170 h 3086100"/>
                <a:gd name="connsiteX16" fmla="*/ 705135 w 1119187"/>
                <a:gd name="connsiteY16" fmla="*/ 1846125 h 3086100"/>
                <a:gd name="connsiteX17" fmla="*/ 681726 w 1119187"/>
                <a:gd name="connsiteY17" fmla="*/ 1833377 h 3086100"/>
                <a:gd name="connsiteX18" fmla="*/ 614424 w 1119187"/>
                <a:gd name="connsiteY18" fmla="*/ 1764529 h 3086100"/>
                <a:gd name="connsiteX19" fmla="*/ 589552 w 1119187"/>
                <a:gd name="connsiteY19" fmla="*/ 1754330 h 3086100"/>
                <a:gd name="connsiteX20" fmla="*/ 576385 w 1119187"/>
                <a:gd name="connsiteY20" fmla="*/ 1767079 h 3086100"/>
                <a:gd name="connsiteX21" fmla="*/ 548585 w 1119187"/>
                <a:gd name="connsiteY21" fmla="*/ 1871625 h 3086100"/>
                <a:gd name="connsiteX22" fmla="*/ 451288 w 1119187"/>
                <a:gd name="connsiteY22" fmla="*/ 2124116 h 3086100"/>
                <a:gd name="connsiteX23" fmla="*/ 400392 w 1119187"/>
                <a:gd name="connsiteY23" fmla="*/ 2269015 h 3086100"/>
                <a:gd name="connsiteX24" fmla="*/ 371475 w 1119187"/>
                <a:gd name="connsiteY24" fmla="*/ 2347912 h 3086100"/>
                <a:gd name="connsiteX25" fmla="*/ 315848 w 1119187"/>
                <a:gd name="connsiteY25" fmla="*/ 2513507 h 3086100"/>
                <a:gd name="connsiteX26" fmla="*/ 271836 w 1119187"/>
                <a:gd name="connsiteY26" fmla="*/ 2625931 h 3086100"/>
                <a:gd name="connsiteX27" fmla="*/ 238155 w 1119187"/>
                <a:gd name="connsiteY27" fmla="*/ 2700068 h 3086100"/>
                <a:gd name="connsiteX28" fmla="*/ 206654 w 1119187"/>
                <a:gd name="connsiteY28" fmla="*/ 2773867 h 3086100"/>
                <a:gd name="connsiteX29" fmla="*/ 171136 w 1119187"/>
                <a:gd name="connsiteY29" fmla="*/ 2811670 h 3086100"/>
                <a:gd name="connsiteX30" fmla="*/ 143652 w 1119187"/>
                <a:gd name="connsiteY30" fmla="*/ 2842835 h 3086100"/>
                <a:gd name="connsiteX31" fmla="*/ 120525 w 1119187"/>
                <a:gd name="connsiteY31" fmla="*/ 2876212 h 3086100"/>
                <a:gd name="connsiteX32" fmla="*/ 37756 w 1119187"/>
                <a:gd name="connsiteY32" fmla="*/ 2951927 h 3086100"/>
                <a:gd name="connsiteX33" fmla="*/ 0 w 1119187"/>
                <a:gd name="connsiteY33" fmla="*/ 3086100 h 308610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76988 w 1125039"/>
                <a:gd name="connsiteY29" fmla="*/ 2811670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76988 w 1125039"/>
                <a:gd name="connsiteY29" fmla="*/ 2811670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76988 w 1125039"/>
                <a:gd name="connsiteY29" fmla="*/ 2811670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20414 w 1125039"/>
                <a:gd name="connsiteY33" fmla="*/ 3011430 h 3073350"/>
                <a:gd name="connsiteX34" fmla="*/ 0 w 1125039"/>
                <a:gd name="connsiteY34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76988 w 1125039"/>
                <a:gd name="connsiteY29" fmla="*/ 2811670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16025 w 1125039"/>
                <a:gd name="connsiteY33" fmla="*/ 3006330 h 3073350"/>
                <a:gd name="connsiteX34" fmla="*/ 0 w 1125039"/>
                <a:gd name="connsiteY34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91619 w 1125039"/>
                <a:gd name="connsiteY29" fmla="*/ 2801471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16025 w 1125039"/>
                <a:gd name="connsiteY33" fmla="*/ 3006330 h 3073350"/>
                <a:gd name="connsiteX34" fmla="*/ 0 w 1125039"/>
                <a:gd name="connsiteY34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91619 w 1125039"/>
                <a:gd name="connsiteY29" fmla="*/ 2801471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16025 w 1125039"/>
                <a:gd name="connsiteY33" fmla="*/ 3006330 h 3073350"/>
                <a:gd name="connsiteX34" fmla="*/ 0 w 1125039"/>
                <a:gd name="connsiteY34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91619 w 1125039"/>
                <a:gd name="connsiteY29" fmla="*/ 2801471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16025 w 1125039"/>
                <a:gd name="connsiteY33" fmla="*/ 3006330 h 3073350"/>
                <a:gd name="connsiteX34" fmla="*/ 0 w 1125039"/>
                <a:gd name="connsiteY34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91619 w 1125039"/>
                <a:gd name="connsiteY29" fmla="*/ 2801471 h 3073350"/>
                <a:gd name="connsiteX30" fmla="*/ 149504 w 1125039"/>
                <a:gd name="connsiteY30" fmla="*/ 2842835 h 3073350"/>
                <a:gd name="connsiteX31" fmla="*/ 126377 w 1125039"/>
                <a:gd name="connsiteY31" fmla="*/ 2876212 h 3073350"/>
                <a:gd name="connsiteX32" fmla="*/ 43608 w 1125039"/>
                <a:gd name="connsiteY32" fmla="*/ 2951927 h 3073350"/>
                <a:gd name="connsiteX33" fmla="*/ 16025 w 1125039"/>
                <a:gd name="connsiteY33" fmla="*/ 3006330 h 3073350"/>
                <a:gd name="connsiteX34" fmla="*/ 0 w 1125039"/>
                <a:gd name="connsiteY34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49504 w 1125039"/>
                <a:gd name="connsiteY29" fmla="*/ 2842835 h 3073350"/>
                <a:gd name="connsiteX30" fmla="*/ 126377 w 1125039"/>
                <a:gd name="connsiteY30" fmla="*/ 2876212 h 3073350"/>
                <a:gd name="connsiteX31" fmla="*/ 43608 w 1125039"/>
                <a:gd name="connsiteY31" fmla="*/ 2951927 h 3073350"/>
                <a:gd name="connsiteX32" fmla="*/ 16025 w 1125039"/>
                <a:gd name="connsiteY32" fmla="*/ 30063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2506 w 1125039"/>
                <a:gd name="connsiteY28" fmla="*/ 2773867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43608 w 1125039"/>
                <a:gd name="connsiteY31" fmla="*/ 2951927 h 3073350"/>
                <a:gd name="connsiteX32" fmla="*/ 16025 w 1125039"/>
                <a:gd name="connsiteY32" fmla="*/ 30063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43608 w 1125039"/>
                <a:gd name="connsiteY31" fmla="*/ 2951927 h 3073350"/>
                <a:gd name="connsiteX32" fmla="*/ 16025 w 1125039"/>
                <a:gd name="connsiteY32" fmla="*/ 30063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43608 w 1125039"/>
                <a:gd name="connsiteY31" fmla="*/ 2951927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4437 w 1125039"/>
                <a:gd name="connsiteY21" fmla="*/ 18716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20276 w 1125039"/>
                <a:gd name="connsiteY18" fmla="*/ 1764529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1511 w 1125039"/>
                <a:gd name="connsiteY21" fmla="*/ 18665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48075 w 1125039"/>
                <a:gd name="connsiteY18" fmla="*/ 1790028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1511 w 1125039"/>
                <a:gd name="connsiteY21" fmla="*/ 18665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48075 w 1125039"/>
                <a:gd name="connsiteY18" fmla="*/ 1790028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1511 w 1125039"/>
                <a:gd name="connsiteY21" fmla="*/ 18665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48075 w 1125039"/>
                <a:gd name="connsiteY18" fmla="*/ 1790028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1511 w 1125039"/>
                <a:gd name="connsiteY21" fmla="*/ 18665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48075 w 1125039"/>
                <a:gd name="connsiteY18" fmla="*/ 1790028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1511 w 1125039"/>
                <a:gd name="connsiteY21" fmla="*/ 18665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  <a:gd name="connsiteX0" fmla="*/ 1125039 w 1125039"/>
                <a:gd name="connsiteY0" fmla="*/ 0 h 3073350"/>
                <a:gd name="connsiteX1" fmla="*/ 1097897 w 1125039"/>
                <a:gd name="connsiteY1" fmla="*/ 79425 h 3073350"/>
                <a:gd name="connsiteX2" fmla="*/ 1064903 w 1125039"/>
                <a:gd name="connsiteY2" fmla="*/ 188773 h 3073350"/>
                <a:gd name="connsiteX3" fmla="*/ 1027177 w 1125039"/>
                <a:gd name="connsiteY3" fmla="*/ 304759 h 3073350"/>
                <a:gd name="connsiteX4" fmla="*/ 1014292 w 1125039"/>
                <a:gd name="connsiteY4" fmla="*/ 395922 h 3073350"/>
                <a:gd name="connsiteX5" fmla="*/ 1007633 w 1125039"/>
                <a:gd name="connsiteY5" fmla="*/ 446960 h 3073350"/>
                <a:gd name="connsiteX6" fmla="*/ 1004991 w 1125039"/>
                <a:gd name="connsiteY6" fmla="*/ 529798 h 3073350"/>
                <a:gd name="connsiteX7" fmla="*/ 1003467 w 1125039"/>
                <a:gd name="connsiteY7" fmla="*/ 576937 h 3073350"/>
                <a:gd name="connsiteX8" fmla="*/ 990643 w 1125039"/>
                <a:gd name="connsiteY8" fmla="*/ 690184 h 3073350"/>
                <a:gd name="connsiteX9" fmla="*/ 957306 w 1125039"/>
                <a:gd name="connsiteY9" fmla="*/ 897859 h 3073350"/>
                <a:gd name="connsiteX10" fmla="*/ 914503 w 1125039"/>
                <a:gd name="connsiteY10" fmla="*/ 1163238 h 3073350"/>
                <a:gd name="connsiteX11" fmla="*/ 900559 w 1125039"/>
                <a:gd name="connsiteY11" fmla="*/ 1240719 h 3073350"/>
                <a:gd name="connsiteX12" fmla="*/ 867564 w 1125039"/>
                <a:gd name="connsiteY12" fmla="*/ 1328211 h 3073350"/>
                <a:gd name="connsiteX13" fmla="*/ 844499 w 1125039"/>
                <a:gd name="connsiteY13" fmla="*/ 1422786 h 3073350"/>
                <a:gd name="connsiteX14" fmla="*/ 792920 w 1125039"/>
                <a:gd name="connsiteY14" fmla="*/ 1619185 h 3073350"/>
                <a:gd name="connsiteX15" fmla="*/ 729512 w 1125039"/>
                <a:gd name="connsiteY15" fmla="*/ 1826170 h 3073350"/>
                <a:gd name="connsiteX16" fmla="*/ 710987 w 1125039"/>
                <a:gd name="connsiteY16" fmla="*/ 1846125 h 3073350"/>
                <a:gd name="connsiteX17" fmla="*/ 687578 w 1125039"/>
                <a:gd name="connsiteY17" fmla="*/ 1833377 h 3073350"/>
                <a:gd name="connsiteX18" fmla="*/ 648075 w 1125039"/>
                <a:gd name="connsiteY18" fmla="*/ 1790028 h 3073350"/>
                <a:gd name="connsiteX19" fmla="*/ 595404 w 1125039"/>
                <a:gd name="connsiteY19" fmla="*/ 1754330 h 3073350"/>
                <a:gd name="connsiteX20" fmla="*/ 582237 w 1125039"/>
                <a:gd name="connsiteY20" fmla="*/ 1767079 h 3073350"/>
                <a:gd name="connsiteX21" fmla="*/ 551511 w 1125039"/>
                <a:gd name="connsiteY21" fmla="*/ 1866525 h 3073350"/>
                <a:gd name="connsiteX22" fmla="*/ 457140 w 1125039"/>
                <a:gd name="connsiteY22" fmla="*/ 2124116 h 3073350"/>
                <a:gd name="connsiteX23" fmla="*/ 406244 w 1125039"/>
                <a:gd name="connsiteY23" fmla="*/ 2269015 h 3073350"/>
                <a:gd name="connsiteX24" fmla="*/ 377327 w 1125039"/>
                <a:gd name="connsiteY24" fmla="*/ 2347912 h 3073350"/>
                <a:gd name="connsiteX25" fmla="*/ 321700 w 1125039"/>
                <a:gd name="connsiteY25" fmla="*/ 2513507 h 3073350"/>
                <a:gd name="connsiteX26" fmla="*/ 277688 w 1125039"/>
                <a:gd name="connsiteY26" fmla="*/ 2625931 h 3073350"/>
                <a:gd name="connsiteX27" fmla="*/ 244007 w 1125039"/>
                <a:gd name="connsiteY27" fmla="*/ 2700068 h 3073350"/>
                <a:gd name="connsiteX28" fmla="*/ 218358 w 1125039"/>
                <a:gd name="connsiteY28" fmla="*/ 2758568 h 3073350"/>
                <a:gd name="connsiteX29" fmla="*/ 172913 w 1125039"/>
                <a:gd name="connsiteY29" fmla="*/ 2817336 h 3073350"/>
                <a:gd name="connsiteX30" fmla="*/ 126377 w 1125039"/>
                <a:gd name="connsiteY30" fmla="*/ 2876212 h 3073350"/>
                <a:gd name="connsiteX31" fmla="*/ 64091 w 1125039"/>
                <a:gd name="connsiteY31" fmla="*/ 2939178 h 3073350"/>
                <a:gd name="connsiteX32" fmla="*/ 17488 w 1125039"/>
                <a:gd name="connsiteY32" fmla="*/ 3016530 h 3073350"/>
                <a:gd name="connsiteX33" fmla="*/ 0 w 1125039"/>
                <a:gd name="connsiteY33" fmla="*/ 3073350 h 307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25039" h="3073350">
                  <a:moveTo>
                    <a:pt x="1125039" y="0"/>
                  </a:moveTo>
                  <a:lnTo>
                    <a:pt x="1097897" y="79425"/>
                  </a:lnTo>
                  <a:lnTo>
                    <a:pt x="1064903" y="188773"/>
                  </a:lnTo>
                  <a:lnTo>
                    <a:pt x="1027177" y="304759"/>
                  </a:lnTo>
                  <a:lnTo>
                    <a:pt x="1014292" y="395922"/>
                  </a:lnTo>
                  <a:lnTo>
                    <a:pt x="1007633" y="446960"/>
                  </a:lnTo>
                  <a:cubicBezTo>
                    <a:pt x="1006752" y="474573"/>
                    <a:pt x="1005872" y="502185"/>
                    <a:pt x="1004991" y="529798"/>
                  </a:cubicBezTo>
                  <a:lnTo>
                    <a:pt x="1003467" y="576937"/>
                  </a:lnTo>
                  <a:lnTo>
                    <a:pt x="990643" y="690184"/>
                  </a:lnTo>
                  <a:lnTo>
                    <a:pt x="957306" y="897859"/>
                  </a:lnTo>
                  <a:lnTo>
                    <a:pt x="914503" y="1163238"/>
                  </a:lnTo>
                  <a:lnTo>
                    <a:pt x="900559" y="1240719"/>
                  </a:lnTo>
                  <a:lnTo>
                    <a:pt x="867564" y="1328211"/>
                  </a:lnTo>
                  <a:lnTo>
                    <a:pt x="844499" y="1422786"/>
                  </a:lnTo>
                  <a:lnTo>
                    <a:pt x="792920" y="1619185"/>
                  </a:lnTo>
                  <a:lnTo>
                    <a:pt x="729512" y="1826170"/>
                  </a:lnTo>
                  <a:lnTo>
                    <a:pt x="710987" y="1846125"/>
                  </a:lnTo>
                  <a:lnTo>
                    <a:pt x="687578" y="1833377"/>
                  </a:lnTo>
                  <a:cubicBezTo>
                    <a:pt x="674410" y="1818927"/>
                    <a:pt x="661243" y="1809578"/>
                    <a:pt x="648075" y="1790028"/>
                  </a:cubicBezTo>
                  <a:cubicBezTo>
                    <a:pt x="628568" y="1772178"/>
                    <a:pt x="603207" y="1739031"/>
                    <a:pt x="595404" y="1754330"/>
                  </a:cubicBezTo>
                  <a:lnTo>
                    <a:pt x="582237" y="1767079"/>
                  </a:lnTo>
                  <a:cubicBezTo>
                    <a:pt x="572483" y="1795978"/>
                    <a:pt x="561265" y="1837626"/>
                    <a:pt x="551511" y="1866525"/>
                  </a:cubicBezTo>
                  <a:lnTo>
                    <a:pt x="457140" y="2124116"/>
                  </a:lnTo>
                  <a:lnTo>
                    <a:pt x="406244" y="2269015"/>
                  </a:lnTo>
                  <a:lnTo>
                    <a:pt x="377327" y="2347912"/>
                  </a:lnTo>
                  <a:lnTo>
                    <a:pt x="321700" y="2513507"/>
                  </a:lnTo>
                  <a:lnTo>
                    <a:pt x="277688" y="2625931"/>
                  </a:lnTo>
                  <a:lnTo>
                    <a:pt x="244007" y="2700068"/>
                  </a:lnTo>
                  <a:lnTo>
                    <a:pt x="218358" y="2758568"/>
                  </a:lnTo>
                  <a:cubicBezTo>
                    <a:pt x="202608" y="2782362"/>
                    <a:pt x="187268" y="2800279"/>
                    <a:pt x="172913" y="2817336"/>
                  </a:cubicBezTo>
                  <a:lnTo>
                    <a:pt x="126377" y="2876212"/>
                  </a:lnTo>
                  <a:lnTo>
                    <a:pt x="64091" y="2939178"/>
                  </a:lnTo>
                  <a:lnTo>
                    <a:pt x="17488" y="3016530"/>
                  </a:lnTo>
                  <a:lnTo>
                    <a:pt x="0" y="3073350"/>
                  </a:lnTo>
                </a:path>
              </a:pathLst>
            </a:custGeom>
            <a:noFill/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フリーフォーム 20"/>
          <p:cNvSpPr/>
          <p:nvPr/>
        </p:nvSpPr>
        <p:spPr>
          <a:xfrm>
            <a:off x="4996742" y="3108111"/>
            <a:ext cx="2417476" cy="517863"/>
          </a:xfrm>
          <a:custGeom>
            <a:avLst/>
            <a:gdLst>
              <a:gd name="connsiteX0" fmla="*/ 0 w 2398426"/>
              <a:gd name="connsiteY0" fmla="*/ 0 h 539646"/>
              <a:gd name="connsiteX1" fmla="*/ 524655 w 2398426"/>
              <a:gd name="connsiteY1" fmla="*/ 539646 h 539646"/>
              <a:gd name="connsiteX2" fmla="*/ 2398426 w 2398426"/>
              <a:gd name="connsiteY2" fmla="*/ 524656 h 539646"/>
              <a:gd name="connsiteX0" fmla="*/ 0 w 2407951"/>
              <a:gd name="connsiteY0" fmla="*/ 0 h 543706"/>
              <a:gd name="connsiteX1" fmla="*/ 524655 w 2407951"/>
              <a:gd name="connsiteY1" fmla="*/ 539646 h 543706"/>
              <a:gd name="connsiteX2" fmla="*/ 2407951 w 2407951"/>
              <a:gd name="connsiteY2" fmla="*/ 543706 h 543706"/>
              <a:gd name="connsiteX0" fmla="*/ 0 w 2417476"/>
              <a:gd name="connsiteY0" fmla="*/ 0 h 539646"/>
              <a:gd name="connsiteX1" fmla="*/ 524655 w 2417476"/>
              <a:gd name="connsiteY1" fmla="*/ 539646 h 539646"/>
              <a:gd name="connsiteX2" fmla="*/ 2417476 w 2417476"/>
              <a:gd name="connsiteY2" fmla="*/ 524656 h 539646"/>
              <a:gd name="connsiteX0" fmla="*/ 0 w 2417476"/>
              <a:gd name="connsiteY0" fmla="*/ 0 h 539646"/>
              <a:gd name="connsiteX1" fmla="*/ 524655 w 2417476"/>
              <a:gd name="connsiteY1" fmla="*/ 539646 h 539646"/>
              <a:gd name="connsiteX2" fmla="*/ 2417476 w 2417476"/>
              <a:gd name="connsiteY2" fmla="*/ 538944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7476" h="539646">
                <a:moveTo>
                  <a:pt x="0" y="0"/>
                </a:moveTo>
                <a:lnTo>
                  <a:pt x="524655" y="539646"/>
                </a:lnTo>
                <a:lnTo>
                  <a:pt x="2417476" y="538944"/>
                </a:lnTo>
              </a:path>
            </a:pathLst>
          </a:custGeom>
          <a:noFill/>
          <a:ln>
            <a:solidFill>
              <a:schemeClr val="tx1"/>
            </a:solidFill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5311701" y="2239829"/>
            <a:ext cx="2417476" cy="517863"/>
          </a:xfrm>
          <a:custGeom>
            <a:avLst/>
            <a:gdLst>
              <a:gd name="connsiteX0" fmla="*/ 0 w 2398426"/>
              <a:gd name="connsiteY0" fmla="*/ 0 h 539646"/>
              <a:gd name="connsiteX1" fmla="*/ 524655 w 2398426"/>
              <a:gd name="connsiteY1" fmla="*/ 539646 h 539646"/>
              <a:gd name="connsiteX2" fmla="*/ 2398426 w 2398426"/>
              <a:gd name="connsiteY2" fmla="*/ 524656 h 539646"/>
              <a:gd name="connsiteX0" fmla="*/ 0 w 2407951"/>
              <a:gd name="connsiteY0" fmla="*/ 0 h 543706"/>
              <a:gd name="connsiteX1" fmla="*/ 524655 w 2407951"/>
              <a:gd name="connsiteY1" fmla="*/ 539646 h 543706"/>
              <a:gd name="connsiteX2" fmla="*/ 2407951 w 2407951"/>
              <a:gd name="connsiteY2" fmla="*/ 543706 h 543706"/>
              <a:gd name="connsiteX0" fmla="*/ 0 w 2417476"/>
              <a:gd name="connsiteY0" fmla="*/ 0 h 539646"/>
              <a:gd name="connsiteX1" fmla="*/ 524655 w 2417476"/>
              <a:gd name="connsiteY1" fmla="*/ 539646 h 539646"/>
              <a:gd name="connsiteX2" fmla="*/ 2417476 w 2417476"/>
              <a:gd name="connsiteY2" fmla="*/ 524656 h 539646"/>
              <a:gd name="connsiteX0" fmla="*/ 0 w 2417476"/>
              <a:gd name="connsiteY0" fmla="*/ 0 h 539646"/>
              <a:gd name="connsiteX1" fmla="*/ 524655 w 2417476"/>
              <a:gd name="connsiteY1" fmla="*/ 539646 h 539646"/>
              <a:gd name="connsiteX2" fmla="*/ 2417476 w 2417476"/>
              <a:gd name="connsiteY2" fmla="*/ 538944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7476" h="539646">
                <a:moveTo>
                  <a:pt x="0" y="0"/>
                </a:moveTo>
                <a:lnTo>
                  <a:pt x="524655" y="539646"/>
                </a:lnTo>
                <a:lnTo>
                  <a:pt x="2417476" y="538944"/>
                </a:lnTo>
              </a:path>
            </a:pathLst>
          </a:custGeom>
          <a:noFill/>
          <a:ln>
            <a:solidFill>
              <a:schemeClr val="tx1"/>
            </a:solidFill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74691" y="6309320"/>
            <a:ext cx="25245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黄</a:t>
            </a:r>
            <a:endParaRPr lang="en-US" altLang="ja-JP" sz="1600" b="1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637678" y="6305593"/>
            <a:ext cx="648000" cy="30777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/>
              <a:t>ピンク</a:t>
            </a:r>
            <a:endParaRPr lang="en-US" altLang="ja-JP" sz="1400" b="1" dirty="0" smtClean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627784" y="6279604"/>
            <a:ext cx="25245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青</a:t>
            </a:r>
            <a:endParaRPr lang="en-US" altLang="ja-JP" sz="1600" b="1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44896" y="6301233"/>
            <a:ext cx="25245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/>
              <a:t>赤</a:t>
            </a:r>
            <a:endParaRPr lang="en-US" altLang="ja-JP" sz="1600" b="1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699" y="570704"/>
            <a:ext cx="91829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■広域</a:t>
            </a:r>
            <a:r>
              <a:rPr lang="ja-JP" altLang="en-US" sz="2800" dirty="0"/>
              <a:t>氾濫解析（２次元解析）に</a:t>
            </a:r>
            <a:r>
              <a:rPr lang="ja-JP" altLang="en-US" sz="2800" dirty="0" smtClean="0"/>
              <a:t>おける流速分布図（</a:t>
            </a:r>
            <a:r>
              <a:rPr lang="en-US" altLang="ja-JP" sz="2800" dirty="0" smtClean="0"/>
              <a:t>1/2</a:t>
            </a:r>
            <a:r>
              <a:rPr lang="ja-JP" altLang="en-US" sz="2800" dirty="0" smtClean="0"/>
              <a:t>）</a:t>
            </a:r>
            <a:endParaRPr kumimoji="1" lang="ja-JP" altLang="en-US" sz="2800" dirty="0"/>
          </a:p>
        </p:txBody>
      </p:sp>
      <p:sp>
        <p:nvSpPr>
          <p:cNvPr id="24" name="正方形/長方形 23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779" y="1182655"/>
            <a:ext cx="18416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dirty="0" smtClean="0"/>
              <a:t>【</a:t>
            </a:r>
            <a:r>
              <a:rPr lang="ja-JP" altLang="en-US" dirty="0" smtClean="0"/>
              <a:t>ケース ３－３</a:t>
            </a:r>
            <a:r>
              <a:rPr lang="en-US" altLang="ja-JP" dirty="0" smtClean="0"/>
              <a:t>】</a:t>
            </a:r>
            <a:endParaRPr kumimoji="1" lang="ja-JP" altLang="en-US" dirty="0"/>
          </a:p>
        </p:txBody>
      </p:sp>
      <p:sp>
        <p:nvSpPr>
          <p:cNvPr id="27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4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72" y="3582525"/>
            <a:ext cx="36290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8" y="3540205"/>
            <a:ext cx="40195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7504" y="539969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■広域</a:t>
            </a:r>
            <a:r>
              <a:rPr lang="ja-JP" altLang="en-US" sz="3200" dirty="0"/>
              <a:t>氾濫解析（２次元解析</a:t>
            </a:r>
            <a:r>
              <a:rPr lang="ja-JP" altLang="en-US" sz="3200" dirty="0" smtClean="0"/>
              <a:t>）の最大流速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36989" y="5579948"/>
            <a:ext cx="1296144" cy="36933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 anchor="b" anchorCtr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FF0000"/>
                </a:solidFill>
              </a:rPr>
              <a:t>高石大橋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1020361" y="5959671"/>
            <a:ext cx="170184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8120000">
            <a:off x="2983800" y="5374418"/>
            <a:ext cx="129614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 anchor="b" anchorCtr="0">
            <a:spAutoFit/>
          </a:bodyPr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浜寺水路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7" y="1755747"/>
            <a:ext cx="29813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8" y="1745921"/>
            <a:ext cx="27146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円/楕円 1"/>
          <p:cNvSpPr/>
          <p:nvPr/>
        </p:nvSpPr>
        <p:spPr>
          <a:xfrm>
            <a:off x="1308824" y="2436147"/>
            <a:ext cx="1174944" cy="110405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225981" y="2708920"/>
            <a:ext cx="1174944" cy="110405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42696" y="5301208"/>
            <a:ext cx="1549581" cy="36933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 anchor="b" anchorCtr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大津川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大橋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5342696" y="5664838"/>
            <a:ext cx="185983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 rot="1373632">
            <a:off x="7575546" y="5630410"/>
            <a:ext cx="129614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 anchor="b" anchorCtr="0">
            <a:spAutoFit/>
          </a:bodyPr>
          <a:lstStyle/>
          <a:p>
            <a:pPr algn="ctr"/>
            <a:r>
              <a:rPr lang="ja-JP" altLang="en-US" dirty="0">
                <a:solidFill>
                  <a:srgbClr val="002060"/>
                </a:solidFill>
              </a:rPr>
              <a:t>大津川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2747963" y="3548063"/>
            <a:ext cx="1614487" cy="2547937"/>
          </a:xfrm>
          <a:custGeom>
            <a:avLst/>
            <a:gdLst>
              <a:gd name="connsiteX0" fmla="*/ 1333500 w 1333500"/>
              <a:gd name="connsiteY0" fmla="*/ 0 h 2262187"/>
              <a:gd name="connsiteX1" fmla="*/ 1166812 w 1333500"/>
              <a:gd name="connsiteY1" fmla="*/ 123825 h 2262187"/>
              <a:gd name="connsiteX2" fmla="*/ 1162050 w 1333500"/>
              <a:gd name="connsiteY2" fmla="*/ 176212 h 2262187"/>
              <a:gd name="connsiteX3" fmla="*/ 1062037 w 1333500"/>
              <a:gd name="connsiteY3" fmla="*/ 485775 h 2262187"/>
              <a:gd name="connsiteX4" fmla="*/ 1033462 w 1333500"/>
              <a:gd name="connsiteY4" fmla="*/ 557212 h 2262187"/>
              <a:gd name="connsiteX5" fmla="*/ 990600 w 1333500"/>
              <a:gd name="connsiteY5" fmla="*/ 628650 h 2262187"/>
              <a:gd name="connsiteX6" fmla="*/ 857250 w 1333500"/>
              <a:gd name="connsiteY6" fmla="*/ 709612 h 2262187"/>
              <a:gd name="connsiteX7" fmla="*/ 795337 w 1333500"/>
              <a:gd name="connsiteY7" fmla="*/ 776287 h 2262187"/>
              <a:gd name="connsiteX8" fmla="*/ 742950 w 1333500"/>
              <a:gd name="connsiteY8" fmla="*/ 862012 h 2262187"/>
              <a:gd name="connsiteX9" fmla="*/ 223837 w 1333500"/>
              <a:gd name="connsiteY9" fmla="*/ 1809750 h 2262187"/>
              <a:gd name="connsiteX10" fmla="*/ 200025 w 1333500"/>
              <a:gd name="connsiteY10" fmla="*/ 1852612 h 2262187"/>
              <a:gd name="connsiteX11" fmla="*/ 61912 w 1333500"/>
              <a:gd name="connsiteY11" fmla="*/ 2019300 h 2262187"/>
              <a:gd name="connsiteX12" fmla="*/ 0 w 1333500"/>
              <a:gd name="connsiteY12" fmla="*/ 2066925 h 2262187"/>
              <a:gd name="connsiteX13" fmla="*/ 9525 w 1333500"/>
              <a:gd name="connsiteY13" fmla="*/ 2114550 h 2262187"/>
              <a:gd name="connsiteX14" fmla="*/ 90487 w 1333500"/>
              <a:gd name="connsiteY14" fmla="*/ 2257425 h 2262187"/>
              <a:gd name="connsiteX15" fmla="*/ 85725 w 1333500"/>
              <a:gd name="connsiteY15" fmla="*/ 2262187 h 2262187"/>
              <a:gd name="connsiteX0" fmla="*/ 1323975 w 1323975"/>
              <a:gd name="connsiteY0" fmla="*/ 0 h 2262187"/>
              <a:gd name="connsiteX1" fmla="*/ 1157287 w 1323975"/>
              <a:gd name="connsiteY1" fmla="*/ 123825 h 2262187"/>
              <a:gd name="connsiteX2" fmla="*/ 1152525 w 1323975"/>
              <a:gd name="connsiteY2" fmla="*/ 176212 h 2262187"/>
              <a:gd name="connsiteX3" fmla="*/ 1052512 w 1323975"/>
              <a:gd name="connsiteY3" fmla="*/ 485775 h 2262187"/>
              <a:gd name="connsiteX4" fmla="*/ 1023937 w 1323975"/>
              <a:gd name="connsiteY4" fmla="*/ 557212 h 2262187"/>
              <a:gd name="connsiteX5" fmla="*/ 981075 w 1323975"/>
              <a:gd name="connsiteY5" fmla="*/ 628650 h 2262187"/>
              <a:gd name="connsiteX6" fmla="*/ 847725 w 1323975"/>
              <a:gd name="connsiteY6" fmla="*/ 709612 h 2262187"/>
              <a:gd name="connsiteX7" fmla="*/ 785812 w 1323975"/>
              <a:gd name="connsiteY7" fmla="*/ 776287 h 2262187"/>
              <a:gd name="connsiteX8" fmla="*/ 733425 w 1323975"/>
              <a:gd name="connsiteY8" fmla="*/ 862012 h 2262187"/>
              <a:gd name="connsiteX9" fmla="*/ 214312 w 1323975"/>
              <a:gd name="connsiteY9" fmla="*/ 1809750 h 2262187"/>
              <a:gd name="connsiteX10" fmla="*/ 190500 w 1323975"/>
              <a:gd name="connsiteY10" fmla="*/ 1852612 h 2262187"/>
              <a:gd name="connsiteX11" fmla="*/ 52387 w 1323975"/>
              <a:gd name="connsiteY11" fmla="*/ 2019300 h 2262187"/>
              <a:gd name="connsiteX12" fmla="*/ 9525 w 1323975"/>
              <a:gd name="connsiteY12" fmla="*/ 2043113 h 2262187"/>
              <a:gd name="connsiteX13" fmla="*/ 0 w 1323975"/>
              <a:gd name="connsiteY13" fmla="*/ 2114550 h 2262187"/>
              <a:gd name="connsiteX14" fmla="*/ 80962 w 1323975"/>
              <a:gd name="connsiteY14" fmla="*/ 2257425 h 2262187"/>
              <a:gd name="connsiteX15" fmla="*/ 76200 w 1323975"/>
              <a:gd name="connsiteY15" fmla="*/ 2262187 h 2262187"/>
              <a:gd name="connsiteX0" fmla="*/ 1323975 w 1323975"/>
              <a:gd name="connsiteY0" fmla="*/ 0 h 2262187"/>
              <a:gd name="connsiteX1" fmla="*/ 1157287 w 1323975"/>
              <a:gd name="connsiteY1" fmla="*/ 123825 h 2262187"/>
              <a:gd name="connsiteX2" fmla="*/ 1152525 w 1323975"/>
              <a:gd name="connsiteY2" fmla="*/ 176212 h 2262187"/>
              <a:gd name="connsiteX3" fmla="*/ 1052512 w 1323975"/>
              <a:gd name="connsiteY3" fmla="*/ 485775 h 2262187"/>
              <a:gd name="connsiteX4" fmla="*/ 1023937 w 1323975"/>
              <a:gd name="connsiteY4" fmla="*/ 557212 h 2262187"/>
              <a:gd name="connsiteX5" fmla="*/ 981075 w 1323975"/>
              <a:gd name="connsiteY5" fmla="*/ 628650 h 2262187"/>
              <a:gd name="connsiteX6" fmla="*/ 847725 w 1323975"/>
              <a:gd name="connsiteY6" fmla="*/ 709612 h 2262187"/>
              <a:gd name="connsiteX7" fmla="*/ 785812 w 1323975"/>
              <a:gd name="connsiteY7" fmla="*/ 776287 h 2262187"/>
              <a:gd name="connsiteX8" fmla="*/ 733425 w 1323975"/>
              <a:gd name="connsiteY8" fmla="*/ 862012 h 2262187"/>
              <a:gd name="connsiteX9" fmla="*/ 214312 w 1323975"/>
              <a:gd name="connsiteY9" fmla="*/ 1809750 h 2262187"/>
              <a:gd name="connsiteX10" fmla="*/ 190500 w 1323975"/>
              <a:gd name="connsiteY10" fmla="*/ 1852612 h 2262187"/>
              <a:gd name="connsiteX11" fmla="*/ 71437 w 1323975"/>
              <a:gd name="connsiteY11" fmla="*/ 1990725 h 2262187"/>
              <a:gd name="connsiteX12" fmla="*/ 9525 w 1323975"/>
              <a:gd name="connsiteY12" fmla="*/ 2043113 h 2262187"/>
              <a:gd name="connsiteX13" fmla="*/ 0 w 1323975"/>
              <a:gd name="connsiteY13" fmla="*/ 2114550 h 2262187"/>
              <a:gd name="connsiteX14" fmla="*/ 80962 w 1323975"/>
              <a:gd name="connsiteY14" fmla="*/ 2257425 h 2262187"/>
              <a:gd name="connsiteX15" fmla="*/ 76200 w 1323975"/>
              <a:gd name="connsiteY15" fmla="*/ 2262187 h 2262187"/>
              <a:gd name="connsiteX0" fmla="*/ 1614487 w 1614487"/>
              <a:gd name="connsiteY0" fmla="*/ 0 h 2547937"/>
              <a:gd name="connsiteX1" fmla="*/ 1157287 w 1614487"/>
              <a:gd name="connsiteY1" fmla="*/ 409575 h 2547937"/>
              <a:gd name="connsiteX2" fmla="*/ 1152525 w 1614487"/>
              <a:gd name="connsiteY2" fmla="*/ 461962 h 2547937"/>
              <a:gd name="connsiteX3" fmla="*/ 1052512 w 1614487"/>
              <a:gd name="connsiteY3" fmla="*/ 771525 h 2547937"/>
              <a:gd name="connsiteX4" fmla="*/ 1023937 w 1614487"/>
              <a:gd name="connsiteY4" fmla="*/ 842962 h 2547937"/>
              <a:gd name="connsiteX5" fmla="*/ 981075 w 1614487"/>
              <a:gd name="connsiteY5" fmla="*/ 914400 h 2547937"/>
              <a:gd name="connsiteX6" fmla="*/ 847725 w 1614487"/>
              <a:gd name="connsiteY6" fmla="*/ 995362 h 2547937"/>
              <a:gd name="connsiteX7" fmla="*/ 785812 w 1614487"/>
              <a:gd name="connsiteY7" fmla="*/ 1062037 h 2547937"/>
              <a:gd name="connsiteX8" fmla="*/ 733425 w 1614487"/>
              <a:gd name="connsiteY8" fmla="*/ 1147762 h 2547937"/>
              <a:gd name="connsiteX9" fmla="*/ 214312 w 1614487"/>
              <a:gd name="connsiteY9" fmla="*/ 2095500 h 2547937"/>
              <a:gd name="connsiteX10" fmla="*/ 190500 w 1614487"/>
              <a:gd name="connsiteY10" fmla="*/ 2138362 h 2547937"/>
              <a:gd name="connsiteX11" fmla="*/ 71437 w 1614487"/>
              <a:gd name="connsiteY11" fmla="*/ 2276475 h 2547937"/>
              <a:gd name="connsiteX12" fmla="*/ 9525 w 1614487"/>
              <a:gd name="connsiteY12" fmla="*/ 2328863 h 2547937"/>
              <a:gd name="connsiteX13" fmla="*/ 0 w 1614487"/>
              <a:gd name="connsiteY13" fmla="*/ 2400300 h 2547937"/>
              <a:gd name="connsiteX14" fmla="*/ 80962 w 1614487"/>
              <a:gd name="connsiteY14" fmla="*/ 2543175 h 2547937"/>
              <a:gd name="connsiteX15" fmla="*/ 76200 w 1614487"/>
              <a:gd name="connsiteY15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52525 w 1614487"/>
              <a:gd name="connsiteY2" fmla="*/ 461962 h 2547937"/>
              <a:gd name="connsiteX3" fmla="*/ 1052512 w 1614487"/>
              <a:gd name="connsiteY3" fmla="*/ 771525 h 2547937"/>
              <a:gd name="connsiteX4" fmla="*/ 1023937 w 1614487"/>
              <a:gd name="connsiteY4" fmla="*/ 842962 h 2547937"/>
              <a:gd name="connsiteX5" fmla="*/ 981075 w 1614487"/>
              <a:gd name="connsiteY5" fmla="*/ 914400 h 2547937"/>
              <a:gd name="connsiteX6" fmla="*/ 847725 w 1614487"/>
              <a:gd name="connsiteY6" fmla="*/ 995362 h 2547937"/>
              <a:gd name="connsiteX7" fmla="*/ 785812 w 1614487"/>
              <a:gd name="connsiteY7" fmla="*/ 1062037 h 2547937"/>
              <a:gd name="connsiteX8" fmla="*/ 733425 w 1614487"/>
              <a:gd name="connsiteY8" fmla="*/ 1147762 h 2547937"/>
              <a:gd name="connsiteX9" fmla="*/ 214312 w 1614487"/>
              <a:gd name="connsiteY9" fmla="*/ 2095500 h 2547937"/>
              <a:gd name="connsiteX10" fmla="*/ 190500 w 1614487"/>
              <a:gd name="connsiteY10" fmla="*/ 2138362 h 2547937"/>
              <a:gd name="connsiteX11" fmla="*/ 71437 w 1614487"/>
              <a:gd name="connsiteY11" fmla="*/ 2276475 h 2547937"/>
              <a:gd name="connsiteX12" fmla="*/ 9525 w 1614487"/>
              <a:gd name="connsiteY12" fmla="*/ 2328863 h 2547937"/>
              <a:gd name="connsiteX13" fmla="*/ 0 w 1614487"/>
              <a:gd name="connsiteY13" fmla="*/ 2400300 h 2547937"/>
              <a:gd name="connsiteX14" fmla="*/ 80962 w 1614487"/>
              <a:gd name="connsiteY14" fmla="*/ 2543175 h 2547937"/>
              <a:gd name="connsiteX15" fmla="*/ 76200 w 1614487"/>
              <a:gd name="connsiteY15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052512 w 1614487"/>
              <a:gd name="connsiteY3" fmla="*/ 771525 h 2547937"/>
              <a:gd name="connsiteX4" fmla="*/ 1023937 w 1614487"/>
              <a:gd name="connsiteY4" fmla="*/ 842962 h 2547937"/>
              <a:gd name="connsiteX5" fmla="*/ 981075 w 1614487"/>
              <a:gd name="connsiteY5" fmla="*/ 914400 h 2547937"/>
              <a:gd name="connsiteX6" fmla="*/ 847725 w 1614487"/>
              <a:gd name="connsiteY6" fmla="*/ 995362 h 2547937"/>
              <a:gd name="connsiteX7" fmla="*/ 785812 w 1614487"/>
              <a:gd name="connsiteY7" fmla="*/ 1062037 h 2547937"/>
              <a:gd name="connsiteX8" fmla="*/ 733425 w 1614487"/>
              <a:gd name="connsiteY8" fmla="*/ 1147762 h 2547937"/>
              <a:gd name="connsiteX9" fmla="*/ 214312 w 1614487"/>
              <a:gd name="connsiteY9" fmla="*/ 2095500 h 2547937"/>
              <a:gd name="connsiteX10" fmla="*/ 190500 w 1614487"/>
              <a:gd name="connsiteY10" fmla="*/ 2138362 h 2547937"/>
              <a:gd name="connsiteX11" fmla="*/ 71437 w 1614487"/>
              <a:gd name="connsiteY11" fmla="*/ 2276475 h 2547937"/>
              <a:gd name="connsiteX12" fmla="*/ 9525 w 1614487"/>
              <a:gd name="connsiteY12" fmla="*/ 2328863 h 2547937"/>
              <a:gd name="connsiteX13" fmla="*/ 0 w 1614487"/>
              <a:gd name="connsiteY13" fmla="*/ 2400300 h 2547937"/>
              <a:gd name="connsiteX14" fmla="*/ 80962 w 1614487"/>
              <a:gd name="connsiteY14" fmla="*/ 2543175 h 2547937"/>
              <a:gd name="connsiteX15" fmla="*/ 76200 w 1614487"/>
              <a:gd name="connsiteY15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23937 w 1614487"/>
              <a:gd name="connsiteY5" fmla="*/ 842962 h 2547937"/>
              <a:gd name="connsiteX6" fmla="*/ 981075 w 1614487"/>
              <a:gd name="connsiteY6" fmla="*/ 914400 h 2547937"/>
              <a:gd name="connsiteX7" fmla="*/ 847725 w 1614487"/>
              <a:gd name="connsiteY7" fmla="*/ 995362 h 2547937"/>
              <a:gd name="connsiteX8" fmla="*/ 785812 w 1614487"/>
              <a:gd name="connsiteY8" fmla="*/ 1062037 h 2547937"/>
              <a:gd name="connsiteX9" fmla="*/ 733425 w 1614487"/>
              <a:gd name="connsiteY9" fmla="*/ 1147762 h 2547937"/>
              <a:gd name="connsiteX10" fmla="*/ 214312 w 1614487"/>
              <a:gd name="connsiteY10" fmla="*/ 2095500 h 2547937"/>
              <a:gd name="connsiteX11" fmla="*/ 190500 w 1614487"/>
              <a:gd name="connsiteY11" fmla="*/ 2138362 h 2547937"/>
              <a:gd name="connsiteX12" fmla="*/ 71437 w 1614487"/>
              <a:gd name="connsiteY12" fmla="*/ 2276475 h 2547937"/>
              <a:gd name="connsiteX13" fmla="*/ 9525 w 1614487"/>
              <a:gd name="connsiteY13" fmla="*/ 2328863 h 2547937"/>
              <a:gd name="connsiteX14" fmla="*/ 0 w 1614487"/>
              <a:gd name="connsiteY14" fmla="*/ 2400300 h 2547937"/>
              <a:gd name="connsiteX15" fmla="*/ 80962 w 1614487"/>
              <a:gd name="connsiteY15" fmla="*/ 2543175 h 2547937"/>
              <a:gd name="connsiteX16" fmla="*/ 76200 w 1614487"/>
              <a:gd name="connsiteY16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23937 w 1614487"/>
              <a:gd name="connsiteY5" fmla="*/ 842962 h 2547937"/>
              <a:gd name="connsiteX6" fmla="*/ 981075 w 1614487"/>
              <a:gd name="connsiteY6" fmla="*/ 914400 h 2547937"/>
              <a:gd name="connsiteX7" fmla="*/ 847725 w 1614487"/>
              <a:gd name="connsiteY7" fmla="*/ 995362 h 2547937"/>
              <a:gd name="connsiteX8" fmla="*/ 776287 w 1614487"/>
              <a:gd name="connsiteY8" fmla="*/ 1076324 h 2547937"/>
              <a:gd name="connsiteX9" fmla="*/ 733425 w 1614487"/>
              <a:gd name="connsiteY9" fmla="*/ 1147762 h 2547937"/>
              <a:gd name="connsiteX10" fmla="*/ 214312 w 1614487"/>
              <a:gd name="connsiteY10" fmla="*/ 2095500 h 2547937"/>
              <a:gd name="connsiteX11" fmla="*/ 190500 w 1614487"/>
              <a:gd name="connsiteY11" fmla="*/ 2138362 h 2547937"/>
              <a:gd name="connsiteX12" fmla="*/ 71437 w 1614487"/>
              <a:gd name="connsiteY12" fmla="*/ 2276475 h 2547937"/>
              <a:gd name="connsiteX13" fmla="*/ 9525 w 1614487"/>
              <a:gd name="connsiteY13" fmla="*/ 2328863 h 2547937"/>
              <a:gd name="connsiteX14" fmla="*/ 0 w 1614487"/>
              <a:gd name="connsiteY14" fmla="*/ 2400300 h 2547937"/>
              <a:gd name="connsiteX15" fmla="*/ 80962 w 1614487"/>
              <a:gd name="connsiteY15" fmla="*/ 2543175 h 2547937"/>
              <a:gd name="connsiteX16" fmla="*/ 76200 w 1614487"/>
              <a:gd name="connsiteY16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23937 w 1614487"/>
              <a:gd name="connsiteY5" fmla="*/ 842962 h 2547937"/>
              <a:gd name="connsiteX6" fmla="*/ 981075 w 1614487"/>
              <a:gd name="connsiteY6" fmla="*/ 914400 h 2547937"/>
              <a:gd name="connsiteX7" fmla="*/ 833438 w 1614487"/>
              <a:gd name="connsiteY7" fmla="*/ 1028700 h 2547937"/>
              <a:gd name="connsiteX8" fmla="*/ 776287 w 1614487"/>
              <a:gd name="connsiteY8" fmla="*/ 1076324 h 2547937"/>
              <a:gd name="connsiteX9" fmla="*/ 733425 w 1614487"/>
              <a:gd name="connsiteY9" fmla="*/ 1147762 h 2547937"/>
              <a:gd name="connsiteX10" fmla="*/ 214312 w 1614487"/>
              <a:gd name="connsiteY10" fmla="*/ 2095500 h 2547937"/>
              <a:gd name="connsiteX11" fmla="*/ 190500 w 1614487"/>
              <a:gd name="connsiteY11" fmla="*/ 2138362 h 2547937"/>
              <a:gd name="connsiteX12" fmla="*/ 71437 w 1614487"/>
              <a:gd name="connsiteY12" fmla="*/ 2276475 h 2547937"/>
              <a:gd name="connsiteX13" fmla="*/ 9525 w 1614487"/>
              <a:gd name="connsiteY13" fmla="*/ 2328863 h 2547937"/>
              <a:gd name="connsiteX14" fmla="*/ 0 w 1614487"/>
              <a:gd name="connsiteY14" fmla="*/ 2400300 h 2547937"/>
              <a:gd name="connsiteX15" fmla="*/ 80962 w 1614487"/>
              <a:gd name="connsiteY15" fmla="*/ 2543175 h 2547937"/>
              <a:gd name="connsiteX16" fmla="*/ 76200 w 1614487"/>
              <a:gd name="connsiteY16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23937 w 1614487"/>
              <a:gd name="connsiteY5" fmla="*/ 842962 h 2547937"/>
              <a:gd name="connsiteX6" fmla="*/ 971550 w 1614487"/>
              <a:gd name="connsiteY6" fmla="*/ 1100138 h 2547937"/>
              <a:gd name="connsiteX7" fmla="*/ 833438 w 1614487"/>
              <a:gd name="connsiteY7" fmla="*/ 1028700 h 2547937"/>
              <a:gd name="connsiteX8" fmla="*/ 776287 w 1614487"/>
              <a:gd name="connsiteY8" fmla="*/ 1076324 h 2547937"/>
              <a:gd name="connsiteX9" fmla="*/ 733425 w 1614487"/>
              <a:gd name="connsiteY9" fmla="*/ 1147762 h 2547937"/>
              <a:gd name="connsiteX10" fmla="*/ 214312 w 1614487"/>
              <a:gd name="connsiteY10" fmla="*/ 2095500 h 2547937"/>
              <a:gd name="connsiteX11" fmla="*/ 190500 w 1614487"/>
              <a:gd name="connsiteY11" fmla="*/ 2138362 h 2547937"/>
              <a:gd name="connsiteX12" fmla="*/ 71437 w 1614487"/>
              <a:gd name="connsiteY12" fmla="*/ 2276475 h 2547937"/>
              <a:gd name="connsiteX13" fmla="*/ 9525 w 1614487"/>
              <a:gd name="connsiteY13" fmla="*/ 2328863 h 2547937"/>
              <a:gd name="connsiteX14" fmla="*/ 0 w 1614487"/>
              <a:gd name="connsiteY14" fmla="*/ 2400300 h 2547937"/>
              <a:gd name="connsiteX15" fmla="*/ 80962 w 1614487"/>
              <a:gd name="connsiteY15" fmla="*/ 2543175 h 2547937"/>
              <a:gd name="connsiteX16" fmla="*/ 76200 w 1614487"/>
              <a:gd name="connsiteY16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71550 w 1614487"/>
              <a:gd name="connsiteY6" fmla="*/ 1100138 h 2547937"/>
              <a:gd name="connsiteX7" fmla="*/ 833438 w 1614487"/>
              <a:gd name="connsiteY7" fmla="*/ 1028700 h 2547937"/>
              <a:gd name="connsiteX8" fmla="*/ 776287 w 1614487"/>
              <a:gd name="connsiteY8" fmla="*/ 1076324 h 2547937"/>
              <a:gd name="connsiteX9" fmla="*/ 733425 w 1614487"/>
              <a:gd name="connsiteY9" fmla="*/ 1147762 h 2547937"/>
              <a:gd name="connsiteX10" fmla="*/ 214312 w 1614487"/>
              <a:gd name="connsiteY10" fmla="*/ 2095500 h 2547937"/>
              <a:gd name="connsiteX11" fmla="*/ 190500 w 1614487"/>
              <a:gd name="connsiteY11" fmla="*/ 2138362 h 2547937"/>
              <a:gd name="connsiteX12" fmla="*/ 71437 w 1614487"/>
              <a:gd name="connsiteY12" fmla="*/ 2276475 h 2547937"/>
              <a:gd name="connsiteX13" fmla="*/ 9525 w 1614487"/>
              <a:gd name="connsiteY13" fmla="*/ 2328863 h 2547937"/>
              <a:gd name="connsiteX14" fmla="*/ 0 w 1614487"/>
              <a:gd name="connsiteY14" fmla="*/ 2400300 h 2547937"/>
              <a:gd name="connsiteX15" fmla="*/ 80962 w 1614487"/>
              <a:gd name="connsiteY15" fmla="*/ 2543175 h 2547937"/>
              <a:gd name="connsiteX16" fmla="*/ 76200 w 1614487"/>
              <a:gd name="connsiteY16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90600 w 1614487"/>
              <a:gd name="connsiteY6" fmla="*/ 1062037 h 2547937"/>
              <a:gd name="connsiteX7" fmla="*/ 971550 w 1614487"/>
              <a:gd name="connsiteY7" fmla="*/ 1100138 h 2547937"/>
              <a:gd name="connsiteX8" fmla="*/ 833438 w 1614487"/>
              <a:gd name="connsiteY8" fmla="*/ 1028700 h 2547937"/>
              <a:gd name="connsiteX9" fmla="*/ 776287 w 1614487"/>
              <a:gd name="connsiteY9" fmla="*/ 1076324 h 2547937"/>
              <a:gd name="connsiteX10" fmla="*/ 733425 w 1614487"/>
              <a:gd name="connsiteY10" fmla="*/ 1147762 h 2547937"/>
              <a:gd name="connsiteX11" fmla="*/ 214312 w 1614487"/>
              <a:gd name="connsiteY11" fmla="*/ 2095500 h 2547937"/>
              <a:gd name="connsiteX12" fmla="*/ 190500 w 1614487"/>
              <a:gd name="connsiteY12" fmla="*/ 2138362 h 2547937"/>
              <a:gd name="connsiteX13" fmla="*/ 71437 w 1614487"/>
              <a:gd name="connsiteY13" fmla="*/ 2276475 h 2547937"/>
              <a:gd name="connsiteX14" fmla="*/ 9525 w 1614487"/>
              <a:gd name="connsiteY14" fmla="*/ 2328863 h 2547937"/>
              <a:gd name="connsiteX15" fmla="*/ 0 w 1614487"/>
              <a:gd name="connsiteY15" fmla="*/ 2400300 h 2547937"/>
              <a:gd name="connsiteX16" fmla="*/ 80962 w 1614487"/>
              <a:gd name="connsiteY16" fmla="*/ 2543175 h 2547937"/>
              <a:gd name="connsiteX17" fmla="*/ 76200 w 1614487"/>
              <a:gd name="connsiteY17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90600 w 1614487"/>
              <a:gd name="connsiteY6" fmla="*/ 1062037 h 2547937"/>
              <a:gd name="connsiteX7" fmla="*/ 952500 w 1614487"/>
              <a:gd name="connsiteY7" fmla="*/ 1095375 h 2547937"/>
              <a:gd name="connsiteX8" fmla="*/ 833438 w 1614487"/>
              <a:gd name="connsiteY8" fmla="*/ 1028700 h 2547937"/>
              <a:gd name="connsiteX9" fmla="*/ 776287 w 1614487"/>
              <a:gd name="connsiteY9" fmla="*/ 1076324 h 2547937"/>
              <a:gd name="connsiteX10" fmla="*/ 733425 w 1614487"/>
              <a:gd name="connsiteY10" fmla="*/ 1147762 h 2547937"/>
              <a:gd name="connsiteX11" fmla="*/ 214312 w 1614487"/>
              <a:gd name="connsiteY11" fmla="*/ 2095500 h 2547937"/>
              <a:gd name="connsiteX12" fmla="*/ 190500 w 1614487"/>
              <a:gd name="connsiteY12" fmla="*/ 2138362 h 2547937"/>
              <a:gd name="connsiteX13" fmla="*/ 71437 w 1614487"/>
              <a:gd name="connsiteY13" fmla="*/ 2276475 h 2547937"/>
              <a:gd name="connsiteX14" fmla="*/ 9525 w 1614487"/>
              <a:gd name="connsiteY14" fmla="*/ 2328863 h 2547937"/>
              <a:gd name="connsiteX15" fmla="*/ 0 w 1614487"/>
              <a:gd name="connsiteY15" fmla="*/ 2400300 h 2547937"/>
              <a:gd name="connsiteX16" fmla="*/ 80962 w 1614487"/>
              <a:gd name="connsiteY16" fmla="*/ 2543175 h 2547937"/>
              <a:gd name="connsiteX17" fmla="*/ 76200 w 1614487"/>
              <a:gd name="connsiteY17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90600 w 1614487"/>
              <a:gd name="connsiteY6" fmla="*/ 1062037 h 2547937"/>
              <a:gd name="connsiteX7" fmla="*/ 952500 w 1614487"/>
              <a:gd name="connsiteY7" fmla="*/ 1095375 h 2547937"/>
              <a:gd name="connsiteX8" fmla="*/ 823913 w 1614487"/>
              <a:gd name="connsiteY8" fmla="*/ 1047750 h 2547937"/>
              <a:gd name="connsiteX9" fmla="*/ 776287 w 1614487"/>
              <a:gd name="connsiteY9" fmla="*/ 1076324 h 2547937"/>
              <a:gd name="connsiteX10" fmla="*/ 733425 w 1614487"/>
              <a:gd name="connsiteY10" fmla="*/ 1147762 h 2547937"/>
              <a:gd name="connsiteX11" fmla="*/ 214312 w 1614487"/>
              <a:gd name="connsiteY11" fmla="*/ 2095500 h 2547937"/>
              <a:gd name="connsiteX12" fmla="*/ 190500 w 1614487"/>
              <a:gd name="connsiteY12" fmla="*/ 2138362 h 2547937"/>
              <a:gd name="connsiteX13" fmla="*/ 71437 w 1614487"/>
              <a:gd name="connsiteY13" fmla="*/ 2276475 h 2547937"/>
              <a:gd name="connsiteX14" fmla="*/ 9525 w 1614487"/>
              <a:gd name="connsiteY14" fmla="*/ 2328863 h 2547937"/>
              <a:gd name="connsiteX15" fmla="*/ 0 w 1614487"/>
              <a:gd name="connsiteY15" fmla="*/ 2400300 h 2547937"/>
              <a:gd name="connsiteX16" fmla="*/ 80962 w 1614487"/>
              <a:gd name="connsiteY16" fmla="*/ 2543175 h 2547937"/>
              <a:gd name="connsiteX17" fmla="*/ 76200 w 1614487"/>
              <a:gd name="connsiteY17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90600 w 1614487"/>
              <a:gd name="connsiteY6" fmla="*/ 1062037 h 2547937"/>
              <a:gd name="connsiteX7" fmla="*/ 952500 w 1614487"/>
              <a:gd name="connsiteY7" fmla="*/ 1095375 h 2547937"/>
              <a:gd name="connsiteX8" fmla="*/ 823913 w 1614487"/>
              <a:gd name="connsiteY8" fmla="*/ 1047750 h 2547937"/>
              <a:gd name="connsiteX9" fmla="*/ 776287 w 1614487"/>
              <a:gd name="connsiteY9" fmla="*/ 1095374 h 2547937"/>
              <a:gd name="connsiteX10" fmla="*/ 733425 w 1614487"/>
              <a:gd name="connsiteY10" fmla="*/ 1147762 h 2547937"/>
              <a:gd name="connsiteX11" fmla="*/ 214312 w 1614487"/>
              <a:gd name="connsiteY11" fmla="*/ 2095500 h 2547937"/>
              <a:gd name="connsiteX12" fmla="*/ 190500 w 1614487"/>
              <a:gd name="connsiteY12" fmla="*/ 2138362 h 2547937"/>
              <a:gd name="connsiteX13" fmla="*/ 71437 w 1614487"/>
              <a:gd name="connsiteY13" fmla="*/ 2276475 h 2547937"/>
              <a:gd name="connsiteX14" fmla="*/ 9525 w 1614487"/>
              <a:gd name="connsiteY14" fmla="*/ 2328863 h 2547937"/>
              <a:gd name="connsiteX15" fmla="*/ 0 w 1614487"/>
              <a:gd name="connsiteY15" fmla="*/ 2400300 h 2547937"/>
              <a:gd name="connsiteX16" fmla="*/ 80962 w 1614487"/>
              <a:gd name="connsiteY16" fmla="*/ 2543175 h 2547937"/>
              <a:gd name="connsiteX17" fmla="*/ 76200 w 1614487"/>
              <a:gd name="connsiteY17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90600 w 1614487"/>
              <a:gd name="connsiteY6" fmla="*/ 1062037 h 2547937"/>
              <a:gd name="connsiteX7" fmla="*/ 952500 w 1614487"/>
              <a:gd name="connsiteY7" fmla="*/ 1095375 h 2547937"/>
              <a:gd name="connsiteX8" fmla="*/ 823913 w 1614487"/>
              <a:gd name="connsiteY8" fmla="*/ 1047750 h 2547937"/>
              <a:gd name="connsiteX9" fmla="*/ 776287 w 1614487"/>
              <a:gd name="connsiteY9" fmla="*/ 1095374 h 2547937"/>
              <a:gd name="connsiteX10" fmla="*/ 723900 w 1614487"/>
              <a:gd name="connsiteY10" fmla="*/ 1162049 h 2547937"/>
              <a:gd name="connsiteX11" fmla="*/ 214312 w 1614487"/>
              <a:gd name="connsiteY11" fmla="*/ 2095500 h 2547937"/>
              <a:gd name="connsiteX12" fmla="*/ 190500 w 1614487"/>
              <a:gd name="connsiteY12" fmla="*/ 2138362 h 2547937"/>
              <a:gd name="connsiteX13" fmla="*/ 71437 w 1614487"/>
              <a:gd name="connsiteY13" fmla="*/ 2276475 h 2547937"/>
              <a:gd name="connsiteX14" fmla="*/ 9525 w 1614487"/>
              <a:gd name="connsiteY14" fmla="*/ 2328863 h 2547937"/>
              <a:gd name="connsiteX15" fmla="*/ 0 w 1614487"/>
              <a:gd name="connsiteY15" fmla="*/ 2400300 h 2547937"/>
              <a:gd name="connsiteX16" fmla="*/ 80962 w 1614487"/>
              <a:gd name="connsiteY16" fmla="*/ 2543175 h 2547937"/>
              <a:gd name="connsiteX17" fmla="*/ 76200 w 1614487"/>
              <a:gd name="connsiteY17" fmla="*/ 2547937 h 2547937"/>
              <a:gd name="connsiteX0" fmla="*/ 1614487 w 1614487"/>
              <a:gd name="connsiteY0" fmla="*/ 0 h 2547937"/>
              <a:gd name="connsiteX1" fmla="*/ 1262062 w 1614487"/>
              <a:gd name="connsiteY1" fmla="*/ 338137 h 2547937"/>
              <a:gd name="connsiteX2" fmla="*/ 1195388 w 1614487"/>
              <a:gd name="connsiteY2" fmla="*/ 395287 h 2547937"/>
              <a:gd name="connsiteX3" fmla="*/ 1157287 w 1614487"/>
              <a:gd name="connsiteY3" fmla="*/ 466725 h 2547937"/>
              <a:gd name="connsiteX4" fmla="*/ 1052512 w 1614487"/>
              <a:gd name="connsiteY4" fmla="*/ 771525 h 2547937"/>
              <a:gd name="connsiteX5" fmla="*/ 1019174 w 1614487"/>
              <a:gd name="connsiteY5" fmla="*/ 957262 h 2547937"/>
              <a:gd name="connsiteX6" fmla="*/ 990600 w 1614487"/>
              <a:gd name="connsiteY6" fmla="*/ 1062037 h 2547937"/>
              <a:gd name="connsiteX7" fmla="*/ 962025 w 1614487"/>
              <a:gd name="connsiteY7" fmla="*/ 1100138 h 2547937"/>
              <a:gd name="connsiteX8" fmla="*/ 823913 w 1614487"/>
              <a:gd name="connsiteY8" fmla="*/ 1047750 h 2547937"/>
              <a:gd name="connsiteX9" fmla="*/ 776287 w 1614487"/>
              <a:gd name="connsiteY9" fmla="*/ 1095374 h 2547937"/>
              <a:gd name="connsiteX10" fmla="*/ 723900 w 1614487"/>
              <a:gd name="connsiteY10" fmla="*/ 1162049 h 2547937"/>
              <a:gd name="connsiteX11" fmla="*/ 214312 w 1614487"/>
              <a:gd name="connsiteY11" fmla="*/ 2095500 h 2547937"/>
              <a:gd name="connsiteX12" fmla="*/ 190500 w 1614487"/>
              <a:gd name="connsiteY12" fmla="*/ 2138362 h 2547937"/>
              <a:gd name="connsiteX13" fmla="*/ 71437 w 1614487"/>
              <a:gd name="connsiteY13" fmla="*/ 2276475 h 2547937"/>
              <a:gd name="connsiteX14" fmla="*/ 9525 w 1614487"/>
              <a:gd name="connsiteY14" fmla="*/ 2328863 h 2547937"/>
              <a:gd name="connsiteX15" fmla="*/ 0 w 1614487"/>
              <a:gd name="connsiteY15" fmla="*/ 2400300 h 2547937"/>
              <a:gd name="connsiteX16" fmla="*/ 80962 w 1614487"/>
              <a:gd name="connsiteY16" fmla="*/ 2543175 h 2547937"/>
              <a:gd name="connsiteX17" fmla="*/ 76200 w 1614487"/>
              <a:gd name="connsiteY17" fmla="*/ 2547937 h 254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14487" h="2547937">
                <a:moveTo>
                  <a:pt x="1614487" y="0"/>
                </a:moveTo>
                <a:lnTo>
                  <a:pt x="1262062" y="338137"/>
                </a:lnTo>
                <a:lnTo>
                  <a:pt x="1195388" y="395287"/>
                </a:lnTo>
                <a:cubicBezTo>
                  <a:pt x="1189038" y="411162"/>
                  <a:pt x="1163637" y="450850"/>
                  <a:pt x="1157287" y="466725"/>
                </a:cubicBezTo>
                <a:lnTo>
                  <a:pt x="1052512" y="771525"/>
                </a:lnTo>
                <a:lnTo>
                  <a:pt x="1019174" y="957262"/>
                </a:lnTo>
                <a:cubicBezTo>
                  <a:pt x="1008062" y="987425"/>
                  <a:pt x="1001712" y="1031874"/>
                  <a:pt x="990600" y="1062037"/>
                </a:cubicBezTo>
                <a:lnTo>
                  <a:pt x="962025" y="1100138"/>
                </a:lnTo>
                <a:lnTo>
                  <a:pt x="823913" y="1047750"/>
                </a:lnTo>
                <a:lnTo>
                  <a:pt x="776287" y="1095374"/>
                </a:lnTo>
                <a:lnTo>
                  <a:pt x="723900" y="1162049"/>
                </a:lnTo>
                <a:lnTo>
                  <a:pt x="214312" y="2095500"/>
                </a:lnTo>
                <a:lnTo>
                  <a:pt x="190500" y="2138362"/>
                </a:lnTo>
                <a:lnTo>
                  <a:pt x="71437" y="2276475"/>
                </a:lnTo>
                <a:lnTo>
                  <a:pt x="9525" y="2328863"/>
                </a:lnTo>
                <a:lnTo>
                  <a:pt x="0" y="2400300"/>
                </a:lnTo>
                <a:lnTo>
                  <a:pt x="80962" y="2543175"/>
                </a:lnTo>
                <a:lnTo>
                  <a:pt x="76200" y="254793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2233613" y="6100763"/>
            <a:ext cx="614362" cy="676275"/>
          </a:xfrm>
          <a:custGeom>
            <a:avLst/>
            <a:gdLst>
              <a:gd name="connsiteX0" fmla="*/ 600075 w 614362"/>
              <a:gd name="connsiteY0" fmla="*/ 0 h 676275"/>
              <a:gd name="connsiteX1" fmla="*/ 614362 w 614362"/>
              <a:gd name="connsiteY1" fmla="*/ 61912 h 676275"/>
              <a:gd name="connsiteX2" fmla="*/ 581025 w 614362"/>
              <a:gd name="connsiteY2" fmla="*/ 123825 h 676275"/>
              <a:gd name="connsiteX3" fmla="*/ 423862 w 614362"/>
              <a:gd name="connsiteY3" fmla="*/ 261937 h 676275"/>
              <a:gd name="connsiteX4" fmla="*/ 342900 w 614362"/>
              <a:gd name="connsiteY4" fmla="*/ 352425 h 676275"/>
              <a:gd name="connsiteX5" fmla="*/ 119062 w 614362"/>
              <a:gd name="connsiteY5" fmla="*/ 523875 h 676275"/>
              <a:gd name="connsiteX6" fmla="*/ 0 w 614362"/>
              <a:gd name="connsiteY6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4362" h="676275">
                <a:moveTo>
                  <a:pt x="600075" y="0"/>
                </a:moveTo>
                <a:lnTo>
                  <a:pt x="614362" y="61912"/>
                </a:lnTo>
                <a:lnTo>
                  <a:pt x="581025" y="123825"/>
                </a:lnTo>
                <a:lnTo>
                  <a:pt x="423862" y="261937"/>
                </a:lnTo>
                <a:lnTo>
                  <a:pt x="342900" y="352425"/>
                </a:lnTo>
                <a:lnTo>
                  <a:pt x="119062" y="523875"/>
                </a:lnTo>
                <a:lnTo>
                  <a:pt x="0" y="67627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7096125" y="4776788"/>
            <a:ext cx="1790700" cy="1990725"/>
          </a:xfrm>
          <a:custGeom>
            <a:avLst/>
            <a:gdLst>
              <a:gd name="connsiteX0" fmla="*/ 1790700 w 1790700"/>
              <a:gd name="connsiteY0" fmla="*/ 0 h 1990725"/>
              <a:gd name="connsiteX1" fmla="*/ 1581150 w 1790700"/>
              <a:gd name="connsiteY1" fmla="*/ 90487 h 1990725"/>
              <a:gd name="connsiteX2" fmla="*/ 1385888 w 1790700"/>
              <a:gd name="connsiteY2" fmla="*/ 233362 h 1990725"/>
              <a:gd name="connsiteX3" fmla="*/ 1271588 w 1790700"/>
              <a:gd name="connsiteY3" fmla="*/ 304800 h 1990725"/>
              <a:gd name="connsiteX4" fmla="*/ 1271588 w 1790700"/>
              <a:gd name="connsiteY4" fmla="*/ 304800 h 1990725"/>
              <a:gd name="connsiteX5" fmla="*/ 1014413 w 1790700"/>
              <a:gd name="connsiteY5" fmla="*/ 314325 h 1990725"/>
              <a:gd name="connsiteX6" fmla="*/ 676275 w 1790700"/>
              <a:gd name="connsiteY6" fmla="*/ 461962 h 1990725"/>
              <a:gd name="connsiteX7" fmla="*/ 581025 w 1790700"/>
              <a:gd name="connsiteY7" fmla="*/ 590550 h 1990725"/>
              <a:gd name="connsiteX8" fmla="*/ 533400 w 1790700"/>
              <a:gd name="connsiteY8" fmla="*/ 642937 h 1990725"/>
              <a:gd name="connsiteX9" fmla="*/ 300038 w 1790700"/>
              <a:gd name="connsiteY9" fmla="*/ 885825 h 1990725"/>
              <a:gd name="connsiteX10" fmla="*/ 195263 w 1790700"/>
              <a:gd name="connsiteY10" fmla="*/ 1109662 h 1990725"/>
              <a:gd name="connsiteX11" fmla="*/ 100013 w 1790700"/>
              <a:gd name="connsiteY11" fmla="*/ 1390650 h 1990725"/>
              <a:gd name="connsiteX12" fmla="*/ 61913 w 1790700"/>
              <a:gd name="connsiteY12" fmla="*/ 1624012 h 1990725"/>
              <a:gd name="connsiteX13" fmla="*/ 0 w 1790700"/>
              <a:gd name="connsiteY13" fmla="*/ 1990725 h 1990725"/>
              <a:gd name="connsiteX0" fmla="*/ 1790700 w 1790700"/>
              <a:gd name="connsiteY0" fmla="*/ 0 h 1990725"/>
              <a:gd name="connsiteX1" fmla="*/ 1581150 w 1790700"/>
              <a:gd name="connsiteY1" fmla="*/ 90487 h 1990725"/>
              <a:gd name="connsiteX2" fmla="*/ 1385888 w 1790700"/>
              <a:gd name="connsiteY2" fmla="*/ 233362 h 1990725"/>
              <a:gd name="connsiteX3" fmla="*/ 1271588 w 1790700"/>
              <a:gd name="connsiteY3" fmla="*/ 304800 h 1990725"/>
              <a:gd name="connsiteX4" fmla="*/ 1271588 w 1790700"/>
              <a:gd name="connsiteY4" fmla="*/ 304800 h 1990725"/>
              <a:gd name="connsiteX5" fmla="*/ 1014413 w 1790700"/>
              <a:gd name="connsiteY5" fmla="*/ 314325 h 1990725"/>
              <a:gd name="connsiteX6" fmla="*/ 676275 w 1790700"/>
              <a:gd name="connsiteY6" fmla="*/ 461962 h 1990725"/>
              <a:gd name="connsiteX7" fmla="*/ 581025 w 1790700"/>
              <a:gd name="connsiteY7" fmla="*/ 590550 h 1990725"/>
              <a:gd name="connsiteX8" fmla="*/ 533400 w 1790700"/>
              <a:gd name="connsiteY8" fmla="*/ 642937 h 1990725"/>
              <a:gd name="connsiteX9" fmla="*/ 333375 w 1790700"/>
              <a:gd name="connsiteY9" fmla="*/ 862012 h 1990725"/>
              <a:gd name="connsiteX10" fmla="*/ 195263 w 1790700"/>
              <a:gd name="connsiteY10" fmla="*/ 1109662 h 1990725"/>
              <a:gd name="connsiteX11" fmla="*/ 100013 w 1790700"/>
              <a:gd name="connsiteY11" fmla="*/ 1390650 h 1990725"/>
              <a:gd name="connsiteX12" fmla="*/ 61913 w 1790700"/>
              <a:gd name="connsiteY12" fmla="*/ 1624012 h 1990725"/>
              <a:gd name="connsiteX13" fmla="*/ 0 w 1790700"/>
              <a:gd name="connsiteY13" fmla="*/ 1990725 h 1990725"/>
              <a:gd name="connsiteX0" fmla="*/ 1790700 w 1790700"/>
              <a:gd name="connsiteY0" fmla="*/ 0 h 1990725"/>
              <a:gd name="connsiteX1" fmla="*/ 1581150 w 1790700"/>
              <a:gd name="connsiteY1" fmla="*/ 90487 h 1990725"/>
              <a:gd name="connsiteX2" fmla="*/ 1385888 w 1790700"/>
              <a:gd name="connsiteY2" fmla="*/ 233362 h 1990725"/>
              <a:gd name="connsiteX3" fmla="*/ 1271588 w 1790700"/>
              <a:gd name="connsiteY3" fmla="*/ 304800 h 1990725"/>
              <a:gd name="connsiteX4" fmla="*/ 1271588 w 1790700"/>
              <a:gd name="connsiteY4" fmla="*/ 304800 h 1990725"/>
              <a:gd name="connsiteX5" fmla="*/ 1014413 w 1790700"/>
              <a:gd name="connsiteY5" fmla="*/ 314325 h 1990725"/>
              <a:gd name="connsiteX6" fmla="*/ 676275 w 1790700"/>
              <a:gd name="connsiteY6" fmla="*/ 461962 h 1990725"/>
              <a:gd name="connsiteX7" fmla="*/ 581025 w 1790700"/>
              <a:gd name="connsiteY7" fmla="*/ 590550 h 1990725"/>
              <a:gd name="connsiteX8" fmla="*/ 533400 w 1790700"/>
              <a:gd name="connsiteY8" fmla="*/ 642937 h 1990725"/>
              <a:gd name="connsiteX9" fmla="*/ 333375 w 1790700"/>
              <a:gd name="connsiteY9" fmla="*/ 862012 h 1990725"/>
              <a:gd name="connsiteX10" fmla="*/ 195263 w 1790700"/>
              <a:gd name="connsiteY10" fmla="*/ 1109662 h 1990725"/>
              <a:gd name="connsiteX11" fmla="*/ 219075 w 1790700"/>
              <a:gd name="connsiteY11" fmla="*/ 1066800 h 1990725"/>
              <a:gd name="connsiteX12" fmla="*/ 100013 w 1790700"/>
              <a:gd name="connsiteY12" fmla="*/ 1390650 h 1990725"/>
              <a:gd name="connsiteX13" fmla="*/ 61913 w 1790700"/>
              <a:gd name="connsiteY13" fmla="*/ 1624012 h 1990725"/>
              <a:gd name="connsiteX14" fmla="*/ 0 w 1790700"/>
              <a:gd name="connsiteY14" fmla="*/ 1990725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0700" h="1990725">
                <a:moveTo>
                  <a:pt x="1790700" y="0"/>
                </a:moveTo>
                <a:lnTo>
                  <a:pt x="1581150" y="90487"/>
                </a:lnTo>
                <a:lnTo>
                  <a:pt x="1385888" y="233362"/>
                </a:lnTo>
                <a:lnTo>
                  <a:pt x="1271588" y="304800"/>
                </a:lnTo>
                <a:lnTo>
                  <a:pt x="1271588" y="304800"/>
                </a:lnTo>
                <a:lnTo>
                  <a:pt x="1014413" y="314325"/>
                </a:lnTo>
                <a:lnTo>
                  <a:pt x="676275" y="461962"/>
                </a:lnTo>
                <a:lnTo>
                  <a:pt x="581025" y="590550"/>
                </a:lnTo>
                <a:lnTo>
                  <a:pt x="533400" y="642937"/>
                </a:lnTo>
                <a:lnTo>
                  <a:pt x="333375" y="862012"/>
                </a:lnTo>
                <a:lnTo>
                  <a:pt x="195263" y="1109662"/>
                </a:lnTo>
                <a:cubicBezTo>
                  <a:pt x="193675" y="1114425"/>
                  <a:pt x="220663" y="1062037"/>
                  <a:pt x="219075" y="1066800"/>
                </a:cubicBezTo>
                <a:lnTo>
                  <a:pt x="100013" y="1390650"/>
                </a:lnTo>
                <a:lnTo>
                  <a:pt x="61913" y="1624012"/>
                </a:lnTo>
                <a:lnTo>
                  <a:pt x="0" y="19907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1826" y="1052736"/>
            <a:ext cx="84969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600" dirty="0" smtClean="0"/>
              <a:t>・一部で</a:t>
            </a:r>
            <a:r>
              <a:rPr kumimoji="1" lang="ja-JP" altLang="en-US" sz="2600" dirty="0" smtClean="0">
                <a:solidFill>
                  <a:srgbClr val="FF0000"/>
                </a:solidFill>
              </a:rPr>
              <a:t>最大流速が</a:t>
            </a:r>
            <a:r>
              <a:rPr kumimoji="1" lang="en-US" altLang="ja-JP" sz="2600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sz="2600" dirty="0" err="1" smtClean="0">
                <a:solidFill>
                  <a:srgbClr val="FF0000"/>
                </a:solidFill>
              </a:rPr>
              <a:t>ｍ</a:t>
            </a:r>
            <a:r>
              <a:rPr kumimoji="1" lang="en-US" altLang="ja-JP" sz="2600" dirty="0" smtClean="0">
                <a:solidFill>
                  <a:srgbClr val="FF0000"/>
                </a:solidFill>
              </a:rPr>
              <a:t>/</a:t>
            </a:r>
            <a:r>
              <a:rPr kumimoji="1" lang="ja-JP" altLang="en-US" sz="2600" dirty="0" err="1" smtClean="0">
                <a:solidFill>
                  <a:srgbClr val="FF0000"/>
                </a:solidFill>
              </a:rPr>
              <a:t>ｓ</a:t>
            </a:r>
            <a:r>
              <a:rPr kumimoji="1" lang="ja-JP" altLang="en-US" sz="2600" dirty="0" smtClean="0">
                <a:solidFill>
                  <a:srgbClr val="FF0000"/>
                </a:solidFill>
              </a:rPr>
              <a:t>以上</a:t>
            </a:r>
            <a:r>
              <a:rPr kumimoji="1" lang="ja-JP" altLang="en-US" sz="2600" dirty="0" smtClean="0"/>
              <a:t>の箇所が確認されたので、</a:t>
            </a:r>
            <a:endParaRPr kumimoji="1" lang="en-US" altLang="ja-JP" sz="2600" dirty="0" smtClean="0"/>
          </a:p>
          <a:p>
            <a:r>
              <a:rPr lang="ja-JP" altLang="en-US" sz="2600" dirty="0" smtClean="0"/>
              <a:t>　「</a:t>
            </a:r>
            <a:r>
              <a:rPr lang="ja-JP" altLang="en-US" sz="2800" b="1" dirty="0" smtClean="0">
                <a:solidFill>
                  <a:srgbClr val="002060"/>
                </a:solidFill>
              </a:rPr>
              <a:t>高石大橋</a:t>
            </a:r>
            <a:r>
              <a:rPr lang="ja-JP" altLang="en-US" sz="2600" dirty="0" smtClean="0"/>
              <a:t>」「</a:t>
            </a:r>
            <a:r>
              <a:rPr lang="ja-JP" altLang="en-US" sz="2800" b="1" dirty="0" smtClean="0">
                <a:solidFill>
                  <a:srgbClr val="002060"/>
                </a:solidFill>
              </a:rPr>
              <a:t>大津川大橋</a:t>
            </a:r>
            <a:r>
              <a:rPr lang="ja-JP" altLang="en-US" sz="2600" dirty="0" smtClean="0"/>
              <a:t>」について再チェックを行う。</a:t>
            </a:r>
            <a:endParaRPr kumimoji="1" lang="ja-JP" altLang="en-US" sz="2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3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5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5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60584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■高石大橋の照査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120107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◇</a:t>
            </a:r>
            <a:r>
              <a:rPr kumimoji="1" lang="ja-JP" altLang="en-US" sz="2800" dirty="0" smtClean="0"/>
              <a:t>上部構造の流出判定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＝</a:t>
            </a:r>
            <a:r>
              <a:rPr lang="ja-JP" altLang="ja-JP" sz="2800" b="1" dirty="0">
                <a:solidFill>
                  <a:srgbClr val="FF0000"/>
                </a:solidFill>
                <a:latin typeface="Calibri" pitchFamily="34" charset="0"/>
              </a:rPr>
              <a:t>（Ｗｄ－Ｆｚ）μ／Ｆｘ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以上</a:t>
            </a:r>
            <a:endParaRPr kumimoji="1" lang="ja-JP" altLang="en-US" sz="2800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767235"/>
              </p:ext>
            </p:extLst>
          </p:nvPr>
        </p:nvGraphicFramePr>
        <p:xfrm>
          <a:off x="87086" y="5578995"/>
          <a:ext cx="9006904" cy="1262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8" name="ワークシート" r:id="rId3" imgW="12277693" imgH="1342920" progId="Excel.Sheet.12">
                  <p:embed/>
                </p:oleObj>
              </mc:Choice>
              <mc:Fallback>
                <p:oleObj name="ワークシート" r:id="rId3" imgW="12277693" imgH="1342920" progId="Excel.Sheet.12">
                  <p:embed/>
                  <p:pic>
                    <p:nvPicPr>
                      <p:cNvPr id="0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86" y="5578995"/>
                        <a:ext cx="9006904" cy="1262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467544" y="4431670"/>
            <a:ext cx="85938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</a:t>
            </a:r>
            <a:r>
              <a:rPr lang="ja-JP" altLang="en-US" sz="2800" dirty="0" smtClean="0">
                <a:latin typeface="Calibri" pitchFamily="34" charset="0"/>
              </a:rPr>
              <a:t>安全判定</a:t>
            </a:r>
            <a:r>
              <a:rPr lang="ja-JP" altLang="en-US" sz="3200" dirty="0" smtClean="0">
                <a:latin typeface="Calibri" pitchFamily="34" charset="0"/>
              </a:rPr>
              <a:t>＝（</a:t>
            </a:r>
            <a:r>
              <a:rPr lang="en-US" altLang="ja-JP" sz="3200" dirty="0" smtClean="0">
                <a:latin typeface="Calibri" pitchFamily="34" charset="0"/>
              </a:rPr>
              <a:t>21,948</a:t>
            </a:r>
            <a:r>
              <a:rPr lang="ja-JP" altLang="ja-JP" sz="3200" dirty="0" smtClean="0">
                <a:latin typeface="Calibri" pitchFamily="34" charset="0"/>
              </a:rPr>
              <a:t>－</a:t>
            </a:r>
            <a:r>
              <a:rPr lang="en-US" altLang="ja-JP" sz="3200" dirty="0" smtClean="0">
                <a:latin typeface="Calibri" pitchFamily="34" charset="0"/>
              </a:rPr>
              <a:t>0</a:t>
            </a:r>
            <a:r>
              <a:rPr lang="ja-JP" altLang="ja-JP" sz="3200" dirty="0" smtClean="0">
                <a:latin typeface="Calibri" pitchFamily="34" charset="0"/>
              </a:rPr>
              <a:t>）</a:t>
            </a:r>
            <a:r>
              <a:rPr lang="en-US" altLang="ja-JP" sz="3200" dirty="0" smtClean="0">
                <a:latin typeface="Calibri" pitchFamily="34" charset="0"/>
              </a:rPr>
              <a:t>×0.6</a:t>
            </a:r>
            <a:r>
              <a:rPr lang="ja-JP" altLang="ja-JP" sz="3200" dirty="0" smtClean="0">
                <a:latin typeface="Calibri" pitchFamily="34" charset="0"/>
              </a:rPr>
              <a:t>／</a:t>
            </a:r>
            <a:r>
              <a:rPr lang="en-US" altLang="ja-JP" sz="3200" dirty="0" smtClean="0">
                <a:latin typeface="Calibri" pitchFamily="34" charset="0"/>
              </a:rPr>
              <a:t>2,943.6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b="1" dirty="0" smtClean="0">
                <a:latin typeface="Calibri" pitchFamily="34" charset="0"/>
              </a:rPr>
              <a:t>4.47</a:t>
            </a:r>
            <a:r>
              <a:rPr lang="ja-JP" alt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altLang="ja-JP" sz="32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r"/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・・・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OK</a:t>
            </a:r>
            <a:endParaRPr lang="ja-JP" altLang="ja-JP" sz="1400" b="1" dirty="0"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9308" y="1770973"/>
            <a:ext cx="8064896" cy="1938992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ここに、</a:t>
            </a:r>
            <a:r>
              <a:rPr lang="en-US" altLang="ja-JP" sz="2400" dirty="0" err="1" smtClean="0"/>
              <a:t>Wd</a:t>
            </a:r>
            <a:r>
              <a:rPr lang="ja-JP" altLang="en-US" sz="2400" dirty="0" smtClean="0"/>
              <a:t>　</a:t>
            </a:r>
            <a:r>
              <a:rPr kumimoji="1" lang="ja-JP" altLang="en-US" sz="2000" dirty="0" smtClean="0"/>
              <a:t>： 上部構造重量（ｋＮ）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　　　　　</a:t>
            </a:r>
            <a:r>
              <a:rPr lang="en-US" altLang="ja-JP" sz="2400" dirty="0" err="1" smtClean="0"/>
              <a:t>Fz</a:t>
            </a:r>
            <a:r>
              <a:rPr lang="ja-JP" altLang="en-US" sz="2400" dirty="0" smtClean="0"/>
              <a:t>　 </a:t>
            </a:r>
            <a:r>
              <a:rPr lang="ja-JP" altLang="en-US" sz="2000" dirty="0" smtClean="0"/>
              <a:t>： 津波による上揚力（ｋＮ）・・・非浸水なので </a:t>
            </a:r>
            <a:r>
              <a:rPr lang="en-US" altLang="ja-JP" sz="2000" dirty="0" smtClean="0"/>
              <a:t>0</a:t>
            </a:r>
          </a:p>
          <a:p>
            <a:r>
              <a:rPr kumimoji="1" lang="ja-JP" altLang="en-US" sz="2400" dirty="0" smtClean="0"/>
              <a:t>　　　　</a:t>
            </a:r>
            <a:r>
              <a:rPr kumimoji="1" lang="en-US" altLang="ja-JP" sz="2400" dirty="0" smtClean="0"/>
              <a:t>μ</a:t>
            </a:r>
            <a:r>
              <a:rPr kumimoji="1" lang="ja-JP" altLang="en-US" sz="2400" dirty="0" smtClean="0"/>
              <a:t>　　 </a:t>
            </a:r>
            <a:r>
              <a:rPr kumimoji="1" lang="ja-JP" altLang="en-US" sz="2000" dirty="0" smtClean="0"/>
              <a:t>： 摩擦係数＝</a:t>
            </a:r>
            <a:r>
              <a:rPr kumimoji="1" lang="en-US" altLang="ja-JP" sz="2400" dirty="0" smtClean="0"/>
              <a:t>0.6</a:t>
            </a:r>
            <a:endParaRPr kumimoji="1" lang="en-US" altLang="ja-JP" sz="2000" dirty="0" smtClean="0"/>
          </a:p>
          <a:p>
            <a:r>
              <a:rPr kumimoji="1" lang="ja-JP" altLang="en-US" sz="2400" dirty="0" smtClean="0"/>
              <a:t>　　　　</a:t>
            </a:r>
            <a:r>
              <a:rPr lang="en-US" altLang="ja-JP" sz="2400" dirty="0" err="1" smtClean="0"/>
              <a:t>Fx</a:t>
            </a:r>
            <a:r>
              <a:rPr lang="en-US" altLang="ja-JP" sz="2400" dirty="0" smtClean="0"/>
              <a:t> </a:t>
            </a:r>
            <a:r>
              <a:rPr kumimoji="1" lang="ja-JP" altLang="en-US" sz="2400" dirty="0" smtClean="0"/>
              <a:t>　</a:t>
            </a:r>
            <a:r>
              <a:rPr lang="ja-JP" altLang="en-US" sz="2400" dirty="0"/>
              <a:t> </a:t>
            </a:r>
            <a:r>
              <a:rPr kumimoji="1" lang="ja-JP" altLang="en-US" sz="2000" dirty="0" smtClean="0"/>
              <a:t>： 水平作用力（水平波力＋衝突力 </a:t>
            </a:r>
            <a:r>
              <a:rPr kumimoji="1" lang="en-US" altLang="ja-JP" sz="2000" dirty="0" smtClean="0"/>
              <a:t>P=0.1</a:t>
            </a:r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W</a:t>
            </a:r>
            <a:r>
              <a:rPr kumimoji="1" lang="ja-JP" altLang="en-US" sz="2000" dirty="0" smtClean="0"/>
              <a:t>・</a:t>
            </a:r>
            <a:r>
              <a:rPr kumimoji="1" lang="en-US" altLang="ja-JP" sz="2400" dirty="0" smtClean="0"/>
              <a:t>v</a:t>
            </a:r>
            <a:r>
              <a:rPr kumimoji="1" lang="ja-JP" altLang="en-US" sz="2000" dirty="0" smtClean="0"/>
              <a:t>）</a:t>
            </a:r>
            <a:endParaRPr kumimoji="1" lang="en-US" altLang="ja-JP" sz="2000" dirty="0" smtClean="0"/>
          </a:p>
          <a:p>
            <a:r>
              <a:rPr lang="en-US" altLang="ja-JP" dirty="0" smtClean="0">
                <a:solidFill>
                  <a:srgbClr val="002060"/>
                </a:solidFill>
              </a:rPr>
              <a:t>※</a:t>
            </a:r>
            <a:r>
              <a:rPr lang="ja-JP" altLang="en-US" dirty="0" smtClean="0">
                <a:solidFill>
                  <a:srgbClr val="002060"/>
                </a:solidFill>
              </a:rPr>
              <a:t>最大津波高さ＜桁下高さなので、津波による上揚力</a:t>
            </a:r>
            <a:r>
              <a:rPr lang="ja-JP" altLang="en-US" sz="1600" dirty="0" smtClean="0">
                <a:solidFill>
                  <a:srgbClr val="002060"/>
                </a:solidFill>
              </a:rPr>
              <a:t>及び</a:t>
            </a:r>
            <a:r>
              <a:rPr lang="ja-JP" altLang="en-US" dirty="0" smtClean="0">
                <a:solidFill>
                  <a:srgbClr val="002060"/>
                </a:solidFill>
              </a:rPr>
              <a:t>水平波力は「ゼロ」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470980" y="3861048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・ＦＸ＝Ｐ＝</a:t>
            </a:r>
            <a:r>
              <a:rPr lang="en-US" altLang="ja-JP" sz="3200" dirty="0" smtClean="0">
                <a:latin typeface="Calibri" pitchFamily="34" charset="0"/>
              </a:rPr>
              <a:t>0.1×4,906×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6.0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dirty="0" smtClean="0">
                <a:latin typeface="Calibri" pitchFamily="34" charset="0"/>
              </a:rPr>
              <a:t>2,943.6</a:t>
            </a:r>
            <a:r>
              <a:rPr lang="en-US" altLang="ja-JP" sz="2400" dirty="0"/>
              <a:t>(</a:t>
            </a:r>
            <a:r>
              <a:rPr lang="en-US" altLang="ja-JP" sz="2400" dirty="0" err="1"/>
              <a:t>kN</a:t>
            </a:r>
            <a:r>
              <a:rPr lang="en-US" altLang="ja-JP" sz="2400" dirty="0"/>
              <a:t>)</a:t>
            </a:r>
            <a:endParaRPr lang="ja-JP" altLang="ja-JP" sz="3200" dirty="0">
              <a:latin typeface="Calibri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1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6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9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539969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■高石大橋の照査</a:t>
            </a:r>
            <a:endParaRPr kumimoji="1" lang="ja-JP" altLang="en-US" sz="3200" dirty="0"/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119090" y="4797152"/>
            <a:ext cx="90614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</a:t>
            </a:r>
            <a:r>
              <a:rPr lang="ja-JP" altLang="en-US" sz="2800" dirty="0" smtClean="0">
                <a:latin typeface="Calibri" pitchFamily="34" charset="0"/>
              </a:rPr>
              <a:t>安全判定</a:t>
            </a:r>
            <a:r>
              <a:rPr lang="ja-JP" altLang="en-US" sz="3200" dirty="0" smtClean="0">
                <a:latin typeface="Calibri" pitchFamily="34" charset="0"/>
              </a:rPr>
              <a:t>＝（</a:t>
            </a:r>
            <a:r>
              <a:rPr lang="en-US" altLang="ja-JP" sz="3200" dirty="0" smtClean="0">
                <a:latin typeface="Calibri" pitchFamily="34" charset="0"/>
              </a:rPr>
              <a:t>21,948+7,938/2</a:t>
            </a:r>
            <a:r>
              <a:rPr lang="ja-JP" altLang="ja-JP" sz="3200" dirty="0" smtClean="0">
                <a:latin typeface="Calibri" pitchFamily="34" charset="0"/>
              </a:rPr>
              <a:t>）</a:t>
            </a:r>
            <a:r>
              <a:rPr lang="en-US" altLang="ja-JP" sz="3200" dirty="0" smtClean="0">
                <a:latin typeface="Calibri" pitchFamily="34" charset="0"/>
              </a:rPr>
              <a:t>×0.3</a:t>
            </a:r>
            <a:r>
              <a:rPr lang="ja-JP" altLang="ja-JP" sz="3200" dirty="0" smtClean="0">
                <a:latin typeface="Calibri" pitchFamily="34" charset="0"/>
              </a:rPr>
              <a:t>／</a:t>
            </a:r>
            <a:r>
              <a:rPr lang="en-US" altLang="ja-JP" sz="3200" dirty="0" smtClean="0">
                <a:latin typeface="Calibri" pitchFamily="34" charset="0"/>
              </a:rPr>
              <a:t>2,943.6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b="1" dirty="0" smtClean="0">
                <a:latin typeface="Calibri" pitchFamily="34" charset="0"/>
              </a:rPr>
              <a:t>2.64</a:t>
            </a:r>
            <a:r>
              <a:rPr lang="ja-JP" altLang="en-US" sz="32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altLang="ja-JP" sz="32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r"/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・・・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OK</a:t>
            </a:r>
            <a:endParaRPr lang="ja-JP" altLang="ja-JP" sz="1400" b="1" dirty="0">
              <a:latin typeface="Calibri" pitchFamily="34" charset="0"/>
            </a:endParaRPr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122018" y="4293096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・ＦＸ＝Ｐ＝</a:t>
            </a:r>
            <a:r>
              <a:rPr lang="en-US" altLang="ja-JP" sz="3200" dirty="0" smtClean="0">
                <a:latin typeface="Calibri" pitchFamily="34" charset="0"/>
              </a:rPr>
              <a:t>0.1×4,906×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6.0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dirty="0" smtClean="0">
                <a:latin typeface="Calibri" pitchFamily="34" charset="0"/>
              </a:rPr>
              <a:t>2,943.6</a:t>
            </a:r>
            <a:r>
              <a:rPr lang="en-US" altLang="ja-JP" sz="2400" dirty="0"/>
              <a:t>(</a:t>
            </a:r>
            <a:r>
              <a:rPr lang="en-US" altLang="ja-JP" sz="2400" dirty="0" err="1"/>
              <a:t>kN</a:t>
            </a:r>
            <a:r>
              <a:rPr lang="en-US" altLang="ja-JP" sz="2400" dirty="0"/>
              <a:t>)</a:t>
            </a:r>
            <a:endParaRPr lang="ja-JP" altLang="ja-JP" sz="3200" dirty="0">
              <a:latin typeface="Calibri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9552" y="1604987"/>
            <a:ext cx="8426269" cy="2616101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ここに、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400" dirty="0" smtClean="0"/>
              <a:t>He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　：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L1 </a:t>
            </a:r>
            <a:r>
              <a:rPr lang="ja-JP" altLang="en-US" sz="2000" dirty="0" smtClean="0"/>
              <a:t>橋軸直角方向の設計水平力＝（</a:t>
            </a:r>
            <a:r>
              <a:rPr lang="en-US" altLang="ja-JP" sz="2000" dirty="0" err="1" smtClean="0"/>
              <a:t>Rd+Wp</a:t>
            </a:r>
            <a:r>
              <a:rPr lang="en-US" altLang="ja-JP" sz="2000" dirty="0" smtClean="0"/>
              <a:t>/2</a:t>
            </a:r>
            <a:r>
              <a:rPr lang="ja-JP" altLang="en-US" sz="2000" dirty="0" smtClean="0"/>
              <a:t>）・</a:t>
            </a:r>
            <a:r>
              <a:rPr lang="en-US" altLang="ja-JP" sz="2000" dirty="0" err="1" smtClean="0"/>
              <a:t>Kh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400" dirty="0" smtClean="0"/>
              <a:t>Rd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　</a:t>
            </a:r>
            <a:r>
              <a:rPr kumimoji="1" lang="ja-JP" altLang="en-US" sz="2000" dirty="0" smtClean="0"/>
              <a:t>： </a:t>
            </a:r>
            <a:r>
              <a:rPr lang="ja-JP" altLang="en-US" sz="2000" dirty="0" smtClean="0"/>
              <a:t>１</a:t>
            </a:r>
            <a:r>
              <a:rPr lang="ja-JP" altLang="en-US" sz="2000" dirty="0"/>
              <a:t>径</a:t>
            </a:r>
            <a:r>
              <a:rPr lang="ja-JP" altLang="en-US" sz="2000" dirty="0" smtClean="0"/>
              <a:t>間当り</a:t>
            </a:r>
            <a:r>
              <a:rPr lang="ja-JP" altLang="en-US" sz="2000" dirty="0"/>
              <a:t>上部構造</a:t>
            </a:r>
            <a:r>
              <a:rPr lang="ja-JP" altLang="en-US" sz="2000" dirty="0" smtClean="0"/>
              <a:t>重量（</a:t>
            </a:r>
            <a:r>
              <a:rPr lang="ja-JP" altLang="en-US" sz="2000" dirty="0"/>
              <a:t>ｋＮ</a:t>
            </a:r>
            <a:r>
              <a:rPr lang="ja-JP" altLang="en-US" sz="2000" dirty="0" smtClean="0"/>
              <a:t>）</a:t>
            </a:r>
            <a:endParaRPr kumimoji="1" lang="en-US" altLang="ja-JP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400" dirty="0" err="1" smtClean="0"/>
              <a:t>Wp</a:t>
            </a:r>
            <a:r>
              <a:rPr lang="ja-JP" altLang="en-US" sz="2000" dirty="0" smtClean="0"/>
              <a:t>　： 橋脚</a:t>
            </a:r>
            <a:r>
              <a:rPr lang="ja-JP" altLang="en-US" sz="2000" dirty="0"/>
              <a:t>自重（ｋＮ）</a:t>
            </a:r>
            <a:endParaRPr lang="en-US" altLang="ja-JP" sz="2000" dirty="0" smtClean="0"/>
          </a:p>
          <a:p>
            <a:r>
              <a:rPr lang="ja-JP" altLang="en-US" sz="2000" dirty="0"/>
              <a:t>　　</a:t>
            </a:r>
            <a:r>
              <a:rPr lang="en-US" altLang="ja-JP" sz="2400" dirty="0" err="1" smtClean="0"/>
              <a:t>Kh</a:t>
            </a:r>
            <a:r>
              <a:rPr lang="ja-JP" altLang="en-US" sz="2000" dirty="0"/>
              <a:t>　 </a:t>
            </a:r>
            <a:r>
              <a:rPr lang="ja-JP" altLang="en-US" sz="2000" dirty="0" smtClean="0"/>
              <a:t>： </a:t>
            </a:r>
            <a:r>
              <a:rPr lang="en-US" altLang="ja-JP" sz="2000" dirty="0" smtClean="0"/>
              <a:t>L1</a:t>
            </a:r>
            <a:r>
              <a:rPr lang="ja-JP" altLang="en-US" sz="2000" dirty="0" smtClean="0"/>
              <a:t>設計水平震度＝</a:t>
            </a:r>
            <a:r>
              <a:rPr lang="en-US" altLang="ja-JP" sz="2000" dirty="0" smtClean="0"/>
              <a:t>0.30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Ⅲ</a:t>
            </a:r>
            <a:r>
              <a:rPr lang="ja-JP" altLang="en-US" sz="2000" dirty="0" smtClean="0"/>
              <a:t>種地盤）</a:t>
            </a:r>
            <a:endParaRPr lang="ja-JP" altLang="en-US" sz="2000" dirty="0"/>
          </a:p>
          <a:p>
            <a:r>
              <a:rPr lang="ja-JP" altLang="en-US" sz="2000" dirty="0" smtClean="0"/>
              <a:t>　　</a:t>
            </a:r>
            <a:r>
              <a:rPr lang="en-US" altLang="ja-JP" sz="2400" dirty="0" err="1" smtClean="0"/>
              <a:t>Fx</a:t>
            </a:r>
            <a:r>
              <a:rPr lang="ja-JP" altLang="en-US" sz="2400" dirty="0" smtClean="0"/>
              <a:t>　 </a:t>
            </a:r>
            <a:r>
              <a:rPr lang="ja-JP" altLang="en-US" sz="2000" dirty="0" smtClean="0"/>
              <a:t>： 水平</a:t>
            </a:r>
            <a:r>
              <a:rPr lang="ja-JP" altLang="en-US" sz="2000" dirty="0"/>
              <a:t>作用力（水平波力＋衝突力 </a:t>
            </a:r>
            <a:r>
              <a:rPr lang="en-US" altLang="ja-JP" sz="2000" dirty="0"/>
              <a:t>P=0.1</a:t>
            </a:r>
            <a:r>
              <a:rPr lang="ja-JP" altLang="en-US" sz="2000" dirty="0"/>
              <a:t>・</a:t>
            </a:r>
            <a:r>
              <a:rPr lang="en-US" altLang="ja-JP" sz="2000" dirty="0"/>
              <a:t>W</a:t>
            </a:r>
            <a:r>
              <a:rPr lang="ja-JP" altLang="en-US" sz="2000" dirty="0"/>
              <a:t>・</a:t>
            </a:r>
            <a:r>
              <a:rPr lang="ja-JP" altLang="en-US" sz="2400" dirty="0"/>
              <a:t>ｖ</a:t>
            </a:r>
            <a:r>
              <a:rPr lang="ja-JP" altLang="en-US" sz="2000" dirty="0"/>
              <a:t>）</a:t>
            </a:r>
          </a:p>
          <a:p>
            <a:r>
              <a:rPr lang="ja-JP" altLang="en-US" sz="2000" dirty="0"/>
              <a:t>　</a:t>
            </a:r>
            <a:r>
              <a:rPr lang="en-US" altLang="ja-JP" dirty="0">
                <a:solidFill>
                  <a:srgbClr val="002060"/>
                </a:solidFill>
              </a:rPr>
              <a:t>※</a:t>
            </a:r>
            <a:r>
              <a:rPr lang="ja-JP" altLang="en-US" dirty="0">
                <a:solidFill>
                  <a:srgbClr val="002060"/>
                </a:solidFill>
              </a:rPr>
              <a:t>最大津波高さ＜桁下高さなので、津波による上揚力及び水平波力は「ゼロ」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1520" y="1044025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◇</a:t>
            </a:r>
            <a:r>
              <a:rPr lang="ja-JP" altLang="en-US" sz="2800" dirty="0"/>
              <a:t>下部構造の影響照査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＝Ｈｅ</a:t>
            </a:r>
            <a:r>
              <a:rPr lang="ja-JP" altLang="ja-JP" sz="2800" b="1" dirty="0" smtClean="0">
                <a:solidFill>
                  <a:srgbClr val="FF0000"/>
                </a:solidFill>
                <a:latin typeface="Calibri" pitchFamily="34" charset="0"/>
              </a:rPr>
              <a:t>／</a:t>
            </a:r>
            <a:r>
              <a:rPr lang="ja-JP" altLang="ja-JP" sz="2800" b="1" dirty="0">
                <a:solidFill>
                  <a:srgbClr val="FF0000"/>
                </a:solidFill>
                <a:latin typeface="Calibri" pitchFamily="34" charset="0"/>
              </a:rPr>
              <a:t>Ｆｘ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以上</a:t>
            </a:r>
            <a:endParaRPr kumimoji="1" lang="ja-JP" altLang="en-US" sz="2800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18161"/>
              </p:ext>
            </p:extLst>
          </p:nvPr>
        </p:nvGraphicFramePr>
        <p:xfrm>
          <a:off x="53565" y="5845342"/>
          <a:ext cx="9069453" cy="99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2" name="ワークシート" r:id="rId3" imgW="12125214" imgH="1324024" progId="Excel.Sheet.12">
                  <p:embed/>
                </p:oleObj>
              </mc:Choice>
              <mc:Fallback>
                <p:oleObj name="ワークシート" r:id="rId3" imgW="12125214" imgH="1324024" progId="Excel.Sheet.12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5" y="5845342"/>
                        <a:ext cx="9069453" cy="99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1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7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1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592813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■大津川大橋の照査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118804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◇</a:t>
            </a:r>
            <a:r>
              <a:rPr kumimoji="1" lang="ja-JP" altLang="en-US" sz="2800" dirty="0" smtClean="0"/>
              <a:t>上部構造の流出判定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＝</a:t>
            </a:r>
            <a:r>
              <a:rPr lang="ja-JP" altLang="ja-JP" sz="2800" b="1" dirty="0">
                <a:solidFill>
                  <a:srgbClr val="FF0000"/>
                </a:solidFill>
                <a:latin typeface="Calibri" pitchFamily="34" charset="0"/>
              </a:rPr>
              <a:t>（Ｗｄ－Ｆｚ）μ／Ｆｘ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>
                <a:solidFill>
                  <a:srgbClr val="FF0000"/>
                </a:solidFill>
                <a:latin typeface="Calibri" pitchFamily="34" charset="0"/>
              </a:rPr>
              <a:t>以上</a:t>
            </a:r>
            <a:endParaRPr kumimoji="1" lang="ja-JP" altLang="en-US" sz="2800" dirty="0"/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442618" y="4077072"/>
            <a:ext cx="85938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</a:t>
            </a:r>
            <a:r>
              <a:rPr lang="ja-JP" altLang="en-US" sz="2800" dirty="0" smtClean="0">
                <a:latin typeface="Calibri" pitchFamily="34" charset="0"/>
              </a:rPr>
              <a:t>安全判定</a:t>
            </a:r>
            <a:endParaRPr lang="en-US" altLang="ja-JP" sz="2800" dirty="0" smtClean="0">
              <a:latin typeface="Calibri" pitchFamily="34" charset="0"/>
            </a:endParaRPr>
          </a:p>
          <a:p>
            <a:r>
              <a:rPr lang="ja-JP" altLang="en-US" sz="2800" dirty="0">
                <a:latin typeface="Calibri" pitchFamily="34" charset="0"/>
              </a:rPr>
              <a:t>　</a:t>
            </a:r>
            <a:r>
              <a:rPr lang="ja-JP" altLang="en-US" sz="3200" dirty="0" smtClean="0">
                <a:latin typeface="Calibri" pitchFamily="34" charset="0"/>
              </a:rPr>
              <a:t>＝（</a:t>
            </a:r>
            <a:r>
              <a:rPr lang="en-US" altLang="ja-JP" sz="3200" dirty="0" smtClean="0">
                <a:latin typeface="Calibri" pitchFamily="34" charset="0"/>
              </a:rPr>
              <a:t>8,905</a:t>
            </a:r>
            <a:r>
              <a:rPr lang="ja-JP" altLang="ja-JP" sz="3200" dirty="0" smtClean="0">
                <a:latin typeface="Calibri" pitchFamily="34" charset="0"/>
              </a:rPr>
              <a:t>－</a:t>
            </a:r>
            <a:r>
              <a:rPr lang="en-US" altLang="ja-JP" sz="3200" dirty="0" smtClean="0">
                <a:latin typeface="Calibri" pitchFamily="34" charset="0"/>
              </a:rPr>
              <a:t>1,452</a:t>
            </a:r>
            <a:r>
              <a:rPr lang="ja-JP" altLang="ja-JP" sz="3200" dirty="0" smtClean="0">
                <a:latin typeface="Calibri" pitchFamily="34" charset="0"/>
              </a:rPr>
              <a:t>）</a:t>
            </a:r>
            <a:r>
              <a:rPr lang="en-US" altLang="ja-JP" sz="3200" dirty="0" smtClean="0">
                <a:latin typeface="Calibri" pitchFamily="34" charset="0"/>
              </a:rPr>
              <a:t>×0.6</a:t>
            </a:r>
            <a:r>
              <a:rPr lang="ja-JP" altLang="ja-JP" sz="3200" dirty="0" smtClean="0">
                <a:latin typeface="Calibri" pitchFamily="34" charset="0"/>
              </a:rPr>
              <a:t>／</a:t>
            </a:r>
            <a:r>
              <a:rPr lang="ja-JP" altLang="en-US" sz="3200" dirty="0" smtClean="0">
                <a:latin typeface="Calibri" pitchFamily="34" charset="0"/>
              </a:rPr>
              <a:t>（</a:t>
            </a:r>
            <a:r>
              <a:rPr lang="en-US" altLang="ja-JP" sz="3200" dirty="0" smtClean="0">
                <a:latin typeface="Calibri" pitchFamily="34" charset="0"/>
              </a:rPr>
              <a:t>22.3+1,471.8</a:t>
            </a:r>
            <a:r>
              <a:rPr lang="ja-JP" altLang="en-US" sz="3200" dirty="0" smtClean="0">
                <a:latin typeface="Calibri" pitchFamily="34" charset="0"/>
              </a:rPr>
              <a:t>）＝</a:t>
            </a:r>
            <a:r>
              <a:rPr lang="en-US" altLang="ja-JP" sz="3200" b="1" dirty="0" smtClean="0">
                <a:latin typeface="Calibri" pitchFamily="34" charset="0"/>
              </a:rPr>
              <a:t>2.99</a:t>
            </a:r>
            <a:r>
              <a:rPr lang="ja-JP" altLang="en-US" sz="32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altLang="ja-JP" sz="32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r"/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＞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1.0</a:t>
            </a:r>
            <a:r>
              <a:rPr lang="ja-JP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・・・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OK</a:t>
            </a:r>
            <a:endParaRPr lang="ja-JP" altLang="ja-JP" sz="1400" b="1" dirty="0"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1772816"/>
            <a:ext cx="8352928" cy="1569660"/>
          </a:xfrm>
          <a:prstGeom prst="rect">
            <a:avLst/>
          </a:prstGeom>
          <a:noFill/>
          <a:ln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ここに、</a:t>
            </a:r>
            <a:r>
              <a:rPr lang="ja-JP" altLang="en-US" sz="2000" dirty="0"/>
              <a:t>　</a:t>
            </a:r>
            <a:r>
              <a:rPr lang="en-US" altLang="ja-JP" sz="2400" dirty="0" err="1" smtClean="0"/>
              <a:t>Wd</a:t>
            </a:r>
            <a:r>
              <a:rPr lang="ja-JP" altLang="en-US" sz="2400" dirty="0" smtClean="0"/>
              <a:t>  </a:t>
            </a:r>
            <a:r>
              <a:rPr kumimoji="1" lang="ja-JP" altLang="en-US" sz="2000" dirty="0" smtClean="0"/>
              <a:t>： 上部構造重量（ｋＮ）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　　　　　　</a:t>
            </a:r>
            <a:r>
              <a:rPr lang="en-US" altLang="ja-JP" sz="2400" dirty="0" err="1" smtClean="0"/>
              <a:t>Fz</a:t>
            </a:r>
            <a:r>
              <a:rPr lang="en-US" altLang="ja-JP" sz="2400" dirty="0" smtClean="0"/>
              <a:t>  </a:t>
            </a:r>
            <a:r>
              <a:rPr lang="ja-JP" altLang="en-US" sz="2400" dirty="0" smtClean="0"/>
              <a:t> </a:t>
            </a:r>
            <a:r>
              <a:rPr lang="ja-JP" altLang="en-US" sz="2000" dirty="0" smtClean="0"/>
              <a:t>： 津波による上揚力（ｋＮ）</a:t>
            </a:r>
            <a:endParaRPr lang="en-US" altLang="ja-JP" sz="2000" dirty="0" smtClean="0"/>
          </a:p>
          <a:p>
            <a:r>
              <a:rPr kumimoji="1" lang="ja-JP" altLang="en-US" sz="2400" dirty="0" smtClean="0"/>
              <a:t>　　　　  </a:t>
            </a:r>
            <a:r>
              <a:rPr kumimoji="1" lang="en-US" altLang="ja-JP" sz="2400" dirty="0" smtClean="0"/>
              <a:t>μ</a:t>
            </a:r>
            <a:r>
              <a:rPr kumimoji="1" lang="ja-JP" altLang="en-US" sz="2400" dirty="0" smtClean="0"/>
              <a:t>　</a:t>
            </a:r>
            <a:r>
              <a:rPr lang="ja-JP" altLang="en-US" sz="2400" dirty="0"/>
              <a:t> </a:t>
            </a:r>
            <a:r>
              <a:rPr lang="ja-JP" altLang="en-US" sz="2400" dirty="0" smtClean="0"/>
              <a:t>  </a:t>
            </a:r>
            <a:r>
              <a:rPr kumimoji="1" lang="ja-JP" altLang="en-US" sz="2000" dirty="0" smtClean="0"/>
              <a:t>： 摩擦係数＝</a:t>
            </a:r>
            <a:r>
              <a:rPr kumimoji="1" lang="en-US" altLang="ja-JP" sz="2400" dirty="0" smtClean="0"/>
              <a:t>0.6</a:t>
            </a:r>
            <a:endParaRPr kumimoji="1" lang="en-US" altLang="ja-JP" sz="2000" dirty="0" smtClean="0"/>
          </a:p>
          <a:p>
            <a:r>
              <a:rPr kumimoji="1" lang="ja-JP" altLang="en-US" sz="2400" dirty="0" smtClean="0"/>
              <a:t>　　　　  </a:t>
            </a:r>
            <a:r>
              <a:rPr lang="en-US" altLang="ja-JP" sz="2400" dirty="0" err="1" smtClean="0"/>
              <a:t>Fx</a:t>
            </a:r>
            <a:r>
              <a:rPr kumimoji="1" lang="ja-JP" altLang="en-US" sz="2400" dirty="0" smtClean="0"/>
              <a:t>    </a:t>
            </a:r>
            <a:r>
              <a:rPr kumimoji="1" lang="ja-JP" altLang="en-US" sz="2000" dirty="0" smtClean="0"/>
              <a:t>： 水平作用力（水平波力</a:t>
            </a:r>
            <a:r>
              <a:rPr kumimoji="1" lang="en-US" altLang="ja-JP" sz="2000" dirty="0" smtClean="0"/>
              <a:t>2.33</a:t>
            </a:r>
            <a:r>
              <a:rPr lang="ja-JP" altLang="en-US" sz="1400" dirty="0"/>
              <a:t>（ｋＮ</a:t>
            </a:r>
            <a:r>
              <a:rPr lang="en-US" altLang="ja-JP" sz="1400" dirty="0"/>
              <a:t>/</a:t>
            </a:r>
            <a:r>
              <a:rPr lang="ja-JP" altLang="en-US" sz="1400" dirty="0" err="1"/>
              <a:t>ｍ</a:t>
            </a:r>
            <a:r>
              <a:rPr lang="en-US" altLang="ja-JP" sz="1400" dirty="0"/>
              <a:t>2</a:t>
            </a:r>
            <a:r>
              <a:rPr lang="ja-JP" altLang="en-US" sz="1400" dirty="0"/>
              <a:t>）</a:t>
            </a:r>
            <a:r>
              <a:rPr lang="ja-JP" altLang="en-US" sz="2000" dirty="0"/>
              <a:t>＋</a:t>
            </a:r>
            <a:r>
              <a:rPr kumimoji="1" lang="ja-JP" altLang="en-US" sz="2000" dirty="0" smtClean="0"/>
              <a:t>衝突力 </a:t>
            </a:r>
            <a:r>
              <a:rPr kumimoji="1" lang="en-US" altLang="ja-JP" sz="2000" dirty="0" smtClean="0"/>
              <a:t>P=0.1</a:t>
            </a:r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W</a:t>
            </a:r>
            <a:r>
              <a:rPr kumimoji="1" lang="ja-JP" altLang="en-US" sz="2000" dirty="0" smtClean="0"/>
              <a:t>・</a:t>
            </a:r>
            <a:r>
              <a:rPr lang="en-US" altLang="ja-JP" sz="2400" dirty="0"/>
              <a:t>v</a:t>
            </a:r>
            <a:r>
              <a:rPr kumimoji="1" lang="ja-JP" altLang="en-US" sz="2000" dirty="0" smtClean="0"/>
              <a:t>）</a:t>
            </a:r>
            <a:endParaRPr kumimoji="1" lang="en-US" altLang="ja-JP" sz="2000" dirty="0" smtClean="0"/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467544" y="3429000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Calibri" pitchFamily="34" charset="0"/>
              </a:rPr>
              <a:t>・</a:t>
            </a:r>
            <a:r>
              <a:rPr lang="ja-JP" altLang="en-US" sz="2800" dirty="0" smtClean="0">
                <a:latin typeface="Calibri" pitchFamily="34" charset="0"/>
              </a:rPr>
              <a:t>衝突力</a:t>
            </a:r>
            <a:r>
              <a:rPr lang="ja-JP" altLang="en-US" sz="3000" dirty="0" smtClean="0">
                <a:latin typeface="Calibri" pitchFamily="34" charset="0"/>
              </a:rPr>
              <a:t>Ｐ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dirty="0" smtClean="0">
                <a:latin typeface="Calibri" pitchFamily="34" charset="0"/>
              </a:rPr>
              <a:t>0.1×4,906×</a:t>
            </a:r>
            <a:r>
              <a:rPr lang="en-US" altLang="ja-JP" sz="3200" b="1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altLang="ja-JP" sz="3200" b="1" dirty="0" smtClean="0">
                <a:solidFill>
                  <a:srgbClr val="FF0000"/>
                </a:solidFill>
                <a:latin typeface="Calibri" pitchFamily="34" charset="0"/>
              </a:rPr>
              <a:t>.0</a:t>
            </a:r>
            <a:r>
              <a:rPr lang="ja-JP" altLang="en-US" sz="3200" dirty="0" smtClean="0">
                <a:latin typeface="Calibri" pitchFamily="34" charset="0"/>
              </a:rPr>
              <a:t>＝</a:t>
            </a:r>
            <a:r>
              <a:rPr lang="en-US" altLang="ja-JP" sz="3200" dirty="0" smtClean="0">
                <a:latin typeface="Calibri" pitchFamily="34" charset="0"/>
              </a:rPr>
              <a:t>1,471.8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kN</a:t>
            </a:r>
            <a:r>
              <a:rPr lang="en-US" altLang="ja-JP" sz="2400" dirty="0"/>
              <a:t>)</a:t>
            </a:r>
            <a:endParaRPr lang="ja-JP" altLang="ja-JP" sz="3200" dirty="0">
              <a:latin typeface="Calibri" pitchFamily="34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890190"/>
              </p:ext>
            </p:extLst>
          </p:nvPr>
        </p:nvGraphicFramePr>
        <p:xfrm>
          <a:off x="13716" y="5646732"/>
          <a:ext cx="9094788" cy="113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6" name="ワークシート" r:id="rId3" imgW="12182427" imgH="1342920" progId="Excel.Sheet.12">
                  <p:embed/>
                </p:oleObj>
              </mc:Choice>
              <mc:Fallback>
                <p:oleObj name="ワークシート" r:id="rId3" imgW="12182427" imgH="1342920" progId="Excel.Sheet.12">
                  <p:embed/>
                  <p:pic>
                    <p:nvPicPr>
                      <p:cNvPr id="0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" y="5646732"/>
                        <a:ext cx="9094788" cy="1139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2700" y="19050"/>
            <a:ext cx="9118600" cy="560388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 smtClean="0">
                <a:solidFill>
                  <a:schemeClr val="bg1"/>
                </a:solidFill>
                <a:latin typeface="+mn-ea"/>
              </a:rPr>
              <a:t>２－１　</a:t>
            </a:r>
            <a:r>
              <a:rPr lang="ja-JP" altLang="en-US" sz="2400" b="1" dirty="0">
                <a:solidFill>
                  <a:schemeClr val="bg1"/>
                </a:solidFill>
              </a:rPr>
              <a:t>道路施設（橋梁）の詳細点検結果について　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xfrm>
            <a:off x="6974904" y="64482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EF1E26BA-02DF-436C-9BBF-9F4051A0F4AE}" type="slidenum">
              <a:rPr lang="ja-JP" altLang="en-US" sz="1600">
                <a:solidFill>
                  <a:srgbClr val="898989"/>
                </a:solidFill>
              </a:rPr>
              <a:pPr/>
              <a:t>8</a:t>
            </a:fld>
            <a:endParaRPr lang="en-US" altLang="ja-JP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2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5D8A7E02EDC604982D23CFE2CF50F58" ma:contentTypeVersion="0" ma:contentTypeDescription="新しいドキュメントを作成します。" ma:contentTypeScope="" ma:versionID="ffce3552caf726e9fa99cb40449e37a1">
  <xsd:schema xmlns:xsd="http://www.w3.org/2001/XMLSchema" xmlns:p="http://schemas.microsoft.com/office/2006/metadata/properties" targetNamespace="http://schemas.microsoft.com/office/2006/metadata/properties" ma:root="true" ma:fieldsID="f4cff559f9a06213828a8956bc5bb2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 ma:readOnly="true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F3087-AE52-43C4-A835-D219AC0669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B582FA7-42A7-491E-9CFE-E4EF0CB17922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E8ACEC3-0752-44C9-BDDF-F50AB70ECD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7255</TotalTime>
  <Words>1353</Words>
  <Application>Microsoft Office PowerPoint</Application>
  <PresentationFormat>画面に合わせる (4:3)</PresentationFormat>
  <Paragraphs>586</Paragraphs>
  <Slides>16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8" baseType="lpstr">
      <vt:lpstr>Office ​​テーマ</vt:lpstr>
      <vt:lpstr>ワークシート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大阪府庁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各構造物の詳細点検結果 （揺れ・液状化）</dc:title>
  <dc:creator>大阪府庁</dc:creator>
  <cp:lastModifiedBy>大阪府庁</cp:lastModifiedBy>
  <cp:revision>440</cp:revision>
  <cp:lastPrinted>2014-08-20T12:38:35Z</cp:lastPrinted>
  <dcterms:created xsi:type="dcterms:W3CDTF">2013-09-24T01:48:38Z</dcterms:created>
  <dcterms:modified xsi:type="dcterms:W3CDTF">2014-08-20T12:39:24Z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0x010100F5D8A7E02EDC604982D23CFE2CF50F58</vt:lpwstr>
  </property>
</Properties>
</file>