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58" r:id="rId7"/>
    <p:sldId id="259" r:id="rId8"/>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A7D3FF"/>
    <a:srgbClr val="BEFF7D"/>
    <a:srgbClr val="FF8BE1"/>
    <a:srgbClr val="FFAB2F"/>
    <a:srgbClr val="8BC5FF"/>
    <a:srgbClr val="99FF33"/>
    <a:srgbClr val="FFCC81"/>
    <a:srgbClr val="FFB64B"/>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12" autoAdjust="0"/>
    <p:restoredTop sz="94660"/>
  </p:normalViewPr>
  <p:slideViewPr>
    <p:cSldViewPr snapToGrid="0">
      <p:cViewPr varScale="1">
        <p:scale>
          <a:sx n="52" d="100"/>
          <a:sy n="52" d="100"/>
        </p:scale>
        <p:origin x="2238"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E937D653-A139-4046-8D3E-A27D843858EA}" type="datetimeFigureOut">
              <a:rPr kumimoji="1" lang="ja-JP" altLang="en-US" smtClean="0"/>
              <a:t>2020/8/17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5BFD025-567A-4E39-ACBF-9DD9A050AD18}" type="slidenum">
              <a:rPr kumimoji="1" lang="ja-JP" altLang="en-US" smtClean="0"/>
              <a:t>‹#›</a:t>
            </a:fld>
            <a:endParaRPr kumimoji="1" lang="ja-JP" altLang="en-US"/>
          </a:p>
        </p:txBody>
      </p:sp>
    </p:spTree>
    <p:extLst>
      <p:ext uri="{BB962C8B-B14F-4D97-AF65-F5344CB8AC3E}">
        <p14:creationId xmlns:p14="http://schemas.microsoft.com/office/powerpoint/2010/main" val="511828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937D653-A139-4046-8D3E-A27D843858EA}" type="datetimeFigureOut">
              <a:rPr kumimoji="1" lang="ja-JP" altLang="en-US" smtClean="0"/>
              <a:t>2020/8/17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5BFD025-567A-4E39-ACBF-9DD9A050AD18}" type="slidenum">
              <a:rPr kumimoji="1" lang="ja-JP" altLang="en-US" smtClean="0"/>
              <a:t>‹#›</a:t>
            </a:fld>
            <a:endParaRPr kumimoji="1" lang="ja-JP" altLang="en-US"/>
          </a:p>
        </p:txBody>
      </p:sp>
    </p:spTree>
    <p:extLst>
      <p:ext uri="{BB962C8B-B14F-4D97-AF65-F5344CB8AC3E}">
        <p14:creationId xmlns:p14="http://schemas.microsoft.com/office/powerpoint/2010/main" val="4056525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937D653-A139-4046-8D3E-A27D843858EA}" type="datetimeFigureOut">
              <a:rPr kumimoji="1" lang="ja-JP" altLang="en-US" smtClean="0"/>
              <a:t>2020/8/17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5BFD025-567A-4E39-ACBF-9DD9A050AD18}" type="slidenum">
              <a:rPr kumimoji="1" lang="ja-JP" altLang="en-US" smtClean="0"/>
              <a:t>‹#›</a:t>
            </a:fld>
            <a:endParaRPr kumimoji="1" lang="ja-JP" altLang="en-US"/>
          </a:p>
        </p:txBody>
      </p:sp>
    </p:spTree>
    <p:extLst>
      <p:ext uri="{BB962C8B-B14F-4D97-AF65-F5344CB8AC3E}">
        <p14:creationId xmlns:p14="http://schemas.microsoft.com/office/powerpoint/2010/main" val="1163260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937D653-A139-4046-8D3E-A27D843858EA}" type="datetimeFigureOut">
              <a:rPr kumimoji="1" lang="ja-JP" altLang="en-US" smtClean="0"/>
              <a:t>2020/8/17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5BFD025-567A-4E39-ACBF-9DD9A050AD18}" type="slidenum">
              <a:rPr kumimoji="1" lang="ja-JP" altLang="en-US" smtClean="0"/>
              <a:t>‹#›</a:t>
            </a:fld>
            <a:endParaRPr kumimoji="1" lang="ja-JP" altLang="en-US"/>
          </a:p>
        </p:txBody>
      </p:sp>
    </p:spTree>
    <p:extLst>
      <p:ext uri="{BB962C8B-B14F-4D97-AF65-F5344CB8AC3E}">
        <p14:creationId xmlns:p14="http://schemas.microsoft.com/office/powerpoint/2010/main" val="2036951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E937D653-A139-4046-8D3E-A27D843858EA}" type="datetimeFigureOut">
              <a:rPr kumimoji="1" lang="ja-JP" altLang="en-US" smtClean="0"/>
              <a:t>2020/8/17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5BFD025-567A-4E39-ACBF-9DD9A050AD18}" type="slidenum">
              <a:rPr kumimoji="1" lang="ja-JP" altLang="en-US" smtClean="0"/>
              <a:t>‹#›</a:t>
            </a:fld>
            <a:endParaRPr kumimoji="1" lang="ja-JP" altLang="en-US"/>
          </a:p>
        </p:txBody>
      </p:sp>
    </p:spTree>
    <p:extLst>
      <p:ext uri="{BB962C8B-B14F-4D97-AF65-F5344CB8AC3E}">
        <p14:creationId xmlns:p14="http://schemas.microsoft.com/office/powerpoint/2010/main" val="750953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E937D653-A139-4046-8D3E-A27D843858EA}" type="datetimeFigureOut">
              <a:rPr kumimoji="1" lang="ja-JP" altLang="en-US" smtClean="0"/>
              <a:t>2020/8/17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5BFD025-567A-4E39-ACBF-9DD9A050AD18}" type="slidenum">
              <a:rPr kumimoji="1" lang="ja-JP" altLang="en-US" smtClean="0"/>
              <a:t>‹#›</a:t>
            </a:fld>
            <a:endParaRPr kumimoji="1" lang="ja-JP" altLang="en-US"/>
          </a:p>
        </p:txBody>
      </p:sp>
    </p:spTree>
    <p:extLst>
      <p:ext uri="{BB962C8B-B14F-4D97-AF65-F5344CB8AC3E}">
        <p14:creationId xmlns:p14="http://schemas.microsoft.com/office/powerpoint/2010/main" val="3166153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E937D653-A139-4046-8D3E-A27D843858EA}" type="datetimeFigureOut">
              <a:rPr kumimoji="1" lang="ja-JP" altLang="en-US" smtClean="0"/>
              <a:t>2020/8/17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5BFD025-567A-4E39-ACBF-9DD9A050AD18}" type="slidenum">
              <a:rPr kumimoji="1" lang="ja-JP" altLang="en-US" smtClean="0"/>
              <a:t>‹#›</a:t>
            </a:fld>
            <a:endParaRPr kumimoji="1" lang="ja-JP" altLang="en-US"/>
          </a:p>
        </p:txBody>
      </p:sp>
    </p:spTree>
    <p:extLst>
      <p:ext uri="{BB962C8B-B14F-4D97-AF65-F5344CB8AC3E}">
        <p14:creationId xmlns:p14="http://schemas.microsoft.com/office/powerpoint/2010/main" val="1188596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E937D653-A139-4046-8D3E-A27D843858EA}" type="datetimeFigureOut">
              <a:rPr kumimoji="1" lang="ja-JP" altLang="en-US" smtClean="0"/>
              <a:t>2020/8/17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5BFD025-567A-4E39-ACBF-9DD9A050AD18}" type="slidenum">
              <a:rPr kumimoji="1" lang="ja-JP" altLang="en-US" smtClean="0"/>
              <a:t>‹#›</a:t>
            </a:fld>
            <a:endParaRPr kumimoji="1" lang="ja-JP" altLang="en-US"/>
          </a:p>
        </p:txBody>
      </p:sp>
    </p:spTree>
    <p:extLst>
      <p:ext uri="{BB962C8B-B14F-4D97-AF65-F5344CB8AC3E}">
        <p14:creationId xmlns:p14="http://schemas.microsoft.com/office/powerpoint/2010/main" val="3525901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37D653-A139-4046-8D3E-A27D843858EA}" type="datetimeFigureOut">
              <a:rPr kumimoji="1" lang="ja-JP" altLang="en-US" smtClean="0"/>
              <a:t>2020/8/17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5BFD025-567A-4E39-ACBF-9DD9A050AD18}" type="slidenum">
              <a:rPr kumimoji="1" lang="ja-JP" altLang="en-US" smtClean="0"/>
              <a:t>‹#›</a:t>
            </a:fld>
            <a:endParaRPr kumimoji="1" lang="ja-JP" altLang="en-US"/>
          </a:p>
        </p:txBody>
      </p:sp>
    </p:spTree>
    <p:extLst>
      <p:ext uri="{BB962C8B-B14F-4D97-AF65-F5344CB8AC3E}">
        <p14:creationId xmlns:p14="http://schemas.microsoft.com/office/powerpoint/2010/main" val="745981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937D653-A139-4046-8D3E-A27D843858EA}" type="datetimeFigureOut">
              <a:rPr kumimoji="1" lang="ja-JP" altLang="en-US" smtClean="0"/>
              <a:t>2020/8/17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5BFD025-567A-4E39-ACBF-9DD9A050AD18}" type="slidenum">
              <a:rPr kumimoji="1" lang="ja-JP" altLang="en-US" smtClean="0"/>
              <a:t>‹#›</a:t>
            </a:fld>
            <a:endParaRPr kumimoji="1" lang="ja-JP" altLang="en-US"/>
          </a:p>
        </p:txBody>
      </p:sp>
    </p:spTree>
    <p:extLst>
      <p:ext uri="{BB962C8B-B14F-4D97-AF65-F5344CB8AC3E}">
        <p14:creationId xmlns:p14="http://schemas.microsoft.com/office/powerpoint/2010/main" val="4273513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937D653-A139-4046-8D3E-A27D843858EA}" type="datetimeFigureOut">
              <a:rPr kumimoji="1" lang="ja-JP" altLang="en-US" smtClean="0"/>
              <a:t>2020/8/17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5BFD025-567A-4E39-ACBF-9DD9A050AD18}" type="slidenum">
              <a:rPr kumimoji="1" lang="ja-JP" altLang="en-US" smtClean="0"/>
              <a:t>‹#›</a:t>
            </a:fld>
            <a:endParaRPr kumimoji="1" lang="ja-JP" altLang="en-US"/>
          </a:p>
        </p:txBody>
      </p:sp>
    </p:spTree>
    <p:extLst>
      <p:ext uri="{BB962C8B-B14F-4D97-AF65-F5344CB8AC3E}">
        <p14:creationId xmlns:p14="http://schemas.microsoft.com/office/powerpoint/2010/main" val="2124552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8BE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E937D653-A139-4046-8D3E-A27D843858EA}" type="datetimeFigureOut">
              <a:rPr kumimoji="1" lang="ja-JP" altLang="en-US" smtClean="0"/>
              <a:t>2020/8/17</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5BFD025-567A-4E39-ACBF-9DD9A050AD18}" type="slidenum">
              <a:rPr kumimoji="1" lang="ja-JP" altLang="en-US" smtClean="0"/>
              <a:t>‹#›</a:t>
            </a:fld>
            <a:endParaRPr kumimoji="1" lang="ja-JP" altLang="en-US"/>
          </a:p>
        </p:txBody>
      </p:sp>
    </p:spTree>
    <p:extLst>
      <p:ext uri="{BB962C8B-B14F-4D97-AF65-F5344CB8AC3E}">
        <p14:creationId xmlns:p14="http://schemas.microsoft.com/office/powerpoint/2010/main" val="23919690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emf"/></Relationships>
</file>

<file path=ppt/slides/_rels/slide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FFFF66"/>
        </a:solidFill>
        <a:effectLst/>
      </p:bgPr>
    </p:bg>
    <p:spTree>
      <p:nvGrpSpPr>
        <p:cNvPr id="1" name=""/>
        <p:cNvGrpSpPr/>
        <p:nvPr/>
      </p:nvGrpSpPr>
      <p:grpSpPr>
        <a:xfrm>
          <a:off x="0" y="0"/>
          <a:ext cx="0" cy="0"/>
          <a:chOff x="0" y="0"/>
          <a:chExt cx="0" cy="0"/>
        </a:xfrm>
      </p:grpSpPr>
      <p:sp>
        <p:nvSpPr>
          <p:cNvPr id="20" name="角丸四角形 19"/>
          <p:cNvSpPr/>
          <p:nvPr/>
        </p:nvSpPr>
        <p:spPr>
          <a:xfrm>
            <a:off x="100889" y="3638940"/>
            <a:ext cx="6628496" cy="5337110"/>
          </a:xfrm>
          <a:prstGeom prst="roundRect">
            <a:avLst>
              <a:gd name="adj" fmla="val 628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481280" y="6480035"/>
            <a:ext cx="3192483" cy="1504754"/>
          </a:xfrm>
          <a:prstGeom prst="rect">
            <a:avLst/>
          </a:prstGeom>
        </p:spPr>
      </p:pic>
      <p:sp>
        <p:nvSpPr>
          <p:cNvPr id="8" name="テキスト ボックス 7"/>
          <p:cNvSpPr txBox="1"/>
          <p:nvPr/>
        </p:nvSpPr>
        <p:spPr>
          <a:xfrm>
            <a:off x="4159406" y="7948028"/>
            <a:ext cx="2436583" cy="276999"/>
          </a:xfrm>
          <a:prstGeom prst="rect">
            <a:avLst/>
          </a:prstGeom>
          <a:noFill/>
        </p:spPr>
        <p:txBody>
          <a:bodyPr wrap="square" rtlCol="0">
            <a:spAutoFit/>
          </a:bodyPr>
          <a:lstStyle/>
          <a:p>
            <a:r>
              <a:rPr kumimoji="1" lang="ja-JP" altLang="en-US" sz="1200" dirty="0" smtClean="0"/>
              <a:t>Ｘ型の斜材による補強</a:t>
            </a:r>
            <a:endParaRPr kumimoji="1" lang="ja-JP" altLang="en-US" sz="1200" dirty="0"/>
          </a:p>
        </p:txBody>
      </p:sp>
      <p:sp>
        <p:nvSpPr>
          <p:cNvPr id="14" name="テキスト ボックス 13"/>
          <p:cNvSpPr txBox="1"/>
          <p:nvPr/>
        </p:nvSpPr>
        <p:spPr>
          <a:xfrm>
            <a:off x="0" y="9150863"/>
            <a:ext cx="6858000" cy="400110"/>
          </a:xfrm>
          <a:prstGeom prst="rect">
            <a:avLst/>
          </a:prstGeom>
          <a:noFill/>
        </p:spPr>
        <p:txBody>
          <a:bodyPr wrap="square" rtlCol="0">
            <a:spAutoFit/>
          </a:bodyPr>
          <a:lstStyle/>
          <a:p>
            <a:pPr algn="ctr"/>
            <a:r>
              <a:rPr kumimoji="1" lang="ja-JP" altLang="en-US" sz="2000" dirty="0" smtClean="0"/>
              <a:t>大阪府環境農林水産部 農政室</a:t>
            </a:r>
            <a:r>
              <a:rPr kumimoji="1" lang="ja-JP" altLang="en-US" sz="2000" dirty="0"/>
              <a:t>推進課</a:t>
            </a:r>
          </a:p>
        </p:txBody>
      </p:sp>
      <p:pic>
        <p:nvPicPr>
          <p:cNvPr id="16" name="図 1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37928" y="142401"/>
            <a:ext cx="3624766" cy="2345591"/>
          </a:xfrm>
          <a:prstGeom prst="rect">
            <a:avLst/>
          </a:prstGeom>
        </p:spPr>
      </p:pic>
      <p:sp>
        <p:nvSpPr>
          <p:cNvPr id="3" name="テキスト ボックス 2"/>
          <p:cNvSpPr txBox="1"/>
          <p:nvPr/>
        </p:nvSpPr>
        <p:spPr>
          <a:xfrm rot="851225">
            <a:off x="3641874" y="377820"/>
            <a:ext cx="3278462" cy="1569660"/>
          </a:xfrm>
          <a:prstGeom prst="rect">
            <a:avLst/>
          </a:prstGeom>
          <a:noFill/>
        </p:spPr>
        <p:txBody>
          <a:bodyPr wrap="none" rtlCol="0">
            <a:spAutoFit/>
          </a:bodyPr>
          <a:lstStyle/>
          <a:p>
            <a:pPr algn="ctr"/>
            <a:r>
              <a:rPr kumimoji="1" lang="ja-JP" altLang="en-US" sz="4800" b="1" dirty="0">
                <a:solidFill>
                  <a:schemeClr val="bg1"/>
                </a:solidFill>
                <a:effectLst>
                  <a:outerShdw blurRad="50800" dist="38100" dir="18900000" algn="bl" rotWithShape="0">
                    <a:prstClr val="black">
                      <a:alpha val="40000"/>
                    </a:prstClr>
                  </a:outerShdw>
                </a:effectLst>
                <a:latin typeface="HG丸ｺﾞｼｯｸM-PRO" panose="020F0600000000000000" pitchFamily="50" charset="-128"/>
                <a:ea typeface="HG丸ｺﾞｼｯｸM-PRO" panose="020F0600000000000000" pitchFamily="50" charset="-128"/>
              </a:rPr>
              <a:t>台風</a:t>
            </a:r>
            <a:r>
              <a:rPr kumimoji="1" lang="ja-JP" altLang="en-US" sz="4400" b="1" dirty="0" smtClean="0">
                <a:solidFill>
                  <a:schemeClr val="bg1"/>
                </a:solidFill>
                <a:effectLst>
                  <a:outerShdw blurRad="50800" dist="38100" dir="18900000" algn="bl" rotWithShape="0">
                    <a:prstClr val="black">
                      <a:alpha val="40000"/>
                    </a:prstClr>
                  </a:outerShdw>
                </a:effectLst>
                <a:latin typeface="HG丸ｺﾞｼｯｸM-PRO" panose="020F0600000000000000" pitchFamily="50" charset="-128"/>
                <a:ea typeface="HG丸ｺﾞｼｯｸM-PRO" panose="020F0600000000000000" pitchFamily="50" charset="-128"/>
              </a:rPr>
              <a:t>に</a:t>
            </a:r>
            <a:endParaRPr kumimoji="1" lang="en-US" altLang="ja-JP" sz="4400" b="1" dirty="0" smtClean="0">
              <a:solidFill>
                <a:schemeClr val="bg1"/>
              </a:solidFill>
              <a:effectLst>
                <a:outerShdw blurRad="50800" dist="38100" dir="18900000" algn="bl" rotWithShape="0">
                  <a:prstClr val="black">
                    <a:alpha val="40000"/>
                  </a:prstClr>
                </a:outerShdw>
              </a:effectLst>
              <a:latin typeface="HG丸ｺﾞｼｯｸM-PRO" panose="020F0600000000000000" pitchFamily="50" charset="-128"/>
              <a:ea typeface="HG丸ｺﾞｼｯｸM-PRO" panose="020F0600000000000000" pitchFamily="50" charset="-128"/>
            </a:endParaRPr>
          </a:p>
          <a:p>
            <a:pPr algn="ctr"/>
            <a:r>
              <a:rPr kumimoji="1" lang="ja-JP" altLang="en-US" sz="4800" b="1" dirty="0" smtClean="0">
                <a:solidFill>
                  <a:schemeClr val="bg1"/>
                </a:solidFill>
                <a:effectLst>
                  <a:outerShdw blurRad="50800" dist="38100" dir="18900000" algn="bl" rotWithShape="0">
                    <a:prstClr val="black">
                      <a:alpha val="40000"/>
                    </a:prstClr>
                  </a:outerShdw>
                </a:effectLst>
                <a:latin typeface="HG丸ｺﾞｼｯｸM-PRO" panose="020F0600000000000000" pitchFamily="50" charset="-128"/>
                <a:ea typeface="HG丸ｺﾞｼｯｸM-PRO" panose="020F0600000000000000" pitchFamily="50" charset="-128"/>
              </a:rPr>
              <a:t>負けない！</a:t>
            </a:r>
            <a:endParaRPr kumimoji="1" lang="en-US" altLang="ja-JP" sz="4800" b="1" dirty="0" smtClean="0">
              <a:solidFill>
                <a:schemeClr val="bg1"/>
              </a:solidFill>
              <a:effectLst>
                <a:outerShdw blurRad="50800" dist="38100" dir="18900000" algn="bl" rotWithShape="0">
                  <a:prstClr val="black">
                    <a:alpha val="40000"/>
                  </a:prstClr>
                </a:outerShdw>
              </a:effectLst>
              <a:latin typeface="HG丸ｺﾞｼｯｸM-PRO" panose="020F0600000000000000" pitchFamily="50" charset="-128"/>
              <a:ea typeface="HG丸ｺﾞｼｯｸM-PRO" panose="020F0600000000000000" pitchFamily="50" charset="-128"/>
            </a:endParaRPr>
          </a:p>
        </p:txBody>
      </p:sp>
      <p:sp>
        <p:nvSpPr>
          <p:cNvPr id="17" name="テキスト ボックス 16"/>
          <p:cNvSpPr txBox="1"/>
          <p:nvPr/>
        </p:nvSpPr>
        <p:spPr>
          <a:xfrm>
            <a:off x="315157" y="4447268"/>
            <a:ext cx="3069602" cy="1077218"/>
          </a:xfrm>
          <a:prstGeom prst="rect">
            <a:avLst/>
          </a:prstGeom>
          <a:noFill/>
        </p:spPr>
        <p:txBody>
          <a:bodyPr wrap="square" rtlCol="0">
            <a:spAutoFit/>
          </a:bodyPr>
          <a:lstStyle/>
          <a:p>
            <a:r>
              <a:rPr kumimoji="1" lang="ja-JP" altLang="en-US" sz="3200" dirty="0" smtClean="0">
                <a:solidFill>
                  <a:srgbClr val="FF0000"/>
                </a:solidFill>
              </a:rPr>
              <a:t>補強していない</a:t>
            </a:r>
            <a:endParaRPr kumimoji="1" lang="en-US" altLang="ja-JP" sz="3200" dirty="0" smtClean="0">
              <a:solidFill>
                <a:srgbClr val="FF0000"/>
              </a:solidFill>
            </a:endParaRPr>
          </a:p>
          <a:p>
            <a:r>
              <a:rPr kumimoji="1" lang="ja-JP" altLang="en-US" sz="3200" dirty="0" smtClean="0">
                <a:solidFill>
                  <a:srgbClr val="FF0000"/>
                </a:solidFill>
              </a:rPr>
              <a:t>ハウスの写真</a:t>
            </a:r>
            <a:endParaRPr kumimoji="1" lang="ja-JP" altLang="en-US" sz="3200" dirty="0">
              <a:solidFill>
                <a:srgbClr val="FF0000"/>
              </a:solidFill>
            </a:endParaRPr>
          </a:p>
        </p:txBody>
      </p:sp>
      <p:sp>
        <p:nvSpPr>
          <p:cNvPr id="5" name="テキスト ボックス 4"/>
          <p:cNvSpPr txBox="1"/>
          <p:nvPr/>
        </p:nvSpPr>
        <p:spPr>
          <a:xfrm>
            <a:off x="0" y="1845345"/>
            <a:ext cx="6858000" cy="1200329"/>
          </a:xfrm>
          <a:prstGeom prst="rect">
            <a:avLst/>
          </a:prstGeom>
          <a:noFill/>
        </p:spPr>
        <p:txBody>
          <a:bodyPr wrap="square" rtlCol="0">
            <a:spAutoFit/>
          </a:bodyPr>
          <a:lstStyle/>
          <a:p>
            <a:r>
              <a:rPr kumimoji="1" lang="ja-JP" altLang="en-US" sz="3200" b="1" dirty="0" smtClean="0">
                <a:latin typeface="HG丸ｺﾞｼｯｸM-PRO" panose="020F0600000000000000" pitchFamily="50" charset="-128"/>
                <a:ea typeface="HG丸ｺﾞｼｯｸM-PRO" panose="020F0600000000000000" pitchFamily="50" charset="-128"/>
              </a:rPr>
              <a:t>自分</a:t>
            </a:r>
            <a:r>
              <a:rPr kumimoji="1" lang="ja-JP" altLang="en-US" sz="3200" b="1" dirty="0">
                <a:latin typeface="HG丸ｺﾞｼｯｸM-PRO" panose="020F0600000000000000" pitchFamily="50" charset="-128"/>
                <a:ea typeface="HG丸ｺﾞｼｯｸM-PRO" panose="020F0600000000000000" pitchFamily="50" charset="-128"/>
              </a:rPr>
              <a:t>で</a:t>
            </a:r>
            <a:r>
              <a:rPr kumimoji="1" lang="ja-JP" altLang="en-US" sz="3200" b="1" dirty="0" smtClean="0">
                <a:latin typeface="HG丸ｺﾞｼｯｸM-PRO" panose="020F0600000000000000" pitchFamily="50" charset="-128"/>
                <a:ea typeface="HG丸ｺﾞｼｯｸM-PRO" panose="020F0600000000000000" pitchFamily="50" charset="-128"/>
              </a:rPr>
              <a:t>できる</a:t>
            </a:r>
            <a:endParaRPr kumimoji="1" lang="en-US" altLang="ja-JP" sz="3200" b="1" dirty="0" smtClean="0">
              <a:latin typeface="HG丸ｺﾞｼｯｸM-PRO" panose="020F0600000000000000" pitchFamily="50" charset="-128"/>
              <a:ea typeface="HG丸ｺﾞｼｯｸM-PRO" panose="020F0600000000000000" pitchFamily="50" charset="-128"/>
            </a:endParaRPr>
          </a:p>
          <a:p>
            <a:pPr algn="ctr"/>
            <a:r>
              <a:rPr kumimoji="1" lang="ja-JP" altLang="en-US" sz="4000" b="1" dirty="0" smtClean="0">
                <a:latin typeface="HG丸ｺﾞｼｯｸM-PRO" panose="020F0600000000000000" pitchFamily="50" charset="-128"/>
                <a:ea typeface="HG丸ｺﾞｼｯｸM-PRO" panose="020F0600000000000000" pitchFamily="50" charset="-128"/>
              </a:rPr>
              <a:t>農業用パイプハウス補強対策</a:t>
            </a:r>
            <a:endParaRPr kumimoji="1" lang="ja-JP" altLang="en-US" sz="4000" b="1" dirty="0">
              <a:latin typeface="HG丸ｺﾞｼｯｸM-PRO" panose="020F0600000000000000" pitchFamily="50" charset="-128"/>
              <a:ea typeface="HG丸ｺﾞｼｯｸM-PRO" panose="020F0600000000000000" pitchFamily="50" charset="-128"/>
            </a:endParaRPr>
          </a:p>
        </p:txBody>
      </p:sp>
      <p:sp>
        <p:nvSpPr>
          <p:cNvPr id="25" name="楕円 24"/>
          <p:cNvSpPr/>
          <p:nvPr/>
        </p:nvSpPr>
        <p:spPr>
          <a:xfrm>
            <a:off x="402643" y="6560183"/>
            <a:ext cx="2036157" cy="189769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8" name="図 5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9273" y="6542792"/>
            <a:ext cx="2002898" cy="1802608"/>
          </a:xfrm>
          <a:prstGeom prst="rect">
            <a:avLst/>
          </a:prstGeom>
        </p:spPr>
      </p:pic>
      <p:cxnSp>
        <p:nvCxnSpPr>
          <p:cNvPr id="56" name="直線コネクタ 55"/>
          <p:cNvCxnSpPr/>
          <p:nvPr/>
        </p:nvCxnSpPr>
        <p:spPr>
          <a:xfrm flipV="1">
            <a:off x="1003380" y="6913295"/>
            <a:ext cx="768298" cy="29480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837765" y="6990515"/>
            <a:ext cx="808717" cy="34105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a:off x="1367320" y="6891361"/>
            <a:ext cx="808717" cy="34105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flipV="1">
            <a:off x="551072" y="6988816"/>
            <a:ext cx="768298" cy="29480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pic>
        <p:nvPicPr>
          <p:cNvPr id="24" name="図 2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5093" y="4305467"/>
            <a:ext cx="3159666" cy="2174568"/>
          </a:xfrm>
          <a:prstGeom prst="rect">
            <a:avLst/>
          </a:prstGeom>
        </p:spPr>
      </p:pic>
      <p:pic>
        <p:nvPicPr>
          <p:cNvPr id="22" name="図 21">
            <a:extLst>
              <a:ext uri="{FF2B5EF4-FFF2-40B4-BE49-F238E27FC236}">
                <a16:creationId xmlns:a16="http://schemas.microsoft.com/office/drawing/2014/main" id="{00000000-0008-0000-0000-00000400000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543752" y="3752111"/>
            <a:ext cx="3130011" cy="2170055"/>
          </a:xfrm>
          <a:prstGeom prst="rect">
            <a:avLst/>
          </a:prstGeom>
        </p:spPr>
      </p:pic>
      <p:pic>
        <p:nvPicPr>
          <p:cNvPr id="27" name="図 2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490053" y="4761626"/>
            <a:ext cx="1768337" cy="1458457"/>
          </a:xfrm>
          <a:prstGeom prst="rect">
            <a:avLst/>
          </a:prstGeom>
        </p:spPr>
      </p:pic>
      <p:pic>
        <p:nvPicPr>
          <p:cNvPr id="19" name="図 1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4387305">
            <a:off x="2246394" y="5889979"/>
            <a:ext cx="1768337" cy="1458457"/>
          </a:xfrm>
          <a:prstGeom prst="rect">
            <a:avLst/>
          </a:prstGeom>
        </p:spPr>
      </p:pic>
      <p:sp>
        <p:nvSpPr>
          <p:cNvPr id="26" name="テキスト ボックス 25"/>
          <p:cNvSpPr txBox="1"/>
          <p:nvPr/>
        </p:nvSpPr>
        <p:spPr>
          <a:xfrm>
            <a:off x="4309830" y="5901954"/>
            <a:ext cx="2769720" cy="276999"/>
          </a:xfrm>
          <a:prstGeom prst="rect">
            <a:avLst/>
          </a:prstGeom>
          <a:noFill/>
        </p:spPr>
        <p:txBody>
          <a:bodyPr wrap="square" rtlCol="0">
            <a:spAutoFit/>
          </a:bodyPr>
          <a:lstStyle/>
          <a:p>
            <a:r>
              <a:rPr kumimoji="1" lang="ja-JP" altLang="en-US" sz="1200" dirty="0" smtClean="0"/>
              <a:t>筋交いによる補強</a:t>
            </a:r>
            <a:endParaRPr kumimoji="1" lang="ja-JP" altLang="en-US" sz="1200" dirty="0"/>
          </a:p>
        </p:txBody>
      </p:sp>
      <p:pic>
        <p:nvPicPr>
          <p:cNvPr id="23" name="図 22"/>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764863" y="5419837"/>
            <a:ext cx="1001055" cy="1278046"/>
          </a:xfrm>
          <a:prstGeom prst="rect">
            <a:avLst/>
          </a:prstGeom>
        </p:spPr>
      </p:pic>
      <p:sp>
        <p:nvSpPr>
          <p:cNvPr id="4" name="テキスト ボックス 3"/>
          <p:cNvSpPr txBox="1"/>
          <p:nvPr/>
        </p:nvSpPr>
        <p:spPr>
          <a:xfrm>
            <a:off x="114752" y="8578055"/>
            <a:ext cx="6628496" cy="400110"/>
          </a:xfrm>
          <a:prstGeom prst="rect">
            <a:avLst/>
          </a:prstGeom>
          <a:noFill/>
        </p:spPr>
        <p:txBody>
          <a:bodyPr wrap="square" rtlCol="0">
            <a:spAutoFit/>
          </a:bodyPr>
          <a:lstStyle/>
          <a:p>
            <a:pPr algn="ctr"/>
            <a:r>
              <a:rPr kumimoji="1" lang="ja-JP" altLang="en-US" sz="2000" b="1" dirty="0" smtClean="0">
                <a:latin typeface="Meiryo UI" panose="020B0604030504040204" pitchFamily="50" charset="-128"/>
                <a:ea typeface="Meiryo UI" panose="020B0604030504040204" pitchFamily="50" charset="-128"/>
              </a:rPr>
              <a:t>今後の台風に備えて、被害を最小限に抑える工夫を。</a:t>
            </a:r>
            <a:endParaRPr kumimoji="1" lang="ja-JP" altLang="en-US" sz="2000" b="1" dirty="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19516" y="148055"/>
            <a:ext cx="1463243" cy="488792"/>
          </a:xfrm>
          <a:prstGeom prst="rect">
            <a:avLst/>
          </a:prstGeom>
        </p:spPr>
      </p:pic>
      <p:sp>
        <p:nvSpPr>
          <p:cNvPr id="10" name="円弧 9"/>
          <p:cNvSpPr/>
          <p:nvPr/>
        </p:nvSpPr>
        <p:spPr>
          <a:xfrm rot="5400000">
            <a:off x="966362" y="6504271"/>
            <a:ext cx="1474451" cy="1330730"/>
          </a:xfrm>
          <a:prstGeom prst="arc">
            <a:avLst>
              <a:gd name="adj1" fmla="val 16200000"/>
              <a:gd name="adj2" fmla="val 568676"/>
            </a:avLst>
          </a:prstGeom>
          <a:ln w="31750">
            <a:solidFill>
              <a:srgbClr val="002060"/>
            </a:solidFill>
          </a:ln>
          <a:scene3d>
            <a:camera prst="orthographicFront">
              <a:rot lat="10800000" lon="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3386761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角丸四角形 4"/>
          <p:cNvSpPr/>
          <p:nvPr/>
        </p:nvSpPr>
        <p:spPr>
          <a:xfrm>
            <a:off x="47975" y="111528"/>
            <a:ext cx="6773092" cy="172719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t>　平成</a:t>
            </a:r>
            <a:r>
              <a:rPr kumimoji="1" lang="en-US" altLang="ja-JP" sz="1400" dirty="0"/>
              <a:t>30</a:t>
            </a:r>
            <a:r>
              <a:rPr kumimoji="1" lang="ja-JP" altLang="en-US" sz="1400" dirty="0"/>
              <a:t>年</a:t>
            </a:r>
            <a:r>
              <a:rPr kumimoji="1" lang="ja-JP" altLang="en-US" sz="1400" dirty="0" smtClean="0"/>
              <a:t>の台風</a:t>
            </a:r>
            <a:r>
              <a:rPr kumimoji="1" lang="en-US" altLang="ja-JP" sz="1400" dirty="0"/>
              <a:t>21</a:t>
            </a:r>
            <a:r>
              <a:rPr kumimoji="1" lang="ja-JP" altLang="en-US" sz="1400" dirty="0" smtClean="0"/>
              <a:t>号により、府内の全ハウス面積の</a:t>
            </a:r>
            <a:r>
              <a:rPr kumimoji="1" lang="en-US" altLang="ja-JP" sz="1400" dirty="0" smtClean="0"/>
              <a:t>1/3</a:t>
            </a:r>
            <a:r>
              <a:rPr kumimoji="1" lang="ja-JP" altLang="en-US" sz="1400" dirty="0" smtClean="0"/>
              <a:t>に及ぶ</a:t>
            </a:r>
            <a:r>
              <a:rPr kumimoji="1" lang="en-US" altLang="ja-JP" sz="1400" dirty="0" smtClean="0"/>
              <a:t>178ha</a:t>
            </a:r>
            <a:r>
              <a:rPr kumimoji="1" lang="ja-JP" altLang="en-US" sz="1400" dirty="0" smtClean="0"/>
              <a:t>の農業用ハウスが被害を受けました。被害を受けた</a:t>
            </a:r>
            <a:r>
              <a:rPr kumimoji="1" lang="ja-JP" altLang="en-US" sz="1400" dirty="0"/>
              <a:t>ハウス</a:t>
            </a:r>
            <a:r>
              <a:rPr kumimoji="1" lang="ja-JP" altLang="en-US" sz="1400" dirty="0" smtClean="0"/>
              <a:t>の多くはパイプハウスでした。</a:t>
            </a:r>
            <a:endParaRPr kumimoji="1" lang="en-US" altLang="ja-JP" sz="1400" dirty="0" smtClean="0"/>
          </a:p>
          <a:p>
            <a:r>
              <a:rPr kumimoji="1" lang="ja-JP" altLang="en-US" sz="1400" dirty="0" smtClean="0"/>
              <a:t>　パイプハウスは、鉄骨ハウスに比べ骨材が細く、強風による被害を受けやすい構造です。しかし、補強資材を正しく取り付けることで、強度をアップすることができます。</a:t>
            </a:r>
            <a:endParaRPr kumimoji="1" lang="en-US" altLang="ja-JP" sz="1400" dirty="0" smtClean="0"/>
          </a:p>
          <a:p>
            <a:r>
              <a:rPr kumimoji="1" lang="ja-JP" altLang="en-US" sz="1400" dirty="0" smtClean="0"/>
              <a:t>　この</a:t>
            </a:r>
            <a:r>
              <a:rPr kumimoji="1" lang="ja-JP" altLang="en-US" sz="1400" dirty="0"/>
              <a:t>リーフレット</a:t>
            </a:r>
            <a:r>
              <a:rPr kumimoji="1" lang="ja-JP" altLang="en-US" sz="1400" dirty="0" smtClean="0"/>
              <a:t>では、自分でできるパイプハウスの補強方法をいくつか紹介します。ハウスの立地条件や強風時の風向きを踏まえ、適切なものを導入して強度アップを図りましょう。</a:t>
            </a:r>
            <a:endParaRPr kumimoji="1" lang="ja-JP" altLang="en-US" sz="1400" dirty="0"/>
          </a:p>
        </p:txBody>
      </p:sp>
      <p:sp>
        <p:nvSpPr>
          <p:cNvPr id="8" name="テキスト ボックス 7"/>
          <p:cNvSpPr txBox="1"/>
          <p:nvPr/>
        </p:nvSpPr>
        <p:spPr>
          <a:xfrm>
            <a:off x="223303" y="1963939"/>
            <a:ext cx="2505844" cy="276999"/>
          </a:xfrm>
          <a:prstGeom prst="rect">
            <a:avLst/>
          </a:prstGeom>
          <a:noFill/>
        </p:spPr>
        <p:txBody>
          <a:bodyPr wrap="square" rtlCol="0">
            <a:spAutoFit/>
          </a:bodyPr>
          <a:lstStyle/>
          <a:p>
            <a:r>
              <a:rPr kumimoji="1" lang="ja-JP" altLang="en-US" sz="1200" b="1" dirty="0" smtClean="0"/>
              <a:t>統計から学ぶハウスの被害状況</a:t>
            </a:r>
            <a:endParaRPr kumimoji="1" lang="ja-JP" altLang="en-US" sz="1200" b="1" dirty="0"/>
          </a:p>
        </p:txBody>
      </p:sp>
      <p:pic>
        <p:nvPicPr>
          <p:cNvPr id="4" name="図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712063" y="5313237"/>
            <a:ext cx="2093685" cy="1467092"/>
          </a:xfrm>
          <a:prstGeom prst="rect">
            <a:avLst/>
          </a:prstGeom>
        </p:spPr>
      </p:pic>
      <p:sp>
        <p:nvSpPr>
          <p:cNvPr id="13" name="テキスト ボックス 12"/>
          <p:cNvSpPr txBox="1"/>
          <p:nvPr/>
        </p:nvSpPr>
        <p:spPr>
          <a:xfrm>
            <a:off x="169815" y="6871968"/>
            <a:ext cx="2168436" cy="769441"/>
          </a:xfrm>
          <a:prstGeom prst="rect">
            <a:avLst/>
          </a:prstGeom>
          <a:noFill/>
        </p:spPr>
        <p:txBody>
          <a:bodyPr wrap="square" rtlCol="0">
            <a:spAutoFit/>
          </a:bodyPr>
          <a:lstStyle/>
          <a:p>
            <a:r>
              <a:rPr kumimoji="1" lang="ja-JP" altLang="en-US" sz="1100" dirty="0" smtClean="0"/>
              <a:t>対策として、</a:t>
            </a:r>
            <a:r>
              <a:rPr kumimoji="1" lang="ja-JP" altLang="en-US" sz="1100" u="sng" dirty="0" smtClean="0"/>
              <a:t>タイバーやＸ型の斜材による肩部の補強、浮き上がり防止の外部補強金具の設置</a:t>
            </a:r>
            <a:r>
              <a:rPr kumimoji="1" lang="ja-JP" altLang="en-US" sz="1100" dirty="0" smtClean="0"/>
              <a:t>等が有効です。</a:t>
            </a:r>
            <a:endParaRPr kumimoji="1" lang="ja-JP" altLang="en-US" sz="1100" dirty="0"/>
          </a:p>
        </p:txBody>
      </p:sp>
      <p:sp>
        <p:nvSpPr>
          <p:cNvPr id="14" name="テキスト ボックス 13"/>
          <p:cNvSpPr txBox="1"/>
          <p:nvPr/>
        </p:nvSpPr>
        <p:spPr>
          <a:xfrm>
            <a:off x="173178" y="9123605"/>
            <a:ext cx="2158376" cy="600164"/>
          </a:xfrm>
          <a:prstGeom prst="rect">
            <a:avLst/>
          </a:prstGeom>
          <a:noFill/>
        </p:spPr>
        <p:txBody>
          <a:bodyPr wrap="square" rtlCol="0">
            <a:spAutoFit/>
          </a:bodyPr>
          <a:lstStyle/>
          <a:p>
            <a:r>
              <a:rPr kumimoji="1" lang="ja-JP" altLang="en-US" sz="1100" dirty="0" smtClean="0"/>
              <a:t>対策として、</a:t>
            </a:r>
            <a:r>
              <a:rPr kumimoji="1" lang="ja-JP" altLang="en-US" sz="1100" u="sng" dirty="0" smtClean="0"/>
              <a:t>カンヌキやスプリング</a:t>
            </a:r>
            <a:r>
              <a:rPr kumimoji="1" lang="ja-JP" altLang="en-US" sz="1100" u="sng" dirty="0"/>
              <a:t>・</a:t>
            </a:r>
            <a:r>
              <a:rPr kumimoji="1" lang="ja-JP" altLang="en-US" sz="1100" u="sng" dirty="0" smtClean="0"/>
              <a:t>パッカー等を用いて風の吹き込みを防ぐこと</a:t>
            </a:r>
            <a:r>
              <a:rPr kumimoji="1" lang="ja-JP" altLang="en-US" sz="1100" dirty="0" smtClean="0"/>
              <a:t>が有効です。</a:t>
            </a:r>
            <a:endParaRPr kumimoji="1" lang="ja-JP" altLang="en-US" sz="1100" dirty="0"/>
          </a:p>
        </p:txBody>
      </p:sp>
      <p:sp>
        <p:nvSpPr>
          <p:cNvPr id="15" name="テキスト ボックス 14"/>
          <p:cNvSpPr txBox="1"/>
          <p:nvPr/>
        </p:nvSpPr>
        <p:spPr>
          <a:xfrm>
            <a:off x="2438236" y="6919909"/>
            <a:ext cx="2299065" cy="430887"/>
          </a:xfrm>
          <a:prstGeom prst="rect">
            <a:avLst/>
          </a:prstGeom>
          <a:noFill/>
        </p:spPr>
        <p:txBody>
          <a:bodyPr wrap="square" rtlCol="0">
            <a:spAutoFit/>
          </a:bodyPr>
          <a:lstStyle/>
          <a:p>
            <a:r>
              <a:rPr kumimoji="1" lang="ja-JP" altLang="en-US" sz="1100" dirty="0" smtClean="0"/>
              <a:t>対策として、</a:t>
            </a:r>
            <a:r>
              <a:rPr kumimoji="1" lang="ja-JP" altLang="en-US" sz="1100" u="sng" dirty="0" smtClean="0"/>
              <a:t>筋交いの設置</a:t>
            </a:r>
            <a:r>
              <a:rPr kumimoji="1" lang="ja-JP" altLang="en-US" sz="1100" dirty="0" smtClean="0"/>
              <a:t>等が有効です。</a:t>
            </a:r>
            <a:endParaRPr kumimoji="1" lang="ja-JP" altLang="en-US" sz="1100" dirty="0"/>
          </a:p>
        </p:txBody>
      </p:sp>
      <p:sp>
        <p:nvSpPr>
          <p:cNvPr id="16" name="テキスト ボックス 15"/>
          <p:cNvSpPr txBox="1"/>
          <p:nvPr/>
        </p:nvSpPr>
        <p:spPr>
          <a:xfrm>
            <a:off x="2474740" y="9077467"/>
            <a:ext cx="2243182" cy="769441"/>
          </a:xfrm>
          <a:prstGeom prst="rect">
            <a:avLst/>
          </a:prstGeom>
          <a:noFill/>
        </p:spPr>
        <p:txBody>
          <a:bodyPr wrap="square" rtlCol="0">
            <a:spAutoFit/>
          </a:bodyPr>
          <a:lstStyle/>
          <a:p>
            <a:r>
              <a:rPr kumimoji="1" lang="ja-JP" altLang="en-US" sz="1100" dirty="0" smtClean="0"/>
              <a:t>対策として、</a:t>
            </a:r>
            <a:r>
              <a:rPr kumimoji="1" lang="ja-JP" altLang="en-US" sz="1100" u="sng" dirty="0" smtClean="0"/>
              <a:t>アーチパイプを太くしたものを</a:t>
            </a:r>
            <a:r>
              <a:rPr kumimoji="1" lang="ja-JP" altLang="en-US" sz="1100" u="sng" dirty="0"/>
              <a:t>何カ所</a:t>
            </a:r>
            <a:r>
              <a:rPr kumimoji="1" lang="ja-JP" altLang="en-US" sz="1100" u="sng" dirty="0" smtClean="0"/>
              <a:t>か入れるなど、骨材の強度を強化する</a:t>
            </a:r>
            <a:r>
              <a:rPr kumimoji="1" lang="ja-JP" altLang="en-US" sz="1100" dirty="0" smtClean="0"/>
              <a:t>こと等が有効です。</a:t>
            </a:r>
            <a:endParaRPr kumimoji="1" lang="ja-JP" altLang="en-US" sz="1100" dirty="0"/>
          </a:p>
        </p:txBody>
      </p:sp>
      <p:pic>
        <p:nvPicPr>
          <p:cNvPr id="2" name="図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12063" y="6835518"/>
            <a:ext cx="2093685" cy="1570264"/>
          </a:xfrm>
          <a:prstGeom prst="rect">
            <a:avLst/>
          </a:prstGeom>
        </p:spPr>
      </p:pic>
      <p:pic>
        <p:nvPicPr>
          <p:cNvPr id="17" name="図 1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12062" y="8454737"/>
            <a:ext cx="2093686" cy="1354441"/>
          </a:xfrm>
          <a:prstGeom prst="rect">
            <a:avLst/>
          </a:prstGeom>
        </p:spPr>
      </p:pic>
      <p:sp>
        <p:nvSpPr>
          <p:cNvPr id="3" name="テキスト ボックス 2"/>
          <p:cNvSpPr txBox="1"/>
          <p:nvPr/>
        </p:nvSpPr>
        <p:spPr>
          <a:xfrm>
            <a:off x="292424" y="2158283"/>
            <a:ext cx="2873829" cy="738664"/>
          </a:xfrm>
          <a:prstGeom prst="rect">
            <a:avLst/>
          </a:prstGeom>
          <a:noFill/>
        </p:spPr>
        <p:txBody>
          <a:bodyPr wrap="square" rtlCol="0">
            <a:spAutoFit/>
          </a:bodyPr>
          <a:lstStyle/>
          <a:p>
            <a:r>
              <a:rPr kumimoji="1" lang="ja-JP" altLang="en-US" sz="1050" b="1" dirty="0" smtClean="0"/>
              <a:t>災害別被害状況</a:t>
            </a:r>
            <a:endParaRPr kumimoji="1" lang="en-US" altLang="ja-JP" sz="1050" b="1" dirty="0" smtClean="0"/>
          </a:p>
          <a:p>
            <a:r>
              <a:rPr kumimoji="1" lang="ja-JP" altLang="en-US" sz="1050" dirty="0" smtClean="0"/>
              <a:t>（</a:t>
            </a:r>
            <a:r>
              <a:rPr kumimoji="1" lang="en-US" altLang="ja-JP" sz="1050" dirty="0" smtClean="0"/>
              <a:t>2003</a:t>
            </a:r>
            <a:r>
              <a:rPr kumimoji="1" lang="ja-JP" altLang="en-US" sz="1050" dirty="0" smtClean="0"/>
              <a:t>年～</a:t>
            </a:r>
            <a:r>
              <a:rPr kumimoji="1" lang="en-US" altLang="ja-JP" sz="1050" dirty="0" smtClean="0"/>
              <a:t>2018</a:t>
            </a:r>
            <a:r>
              <a:rPr kumimoji="1" lang="ja-JP" altLang="en-US" sz="1050" dirty="0" smtClean="0"/>
              <a:t>年　渡辺パイプ</a:t>
            </a:r>
            <a:r>
              <a:rPr kumimoji="1" lang="en-US" altLang="ja-JP" sz="1050" dirty="0" smtClean="0"/>
              <a:t>(</a:t>
            </a:r>
            <a:r>
              <a:rPr kumimoji="1" lang="ja-JP" altLang="en-US" sz="1050" dirty="0" smtClean="0"/>
              <a:t>株</a:t>
            </a:r>
            <a:r>
              <a:rPr kumimoji="1" lang="en-US" altLang="ja-JP" sz="1050" dirty="0" smtClean="0"/>
              <a:t>)</a:t>
            </a:r>
            <a:r>
              <a:rPr kumimoji="1" lang="ja-JP" altLang="en-US" sz="1050" dirty="0" smtClean="0"/>
              <a:t>調べ）</a:t>
            </a:r>
            <a:endParaRPr kumimoji="1" lang="en-US" altLang="ja-JP" sz="1050" dirty="0" smtClean="0"/>
          </a:p>
          <a:p>
            <a:r>
              <a:rPr kumimoji="1" lang="ja-JP" altLang="en-US" sz="1050" dirty="0"/>
              <a:t>　</a:t>
            </a:r>
            <a:r>
              <a:rPr kumimoji="1" lang="ja-JP" altLang="en-US" sz="1050" dirty="0" smtClean="0"/>
              <a:t>風による被害が約８３％！</a:t>
            </a:r>
            <a:endParaRPr kumimoji="1" lang="en-US" altLang="ja-JP" sz="1050" dirty="0" smtClean="0"/>
          </a:p>
          <a:p>
            <a:r>
              <a:rPr kumimoji="1" lang="ja-JP" altLang="en-US" sz="1050" dirty="0" smtClean="0"/>
              <a:t>　風に対する補強が</a:t>
            </a:r>
            <a:r>
              <a:rPr kumimoji="1" lang="ja-JP" altLang="en-US" sz="1050" dirty="0"/>
              <a:t>重要</a:t>
            </a:r>
            <a:r>
              <a:rPr kumimoji="1" lang="ja-JP" altLang="en-US" sz="1050" dirty="0" smtClean="0"/>
              <a:t>なのがわかります。</a:t>
            </a:r>
            <a:endParaRPr kumimoji="1" lang="ja-JP" altLang="en-US" sz="1050" dirty="0"/>
          </a:p>
        </p:txBody>
      </p:sp>
      <p:sp>
        <p:nvSpPr>
          <p:cNvPr id="21" name="テキスト ボックス 20"/>
          <p:cNvSpPr txBox="1"/>
          <p:nvPr/>
        </p:nvSpPr>
        <p:spPr>
          <a:xfrm>
            <a:off x="3323713" y="2194315"/>
            <a:ext cx="3073272" cy="738664"/>
          </a:xfrm>
          <a:prstGeom prst="rect">
            <a:avLst/>
          </a:prstGeom>
          <a:noFill/>
        </p:spPr>
        <p:txBody>
          <a:bodyPr wrap="square" rtlCol="0">
            <a:spAutoFit/>
          </a:bodyPr>
          <a:lstStyle/>
          <a:p>
            <a:r>
              <a:rPr kumimoji="1" lang="ja-JP" altLang="en-US" sz="1050" b="1" dirty="0" smtClean="0"/>
              <a:t>風による部位別被害状況</a:t>
            </a:r>
            <a:endParaRPr kumimoji="1" lang="en-US" altLang="ja-JP" sz="1050" b="1" dirty="0" smtClean="0"/>
          </a:p>
          <a:p>
            <a:r>
              <a:rPr kumimoji="1" lang="ja-JP" altLang="en-US" sz="1050" dirty="0" smtClean="0"/>
              <a:t>（</a:t>
            </a:r>
            <a:r>
              <a:rPr kumimoji="1" lang="en-US" altLang="ja-JP" sz="1050" dirty="0" smtClean="0"/>
              <a:t>2003</a:t>
            </a:r>
            <a:r>
              <a:rPr kumimoji="1" lang="ja-JP" altLang="en-US" sz="1050" dirty="0" smtClean="0"/>
              <a:t>年～</a:t>
            </a:r>
            <a:r>
              <a:rPr kumimoji="1" lang="en-US" altLang="ja-JP" sz="1050" dirty="0" smtClean="0"/>
              <a:t>2018</a:t>
            </a:r>
            <a:r>
              <a:rPr kumimoji="1" lang="ja-JP" altLang="en-US" sz="1050" dirty="0" smtClean="0"/>
              <a:t>年　渡辺パイプ</a:t>
            </a:r>
            <a:r>
              <a:rPr kumimoji="1" lang="en-US" altLang="ja-JP" sz="1050" dirty="0" smtClean="0"/>
              <a:t>(</a:t>
            </a:r>
            <a:r>
              <a:rPr kumimoji="1" lang="ja-JP" altLang="en-US" sz="1050" dirty="0" smtClean="0"/>
              <a:t>株</a:t>
            </a:r>
            <a:r>
              <a:rPr kumimoji="1" lang="en-US" altLang="ja-JP" sz="1050" dirty="0" smtClean="0"/>
              <a:t>)</a:t>
            </a:r>
            <a:r>
              <a:rPr kumimoji="1" lang="ja-JP" altLang="en-US" sz="1050" dirty="0" smtClean="0"/>
              <a:t>調べ）</a:t>
            </a:r>
            <a:endParaRPr kumimoji="1" lang="en-US" altLang="ja-JP" sz="1050" dirty="0" smtClean="0"/>
          </a:p>
          <a:p>
            <a:r>
              <a:rPr kumimoji="1" lang="ja-JP" altLang="en-US" sz="1050" dirty="0"/>
              <a:t>　</a:t>
            </a:r>
            <a:r>
              <a:rPr kumimoji="1" lang="ja-JP" altLang="en-US" sz="1050" dirty="0" smtClean="0"/>
              <a:t>フィルムの被害が最も多く、屋根や側面や妻面などはほぼ同じ割合で被害を受けています。</a:t>
            </a:r>
            <a:endParaRPr kumimoji="1" lang="ja-JP" altLang="en-US" sz="1050" dirty="0"/>
          </a:p>
        </p:txBody>
      </p:sp>
      <p:pic>
        <p:nvPicPr>
          <p:cNvPr id="22" name="図 21"/>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28859" y="2891874"/>
            <a:ext cx="2491467" cy="1528975"/>
          </a:xfrm>
          <a:prstGeom prst="rect">
            <a:avLst/>
          </a:prstGeom>
        </p:spPr>
      </p:pic>
      <p:sp>
        <p:nvSpPr>
          <p:cNvPr id="9" name="テキスト ボックス 8"/>
          <p:cNvSpPr txBox="1"/>
          <p:nvPr/>
        </p:nvSpPr>
        <p:spPr>
          <a:xfrm>
            <a:off x="113728" y="4621283"/>
            <a:ext cx="6130318" cy="307777"/>
          </a:xfrm>
          <a:prstGeom prst="rect">
            <a:avLst/>
          </a:prstGeom>
          <a:noFill/>
        </p:spPr>
        <p:txBody>
          <a:bodyPr wrap="square" rtlCol="0">
            <a:spAutoFit/>
          </a:bodyPr>
          <a:lstStyle/>
          <a:p>
            <a:r>
              <a:rPr kumimoji="1" lang="ja-JP" altLang="en-US" sz="1400" b="1" dirty="0" smtClean="0"/>
              <a:t>パイプハウスの被害の特徴は、以下の４つのパターンに分類されます。</a:t>
            </a:r>
            <a:endParaRPr kumimoji="1" lang="ja-JP" altLang="en-US" sz="1400" b="1" dirty="0"/>
          </a:p>
        </p:txBody>
      </p:sp>
      <p:sp>
        <p:nvSpPr>
          <p:cNvPr id="24" name="テキスト ボックス 23"/>
          <p:cNvSpPr txBox="1"/>
          <p:nvPr/>
        </p:nvSpPr>
        <p:spPr>
          <a:xfrm>
            <a:off x="415368" y="4850362"/>
            <a:ext cx="4025707" cy="769441"/>
          </a:xfrm>
          <a:prstGeom prst="rect">
            <a:avLst/>
          </a:prstGeom>
          <a:noFill/>
        </p:spPr>
        <p:txBody>
          <a:bodyPr wrap="square" rtlCol="0">
            <a:spAutoFit/>
          </a:bodyPr>
          <a:lstStyle/>
          <a:p>
            <a:r>
              <a:rPr kumimoji="1" lang="ja-JP" altLang="en-US" sz="1100" dirty="0" smtClean="0">
                <a:latin typeface="Meiryo UI" panose="020B0604030504040204" pitchFamily="50" charset="-128"/>
                <a:ea typeface="Meiryo UI" panose="020B0604030504040204" pitchFamily="50" charset="-128"/>
              </a:rPr>
              <a:t>①風上側の肩部分から屋根にかけて押しつぶされた状態</a:t>
            </a:r>
            <a:endParaRPr kumimoji="1" lang="en-US" altLang="ja-JP" sz="1100" dirty="0" smtClean="0">
              <a:latin typeface="Meiryo UI" panose="020B0604030504040204" pitchFamily="50" charset="-128"/>
              <a:ea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rPr>
              <a:t>②ハウス内に風が吹き込み、下から吹き上がるようにパイプが変形</a:t>
            </a:r>
            <a:endParaRPr kumimoji="1" lang="en-US" altLang="ja-JP" sz="1100" dirty="0" smtClean="0">
              <a:latin typeface="Meiryo UI" panose="020B0604030504040204" pitchFamily="50" charset="-128"/>
              <a:ea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rPr>
              <a:t>③妻面が奥行き方向に倒壊</a:t>
            </a:r>
            <a:endParaRPr kumimoji="1" lang="en-US" altLang="ja-JP" sz="1100" dirty="0" smtClean="0">
              <a:latin typeface="Meiryo UI" panose="020B0604030504040204" pitchFamily="50" charset="-128"/>
              <a:ea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rPr>
              <a:t>④真上から屋根がつぶされたように陥没</a:t>
            </a:r>
            <a:endParaRPr kumimoji="1" lang="ja-JP" altLang="en-US" sz="1100" dirty="0">
              <a:latin typeface="Meiryo UI" panose="020B0604030504040204" pitchFamily="50" charset="-128"/>
              <a:ea typeface="Meiryo UI" panose="020B0604030504040204" pitchFamily="50" charset="-128"/>
            </a:endParaRPr>
          </a:p>
        </p:txBody>
      </p:sp>
      <p:grpSp>
        <p:nvGrpSpPr>
          <p:cNvPr id="25" name="グループ化 24"/>
          <p:cNvGrpSpPr/>
          <p:nvPr/>
        </p:nvGrpSpPr>
        <p:grpSpPr>
          <a:xfrm>
            <a:off x="113728" y="5619802"/>
            <a:ext cx="2366686" cy="1254435"/>
            <a:chOff x="1205483" y="3794759"/>
            <a:chExt cx="2497455" cy="1365124"/>
          </a:xfrm>
        </p:grpSpPr>
        <p:sp>
          <p:nvSpPr>
            <p:cNvPr id="26" name="object 3"/>
            <p:cNvSpPr/>
            <p:nvPr/>
          </p:nvSpPr>
          <p:spPr>
            <a:xfrm>
              <a:off x="1205483" y="4985185"/>
              <a:ext cx="2497455" cy="13970"/>
            </a:xfrm>
            <a:custGeom>
              <a:avLst/>
              <a:gdLst/>
              <a:ahLst/>
              <a:cxnLst/>
              <a:rect l="l" t="t" r="r" b="b"/>
              <a:pathLst>
                <a:path w="2497454" h="13970">
                  <a:moveTo>
                    <a:pt x="0" y="0"/>
                  </a:moveTo>
                  <a:lnTo>
                    <a:pt x="2497073" y="13534"/>
                  </a:lnTo>
                </a:path>
              </a:pathLst>
            </a:custGeom>
            <a:ln w="4483">
              <a:solidFill>
                <a:srgbClr val="000000"/>
              </a:solidFill>
            </a:ln>
          </p:spPr>
          <p:txBody>
            <a:bodyPr wrap="square" lIns="0" tIns="0" rIns="0" bIns="0" rtlCol="0"/>
            <a:lstStyle/>
            <a:p>
              <a:endParaRPr/>
            </a:p>
          </p:txBody>
        </p:sp>
        <p:sp>
          <p:nvSpPr>
            <p:cNvPr id="27" name="object 4"/>
            <p:cNvSpPr/>
            <p:nvPr/>
          </p:nvSpPr>
          <p:spPr>
            <a:xfrm>
              <a:off x="1881377" y="4453128"/>
              <a:ext cx="31750" cy="706755"/>
            </a:xfrm>
            <a:custGeom>
              <a:avLst/>
              <a:gdLst/>
              <a:ahLst/>
              <a:cxnLst/>
              <a:rect l="l" t="t" r="r" b="b"/>
              <a:pathLst>
                <a:path w="31750" h="706754">
                  <a:moveTo>
                    <a:pt x="0" y="706374"/>
                  </a:moveTo>
                  <a:lnTo>
                    <a:pt x="31242" y="0"/>
                  </a:lnTo>
                </a:path>
              </a:pathLst>
            </a:custGeom>
            <a:ln w="13462">
              <a:solidFill>
                <a:srgbClr val="000000"/>
              </a:solidFill>
            </a:ln>
          </p:spPr>
          <p:txBody>
            <a:bodyPr wrap="square" lIns="0" tIns="0" rIns="0" bIns="0" rtlCol="0"/>
            <a:lstStyle/>
            <a:p>
              <a:endParaRPr/>
            </a:p>
          </p:txBody>
        </p:sp>
        <p:sp>
          <p:nvSpPr>
            <p:cNvPr id="28" name="object 5"/>
            <p:cNvSpPr/>
            <p:nvPr/>
          </p:nvSpPr>
          <p:spPr>
            <a:xfrm>
              <a:off x="1912620" y="4050029"/>
              <a:ext cx="668655" cy="411480"/>
            </a:xfrm>
            <a:custGeom>
              <a:avLst/>
              <a:gdLst/>
              <a:ahLst/>
              <a:cxnLst/>
              <a:rect l="l" t="t" r="r" b="b"/>
              <a:pathLst>
                <a:path w="668655" h="411479">
                  <a:moveTo>
                    <a:pt x="0" y="411480"/>
                  </a:moveTo>
                  <a:lnTo>
                    <a:pt x="1928" y="356723"/>
                  </a:lnTo>
                  <a:lnTo>
                    <a:pt x="22479" y="310419"/>
                  </a:lnTo>
                  <a:lnTo>
                    <a:pt x="33504" y="298715"/>
                  </a:lnTo>
                  <a:lnTo>
                    <a:pt x="40386" y="291084"/>
                  </a:lnTo>
                  <a:lnTo>
                    <a:pt x="75761" y="265517"/>
                  </a:lnTo>
                  <a:lnTo>
                    <a:pt x="114354" y="239804"/>
                  </a:lnTo>
                  <a:lnTo>
                    <a:pt x="157740" y="213616"/>
                  </a:lnTo>
                  <a:lnTo>
                    <a:pt x="207489" y="186622"/>
                  </a:lnTo>
                  <a:lnTo>
                    <a:pt x="265176" y="158496"/>
                  </a:lnTo>
                  <a:lnTo>
                    <a:pt x="301351" y="142348"/>
                  </a:lnTo>
                  <a:lnTo>
                    <a:pt x="340543" y="125498"/>
                  </a:lnTo>
                  <a:lnTo>
                    <a:pt x="382382" y="108091"/>
                  </a:lnTo>
                  <a:lnTo>
                    <a:pt x="426498" y="90269"/>
                  </a:lnTo>
                  <a:lnTo>
                    <a:pt x="472520" y="72177"/>
                  </a:lnTo>
                  <a:lnTo>
                    <a:pt x="520079" y="53960"/>
                  </a:lnTo>
                  <a:lnTo>
                    <a:pt x="568804" y="35762"/>
                  </a:lnTo>
                  <a:lnTo>
                    <a:pt x="618325" y="17727"/>
                  </a:lnTo>
                  <a:lnTo>
                    <a:pt x="668274" y="0"/>
                  </a:lnTo>
                </a:path>
              </a:pathLst>
            </a:custGeom>
            <a:ln w="13462">
              <a:solidFill>
                <a:srgbClr val="000000"/>
              </a:solidFill>
            </a:ln>
          </p:spPr>
          <p:txBody>
            <a:bodyPr wrap="square" lIns="0" tIns="0" rIns="0" bIns="0" rtlCol="0"/>
            <a:lstStyle/>
            <a:p>
              <a:endParaRPr/>
            </a:p>
          </p:txBody>
        </p:sp>
        <p:sp>
          <p:nvSpPr>
            <p:cNvPr id="29" name="object 6"/>
            <p:cNvSpPr/>
            <p:nvPr/>
          </p:nvSpPr>
          <p:spPr>
            <a:xfrm>
              <a:off x="2715767" y="4054602"/>
              <a:ext cx="628015" cy="291465"/>
            </a:xfrm>
            <a:custGeom>
              <a:avLst/>
              <a:gdLst/>
              <a:ahLst/>
              <a:cxnLst/>
              <a:rect l="l" t="t" r="r" b="b"/>
              <a:pathLst>
                <a:path w="628014" h="291464">
                  <a:moveTo>
                    <a:pt x="627888" y="291084"/>
                  </a:moveTo>
                  <a:lnTo>
                    <a:pt x="592220" y="265517"/>
                  </a:lnTo>
                  <a:lnTo>
                    <a:pt x="553589" y="239804"/>
                  </a:lnTo>
                  <a:lnTo>
                    <a:pt x="510314" y="213616"/>
                  </a:lnTo>
                  <a:lnTo>
                    <a:pt x="460711" y="186622"/>
                  </a:lnTo>
                  <a:lnTo>
                    <a:pt x="403098" y="158496"/>
                  </a:lnTo>
                  <a:lnTo>
                    <a:pt x="366897" y="142348"/>
                  </a:lnTo>
                  <a:lnTo>
                    <a:pt x="327642" y="125498"/>
                  </a:lnTo>
                  <a:lnTo>
                    <a:pt x="285721" y="108091"/>
                  </a:lnTo>
                  <a:lnTo>
                    <a:pt x="241524" y="90269"/>
                  </a:lnTo>
                  <a:lnTo>
                    <a:pt x="195439" y="72177"/>
                  </a:lnTo>
                  <a:lnTo>
                    <a:pt x="147856" y="53960"/>
                  </a:lnTo>
                  <a:lnTo>
                    <a:pt x="99162" y="35762"/>
                  </a:lnTo>
                  <a:lnTo>
                    <a:pt x="49747" y="17727"/>
                  </a:lnTo>
                  <a:lnTo>
                    <a:pt x="0" y="0"/>
                  </a:lnTo>
                </a:path>
              </a:pathLst>
            </a:custGeom>
            <a:ln w="13462">
              <a:solidFill>
                <a:srgbClr val="000000"/>
              </a:solidFill>
            </a:ln>
          </p:spPr>
          <p:txBody>
            <a:bodyPr wrap="square" lIns="0" tIns="0" rIns="0" bIns="0" rtlCol="0"/>
            <a:lstStyle/>
            <a:p>
              <a:endParaRPr/>
            </a:p>
          </p:txBody>
        </p:sp>
        <p:sp>
          <p:nvSpPr>
            <p:cNvPr id="30" name="object 7"/>
            <p:cNvSpPr/>
            <p:nvPr/>
          </p:nvSpPr>
          <p:spPr>
            <a:xfrm>
              <a:off x="3343655" y="4345685"/>
              <a:ext cx="36195" cy="75565"/>
            </a:xfrm>
            <a:custGeom>
              <a:avLst/>
              <a:gdLst/>
              <a:ahLst/>
              <a:cxnLst/>
              <a:rect l="l" t="t" r="r" b="b"/>
              <a:pathLst>
                <a:path w="36195" h="75564">
                  <a:moveTo>
                    <a:pt x="35813" y="75437"/>
                  </a:moveTo>
                  <a:lnTo>
                    <a:pt x="32003" y="31241"/>
                  </a:lnTo>
                  <a:lnTo>
                    <a:pt x="6072" y="4560"/>
                  </a:lnTo>
                  <a:lnTo>
                    <a:pt x="0" y="0"/>
                  </a:lnTo>
                </a:path>
              </a:pathLst>
            </a:custGeom>
            <a:ln w="13462">
              <a:solidFill>
                <a:srgbClr val="000000"/>
              </a:solidFill>
            </a:ln>
          </p:spPr>
          <p:txBody>
            <a:bodyPr wrap="square" lIns="0" tIns="0" rIns="0" bIns="0" rtlCol="0"/>
            <a:lstStyle/>
            <a:p>
              <a:endParaRPr/>
            </a:p>
          </p:txBody>
        </p:sp>
        <p:sp>
          <p:nvSpPr>
            <p:cNvPr id="31" name="object 8"/>
            <p:cNvSpPr/>
            <p:nvPr/>
          </p:nvSpPr>
          <p:spPr>
            <a:xfrm>
              <a:off x="3379470" y="4453128"/>
              <a:ext cx="36195" cy="706755"/>
            </a:xfrm>
            <a:custGeom>
              <a:avLst/>
              <a:gdLst/>
              <a:ahLst/>
              <a:cxnLst/>
              <a:rect l="l" t="t" r="r" b="b"/>
              <a:pathLst>
                <a:path w="36195" h="706754">
                  <a:moveTo>
                    <a:pt x="35813" y="706374"/>
                  </a:moveTo>
                  <a:lnTo>
                    <a:pt x="0" y="0"/>
                  </a:lnTo>
                </a:path>
              </a:pathLst>
            </a:custGeom>
            <a:ln w="13462">
              <a:solidFill>
                <a:srgbClr val="000000"/>
              </a:solidFill>
            </a:ln>
          </p:spPr>
          <p:txBody>
            <a:bodyPr wrap="square" lIns="0" tIns="0" rIns="0" bIns="0" rtlCol="0"/>
            <a:lstStyle/>
            <a:p>
              <a:endParaRPr/>
            </a:p>
          </p:txBody>
        </p:sp>
        <p:sp>
          <p:nvSpPr>
            <p:cNvPr id="32" name="object 9"/>
            <p:cNvSpPr/>
            <p:nvPr/>
          </p:nvSpPr>
          <p:spPr>
            <a:xfrm>
              <a:off x="3348228" y="4453128"/>
              <a:ext cx="31750" cy="706755"/>
            </a:xfrm>
            <a:custGeom>
              <a:avLst/>
              <a:gdLst/>
              <a:ahLst/>
              <a:cxnLst/>
              <a:rect l="l" t="t" r="r" b="b"/>
              <a:pathLst>
                <a:path w="31750" h="706754">
                  <a:moveTo>
                    <a:pt x="0" y="706374"/>
                  </a:moveTo>
                  <a:lnTo>
                    <a:pt x="31242" y="0"/>
                  </a:lnTo>
                </a:path>
              </a:pathLst>
            </a:custGeom>
            <a:ln w="13462">
              <a:solidFill>
                <a:srgbClr val="000000"/>
              </a:solidFill>
            </a:ln>
          </p:spPr>
          <p:txBody>
            <a:bodyPr wrap="square" lIns="0" tIns="0" rIns="0" bIns="0" rtlCol="0"/>
            <a:lstStyle/>
            <a:p>
              <a:endParaRPr/>
            </a:p>
          </p:txBody>
        </p:sp>
        <p:sp>
          <p:nvSpPr>
            <p:cNvPr id="33" name="object 10"/>
            <p:cNvSpPr/>
            <p:nvPr/>
          </p:nvSpPr>
          <p:spPr>
            <a:xfrm>
              <a:off x="3379470" y="4341114"/>
              <a:ext cx="40640" cy="120650"/>
            </a:xfrm>
            <a:custGeom>
              <a:avLst/>
              <a:gdLst/>
              <a:ahLst/>
              <a:cxnLst/>
              <a:rect l="l" t="t" r="r" b="b"/>
              <a:pathLst>
                <a:path w="40639" h="120650">
                  <a:moveTo>
                    <a:pt x="0" y="120396"/>
                  </a:moveTo>
                  <a:lnTo>
                    <a:pt x="1928" y="65639"/>
                  </a:lnTo>
                  <a:lnTo>
                    <a:pt x="22479" y="19335"/>
                  </a:lnTo>
                  <a:lnTo>
                    <a:pt x="33504" y="7631"/>
                  </a:lnTo>
                  <a:lnTo>
                    <a:pt x="40386" y="0"/>
                  </a:lnTo>
                </a:path>
              </a:pathLst>
            </a:custGeom>
            <a:ln w="13462">
              <a:solidFill>
                <a:srgbClr val="000000"/>
              </a:solidFill>
            </a:ln>
          </p:spPr>
          <p:txBody>
            <a:bodyPr wrap="square" lIns="0" tIns="0" rIns="0" bIns="0" rtlCol="0"/>
            <a:lstStyle/>
            <a:p>
              <a:endParaRPr/>
            </a:p>
          </p:txBody>
        </p:sp>
        <p:sp>
          <p:nvSpPr>
            <p:cNvPr id="34" name="object 11"/>
            <p:cNvSpPr/>
            <p:nvPr/>
          </p:nvSpPr>
          <p:spPr>
            <a:xfrm>
              <a:off x="2580894" y="4032503"/>
              <a:ext cx="135255" cy="22225"/>
            </a:xfrm>
            <a:custGeom>
              <a:avLst/>
              <a:gdLst/>
              <a:ahLst/>
              <a:cxnLst/>
              <a:rect l="l" t="t" r="r" b="b"/>
              <a:pathLst>
                <a:path w="135255" h="22225">
                  <a:moveTo>
                    <a:pt x="0" y="19050"/>
                  </a:moveTo>
                  <a:lnTo>
                    <a:pt x="17156" y="11894"/>
                  </a:lnTo>
                  <a:lnTo>
                    <a:pt x="34956" y="5810"/>
                  </a:lnTo>
                  <a:lnTo>
                    <a:pt x="52613" y="1583"/>
                  </a:lnTo>
                  <a:lnTo>
                    <a:pt x="69342" y="0"/>
                  </a:lnTo>
                  <a:lnTo>
                    <a:pt x="87618" y="3024"/>
                  </a:lnTo>
                  <a:lnTo>
                    <a:pt x="106965" y="9905"/>
                  </a:lnTo>
                  <a:lnTo>
                    <a:pt x="123884" y="17359"/>
                  </a:lnTo>
                  <a:lnTo>
                    <a:pt x="134874" y="22098"/>
                  </a:lnTo>
                </a:path>
              </a:pathLst>
            </a:custGeom>
            <a:ln w="13462">
              <a:solidFill>
                <a:srgbClr val="000000"/>
              </a:solidFill>
            </a:ln>
          </p:spPr>
          <p:txBody>
            <a:bodyPr wrap="square" lIns="0" tIns="0" rIns="0" bIns="0" rtlCol="0"/>
            <a:lstStyle/>
            <a:p>
              <a:endParaRPr/>
            </a:p>
          </p:txBody>
        </p:sp>
        <p:sp>
          <p:nvSpPr>
            <p:cNvPr id="35" name="object 12"/>
            <p:cNvSpPr/>
            <p:nvPr/>
          </p:nvSpPr>
          <p:spPr>
            <a:xfrm>
              <a:off x="1903476" y="4721352"/>
              <a:ext cx="31750" cy="31750"/>
            </a:xfrm>
            <a:custGeom>
              <a:avLst/>
              <a:gdLst/>
              <a:ahLst/>
              <a:cxnLst/>
              <a:rect l="l" t="t" r="r" b="b"/>
              <a:pathLst>
                <a:path w="31750" h="31750">
                  <a:moveTo>
                    <a:pt x="24383" y="0"/>
                  </a:moveTo>
                  <a:lnTo>
                    <a:pt x="6857" y="0"/>
                  </a:lnTo>
                  <a:lnTo>
                    <a:pt x="0" y="6858"/>
                  </a:lnTo>
                  <a:lnTo>
                    <a:pt x="0" y="24384"/>
                  </a:lnTo>
                  <a:lnTo>
                    <a:pt x="6857" y="31242"/>
                  </a:lnTo>
                  <a:lnTo>
                    <a:pt x="24383" y="31242"/>
                  </a:lnTo>
                  <a:lnTo>
                    <a:pt x="31241" y="24384"/>
                  </a:lnTo>
                  <a:lnTo>
                    <a:pt x="31241" y="6858"/>
                  </a:lnTo>
                  <a:lnTo>
                    <a:pt x="24383" y="0"/>
                  </a:lnTo>
                  <a:close/>
                </a:path>
              </a:pathLst>
            </a:custGeom>
            <a:solidFill>
              <a:srgbClr val="000000"/>
            </a:solidFill>
          </p:spPr>
          <p:txBody>
            <a:bodyPr wrap="square" lIns="0" tIns="0" rIns="0" bIns="0" rtlCol="0"/>
            <a:lstStyle/>
            <a:p>
              <a:endParaRPr/>
            </a:p>
          </p:txBody>
        </p:sp>
        <p:sp>
          <p:nvSpPr>
            <p:cNvPr id="36" name="object 13"/>
            <p:cNvSpPr/>
            <p:nvPr/>
          </p:nvSpPr>
          <p:spPr>
            <a:xfrm>
              <a:off x="1903476" y="4721352"/>
              <a:ext cx="31750" cy="31750"/>
            </a:xfrm>
            <a:custGeom>
              <a:avLst/>
              <a:gdLst/>
              <a:ahLst/>
              <a:cxnLst/>
              <a:rect l="l" t="t" r="r" b="b"/>
              <a:pathLst>
                <a:path w="31750" h="31750">
                  <a:moveTo>
                    <a:pt x="16001" y="0"/>
                  </a:moveTo>
                  <a:lnTo>
                    <a:pt x="6857" y="0"/>
                  </a:lnTo>
                  <a:lnTo>
                    <a:pt x="0" y="6858"/>
                  </a:lnTo>
                  <a:lnTo>
                    <a:pt x="0" y="15240"/>
                  </a:lnTo>
                  <a:lnTo>
                    <a:pt x="0" y="24384"/>
                  </a:lnTo>
                  <a:lnTo>
                    <a:pt x="6857" y="31242"/>
                  </a:lnTo>
                  <a:lnTo>
                    <a:pt x="16001" y="31242"/>
                  </a:lnTo>
                  <a:lnTo>
                    <a:pt x="24383" y="31242"/>
                  </a:lnTo>
                  <a:lnTo>
                    <a:pt x="31241" y="24384"/>
                  </a:lnTo>
                  <a:lnTo>
                    <a:pt x="31241" y="15240"/>
                  </a:lnTo>
                  <a:lnTo>
                    <a:pt x="31241" y="6858"/>
                  </a:lnTo>
                  <a:lnTo>
                    <a:pt x="24383" y="0"/>
                  </a:lnTo>
                  <a:lnTo>
                    <a:pt x="16001" y="0"/>
                  </a:lnTo>
                  <a:close/>
                </a:path>
              </a:pathLst>
            </a:custGeom>
            <a:ln w="4483">
              <a:solidFill>
                <a:srgbClr val="000000"/>
              </a:solidFill>
            </a:ln>
          </p:spPr>
          <p:txBody>
            <a:bodyPr wrap="square" lIns="0" tIns="0" rIns="0" bIns="0" rtlCol="0"/>
            <a:lstStyle/>
            <a:p>
              <a:endParaRPr/>
            </a:p>
          </p:txBody>
        </p:sp>
        <p:sp>
          <p:nvSpPr>
            <p:cNvPr id="37" name="object 14"/>
            <p:cNvSpPr/>
            <p:nvPr/>
          </p:nvSpPr>
          <p:spPr>
            <a:xfrm>
              <a:off x="1917192" y="4425696"/>
              <a:ext cx="31750" cy="31750"/>
            </a:xfrm>
            <a:custGeom>
              <a:avLst/>
              <a:gdLst/>
              <a:ahLst/>
              <a:cxnLst/>
              <a:rect l="l" t="t" r="r" b="b"/>
              <a:pathLst>
                <a:path w="31750" h="31750">
                  <a:moveTo>
                    <a:pt x="24383" y="0"/>
                  </a:moveTo>
                  <a:lnTo>
                    <a:pt x="6857" y="0"/>
                  </a:lnTo>
                  <a:lnTo>
                    <a:pt x="0" y="6858"/>
                  </a:lnTo>
                  <a:lnTo>
                    <a:pt x="0" y="24384"/>
                  </a:lnTo>
                  <a:lnTo>
                    <a:pt x="6857" y="31242"/>
                  </a:lnTo>
                  <a:lnTo>
                    <a:pt x="24383" y="31242"/>
                  </a:lnTo>
                  <a:lnTo>
                    <a:pt x="31241" y="24384"/>
                  </a:lnTo>
                  <a:lnTo>
                    <a:pt x="31241" y="6858"/>
                  </a:lnTo>
                  <a:lnTo>
                    <a:pt x="24383" y="0"/>
                  </a:lnTo>
                  <a:close/>
                </a:path>
              </a:pathLst>
            </a:custGeom>
            <a:solidFill>
              <a:srgbClr val="000000"/>
            </a:solidFill>
          </p:spPr>
          <p:txBody>
            <a:bodyPr wrap="square" lIns="0" tIns="0" rIns="0" bIns="0" rtlCol="0"/>
            <a:lstStyle/>
            <a:p>
              <a:endParaRPr/>
            </a:p>
          </p:txBody>
        </p:sp>
        <p:sp>
          <p:nvSpPr>
            <p:cNvPr id="38" name="object 15"/>
            <p:cNvSpPr/>
            <p:nvPr/>
          </p:nvSpPr>
          <p:spPr>
            <a:xfrm>
              <a:off x="1917192" y="4425696"/>
              <a:ext cx="31750" cy="31750"/>
            </a:xfrm>
            <a:custGeom>
              <a:avLst/>
              <a:gdLst/>
              <a:ahLst/>
              <a:cxnLst/>
              <a:rect l="l" t="t" r="r" b="b"/>
              <a:pathLst>
                <a:path w="31750" h="31750">
                  <a:moveTo>
                    <a:pt x="15239" y="0"/>
                  </a:moveTo>
                  <a:lnTo>
                    <a:pt x="6857" y="0"/>
                  </a:lnTo>
                  <a:lnTo>
                    <a:pt x="0" y="6858"/>
                  </a:lnTo>
                  <a:lnTo>
                    <a:pt x="0" y="16002"/>
                  </a:lnTo>
                  <a:lnTo>
                    <a:pt x="0" y="24384"/>
                  </a:lnTo>
                  <a:lnTo>
                    <a:pt x="6857" y="31242"/>
                  </a:lnTo>
                  <a:lnTo>
                    <a:pt x="15239" y="31242"/>
                  </a:lnTo>
                  <a:lnTo>
                    <a:pt x="24383" y="31242"/>
                  </a:lnTo>
                  <a:lnTo>
                    <a:pt x="31241" y="24384"/>
                  </a:lnTo>
                  <a:lnTo>
                    <a:pt x="31241" y="16002"/>
                  </a:lnTo>
                  <a:lnTo>
                    <a:pt x="31241" y="6858"/>
                  </a:lnTo>
                  <a:lnTo>
                    <a:pt x="24383" y="0"/>
                  </a:lnTo>
                  <a:lnTo>
                    <a:pt x="15239" y="0"/>
                  </a:lnTo>
                  <a:close/>
                </a:path>
              </a:pathLst>
            </a:custGeom>
            <a:ln w="4483">
              <a:solidFill>
                <a:srgbClr val="000000"/>
              </a:solidFill>
            </a:ln>
          </p:spPr>
          <p:txBody>
            <a:bodyPr wrap="square" lIns="0" tIns="0" rIns="0" bIns="0" rtlCol="0"/>
            <a:lstStyle/>
            <a:p>
              <a:endParaRPr/>
            </a:p>
          </p:txBody>
        </p:sp>
        <p:sp>
          <p:nvSpPr>
            <p:cNvPr id="39" name="object 16"/>
            <p:cNvSpPr/>
            <p:nvPr/>
          </p:nvSpPr>
          <p:spPr>
            <a:xfrm>
              <a:off x="2208276" y="4193285"/>
              <a:ext cx="32384" cy="31750"/>
            </a:xfrm>
            <a:custGeom>
              <a:avLst/>
              <a:gdLst/>
              <a:ahLst/>
              <a:cxnLst/>
              <a:rect l="l" t="t" r="r" b="b"/>
              <a:pathLst>
                <a:path w="32385" h="31750">
                  <a:moveTo>
                    <a:pt x="24383" y="0"/>
                  </a:moveTo>
                  <a:lnTo>
                    <a:pt x="7619" y="0"/>
                  </a:lnTo>
                  <a:lnTo>
                    <a:pt x="0" y="6858"/>
                  </a:lnTo>
                  <a:lnTo>
                    <a:pt x="0" y="24384"/>
                  </a:lnTo>
                  <a:lnTo>
                    <a:pt x="7619" y="31242"/>
                  </a:lnTo>
                  <a:lnTo>
                    <a:pt x="24383" y="31242"/>
                  </a:lnTo>
                  <a:lnTo>
                    <a:pt x="32003" y="24384"/>
                  </a:lnTo>
                  <a:lnTo>
                    <a:pt x="32003" y="6858"/>
                  </a:lnTo>
                  <a:lnTo>
                    <a:pt x="24383" y="0"/>
                  </a:lnTo>
                  <a:close/>
                </a:path>
              </a:pathLst>
            </a:custGeom>
            <a:solidFill>
              <a:srgbClr val="000000"/>
            </a:solidFill>
          </p:spPr>
          <p:txBody>
            <a:bodyPr wrap="square" lIns="0" tIns="0" rIns="0" bIns="0" rtlCol="0"/>
            <a:lstStyle/>
            <a:p>
              <a:endParaRPr/>
            </a:p>
          </p:txBody>
        </p:sp>
        <p:sp>
          <p:nvSpPr>
            <p:cNvPr id="40" name="object 17"/>
            <p:cNvSpPr/>
            <p:nvPr/>
          </p:nvSpPr>
          <p:spPr>
            <a:xfrm>
              <a:off x="2208276" y="4193285"/>
              <a:ext cx="32384" cy="31750"/>
            </a:xfrm>
            <a:custGeom>
              <a:avLst/>
              <a:gdLst/>
              <a:ahLst/>
              <a:cxnLst/>
              <a:rect l="l" t="t" r="r" b="b"/>
              <a:pathLst>
                <a:path w="32385" h="31750">
                  <a:moveTo>
                    <a:pt x="16001" y="0"/>
                  </a:moveTo>
                  <a:lnTo>
                    <a:pt x="7619" y="0"/>
                  </a:lnTo>
                  <a:lnTo>
                    <a:pt x="0" y="6858"/>
                  </a:lnTo>
                  <a:lnTo>
                    <a:pt x="0" y="15240"/>
                  </a:lnTo>
                  <a:lnTo>
                    <a:pt x="0" y="24384"/>
                  </a:lnTo>
                  <a:lnTo>
                    <a:pt x="7619" y="31242"/>
                  </a:lnTo>
                  <a:lnTo>
                    <a:pt x="16001" y="31242"/>
                  </a:lnTo>
                  <a:lnTo>
                    <a:pt x="24383" y="31242"/>
                  </a:lnTo>
                  <a:lnTo>
                    <a:pt x="32003" y="24384"/>
                  </a:lnTo>
                  <a:lnTo>
                    <a:pt x="32003" y="15240"/>
                  </a:lnTo>
                  <a:lnTo>
                    <a:pt x="32003" y="6858"/>
                  </a:lnTo>
                  <a:lnTo>
                    <a:pt x="24383" y="0"/>
                  </a:lnTo>
                  <a:lnTo>
                    <a:pt x="16001" y="0"/>
                  </a:lnTo>
                  <a:close/>
                </a:path>
              </a:pathLst>
            </a:custGeom>
            <a:ln w="4483">
              <a:solidFill>
                <a:srgbClr val="000000"/>
              </a:solidFill>
            </a:ln>
          </p:spPr>
          <p:txBody>
            <a:bodyPr wrap="square" lIns="0" tIns="0" rIns="0" bIns="0" rtlCol="0"/>
            <a:lstStyle/>
            <a:p>
              <a:endParaRPr/>
            </a:p>
          </p:txBody>
        </p:sp>
        <p:sp>
          <p:nvSpPr>
            <p:cNvPr id="41" name="object 18"/>
            <p:cNvSpPr/>
            <p:nvPr/>
          </p:nvSpPr>
          <p:spPr>
            <a:xfrm>
              <a:off x="2630423" y="4036314"/>
              <a:ext cx="31750" cy="31750"/>
            </a:xfrm>
            <a:custGeom>
              <a:avLst/>
              <a:gdLst/>
              <a:ahLst/>
              <a:cxnLst/>
              <a:rect l="l" t="t" r="r" b="b"/>
              <a:pathLst>
                <a:path w="31750" h="31750">
                  <a:moveTo>
                    <a:pt x="24383" y="0"/>
                  </a:moveTo>
                  <a:lnTo>
                    <a:pt x="6857" y="0"/>
                  </a:lnTo>
                  <a:lnTo>
                    <a:pt x="0" y="7620"/>
                  </a:lnTo>
                  <a:lnTo>
                    <a:pt x="0" y="24384"/>
                  </a:lnTo>
                  <a:lnTo>
                    <a:pt x="6857" y="31242"/>
                  </a:lnTo>
                  <a:lnTo>
                    <a:pt x="24383" y="31242"/>
                  </a:lnTo>
                  <a:lnTo>
                    <a:pt x="31241" y="24384"/>
                  </a:lnTo>
                  <a:lnTo>
                    <a:pt x="31241" y="7620"/>
                  </a:lnTo>
                  <a:lnTo>
                    <a:pt x="24383" y="0"/>
                  </a:lnTo>
                  <a:close/>
                </a:path>
              </a:pathLst>
            </a:custGeom>
            <a:solidFill>
              <a:srgbClr val="000000"/>
            </a:solidFill>
          </p:spPr>
          <p:txBody>
            <a:bodyPr wrap="square" lIns="0" tIns="0" rIns="0" bIns="0" rtlCol="0"/>
            <a:lstStyle/>
            <a:p>
              <a:endParaRPr/>
            </a:p>
          </p:txBody>
        </p:sp>
        <p:sp>
          <p:nvSpPr>
            <p:cNvPr id="42" name="object 19"/>
            <p:cNvSpPr/>
            <p:nvPr/>
          </p:nvSpPr>
          <p:spPr>
            <a:xfrm>
              <a:off x="2630423" y="4036314"/>
              <a:ext cx="31750" cy="31750"/>
            </a:xfrm>
            <a:custGeom>
              <a:avLst/>
              <a:gdLst/>
              <a:ahLst/>
              <a:cxnLst/>
              <a:rect l="l" t="t" r="r" b="b"/>
              <a:pathLst>
                <a:path w="31750" h="31750">
                  <a:moveTo>
                    <a:pt x="15239" y="0"/>
                  </a:moveTo>
                  <a:lnTo>
                    <a:pt x="6857" y="0"/>
                  </a:lnTo>
                  <a:lnTo>
                    <a:pt x="0" y="7620"/>
                  </a:lnTo>
                  <a:lnTo>
                    <a:pt x="0" y="16002"/>
                  </a:lnTo>
                  <a:lnTo>
                    <a:pt x="0" y="24384"/>
                  </a:lnTo>
                  <a:lnTo>
                    <a:pt x="6857" y="31242"/>
                  </a:lnTo>
                  <a:lnTo>
                    <a:pt x="15239" y="31242"/>
                  </a:lnTo>
                  <a:lnTo>
                    <a:pt x="24383" y="31242"/>
                  </a:lnTo>
                  <a:lnTo>
                    <a:pt x="31241" y="24384"/>
                  </a:lnTo>
                  <a:lnTo>
                    <a:pt x="31241" y="16002"/>
                  </a:lnTo>
                  <a:lnTo>
                    <a:pt x="31241" y="7620"/>
                  </a:lnTo>
                  <a:lnTo>
                    <a:pt x="24383" y="0"/>
                  </a:lnTo>
                  <a:lnTo>
                    <a:pt x="15239" y="0"/>
                  </a:lnTo>
                  <a:close/>
                </a:path>
              </a:pathLst>
            </a:custGeom>
            <a:ln w="4483">
              <a:solidFill>
                <a:srgbClr val="000000"/>
              </a:solidFill>
            </a:ln>
          </p:spPr>
          <p:txBody>
            <a:bodyPr wrap="square" lIns="0" tIns="0" rIns="0" bIns="0" rtlCol="0"/>
            <a:lstStyle/>
            <a:p>
              <a:endParaRPr/>
            </a:p>
          </p:txBody>
        </p:sp>
        <p:sp>
          <p:nvSpPr>
            <p:cNvPr id="43" name="object 20"/>
            <p:cNvSpPr/>
            <p:nvPr/>
          </p:nvSpPr>
          <p:spPr>
            <a:xfrm>
              <a:off x="3047238" y="4193285"/>
              <a:ext cx="32384" cy="31750"/>
            </a:xfrm>
            <a:custGeom>
              <a:avLst/>
              <a:gdLst/>
              <a:ahLst/>
              <a:cxnLst/>
              <a:rect l="l" t="t" r="r" b="b"/>
              <a:pathLst>
                <a:path w="32385" h="31750">
                  <a:moveTo>
                    <a:pt x="24383" y="0"/>
                  </a:moveTo>
                  <a:lnTo>
                    <a:pt x="7619" y="0"/>
                  </a:lnTo>
                  <a:lnTo>
                    <a:pt x="0" y="6858"/>
                  </a:lnTo>
                  <a:lnTo>
                    <a:pt x="0" y="24384"/>
                  </a:lnTo>
                  <a:lnTo>
                    <a:pt x="7619" y="31242"/>
                  </a:lnTo>
                  <a:lnTo>
                    <a:pt x="24383" y="31242"/>
                  </a:lnTo>
                  <a:lnTo>
                    <a:pt x="32003" y="24384"/>
                  </a:lnTo>
                  <a:lnTo>
                    <a:pt x="32003" y="6858"/>
                  </a:lnTo>
                  <a:lnTo>
                    <a:pt x="24383" y="0"/>
                  </a:lnTo>
                  <a:close/>
                </a:path>
              </a:pathLst>
            </a:custGeom>
            <a:solidFill>
              <a:srgbClr val="000000"/>
            </a:solidFill>
          </p:spPr>
          <p:txBody>
            <a:bodyPr wrap="square" lIns="0" tIns="0" rIns="0" bIns="0" rtlCol="0"/>
            <a:lstStyle/>
            <a:p>
              <a:endParaRPr/>
            </a:p>
          </p:txBody>
        </p:sp>
        <p:sp>
          <p:nvSpPr>
            <p:cNvPr id="44" name="object 21"/>
            <p:cNvSpPr/>
            <p:nvPr/>
          </p:nvSpPr>
          <p:spPr>
            <a:xfrm>
              <a:off x="3047238" y="4193285"/>
              <a:ext cx="32384" cy="31750"/>
            </a:xfrm>
            <a:custGeom>
              <a:avLst/>
              <a:gdLst/>
              <a:ahLst/>
              <a:cxnLst/>
              <a:rect l="l" t="t" r="r" b="b"/>
              <a:pathLst>
                <a:path w="32385" h="31750">
                  <a:moveTo>
                    <a:pt x="16001" y="0"/>
                  </a:moveTo>
                  <a:lnTo>
                    <a:pt x="7619" y="0"/>
                  </a:lnTo>
                  <a:lnTo>
                    <a:pt x="0" y="6858"/>
                  </a:lnTo>
                  <a:lnTo>
                    <a:pt x="0" y="15240"/>
                  </a:lnTo>
                  <a:lnTo>
                    <a:pt x="0" y="24384"/>
                  </a:lnTo>
                  <a:lnTo>
                    <a:pt x="7619" y="31242"/>
                  </a:lnTo>
                  <a:lnTo>
                    <a:pt x="16001" y="31242"/>
                  </a:lnTo>
                  <a:lnTo>
                    <a:pt x="24383" y="31242"/>
                  </a:lnTo>
                  <a:lnTo>
                    <a:pt x="32003" y="24384"/>
                  </a:lnTo>
                  <a:lnTo>
                    <a:pt x="32003" y="15240"/>
                  </a:lnTo>
                  <a:lnTo>
                    <a:pt x="32003" y="6858"/>
                  </a:lnTo>
                  <a:lnTo>
                    <a:pt x="24383" y="0"/>
                  </a:lnTo>
                  <a:lnTo>
                    <a:pt x="16001" y="0"/>
                  </a:lnTo>
                  <a:close/>
                </a:path>
              </a:pathLst>
            </a:custGeom>
            <a:ln w="4483">
              <a:solidFill>
                <a:srgbClr val="000000"/>
              </a:solidFill>
            </a:ln>
          </p:spPr>
          <p:txBody>
            <a:bodyPr wrap="square" lIns="0" tIns="0" rIns="0" bIns="0" rtlCol="0"/>
            <a:lstStyle/>
            <a:p>
              <a:endParaRPr/>
            </a:p>
          </p:txBody>
        </p:sp>
        <p:sp>
          <p:nvSpPr>
            <p:cNvPr id="45" name="object 22"/>
            <p:cNvSpPr/>
            <p:nvPr/>
          </p:nvSpPr>
          <p:spPr>
            <a:xfrm>
              <a:off x="1903476" y="4542282"/>
              <a:ext cx="224154" cy="438150"/>
            </a:xfrm>
            <a:custGeom>
              <a:avLst/>
              <a:gdLst/>
              <a:ahLst/>
              <a:cxnLst/>
              <a:rect l="l" t="t" r="r" b="b"/>
              <a:pathLst>
                <a:path w="224155" h="438150">
                  <a:moveTo>
                    <a:pt x="0" y="438150"/>
                  </a:moveTo>
                  <a:lnTo>
                    <a:pt x="224028" y="0"/>
                  </a:lnTo>
                </a:path>
              </a:pathLst>
            </a:custGeom>
            <a:ln w="13462">
              <a:solidFill>
                <a:srgbClr val="FF0000"/>
              </a:solidFill>
            </a:ln>
          </p:spPr>
          <p:txBody>
            <a:bodyPr wrap="square" lIns="0" tIns="0" rIns="0" bIns="0" rtlCol="0"/>
            <a:lstStyle/>
            <a:p>
              <a:endParaRPr/>
            </a:p>
          </p:txBody>
        </p:sp>
        <p:sp>
          <p:nvSpPr>
            <p:cNvPr id="46" name="object 23"/>
            <p:cNvSpPr/>
            <p:nvPr/>
          </p:nvSpPr>
          <p:spPr>
            <a:xfrm>
              <a:off x="2127504" y="4130802"/>
              <a:ext cx="619760" cy="464820"/>
            </a:xfrm>
            <a:custGeom>
              <a:avLst/>
              <a:gdLst/>
              <a:ahLst/>
              <a:cxnLst/>
              <a:rect l="l" t="t" r="r" b="b"/>
              <a:pathLst>
                <a:path w="619760" h="464820">
                  <a:moveTo>
                    <a:pt x="0" y="419862"/>
                  </a:moveTo>
                  <a:lnTo>
                    <a:pt x="47610" y="435190"/>
                  </a:lnTo>
                  <a:lnTo>
                    <a:pt x="94994" y="449093"/>
                  </a:lnTo>
                  <a:lnTo>
                    <a:pt x="142018" y="459490"/>
                  </a:lnTo>
                  <a:lnTo>
                    <a:pt x="188549" y="464302"/>
                  </a:lnTo>
                  <a:lnTo>
                    <a:pt x="234453" y="461449"/>
                  </a:lnTo>
                  <a:lnTo>
                    <a:pt x="279598" y="448853"/>
                  </a:lnTo>
                  <a:lnTo>
                    <a:pt x="323850" y="424434"/>
                  </a:lnTo>
                  <a:lnTo>
                    <a:pt x="355376" y="397078"/>
                  </a:lnTo>
                  <a:lnTo>
                    <a:pt x="388613" y="359664"/>
                  </a:lnTo>
                  <a:lnTo>
                    <a:pt x="422756" y="314706"/>
                  </a:lnTo>
                  <a:lnTo>
                    <a:pt x="456998" y="264718"/>
                  </a:lnTo>
                  <a:lnTo>
                    <a:pt x="490537" y="212217"/>
                  </a:lnTo>
                  <a:lnTo>
                    <a:pt x="522567" y="159715"/>
                  </a:lnTo>
                  <a:lnTo>
                    <a:pt x="552283" y="109728"/>
                  </a:lnTo>
                  <a:lnTo>
                    <a:pt x="578882" y="64770"/>
                  </a:lnTo>
                  <a:lnTo>
                    <a:pt x="601557" y="27355"/>
                  </a:lnTo>
                  <a:lnTo>
                    <a:pt x="619506" y="0"/>
                  </a:lnTo>
                </a:path>
              </a:pathLst>
            </a:custGeom>
            <a:ln w="13461">
              <a:solidFill>
                <a:srgbClr val="FF0000"/>
              </a:solidFill>
            </a:ln>
          </p:spPr>
          <p:txBody>
            <a:bodyPr wrap="square" lIns="0" tIns="0" rIns="0" bIns="0" rtlCol="0"/>
            <a:lstStyle/>
            <a:p>
              <a:endParaRPr/>
            </a:p>
          </p:txBody>
        </p:sp>
        <p:sp>
          <p:nvSpPr>
            <p:cNvPr id="47" name="object 24"/>
            <p:cNvSpPr/>
            <p:nvPr/>
          </p:nvSpPr>
          <p:spPr>
            <a:xfrm>
              <a:off x="2737866" y="3996572"/>
              <a:ext cx="655320" cy="362585"/>
            </a:xfrm>
            <a:custGeom>
              <a:avLst/>
              <a:gdLst/>
              <a:ahLst/>
              <a:cxnLst/>
              <a:rect l="l" t="t" r="r" b="b"/>
              <a:pathLst>
                <a:path w="655320" h="362585">
                  <a:moveTo>
                    <a:pt x="0" y="142611"/>
                  </a:moveTo>
                  <a:lnTo>
                    <a:pt x="45041" y="111094"/>
                  </a:lnTo>
                  <a:lnTo>
                    <a:pt x="90296" y="80925"/>
                  </a:lnTo>
                  <a:lnTo>
                    <a:pt x="135552" y="53524"/>
                  </a:lnTo>
                  <a:lnTo>
                    <a:pt x="180594" y="30311"/>
                  </a:lnTo>
                  <a:lnTo>
                    <a:pt x="225206" y="12706"/>
                  </a:lnTo>
                  <a:lnTo>
                    <a:pt x="269176" y="2129"/>
                  </a:lnTo>
                  <a:lnTo>
                    <a:pt x="312289" y="0"/>
                  </a:lnTo>
                  <a:lnTo>
                    <a:pt x="354330" y="7737"/>
                  </a:lnTo>
                  <a:lnTo>
                    <a:pt x="423379" y="52195"/>
                  </a:lnTo>
                  <a:lnTo>
                    <a:pt x="458852" y="88449"/>
                  </a:lnTo>
                  <a:lnTo>
                    <a:pt x="493964" y="130596"/>
                  </a:lnTo>
                  <a:lnTo>
                    <a:pt x="527970" y="176044"/>
                  </a:lnTo>
                  <a:lnTo>
                    <a:pt x="560124" y="222200"/>
                  </a:lnTo>
                  <a:lnTo>
                    <a:pt x="589682" y="266473"/>
                  </a:lnTo>
                  <a:lnTo>
                    <a:pt x="615897" y="306270"/>
                  </a:lnTo>
                  <a:lnTo>
                    <a:pt x="638024" y="338999"/>
                  </a:lnTo>
                  <a:lnTo>
                    <a:pt x="655320" y="362067"/>
                  </a:lnTo>
                </a:path>
              </a:pathLst>
            </a:custGeom>
            <a:ln w="13462">
              <a:solidFill>
                <a:srgbClr val="FF0000"/>
              </a:solidFill>
            </a:ln>
          </p:spPr>
          <p:txBody>
            <a:bodyPr wrap="square" lIns="0" tIns="0" rIns="0" bIns="0" rtlCol="0"/>
            <a:lstStyle/>
            <a:p>
              <a:endParaRPr/>
            </a:p>
          </p:txBody>
        </p:sp>
        <p:sp>
          <p:nvSpPr>
            <p:cNvPr id="48" name="object 25"/>
            <p:cNvSpPr txBox="1"/>
            <p:nvPr/>
          </p:nvSpPr>
          <p:spPr>
            <a:xfrm>
              <a:off x="2084877" y="4716779"/>
              <a:ext cx="1184230" cy="173049"/>
            </a:xfrm>
            <a:prstGeom prst="rect">
              <a:avLst/>
            </a:prstGeom>
          </p:spPr>
          <p:txBody>
            <a:bodyPr vert="horz" wrap="square" lIns="0" tIns="12700" rIns="0" bIns="0" rtlCol="0">
              <a:spAutoFit/>
            </a:bodyPr>
            <a:lstStyle/>
            <a:p>
              <a:pPr marL="12700">
                <a:lnSpc>
                  <a:spcPct val="100000"/>
                </a:lnSpc>
                <a:spcBef>
                  <a:spcPts val="100"/>
                </a:spcBef>
              </a:pPr>
              <a:r>
                <a:rPr sz="950" b="1" spc="20" dirty="0">
                  <a:solidFill>
                    <a:srgbClr val="FF0000"/>
                  </a:solidFill>
                  <a:latin typeface="ＭＳ Ｐゴシック"/>
                  <a:cs typeface="ＭＳ Ｐゴシック"/>
                </a:rPr>
                <a:t>ア</a:t>
              </a:r>
              <a:r>
                <a:rPr sz="950" b="1" spc="35" dirty="0">
                  <a:solidFill>
                    <a:srgbClr val="FF0000"/>
                  </a:solidFill>
                  <a:latin typeface="ＭＳ Ｐゴシック"/>
                  <a:cs typeface="ＭＳ Ｐゴシック"/>
                </a:rPr>
                <a:t>ー</a:t>
              </a:r>
              <a:r>
                <a:rPr sz="950" b="1" spc="45" dirty="0">
                  <a:solidFill>
                    <a:srgbClr val="FF0000"/>
                  </a:solidFill>
                  <a:latin typeface="ＭＳ Ｐゴシック"/>
                  <a:cs typeface="ＭＳ Ｐゴシック"/>
                </a:rPr>
                <a:t>チ</a:t>
              </a:r>
              <a:r>
                <a:rPr sz="950" b="1" spc="35" dirty="0">
                  <a:solidFill>
                    <a:srgbClr val="FF0000"/>
                  </a:solidFill>
                  <a:latin typeface="ＭＳ Ｐゴシック"/>
                  <a:cs typeface="ＭＳ Ｐゴシック"/>
                </a:rPr>
                <a:t>パ</a:t>
              </a:r>
              <a:r>
                <a:rPr sz="950" b="1" spc="25" dirty="0">
                  <a:solidFill>
                    <a:srgbClr val="FF0000"/>
                  </a:solidFill>
                  <a:latin typeface="ＭＳ Ｐゴシック"/>
                  <a:cs typeface="ＭＳ Ｐゴシック"/>
                </a:rPr>
                <a:t>イ</a:t>
              </a:r>
              <a:r>
                <a:rPr sz="950" b="1" spc="35" dirty="0">
                  <a:solidFill>
                    <a:srgbClr val="FF0000"/>
                  </a:solidFill>
                  <a:latin typeface="ＭＳ Ｐゴシック"/>
                  <a:cs typeface="ＭＳ Ｐゴシック"/>
                </a:rPr>
                <a:t>プの変形</a:t>
              </a:r>
              <a:endParaRPr sz="950" dirty="0">
                <a:latin typeface="ＭＳ Ｐゴシック"/>
                <a:cs typeface="ＭＳ Ｐゴシック"/>
              </a:endParaRPr>
            </a:p>
          </p:txBody>
        </p:sp>
        <p:sp>
          <p:nvSpPr>
            <p:cNvPr id="49" name="object 26"/>
            <p:cNvSpPr/>
            <p:nvPr/>
          </p:nvSpPr>
          <p:spPr>
            <a:xfrm>
              <a:off x="1266444" y="4511040"/>
              <a:ext cx="462280" cy="273050"/>
            </a:xfrm>
            <a:custGeom>
              <a:avLst/>
              <a:gdLst/>
              <a:ahLst/>
              <a:cxnLst/>
              <a:rect l="l" t="t" r="r" b="b"/>
              <a:pathLst>
                <a:path w="462280" h="273050">
                  <a:moveTo>
                    <a:pt x="346709" y="0"/>
                  </a:moveTo>
                  <a:lnTo>
                    <a:pt x="346709" y="67818"/>
                  </a:lnTo>
                  <a:lnTo>
                    <a:pt x="0" y="67818"/>
                  </a:lnTo>
                  <a:lnTo>
                    <a:pt x="0" y="204978"/>
                  </a:lnTo>
                  <a:lnTo>
                    <a:pt x="346709" y="204978"/>
                  </a:lnTo>
                  <a:lnTo>
                    <a:pt x="346709" y="272796"/>
                  </a:lnTo>
                  <a:lnTo>
                    <a:pt x="461772" y="136398"/>
                  </a:lnTo>
                  <a:lnTo>
                    <a:pt x="346709" y="0"/>
                  </a:lnTo>
                  <a:close/>
                </a:path>
              </a:pathLst>
            </a:custGeom>
            <a:solidFill>
              <a:srgbClr val="CCFFFF"/>
            </a:solidFill>
          </p:spPr>
          <p:txBody>
            <a:bodyPr wrap="square" lIns="0" tIns="0" rIns="0" bIns="0" rtlCol="0"/>
            <a:lstStyle/>
            <a:p>
              <a:endParaRPr/>
            </a:p>
          </p:txBody>
        </p:sp>
        <p:sp>
          <p:nvSpPr>
            <p:cNvPr id="50" name="object 27"/>
            <p:cNvSpPr/>
            <p:nvPr/>
          </p:nvSpPr>
          <p:spPr>
            <a:xfrm>
              <a:off x="1266444" y="4511040"/>
              <a:ext cx="462280" cy="273050"/>
            </a:xfrm>
            <a:custGeom>
              <a:avLst/>
              <a:gdLst/>
              <a:ahLst/>
              <a:cxnLst/>
              <a:rect l="l" t="t" r="r" b="b"/>
              <a:pathLst>
                <a:path w="462280" h="273050">
                  <a:moveTo>
                    <a:pt x="346709" y="0"/>
                  </a:moveTo>
                  <a:lnTo>
                    <a:pt x="346709" y="67818"/>
                  </a:lnTo>
                  <a:lnTo>
                    <a:pt x="0" y="67818"/>
                  </a:lnTo>
                  <a:lnTo>
                    <a:pt x="0" y="204978"/>
                  </a:lnTo>
                  <a:lnTo>
                    <a:pt x="346709" y="204978"/>
                  </a:lnTo>
                  <a:lnTo>
                    <a:pt x="346709" y="272796"/>
                  </a:lnTo>
                  <a:lnTo>
                    <a:pt x="461772" y="136398"/>
                  </a:lnTo>
                  <a:lnTo>
                    <a:pt x="346709" y="0"/>
                  </a:lnTo>
                  <a:close/>
                </a:path>
              </a:pathLst>
            </a:custGeom>
            <a:ln w="8978">
              <a:solidFill>
                <a:srgbClr val="000000"/>
              </a:solidFill>
            </a:ln>
          </p:spPr>
          <p:txBody>
            <a:bodyPr wrap="square" lIns="0" tIns="0" rIns="0" bIns="0" rtlCol="0"/>
            <a:lstStyle/>
            <a:p>
              <a:endParaRPr/>
            </a:p>
          </p:txBody>
        </p:sp>
        <p:sp>
          <p:nvSpPr>
            <p:cNvPr id="51" name="object 65"/>
            <p:cNvSpPr/>
            <p:nvPr/>
          </p:nvSpPr>
          <p:spPr>
            <a:xfrm>
              <a:off x="1687829" y="3794759"/>
              <a:ext cx="458470" cy="304800"/>
            </a:xfrm>
            <a:custGeom>
              <a:avLst/>
              <a:gdLst/>
              <a:ahLst/>
              <a:cxnLst/>
              <a:rect l="l" t="t" r="r" b="b"/>
              <a:pathLst>
                <a:path w="458469" h="304800">
                  <a:moveTo>
                    <a:pt x="0" y="304800"/>
                  </a:moveTo>
                  <a:lnTo>
                    <a:pt x="457962" y="304800"/>
                  </a:lnTo>
                  <a:lnTo>
                    <a:pt x="457962" y="0"/>
                  </a:lnTo>
                  <a:lnTo>
                    <a:pt x="0" y="0"/>
                  </a:lnTo>
                  <a:lnTo>
                    <a:pt x="0" y="304800"/>
                  </a:lnTo>
                  <a:close/>
                </a:path>
              </a:pathLst>
            </a:custGeom>
            <a:solidFill>
              <a:srgbClr val="FFFFFF"/>
            </a:solidFill>
          </p:spPr>
          <p:txBody>
            <a:bodyPr wrap="square" lIns="0" tIns="0" rIns="0" bIns="0" rtlCol="0"/>
            <a:lstStyle/>
            <a:p>
              <a:endParaRPr/>
            </a:p>
          </p:txBody>
        </p:sp>
        <p:sp>
          <p:nvSpPr>
            <p:cNvPr id="52" name="object 66"/>
            <p:cNvSpPr txBox="1"/>
            <p:nvPr/>
          </p:nvSpPr>
          <p:spPr>
            <a:xfrm>
              <a:off x="1798573" y="3811866"/>
              <a:ext cx="240029" cy="283210"/>
            </a:xfrm>
            <a:prstGeom prst="rect">
              <a:avLst/>
            </a:prstGeom>
          </p:spPr>
          <p:txBody>
            <a:bodyPr vert="horz" wrap="square" lIns="0" tIns="11430" rIns="0" bIns="0" rtlCol="0">
              <a:spAutoFit/>
            </a:bodyPr>
            <a:lstStyle/>
            <a:p>
              <a:pPr marL="12700">
                <a:lnSpc>
                  <a:spcPct val="100000"/>
                </a:lnSpc>
                <a:spcBef>
                  <a:spcPts val="90"/>
                </a:spcBef>
              </a:pPr>
              <a:r>
                <a:rPr sz="1700" spc="-15" dirty="0">
                  <a:solidFill>
                    <a:srgbClr val="0000FF"/>
                  </a:solidFill>
                  <a:latin typeface="ＭＳ Ｐゴシック"/>
                  <a:cs typeface="ＭＳ Ｐゴシック"/>
                </a:rPr>
                <a:t>①</a:t>
              </a:r>
              <a:endParaRPr sz="1700">
                <a:latin typeface="ＭＳ Ｐゴシック"/>
                <a:cs typeface="ＭＳ Ｐゴシック"/>
              </a:endParaRPr>
            </a:p>
          </p:txBody>
        </p:sp>
        <p:sp>
          <p:nvSpPr>
            <p:cNvPr id="53" name="object 133"/>
            <p:cNvSpPr/>
            <p:nvPr/>
          </p:nvSpPr>
          <p:spPr>
            <a:xfrm>
              <a:off x="1266444" y="3996690"/>
              <a:ext cx="489584" cy="321945"/>
            </a:xfrm>
            <a:custGeom>
              <a:avLst/>
              <a:gdLst/>
              <a:ahLst/>
              <a:cxnLst/>
              <a:rect l="l" t="t" r="r" b="b"/>
              <a:pathLst>
                <a:path w="489585" h="321945">
                  <a:moveTo>
                    <a:pt x="366522" y="0"/>
                  </a:moveTo>
                  <a:lnTo>
                    <a:pt x="366522" y="80010"/>
                  </a:lnTo>
                  <a:lnTo>
                    <a:pt x="0" y="80010"/>
                  </a:lnTo>
                  <a:lnTo>
                    <a:pt x="0" y="241554"/>
                  </a:lnTo>
                  <a:lnTo>
                    <a:pt x="366522" y="241554"/>
                  </a:lnTo>
                  <a:lnTo>
                    <a:pt x="366522" y="321564"/>
                  </a:lnTo>
                  <a:lnTo>
                    <a:pt x="489203" y="160782"/>
                  </a:lnTo>
                  <a:lnTo>
                    <a:pt x="366522" y="0"/>
                  </a:lnTo>
                  <a:close/>
                </a:path>
              </a:pathLst>
            </a:custGeom>
            <a:solidFill>
              <a:srgbClr val="CCFFFF"/>
            </a:solidFill>
          </p:spPr>
          <p:txBody>
            <a:bodyPr wrap="square" lIns="0" tIns="0" rIns="0" bIns="0" rtlCol="0"/>
            <a:lstStyle/>
            <a:p>
              <a:endParaRPr/>
            </a:p>
          </p:txBody>
        </p:sp>
        <p:sp>
          <p:nvSpPr>
            <p:cNvPr id="54" name="object 134"/>
            <p:cNvSpPr/>
            <p:nvPr/>
          </p:nvSpPr>
          <p:spPr>
            <a:xfrm>
              <a:off x="1266444" y="3996690"/>
              <a:ext cx="489584" cy="321945"/>
            </a:xfrm>
            <a:custGeom>
              <a:avLst/>
              <a:gdLst/>
              <a:ahLst/>
              <a:cxnLst/>
              <a:rect l="l" t="t" r="r" b="b"/>
              <a:pathLst>
                <a:path w="489585" h="321945">
                  <a:moveTo>
                    <a:pt x="366522" y="0"/>
                  </a:moveTo>
                  <a:lnTo>
                    <a:pt x="366522" y="80010"/>
                  </a:lnTo>
                  <a:lnTo>
                    <a:pt x="0" y="80010"/>
                  </a:lnTo>
                  <a:lnTo>
                    <a:pt x="0" y="241554"/>
                  </a:lnTo>
                  <a:lnTo>
                    <a:pt x="366522" y="241554"/>
                  </a:lnTo>
                  <a:lnTo>
                    <a:pt x="366522" y="321564"/>
                  </a:lnTo>
                  <a:lnTo>
                    <a:pt x="489203" y="160782"/>
                  </a:lnTo>
                  <a:lnTo>
                    <a:pt x="366522" y="0"/>
                  </a:lnTo>
                  <a:close/>
                </a:path>
              </a:pathLst>
            </a:custGeom>
            <a:ln w="8978">
              <a:solidFill>
                <a:srgbClr val="000000"/>
              </a:solidFill>
            </a:ln>
          </p:spPr>
          <p:txBody>
            <a:bodyPr wrap="square" lIns="0" tIns="0" rIns="0" bIns="0" rtlCol="0"/>
            <a:lstStyle/>
            <a:p>
              <a:endParaRPr/>
            </a:p>
          </p:txBody>
        </p:sp>
        <p:sp>
          <p:nvSpPr>
            <p:cNvPr id="55" name="object 135"/>
            <p:cNvSpPr txBox="1"/>
            <p:nvPr/>
          </p:nvSpPr>
          <p:spPr>
            <a:xfrm>
              <a:off x="1300225" y="4071191"/>
              <a:ext cx="357505" cy="170815"/>
            </a:xfrm>
            <a:prstGeom prst="rect">
              <a:avLst/>
            </a:prstGeom>
          </p:spPr>
          <p:txBody>
            <a:bodyPr vert="horz" wrap="square" lIns="0" tIns="12700" rIns="0" bIns="0" rtlCol="0">
              <a:spAutoFit/>
            </a:bodyPr>
            <a:lstStyle/>
            <a:p>
              <a:pPr marL="12700">
                <a:lnSpc>
                  <a:spcPct val="100000"/>
                </a:lnSpc>
                <a:spcBef>
                  <a:spcPts val="100"/>
                </a:spcBef>
              </a:pPr>
              <a:r>
                <a:rPr sz="950" b="1" spc="-5" dirty="0">
                  <a:latin typeface="ＭＳ Ｐゴシック"/>
                  <a:cs typeface="ＭＳ Ｐゴシック"/>
                </a:rPr>
                <a:t>風</a:t>
              </a:r>
              <a:r>
                <a:rPr sz="950" b="1" spc="40" dirty="0">
                  <a:latin typeface="ＭＳ Ｐゴシック"/>
                  <a:cs typeface="ＭＳ Ｐゴシック"/>
                </a:rPr>
                <a:t> </a:t>
              </a:r>
              <a:r>
                <a:rPr sz="950" b="1" spc="-5" dirty="0">
                  <a:latin typeface="ＭＳ Ｐゴシック"/>
                  <a:cs typeface="ＭＳ Ｐゴシック"/>
                </a:rPr>
                <a:t>向</a:t>
              </a:r>
              <a:endParaRPr sz="950">
                <a:latin typeface="ＭＳ Ｐゴシック"/>
                <a:cs typeface="ＭＳ Ｐゴシック"/>
              </a:endParaRPr>
            </a:p>
          </p:txBody>
        </p:sp>
      </p:grpSp>
      <p:grpSp>
        <p:nvGrpSpPr>
          <p:cNvPr id="56" name="グループ化 55"/>
          <p:cNvGrpSpPr/>
          <p:nvPr/>
        </p:nvGrpSpPr>
        <p:grpSpPr>
          <a:xfrm>
            <a:off x="2379129" y="5639644"/>
            <a:ext cx="2293780" cy="1247828"/>
            <a:chOff x="4187190" y="3839717"/>
            <a:chExt cx="2167128" cy="1231012"/>
          </a:xfrm>
        </p:grpSpPr>
        <p:sp>
          <p:nvSpPr>
            <p:cNvPr id="57" name="object 69"/>
            <p:cNvSpPr/>
            <p:nvPr/>
          </p:nvSpPr>
          <p:spPr>
            <a:xfrm>
              <a:off x="4279536" y="4331970"/>
              <a:ext cx="365125" cy="734060"/>
            </a:xfrm>
            <a:custGeom>
              <a:avLst/>
              <a:gdLst/>
              <a:ahLst/>
              <a:cxnLst/>
              <a:rect l="l" t="t" r="r" b="b"/>
              <a:pathLst>
                <a:path w="365125" h="734060">
                  <a:moveTo>
                    <a:pt x="2141" y="552450"/>
                  </a:moveTo>
                  <a:lnTo>
                    <a:pt x="544" y="492865"/>
                  </a:lnTo>
                  <a:lnTo>
                    <a:pt x="0" y="434160"/>
                  </a:lnTo>
                  <a:lnTo>
                    <a:pt x="1001" y="377121"/>
                  </a:lnTo>
                  <a:lnTo>
                    <a:pt x="4043" y="322534"/>
                  </a:lnTo>
                  <a:lnTo>
                    <a:pt x="9617" y="271187"/>
                  </a:lnTo>
                  <a:lnTo>
                    <a:pt x="18216" y="223865"/>
                  </a:lnTo>
                  <a:lnTo>
                    <a:pt x="30335" y="181356"/>
                  </a:lnTo>
                  <a:lnTo>
                    <a:pt x="55060" y="126357"/>
                  </a:lnTo>
                  <a:lnTo>
                    <a:pt x="87503" y="76041"/>
                  </a:lnTo>
                  <a:lnTo>
                    <a:pt x="124043" y="35088"/>
                  </a:lnTo>
                  <a:lnTo>
                    <a:pt x="161058" y="8180"/>
                  </a:lnTo>
                  <a:lnTo>
                    <a:pt x="194927" y="0"/>
                  </a:lnTo>
                  <a:lnTo>
                    <a:pt x="222137" y="8720"/>
                  </a:lnTo>
                  <a:lnTo>
                    <a:pt x="279223" y="62865"/>
                  </a:lnTo>
                  <a:lnTo>
                    <a:pt x="305671" y="105494"/>
                  </a:lnTo>
                  <a:lnTo>
                    <a:pt x="328436" y="156633"/>
                  </a:lnTo>
                  <a:lnTo>
                    <a:pt x="345803" y="214884"/>
                  </a:lnTo>
                  <a:lnTo>
                    <a:pt x="353178" y="253876"/>
                  </a:lnTo>
                  <a:lnTo>
                    <a:pt x="358538" y="296942"/>
                  </a:lnTo>
                  <a:lnTo>
                    <a:pt x="362105" y="343629"/>
                  </a:lnTo>
                  <a:lnTo>
                    <a:pt x="364103" y="393484"/>
                  </a:lnTo>
                  <a:lnTo>
                    <a:pt x="364758" y="446055"/>
                  </a:lnTo>
                  <a:lnTo>
                    <a:pt x="364292" y="500890"/>
                  </a:lnTo>
                  <a:lnTo>
                    <a:pt x="362931" y="557534"/>
                  </a:lnTo>
                  <a:lnTo>
                    <a:pt x="360897" y="615537"/>
                  </a:lnTo>
                  <a:lnTo>
                    <a:pt x="358415" y="674445"/>
                  </a:lnTo>
                  <a:lnTo>
                    <a:pt x="355709" y="733806"/>
                  </a:lnTo>
                </a:path>
              </a:pathLst>
            </a:custGeom>
            <a:ln w="8978">
              <a:solidFill>
                <a:srgbClr val="000000"/>
              </a:solidFill>
              <a:prstDash val="sysDot"/>
            </a:ln>
          </p:spPr>
          <p:txBody>
            <a:bodyPr wrap="square" lIns="0" tIns="0" rIns="0" bIns="0" rtlCol="0"/>
            <a:lstStyle/>
            <a:p>
              <a:endParaRPr/>
            </a:p>
          </p:txBody>
        </p:sp>
        <p:sp>
          <p:nvSpPr>
            <p:cNvPr id="58" name="object 70"/>
            <p:cNvSpPr/>
            <p:nvPr/>
          </p:nvSpPr>
          <p:spPr>
            <a:xfrm>
              <a:off x="4277105" y="4882134"/>
              <a:ext cx="363855" cy="188595"/>
            </a:xfrm>
            <a:custGeom>
              <a:avLst/>
              <a:gdLst/>
              <a:ahLst/>
              <a:cxnLst/>
              <a:rect l="l" t="t" r="r" b="b"/>
              <a:pathLst>
                <a:path w="363854" h="188595">
                  <a:moveTo>
                    <a:pt x="0" y="0"/>
                  </a:moveTo>
                  <a:lnTo>
                    <a:pt x="363474" y="188214"/>
                  </a:lnTo>
                </a:path>
              </a:pathLst>
            </a:custGeom>
            <a:ln w="8978">
              <a:solidFill>
                <a:srgbClr val="000000"/>
              </a:solidFill>
            </a:ln>
          </p:spPr>
          <p:txBody>
            <a:bodyPr wrap="square" lIns="0" tIns="0" rIns="0" bIns="0" rtlCol="0"/>
            <a:lstStyle/>
            <a:p>
              <a:endParaRPr/>
            </a:p>
          </p:txBody>
        </p:sp>
        <p:sp>
          <p:nvSpPr>
            <p:cNvPr id="59" name="object 71"/>
            <p:cNvSpPr/>
            <p:nvPr/>
          </p:nvSpPr>
          <p:spPr>
            <a:xfrm>
              <a:off x="4460747" y="4126229"/>
              <a:ext cx="1750060" cy="205740"/>
            </a:xfrm>
            <a:custGeom>
              <a:avLst/>
              <a:gdLst/>
              <a:ahLst/>
              <a:cxnLst/>
              <a:rect l="l" t="t" r="r" b="b"/>
              <a:pathLst>
                <a:path w="1750060" h="205739">
                  <a:moveTo>
                    <a:pt x="0" y="205740"/>
                  </a:moveTo>
                  <a:lnTo>
                    <a:pt x="1749552" y="0"/>
                  </a:lnTo>
                </a:path>
              </a:pathLst>
            </a:custGeom>
            <a:ln w="8978">
              <a:solidFill>
                <a:srgbClr val="000000"/>
              </a:solidFill>
              <a:prstDash val="sysDot"/>
            </a:ln>
          </p:spPr>
          <p:txBody>
            <a:bodyPr wrap="square" lIns="0" tIns="0" rIns="0" bIns="0" rtlCol="0"/>
            <a:lstStyle/>
            <a:p>
              <a:endParaRPr/>
            </a:p>
          </p:txBody>
        </p:sp>
        <p:sp>
          <p:nvSpPr>
            <p:cNvPr id="60" name="object 72"/>
            <p:cNvSpPr/>
            <p:nvPr/>
          </p:nvSpPr>
          <p:spPr>
            <a:xfrm>
              <a:off x="4636008" y="4779264"/>
              <a:ext cx="1718310" cy="287020"/>
            </a:xfrm>
            <a:custGeom>
              <a:avLst/>
              <a:gdLst/>
              <a:ahLst/>
              <a:cxnLst/>
              <a:rect l="l" t="t" r="r" b="b"/>
              <a:pathLst>
                <a:path w="1718310" h="287020">
                  <a:moveTo>
                    <a:pt x="0" y="286512"/>
                  </a:moveTo>
                  <a:lnTo>
                    <a:pt x="1718310" y="0"/>
                  </a:lnTo>
                </a:path>
              </a:pathLst>
            </a:custGeom>
            <a:ln w="8978">
              <a:solidFill>
                <a:srgbClr val="000000"/>
              </a:solidFill>
            </a:ln>
          </p:spPr>
          <p:txBody>
            <a:bodyPr wrap="square" lIns="0" tIns="0" rIns="0" bIns="0" rtlCol="0"/>
            <a:lstStyle/>
            <a:p>
              <a:endParaRPr/>
            </a:p>
          </p:txBody>
        </p:sp>
        <p:sp>
          <p:nvSpPr>
            <p:cNvPr id="61" name="object 73"/>
            <p:cNvSpPr/>
            <p:nvPr/>
          </p:nvSpPr>
          <p:spPr>
            <a:xfrm>
              <a:off x="6206490" y="4130802"/>
              <a:ext cx="142875" cy="648970"/>
            </a:xfrm>
            <a:custGeom>
              <a:avLst/>
              <a:gdLst/>
              <a:ahLst/>
              <a:cxnLst/>
              <a:rect l="l" t="t" r="r" b="b"/>
              <a:pathLst>
                <a:path w="142875" h="648970">
                  <a:moveTo>
                    <a:pt x="0" y="0"/>
                  </a:moveTo>
                  <a:lnTo>
                    <a:pt x="29144" y="37959"/>
                  </a:lnTo>
                  <a:lnTo>
                    <a:pt x="57229" y="78918"/>
                  </a:lnTo>
                  <a:lnTo>
                    <a:pt x="83009" y="124596"/>
                  </a:lnTo>
                  <a:lnTo>
                    <a:pt x="105241" y="176710"/>
                  </a:lnTo>
                  <a:lnTo>
                    <a:pt x="122682" y="236982"/>
                  </a:lnTo>
                  <a:lnTo>
                    <a:pt x="130565" y="282760"/>
                  </a:lnTo>
                  <a:lnTo>
                    <a:pt x="135743" y="337173"/>
                  </a:lnTo>
                  <a:lnTo>
                    <a:pt x="138795" y="396711"/>
                  </a:lnTo>
                  <a:lnTo>
                    <a:pt x="140303" y="457866"/>
                  </a:lnTo>
                  <a:lnTo>
                    <a:pt x="140846" y="517128"/>
                  </a:lnTo>
                  <a:lnTo>
                    <a:pt x="141005" y="570988"/>
                  </a:lnTo>
                  <a:lnTo>
                    <a:pt x="141361" y="615935"/>
                  </a:lnTo>
                  <a:lnTo>
                    <a:pt x="142494" y="648462"/>
                  </a:lnTo>
                </a:path>
              </a:pathLst>
            </a:custGeom>
            <a:ln w="8978">
              <a:solidFill>
                <a:srgbClr val="000000"/>
              </a:solidFill>
            </a:ln>
          </p:spPr>
          <p:txBody>
            <a:bodyPr wrap="square" lIns="0" tIns="0" rIns="0" bIns="0" rtlCol="0"/>
            <a:lstStyle/>
            <a:p>
              <a:endParaRPr/>
            </a:p>
          </p:txBody>
        </p:sp>
        <p:sp>
          <p:nvSpPr>
            <p:cNvPr id="62" name="object 74"/>
            <p:cNvSpPr/>
            <p:nvPr/>
          </p:nvSpPr>
          <p:spPr>
            <a:xfrm>
              <a:off x="5344667" y="4233671"/>
              <a:ext cx="173990" cy="666750"/>
            </a:xfrm>
            <a:custGeom>
              <a:avLst/>
              <a:gdLst/>
              <a:ahLst/>
              <a:cxnLst/>
              <a:rect l="l" t="t" r="r" b="b"/>
              <a:pathLst>
                <a:path w="173989" h="666750">
                  <a:moveTo>
                    <a:pt x="0" y="0"/>
                  </a:moveTo>
                  <a:lnTo>
                    <a:pt x="29901" y="32240"/>
                  </a:lnTo>
                  <a:lnTo>
                    <a:pt x="58871" y="66406"/>
                  </a:lnTo>
                  <a:lnTo>
                    <a:pt x="86106" y="103536"/>
                  </a:lnTo>
                  <a:lnTo>
                    <a:pt x="110800" y="144667"/>
                  </a:lnTo>
                  <a:lnTo>
                    <a:pt x="132150" y="190835"/>
                  </a:lnTo>
                  <a:lnTo>
                    <a:pt x="149352" y="243078"/>
                  </a:lnTo>
                  <a:lnTo>
                    <a:pt x="158900" y="290380"/>
                  </a:lnTo>
                  <a:lnTo>
                    <a:pt x="165163" y="346459"/>
                  </a:lnTo>
                  <a:lnTo>
                    <a:pt x="168854" y="407736"/>
                  </a:lnTo>
                  <a:lnTo>
                    <a:pt x="170687" y="470630"/>
                  </a:lnTo>
                  <a:lnTo>
                    <a:pt x="171378" y="531558"/>
                  </a:lnTo>
                  <a:lnTo>
                    <a:pt x="171640" y="586942"/>
                  </a:lnTo>
                  <a:lnTo>
                    <a:pt x="172188" y="633199"/>
                  </a:lnTo>
                  <a:lnTo>
                    <a:pt x="173736" y="666750"/>
                  </a:lnTo>
                </a:path>
              </a:pathLst>
            </a:custGeom>
            <a:ln w="5981">
              <a:solidFill>
                <a:srgbClr val="000000"/>
              </a:solidFill>
              <a:prstDash val="sysDot"/>
            </a:ln>
          </p:spPr>
          <p:txBody>
            <a:bodyPr wrap="square" lIns="0" tIns="0" rIns="0" bIns="0" rtlCol="0"/>
            <a:lstStyle/>
            <a:p>
              <a:endParaRPr/>
            </a:p>
          </p:txBody>
        </p:sp>
        <p:sp>
          <p:nvSpPr>
            <p:cNvPr id="63" name="object 75"/>
            <p:cNvSpPr/>
            <p:nvPr/>
          </p:nvSpPr>
          <p:spPr>
            <a:xfrm>
              <a:off x="5793485" y="4174997"/>
              <a:ext cx="173990" cy="666750"/>
            </a:xfrm>
            <a:custGeom>
              <a:avLst/>
              <a:gdLst/>
              <a:ahLst/>
              <a:cxnLst/>
              <a:rect l="l" t="t" r="r" b="b"/>
              <a:pathLst>
                <a:path w="173989" h="666750">
                  <a:moveTo>
                    <a:pt x="0" y="0"/>
                  </a:moveTo>
                  <a:lnTo>
                    <a:pt x="29636" y="32561"/>
                  </a:lnTo>
                  <a:lnTo>
                    <a:pt x="58532" y="66943"/>
                  </a:lnTo>
                  <a:lnTo>
                    <a:pt x="85820" y="104203"/>
                  </a:lnTo>
                  <a:lnTo>
                    <a:pt x="110631" y="145400"/>
                  </a:lnTo>
                  <a:lnTo>
                    <a:pt x="132097" y="191593"/>
                  </a:lnTo>
                  <a:lnTo>
                    <a:pt x="149352" y="243840"/>
                  </a:lnTo>
                  <a:lnTo>
                    <a:pt x="158682" y="291140"/>
                  </a:lnTo>
                  <a:lnTo>
                    <a:pt x="164842" y="347210"/>
                  </a:lnTo>
                  <a:lnTo>
                    <a:pt x="168519" y="408458"/>
                  </a:lnTo>
                  <a:lnTo>
                    <a:pt x="170402" y="471297"/>
                  </a:lnTo>
                  <a:lnTo>
                    <a:pt x="171177" y="532134"/>
                  </a:lnTo>
                  <a:lnTo>
                    <a:pt x="171533" y="587382"/>
                  </a:lnTo>
                  <a:lnTo>
                    <a:pt x="172156" y="633451"/>
                  </a:lnTo>
                  <a:lnTo>
                    <a:pt x="173736" y="666750"/>
                  </a:lnTo>
                </a:path>
              </a:pathLst>
            </a:custGeom>
            <a:ln w="5981">
              <a:solidFill>
                <a:srgbClr val="000000"/>
              </a:solidFill>
              <a:prstDash val="sysDot"/>
            </a:ln>
          </p:spPr>
          <p:txBody>
            <a:bodyPr wrap="square" lIns="0" tIns="0" rIns="0" bIns="0" rtlCol="0"/>
            <a:lstStyle/>
            <a:p>
              <a:endParaRPr/>
            </a:p>
          </p:txBody>
        </p:sp>
        <p:sp>
          <p:nvSpPr>
            <p:cNvPr id="64" name="object 76"/>
            <p:cNvSpPr/>
            <p:nvPr/>
          </p:nvSpPr>
          <p:spPr>
            <a:xfrm>
              <a:off x="4918709" y="4277867"/>
              <a:ext cx="195580" cy="707390"/>
            </a:xfrm>
            <a:custGeom>
              <a:avLst/>
              <a:gdLst/>
              <a:ahLst/>
              <a:cxnLst/>
              <a:rect l="l" t="t" r="r" b="b"/>
              <a:pathLst>
                <a:path w="195579" h="707389">
                  <a:moveTo>
                    <a:pt x="0" y="0"/>
                  </a:moveTo>
                  <a:lnTo>
                    <a:pt x="33372" y="34533"/>
                  </a:lnTo>
                  <a:lnTo>
                    <a:pt x="65814" y="71035"/>
                  </a:lnTo>
                  <a:lnTo>
                    <a:pt x="96393" y="110585"/>
                  </a:lnTo>
                  <a:lnTo>
                    <a:pt x="124177" y="154262"/>
                  </a:lnTo>
                  <a:lnTo>
                    <a:pt x="148237" y="203147"/>
                  </a:lnTo>
                  <a:lnTo>
                    <a:pt x="167640" y="258318"/>
                  </a:lnTo>
                  <a:lnTo>
                    <a:pt x="177386" y="302433"/>
                  </a:lnTo>
                  <a:lnTo>
                    <a:pt x="184140" y="354250"/>
                  </a:lnTo>
                  <a:lnTo>
                    <a:pt x="188468" y="411084"/>
                  </a:lnTo>
                  <a:lnTo>
                    <a:pt x="190932" y="470252"/>
                  </a:lnTo>
                  <a:lnTo>
                    <a:pt x="192099" y="529068"/>
                  </a:lnTo>
                  <a:lnTo>
                    <a:pt x="192531" y="584849"/>
                  </a:lnTo>
                  <a:lnTo>
                    <a:pt x="192795" y="634910"/>
                  </a:lnTo>
                  <a:lnTo>
                    <a:pt x="193453" y="676567"/>
                  </a:lnTo>
                  <a:lnTo>
                    <a:pt x="195072" y="707136"/>
                  </a:lnTo>
                </a:path>
              </a:pathLst>
            </a:custGeom>
            <a:ln w="5981">
              <a:solidFill>
                <a:srgbClr val="000000"/>
              </a:solidFill>
              <a:prstDash val="sysDot"/>
            </a:ln>
          </p:spPr>
          <p:txBody>
            <a:bodyPr wrap="square" lIns="0" tIns="0" rIns="0" bIns="0" rtlCol="0"/>
            <a:lstStyle/>
            <a:p>
              <a:endParaRPr/>
            </a:p>
          </p:txBody>
        </p:sp>
        <p:sp>
          <p:nvSpPr>
            <p:cNvPr id="65" name="object 77"/>
            <p:cNvSpPr/>
            <p:nvPr/>
          </p:nvSpPr>
          <p:spPr>
            <a:xfrm>
              <a:off x="4685538" y="4305300"/>
              <a:ext cx="208279" cy="711200"/>
            </a:xfrm>
            <a:custGeom>
              <a:avLst/>
              <a:gdLst/>
              <a:ahLst/>
              <a:cxnLst/>
              <a:rect l="l" t="t" r="r" b="b"/>
              <a:pathLst>
                <a:path w="208279" h="711200">
                  <a:moveTo>
                    <a:pt x="0" y="0"/>
                  </a:moveTo>
                  <a:lnTo>
                    <a:pt x="35648" y="34540"/>
                  </a:lnTo>
                  <a:lnTo>
                    <a:pt x="70301" y="71091"/>
                  </a:lnTo>
                  <a:lnTo>
                    <a:pt x="102965" y="110775"/>
                  </a:lnTo>
                  <a:lnTo>
                    <a:pt x="132644" y="154714"/>
                  </a:lnTo>
                  <a:lnTo>
                    <a:pt x="158344" y="204029"/>
                  </a:lnTo>
                  <a:lnTo>
                    <a:pt x="179070" y="259842"/>
                  </a:lnTo>
                  <a:lnTo>
                    <a:pt x="189244" y="304010"/>
                  </a:lnTo>
                  <a:lnTo>
                    <a:pt x="196289" y="355975"/>
                  </a:lnTo>
                  <a:lnTo>
                    <a:pt x="200801" y="413032"/>
                  </a:lnTo>
                  <a:lnTo>
                    <a:pt x="203374" y="472478"/>
                  </a:lnTo>
                  <a:lnTo>
                    <a:pt x="204605" y="531611"/>
                  </a:lnTo>
                  <a:lnTo>
                    <a:pt x="205090" y="587727"/>
                  </a:lnTo>
                  <a:lnTo>
                    <a:pt x="205425" y="638124"/>
                  </a:lnTo>
                  <a:lnTo>
                    <a:pt x="206205" y="680098"/>
                  </a:lnTo>
                  <a:lnTo>
                    <a:pt x="208026" y="710946"/>
                  </a:lnTo>
                </a:path>
              </a:pathLst>
            </a:custGeom>
            <a:ln w="5981">
              <a:solidFill>
                <a:srgbClr val="000000"/>
              </a:solidFill>
              <a:prstDash val="sysDot"/>
            </a:ln>
          </p:spPr>
          <p:txBody>
            <a:bodyPr wrap="square" lIns="0" tIns="0" rIns="0" bIns="0" rtlCol="0"/>
            <a:lstStyle/>
            <a:p>
              <a:endParaRPr/>
            </a:p>
          </p:txBody>
        </p:sp>
        <p:sp>
          <p:nvSpPr>
            <p:cNvPr id="66" name="object 78"/>
            <p:cNvSpPr/>
            <p:nvPr/>
          </p:nvSpPr>
          <p:spPr>
            <a:xfrm>
              <a:off x="5125211" y="4251197"/>
              <a:ext cx="182245" cy="685165"/>
            </a:xfrm>
            <a:custGeom>
              <a:avLst/>
              <a:gdLst/>
              <a:ahLst/>
              <a:cxnLst/>
              <a:rect l="l" t="t" r="r" b="b"/>
              <a:pathLst>
                <a:path w="182245" h="685164">
                  <a:moveTo>
                    <a:pt x="0" y="0"/>
                  </a:moveTo>
                  <a:lnTo>
                    <a:pt x="31100" y="33383"/>
                  </a:lnTo>
                  <a:lnTo>
                    <a:pt x="61355" y="68692"/>
                  </a:lnTo>
                  <a:lnTo>
                    <a:pt x="89916" y="106965"/>
                  </a:lnTo>
                  <a:lnTo>
                    <a:pt x="115936" y="149239"/>
                  </a:lnTo>
                  <a:lnTo>
                    <a:pt x="138571" y="196550"/>
                  </a:lnTo>
                  <a:lnTo>
                    <a:pt x="156972" y="249936"/>
                  </a:lnTo>
                  <a:lnTo>
                    <a:pt x="165836" y="292627"/>
                  </a:lnTo>
                  <a:lnTo>
                    <a:pt x="171954" y="342776"/>
                  </a:lnTo>
                  <a:lnTo>
                    <a:pt x="175852" y="397792"/>
                  </a:lnTo>
                  <a:lnTo>
                    <a:pt x="178057" y="455084"/>
                  </a:lnTo>
                  <a:lnTo>
                    <a:pt x="179095" y="512062"/>
                  </a:lnTo>
                  <a:lnTo>
                    <a:pt x="179493" y="566137"/>
                  </a:lnTo>
                  <a:lnTo>
                    <a:pt x="179778" y="614718"/>
                  </a:lnTo>
                  <a:lnTo>
                    <a:pt x="180477" y="655215"/>
                  </a:lnTo>
                  <a:lnTo>
                    <a:pt x="182118" y="685038"/>
                  </a:lnTo>
                </a:path>
              </a:pathLst>
            </a:custGeom>
            <a:ln w="5981">
              <a:solidFill>
                <a:srgbClr val="000000"/>
              </a:solidFill>
              <a:prstDash val="sysDot"/>
            </a:ln>
          </p:spPr>
          <p:txBody>
            <a:bodyPr wrap="square" lIns="0" tIns="0" rIns="0" bIns="0" rtlCol="0"/>
            <a:lstStyle/>
            <a:p>
              <a:endParaRPr/>
            </a:p>
          </p:txBody>
        </p:sp>
        <p:sp>
          <p:nvSpPr>
            <p:cNvPr id="67" name="object 79"/>
            <p:cNvSpPr/>
            <p:nvPr/>
          </p:nvSpPr>
          <p:spPr>
            <a:xfrm>
              <a:off x="5560314" y="4193285"/>
              <a:ext cx="186055" cy="688975"/>
            </a:xfrm>
            <a:custGeom>
              <a:avLst/>
              <a:gdLst/>
              <a:ahLst/>
              <a:cxnLst/>
              <a:rect l="l" t="t" r="r" b="b"/>
              <a:pathLst>
                <a:path w="186054" h="688975">
                  <a:moveTo>
                    <a:pt x="0" y="0"/>
                  </a:moveTo>
                  <a:lnTo>
                    <a:pt x="31859" y="33390"/>
                  </a:lnTo>
                  <a:lnTo>
                    <a:pt x="62850" y="68749"/>
                  </a:lnTo>
                  <a:lnTo>
                    <a:pt x="92106" y="107156"/>
                  </a:lnTo>
                  <a:lnTo>
                    <a:pt x="118759" y="149690"/>
                  </a:lnTo>
                  <a:lnTo>
                    <a:pt x="141940" y="197432"/>
                  </a:lnTo>
                  <a:lnTo>
                    <a:pt x="160782" y="251460"/>
                  </a:lnTo>
                  <a:lnTo>
                    <a:pt x="169872" y="294430"/>
                  </a:lnTo>
                  <a:lnTo>
                    <a:pt x="176159" y="344896"/>
                  </a:lnTo>
                  <a:lnTo>
                    <a:pt x="180170" y="400247"/>
                  </a:lnTo>
                  <a:lnTo>
                    <a:pt x="182431" y="457875"/>
                  </a:lnTo>
                  <a:lnTo>
                    <a:pt x="183469" y="515170"/>
                  </a:lnTo>
                  <a:lnTo>
                    <a:pt x="183811" y="569524"/>
                  </a:lnTo>
                  <a:lnTo>
                    <a:pt x="183983" y="618327"/>
                  </a:lnTo>
                  <a:lnTo>
                    <a:pt x="184513" y="658972"/>
                  </a:lnTo>
                  <a:lnTo>
                    <a:pt x="185928" y="688848"/>
                  </a:lnTo>
                </a:path>
              </a:pathLst>
            </a:custGeom>
            <a:ln w="5981">
              <a:solidFill>
                <a:srgbClr val="000000"/>
              </a:solidFill>
              <a:prstDash val="sysDot"/>
            </a:ln>
          </p:spPr>
          <p:txBody>
            <a:bodyPr wrap="square" lIns="0" tIns="0" rIns="0" bIns="0" rtlCol="0"/>
            <a:lstStyle/>
            <a:p>
              <a:endParaRPr/>
            </a:p>
          </p:txBody>
        </p:sp>
        <p:sp>
          <p:nvSpPr>
            <p:cNvPr id="68" name="object 80"/>
            <p:cNvSpPr/>
            <p:nvPr/>
          </p:nvSpPr>
          <p:spPr>
            <a:xfrm>
              <a:off x="6004559" y="4143755"/>
              <a:ext cx="173355" cy="666750"/>
            </a:xfrm>
            <a:custGeom>
              <a:avLst/>
              <a:gdLst/>
              <a:ahLst/>
              <a:cxnLst/>
              <a:rect l="l" t="t" r="r" b="b"/>
              <a:pathLst>
                <a:path w="173354" h="666750">
                  <a:moveTo>
                    <a:pt x="0" y="0"/>
                  </a:moveTo>
                  <a:lnTo>
                    <a:pt x="29636" y="32561"/>
                  </a:lnTo>
                  <a:lnTo>
                    <a:pt x="58532" y="66943"/>
                  </a:lnTo>
                  <a:lnTo>
                    <a:pt x="85820" y="104203"/>
                  </a:lnTo>
                  <a:lnTo>
                    <a:pt x="110631" y="145400"/>
                  </a:lnTo>
                  <a:lnTo>
                    <a:pt x="132097" y="191593"/>
                  </a:lnTo>
                  <a:lnTo>
                    <a:pt x="149352" y="243840"/>
                  </a:lnTo>
                  <a:lnTo>
                    <a:pt x="158649" y="291140"/>
                  </a:lnTo>
                  <a:lnTo>
                    <a:pt x="164722" y="347210"/>
                  </a:lnTo>
                  <a:lnTo>
                    <a:pt x="168278" y="408458"/>
                  </a:lnTo>
                  <a:lnTo>
                    <a:pt x="170021" y="471297"/>
                  </a:lnTo>
                  <a:lnTo>
                    <a:pt x="170656" y="532134"/>
                  </a:lnTo>
                  <a:lnTo>
                    <a:pt x="170890" y="587382"/>
                  </a:lnTo>
                  <a:lnTo>
                    <a:pt x="171427" y="633451"/>
                  </a:lnTo>
                  <a:lnTo>
                    <a:pt x="172974" y="666750"/>
                  </a:lnTo>
                </a:path>
              </a:pathLst>
            </a:custGeom>
            <a:ln w="5981">
              <a:solidFill>
                <a:srgbClr val="000000"/>
              </a:solidFill>
              <a:prstDash val="sysDot"/>
            </a:ln>
          </p:spPr>
          <p:txBody>
            <a:bodyPr wrap="square" lIns="0" tIns="0" rIns="0" bIns="0" rtlCol="0"/>
            <a:lstStyle/>
            <a:p>
              <a:endParaRPr/>
            </a:p>
          </p:txBody>
        </p:sp>
        <p:sp>
          <p:nvSpPr>
            <p:cNvPr id="69" name="object 81"/>
            <p:cNvSpPr/>
            <p:nvPr/>
          </p:nvSpPr>
          <p:spPr>
            <a:xfrm>
              <a:off x="4379976" y="4582667"/>
              <a:ext cx="18415" cy="353695"/>
            </a:xfrm>
            <a:custGeom>
              <a:avLst/>
              <a:gdLst/>
              <a:ahLst/>
              <a:cxnLst/>
              <a:rect l="l" t="t" r="r" b="b"/>
              <a:pathLst>
                <a:path w="18414" h="353695">
                  <a:moveTo>
                    <a:pt x="0" y="353567"/>
                  </a:moveTo>
                  <a:lnTo>
                    <a:pt x="18288" y="0"/>
                  </a:lnTo>
                </a:path>
              </a:pathLst>
            </a:custGeom>
            <a:ln w="5981">
              <a:solidFill>
                <a:srgbClr val="000000"/>
              </a:solidFill>
              <a:prstDash val="sysDot"/>
            </a:ln>
          </p:spPr>
          <p:txBody>
            <a:bodyPr wrap="square" lIns="0" tIns="0" rIns="0" bIns="0" rtlCol="0"/>
            <a:lstStyle/>
            <a:p>
              <a:endParaRPr/>
            </a:p>
          </p:txBody>
        </p:sp>
        <p:sp>
          <p:nvSpPr>
            <p:cNvPr id="70" name="object 82"/>
            <p:cNvSpPr/>
            <p:nvPr/>
          </p:nvSpPr>
          <p:spPr>
            <a:xfrm>
              <a:off x="4532376" y="4658867"/>
              <a:ext cx="13970" cy="353695"/>
            </a:xfrm>
            <a:custGeom>
              <a:avLst/>
              <a:gdLst/>
              <a:ahLst/>
              <a:cxnLst/>
              <a:rect l="l" t="t" r="r" b="b"/>
              <a:pathLst>
                <a:path w="13970" h="353695">
                  <a:moveTo>
                    <a:pt x="0" y="353567"/>
                  </a:moveTo>
                  <a:lnTo>
                    <a:pt x="13716" y="0"/>
                  </a:lnTo>
                </a:path>
              </a:pathLst>
            </a:custGeom>
            <a:ln w="5981">
              <a:solidFill>
                <a:srgbClr val="000000"/>
              </a:solidFill>
              <a:prstDash val="sysDot"/>
            </a:ln>
          </p:spPr>
          <p:txBody>
            <a:bodyPr wrap="square" lIns="0" tIns="0" rIns="0" bIns="0" rtlCol="0"/>
            <a:lstStyle/>
            <a:p>
              <a:endParaRPr/>
            </a:p>
          </p:txBody>
        </p:sp>
        <p:sp>
          <p:nvSpPr>
            <p:cNvPr id="71" name="object 83"/>
            <p:cNvSpPr/>
            <p:nvPr/>
          </p:nvSpPr>
          <p:spPr>
            <a:xfrm>
              <a:off x="4312920" y="4537709"/>
              <a:ext cx="327660" cy="170180"/>
            </a:xfrm>
            <a:custGeom>
              <a:avLst/>
              <a:gdLst/>
              <a:ahLst/>
              <a:cxnLst/>
              <a:rect l="l" t="t" r="r" b="b"/>
              <a:pathLst>
                <a:path w="327660" h="170179">
                  <a:moveTo>
                    <a:pt x="0" y="0"/>
                  </a:moveTo>
                  <a:lnTo>
                    <a:pt x="327660" y="169926"/>
                  </a:lnTo>
                </a:path>
              </a:pathLst>
            </a:custGeom>
            <a:ln w="5981">
              <a:solidFill>
                <a:srgbClr val="000000"/>
              </a:solidFill>
              <a:prstDash val="sysDot"/>
            </a:ln>
          </p:spPr>
          <p:txBody>
            <a:bodyPr wrap="square" lIns="0" tIns="0" rIns="0" bIns="0" rtlCol="0"/>
            <a:lstStyle/>
            <a:p>
              <a:endParaRPr/>
            </a:p>
          </p:txBody>
        </p:sp>
        <p:sp>
          <p:nvSpPr>
            <p:cNvPr id="72" name="object 84"/>
            <p:cNvSpPr/>
            <p:nvPr/>
          </p:nvSpPr>
          <p:spPr>
            <a:xfrm>
              <a:off x="4465320" y="4318253"/>
              <a:ext cx="9525" cy="300355"/>
            </a:xfrm>
            <a:custGeom>
              <a:avLst/>
              <a:gdLst/>
              <a:ahLst/>
              <a:cxnLst/>
              <a:rect l="l" t="t" r="r" b="b"/>
              <a:pathLst>
                <a:path w="9525" h="300354">
                  <a:moveTo>
                    <a:pt x="0" y="300227"/>
                  </a:moveTo>
                  <a:lnTo>
                    <a:pt x="9144" y="0"/>
                  </a:lnTo>
                </a:path>
              </a:pathLst>
            </a:custGeom>
            <a:ln w="5981">
              <a:solidFill>
                <a:srgbClr val="000000"/>
              </a:solidFill>
              <a:prstDash val="sysDot"/>
            </a:ln>
          </p:spPr>
          <p:txBody>
            <a:bodyPr wrap="square" lIns="0" tIns="0" rIns="0" bIns="0" rtlCol="0"/>
            <a:lstStyle/>
            <a:p>
              <a:endParaRPr/>
            </a:p>
          </p:txBody>
        </p:sp>
        <p:sp>
          <p:nvSpPr>
            <p:cNvPr id="73" name="object 85"/>
            <p:cNvSpPr/>
            <p:nvPr/>
          </p:nvSpPr>
          <p:spPr>
            <a:xfrm>
              <a:off x="4636008" y="4456938"/>
              <a:ext cx="1704975" cy="250825"/>
            </a:xfrm>
            <a:custGeom>
              <a:avLst/>
              <a:gdLst/>
              <a:ahLst/>
              <a:cxnLst/>
              <a:rect l="l" t="t" r="r" b="b"/>
              <a:pathLst>
                <a:path w="1704975" h="250825">
                  <a:moveTo>
                    <a:pt x="0" y="250698"/>
                  </a:moveTo>
                  <a:lnTo>
                    <a:pt x="1704594" y="0"/>
                  </a:lnTo>
                </a:path>
              </a:pathLst>
            </a:custGeom>
            <a:ln w="8978">
              <a:solidFill>
                <a:srgbClr val="000000"/>
              </a:solidFill>
              <a:prstDash val="sysDot"/>
            </a:ln>
          </p:spPr>
          <p:txBody>
            <a:bodyPr wrap="square" lIns="0" tIns="0" rIns="0" bIns="0" rtlCol="0"/>
            <a:lstStyle/>
            <a:p>
              <a:endParaRPr/>
            </a:p>
          </p:txBody>
        </p:sp>
        <p:sp>
          <p:nvSpPr>
            <p:cNvPr id="74" name="object 86"/>
            <p:cNvSpPr/>
            <p:nvPr/>
          </p:nvSpPr>
          <p:spPr>
            <a:xfrm>
              <a:off x="4277105" y="4716779"/>
              <a:ext cx="107950" cy="45085"/>
            </a:xfrm>
            <a:custGeom>
              <a:avLst/>
              <a:gdLst/>
              <a:ahLst/>
              <a:cxnLst/>
              <a:rect l="l" t="t" r="r" b="b"/>
              <a:pathLst>
                <a:path w="107950" h="45085">
                  <a:moveTo>
                    <a:pt x="0" y="0"/>
                  </a:moveTo>
                  <a:lnTo>
                    <a:pt x="107442" y="44958"/>
                  </a:lnTo>
                </a:path>
              </a:pathLst>
            </a:custGeom>
            <a:ln w="5981">
              <a:solidFill>
                <a:srgbClr val="000000"/>
              </a:solidFill>
              <a:prstDash val="sysDot"/>
            </a:ln>
          </p:spPr>
          <p:txBody>
            <a:bodyPr wrap="square" lIns="0" tIns="0" rIns="0" bIns="0" rtlCol="0"/>
            <a:lstStyle/>
            <a:p>
              <a:endParaRPr/>
            </a:p>
          </p:txBody>
        </p:sp>
        <p:sp>
          <p:nvSpPr>
            <p:cNvPr id="75" name="object 87"/>
            <p:cNvSpPr/>
            <p:nvPr/>
          </p:nvSpPr>
          <p:spPr>
            <a:xfrm>
              <a:off x="4536947" y="4837938"/>
              <a:ext cx="104139" cy="44450"/>
            </a:xfrm>
            <a:custGeom>
              <a:avLst/>
              <a:gdLst/>
              <a:ahLst/>
              <a:cxnLst/>
              <a:rect l="l" t="t" r="r" b="b"/>
              <a:pathLst>
                <a:path w="104139" h="44450">
                  <a:moveTo>
                    <a:pt x="0" y="0"/>
                  </a:moveTo>
                  <a:lnTo>
                    <a:pt x="103632" y="44196"/>
                  </a:lnTo>
                </a:path>
              </a:pathLst>
            </a:custGeom>
            <a:ln w="5981">
              <a:solidFill>
                <a:srgbClr val="000000"/>
              </a:solidFill>
              <a:prstDash val="sysDot"/>
            </a:ln>
          </p:spPr>
          <p:txBody>
            <a:bodyPr wrap="square" lIns="0" tIns="0" rIns="0" bIns="0" rtlCol="0"/>
            <a:lstStyle/>
            <a:p>
              <a:endParaRPr/>
            </a:p>
          </p:txBody>
        </p:sp>
        <p:sp>
          <p:nvSpPr>
            <p:cNvPr id="76" name="object 88"/>
            <p:cNvSpPr/>
            <p:nvPr/>
          </p:nvSpPr>
          <p:spPr>
            <a:xfrm>
              <a:off x="4631435" y="4716779"/>
              <a:ext cx="1718310" cy="287020"/>
            </a:xfrm>
            <a:custGeom>
              <a:avLst/>
              <a:gdLst/>
              <a:ahLst/>
              <a:cxnLst/>
              <a:rect l="l" t="t" r="r" b="b"/>
              <a:pathLst>
                <a:path w="1718310" h="287020">
                  <a:moveTo>
                    <a:pt x="0" y="286512"/>
                  </a:moveTo>
                  <a:lnTo>
                    <a:pt x="1718310" y="0"/>
                  </a:lnTo>
                </a:path>
              </a:pathLst>
            </a:custGeom>
            <a:ln w="4483">
              <a:solidFill>
                <a:srgbClr val="000000"/>
              </a:solidFill>
            </a:ln>
          </p:spPr>
          <p:txBody>
            <a:bodyPr wrap="square" lIns="0" tIns="0" rIns="0" bIns="0" rtlCol="0"/>
            <a:lstStyle/>
            <a:p>
              <a:endParaRPr/>
            </a:p>
          </p:txBody>
        </p:sp>
        <p:sp>
          <p:nvSpPr>
            <p:cNvPr id="77" name="object 89"/>
            <p:cNvSpPr/>
            <p:nvPr/>
          </p:nvSpPr>
          <p:spPr>
            <a:xfrm>
              <a:off x="4859273" y="4501134"/>
              <a:ext cx="220345" cy="532130"/>
            </a:xfrm>
            <a:custGeom>
              <a:avLst/>
              <a:gdLst/>
              <a:ahLst/>
              <a:cxnLst/>
              <a:rect l="l" t="t" r="r" b="b"/>
              <a:pathLst>
                <a:path w="220345" h="532129">
                  <a:moveTo>
                    <a:pt x="190500" y="0"/>
                  </a:moveTo>
                  <a:lnTo>
                    <a:pt x="203350" y="46067"/>
                  </a:lnTo>
                  <a:lnTo>
                    <a:pt x="214298" y="93122"/>
                  </a:lnTo>
                  <a:lnTo>
                    <a:pt x="220346" y="141603"/>
                  </a:lnTo>
                  <a:lnTo>
                    <a:pt x="218492" y="191950"/>
                  </a:lnTo>
                  <a:lnTo>
                    <a:pt x="205740" y="244602"/>
                  </a:lnTo>
                  <a:lnTo>
                    <a:pt x="186265" y="286307"/>
                  </a:lnTo>
                  <a:lnTo>
                    <a:pt x="157154" y="332478"/>
                  </a:lnTo>
                  <a:lnTo>
                    <a:pt x="122204" y="380302"/>
                  </a:lnTo>
                  <a:lnTo>
                    <a:pt x="85215" y="426966"/>
                  </a:lnTo>
                  <a:lnTo>
                    <a:pt x="49985" y="469658"/>
                  </a:lnTo>
                  <a:lnTo>
                    <a:pt x="20314" y="505565"/>
                  </a:lnTo>
                  <a:lnTo>
                    <a:pt x="0" y="531876"/>
                  </a:lnTo>
                </a:path>
              </a:pathLst>
            </a:custGeom>
            <a:ln w="13461">
              <a:solidFill>
                <a:srgbClr val="FF0000"/>
              </a:solidFill>
            </a:ln>
          </p:spPr>
          <p:txBody>
            <a:bodyPr wrap="square" lIns="0" tIns="0" rIns="0" bIns="0" rtlCol="0"/>
            <a:lstStyle/>
            <a:p>
              <a:endParaRPr/>
            </a:p>
          </p:txBody>
        </p:sp>
        <p:sp>
          <p:nvSpPr>
            <p:cNvPr id="78" name="object 90"/>
            <p:cNvSpPr/>
            <p:nvPr/>
          </p:nvSpPr>
          <p:spPr>
            <a:xfrm>
              <a:off x="5106923" y="4460747"/>
              <a:ext cx="215265" cy="523875"/>
            </a:xfrm>
            <a:custGeom>
              <a:avLst/>
              <a:gdLst/>
              <a:ahLst/>
              <a:cxnLst/>
              <a:rect l="l" t="t" r="r" b="b"/>
              <a:pathLst>
                <a:path w="215264" h="523875">
                  <a:moveTo>
                    <a:pt x="187451" y="0"/>
                  </a:moveTo>
                  <a:lnTo>
                    <a:pt x="199406" y="45445"/>
                  </a:lnTo>
                  <a:lnTo>
                    <a:pt x="209568" y="91622"/>
                  </a:lnTo>
                  <a:lnTo>
                    <a:pt x="215048" y="139080"/>
                  </a:lnTo>
                  <a:lnTo>
                    <a:pt x="212957" y="188366"/>
                  </a:lnTo>
                  <a:lnTo>
                    <a:pt x="200405" y="240029"/>
                  </a:lnTo>
                  <a:lnTo>
                    <a:pt x="181427" y="281324"/>
                  </a:lnTo>
                  <a:lnTo>
                    <a:pt x="153077" y="326951"/>
                  </a:lnTo>
                  <a:lnTo>
                    <a:pt x="119049" y="374150"/>
                  </a:lnTo>
                  <a:lnTo>
                    <a:pt x="83035" y="420164"/>
                  </a:lnTo>
                  <a:lnTo>
                    <a:pt x="48728" y="462231"/>
                  </a:lnTo>
                  <a:lnTo>
                    <a:pt x="19818" y="497594"/>
                  </a:lnTo>
                  <a:lnTo>
                    <a:pt x="0" y="523494"/>
                  </a:lnTo>
                </a:path>
              </a:pathLst>
            </a:custGeom>
            <a:ln w="13462">
              <a:solidFill>
                <a:srgbClr val="FF0000"/>
              </a:solidFill>
            </a:ln>
          </p:spPr>
          <p:txBody>
            <a:bodyPr wrap="square" lIns="0" tIns="0" rIns="0" bIns="0" rtlCol="0"/>
            <a:lstStyle/>
            <a:p>
              <a:endParaRPr/>
            </a:p>
          </p:txBody>
        </p:sp>
        <p:sp>
          <p:nvSpPr>
            <p:cNvPr id="79" name="object 91"/>
            <p:cNvSpPr/>
            <p:nvPr/>
          </p:nvSpPr>
          <p:spPr>
            <a:xfrm>
              <a:off x="5298185" y="4437888"/>
              <a:ext cx="214629" cy="506095"/>
            </a:xfrm>
            <a:custGeom>
              <a:avLst/>
              <a:gdLst/>
              <a:ahLst/>
              <a:cxnLst/>
              <a:rect l="l" t="t" r="r" b="b"/>
              <a:pathLst>
                <a:path w="214629" h="506095">
                  <a:moveTo>
                    <a:pt x="182879" y="0"/>
                  </a:moveTo>
                  <a:lnTo>
                    <a:pt x="196199" y="44226"/>
                  </a:lnTo>
                  <a:lnTo>
                    <a:pt x="207690" y="89367"/>
                  </a:lnTo>
                  <a:lnTo>
                    <a:pt x="214426" y="135788"/>
                  </a:lnTo>
                  <a:lnTo>
                    <a:pt x="213481" y="183855"/>
                  </a:lnTo>
                  <a:lnTo>
                    <a:pt x="201929" y="233934"/>
                  </a:lnTo>
                  <a:lnTo>
                    <a:pt x="182866" y="273715"/>
                  </a:lnTo>
                  <a:lnTo>
                    <a:pt x="154299" y="317522"/>
                  </a:lnTo>
                  <a:lnTo>
                    <a:pt x="119973" y="362756"/>
                  </a:lnTo>
                  <a:lnTo>
                    <a:pt x="83635" y="406816"/>
                  </a:lnTo>
                  <a:lnTo>
                    <a:pt x="49030" y="447105"/>
                  </a:lnTo>
                  <a:lnTo>
                    <a:pt x="19903" y="481021"/>
                  </a:lnTo>
                  <a:lnTo>
                    <a:pt x="0" y="505968"/>
                  </a:lnTo>
                </a:path>
              </a:pathLst>
            </a:custGeom>
            <a:ln w="13462">
              <a:solidFill>
                <a:srgbClr val="FF0000"/>
              </a:solidFill>
            </a:ln>
          </p:spPr>
          <p:txBody>
            <a:bodyPr wrap="square" lIns="0" tIns="0" rIns="0" bIns="0" rtlCol="0"/>
            <a:lstStyle/>
            <a:p>
              <a:endParaRPr/>
            </a:p>
          </p:txBody>
        </p:sp>
        <p:sp>
          <p:nvSpPr>
            <p:cNvPr id="80" name="object 92"/>
            <p:cNvSpPr/>
            <p:nvPr/>
          </p:nvSpPr>
          <p:spPr>
            <a:xfrm>
              <a:off x="5533644" y="4349496"/>
              <a:ext cx="166370" cy="579120"/>
            </a:xfrm>
            <a:custGeom>
              <a:avLst/>
              <a:gdLst/>
              <a:ahLst/>
              <a:cxnLst/>
              <a:rect l="l" t="t" r="r" b="b"/>
              <a:pathLst>
                <a:path w="166370" h="579120">
                  <a:moveTo>
                    <a:pt x="119634" y="0"/>
                  </a:moveTo>
                  <a:lnTo>
                    <a:pt x="136196" y="45524"/>
                  </a:lnTo>
                  <a:lnTo>
                    <a:pt x="151186" y="92256"/>
                  </a:lnTo>
                  <a:lnTo>
                    <a:pt x="161934" y="141219"/>
                  </a:lnTo>
                  <a:lnTo>
                    <a:pt x="165768" y="193438"/>
                  </a:lnTo>
                  <a:lnTo>
                    <a:pt x="160020" y="249936"/>
                  </a:lnTo>
                  <a:lnTo>
                    <a:pt x="146277" y="296242"/>
                  </a:lnTo>
                  <a:lnTo>
                    <a:pt x="124163" y="348587"/>
                  </a:lnTo>
                  <a:lnTo>
                    <a:pt x="96878" y="403491"/>
                  </a:lnTo>
                  <a:lnTo>
                    <a:pt x="67620" y="457475"/>
                  </a:lnTo>
                  <a:lnTo>
                    <a:pt x="39588" y="507061"/>
                  </a:lnTo>
                  <a:lnTo>
                    <a:pt x="15982" y="548768"/>
                  </a:lnTo>
                  <a:lnTo>
                    <a:pt x="0" y="579120"/>
                  </a:lnTo>
                </a:path>
              </a:pathLst>
            </a:custGeom>
            <a:ln w="13462">
              <a:solidFill>
                <a:srgbClr val="FF0000"/>
              </a:solidFill>
            </a:ln>
          </p:spPr>
          <p:txBody>
            <a:bodyPr wrap="square" lIns="0" tIns="0" rIns="0" bIns="0" rtlCol="0"/>
            <a:lstStyle/>
            <a:p>
              <a:endParaRPr/>
            </a:p>
          </p:txBody>
        </p:sp>
        <p:sp>
          <p:nvSpPr>
            <p:cNvPr id="81" name="object 93"/>
            <p:cNvSpPr/>
            <p:nvPr/>
          </p:nvSpPr>
          <p:spPr>
            <a:xfrm>
              <a:off x="5743955" y="4242053"/>
              <a:ext cx="160655" cy="631190"/>
            </a:xfrm>
            <a:custGeom>
              <a:avLst/>
              <a:gdLst/>
              <a:ahLst/>
              <a:cxnLst/>
              <a:rect l="l" t="t" r="r" b="b"/>
              <a:pathLst>
                <a:path w="160654" h="631189">
                  <a:moveTo>
                    <a:pt x="111251" y="0"/>
                  </a:moveTo>
                  <a:lnTo>
                    <a:pt x="125849" y="40562"/>
                  </a:lnTo>
                  <a:lnTo>
                    <a:pt x="139643" y="81929"/>
                  </a:lnTo>
                  <a:lnTo>
                    <a:pt x="151066" y="124777"/>
                  </a:lnTo>
                  <a:lnTo>
                    <a:pt x="158552" y="169784"/>
                  </a:lnTo>
                  <a:lnTo>
                    <a:pt x="160535" y="217628"/>
                  </a:lnTo>
                  <a:lnTo>
                    <a:pt x="155447" y="268986"/>
                  </a:lnTo>
                  <a:lnTo>
                    <a:pt x="144549" y="312667"/>
                  </a:lnTo>
                  <a:lnTo>
                    <a:pt x="126980" y="361973"/>
                  </a:lnTo>
                  <a:lnTo>
                    <a:pt x="104856" y="414316"/>
                  </a:lnTo>
                  <a:lnTo>
                    <a:pt x="80295" y="467106"/>
                  </a:lnTo>
                  <a:lnTo>
                    <a:pt x="55413" y="517752"/>
                  </a:lnTo>
                  <a:lnTo>
                    <a:pt x="32325" y="563665"/>
                  </a:lnTo>
                  <a:lnTo>
                    <a:pt x="13148" y="602256"/>
                  </a:lnTo>
                  <a:lnTo>
                    <a:pt x="0" y="630936"/>
                  </a:lnTo>
                </a:path>
              </a:pathLst>
            </a:custGeom>
            <a:ln w="13462">
              <a:solidFill>
                <a:srgbClr val="FF0000"/>
              </a:solidFill>
            </a:ln>
          </p:spPr>
          <p:txBody>
            <a:bodyPr wrap="square" lIns="0" tIns="0" rIns="0" bIns="0" rtlCol="0"/>
            <a:lstStyle/>
            <a:p>
              <a:endParaRPr/>
            </a:p>
          </p:txBody>
        </p:sp>
        <p:sp>
          <p:nvSpPr>
            <p:cNvPr id="82" name="object 94"/>
            <p:cNvSpPr/>
            <p:nvPr/>
          </p:nvSpPr>
          <p:spPr>
            <a:xfrm>
              <a:off x="5981700" y="4157471"/>
              <a:ext cx="99060" cy="680720"/>
            </a:xfrm>
            <a:custGeom>
              <a:avLst/>
              <a:gdLst/>
              <a:ahLst/>
              <a:cxnLst/>
              <a:rect l="l" t="t" r="r" b="b"/>
              <a:pathLst>
                <a:path w="99060" h="680720">
                  <a:moveTo>
                    <a:pt x="28194" y="0"/>
                  </a:moveTo>
                  <a:lnTo>
                    <a:pt x="45931" y="40922"/>
                  </a:lnTo>
                  <a:lnTo>
                    <a:pt x="63161" y="82775"/>
                  </a:lnTo>
                  <a:lnTo>
                    <a:pt x="78486" y="126492"/>
                  </a:lnTo>
                  <a:lnTo>
                    <a:pt x="90508" y="173002"/>
                  </a:lnTo>
                  <a:lnTo>
                    <a:pt x="97832" y="223237"/>
                  </a:lnTo>
                  <a:lnTo>
                    <a:pt x="99060" y="278130"/>
                  </a:lnTo>
                  <a:lnTo>
                    <a:pt x="94365" y="325484"/>
                  </a:lnTo>
                  <a:lnTo>
                    <a:pt x="84224" y="379785"/>
                  </a:lnTo>
                  <a:lnTo>
                    <a:pt x="70261" y="437980"/>
                  </a:lnTo>
                  <a:lnTo>
                    <a:pt x="54102" y="497014"/>
                  </a:lnTo>
                  <a:lnTo>
                    <a:pt x="37370" y="553834"/>
                  </a:lnTo>
                  <a:lnTo>
                    <a:pt x="21693" y="605385"/>
                  </a:lnTo>
                  <a:lnTo>
                    <a:pt x="8694" y="648613"/>
                  </a:lnTo>
                  <a:lnTo>
                    <a:pt x="0" y="680466"/>
                  </a:lnTo>
                </a:path>
              </a:pathLst>
            </a:custGeom>
            <a:ln w="13461">
              <a:solidFill>
                <a:srgbClr val="FF0000"/>
              </a:solidFill>
            </a:ln>
          </p:spPr>
          <p:txBody>
            <a:bodyPr wrap="square" lIns="0" tIns="0" rIns="0" bIns="0" rtlCol="0"/>
            <a:lstStyle/>
            <a:p>
              <a:endParaRPr/>
            </a:p>
          </p:txBody>
        </p:sp>
        <p:sp>
          <p:nvSpPr>
            <p:cNvPr id="83" name="object 95"/>
            <p:cNvSpPr/>
            <p:nvPr/>
          </p:nvSpPr>
          <p:spPr>
            <a:xfrm>
              <a:off x="4819650" y="4143755"/>
              <a:ext cx="1283335" cy="367665"/>
            </a:xfrm>
            <a:custGeom>
              <a:avLst/>
              <a:gdLst/>
              <a:ahLst/>
              <a:cxnLst/>
              <a:rect l="l" t="t" r="r" b="b"/>
              <a:pathLst>
                <a:path w="1283335" h="367664">
                  <a:moveTo>
                    <a:pt x="0" y="313944"/>
                  </a:moveTo>
                  <a:lnTo>
                    <a:pt x="46317" y="329732"/>
                  </a:lnTo>
                  <a:lnTo>
                    <a:pt x="93658" y="344241"/>
                  </a:lnTo>
                  <a:lnTo>
                    <a:pt x="141768" y="356189"/>
                  </a:lnTo>
                  <a:lnTo>
                    <a:pt x="190390" y="364296"/>
                  </a:lnTo>
                  <a:lnTo>
                    <a:pt x="239268" y="367284"/>
                  </a:lnTo>
                  <a:lnTo>
                    <a:pt x="288657" y="363693"/>
                  </a:lnTo>
                  <a:lnTo>
                    <a:pt x="338303" y="354653"/>
                  </a:lnTo>
                  <a:lnTo>
                    <a:pt x="387181" y="342759"/>
                  </a:lnTo>
                  <a:lnTo>
                    <a:pt x="434266" y="330610"/>
                  </a:lnTo>
                  <a:lnTo>
                    <a:pt x="478536" y="320802"/>
                  </a:lnTo>
                  <a:lnTo>
                    <a:pt x="531173" y="312562"/>
                  </a:lnTo>
                  <a:lnTo>
                    <a:pt x="581310" y="306324"/>
                  </a:lnTo>
                  <a:lnTo>
                    <a:pt x="628447" y="298942"/>
                  </a:lnTo>
                  <a:lnTo>
                    <a:pt x="672084" y="287274"/>
                  </a:lnTo>
                  <a:lnTo>
                    <a:pt x="711231" y="268021"/>
                  </a:lnTo>
                  <a:lnTo>
                    <a:pt x="746950" y="242982"/>
                  </a:lnTo>
                  <a:lnTo>
                    <a:pt x="783526" y="216658"/>
                  </a:lnTo>
                  <a:lnTo>
                    <a:pt x="825246" y="193548"/>
                  </a:lnTo>
                  <a:lnTo>
                    <a:pt x="874823" y="172473"/>
                  </a:lnTo>
                  <a:lnTo>
                    <a:pt x="928687" y="150114"/>
                  </a:lnTo>
                  <a:lnTo>
                    <a:pt x="981694" y="127754"/>
                  </a:lnTo>
                  <a:lnTo>
                    <a:pt x="1028700" y="106680"/>
                  </a:lnTo>
                  <a:lnTo>
                    <a:pt x="1069478" y="86784"/>
                  </a:lnTo>
                  <a:lnTo>
                    <a:pt x="1108043" y="67532"/>
                  </a:lnTo>
                  <a:lnTo>
                    <a:pt x="1143892" y="49565"/>
                  </a:lnTo>
                  <a:lnTo>
                    <a:pt x="1176528" y="33528"/>
                  </a:lnTo>
                  <a:lnTo>
                    <a:pt x="1208091" y="20895"/>
                  </a:lnTo>
                  <a:lnTo>
                    <a:pt x="1239297" y="11906"/>
                  </a:lnTo>
                  <a:lnTo>
                    <a:pt x="1265789" y="5345"/>
                  </a:lnTo>
                  <a:lnTo>
                    <a:pt x="1283208" y="0"/>
                  </a:lnTo>
                </a:path>
              </a:pathLst>
            </a:custGeom>
            <a:ln w="13462">
              <a:solidFill>
                <a:srgbClr val="FF0000"/>
              </a:solidFill>
            </a:ln>
          </p:spPr>
          <p:txBody>
            <a:bodyPr wrap="square" lIns="0" tIns="0" rIns="0" bIns="0" rtlCol="0"/>
            <a:lstStyle/>
            <a:p>
              <a:endParaRPr/>
            </a:p>
          </p:txBody>
        </p:sp>
        <p:sp>
          <p:nvSpPr>
            <p:cNvPr id="84" name="object 96"/>
            <p:cNvSpPr/>
            <p:nvPr/>
          </p:nvSpPr>
          <p:spPr>
            <a:xfrm>
              <a:off x="4281678" y="4447032"/>
              <a:ext cx="542925" cy="435609"/>
            </a:xfrm>
            <a:custGeom>
              <a:avLst/>
              <a:gdLst/>
              <a:ahLst/>
              <a:cxnLst/>
              <a:rect l="l" t="t" r="r" b="b"/>
              <a:pathLst>
                <a:path w="542925" h="435610">
                  <a:moveTo>
                    <a:pt x="0" y="435101"/>
                  </a:moveTo>
                  <a:lnTo>
                    <a:pt x="54578" y="397478"/>
                  </a:lnTo>
                  <a:lnTo>
                    <a:pt x="87760" y="369200"/>
                  </a:lnTo>
                  <a:lnTo>
                    <a:pt x="128016" y="328421"/>
                  </a:lnTo>
                  <a:lnTo>
                    <a:pt x="156218" y="294467"/>
                  </a:lnTo>
                  <a:lnTo>
                    <a:pt x="188860" y="251422"/>
                  </a:lnTo>
                  <a:lnTo>
                    <a:pt x="224407" y="203258"/>
                  </a:lnTo>
                  <a:lnTo>
                    <a:pt x="261328" y="153948"/>
                  </a:lnTo>
                  <a:lnTo>
                    <a:pt x="298088" y="107464"/>
                  </a:lnTo>
                  <a:lnTo>
                    <a:pt x="333156" y="67778"/>
                  </a:lnTo>
                  <a:lnTo>
                    <a:pt x="364998" y="38861"/>
                  </a:lnTo>
                  <a:lnTo>
                    <a:pt x="414385" y="10929"/>
                  </a:lnTo>
                  <a:lnTo>
                    <a:pt x="459485" y="0"/>
                  </a:lnTo>
                  <a:lnTo>
                    <a:pt x="501729" y="500"/>
                  </a:lnTo>
                  <a:lnTo>
                    <a:pt x="542544" y="6857"/>
                  </a:lnTo>
                </a:path>
              </a:pathLst>
            </a:custGeom>
            <a:ln w="13462">
              <a:solidFill>
                <a:srgbClr val="FF0000"/>
              </a:solidFill>
            </a:ln>
          </p:spPr>
          <p:txBody>
            <a:bodyPr wrap="square" lIns="0" tIns="0" rIns="0" bIns="0" rtlCol="0"/>
            <a:lstStyle/>
            <a:p>
              <a:endParaRPr/>
            </a:p>
          </p:txBody>
        </p:sp>
        <p:sp>
          <p:nvSpPr>
            <p:cNvPr id="85" name="object 97"/>
            <p:cNvSpPr/>
            <p:nvPr/>
          </p:nvSpPr>
          <p:spPr>
            <a:xfrm>
              <a:off x="4631435" y="4456938"/>
              <a:ext cx="283210" cy="613410"/>
            </a:xfrm>
            <a:custGeom>
              <a:avLst/>
              <a:gdLst/>
              <a:ahLst/>
              <a:cxnLst/>
              <a:rect l="l" t="t" r="r" b="b"/>
              <a:pathLst>
                <a:path w="283210" h="613410">
                  <a:moveTo>
                    <a:pt x="197358" y="0"/>
                  </a:moveTo>
                  <a:lnTo>
                    <a:pt x="241744" y="31051"/>
                  </a:lnTo>
                  <a:lnTo>
                    <a:pt x="271272" y="72390"/>
                  </a:lnTo>
                  <a:lnTo>
                    <a:pt x="282892" y="124205"/>
                  </a:lnTo>
                  <a:lnTo>
                    <a:pt x="278772" y="157472"/>
                  </a:lnTo>
                  <a:lnTo>
                    <a:pt x="261366" y="201168"/>
                  </a:lnTo>
                  <a:lnTo>
                    <a:pt x="241154" y="234422"/>
                  </a:lnTo>
                  <a:lnTo>
                    <a:pt x="212104" y="274808"/>
                  </a:lnTo>
                  <a:lnTo>
                    <a:pt x="177510" y="319473"/>
                  </a:lnTo>
                  <a:lnTo>
                    <a:pt x="140663" y="365564"/>
                  </a:lnTo>
                  <a:lnTo>
                    <a:pt x="104856" y="410229"/>
                  </a:lnTo>
                  <a:lnTo>
                    <a:pt x="73380" y="450615"/>
                  </a:lnTo>
                  <a:lnTo>
                    <a:pt x="49530" y="483870"/>
                  </a:lnTo>
                  <a:lnTo>
                    <a:pt x="22824" y="527685"/>
                  </a:lnTo>
                  <a:lnTo>
                    <a:pt x="7905" y="561213"/>
                  </a:lnTo>
                  <a:lnTo>
                    <a:pt x="1416" y="588454"/>
                  </a:lnTo>
                  <a:lnTo>
                    <a:pt x="0" y="613410"/>
                  </a:lnTo>
                </a:path>
              </a:pathLst>
            </a:custGeom>
            <a:ln w="13462">
              <a:solidFill>
                <a:srgbClr val="FF0000"/>
              </a:solidFill>
            </a:ln>
          </p:spPr>
          <p:txBody>
            <a:bodyPr wrap="square" lIns="0" tIns="0" rIns="0" bIns="0" rtlCol="0"/>
            <a:lstStyle/>
            <a:p>
              <a:endParaRPr/>
            </a:p>
          </p:txBody>
        </p:sp>
        <p:sp>
          <p:nvSpPr>
            <p:cNvPr id="86" name="object 98"/>
            <p:cNvSpPr/>
            <p:nvPr/>
          </p:nvSpPr>
          <p:spPr>
            <a:xfrm>
              <a:off x="6093714" y="4121658"/>
              <a:ext cx="113030" cy="17780"/>
            </a:xfrm>
            <a:custGeom>
              <a:avLst/>
              <a:gdLst/>
              <a:ahLst/>
              <a:cxnLst/>
              <a:rect l="l" t="t" r="r" b="b"/>
              <a:pathLst>
                <a:path w="113029" h="17779">
                  <a:moveTo>
                    <a:pt x="0" y="17525"/>
                  </a:moveTo>
                  <a:lnTo>
                    <a:pt x="112776" y="0"/>
                  </a:lnTo>
                </a:path>
              </a:pathLst>
            </a:custGeom>
            <a:ln w="13462">
              <a:solidFill>
                <a:srgbClr val="FF0000"/>
              </a:solidFill>
            </a:ln>
          </p:spPr>
          <p:txBody>
            <a:bodyPr wrap="square" lIns="0" tIns="0" rIns="0" bIns="0" rtlCol="0"/>
            <a:lstStyle/>
            <a:p>
              <a:endParaRPr/>
            </a:p>
          </p:txBody>
        </p:sp>
        <p:sp>
          <p:nvSpPr>
            <p:cNvPr id="87" name="object 99"/>
            <p:cNvSpPr/>
            <p:nvPr/>
          </p:nvSpPr>
          <p:spPr>
            <a:xfrm>
              <a:off x="6130290" y="4130802"/>
              <a:ext cx="106045" cy="680085"/>
            </a:xfrm>
            <a:custGeom>
              <a:avLst/>
              <a:gdLst/>
              <a:ahLst/>
              <a:cxnLst/>
              <a:rect l="l" t="t" r="r" b="b"/>
              <a:pathLst>
                <a:path w="106045" h="680085">
                  <a:moveTo>
                    <a:pt x="0" y="0"/>
                  </a:moveTo>
                  <a:lnTo>
                    <a:pt x="23029" y="38600"/>
                  </a:lnTo>
                  <a:lnTo>
                    <a:pt x="45550" y="78175"/>
                  </a:lnTo>
                  <a:lnTo>
                    <a:pt x="66294" y="119824"/>
                  </a:lnTo>
                  <a:lnTo>
                    <a:pt x="83989" y="164648"/>
                  </a:lnTo>
                  <a:lnTo>
                    <a:pt x="97366" y="213748"/>
                  </a:lnTo>
                  <a:lnTo>
                    <a:pt x="105155" y="268224"/>
                  </a:lnTo>
                  <a:lnTo>
                    <a:pt x="105416" y="315908"/>
                  </a:lnTo>
                  <a:lnTo>
                    <a:pt x="100810" y="371094"/>
                  </a:lnTo>
                  <a:lnTo>
                    <a:pt x="92685" y="430565"/>
                  </a:lnTo>
                  <a:lnTo>
                    <a:pt x="82391" y="491108"/>
                  </a:lnTo>
                  <a:lnTo>
                    <a:pt x="71275" y="549509"/>
                  </a:lnTo>
                  <a:lnTo>
                    <a:pt x="60686" y="602551"/>
                  </a:lnTo>
                  <a:lnTo>
                    <a:pt x="51972" y="647021"/>
                  </a:lnTo>
                  <a:lnTo>
                    <a:pt x="46482" y="679704"/>
                  </a:lnTo>
                </a:path>
              </a:pathLst>
            </a:custGeom>
            <a:ln w="13461">
              <a:solidFill>
                <a:srgbClr val="FF0000"/>
              </a:solidFill>
            </a:ln>
          </p:spPr>
          <p:txBody>
            <a:bodyPr wrap="square" lIns="0" tIns="0" rIns="0" bIns="0" rtlCol="0"/>
            <a:lstStyle/>
            <a:p>
              <a:endParaRPr/>
            </a:p>
          </p:txBody>
        </p:sp>
        <p:sp>
          <p:nvSpPr>
            <p:cNvPr id="88" name="object 100"/>
            <p:cNvSpPr/>
            <p:nvPr/>
          </p:nvSpPr>
          <p:spPr>
            <a:xfrm>
              <a:off x="4846320" y="4448555"/>
              <a:ext cx="1494790" cy="307340"/>
            </a:xfrm>
            <a:custGeom>
              <a:avLst/>
              <a:gdLst/>
              <a:ahLst/>
              <a:cxnLst/>
              <a:rect l="l" t="t" r="r" b="b"/>
              <a:pathLst>
                <a:path w="1494789" h="307339">
                  <a:moveTo>
                    <a:pt x="0" y="268224"/>
                  </a:moveTo>
                  <a:lnTo>
                    <a:pt x="42386" y="287559"/>
                  </a:lnTo>
                  <a:lnTo>
                    <a:pt x="92202" y="301752"/>
                  </a:lnTo>
                  <a:lnTo>
                    <a:pt x="151447" y="306895"/>
                  </a:lnTo>
                  <a:lnTo>
                    <a:pt x="187571" y="305609"/>
                  </a:lnTo>
                  <a:lnTo>
                    <a:pt x="230124" y="301752"/>
                  </a:lnTo>
                  <a:lnTo>
                    <a:pt x="272052" y="294814"/>
                  </a:lnTo>
                  <a:lnTo>
                    <a:pt x="321588" y="283744"/>
                  </a:lnTo>
                  <a:lnTo>
                    <a:pt x="374087" y="270808"/>
                  </a:lnTo>
                  <a:lnTo>
                    <a:pt x="424903" y="258275"/>
                  </a:lnTo>
                  <a:lnTo>
                    <a:pt x="469392" y="248412"/>
                  </a:lnTo>
                  <a:lnTo>
                    <a:pt x="516493" y="241446"/>
                  </a:lnTo>
                  <a:lnTo>
                    <a:pt x="559308" y="238982"/>
                  </a:lnTo>
                  <a:lnTo>
                    <a:pt x="599265" y="237803"/>
                  </a:lnTo>
                  <a:lnTo>
                    <a:pt x="637794" y="234696"/>
                  </a:lnTo>
                  <a:lnTo>
                    <a:pt x="674584" y="229457"/>
                  </a:lnTo>
                  <a:lnTo>
                    <a:pt x="710374" y="223647"/>
                  </a:lnTo>
                  <a:lnTo>
                    <a:pt x="748164" y="216693"/>
                  </a:lnTo>
                  <a:lnTo>
                    <a:pt x="790956" y="208026"/>
                  </a:lnTo>
                  <a:lnTo>
                    <a:pt x="841605" y="199786"/>
                  </a:lnTo>
                  <a:lnTo>
                    <a:pt x="898969" y="193548"/>
                  </a:lnTo>
                  <a:lnTo>
                    <a:pt x="958334" y="186166"/>
                  </a:lnTo>
                  <a:lnTo>
                    <a:pt x="1014984" y="174498"/>
                  </a:lnTo>
                  <a:lnTo>
                    <a:pt x="1067704" y="155983"/>
                  </a:lnTo>
                  <a:lnTo>
                    <a:pt x="1118425" y="133826"/>
                  </a:lnTo>
                  <a:lnTo>
                    <a:pt x="1167145" y="111811"/>
                  </a:lnTo>
                  <a:lnTo>
                    <a:pt x="1213866" y="93726"/>
                  </a:lnTo>
                  <a:lnTo>
                    <a:pt x="1259466" y="77783"/>
                  </a:lnTo>
                  <a:lnTo>
                    <a:pt x="1303782" y="61055"/>
                  </a:lnTo>
                  <a:lnTo>
                    <a:pt x="1345239" y="45612"/>
                  </a:lnTo>
                  <a:lnTo>
                    <a:pt x="1382268" y="33528"/>
                  </a:lnTo>
                  <a:lnTo>
                    <a:pt x="1416915" y="23360"/>
                  </a:lnTo>
                  <a:lnTo>
                    <a:pt x="1449705" y="13906"/>
                  </a:lnTo>
                  <a:lnTo>
                    <a:pt x="1476779" y="5881"/>
                  </a:lnTo>
                  <a:lnTo>
                    <a:pt x="1494282" y="0"/>
                  </a:lnTo>
                </a:path>
              </a:pathLst>
            </a:custGeom>
            <a:ln w="8978">
              <a:solidFill>
                <a:srgbClr val="FF0000"/>
              </a:solidFill>
            </a:ln>
          </p:spPr>
          <p:txBody>
            <a:bodyPr wrap="square" lIns="0" tIns="0" rIns="0" bIns="0" rtlCol="0"/>
            <a:lstStyle/>
            <a:p>
              <a:endParaRPr/>
            </a:p>
          </p:txBody>
        </p:sp>
        <p:sp>
          <p:nvSpPr>
            <p:cNvPr id="89" name="object 101"/>
            <p:cNvSpPr/>
            <p:nvPr/>
          </p:nvSpPr>
          <p:spPr>
            <a:xfrm>
              <a:off x="4581905" y="4555997"/>
              <a:ext cx="278130" cy="147320"/>
            </a:xfrm>
            <a:custGeom>
              <a:avLst/>
              <a:gdLst/>
              <a:ahLst/>
              <a:cxnLst/>
              <a:rect l="l" t="t" r="r" b="b"/>
              <a:pathLst>
                <a:path w="278129" h="147320">
                  <a:moveTo>
                    <a:pt x="278129" y="147065"/>
                  </a:moveTo>
                  <a:lnTo>
                    <a:pt x="218610" y="125313"/>
                  </a:lnTo>
                  <a:lnTo>
                    <a:pt x="162020" y="103917"/>
                  </a:lnTo>
                  <a:lnTo>
                    <a:pt x="111287" y="83522"/>
                  </a:lnTo>
                  <a:lnTo>
                    <a:pt x="69341" y="64769"/>
                  </a:lnTo>
                  <a:lnTo>
                    <a:pt x="20669" y="30098"/>
                  </a:lnTo>
                  <a:lnTo>
                    <a:pt x="8584" y="14192"/>
                  </a:lnTo>
                  <a:lnTo>
                    <a:pt x="0" y="0"/>
                  </a:lnTo>
                </a:path>
              </a:pathLst>
            </a:custGeom>
            <a:ln w="13462">
              <a:solidFill>
                <a:srgbClr val="FF0000"/>
              </a:solidFill>
            </a:ln>
          </p:spPr>
          <p:txBody>
            <a:bodyPr wrap="square" lIns="0" tIns="0" rIns="0" bIns="0" rtlCol="0"/>
            <a:lstStyle/>
            <a:p>
              <a:endParaRPr/>
            </a:p>
          </p:txBody>
        </p:sp>
        <p:sp>
          <p:nvSpPr>
            <p:cNvPr id="90" name="object 102"/>
            <p:cNvSpPr/>
            <p:nvPr/>
          </p:nvSpPr>
          <p:spPr>
            <a:xfrm>
              <a:off x="4631435" y="4766309"/>
              <a:ext cx="1713864" cy="285750"/>
            </a:xfrm>
            <a:custGeom>
              <a:avLst/>
              <a:gdLst/>
              <a:ahLst/>
              <a:cxnLst/>
              <a:rect l="l" t="t" r="r" b="b"/>
              <a:pathLst>
                <a:path w="1713864" h="285750">
                  <a:moveTo>
                    <a:pt x="0" y="285750"/>
                  </a:moveTo>
                  <a:lnTo>
                    <a:pt x="1713738" y="0"/>
                  </a:lnTo>
                </a:path>
              </a:pathLst>
            </a:custGeom>
            <a:ln w="13462">
              <a:solidFill>
                <a:srgbClr val="FF0000"/>
              </a:solidFill>
            </a:ln>
          </p:spPr>
          <p:txBody>
            <a:bodyPr wrap="square" lIns="0" tIns="0" rIns="0" bIns="0" rtlCol="0"/>
            <a:lstStyle/>
            <a:p>
              <a:endParaRPr/>
            </a:p>
          </p:txBody>
        </p:sp>
        <p:sp>
          <p:nvSpPr>
            <p:cNvPr id="91" name="object 103"/>
            <p:cNvSpPr/>
            <p:nvPr/>
          </p:nvSpPr>
          <p:spPr>
            <a:xfrm>
              <a:off x="4846320" y="3875532"/>
              <a:ext cx="458470" cy="322580"/>
            </a:xfrm>
            <a:custGeom>
              <a:avLst/>
              <a:gdLst/>
              <a:ahLst/>
              <a:cxnLst/>
              <a:rect l="l" t="t" r="r" b="b"/>
              <a:pathLst>
                <a:path w="458470" h="322579">
                  <a:moveTo>
                    <a:pt x="343662" y="0"/>
                  </a:moveTo>
                  <a:lnTo>
                    <a:pt x="343662" y="80772"/>
                  </a:lnTo>
                  <a:lnTo>
                    <a:pt x="0" y="80772"/>
                  </a:lnTo>
                  <a:lnTo>
                    <a:pt x="0" y="241554"/>
                  </a:lnTo>
                  <a:lnTo>
                    <a:pt x="343662" y="241554"/>
                  </a:lnTo>
                  <a:lnTo>
                    <a:pt x="343662" y="322326"/>
                  </a:lnTo>
                  <a:lnTo>
                    <a:pt x="457962" y="160782"/>
                  </a:lnTo>
                  <a:lnTo>
                    <a:pt x="343662" y="0"/>
                  </a:lnTo>
                  <a:close/>
                </a:path>
              </a:pathLst>
            </a:custGeom>
            <a:solidFill>
              <a:srgbClr val="CCFFFF"/>
            </a:solidFill>
          </p:spPr>
          <p:txBody>
            <a:bodyPr wrap="square" lIns="0" tIns="0" rIns="0" bIns="0" rtlCol="0"/>
            <a:lstStyle/>
            <a:p>
              <a:endParaRPr/>
            </a:p>
          </p:txBody>
        </p:sp>
        <p:sp>
          <p:nvSpPr>
            <p:cNvPr id="92" name="object 104"/>
            <p:cNvSpPr/>
            <p:nvPr/>
          </p:nvSpPr>
          <p:spPr>
            <a:xfrm>
              <a:off x="4846320" y="3875532"/>
              <a:ext cx="458470" cy="322580"/>
            </a:xfrm>
            <a:custGeom>
              <a:avLst/>
              <a:gdLst/>
              <a:ahLst/>
              <a:cxnLst/>
              <a:rect l="l" t="t" r="r" b="b"/>
              <a:pathLst>
                <a:path w="458470" h="322579">
                  <a:moveTo>
                    <a:pt x="343662" y="0"/>
                  </a:moveTo>
                  <a:lnTo>
                    <a:pt x="343662" y="80772"/>
                  </a:lnTo>
                  <a:lnTo>
                    <a:pt x="0" y="80772"/>
                  </a:lnTo>
                  <a:lnTo>
                    <a:pt x="0" y="241554"/>
                  </a:lnTo>
                  <a:lnTo>
                    <a:pt x="343662" y="241554"/>
                  </a:lnTo>
                  <a:lnTo>
                    <a:pt x="343662" y="322326"/>
                  </a:lnTo>
                  <a:lnTo>
                    <a:pt x="457962" y="160782"/>
                  </a:lnTo>
                  <a:lnTo>
                    <a:pt x="343662" y="0"/>
                  </a:lnTo>
                  <a:close/>
                </a:path>
              </a:pathLst>
            </a:custGeom>
            <a:ln w="8978">
              <a:solidFill>
                <a:srgbClr val="000000"/>
              </a:solidFill>
            </a:ln>
          </p:spPr>
          <p:txBody>
            <a:bodyPr wrap="square" lIns="0" tIns="0" rIns="0" bIns="0" rtlCol="0"/>
            <a:lstStyle/>
            <a:p>
              <a:endParaRPr/>
            </a:p>
          </p:txBody>
        </p:sp>
        <p:sp>
          <p:nvSpPr>
            <p:cNvPr id="93" name="object 105"/>
            <p:cNvSpPr txBox="1"/>
            <p:nvPr/>
          </p:nvSpPr>
          <p:spPr>
            <a:xfrm>
              <a:off x="4867147" y="3954605"/>
              <a:ext cx="357505" cy="170815"/>
            </a:xfrm>
            <a:prstGeom prst="rect">
              <a:avLst/>
            </a:prstGeom>
          </p:spPr>
          <p:txBody>
            <a:bodyPr vert="horz" wrap="square" lIns="0" tIns="12700" rIns="0" bIns="0" rtlCol="0">
              <a:spAutoFit/>
            </a:bodyPr>
            <a:lstStyle/>
            <a:p>
              <a:pPr marL="12700">
                <a:lnSpc>
                  <a:spcPct val="100000"/>
                </a:lnSpc>
                <a:spcBef>
                  <a:spcPts val="100"/>
                </a:spcBef>
              </a:pPr>
              <a:r>
                <a:rPr sz="950" b="1" spc="-5" dirty="0">
                  <a:latin typeface="ＭＳ Ｐゴシック"/>
                  <a:cs typeface="ＭＳ Ｐゴシック"/>
                </a:rPr>
                <a:t>風</a:t>
              </a:r>
              <a:r>
                <a:rPr sz="950" b="1" spc="40" dirty="0">
                  <a:latin typeface="ＭＳ Ｐゴシック"/>
                  <a:cs typeface="ＭＳ Ｐゴシック"/>
                </a:rPr>
                <a:t> </a:t>
              </a:r>
              <a:r>
                <a:rPr sz="950" b="1" spc="-5" dirty="0">
                  <a:latin typeface="ＭＳ Ｐゴシック"/>
                  <a:cs typeface="ＭＳ Ｐゴシック"/>
                </a:rPr>
                <a:t>向</a:t>
              </a:r>
              <a:endParaRPr sz="950">
                <a:latin typeface="ＭＳ Ｐゴシック"/>
                <a:cs typeface="ＭＳ Ｐゴシック"/>
              </a:endParaRPr>
            </a:p>
          </p:txBody>
        </p:sp>
        <p:sp>
          <p:nvSpPr>
            <p:cNvPr id="94" name="object 106"/>
            <p:cNvSpPr/>
            <p:nvPr/>
          </p:nvSpPr>
          <p:spPr>
            <a:xfrm>
              <a:off x="4187190" y="3839717"/>
              <a:ext cx="458470" cy="304165"/>
            </a:xfrm>
            <a:custGeom>
              <a:avLst/>
              <a:gdLst/>
              <a:ahLst/>
              <a:cxnLst/>
              <a:rect l="l" t="t" r="r" b="b"/>
              <a:pathLst>
                <a:path w="458470" h="304164">
                  <a:moveTo>
                    <a:pt x="0" y="304038"/>
                  </a:moveTo>
                  <a:lnTo>
                    <a:pt x="457962" y="304038"/>
                  </a:lnTo>
                  <a:lnTo>
                    <a:pt x="457962" y="0"/>
                  </a:lnTo>
                  <a:lnTo>
                    <a:pt x="0" y="0"/>
                  </a:lnTo>
                  <a:lnTo>
                    <a:pt x="0" y="304038"/>
                  </a:lnTo>
                  <a:close/>
                </a:path>
              </a:pathLst>
            </a:custGeom>
            <a:solidFill>
              <a:srgbClr val="FFFFFF"/>
            </a:solidFill>
          </p:spPr>
          <p:txBody>
            <a:bodyPr wrap="square" lIns="0" tIns="0" rIns="0" bIns="0" rtlCol="0"/>
            <a:lstStyle/>
            <a:p>
              <a:endParaRPr/>
            </a:p>
          </p:txBody>
        </p:sp>
        <p:sp>
          <p:nvSpPr>
            <p:cNvPr id="95" name="object 107"/>
            <p:cNvSpPr txBox="1"/>
            <p:nvPr/>
          </p:nvSpPr>
          <p:spPr>
            <a:xfrm>
              <a:off x="4297171" y="3856824"/>
              <a:ext cx="240029" cy="283210"/>
            </a:xfrm>
            <a:prstGeom prst="rect">
              <a:avLst/>
            </a:prstGeom>
          </p:spPr>
          <p:txBody>
            <a:bodyPr vert="horz" wrap="square" lIns="0" tIns="11430" rIns="0" bIns="0" rtlCol="0">
              <a:spAutoFit/>
            </a:bodyPr>
            <a:lstStyle/>
            <a:p>
              <a:pPr marL="12700">
                <a:lnSpc>
                  <a:spcPct val="100000"/>
                </a:lnSpc>
                <a:spcBef>
                  <a:spcPts val="90"/>
                </a:spcBef>
              </a:pPr>
              <a:r>
                <a:rPr sz="1700" spc="-15" dirty="0">
                  <a:solidFill>
                    <a:srgbClr val="0000FF"/>
                  </a:solidFill>
                  <a:latin typeface="ＭＳ Ｐゴシック"/>
                  <a:cs typeface="ＭＳ Ｐゴシック"/>
                </a:rPr>
                <a:t>③</a:t>
              </a:r>
              <a:endParaRPr sz="1700">
                <a:latin typeface="ＭＳ Ｐゴシック"/>
                <a:cs typeface="ＭＳ Ｐゴシック"/>
              </a:endParaRPr>
            </a:p>
          </p:txBody>
        </p:sp>
      </p:grpSp>
      <p:grpSp>
        <p:nvGrpSpPr>
          <p:cNvPr id="96" name="グループ化 95"/>
          <p:cNvGrpSpPr/>
          <p:nvPr/>
        </p:nvGrpSpPr>
        <p:grpSpPr>
          <a:xfrm>
            <a:off x="349557" y="7658313"/>
            <a:ext cx="1992122" cy="1396239"/>
            <a:chOff x="1629917" y="5280659"/>
            <a:chExt cx="1992122" cy="1396239"/>
          </a:xfrm>
        </p:grpSpPr>
        <p:sp>
          <p:nvSpPr>
            <p:cNvPr id="97" name="object 28"/>
            <p:cNvSpPr/>
            <p:nvPr/>
          </p:nvSpPr>
          <p:spPr>
            <a:xfrm>
              <a:off x="1687829" y="6506718"/>
              <a:ext cx="1934210" cy="5080"/>
            </a:xfrm>
            <a:custGeom>
              <a:avLst/>
              <a:gdLst/>
              <a:ahLst/>
              <a:cxnLst/>
              <a:rect l="l" t="t" r="r" b="b"/>
              <a:pathLst>
                <a:path w="1934210" h="5079">
                  <a:moveTo>
                    <a:pt x="0" y="4572"/>
                  </a:moveTo>
                  <a:lnTo>
                    <a:pt x="1933956" y="0"/>
                  </a:lnTo>
                </a:path>
              </a:pathLst>
            </a:custGeom>
            <a:ln w="4483">
              <a:solidFill>
                <a:srgbClr val="000000"/>
              </a:solidFill>
            </a:ln>
          </p:spPr>
          <p:txBody>
            <a:bodyPr wrap="square" lIns="0" tIns="0" rIns="0" bIns="0" rtlCol="0"/>
            <a:lstStyle/>
            <a:p>
              <a:endParaRPr/>
            </a:p>
          </p:txBody>
        </p:sp>
        <p:sp>
          <p:nvSpPr>
            <p:cNvPr id="98" name="object 29"/>
            <p:cNvSpPr/>
            <p:nvPr/>
          </p:nvSpPr>
          <p:spPr>
            <a:xfrm>
              <a:off x="1849373" y="5969508"/>
              <a:ext cx="36195" cy="707390"/>
            </a:xfrm>
            <a:custGeom>
              <a:avLst/>
              <a:gdLst/>
              <a:ahLst/>
              <a:cxnLst/>
              <a:rect l="l" t="t" r="r" b="b"/>
              <a:pathLst>
                <a:path w="36194" h="707390">
                  <a:moveTo>
                    <a:pt x="0" y="707136"/>
                  </a:moveTo>
                  <a:lnTo>
                    <a:pt x="35814" y="0"/>
                  </a:lnTo>
                </a:path>
              </a:pathLst>
            </a:custGeom>
            <a:ln w="13462">
              <a:solidFill>
                <a:srgbClr val="000000"/>
              </a:solidFill>
            </a:ln>
          </p:spPr>
          <p:txBody>
            <a:bodyPr wrap="square" lIns="0" tIns="0" rIns="0" bIns="0" rtlCol="0"/>
            <a:lstStyle/>
            <a:p>
              <a:endParaRPr/>
            </a:p>
          </p:txBody>
        </p:sp>
        <p:sp>
          <p:nvSpPr>
            <p:cNvPr id="99" name="object 30"/>
            <p:cNvSpPr/>
            <p:nvPr/>
          </p:nvSpPr>
          <p:spPr>
            <a:xfrm>
              <a:off x="1885188" y="5567171"/>
              <a:ext cx="673735" cy="411480"/>
            </a:xfrm>
            <a:custGeom>
              <a:avLst/>
              <a:gdLst/>
              <a:ahLst/>
              <a:cxnLst/>
              <a:rect l="l" t="t" r="r" b="b"/>
              <a:pathLst>
                <a:path w="673735" h="411479">
                  <a:moveTo>
                    <a:pt x="0" y="411479"/>
                  </a:moveTo>
                  <a:lnTo>
                    <a:pt x="1928" y="356723"/>
                  </a:lnTo>
                  <a:lnTo>
                    <a:pt x="22764" y="310419"/>
                  </a:lnTo>
                  <a:lnTo>
                    <a:pt x="33825" y="298715"/>
                  </a:lnTo>
                  <a:lnTo>
                    <a:pt x="40386" y="291083"/>
                  </a:lnTo>
                  <a:lnTo>
                    <a:pt x="76437" y="265444"/>
                  </a:lnTo>
                  <a:lnTo>
                    <a:pt x="115378" y="239584"/>
                  </a:lnTo>
                  <a:lnTo>
                    <a:pt x="159001" y="213286"/>
                  </a:lnTo>
                  <a:lnTo>
                    <a:pt x="209098" y="186330"/>
                  </a:lnTo>
                  <a:lnTo>
                    <a:pt x="267462" y="158495"/>
                  </a:lnTo>
                  <a:lnTo>
                    <a:pt x="303917" y="142348"/>
                  </a:lnTo>
                  <a:lnTo>
                    <a:pt x="343434" y="125498"/>
                  </a:lnTo>
                  <a:lnTo>
                    <a:pt x="385628" y="108091"/>
                  </a:lnTo>
                  <a:lnTo>
                    <a:pt x="430118" y="90269"/>
                  </a:lnTo>
                  <a:lnTo>
                    <a:pt x="476520" y="72177"/>
                  </a:lnTo>
                  <a:lnTo>
                    <a:pt x="524453" y="53960"/>
                  </a:lnTo>
                  <a:lnTo>
                    <a:pt x="573534" y="35762"/>
                  </a:lnTo>
                  <a:lnTo>
                    <a:pt x="623379" y="17727"/>
                  </a:lnTo>
                  <a:lnTo>
                    <a:pt x="673608" y="0"/>
                  </a:lnTo>
                </a:path>
              </a:pathLst>
            </a:custGeom>
            <a:ln w="13462">
              <a:solidFill>
                <a:srgbClr val="000000"/>
              </a:solidFill>
            </a:ln>
          </p:spPr>
          <p:txBody>
            <a:bodyPr wrap="square" lIns="0" tIns="0" rIns="0" bIns="0" rtlCol="0"/>
            <a:lstStyle/>
            <a:p>
              <a:endParaRPr/>
            </a:p>
          </p:txBody>
        </p:sp>
        <p:sp>
          <p:nvSpPr>
            <p:cNvPr id="100" name="object 31"/>
            <p:cNvSpPr/>
            <p:nvPr/>
          </p:nvSpPr>
          <p:spPr>
            <a:xfrm>
              <a:off x="2692907" y="5571744"/>
              <a:ext cx="632460" cy="290830"/>
            </a:xfrm>
            <a:custGeom>
              <a:avLst/>
              <a:gdLst/>
              <a:ahLst/>
              <a:cxnLst/>
              <a:rect l="l" t="t" r="r" b="b"/>
              <a:pathLst>
                <a:path w="632460" h="290829">
                  <a:moveTo>
                    <a:pt x="632460" y="290322"/>
                  </a:moveTo>
                  <a:lnTo>
                    <a:pt x="596780" y="265054"/>
                  </a:lnTo>
                  <a:lnTo>
                    <a:pt x="558064" y="239420"/>
                  </a:lnTo>
                  <a:lnTo>
                    <a:pt x="514557" y="213238"/>
                  </a:lnTo>
                  <a:lnTo>
                    <a:pt x="464503" y="186324"/>
                  </a:lnTo>
                  <a:lnTo>
                    <a:pt x="406146" y="158496"/>
                  </a:lnTo>
                  <a:lnTo>
                    <a:pt x="369690" y="142148"/>
                  </a:lnTo>
                  <a:lnTo>
                    <a:pt x="330173" y="125191"/>
                  </a:lnTo>
                  <a:lnTo>
                    <a:pt x="287979" y="107752"/>
                  </a:lnTo>
                  <a:lnTo>
                    <a:pt x="243489" y="89955"/>
                  </a:lnTo>
                  <a:lnTo>
                    <a:pt x="197087" y="71926"/>
                  </a:lnTo>
                  <a:lnTo>
                    <a:pt x="149154" y="53791"/>
                  </a:lnTo>
                  <a:lnTo>
                    <a:pt x="100073" y="35674"/>
                  </a:lnTo>
                  <a:lnTo>
                    <a:pt x="50228" y="17702"/>
                  </a:lnTo>
                  <a:lnTo>
                    <a:pt x="0" y="0"/>
                  </a:lnTo>
                </a:path>
              </a:pathLst>
            </a:custGeom>
            <a:ln w="13462">
              <a:solidFill>
                <a:srgbClr val="000000"/>
              </a:solidFill>
            </a:ln>
          </p:spPr>
          <p:txBody>
            <a:bodyPr wrap="square" lIns="0" tIns="0" rIns="0" bIns="0" rtlCol="0"/>
            <a:lstStyle/>
            <a:p>
              <a:endParaRPr/>
            </a:p>
          </p:txBody>
        </p:sp>
        <p:sp>
          <p:nvSpPr>
            <p:cNvPr id="101" name="object 32"/>
            <p:cNvSpPr/>
            <p:nvPr/>
          </p:nvSpPr>
          <p:spPr>
            <a:xfrm>
              <a:off x="3307841" y="5853684"/>
              <a:ext cx="40640" cy="75565"/>
            </a:xfrm>
            <a:custGeom>
              <a:avLst/>
              <a:gdLst/>
              <a:ahLst/>
              <a:cxnLst/>
              <a:rect l="l" t="t" r="r" b="b"/>
              <a:pathLst>
                <a:path w="40639" h="75564">
                  <a:moveTo>
                    <a:pt x="40386" y="75437"/>
                  </a:moveTo>
                  <a:lnTo>
                    <a:pt x="35814" y="31241"/>
                  </a:lnTo>
                  <a:lnTo>
                    <a:pt x="6881" y="4881"/>
                  </a:lnTo>
                  <a:lnTo>
                    <a:pt x="0" y="0"/>
                  </a:lnTo>
                </a:path>
              </a:pathLst>
            </a:custGeom>
            <a:ln w="13462">
              <a:solidFill>
                <a:srgbClr val="000000"/>
              </a:solidFill>
            </a:ln>
          </p:spPr>
          <p:txBody>
            <a:bodyPr wrap="square" lIns="0" tIns="0" rIns="0" bIns="0" rtlCol="0"/>
            <a:lstStyle/>
            <a:p>
              <a:endParaRPr/>
            </a:p>
          </p:txBody>
        </p:sp>
        <p:sp>
          <p:nvSpPr>
            <p:cNvPr id="102" name="object 33"/>
            <p:cNvSpPr/>
            <p:nvPr/>
          </p:nvSpPr>
          <p:spPr>
            <a:xfrm>
              <a:off x="3348228" y="5916167"/>
              <a:ext cx="45085" cy="756285"/>
            </a:xfrm>
            <a:custGeom>
              <a:avLst/>
              <a:gdLst/>
              <a:ahLst/>
              <a:cxnLst/>
              <a:rect l="l" t="t" r="r" b="b"/>
              <a:pathLst>
                <a:path w="45085" h="756284">
                  <a:moveTo>
                    <a:pt x="44958" y="755903"/>
                  </a:moveTo>
                  <a:lnTo>
                    <a:pt x="0" y="0"/>
                  </a:lnTo>
                </a:path>
              </a:pathLst>
            </a:custGeom>
            <a:ln w="13462">
              <a:solidFill>
                <a:srgbClr val="000000"/>
              </a:solidFill>
            </a:ln>
          </p:spPr>
          <p:txBody>
            <a:bodyPr wrap="square" lIns="0" tIns="0" rIns="0" bIns="0" rtlCol="0"/>
            <a:lstStyle/>
            <a:p>
              <a:endParaRPr/>
            </a:p>
          </p:txBody>
        </p:sp>
        <p:sp>
          <p:nvSpPr>
            <p:cNvPr id="103" name="object 34"/>
            <p:cNvSpPr/>
            <p:nvPr/>
          </p:nvSpPr>
          <p:spPr>
            <a:xfrm>
              <a:off x="2558795" y="5548884"/>
              <a:ext cx="134620" cy="22860"/>
            </a:xfrm>
            <a:custGeom>
              <a:avLst/>
              <a:gdLst/>
              <a:ahLst/>
              <a:cxnLst/>
              <a:rect l="l" t="t" r="r" b="b"/>
              <a:pathLst>
                <a:path w="134619" h="22860">
                  <a:moveTo>
                    <a:pt x="0" y="19050"/>
                  </a:moveTo>
                  <a:lnTo>
                    <a:pt x="16728" y="12215"/>
                  </a:lnTo>
                  <a:lnTo>
                    <a:pt x="34385" y="6096"/>
                  </a:lnTo>
                  <a:lnTo>
                    <a:pt x="52185" y="1690"/>
                  </a:lnTo>
                  <a:lnTo>
                    <a:pt x="69342" y="0"/>
                  </a:lnTo>
                  <a:lnTo>
                    <a:pt x="87284" y="3036"/>
                  </a:lnTo>
                  <a:lnTo>
                    <a:pt x="106584" y="10001"/>
                  </a:lnTo>
                  <a:lnTo>
                    <a:pt x="123455" y="17680"/>
                  </a:lnTo>
                  <a:lnTo>
                    <a:pt x="134112" y="22860"/>
                  </a:lnTo>
                </a:path>
              </a:pathLst>
            </a:custGeom>
            <a:ln w="13462">
              <a:solidFill>
                <a:srgbClr val="000000"/>
              </a:solidFill>
            </a:ln>
          </p:spPr>
          <p:txBody>
            <a:bodyPr wrap="square" lIns="0" tIns="0" rIns="0" bIns="0" rtlCol="0"/>
            <a:lstStyle/>
            <a:p>
              <a:endParaRPr/>
            </a:p>
          </p:txBody>
        </p:sp>
        <p:sp>
          <p:nvSpPr>
            <p:cNvPr id="104" name="object 35"/>
            <p:cNvSpPr/>
            <p:nvPr/>
          </p:nvSpPr>
          <p:spPr>
            <a:xfrm>
              <a:off x="1889760" y="5942838"/>
              <a:ext cx="32384" cy="31750"/>
            </a:xfrm>
            <a:custGeom>
              <a:avLst/>
              <a:gdLst/>
              <a:ahLst/>
              <a:cxnLst/>
              <a:rect l="l" t="t" r="r" b="b"/>
              <a:pathLst>
                <a:path w="32385" h="31750">
                  <a:moveTo>
                    <a:pt x="24383" y="0"/>
                  </a:moveTo>
                  <a:lnTo>
                    <a:pt x="7619" y="0"/>
                  </a:lnTo>
                  <a:lnTo>
                    <a:pt x="0" y="6858"/>
                  </a:lnTo>
                  <a:lnTo>
                    <a:pt x="0" y="24384"/>
                  </a:lnTo>
                  <a:lnTo>
                    <a:pt x="7619" y="31242"/>
                  </a:lnTo>
                  <a:lnTo>
                    <a:pt x="24383" y="31242"/>
                  </a:lnTo>
                  <a:lnTo>
                    <a:pt x="32003" y="24384"/>
                  </a:lnTo>
                  <a:lnTo>
                    <a:pt x="32003" y="6858"/>
                  </a:lnTo>
                  <a:lnTo>
                    <a:pt x="24383" y="0"/>
                  </a:lnTo>
                  <a:close/>
                </a:path>
              </a:pathLst>
            </a:custGeom>
            <a:solidFill>
              <a:srgbClr val="000000"/>
            </a:solidFill>
          </p:spPr>
          <p:txBody>
            <a:bodyPr wrap="square" lIns="0" tIns="0" rIns="0" bIns="0" rtlCol="0"/>
            <a:lstStyle/>
            <a:p>
              <a:endParaRPr/>
            </a:p>
          </p:txBody>
        </p:sp>
        <p:sp>
          <p:nvSpPr>
            <p:cNvPr id="105" name="object 36"/>
            <p:cNvSpPr/>
            <p:nvPr/>
          </p:nvSpPr>
          <p:spPr>
            <a:xfrm>
              <a:off x="1889760" y="5942838"/>
              <a:ext cx="32384" cy="31750"/>
            </a:xfrm>
            <a:custGeom>
              <a:avLst/>
              <a:gdLst/>
              <a:ahLst/>
              <a:cxnLst/>
              <a:rect l="l" t="t" r="r" b="b"/>
              <a:pathLst>
                <a:path w="32385" h="31750">
                  <a:moveTo>
                    <a:pt x="16001" y="0"/>
                  </a:moveTo>
                  <a:lnTo>
                    <a:pt x="7619" y="0"/>
                  </a:lnTo>
                  <a:lnTo>
                    <a:pt x="0" y="6858"/>
                  </a:lnTo>
                  <a:lnTo>
                    <a:pt x="0" y="16002"/>
                  </a:lnTo>
                  <a:lnTo>
                    <a:pt x="0" y="24384"/>
                  </a:lnTo>
                  <a:lnTo>
                    <a:pt x="7619" y="31242"/>
                  </a:lnTo>
                  <a:lnTo>
                    <a:pt x="16001" y="31242"/>
                  </a:lnTo>
                  <a:lnTo>
                    <a:pt x="24383" y="31242"/>
                  </a:lnTo>
                  <a:lnTo>
                    <a:pt x="32003" y="24384"/>
                  </a:lnTo>
                  <a:lnTo>
                    <a:pt x="32003" y="16002"/>
                  </a:lnTo>
                  <a:lnTo>
                    <a:pt x="32003" y="6858"/>
                  </a:lnTo>
                  <a:lnTo>
                    <a:pt x="24383" y="0"/>
                  </a:lnTo>
                  <a:lnTo>
                    <a:pt x="16001" y="0"/>
                  </a:lnTo>
                  <a:close/>
                </a:path>
              </a:pathLst>
            </a:custGeom>
            <a:ln w="4483">
              <a:solidFill>
                <a:srgbClr val="000000"/>
              </a:solidFill>
            </a:ln>
          </p:spPr>
          <p:txBody>
            <a:bodyPr wrap="square" lIns="0" tIns="0" rIns="0" bIns="0" rtlCol="0"/>
            <a:lstStyle/>
            <a:p>
              <a:endParaRPr/>
            </a:p>
          </p:txBody>
        </p:sp>
        <p:sp>
          <p:nvSpPr>
            <p:cNvPr id="106" name="object 37"/>
            <p:cNvSpPr/>
            <p:nvPr/>
          </p:nvSpPr>
          <p:spPr>
            <a:xfrm>
              <a:off x="2181605" y="5710428"/>
              <a:ext cx="31750" cy="31750"/>
            </a:xfrm>
            <a:custGeom>
              <a:avLst/>
              <a:gdLst/>
              <a:ahLst/>
              <a:cxnLst/>
              <a:rect l="l" t="t" r="r" b="b"/>
              <a:pathLst>
                <a:path w="31750" h="31750">
                  <a:moveTo>
                    <a:pt x="24383" y="0"/>
                  </a:moveTo>
                  <a:lnTo>
                    <a:pt x="6857" y="0"/>
                  </a:lnTo>
                  <a:lnTo>
                    <a:pt x="0" y="6858"/>
                  </a:lnTo>
                  <a:lnTo>
                    <a:pt x="0" y="24384"/>
                  </a:lnTo>
                  <a:lnTo>
                    <a:pt x="6857" y="31242"/>
                  </a:lnTo>
                  <a:lnTo>
                    <a:pt x="24383" y="31242"/>
                  </a:lnTo>
                  <a:lnTo>
                    <a:pt x="31241" y="24384"/>
                  </a:lnTo>
                  <a:lnTo>
                    <a:pt x="31241" y="6858"/>
                  </a:lnTo>
                  <a:lnTo>
                    <a:pt x="24383" y="0"/>
                  </a:lnTo>
                  <a:close/>
                </a:path>
              </a:pathLst>
            </a:custGeom>
            <a:solidFill>
              <a:srgbClr val="000000"/>
            </a:solidFill>
          </p:spPr>
          <p:txBody>
            <a:bodyPr wrap="square" lIns="0" tIns="0" rIns="0" bIns="0" rtlCol="0"/>
            <a:lstStyle/>
            <a:p>
              <a:endParaRPr/>
            </a:p>
          </p:txBody>
        </p:sp>
        <p:sp>
          <p:nvSpPr>
            <p:cNvPr id="107" name="object 38"/>
            <p:cNvSpPr/>
            <p:nvPr/>
          </p:nvSpPr>
          <p:spPr>
            <a:xfrm>
              <a:off x="2181605" y="5710428"/>
              <a:ext cx="31750" cy="31750"/>
            </a:xfrm>
            <a:custGeom>
              <a:avLst/>
              <a:gdLst/>
              <a:ahLst/>
              <a:cxnLst/>
              <a:rect l="l" t="t" r="r" b="b"/>
              <a:pathLst>
                <a:path w="31750" h="31750">
                  <a:moveTo>
                    <a:pt x="16001" y="0"/>
                  </a:moveTo>
                  <a:lnTo>
                    <a:pt x="6857" y="0"/>
                  </a:lnTo>
                  <a:lnTo>
                    <a:pt x="0" y="6858"/>
                  </a:lnTo>
                  <a:lnTo>
                    <a:pt x="0" y="15240"/>
                  </a:lnTo>
                  <a:lnTo>
                    <a:pt x="0" y="24384"/>
                  </a:lnTo>
                  <a:lnTo>
                    <a:pt x="6857" y="31242"/>
                  </a:lnTo>
                  <a:lnTo>
                    <a:pt x="16001" y="31242"/>
                  </a:lnTo>
                  <a:lnTo>
                    <a:pt x="24383" y="31242"/>
                  </a:lnTo>
                  <a:lnTo>
                    <a:pt x="31241" y="24384"/>
                  </a:lnTo>
                  <a:lnTo>
                    <a:pt x="31241" y="15240"/>
                  </a:lnTo>
                  <a:lnTo>
                    <a:pt x="31241" y="6858"/>
                  </a:lnTo>
                  <a:lnTo>
                    <a:pt x="24383" y="0"/>
                  </a:lnTo>
                  <a:lnTo>
                    <a:pt x="16001" y="0"/>
                  </a:lnTo>
                  <a:close/>
                </a:path>
              </a:pathLst>
            </a:custGeom>
            <a:ln w="4483">
              <a:solidFill>
                <a:srgbClr val="000000"/>
              </a:solidFill>
            </a:ln>
          </p:spPr>
          <p:txBody>
            <a:bodyPr wrap="square" lIns="0" tIns="0" rIns="0" bIns="0" rtlCol="0"/>
            <a:lstStyle/>
            <a:p>
              <a:endParaRPr/>
            </a:p>
          </p:txBody>
        </p:sp>
        <p:sp>
          <p:nvSpPr>
            <p:cNvPr id="108" name="object 39"/>
            <p:cNvSpPr/>
            <p:nvPr/>
          </p:nvSpPr>
          <p:spPr>
            <a:xfrm>
              <a:off x="2607564" y="5553455"/>
              <a:ext cx="32384" cy="31750"/>
            </a:xfrm>
            <a:custGeom>
              <a:avLst/>
              <a:gdLst/>
              <a:ahLst/>
              <a:cxnLst/>
              <a:rect l="l" t="t" r="r" b="b"/>
              <a:pathLst>
                <a:path w="32385" h="31750">
                  <a:moveTo>
                    <a:pt x="24383" y="0"/>
                  </a:moveTo>
                  <a:lnTo>
                    <a:pt x="7619" y="0"/>
                  </a:lnTo>
                  <a:lnTo>
                    <a:pt x="0" y="6858"/>
                  </a:lnTo>
                  <a:lnTo>
                    <a:pt x="0" y="24384"/>
                  </a:lnTo>
                  <a:lnTo>
                    <a:pt x="7619" y="31242"/>
                  </a:lnTo>
                  <a:lnTo>
                    <a:pt x="24383" y="31242"/>
                  </a:lnTo>
                  <a:lnTo>
                    <a:pt x="32003" y="24384"/>
                  </a:lnTo>
                  <a:lnTo>
                    <a:pt x="32003" y="6858"/>
                  </a:lnTo>
                  <a:lnTo>
                    <a:pt x="24383" y="0"/>
                  </a:lnTo>
                  <a:close/>
                </a:path>
              </a:pathLst>
            </a:custGeom>
            <a:solidFill>
              <a:srgbClr val="000000"/>
            </a:solidFill>
          </p:spPr>
          <p:txBody>
            <a:bodyPr wrap="square" lIns="0" tIns="0" rIns="0" bIns="0" rtlCol="0"/>
            <a:lstStyle/>
            <a:p>
              <a:endParaRPr/>
            </a:p>
          </p:txBody>
        </p:sp>
        <p:sp>
          <p:nvSpPr>
            <p:cNvPr id="109" name="object 40"/>
            <p:cNvSpPr/>
            <p:nvPr/>
          </p:nvSpPr>
          <p:spPr>
            <a:xfrm>
              <a:off x="2607564" y="5553455"/>
              <a:ext cx="32384" cy="31750"/>
            </a:xfrm>
            <a:custGeom>
              <a:avLst/>
              <a:gdLst/>
              <a:ahLst/>
              <a:cxnLst/>
              <a:rect l="l" t="t" r="r" b="b"/>
              <a:pathLst>
                <a:path w="32385" h="31750">
                  <a:moveTo>
                    <a:pt x="16001" y="0"/>
                  </a:moveTo>
                  <a:lnTo>
                    <a:pt x="7619" y="0"/>
                  </a:lnTo>
                  <a:lnTo>
                    <a:pt x="0" y="6858"/>
                  </a:lnTo>
                  <a:lnTo>
                    <a:pt x="0" y="16002"/>
                  </a:lnTo>
                  <a:lnTo>
                    <a:pt x="0" y="24384"/>
                  </a:lnTo>
                  <a:lnTo>
                    <a:pt x="7619" y="31242"/>
                  </a:lnTo>
                  <a:lnTo>
                    <a:pt x="16001" y="31242"/>
                  </a:lnTo>
                  <a:lnTo>
                    <a:pt x="24383" y="31242"/>
                  </a:lnTo>
                  <a:lnTo>
                    <a:pt x="32003" y="24384"/>
                  </a:lnTo>
                  <a:lnTo>
                    <a:pt x="32003" y="16002"/>
                  </a:lnTo>
                  <a:lnTo>
                    <a:pt x="32003" y="6858"/>
                  </a:lnTo>
                  <a:lnTo>
                    <a:pt x="24383" y="0"/>
                  </a:lnTo>
                  <a:lnTo>
                    <a:pt x="16001" y="0"/>
                  </a:lnTo>
                  <a:close/>
                </a:path>
              </a:pathLst>
            </a:custGeom>
            <a:ln w="4483">
              <a:solidFill>
                <a:srgbClr val="000000"/>
              </a:solidFill>
            </a:ln>
          </p:spPr>
          <p:txBody>
            <a:bodyPr wrap="square" lIns="0" tIns="0" rIns="0" bIns="0" rtlCol="0"/>
            <a:lstStyle/>
            <a:p>
              <a:endParaRPr/>
            </a:p>
          </p:txBody>
        </p:sp>
        <p:sp>
          <p:nvSpPr>
            <p:cNvPr id="110" name="object 41"/>
            <p:cNvSpPr/>
            <p:nvPr/>
          </p:nvSpPr>
          <p:spPr>
            <a:xfrm>
              <a:off x="3029711" y="5710428"/>
              <a:ext cx="31750" cy="31750"/>
            </a:xfrm>
            <a:custGeom>
              <a:avLst/>
              <a:gdLst/>
              <a:ahLst/>
              <a:cxnLst/>
              <a:rect l="l" t="t" r="r" b="b"/>
              <a:pathLst>
                <a:path w="31750" h="31750">
                  <a:moveTo>
                    <a:pt x="24383" y="0"/>
                  </a:moveTo>
                  <a:lnTo>
                    <a:pt x="6857" y="0"/>
                  </a:lnTo>
                  <a:lnTo>
                    <a:pt x="0" y="6858"/>
                  </a:lnTo>
                  <a:lnTo>
                    <a:pt x="0" y="24384"/>
                  </a:lnTo>
                  <a:lnTo>
                    <a:pt x="6857" y="31242"/>
                  </a:lnTo>
                  <a:lnTo>
                    <a:pt x="24383" y="31242"/>
                  </a:lnTo>
                  <a:lnTo>
                    <a:pt x="31241" y="24384"/>
                  </a:lnTo>
                  <a:lnTo>
                    <a:pt x="31241" y="6858"/>
                  </a:lnTo>
                  <a:lnTo>
                    <a:pt x="24383" y="0"/>
                  </a:lnTo>
                  <a:close/>
                </a:path>
              </a:pathLst>
            </a:custGeom>
            <a:solidFill>
              <a:srgbClr val="000000"/>
            </a:solidFill>
          </p:spPr>
          <p:txBody>
            <a:bodyPr wrap="square" lIns="0" tIns="0" rIns="0" bIns="0" rtlCol="0"/>
            <a:lstStyle/>
            <a:p>
              <a:endParaRPr/>
            </a:p>
          </p:txBody>
        </p:sp>
        <p:sp>
          <p:nvSpPr>
            <p:cNvPr id="111" name="object 42"/>
            <p:cNvSpPr/>
            <p:nvPr/>
          </p:nvSpPr>
          <p:spPr>
            <a:xfrm>
              <a:off x="3029711" y="5710428"/>
              <a:ext cx="31750" cy="31750"/>
            </a:xfrm>
            <a:custGeom>
              <a:avLst/>
              <a:gdLst/>
              <a:ahLst/>
              <a:cxnLst/>
              <a:rect l="l" t="t" r="r" b="b"/>
              <a:pathLst>
                <a:path w="31750" h="31750">
                  <a:moveTo>
                    <a:pt x="16001" y="0"/>
                  </a:moveTo>
                  <a:lnTo>
                    <a:pt x="6857" y="0"/>
                  </a:lnTo>
                  <a:lnTo>
                    <a:pt x="0" y="6858"/>
                  </a:lnTo>
                  <a:lnTo>
                    <a:pt x="0" y="15240"/>
                  </a:lnTo>
                  <a:lnTo>
                    <a:pt x="0" y="24384"/>
                  </a:lnTo>
                  <a:lnTo>
                    <a:pt x="6857" y="31242"/>
                  </a:lnTo>
                  <a:lnTo>
                    <a:pt x="16001" y="31242"/>
                  </a:lnTo>
                  <a:lnTo>
                    <a:pt x="24383" y="31242"/>
                  </a:lnTo>
                  <a:lnTo>
                    <a:pt x="31241" y="24384"/>
                  </a:lnTo>
                  <a:lnTo>
                    <a:pt x="31241" y="15240"/>
                  </a:lnTo>
                  <a:lnTo>
                    <a:pt x="31241" y="6858"/>
                  </a:lnTo>
                  <a:lnTo>
                    <a:pt x="24383" y="0"/>
                  </a:lnTo>
                  <a:lnTo>
                    <a:pt x="16001" y="0"/>
                  </a:lnTo>
                  <a:close/>
                </a:path>
              </a:pathLst>
            </a:custGeom>
            <a:ln w="4483">
              <a:solidFill>
                <a:srgbClr val="000000"/>
              </a:solidFill>
            </a:ln>
          </p:spPr>
          <p:txBody>
            <a:bodyPr wrap="square" lIns="0" tIns="0" rIns="0" bIns="0" rtlCol="0"/>
            <a:lstStyle/>
            <a:p>
              <a:endParaRPr/>
            </a:p>
          </p:txBody>
        </p:sp>
        <p:sp>
          <p:nvSpPr>
            <p:cNvPr id="112" name="object 43"/>
            <p:cNvSpPr/>
            <p:nvPr/>
          </p:nvSpPr>
          <p:spPr>
            <a:xfrm>
              <a:off x="3312414" y="5961126"/>
              <a:ext cx="31750" cy="31750"/>
            </a:xfrm>
            <a:custGeom>
              <a:avLst/>
              <a:gdLst/>
              <a:ahLst/>
              <a:cxnLst/>
              <a:rect l="l" t="t" r="r" b="b"/>
              <a:pathLst>
                <a:path w="31750" h="31750">
                  <a:moveTo>
                    <a:pt x="24383" y="0"/>
                  </a:moveTo>
                  <a:lnTo>
                    <a:pt x="6857" y="0"/>
                  </a:lnTo>
                  <a:lnTo>
                    <a:pt x="0" y="6858"/>
                  </a:lnTo>
                  <a:lnTo>
                    <a:pt x="0" y="23622"/>
                  </a:lnTo>
                  <a:lnTo>
                    <a:pt x="6857" y="31242"/>
                  </a:lnTo>
                  <a:lnTo>
                    <a:pt x="24383" y="31242"/>
                  </a:lnTo>
                  <a:lnTo>
                    <a:pt x="31241" y="23622"/>
                  </a:lnTo>
                  <a:lnTo>
                    <a:pt x="31241" y="6858"/>
                  </a:lnTo>
                  <a:lnTo>
                    <a:pt x="24383" y="0"/>
                  </a:lnTo>
                  <a:close/>
                </a:path>
              </a:pathLst>
            </a:custGeom>
            <a:solidFill>
              <a:srgbClr val="000000"/>
            </a:solidFill>
          </p:spPr>
          <p:txBody>
            <a:bodyPr wrap="square" lIns="0" tIns="0" rIns="0" bIns="0" rtlCol="0"/>
            <a:lstStyle/>
            <a:p>
              <a:endParaRPr/>
            </a:p>
          </p:txBody>
        </p:sp>
        <p:sp>
          <p:nvSpPr>
            <p:cNvPr id="113" name="object 44"/>
            <p:cNvSpPr/>
            <p:nvPr/>
          </p:nvSpPr>
          <p:spPr>
            <a:xfrm>
              <a:off x="3312414" y="5961126"/>
              <a:ext cx="31750" cy="31750"/>
            </a:xfrm>
            <a:custGeom>
              <a:avLst/>
              <a:gdLst/>
              <a:ahLst/>
              <a:cxnLst/>
              <a:rect l="l" t="t" r="r" b="b"/>
              <a:pathLst>
                <a:path w="31750" h="31750">
                  <a:moveTo>
                    <a:pt x="15239" y="0"/>
                  </a:moveTo>
                  <a:lnTo>
                    <a:pt x="6857" y="0"/>
                  </a:lnTo>
                  <a:lnTo>
                    <a:pt x="0" y="6858"/>
                  </a:lnTo>
                  <a:lnTo>
                    <a:pt x="0" y="15240"/>
                  </a:lnTo>
                  <a:lnTo>
                    <a:pt x="0" y="23622"/>
                  </a:lnTo>
                  <a:lnTo>
                    <a:pt x="6857" y="31242"/>
                  </a:lnTo>
                  <a:lnTo>
                    <a:pt x="15239" y="31242"/>
                  </a:lnTo>
                  <a:lnTo>
                    <a:pt x="24383" y="31242"/>
                  </a:lnTo>
                  <a:lnTo>
                    <a:pt x="31241" y="23622"/>
                  </a:lnTo>
                  <a:lnTo>
                    <a:pt x="31241" y="15240"/>
                  </a:lnTo>
                  <a:lnTo>
                    <a:pt x="31241" y="6858"/>
                  </a:lnTo>
                  <a:lnTo>
                    <a:pt x="24383" y="0"/>
                  </a:lnTo>
                  <a:lnTo>
                    <a:pt x="15239" y="0"/>
                  </a:lnTo>
                  <a:close/>
                </a:path>
              </a:pathLst>
            </a:custGeom>
            <a:ln w="4483">
              <a:solidFill>
                <a:srgbClr val="000000"/>
              </a:solidFill>
            </a:ln>
          </p:spPr>
          <p:txBody>
            <a:bodyPr wrap="square" lIns="0" tIns="0" rIns="0" bIns="0" rtlCol="0"/>
            <a:lstStyle/>
            <a:p>
              <a:endParaRPr/>
            </a:p>
          </p:txBody>
        </p:sp>
        <p:sp>
          <p:nvSpPr>
            <p:cNvPr id="114" name="object 45"/>
            <p:cNvSpPr/>
            <p:nvPr/>
          </p:nvSpPr>
          <p:spPr>
            <a:xfrm>
              <a:off x="3334511" y="6215634"/>
              <a:ext cx="31750" cy="31750"/>
            </a:xfrm>
            <a:custGeom>
              <a:avLst/>
              <a:gdLst/>
              <a:ahLst/>
              <a:cxnLst/>
              <a:rect l="l" t="t" r="r" b="b"/>
              <a:pathLst>
                <a:path w="31750" h="31750">
                  <a:moveTo>
                    <a:pt x="24383" y="0"/>
                  </a:moveTo>
                  <a:lnTo>
                    <a:pt x="7619" y="0"/>
                  </a:lnTo>
                  <a:lnTo>
                    <a:pt x="0" y="7620"/>
                  </a:lnTo>
                  <a:lnTo>
                    <a:pt x="0" y="24384"/>
                  </a:lnTo>
                  <a:lnTo>
                    <a:pt x="7619" y="31242"/>
                  </a:lnTo>
                  <a:lnTo>
                    <a:pt x="24383" y="31242"/>
                  </a:lnTo>
                  <a:lnTo>
                    <a:pt x="31241" y="24384"/>
                  </a:lnTo>
                  <a:lnTo>
                    <a:pt x="31241" y="7620"/>
                  </a:lnTo>
                  <a:lnTo>
                    <a:pt x="24383" y="0"/>
                  </a:lnTo>
                  <a:close/>
                </a:path>
              </a:pathLst>
            </a:custGeom>
            <a:solidFill>
              <a:srgbClr val="000000"/>
            </a:solidFill>
          </p:spPr>
          <p:txBody>
            <a:bodyPr wrap="square" lIns="0" tIns="0" rIns="0" bIns="0" rtlCol="0"/>
            <a:lstStyle/>
            <a:p>
              <a:endParaRPr/>
            </a:p>
          </p:txBody>
        </p:sp>
        <p:sp>
          <p:nvSpPr>
            <p:cNvPr id="115" name="object 46"/>
            <p:cNvSpPr/>
            <p:nvPr/>
          </p:nvSpPr>
          <p:spPr>
            <a:xfrm>
              <a:off x="3334511" y="6215634"/>
              <a:ext cx="31750" cy="31750"/>
            </a:xfrm>
            <a:custGeom>
              <a:avLst/>
              <a:gdLst/>
              <a:ahLst/>
              <a:cxnLst/>
              <a:rect l="l" t="t" r="r" b="b"/>
              <a:pathLst>
                <a:path w="31750" h="31750">
                  <a:moveTo>
                    <a:pt x="16001" y="0"/>
                  </a:moveTo>
                  <a:lnTo>
                    <a:pt x="7619" y="0"/>
                  </a:lnTo>
                  <a:lnTo>
                    <a:pt x="0" y="7620"/>
                  </a:lnTo>
                  <a:lnTo>
                    <a:pt x="0" y="16002"/>
                  </a:lnTo>
                  <a:lnTo>
                    <a:pt x="0" y="24384"/>
                  </a:lnTo>
                  <a:lnTo>
                    <a:pt x="7619" y="31242"/>
                  </a:lnTo>
                  <a:lnTo>
                    <a:pt x="16001" y="31242"/>
                  </a:lnTo>
                  <a:lnTo>
                    <a:pt x="24383" y="31242"/>
                  </a:lnTo>
                  <a:lnTo>
                    <a:pt x="31241" y="24384"/>
                  </a:lnTo>
                  <a:lnTo>
                    <a:pt x="31241" y="16002"/>
                  </a:lnTo>
                  <a:lnTo>
                    <a:pt x="31241" y="7620"/>
                  </a:lnTo>
                  <a:lnTo>
                    <a:pt x="24383" y="0"/>
                  </a:lnTo>
                  <a:lnTo>
                    <a:pt x="16001" y="0"/>
                  </a:lnTo>
                  <a:close/>
                </a:path>
              </a:pathLst>
            </a:custGeom>
            <a:ln w="4483">
              <a:solidFill>
                <a:srgbClr val="000000"/>
              </a:solidFill>
            </a:ln>
          </p:spPr>
          <p:txBody>
            <a:bodyPr wrap="square" lIns="0" tIns="0" rIns="0" bIns="0" rtlCol="0"/>
            <a:lstStyle/>
            <a:p>
              <a:endParaRPr/>
            </a:p>
          </p:txBody>
        </p:sp>
        <p:sp>
          <p:nvSpPr>
            <p:cNvPr id="116" name="object 47"/>
            <p:cNvSpPr/>
            <p:nvPr/>
          </p:nvSpPr>
          <p:spPr>
            <a:xfrm>
              <a:off x="2909316" y="5591555"/>
              <a:ext cx="278130" cy="283845"/>
            </a:xfrm>
            <a:custGeom>
              <a:avLst/>
              <a:gdLst/>
              <a:ahLst/>
              <a:cxnLst/>
              <a:rect l="l" t="t" r="r" b="b"/>
              <a:pathLst>
                <a:path w="278130" h="283845">
                  <a:moveTo>
                    <a:pt x="54101" y="0"/>
                  </a:moveTo>
                  <a:lnTo>
                    <a:pt x="109727" y="32766"/>
                  </a:lnTo>
                  <a:lnTo>
                    <a:pt x="0" y="217170"/>
                  </a:lnTo>
                  <a:lnTo>
                    <a:pt x="112013" y="283464"/>
                  </a:lnTo>
                  <a:lnTo>
                    <a:pt x="221741" y="99060"/>
                  </a:lnTo>
                  <a:lnTo>
                    <a:pt x="258372" y="99060"/>
                  </a:lnTo>
                  <a:lnTo>
                    <a:pt x="202691" y="4571"/>
                  </a:lnTo>
                  <a:lnTo>
                    <a:pt x="54101" y="0"/>
                  </a:lnTo>
                  <a:close/>
                </a:path>
                <a:path w="278130" h="283845">
                  <a:moveTo>
                    <a:pt x="258372" y="99060"/>
                  </a:moveTo>
                  <a:lnTo>
                    <a:pt x="221741" y="99060"/>
                  </a:lnTo>
                  <a:lnTo>
                    <a:pt x="278129" y="132588"/>
                  </a:lnTo>
                  <a:lnTo>
                    <a:pt x="258372" y="99060"/>
                  </a:lnTo>
                  <a:close/>
                </a:path>
              </a:pathLst>
            </a:custGeom>
            <a:solidFill>
              <a:srgbClr val="CCFFFF"/>
            </a:solidFill>
          </p:spPr>
          <p:txBody>
            <a:bodyPr wrap="square" lIns="0" tIns="0" rIns="0" bIns="0" rtlCol="0"/>
            <a:lstStyle/>
            <a:p>
              <a:endParaRPr/>
            </a:p>
          </p:txBody>
        </p:sp>
        <p:sp>
          <p:nvSpPr>
            <p:cNvPr id="117" name="object 48"/>
            <p:cNvSpPr/>
            <p:nvPr/>
          </p:nvSpPr>
          <p:spPr>
            <a:xfrm>
              <a:off x="2909316" y="5591555"/>
              <a:ext cx="278130" cy="283845"/>
            </a:xfrm>
            <a:custGeom>
              <a:avLst/>
              <a:gdLst/>
              <a:ahLst/>
              <a:cxnLst/>
              <a:rect l="l" t="t" r="r" b="b"/>
              <a:pathLst>
                <a:path w="278130" h="283845">
                  <a:moveTo>
                    <a:pt x="54101" y="0"/>
                  </a:moveTo>
                  <a:lnTo>
                    <a:pt x="109727" y="32766"/>
                  </a:lnTo>
                  <a:lnTo>
                    <a:pt x="0" y="217170"/>
                  </a:lnTo>
                  <a:lnTo>
                    <a:pt x="112013" y="283464"/>
                  </a:lnTo>
                  <a:lnTo>
                    <a:pt x="221741" y="99060"/>
                  </a:lnTo>
                  <a:lnTo>
                    <a:pt x="278129" y="132588"/>
                  </a:lnTo>
                  <a:lnTo>
                    <a:pt x="202691" y="4572"/>
                  </a:lnTo>
                  <a:lnTo>
                    <a:pt x="54101" y="0"/>
                  </a:lnTo>
                  <a:close/>
                </a:path>
              </a:pathLst>
            </a:custGeom>
            <a:ln w="8978">
              <a:solidFill>
                <a:srgbClr val="000000"/>
              </a:solidFill>
            </a:ln>
          </p:spPr>
          <p:txBody>
            <a:bodyPr wrap="square" lIns="0" tIns="0" rIns="0" bIns="0" rtlCol="0"/>
            <a:lstStyle/>
            <a:p>
              <a:endParaRPr/>
            </a:p>
          </p:txBody>
        </p:sp>
        <p:sp>
          <p:nvSpPr>
            <p:cNvPr id="118" name="object 49"/>
            <p:cNvSpPr/>
            <p:nvPr/>
          </p:nvSpPr>
          <p:spPr>
            <a:xfrm>
              <a:off x="2097868" y="5601544"/>
              <a:ext cx="223100" cy="233006"/>
            </a:xfrm>
            <a:prstGeom prst="rect">
              <a:avLst/>
            </a:prstGeom>
            <a:blipFill>
              <a:blip r:embed="rId6"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19" name="object 50"/>
            <p:cNvSpPr/>
            <p:nvPr/>
          </p:nvSpPr>
          <p:spPr>
            <a:xfrm>
              <a:off x="2559557" y="5462015"/>
              <a:ext cx="252729" cy="302260"/>
            </a:xfrm>
            <a:custGeom>
              <a:avLst/>
              <a:gdLst/>
              <a:ahLst/>
              <a:cxnLst/>
              <a:rect l="l" t="t" r="r" b="b"/>
              <a:pathLst>
                <a:path w="252730" h="302260">
                  <a:moveTo>
                    <a:pt x="138684" y="0"/>
                  </a:moveTo>
                  <a:lnTo>
                    <a:pt x="0" y="51053"/>
                  </a:lnTo>
                  <a:lnTo>
                    <a:pt x="63246" y="61721"/>
                  </a:lnTo>
                  <a:lnTo>
                    <a:pt x="25146" y="279653"/>
                  </a:lnTo>
                  <a:lnTo>
                    <a:pt x="150876" y="301751"/>
                  </a:lnTo>
                  <a:lnTo>
                    <a:pt x="188976" y="83057"/>
                  </a:lnTo>
                  <a:lnTo>
                    <a:pt x="238487" y="83057"/>
                  </a:lnTo>
                  <a:lnTo>
                    <a:pt x="138684" y="0"/>
                  </a:lnTo>
                  <a:close/>
                </a:path>
                <a:path w="252730" h="302260">
                  <a:moveTo>
                    <a:pt x="238487" y="83057"/>
                  </a:moveTo>
                  <a:lnTo>
                    <a:pt x="188976" y="83057"/>
                  </a:lnTo>
                  <a:lnTo>
                    <a:pt x="252222" y="94487"/>
                  </a:lnTo>
                  <a:lnTo>
                    <a:pt x="238487" y="83057"/>
                  </a:lnTo>
                  <a:close/>
                </a:path>
              </a:pathLst>
            </a:custGeom>
            <a:solidFill>
              <a:srgbClr val="CCFFFF"/>
            </a:solidFill>
          </p:spPr>
          <p:txBody>
            <a:bodyPr wrap="square" lIns="0" tIns="0" rIns="0" bIns="0" rtlCol="0"/>
            <a:lstStyle/>
            <a:p>
              <a:endParaRPr/>
            </a:p>
          </p:txBody>
        </p:sp>
        <p:sp>
          <p:nvSpPr>
            <p:cNvPr id="120" name="object 51"/>
            <p:cNvSpPr/>
            <p:nvPr/>
          </p:nvSpPr>
          <p:spPr>
            <a:xfrm>
              <a:off x="2559557" y="5462015"/>
              <a:ext cx="252729" cy="302260"/>
            </a:xfrm>
            <a:custGeom>
              <a:avLst/>
              <a:gdLst/>
              <a:ahLst/>
              <a:cxnLst/>
              <a:rect l="l" t="t" r="r" b="b"/>
              <a:pathLst>
                <a:path w="252730" h="302260">
                  <a:moveTo>
                    <a:pt x="0" y="51053"/>
                  </a:moveTo>
                  <a:lnTo>
                    <a:pt x="63246" y="61721"/>
                  </a:lnTo>
                  <a:lnTo>
                    <a:pt x="25146" y="279653"/>
                  </a:lnTo>
                  <a:lnTo>
                    <a:pt x="150876" y="301751"/>
                  </a:lnTo>
                  <a:lnTo>
                    <a:pt x="188976" y="83057"/>
                  </a:lnTo>
                  <a:lnTo>
                    <a:pt x="252222" y="94487"/>
                  </a:lnTo>
                  <a:lnTo>
                    <a:pt x="138684" y="0"/>
                  </a:lnTo>
                  <a:lnTo>
                    <a:pt x="0" y="51053"/>
                  </a:lnTo>
                  <a:close/>
                </a:path>
              </a:pathLst>
            </a:custGeom>
            <a:ln w="8978">
              <a:solidFill>
                <a:srgbClr val="000000"/>
              </a:solidFill>
            </a:ln>
          </p:spPr>
          <p:txBody>
            <a:bodyPr wrap="square" lIns="0" tIns="0" rIns="0" bIns="0" rtlCol="0"/>
            <a:lstStyle/>
            <a:p>
              <a:endParaRPr/>
            </a:p>
          </p:txBody>
        </p:sp>
        <p:sp>
          <p:nvSpPr>
            <p:cNvPr id="121" name="object 52"/>
            <p:cNvSpPr/>
            <p:nvPr/>
          </p:nvSpPr>
          <p:spPr>
            <a:xfrm>
              <a:off x="1827276" y="5813297"/>
              <a:ext cx="36195" cy="707390"/>
            </a:xfrm>
            <a:custGeom>
              <a:avLst/>
              <a:gdLst/>
              <a:ahLst/>
              <a:cxnLst/>
              <a:rect l="l" t="t" r="r" b="b"/>
              <a:pathLst>
                <a:path w="36194" h="707390">
                  <a:moveTo>
                    <a:pt x="0" y="707136"/>
                  </a:moveTo>
                  <a:lnTo>
                    <a:pt x="35814" y="0"/>
                  </a:lnTo>
                </a:path>
              </a:pathLst>
            </a:custGeom>
            <a:ln w="13462">
              <a:solidFill>
                <a:srgbClr val="FF0000"/>
              </a:solidFill>
            </a:ln>
          </p:spPr>
          <p:txBody>
            <a:bodyPr wrap="square" lIns="0" tIns="0" rIns="0" bIns="0" rtlCol="0"/>
            <a:lstStyle/>
            <a:p>
              <a:endParaRPr/>
            </a:p>
          </p:txBody>
        </p:sp>
        <p:sp>
          <p:nvSpPr>
            <p:cNvPr id="122" name="object 53"/>
            <p:cNvSpPr/>
            <p:nvPr/>
          </p:nvSpPr>
          <p:spPr>
            <a:xfrm>
              <a:off x="1863089" y="5705855"/>
              <a:ext cx="40640" cy="120650"/>
            </a:xfrm>
            <a:custGeom>
              <a:avLst/>
              <a:gdLst/>
              <a:ahLst/>
              <a:cxnLst/>
              <a:rect l="l" t="t" r="r" b="b"/>
              <a:pathLst>
                <a:path w="40639" h="120650">
                  <a:moveTo>
                    <a:pt x="0" y="120396"/>
                  </a:moveTo>
                  <a:lnTo>
                    <a:pt x="1928" y="65639"/>
                  </a:lnTo>
                  <a:lnTo>
                    <a:pt x="22479" y="19335"/>
                  </a:lnTo>
                  <a:lnTo>
                    <a:pt x="33504" y="7631"/>
                  </a:lnTo>
                  <a:lnTo>
                    <a:pt x="40386" y="0"/>
                  </a:lnTo>
                </a:path>
              </a:pathLst>
            </a:custGeom>
            <a:ln w="13462">
              <a:solidFill>
                <a:srgbClr val="FF0000"/>
              </a:solidFill>
            </a:ln>
          </p:spPr>
          <p:txBody>
            <a:bodyPr wrap="square" lIns="0" tIns="0" rIns="0" bIns="0" rtlCol="0"/>
            <a:lstStyle/>
            <a:p>
              <a:endParaRPr/>
            </a:p>
          </p:txBody>
        </p:sp>
        <p:sp>
          <p:nvSpPr>
            <p:cNvPr id="123" name="object 54"/>
            <p:cNvSpPr/>
            <p:nvPr/>
          </p:nvSpPr>
          <p:spPr>
            <a:xfrm>
              <a:off x="1894332" y="5405628"/>
              <a:ext cx="632460" cy="309880"/>
            </a:xfrm>
            <a:custGeom>
              <a:avLst/>
              <a:gdLst/>
              <a:ahLst/>
              <a:cxnLst/>
              <a:rect l="l" t="t" r="r" b="b"/>
              <a:pathLst>
                <a:path w="632460" h="309879">
                  <a:moveTo>
                    <a:pt x="0" y="309372"/>
                  </a:moveTo>
                  <a:lnTo>
                    <a:pt x="35753" y="282348"/>
                  </a:lnTo>
                  <a:lnTo>
                    <a:pt x="74615" y="255032"/>
                  </a:lnTo>
                  <a:lnTo>
                    <a:pt x="118231" y="227130"/>
                  </a:lnTo>
                  <a:lnTo>
                    <a:pt x="168249" y="198351"/>
                  </a:lnTo>
                  <a:lnTo>
                    <a:pt x="226314" y="168402"/>
                  </a:lnTo>
                  <a:lnTo>
                    <a:pt x="262769" y="151237"/>
                  </a:lnTo>
                  <a:lnTo>
                    <a:pt x="302286" y="133364"/>
                  </a:lnTo>
                  <a:lnTo>
                    <a:pt x="344480" y="114920"/>
                  </a:lnTo>
                  <a:lnTo>
                    <a:pt x="388970" y="96044"/>
                  </a:lnTo>
                  <a:lnTo>
                    <a:pt x="435372" y="76873"/>
                  </a:lnTo>
                  <a:lnTo>
                    <a:pt x="483305" y="57545"/>
                  </a:lnTo>
                  <a:lnTo>
                    <a:pt x="532386" y="38198"/>
                  </a:lnTo>
                  <a:lnTo>
                    <a:pt x="582231" y="18970"/>
                  </a:lnTo>
                  <a:lnTo>
                    <a:pt x="632460" y="0"/>
                  </a:lnTo>
                </a:path>
              </a:pathLst>
            </a:custGeom>
            <a:ln w="13462">
              <a:solidFill>
                <a:srgbClr val="FF0000"/>
              </a:solidFill>
            </a:ln>
          </p:spPr>
          <p:txBody>
            <a:bodyPr wrap="square" lIns="0" tIns="0" rIns="0" bIns="0" rtlCol="0"/>
            <a:lstStyle/>
            <a:p>
              <a:endParaRPr/>
            </a:p>
          </p:txBody>
        </p:sp>
        <p:sp>
          <p:nvSpPr>
            <p:cNvPr id="124" name="object 55"/>
            <p:cNvSpPr/>
            <p:nvPr/>
          </p:nvSpPr>
          <p:spPr>
            <a:xfrm>
              <a:off x="2688335" y="5356859"/>
              <a:ext cx="650875" cy="349250"/>
            </a:xfrm>
            <a:custGeom>
              <a:avLst/>
              <a:gdLst/>
              <a:ahLst/>
              <a:cxnLst/>
              <a:rect l="l" t="t" r="r" b="b"/>
              <a:pathLst>
                <a:path w="650875" h="349250">
                  <a:moveTo>
                    <a:pt x="650748" y="348996"/>
                  </a:moveTo>
                  <a:lnTo>
                    <a:pt x="620356" y="323497"/>
                  </a:lnTo>
                  <a:lnTo>
                    <a:pt x="587953" y="297913"/>
                  </a:lnTo>
                  <a:lnTo>
                    <a:pt x="552545" y="272034"/>
                  </a:lnTo>
                  <a:lnTo>
                    <a:pt x="513136" y="245646"/>
                  </a:lnTo>
                  <a:lnTo>
                    <a:pt x="468732" y="218538"/>
                  </a:lnTo>
                  <a:lnTo>
                    <a:pt x="418338" y="190500"/>
                  </a:lnTo>
                  <a:lnTo>
                    <a:pt x="380811" y="170997"/>
                  </a:lnTo>
                  <a:lnTo>
                    <a:pt x="340124" y="150698"/>
                  </a:lnTo>
                  <a:lnTo>
                    <a:pt x="296672" y="129765"/>
                  </a:lnTo>
                  <a:lnTo>
                    <a:pt x="250848" y="108362"/>
                  </a:lnTo>
                  <a:lnTo>
                    <a:pt x="203049" y="86652"/>
                  </a:lnTo>
                  <a:lnTo>
                    <a:pt x="153670" y="64798"/>
                  </a:lnTo>
                  <a:lnTo>
                    <a:pt x="103105" y="42962"/>
                  </a:lnTo>
                  <a:lnTo>
                    <a:pt x="51750" y="21308"/>
                  </a:lnTo>
                  <a:lnTo>
                    <a:pt x="0" y="0"/>
                  </a:lnTo>
                </a:path>
              </a:pathLst>
            </a:custGeom>
            <a:ln w="13462">
              <a:solidFill>
                <a:srgbClr val="FF0000"/>
              </a:solidFill>
            </a:ln>
          </p:spPr>
          <p:txBody>
            <a:bodyPr wrap="square" lIns="0" tIns="0" rIns="0" bIns="0" rtlCol="0"/>
            <a:lstStyle/>
            <a:p>
              <a:endParaRPr/>
            </a:p>
          </p:txBody>
        </p:sp>
        <p:sp>
          <p:nvSpPr>
            <p:cNvPr id="125" name="object 56"/>
            <p:cNvSpPr/>
            <p:nvPr/>
          </p:nvSpPr>
          <p:spPr>
            <a:xfrm>
              <a:off x="3321558" y="5696711"/>
              <a:ext cx="40640" cy="76200"/>
            </a:xfrm>
            <a:custGeom>
              <a:avLst/>
              <a:gdLst/>
              <a:ahLst/>
              <a:cxnLst/>
              <a:rect l="l" t="t" r="r" b="b"/>
              <a:pathLst>
                <a:path w="40639" h="76200">
                  <a:moveTo>
                    <a:pt x="40386" y="76200"/>
                  </a:moveTo>
                  <a:lnTo>
                    <a:pt x="35814" y="31242"/>
                  </a:lnTo>
                  <a:lnTo>
                    <a:pt x="6560" y="4988"/>
                  </a:lnTo>
                  <a:lnTo>
                    <a:pt x="0" y="0"/>
                  </a:lnTo>
                </a:path>
              </a:pathLst>
            </a:custGeom>
            <a:ln w="13462">
              <a:solidFill>
                <a:srgbClr val="FF0000"/>
              </a:solidFill>
            </a:ln>
          </p:spPr>
          <p:txBody>
            <a:bodyPr wrap="square" lIns="0" tIns="0" rIns="0" bIns="0" rtlCol="0"/>
            <a:lstStyle/>
            <a:p>
              <a:endParaRPr/>
            </a:p>
          </p:txBody>
        </p:sp>
        <p:sp>
          <p:nvSpPr>
            <p:cNvPr id="126" name="object 57"/>
            <p:cNvSpPr/>
            <p:nvPr/>
          </p:nvSpPr>
          <p:spPr>
            <a:xfrm>
              <a:off x="3294126" y="5759196"/>
              <a:ext cx="67945" cy="788035"/>
            </a:xfrm>
            <a:custGeom>
              <a:avLst/>
              <a:gdLst/>
              <a:ahLst/>
              <a:cxnLst/>
              <a:rect l="l" t="t" r="r" b="b"/>
              <a:pathLst>
                <a:path w="67945" h="788034">
                  <a:moveTo>
                    <a:pt x="0" y="787908"/>
                  </a:moveTo>
                  <a:lnTo>
                    <a:pt x="67818" y="0"/>
                  </a:lnTo>
                </a:path>
              </a:pathLst>
            </a:custGeom>
            <a:ln w="13461">
              <a:solidFill>
                <a:srgbClr val="FF0000"/>
              </a:solidFill>
            </a:ln>
          </p:spPr>
          <p:txBody>
            <a:bodyPr wrap="square" lIns="0" tIns="0" rIns="0" bIns="0" rtlCol="0"/>
            <a:lstStyle/>
            <a:p>
              <a:endParaRPr/>
            </a:p>
          </p:txBody>
        </p:sp>
        <p:sp>
          <p:nvSpPr>
            <p:cNvPr id="127" name="object 58"/>
            <p:cNvSpPr/>
            <p:nvPr/>
          </p:nvSpPr>
          <p:spPr>
            <a:xfrm>
              <a:off x="2782823" y="5280659"/>
              <a:ext cx="582930" cy="452120"/>
            </a:xfrm>
            <a:custGeom>
              <a:avLst/>
              <a:gdLst/>
              <a:ahLst/>
              <a:cxnLst/>
              <a:rect l="l" t="t" r="r" b="b"/>
              <a:pathLst>
                <a:path w="582929" h="452120">
                  <a:moveTo>
                    <a:pt x="582930" y="451865"/>
                  </a:moveTo>
                  <a:lnTo>
                    <a:pt x="555667" y="419057"/>
                  </a:lnTo>
                  <a:lnTo>
                    <a:pt x="526626" y="385995"/>
                  </a:lnTo>
                  <a:lnTo>
                    <a:pt x="494919" y="352424"/>
                  </a:lnTo>
                  <a:lnTo>
                    <a:pt x="459655" y="318092"/>
                  </a:lnTo>
                  <a:lnTo>
                    <a:pt x="419946" y="282744"/>
                  </a:lnTo>
                  <a:lnTo>
                    <a:pt x="374904" y="246125"/>
                  </a:lnTo>
                  <a:lnTo>
                    <a:pt x="341150" y="220927"/>
                  </a:lnTo>
                  <a:lnTo>
                    <a:pt x="304630" y="194738"/>
                  </a:lnTo>
                  <a:lnTo>
                    <a:pt x="265684" y="167752"/>
                  </a:lnTo>
                  <a:lnTo>
                    <a:pt x="224648" y="140165"/>
                  </a:lnTo>
                  <a:lnTo>
                    <a:pt x="181864" y="112169"/>
                  </a:lnTo>
                  <a:lnTo>
                    <a:pt x="137668" y="83961"/>
                  </a:lnTo>
                  <a:lnTo>
                    <a:pt x="92399" y="55733"/>
                  </a:lnTo>
                  <a:lnTo>
                    <a:pt x="46397" y="27681"/>
                  </a:lnTo>
                  <a:lnTo>
                    <a:pt x="0" y="0"/>
                  </a:lnTo>
                </a:path>
              </a:pathLst>
            </a:custGeom>
            <a:ln w="13461">
              <a:solidFill>
                <a:srgbClr val="FF0000"/>
              </a:solidFill>
            </a:ln>
          </p:spPr>
          <p:txBody>
            <a:bodyPr wrap="square" lIns="0" tIns="0" rIns="0" bIns="0" rtlCol="0"/>
            <a:lstStyle/>
            <a:p>
              <a:endParaRPr/>
            </a:p>
          </p:txBody>
        </p:sp>
        <p:sp>
          <p:nvSpPr>
            <p:cNvPr id="128" name="object 59"/>
            <p:cNvSpPr/>
            <p:nvPr/>
          </p:nvSpPr>
          <p:spPr>
            <a:xfrm>
              <a:off x="2917698" y="5280659"/>
              <a:ext cx="444500" cy="434340"/>
            </a:xfrm>
            <a:custGeom>
              <a:avLst/>
              <a:gdLst/>
              <a:ahLst/>
              <a:cxnLst/>
              <a:rect l="l" t="t" r="r" b="b"/>
              <a:pathLst>
                <a:path w="444500" h="434339">
                  <a:moveTo>
                    <a:pt x="444245" y="434339"/>
                  </a:moveTo>
                  <a:lnTo>
                    <a:pt x="418904" y="396331"/>
                  </a:lnTo>
                  <a:lnTo>
                    <a:pt x="391479" y="357957"/>
                  </a:lnTo>
                  <a:lnTo>
                    <a:pt x="360797" y="318851"/>
                  </a:lnTo>
                  <a:lnTo>
                    <a:pt x="325690" y="278648"/>
                  </a:lnTo>
                  <a:lnTo>
                    <a:pt x="284987" y="236981"/>
                  </a:lnTo>
                  <a:lnTo>
                    <a:pt x="251726" y="205460"/>
                  </a:lnTo>
                  <a:lnTo>
                    <a:pt x="215026" y="172538"/>
                  </a:lnTo>
                  <a:lnTo>
                    <a:pt x="175459" y="138590"/>
                  </a:lnTo>
                  <a:lnTo>
                    <a:pt x="133601" y="103989"/>
                  </a:lnTo>
                  <a:lnTo>
                    <a:pt x="90022" y="69108"/>
                  </a:lnTo>
                  <a:lnTo>
                    <a:pt x="45297" y="34321"/>
                  </a:lnTo>
                  <a:lnTo>
                    <a:pt x="0" y="0"/>
                  </a:lnTo>
                </a:path>
              </a:pathLst>
            </a:custGeom>
            <a:ln w="13462">
              <a:solidFill>
                <a:srgbClr val="FF0000"/>
              </a:solidFill>
            </a:ln>
          </p:spPr>
          <p:txBody>
            <a:bodyPr wrap="square" lIns="0" tIns="0" rIns="0" bIns="0" rtlCol="0"/>
            <a:lstStyle/>
            <a:p>
              <a:endParaRPr/>
            </a:p>
          </p:txBody>
        </p:sp>
        <p:sp>
          <p:nvSpPr>
            <p:cNvPr id="129" name="object 60"/>
            <p:cNvSpPr/>
            <p:nvPr/>
          </p:nvSpPr>
          <p:spPr>
            <a:xfrm>
              <a:off x="3222498" y="6144005"/>
              <a:ext cx="256540" cy="166370"/>
            </a:xfrm>
            <a:custGeom>
              <a:avLst/>
              <a:gdLst/>
              <a:ahLst/>
              <a:cxnLst/>
              <a:rect l="l" t="t" r="r" b="b"/>
              <a:pathLst>
                <a:path w="256539" h="166370">
                  <a:moveTo>
                    <a:pt x="192024" y="0"/>
                  </a:moveTo>
                  <a:lnTo>
                    <a:pt x="192024" y="41910"/>
                  </a:lnTo>
                  <a:lnTo>
                    <a:pt x="0" y="41910"/>
                  </a:lnTo>
                  <a:lnTo>
                    <a:pt x="0" y="124205"/>
                  </a:lnTo>
                  <a:lnTo>
                    <a:pt x="192024" y="124205"/>
                  </a:lnTo>
                  <a:lnTo>
                    <a:pt x="192024" y="166116"/>
                  </a:lnTo>
                  <a:lnTo>
                    <a:pt x="256032" y="83058"/>
                  </a:lnTo>
                  <a:lnTo>
                    <a:pt x="192024" y="0"/>
                  </a:lnTo>
                  <a:close/>
                </a:path>
              </a:pathLst>
            </a:custGeom>
            <a:solidFill>
              <a:srgbClr val="CCFFFF"/>
            </a:solidFill>
          </p:spPr>
          <p:txBody>
            <a:bodyPr wrap="square" lIns="0" tIns="0" rIns="0" bIns="0" rtlCol="0"/>
            <a:lstStyle/>
            <a:p>
              <a:endParaRPr/>
            </a:p>
          </p:txBody>
        </p:sp>
        <p:sp>
          <p:nvSpPr>
            <p:cNvPr id="130" name="object 61"/>
            <p:cNvSpPr/>
            <p:nvPr/>
          </p:nvSpPr>
          <p:spPr>
            <a:xfrm>
              <a:off x="3222498" y="6144005"/>
              <a:ext cx="256540" cy="166370"/>
            </a:xfrm>
            <a:custGeom>
              <a:avLst/>
              <a:gdLst/>
              <a:ahLst/>
              <a:cxnLst/>
              <a:rect l="l" t="t" r="r" b="b"/>
              <a:pathLst>
                <a:path w="256539" h="166370">
                  <a:moveTo>
                    <a:pt x="192024" y="0"/>
                  </a:moveTo>
                  <a:lnTo>
                    <a:pt x="192024" y="41910"/>
                  </a:lnTo>
                  <a:lnTo>
                    <a:pt x="0" y="41910"/>
                  </a:lnTo>
                  <a:lnTo>
                    <a:pt x="0" y="124205"/>
                  </a:lnTo>
                  <a:lnTo>
                    <a:pt x="192024" y="124205"/>
                  </a:lnTo>
                  <a:lnTo>
                    <a:pt x="192024" y="166116"/>
                  </a:lnTo>
                  <a:lnTo>
                    <a:pt x="256032" y="83058"/>
                  </a:lnTo>
                  <a:lnTo>
                    <a:pt x="192024" y="0"/>
                  </a:lnTo>
                  <a:close/>
                </a:path>
              </a:pathLst>
            </a:custGeom>
            <a:ln w="8978">
              <a:solidFill>
                <a:srgbClr val="000000"/>
              </a:solidFill>
            </a:ln>
          </p:spPr>
          <p:txBody>
            <a:bodyPr wrap="square" lIns="0" tIns="0" rIns="0" bIns="0" rtlCol="0"/>
            <a:lstStyle/>
            <a:p>
              <a:endParaRPr/>
            </a:p>
          </p:txBody>
        </p:sp>
        <p:sp>
          <p:nvSpPr>
            <p:cNvPr id="131" name="object 62"/>
            <p:cNvSpPr/>
            <p:nvPr/>
          </p:nvSpPr>
          <p:spPr>
            <a:xfrm>
              <a:off x="1687829" y="6059423"/>
              <a:ext cx="458470" cy="322580"/>
            </a:xfrm>
            <a:custGeom>
              <a:avLst/>
              <a:gdLst/>
              <a:ahLst/>
              <a:cxnLst/>
              <a:rect l="l" t="t" r="r" b="b"/>
              <a:pathLst>
                <a:path w="458469" h="322579">
                  <a:moveTo>
                    <a:pt x="343662" y="0"/>
                  </a:moveTo>
                  <a:lnTo>
                    <a:pt x="343662" y="80010"/>
                  </a:lnTo>
                  <a:lnTo>
                    <a:pt x="0" y="80010"/>
                  </a:lnTo>
                  <a:lnTo>
                    <a:pt x="0" y="241554"/>
                  </a:lnTo>
                  <a:lnTo>
                    <a:pt x="343662" y="241554"/>
                  </a:lnTo>
                  <a:lnTo>
                    <a:pt x="343662" y="322326"/>
                  </a:lnTo>
                  <a:lnTo>
                    <a:pt x="457962" y="160782"/>
                  </a:lnTo>
                  <a:lnTo>
                    <a:pt x="343662" y="0"/>
                  </a:lnTo>
                  <a:close/>
                </a:path>
              </a:pathLst>
            </a:custGeom>
            <a:solidFill>
              <a:srgbClr val="CCFFFF"/>
            </a:solidFill>
          </p:spPr>
          <p:txBody>
            <a:bodyPr wrap="square" lIns="0" tIns="0" rIns="0" bIns="0" rtlCol="0"/>
            <a:lstStyle/>
            <a:p>
              <a:endParaRPr/>
            </a:p>
          </p:txBody>
        </p:sp>
        <p:sp>
          <p:nvSpPr>
            <p:cNvPr id="132" name="object 63"/>
            <p:cNvSpPr/>
            <p:nvPr/>
          </p:nvSpPr>
          <p:spPr>
            <a:xfrm>
              <a:off x="1687829" y="6059423"/>
              <a:ext cx="458470" cy="322580"/>
            </a:xfrm>
            <a:custGeom>
              <a:avLst/>
              <a:gdLst/>
              <a:ahLst/>
              <a:cxnLst/>
              <a:rect l="l" t="t" r="r" b="b"/>
              <a:pathLst>
                <a:path w="458469" h="322579">
                  <a:moveTo>
                    <a:pt x="343662" y="0"/>
                  </a:moveTo>
                  <a:lnTo>
                    <a:pt x="343662" y="80010"/>
                  </a:lnTo>
                  <a:lnTo>
                    <a:pt x="0" y="80010"/>
                  </a:lnTo>
                  <a:lnTo>
                    <a:pt x="0" y="241554"/>
                  </a:lnTo>
                  <a:lnTo>
                    <a:pt x="343662" y="241554"/>
                  </a:lnTo>
                  <a:lnTo>
                    <a:pt x="343662" y="322326"/>
                  </a:lnTo>
                  <a:lnTo>
                    <a:pt x="457962" y="160782"/>
                  </a:lnTo>
                  <a:lnTo>
                    <a:pt x="343662" y="0"/>
                  </a:lnTo>
                  <a:close/>
                </a:path>
              </a:pathLst>
            </a:custGeom>
            <a:ln w="8978">
              <a:solidFill>
                <a:srgbClr val="000000"/>
              </a:solidFill>
            </a:ln>
          </p:spPr>
          <p:txBody>
            <a:bodyPr wrap="square" lIns="0" tIns="0" rIns="0" bIns="0" rtlCol="0"/>
            <a:lstStyle/>
            <a:p>
              <a:endParaRPr/>
            </a:p>
          </p:txBody>
        </p:sp>
        <p:sp>
          <p:nvSpPr>
            <p:cNvPr id="133" name="object 64"/>
            <p:cNvSpPr txBox="1"/>
            <p:nvPr/>
          </p:nvSpPr>
          <p:spPr>
            <a:xfrm>
              <a:off x="1708657" y="6138495"/>
              <a:ext cx="357505" cy="170815"/>
            </a:xfrm>
            <a:prstGeom prst="rect">
              <a:avLst/>
            </a:prstGeom>
          </p:spPr>
          <p:txBody>
            <a:bodyPr vert="horz" wrap="square" lIns="0" tIns="12700" rIns="0" bIns="0" rtlCol="0">
              <a:spAutoFit/>
            </a:bodyPr>
            <a:lstStyle/>
            <a:p>
              <a:pPr marL="12700">
                <a:lnSpc>
                  <a:spcPct val="100000"/>
                </a:lnSpc>
                <a:spcBef>
                  <a:spcPts val="100"/>
                </a:spcBef>
              </a:pPr>
              <a:r>
                <a:rPr sz="950" b="1" spc="-5" dirty="0">
                  <a:latin typeface="ＭＳ Ｐゴシック"/>
                  <a:cs typeface="ＭＳ Ｐゴシック"/>
                </a:rPr>
                <a:t>風</a:t>
              </a:r>
              <a:r>
                <a:rPr sz="950" b="1" spc="40" dirty="0">
                  <a:latin typeface="ＭＳ Ｐゴシック"/>
                  <a:cs typeface="ＭＳ Ｐゴシック"/>
                </a:rPr>
                <a:t> </a:t>
              </a:r>
              <a:r>
                <a:rPr sz="950" b="1" spc="-5" dirty="0">
                  <a:latin typeface="ＭＳ Ｐゴシック"/>
                  <a:cs typeface="ＭＳ Ｐゴシック"/>
                </a:rPr>
                <a:t>向</a:t>
              </a:r>
              <a:endParaRPr sz="950">
                <a:latin typeface="ＭＳ Ｐゴシック"/>
                <a:cs typeface="ＭＳ Ｐゴシック"/>
              </a:endParaRPr>
            </a:p>
          </p:txBody>
        </p:sp>
        <p:sp>
          <p:nvSpPr>
            <p:cNvPr id="134" name="object 67"/>
            <p:cNvSpPr/>
            <p:nvPr/>
          </p:nvSpPr>
          <p:spPr>
            <a:xfrm>
              <a:off x="1629917" y="5294376"/>
              <a:ext cx="457200" cy="304165"/>
            </a:xfrm>
            <a:custGeom>
              <a:avLst/>
              <a:gdLst/>
              <a:ahLst/>
              <a:cxnLst/>
              <a:rect l="l" t="t" r="r" b="b"/>
              <a:pathLst>
                <a:path w="457200" h="304164">
                  <a:moveTo>
                    <a:pt x="0" y="304038"/>
                  </a:moveTo>
                  <a:lnTo>
                    <a:pt x="457200" y="304038"/>
                  </a:lnTo>
                  <a:lnTo>
                    <a:pt x="457200" y="0"/>
                  </a:lnTo>
                  <a:lnTo>
                    <a:pt x="0" y="0"/>
                  </a:lnTo>
                  <a:lnTo>
                    <a:pt x="0" y="304038"/>
                  </a:lnTo>
                  <a:close/>
                </a:path>
              </a:pathLst>
            </a:custGeom>
            <a:solidFill>
              <a:srgbClr val="FFFFFF"/>
            </a:solidFill>
          </p:spPr>
          <p:txBody>
            <a:bodyPr wrap="square" lIns="0" tIns="0" rIns="0" bIns="0" rtlCol="0"/>
            <a:lstStyle/>
            <a:p>
              <a:endParaRPr/>
            </a:p>
          </p:txBody>
        </p:sp>
        <p:sp>
          <p:nvSpPr>
            <p:cNvPr id="135" name="object 68"/>
            <p:cNvSpPr txBox="1"/>
            <p:nvPr/>
          </p:nvSpPr>
          <p:spPr>
            <a:xfrm>
              <a:off x="1739900" y="5310721"/>
              <a:ext cx="240029" cy="283210"/>
            </a:xfrm>
            <a:prstGeom prst="rect">
              <a:avLst/>
            </a:prstGeom>
          </p:spPr>
          <p:txBody>
            <a:bodyPr vert="horz" wrap="square" lIns="0" tIns="11430" rIns="0" bIns="0" rtlCol="0">
              <a:spAutoFit/>
            </a:bodyPr>
            <a:lstStyle/>
            <a:p>
              <a:pPr marL="12700">
                <a:lnSpc>
                  <a:spcPct val="100000"/>
                </a:lnSpc>
                <a:spcBef>
                  <a:spcPts val="90"/>
                </a:spcBef>
              </a:pPr>
              <a:r>
                <a:rPr sz="1700" spc="-15" dirty="0">
                  <a:solidFill>
                    <a:srgbClr val="0000FF"/>
                  </a:solidFill>
                  <a:latin typeface="ＭＳ Ｐゴシック"/>
                  <a:cs typeface="ＭＳ Ｐゴシック"/>
                </a:rPr>
                <a:t>②</a:t>
              </a:r>
              <a:endParaRPr sz="1700">
                <a:latin typeface="ＭＳ Ｐゴシック"/>
                <a:cs typeface="ＭＳ Ｐゴシック"/>
              </a:endParaRPr>
            </a:p>
          </p:txBody>
        </p:sp>
      </p:grpSp>
      <p:grpSp>
        <p:nvGrpSpPr>
          <p:cNvPr id="136" name="グループ化 135"/>
          <p:cNvGrpSpPr/>
          <p:nvPr/>
        </p:nvGrpSpPr>
        <p:grpSpPr>
          <a:xfrm>
            <a:off x="2468518" y="7572810"/>
            <a:ext cx="2383117" cy="1442175"/>
            <a:chOff x="4322064" y="5285994"/>
            <a:chExt cx="2184781" cy="1328419"/>
          </a:xfrm>
        </p:grpSpPr>
        <p:sp>
          <p:nvSpPr>
            <p:cNvPr id="137" name="object 108"/>
            <p:cNvSpPr/>
            <p:nvPr/>
          </p:nvSpPr>
          <p:spPr>
            <a:xfrm>
              <a:off x="4339590" y="6484620"/>
              <a:ext cx="2167255" cy="8890"/>
            </a:xfrm>
            <a:custGeom>
              <a:avLst/>
              <a:gdLst/>
              <a:ahLst/>
              <a:cxnLst/>
              <a:rect l="l" t="t" r="r" b="b"/>
              <a:pathLst>
                <a:path w="2167254" h="8889">
                  <a:moveTo>
                    <a:pt x="0" y="0"/>
                  </a:moveTo>
                  <a:lnTo>
                    <a:pt x="2167128" y="8382"/>
                  </a:lnTo>
                </a:path>
              </a:pathLst>
            </a:custGeom>
            <a:ln w="4483">
              <a:solidFill>
                <a:srgbClr val="000000"/>
              </a:solidFill>
            </a:ln>
          </p:spPr>
          <p:txBody>
            <a:bodyPr wrap="square" lIns="0" tIns="0" rIns="0" bIns="0" rtlCol="0"/>
            <a:lstStyle/>
            <a:p>
              <a:endParaRPr/>
            </a:p>
          </p:txBody>
        </p:sp>
        <p:sp>
          <p:nvSpPr>
            <p:cNvPr id="138" name="object 109"/>
            <p:cNvSpPr/>
            <p:nvPr/>
          </p:nvSpPr>
          <p:spPr>
            <a:xfrm>
              <a:off x="4622291" y="5907023"/>
              <a:ext cx="31750" cy="707390"/>
            </a:xfrm>
            <a:custGeom>
              <a:avLst/>
              <a:gdLst/>
              <a:ahLst/>
              <a:cxnLst/>
              <a:rect l="l" t="t" r="r" b="b"/>
              <a:pathLst>
                <a:path w="31750" h="707390">
                  <a:moveTo>
                    <a:pt x="0" y="707136"/>
                  </a:moveTo>
                  <a:lnTo>
                    <a:pt x="31242" y="0"/>
                  </a:lnTo>
                </a:path>
              </a:pathLst>
            </a:custGeom>
            <a:ln w="13462">
              <a:solidFill>
                <a:srgbClr val="000000"/>
              </a:solidFill>
            </a:ln>
          </p:spPr>
          <p:txBody>
            <a:bodyPr wrap="square" lIns="0" tIns="0" rIns="0" bIns="0" rtlCol="0"/>
            <a:lstStyle/>
            <a:p>
              <a:endParaRPr/>
            </a:p>
          </p:txBody>
        </p:sp>
        <p:sp>
          <p:nvSpPr>
            <p:cNvPr id="139" name="object 110"/>
            <p:cNvSpPr/>
            <p:nvPr/>
          </p:nvSpPr>
          <p:spPr>
            <a:xfrm>
              <a:off x="4653534" y="5504688"/>
              <a:ext cx="669290" cy="411480"/>
            </a:xfrm>
            <a:custGeom>
              <a:avLst/>
              <a:gdLst/>
              <a:ahLst/>
              <a:cxnLst/>
              <a:rect l="l" t="t" r="r" b="b"/>
              <a:pathLst>
                <a:path w="669289" h="411479">
                  <a:moveTo>
                    <a:pt x="0" y="411479"/>
                  </a:moveTo>
                  <a:lnTo>
                    <a:pt x="1928" y="356723"/>
                  </a:lnTo>
                  <a:lnTo>
                    <a:pt x="22479" y="310324"/>
                  </a:lnTo>
                  <a:lnTo>
                    <a:pt x="33504" y="298394"/>
                  </a:lnTo>
                  <a:lnTo>
                    <a:pt x="40386" y="290321"/>
                  </a:lnTo>
                  <a:lnTo>
                    <a:pt x="76053" y="265054"/>
                  </a:lnTo>
                  <a:lnTo>
                    <a:pt x="114684" y="239420"/>
                  </a:lnTo>
                  <a:lnTo>
                    <a:pt x="157959" y="213238"/>
                  </a:lnTo>
                  <a:lnTo>
                    <a:pt x="207562" y="186324"/>
                  </a:lnTo>
                  <a:lnTo>
                    <a:pt x="265176" y="158495"/>
                  </a:lnTo>
                  <a:lnTo>
                    <a:pt x="301377" y="142148"/>
                  </a:lnTo>
                  <a:lnTo>
                    <a:pt x="340640" y="125191"/>
                  </a:lnTo>
                  <a:lnTo>
                    <a:pt x="382580" y="107752"/>
                  </a:lnTo>
                  <a:lnTo>
                    <a:pt x="426816" y="89955"/>
                  </a:lnTo>
                  <a:lnTo>
                    <a:pt x="472964" y="71926"/>
                  </a:lnTo>
                  <a:lnTo>
                    <a:pt x="520643" y="53791"/>
                  </a:lnTo>
                  <a:lnTo>
                    <a:pt x="569470" y="35674"/>
                  </a:lnTo>
                  <a:lnTo>
                    <a:pt x="619061" y="17702"/>
                  </a:lnTo>
                  <a:lnTo>
                    <a:pt x="669036" y="0"/>
                  </a:lnTo>
                </a:path>
              </a:pathLst>
            </a:custGeom>
            <a:ln w="13462">
              <a:solidFill>
                <a:srgbClr val="000000"/>
              </a:solidFill>
            </a:ln>
          </p:spPr>
          <p:txBody>
            <a:bodyPr wrap="square" lIns="0" tIns="0" rIns="0" bIns="0" rtlCol="0"/>
            <a:lstStyle/>
            <a:p>
              <a:endParaRPr/>
            </a:p>
          </p:txBody>
        </p:sp>
        <p:sp>
          <p:nvSpPr>
            <p:cNvPr id="140" name="object 111"/>
            <p:cNvSpPr/>
            <p:nvPr/>
          </p:nvSpPr>
          <p:spPr>
            <a:xfrm>
              <a:off x="5456682" y="5508497"/>
              <a:ext cx="628650" cy="291465"/>
            </a:xfrm>
            <a:custGeom>
              <a:avLst/>
              <a:gdLst/>
              <a:ahLst/>
              <a:cxnLst/>
              <a:rect l="l" t="t" r="r" b="b"/>
              <a:pathLst>
                <a:path w="628650" h="291464">
                  <a:moveTo>
                    <a:pt x="628650" y="291084"/>
                  </a:moveTo>
                  <a:lnTo>
                    <a:pt x="592982" y="265816"/>
                  </a:lnTo>
                  <a:lnTo>
                    <a:pt x="554351" y="240182"/>
                  </a:lnTo>
                  <a:lnTo>
                    <a:pt x="511076" y="214000"/>
                  </a:lnTo>
                  <a:lnTo>
                    <a:pt x="461473" y="187086"/>
                  </a:lnTo>
                  <a:lnTo>
                    <a:pt x="403860" y="159258"/>
                  </a:lnTo>
                  <a:lnTo>
                    <a:pt x="367457" y="142908"/>
                  </a:lnTo>
                  <a:lnTo>
                    <a:pt x="328088" y="125945"/>
                  </a:lnTo>
                  <a:lnTo>
                    <a:pt x="286116" y="108486"/>
                  </a:lnTo>
                  <a:lnTo>
                    <a:pt x="241906" y="90650"/>
                  </a:lnTo>
                  <a:lnTo>
                    <a:pt x="195820" y="72558"/>
                  </a:lnTo>
                  <a:lnTo>
                    <a:pt x="148223" y="54327"/>
                  </a:lnTo>
                  <a:lnTo>
                    <a:pt x="99478" y="36078"/>
                  </a:lnTo>
                  <a:lnTo>
                    <a:pt x="49949" y="17929"/>
                  </a:lnTo>
                  <a:lnTo>
                    <a:pt x="0" y="0"/>
                  </a:lnTo>
                </a:path>
              </a:pathLst>
            </a:custGeom>
            <a:ln w="13462">
              <a:solidFill>
                <a:srgbClr val="000000"/>
              </a:solidFill>
            </a:ln>
          </p:spPr>
          <p:txBody>
            <a:bodyPr wrap="square" lIns="0" tIns="0" rIns="0" bIns="0" rtlCol="0"/>
            <a:lstStyle/>
            <a:p>
              <a:endParaRPr/>
            </a:p>
          </p:txBody>
        </p:sp>
        <p:sp>
          <p:nvSpPr>
            <p:cNvPr id="141" name="object 112"/>
            <p:cNvSpPr/>
            <p:nvPr/>
          </p:nvSpPr>
          <p:spPr>
            <a:xfrm>
              <a:off x="6085332" y="5799582"/>
              <a:ext cx="36195" cy="76200"/>
            </a:xfrm>
            <a:custGeom>
              <a:avLst/>
              <a:gdLst/>
              <a:ahLst/>
              <a:cxnLst/>
              <a:rect l="l" t="t" r="r" b="b"/>
              <a:pathLst>
                <a:path w="36195" h="76200">
                  <a:moveTo>
                    <a:pt x="35813" y="76200"/>
                  </a:moveTo>
                  <a:lnTo>
                    <a:pt x="31241" y="31242"/>
                  </a:lnTo>
                  <a:lnTo>
                    <a:pt x="5953" y="4988"/>
                  </a:lnTo>
                  <a:lnTo>
                    <a:pt x="0" y="0"/>
                  </a:lnTo>
                </a:path>
              </a:pathLst>
            </a:custGeom>
            <a:ln w="13462">
              <a:solidFill>
                <a:srgbClr val="000000"/>
              </a:solidFill>
            </a:ln>
          </p:spPr>
          <p:txBody>
            <a:bodyPr wrap="square" lIns="0" tIns="0" rIns="0" bIns="0" rtlCol="0"/>
            <a:lstStyle/>
            <a:p>
              <a:endParaRPr/>
            </a:p>
          </p:txBody>
        </p:sp>
        <p:sp>
          <p:nvSpPr>
            <p:cNvPr id="142" name="object 113"/>
            <p:cNvSpPr/>
            <p:nvPr/>
          </p:nvSpPr>
          <p:spPr>
            <a:xfrm>
              <a:off x="6121146" y="5907023"/>
              <a:ext cx="36195" cy="707390"/>
            </a:xfrm>
            <a:custGeom>
              <a:avLst/>
              <a:gdLst/>
              <a:ahLst/>
              <a:cxnLst/>
              <a:rect l="l" t="t" r="r" b="b"/>
              <a:pathLst>
                <a:path w="36195" h="707390">
                  <a:moveTo>
                    <a:pt x="35813" y="707136"/>
                  </a:moveTo>
                  <a:lnTo>
                    <a:pt x="0" y="0"/>
                  </a:lnTo>
                </a:path>
              </a:pathLst>
            </a:custGeom>
            <a:ln w="13462">
              <a:solidFill>
                <a:srgbClr val="000000"/>
              </a:solidFill>
            </a:ln>
          </p:spPr>
          <p:txBody>
            <a:bodyPr wrap="square" lIns="0" tIns="0" rIns="0" bIns="0" rtlCol="0"/>
            <a:lstStyle/>
            <a:p>
              <a:endParaRPr/>
            </a:p>
          </p:txBody>
        </p:sp>
        <p:sp>
          <p:nvSpPr>
            <p:cNvPr id="143" name="object 114"/>
            <p:cNvSpPr/>
            <p:nvPr/>
          </p:nvSpPr>
          <p:spPr>
            <a:xfrm>
              <a:off x="6089141" y="5907023"/>
              <a:ext cx="32384" cy="707390"/>
            </a:xfrm>
            <a:custGeom>
              <a:avLst/>
              <a:gdLst/>
              <a:ahLst/>
              <a:cxnLst/>
              <a:rect l="l" t="t" r="r" b="b"/>
              <a:pathLst>
                <a:path w="32385" h="707390">
                  <a:moveTo>
                    <a:pt x="0" y="707136"/>
                  </a:moveTo>
                  <a:lnTo>
                    <a:pt x="32004" y="0"/>
                  </a:lnTo>
                </a:path>
              </a:pathLst>
            </a:custGeom>
            <a:ln w="13462">
              <a:solidFill>
                <a:srgbClr val="000000"/>
              </a:solidFill>
            </a:ln>
          </p:spPr>
          <p:txBody>
            <a:bodyPr wrap="square" lIns="0" tIns="0" rIns="0" bIns="0" rtlCol="0"/>
            <a:lstStyle/>
            <a:p>
              <a:endParaRPr/>
            </a:p>
          </p:txBody>
        </p:sp>
        <p:sp>
          <p:nvSpPr>
            <p:cNvPr id="144" name="object 115"/>
            <p:cNvSpPr/>
            <p:nvPr/>
          </p:nvSpPr>
          <p:spPr>
            <a:xfrm>
              <a:off x="6121146" y="5795009"/>
              <a:ext cx="40640" cy="121285"/>
            </a:xfrm>
            <a:custGeom>
              <a:avLst/>
              <a:gdLst/>
              <a:ahLst/>
              <a:cxnLst/>
              <a:rect l="l" t="t" r="r" b="b"/>
              <a:pathLst>
                <a:path w="40639" h="121285">
                  <a:moveTo>
                    <a:pt x="0" y="121158"/>
                  </a:moveTo>
                  <a:lnTo>
                    <a:pt x="1928" y="66401"/>
                  </a:lnTo>
                  <a:lnTo>
                    <a:pt x="22193" y="20002"/>
                  </a:lnTo>
                  <a:lnTo>
                    <a:pt x="33397" y="8072"/>
                  </a:lnTo>
                  <a:lnTo>
                    <a:pt x="40386" y="0"/>
                  </a:lnTo>
                </a:path>
              </a:pathLst>
            </a:custGeom>
            <a:ln w="13461">
              <a:solidFill>
                <a:srgbClr val="000000"/>
              </a:solidFill>
            </a:ln>
          </p:spPr>
          <p:txBody>
            <a:bodyPr wrap="square" lIns="0" tIns="0" rIns="0" bIns="0" rtlCol="0"/>
            <a:lstStyle/>
            <a:p>
              <a:endParaRPr/>
            </a:p>
          </p:txBody>
        </p:sp>
        <p:sp>
          <p:nvSpPr>
            <p:cNvPr id="145" name="object 116"/>
            <p:cNvSpPr/>
            <p:nvPr/>
          </p:nvSpPr>
          <p:spPr>
            <a:xfrm>
              <a:off x="5322570" y="5486400"/>
              <a:ext cx="134620" cy="22225"/>
            </a:xfrm>
            <a:custGeom>
              <a:avLst/>
              <a:gdLst/>
              <a:ahLst/>
              <a:cxnLst/>
              <a:rect l="l" t="t" r="r" b="b"/>
              <a:pathLst>
                <a:path w="134620" h="22225">
                  <a:moveTo>
                    <a:pt x="0" y="19050"/>
                  </a:moveTo>
                  <a:lnTo>
                    <a:pt x="16728" y="12215"/>
                  </a:lnTo>
                  <a:lnTo>
                    <a:pt x="34385" y="6096"/>
                  </a:lnTo>
                  <a:lnTo>
                    <a:pt x="52185" y="1690"/>
                  </a:lnTo>
                  <a:lnTo>
                    <a:pt x="69342" y="0"/>
                  </a:lnTo>
                  <a:lnTo>
                    <a:pt x="87284" y="3024"/>
                  </a:lnTo>
                  <a:lnTo>
                    <a:pt x="106584" y="9905"/>
                  </a:lnTo>
                  <a:lnTo>
                    <a:pt x="123455" y="17359"/>
                  </a:lnTo>
                  <a:lnTo>
                    <a:pt x="134112" y="22098"/>
                  </a:lnTo>
                </a:path>
              </a:pathLst>
            </a:custGeom>
            <a:ln w="13461">
              <a:solidFill>
                <a:srgbClr val="000000"/>
              </a:solidFill>
            </a:ln>
          </p:spPr>
          <p:txBody>
            <a:bodyPr wrap="square" lIns="0" tIns="0" rIns="0" bIns="0" rtlCol="0"/>
            <a:lstStyle/>
            <a:p>
              <a:endParaRPr/>
            </a:p>
          </p:txBody>
        </p:sp>
        <p:sp>
          <p:nvSpPr>
            <p:cNvPr id="146" name="object 117"/>
            <p:cNvSpPr/>
            <p:nvPr/>
          </p:nvSpPr>
          <p:spPr>
            <a:xfrm>
              <a:off x="4949952" y="5647182"/>
              <a:ext cx="31750" cy="32384"/>
            </a:xfrm>
            <a:custGeom>
              <a:avLst/>
              <a:gdLst/>
              <a:ahLst/>
              <a:cxnLst/>
              <a:rect l="l" t="t" r="r" b="b"/>
              <a:pathLst>
                <a:path w="31750" h="32385">
                  <a:moveTo>
                    <a:pt x="24383" y="0"/>
                  </a:moveTo>
                  <a:lnTo>
                    <a:pt x="6857" y="0"/>
                  </a:lnTo>
                  <a:lnTo>
                    <a:pt x="0" y="7620"/>
                  </a:lnTo>
                  <a:lnTo>
                    <a:pt x="0" y="24384"/>
                  </a:lnTo>
                  <a:lnTo>
                    <a:pt x="6857" y="32004"/>
                  </a:lnTo>
                  <a:lnTo>
                    <a:pt x="24383" y="32004"/>
                  </a:lnTo>
                  <a:lnTo>
                    <a:pt x="31241" y="24384"/>
                  </a:lnTo>
                  <a:lnTo>
                    <a:pt x="31241" y="7620"/>
                  </a:lnTo>
                  <a:lnTo>
                    <a:pt x="24383" y="0"/>
                  </a:lnTo>
                  <a:close/>
                </a:path>
              </a:pathLst>
            </a:custGeom>
            <a:solidFill>
              <a:srgbClr val="000000"/>
            </a:solidFill>
          </p:spPr>
          <p:txBody>
            <a:bodyPr wrap="square" lIns="0" tIns="0" rIns="0" bIns="0" rtlCol="0"/>
            <a:lstStyle/>
            <a:p>
              <a:endParaRPr/>
            </a:p>
          </p:txBody>
        </p:sp>
        <p:sp>
          <p:nvSpPr>
            <p:cNvPr id="147" name="object 118"/>
            <p:cNvSpPr/>
            <p:nvPr/>
          </p:nvSpPr>
          <p:spPr>
            <a:xfrm>
              <a:off x="4949952" y="5647182"/>
              <a:ext cx="31750" cy="32384"/>
            </a:xfrm>
            <a:custGeom>
              <a:avLst/>
              <a:gdLst/>
              <a:ahLst/>
              <a:cxnLst/>
              <a:rect l="l" t="t" r="r" b="b"/>
              <a:pathLst>
                <a:path w="31750" h="32385">
                  <a:moveTo>
                    <a:pt x="16001" y="0"/>
                  </a:moveTo>
                  <a:lnTo>
                    <a:pt x="6857" y="0"/>
                  </a:lnTo>
                  <a:lnTo>
                    <a:pt x="0" y="7620"/>
                  </a:lnTo>
                  <a:lnTo>
                    <a:pt x="0" y="16002"/>
                  </a:lnTo>
                  <a:lnTo>
                    <a:pt x="0" y="24384"/>
                  </a:lnTo>
                  <a:lnTo>
                    <a:pt x="6857" y="32004"/>
                  </a:lnTo>
                  <a:lnTo>
                    <a:pt x="16001" y="32004"/>
                  </a:lnTo>
                  <a:lnTo>
                    <a:pt x="24383" y="32004"/>
                  </a:lnTo>
                  <a:lnTo>
                    <a:pt x="31241" y="24384"/>
                  </a:lnTo>
                  <a:lnTo>
                    <a:pt x="31241" y="16002"/>
                  </a:lnTo>
                  <a:lnTo>
                    <a:pt x="31241" y="7620"/>
                  </a:lnTo>
                  <a:lnTo>
                    <a:pt x="24383" y="0"/>
                  </a:lnTo>
                  <a:lnTo>
                    <a:pt x="16001" y="0"/>
                  </a:lnTo>
                  <a:close/>
                </a:path>
              </a:pathLst>
            </a:custGeom>
            <a:ln w="4483">
              <a:solidFill>
                <a:srgbClr val="000000"/>
              </a:solidFill>
            </a:ln>
          </p:spPr>
          <p:txBody>
            <a:bodyPr wrap="square" lIns="0" tIns="0" rIns="0" bIns="0" rtlCol="0"/>
            <a:lstStyle/>
            <a:p>
              <a:endParaRPr/>
            </a:p>
          </p:txBody>
        </p:sp>
        <p:sp>
          <p:nvSpPr>
            <p:cNvPr id="148" name="object 119"/>
            <p:cNvSpPr/>
            <p:nvPr/>
          </p:nvSpPr>
          <p:spPr>
            <a:xfrm>
              <a:off x="5371338" y="5490971"/>
              <a:ext cx="32384" cy="31750"/>
            </a:xfrm>
            <a:custGeom>
              <a:avLst/>
              <a:gdLst/>
              <a:ahLst/>
              <a:cxnLst/>
              <a:rect l="l" t="t" r="r" b="b"/>
              <a:pathLst>
                <a:path w="32385" h="31750">
                  <a:moveTo>
                    <a:pt x="24383" y="0"/>
                  </a:moveTo>
                  <a:lnTo>
                    <a:pt x="7619" y="0"/>
                  </a:lnTo>
                  <a:lnTo>
                    <a:pt x="0" y="6858"/>
                  </a:lnTo>
                  <a:lnTo>
                    <a:pt x="0" y="24384"/>
                  </a:lnTo>
                  <a:lnTo>
                    <a:pt x="7619" y="31242"/>
                  </a:lnTo>
                  <a:lnTo>
                    <a:pt x="24383" y="31242"/>
                  </a:lnTo>
                  <a:lnTo>
                    <a:pt x="32003" y="24384"/>
                  </a:lnTo>
                  <a:lnTo>
                    <a:pt x="32003" y="6858"/>
                  </a:lnTo>
                  <a:lnTo>
                    <a:pt x="24383" y="0"/>
                  </a:lnTo>
                  <a:close/>
                </a:path>
              </a:pathLst>
            </a:custGeom>
            <a:solidFill>
              <a:srgbClr val="000000"/>
            </a:solidFill>
          </p:spPr>
          <p:txBody>
            <a:bodyPr wrap="square" lIns="0" tIns="0" rIns="0" bIns="0" rtlCol="0"/>
            <a:lstStyle/>
            <a:p>
              <a:endParaRPr/>
            </a:p>
          </p:txBody>
        </p:sp>
        <p:sp>
          <p:nvSpPr>
            <p:cNvPr id="149" name="object 120"/>
            <p:cNvSpPr/>
            <p:nvPr/>
          </p:nvSpPr>
          <p:spPr>
            <a:xfrm>
              <a:off x="5371338" y="5490971"/>
              <a:ext cx="32384" cy="31750"/>
            </a:xfrm>
            <a:custGeom>
              <a:avLst/>
              <a:gdLst/>
              <a:ahLst/>
              <a:cxnLst/>
              <a:rect l="l" t="t" r="r" b="b"/>
              <a:pathLst>
                <a:path w="32385" h="31750">
                  <a:moveTo>
                    <a:pt x="16001" y="0"/>
                  </a:moveTo>
                  <a:lnTo>
                    <a:pt x="7619" y="0"/>
                  </a:lnTo>
                  <a:lnTo>
                    <a:pt x="0" y="6858"/>
                  </a:lnTo>
                  <a:lnTo>
                    <a:pt x="0" y="16002"/>
                  </a:lnTo>
                  <a:lnTo>
                    <a:pt x="0" y="24384"/>
                  </a:lnTo>
                  <a:lnTo>
                    <a:pt x="7619" y="31242"/>
                  </a:lnTo>
                  <a:lnTo>
                    <a:pt x="16001" y="31242"/>
                  </a:lnTo>
                  <a:lnTo>
                    <a:pt x="24383" y="31242"/>
                  </a:lnTo>
                  <a:lnTo>
                    <a:pt x="32003" y="24384"/>
                  </a:lnTo>
                  <a:lnTo>
                    <a:pt x="32003" y="16002"/>
                  </a:lnTo>
                  <a:lnTo>
                    <a:pt x="32003" y="6858"/>
                  </a:lnTo>
                  <a:lnTo>
                    <a:pt x="24383" y="0"/>
                  </a:lnTo>
                  <a:lnTo>
                    <a:pt x="16001" y="0"/>
                  </a:lnTo>
                  <a:close/>
                </a:path>
              </a:pathLst>
            </a:custGeom>
            <a:ln w="4483">
              <a:solidFill>
                <a:srgbClr val="000000"/>
              </a:solidFill>
            </a:ln>
          </p:spPr>
          <p:txBody>
            <a:bodyPr wrap="square" lIns="0" tIns="0" rIns="0" bIns="0" rtlCol="0"/>
            <a:lstStyle/>
            <a:p>
              <a:endParaRPr/>
            </a:p>
          </p:txBody>
        </p:sp>
        <p:sp>
          <p:nvSpPr>
            <p:cNvPr id="150" name="object 121"/>
            <p:cNvSpPr/>
            <p:nvPr/>
          </p:nvSpPr>
          <p:spPr>
            <a:xfrm>
              <a:off x="5788914" y="5647182"/>
              <a:ext cx="31750" cy="32384"/>
            </a:xfrm>
            <a:custGeom>
              <a:avLst/>
              <a:gdLst/>
              <a:ahLst/>
              <a:cxnLst/>
              <a:rect l="l" t="t" r="r" b="b"/>
              <a:pathLst>
                <a:path w="31750" h="32385">
                  <a:moveTo>
                    <a:pt x="24383" y="0"/>
                  </a:moveTo>
                  <a:lnTo>
                    <a:pt x="6857" y="0"/>
                  </a:lnTo>
                  <a:lnTo>
                    <a:pt x="0" y="7620"/>
                  </a:lnTo>
                  <a:lnTo>
                    <a:pt x="0" y="24384"/>
                  </a:lnTo>
                  <a:lnTo>
                    <a:pt x="6857" y="32004"/>
                  </a:lnTo>
                  <a:lnTo>
                    <a:pt x="24383" y="32004"/>
                  </a:lnTo>
                  <a:lnTo>
                    <a:pt x="31241" y="24384"/>
                  </a:lnTo>
                  <a:lnTo>
                    <a:pt x="31241" y="7620"/>
                  </a:lnTo>
                  <a:lnTo>
                    <a:pt x="24383" y="0"/>
                  </a:lnTo>
                  <a:close/>
                </a:path>
              </a:pathLst>
            </a:custGeom>
            <a:solidFill>
              <a:srgbClr val="000000"/>
            </a:solidFill>
          </p:spPr>
          <p:txBody>
            <a:bodyPr wrap="square" lIns="0" tIns="0" rIns="0" bIns="0" rtlCol="0"/>
            <a:lstStyle/>
            <a:p>
              <a:endParaRPr/>
            </a:p>
          </p:txBody>
        </p:sp>
        <p:sp>
          <p:nvSpPr>
            <p:cNvPr id="151" name="object 122"/>
            <p:cNvSpPr/>
            <p:nvPr/>
          </p:nvSpPr>
          <p:spPr>
            <a:xfrm>
              <a:off x="5788914" y="5647182"/>
              <a:ext cx="31750" cy="32384"/>
            </a:xfrm>
            <a:custGeom>
              <a:avLst/>
              <a:gdLst/>
              <a:ahLst/>
              <a:cxnLst/>
              <a:rect l="l" t="t" r="r" b="b"/>
              <a:pathLst>
                <a:path w="31750" h="32385">
                  <a:moveTo>
                    <a:pt x="16001" y="0"/>
                  </a:moveTo>
                  <a:lnTo>
                    <a:pt x="6857" y="0"/>
                  </a:lnTo>
                  <a:lnTo>
                    <a:pt x="0" y="7620"/>
                  </a:lnTo>
                  <a:lnTo>
                    <a:pt x="0" y="16002"/>
                  </a:lnTo>
                  <a:lnTo>
                    <a:pt x="0" y="24384"/>
                  </a:lnTo>
                  <a:lnTo>
                    <a:pt x="6857" y="32004"/>
                  </a:lnTo>
                  <a:lnTo>
                    <a:pt x="16001" y="32004"/>
                  </a:lnTo>
                  <a:lnTo>
                    <a:pt x="24383" y="32004"/>
                  </a:lnTo>
                  <a:lnTo>
                    <a:pt x="31241" y="24384"/>
                  </a:lnTo>
                  <a:lnTo>
                    <a:pt x="31241" y="16002"/>
                  </a:lnTo>
                  <a:lnTo>
                    <a:pt x="31241" y="7620"/>
                  </a:lnTo>
                  <a:lnTo>
                    <a:pt x="24383" y="0"/>
                  </a:lnTo>
                  <a:lnTo>
                    <a:pt x="16001" y="0"/>
                  </a:lnTo>
                  <a:close/>
                </a:path>
              </a:pathLst>
            </a:custGeom>
            <a:ln w="4483">
              <a:solidFill>
                <a:srgbClr val="000000"/>
              </a:solidFill>
            </a:ln>
          </p:spPr>
          <p:txBody>
            <a:bodyPr wrap="square" lIns="0" tIns="0" rIns="0" bIns="0" rtlCol="0"/>
            <a:lstStyle/>
            <a:p>
              <a:endParaRPr/>
            </a:p>
          </p:txBody>
        </p:sp>
        <p:sp>
          <p:nvSpPr>
            <p:cNvPr id="152" name="object 123"/>
            <p:cNvSpPr/>
            <p:nvPr/>
          </p:nvSpPr>
          <p:spPr>
            <a:xfrm>
              <a:off x="4658105" y="5907023"/>
              <a:ext cx="36195" cy="707390"/>
            </a:xfrm>
            <a:custGeom>
              <a:avLst/>
              <a:gdLst/>
              <a:ahLst/>
              <a:cxnLst/>
              <a:rect l="l" t="t" r="r" b="b"/>
              <a:pathLst>
                <a:path w="36195" h="707390">
                  <a:moveTo>
                    <a:pt x="35813" y="707136"/>
                  </a:moveTo>
                  <a:lnTo>
                    <a:pt x="0" y="0"/>
                  </a:lnTo>
                </a:path>
              </a:pathLst>
            </a:custGeom>
            <a:ln w="13462">
              <a:solidFill>
                <a:srgbClr val="000000"/>
              </a:solidFill>
            </a:ln>
          </p:spPr>
          <p:txBody>
            <a:bodyPr wrap="square" lIns="0" tIns="0" rIns="0" bIns="0" rtlCol="0"/>
            <a:lstStyle/>
            <a:p>
              <a:endParaRPr/>
            </a:p>
          </p:txBody>
        </p:sp>
        <p:sp>
          <p:nvSpPr>
            <p:cNvPr id="153" name="object 124"/>
            <p:cNvSpPr/>
            <p:nvPr/>
          </p:nvSpPr>
          <p:spPr>
            <a:xfrm>
              <a:off x="4617720" y="5822441"/>
              <a:ext cx="36195" cy="75565"/>
            </a:xfrm>
            <a:custGeom>
              <a:avLst/>
              <a:gdLst/>
              <a:ahLst/>
              <a:cxnLst/>
              <a:rect l="l" t="t" r="r" b="b"/>
              <a:pathLst>
                <a:path w="36195" h="75564">
                  <a:moveTo>
                    <a:pt x="35813" y="75437"/>
                  </a:moveTo>
                  <a:lnTo>
                    <a:pt x="32003" y="31241"/>
                  </a:lnTo>
                  <a:lnTo>
                    <a:pt x="6072" y="4560"/>
                  </a:lnTo>
                  <a:lnTo>
                    <a:pt x="0" y="0"/>
                  </a:lnTo>
                </a:path>
              </a:pathLst>
            </a:custGeom>
            <a:ln w="13462">
              <a:solidFill>
                <a:srgbClr val="000000"/>
              </a:solidFill>
            </a:ln>
          </p:spPr>
          <p:txBody>
            <a:bodyPr wrap="square" lIns="0" tIns="0" rIns="0" bIns="0" rtlCol="0"/>
            <a:lstStyle/>
            <a:p>
              <a:endParaRPr/>
            </a:p>
          </p:txBody>
        </p:sp>
        <p:sp>
          <p:nvSpPr>
            <p:cNvPr id="154" name="object 125"/>
            <p:cNvSpPr/>
            <p:nvPr/>
          </p:nvSpPr>
          <p:spPr>
            <a:xfrm>
              <a:off x="4645152" y="5811273"/>
              <a:ext cx="1484630" cy="382270"/>
            </a:xfrm>
            <a:custGeom>
              <a:avLst/>
              <a:gdLst/>
              <a:ahLst/>
              <a:cxnLst/>
              <a:rect l="l" t="t" r="r" b="b"/>
              <a:pathLst>
                <a:path w="1484629" h="382270">
                  <a:moveTo>
                    <a:pt x="0" y="382261"/>
                  </a:moveTo>
                  <a:lnTo>
                    <a:pt x="5427" y="319367"/>
                  </a:lnTo>
                  <a:lnTo>
                    <a:pt x="11703" y="258436"/>
                  </a:lnTo>
                  <a:lnTo>
                    <a:pt x="19247" y="200792"/>
                  </a:lnTo>
                  <a:lnTo>
                    <a:pt x="28479" y="147756"/>
                  </a:lnTo>
                  <a:lnTo>
                    <a:pt x="39818" y="100649"/>
                  </a:lnTo>
                  <a:lnTo>
                    <a:pt x="53685" y="60793"/>
                  </a:lnTo>
                  <a:lnTo>
                    <a:pt x="90678" y="8119"/>
                  </a:lnTo>
                  <a:lnTo>
                    <a:pt x="120749" y="0"/>
                  </a:lnTo>
                  <a:lnTo>
                    <a:pt x="158258" y="8195"/>
                  </a:lnTo>
                  <a:lnTo>
                    <a:pt x="200565" y="27654"/>
                  </a:lnTo>
                  <a:lnTo>
                    <a:pt x="245032" y="53324"/>
                  </a:lnTo>
                  <a:lnTo>
                    <a:pt x="289020" y="80154"/>
                  </a:lnTo>
                  <a:lnTo>
                    <a:pt x="329888" y="103092"/>
                  </a:lnTo>
                  <a:lnTo>
                    <a:pt x="364998" y="117085"/>
                  </a:lnTo>
                  <a:lnTo>
                    <a:pt x="411789" y="120002"/>
                  </a:lnTo>
                  <a:lnTo>
                    <a:pt x="447865" y="110704"/>
                  </a:lnTo>
                  <a:lnTo>
                    <a:pt x="481369" y="101548"/>
                  </a:lnTo>
                  <a:lnTo>
                    <a:pt x="520445" y="104893"/>
                  </a:lnTo>
                  <a:lnTo>
                    <a:pt x="558850" y="122730"/>
                  </a:lnTo>
                  <a:lnTo>
                    <a:pt x="600547" y="150296"/>
                  </a:lnTo>
                  <a:lnTo>
                    <a:pt x="642244" y="181593"/>
                  </a:lnTo>
                  <a:lnTo>
                    <a:pt x="680648" y="210622"/>
                  </a:lnTo>
                  <a:lnTo>
                    <a:pt x="712470" y="231385"/>
                  </a:lnTo>
                  <a:lnTo>
                    <a:pt x="738258" y="246530"/>
                  </a:lnTo>
                  <a:lnTo>
                    <a:pt x="754189" y="256531"/>
                  </a:lnTo>
                  <a:lnTo>
                    <a:pt x="770977" y="263104"/>
                  </a:lnTo>
                  <a:lnTo>
                    <a:pt x="799338" y="267961"/>
                  </a:lnTo>
                  <a:lnTo>
                    <a:pt x="836243" y="272180"/>
                  </a:lnTo>
                  <a:lnTo>
                    <a:pt x="882804" y="276288"/>
                  </a:lnTo>
                  <a:lnTo>
                    <a:pt x="933315" y="277069"/>
                  </a:lnTo>
                  <a:lnTo>
                    <a:pt x="982071" y="271302"/>
                  </a:lnTo>
                  <a:lnTo>
                    <a:pt x="1023366" y="255769"/>
                  </a:lnTo>
                  <a:lnTo>
                    <a:pt x="1055223" y="225692"/>
                  </a:lnTo>
                  <a:lnTo>
                    <a:pt x="1081814" y="184129"/>
                  </a:lnTo>
                  <a:lnTo>
                    <a:pt x="1106649" y="138251"/>
                  </a:lnTo>
                  <a:lnTo>
                    <a:pt x="1133240" y="95225"/>
                  </a:lnTo>
                  <a:lnTo>
                    <a:pt x="1165098" y="62221"/>
                  </a:lnTo>
                  <a:lnTo>
                    <a:pt x="1205002" y="38234"/>
                  </a:lnTo>
                  <a:lnTo>
                    <a:pt x="1250612" y="18269"/>
                  </a:lnTo>
                  <a:lnTo>
                    <a:pt x="1297759" y="4888"/>
                  </a:lnTo>
                  <a:lnTo>
                    <a:pt x="1342272" y="652"/>
                  </a:lnTo>
                  <a:lnTo>
                    <a:pt x="1379982" y="8119"/>
                  </a:lnTo>
                  <a:lnTo>
                    <a:pt x="1408980" y="30851"/>
                  </a:lnTo>
                  <a:lnTo>
                    <a:pt x="1432200" y="67446"/>
                  </a:lnTo>
                  <a:lnTo>
                    <a:pt x="1451360" y="114391"/>
                  </a:lnTo>
                  <a:lnTo>
                    <a:pt x="1468178" y="168176"/>
                  </a:lnTo>
                  <a:lnTo>
                    <a:pt x="1484376" y="225289"/>
                  </a:lnTo>
                </a:path>
              </a:pathLst>
            </a:custGeom>
            <a:ln w="14960">
              <a:solidFill>
                <a:srgbClr val="FF0000"/>
              </a:solidFill>
            </a:ln>
          </p:spPr>
          <p:txBody>
            <a:bodyPr wrap="square" lIns="0" tIns="0" rIns="0" bIns="0" rtlCol="0"/>
            <a:lstStyle/>
            <a:p>
              <a:endParaRPr/>
            </a:p>
          </p:txBody>
        </p:sp>
        <p:sp>
          <p:nvSpPr>
            <p:cNvPr id="155" name="object 126"/>
            <p:cNvSpPr/>
            <p:nvPr/>
          </p:nvSpPr>
          <p:spPr>
            <a:xfrm>
              <a:off x="5100828" y="5285994"/>
              <a:ext cx="316230" cy="462280"/>
            </a:xfrm>
            <a:custGeom>
              <a:avLst/>
              <a:gdLst/>
              <a:ahLst/>
              <a:cxnLst/>
              <a:rect l="l" t="t" r="r" b="b"/>
              <a:pathLst>
                <a:path w="316229" h="462279">
                  <a:moveTo>
                    <a:pt x="154685" y="0"/>
                  </a:moveTo>
                  <a:lnTo>
                    <a:pt x="0" y="39624"/>
                  </a:lnTo>
                  <a:lnTo>
                    <a:pt x="85343" y="371094"/>
                  </a:lnTo>
                  <a:lnTo>
                    <a:pt x="7619" y="390906"/>
                  </a:lnTo>
                  <a:lnTo>
                    <a:pt x="190499" y="461772"/>
                  </a:lnTo>
                  <a:lnTo>
                    <a:pt x="299636" y="331470"/>
                  </a:lnTo>
                  <a:lnTo>
                    <a:pt x="239267" y="331470"/>
                  </a:lnTo>
                  <a:lnTo>
                    <a:pt x="154685" y="0"/>
                  </a:lnTo>
                  <a:close/>
                </a:path>
                <a:path w="316229" h="462279">
                  <a:moveTo>
                    <a:pt x="316229" y="311658"/>
                  </a:moveTo>
                  <a:lnTo>
                    <a:pt x="239267" y="331470"/>
                  </a:lnTo>
                  <a:lnTo>
                    <a:pt x="299636" y="331470"/>
                  </a:lnTo>
                  <a:lnTo>
                    <a:pt x="316229" y="311658"/>
                  </a:lnTo>
                  <a:close/>
                </a:path>
              </a:pathLst>
            </a:custGeom>
            <a:solidFill>
              <a:srgbClr val="CCFFFF"/>
            </a:solidFill>
          </p:spPr>
          <p:txBody>
            <a:bodyPr wrap="square" lIns="0" tIns="0" rIns="0" bIns="0" rtlCol="0"/>
            <a:lstStyle/>
            <a:p>
              <a:endParaRPr/>
            </a:p>
          </p:txBody>
        </p:sp>
        <p:sp>
          <p:nvSpPr>
            <p:cNvPr id="156" name="object 127"/>
            <p:cNvSpPr/>
            <p:nvPr/>
          </p:nvSpPr>
          <p:spPr>
            <a:xfrm>
              <a:off x="5100828" y="5285994"/>
              <a:ext cx="316230" cy="462280"/>
            </a:xfrm>
            <a:custGeom>
              <a:avLst/>
              <a:gdLst/>
              <a:ahLst/>
              <a:cxnLst/>
              <a:rect l="l" t="t" r="r" b="b"/>
              <a:pathLst>
                <a:path w="316229" h="462279">
                  <a:moveTo>
                    <a:pt x="316229" y="311658"/>
                  </a:moveTo>
                  <a:lnTo>
                    <a:pt x="239267" y="331470"/>
                  </a:lnTo>
                  <a:lnTo>
                    <a:pt x="154685" y="0"/>
                  </a:lnTo>
                  <a:lnTo>
                    <a:pt x="0" y="39624"/>
                  </a:lnTo>
                  <a:lnTo>
                    <a:pt x="85343" y="371094"/>
                  </a:lnTo>
                  <a:lnTo>
                    <a:pt x="7619" y="390906"/>
                  </a:lnTo>
                  <a:lnTo>
                    <a:pt x="190499" y="461772"/>
                  </a:lnTo>
                  <a:lnTo>
                    <a:pt x="316229" y="311658"/>
                  </a:lnTo>
                  <a:close/>
                </a:path>
              </a:pathLst>
            </a:custGeom>
            <a:ln w="8978">
              <a:solidFill>
                <a:srgbClr val="000000"/>
              </a:solidFill>
            </a:ln>
          </p:spPr>
          <p:txBody>
            <a:bodyPr wrap="square" lIns="0" tIns="0" rIns="0" bIns="0" rtlCol="0"/>
            <a:lstStyle/>
            <a:p>
              <a:endParaRPr/>
            </a:p>
          </p:txBody>
        </p:sp>
        <p:sp>
          <p:nvSpPr>
            <p:cNvPr id="157" name="object 128"/>
            <p:cNvSpPr/>
            <p:nvPr/>
          </p:nvSpPr>
          <p:spPr>
            <a:xfrm>
              <a:off x="4774691" y="6220205"/>
              <a:ext cx="1221105" cy="201295"/>
            </a:xfrm>
            <a:custGeom>
              <a:avLst/>
              <a:gdLst/>
              <a:ahLst/>
              <a:cxnLst/>
              <a:rect l="l" t="t" r="r" b="b"/>
              <a:pathLst>
                <a:path w="1221104" h="201295">
                  <a:moveTo>
                    <a:pt x="1187195" y="0"/>
                  </a:moveTo>
                  <a:lnTo>
                    <a:pt x="33527" y="0"/>
                  </a:lnTo>
                  <a:lnTo>
                    <a:pt x="20573" y="2667"/>
                  </a:lnTo>
                  <a:lnTo>
                    <a:pt x="9905" y="9905"/>
                  </a:lnTo>
                  <a:lnTo>
                    <a:pt x="2666" y="20574"/>
                  </a:lnTo>
                  <a:lnTo>
                    <a:pt x="0" y="33528"/>
                  </a:lnTo>
                  <a:lnTo>
                    <a:pt x="0" y="167640"/>
                  </a:lnTo>
                  <a:lnTo>
                    <a:pt x="2666" y="180915"/>
                  </a:lnTo>
                  <a:lnTo>
                    <a:pt x="9905" y="191547"/>
                  </a:lnTo>
                  <a:lnTo>
                    <a:pt x="20573" y="198608"/>
                  </a:lnTo>
                  <a:lnTo>
                    <a:pt x="33527" y="201168"/>
                  </a:lnTo>
                  <a:lnTo>
                    <a:pt x="1187195" y="201168"/>
                  </a:lnTo>
                  <a:lnTo>
                    <a:pt x="1200149" y="198608"/>
                  </a:lnTo>
                  <a:lnTo>
                    <a:pt x="1210817" y="191547"/>
                  </a:lnTo>
                  <a:lnTo>
                    <a:pt x="1218057" y="180915"/>
                  </a:lnTo>
                  <a:lnTo>
                    <a:pt x="1220723" y="167640"/>
                  </a:lnTo>
                  <a:lnTo>
                    <a:pt x="1220723" y="33528"/>
                  </a:lnTo>
                  <a:lnTo>
                    <a:pt x="1218057" y="20574"/>
                  </a:lnTo>
                  <a:lnTo>
                    <a:pt x="1210817" y="9906"/>
                  </a:lnTo>
                  <a:lnTo>
                    <a:pt x="1200149" y="2666"/>
                  </a:lnTo>
                  <a:lnTo>
                    <a:pt x="1187195" y="0"/>
                  </a:lnTo>
                  <a:close/>
                </a:path>
              </a:pathLst>
            </a:custGeom>
            <a:solidFill>
              <a:srgbClr val="CCFFFF"/>
            </a:solidFill>
          </p:spPr>
          <p:txBody>
            <a:bodyPr wrap="square" lIns="0" tIns="0" rIns="0" bIns="0" rtlCol="0"/>
            <a:lstStyle/>
            <a:p>
              <a:endParaRPr/>
            </a:p>
          </p:txBody>
        </p:sp>
        <p:sp>
          <p:nvSpPr>
            <p:cNvPr id="158" name="object 129"/>
            <p:cNvSpPr/>
            <p:nvPr/>
          </p:nvSpPr>
          <p:spPr>
            <a:xfrm>
              <a:off x="4774691" y="6220205"/>
              <a:ext cx="1221105" cy="201295"/>
            </a:xfrm>
            <a:custGeom>
              <a:avLst/>
              <a:gdLst/>
              <a:ahLst/>
              <a:cxnLst/>
              <a:rect l="l" t="t" r="r" b="b"/>
              <a:pathLst>
                <a:path w="1221104" h="201295">
                  <a:moveTo>
                    <a:pt x="33527" y="0"/>
                  </a:moveTo>
                  <a:lnTo>
                    <a:pt x="20573" y="2667"/>
                  </a:lnTo>
                  <a:lnTo>
                    <a:pt x="9905" y="9905"/>
                  </a:lnTo>
                  <a:lnTo>
                    <a:pt x="2666" y="20574"/>
                  </a:lnTo>
                  <a:lnTo>
                    <a:pt x="0" y="33528"/>
                  </a:lnTo>
                  <a:lnTo>
                    <a:pt x="0" y="167640"/>
                  </a:lnTo>
                  <a:lnTo>
                    <a:pt x="2666" y="180915"/>
                  </a:lnTo>
                  <a:lnTo>
                    <a:pt x="9905" y="191547"/>
                  </a:lnTo>
                  <a:lnTo>
                    <a:pt x="20573" y="198608"/>
                  </a:lnTo>
                  <a:lnTo>
                    <a:pt x="33527" y="201168"/>
                  </a:lnTo>
                  <a:lnTo>
                    <a:pt x="1187195" y="201168"/>
                  </a:lnTo>
                  <a:lnTo>
                    <a:pt x="1200149" y="198608"/>
                  </a:lnTo>
                  <a:lnTo>
                    <a:pt x="1210817" y="191547"/>
                  </a:lnTo>
                  <a:lnTo>
                    <a:pt x="1218057" y="180915"/>
                  </a:lnTo>
                  <a:lnTo>
                    <a:pt x="1220723" y="167640"/>
                  </a:lnTo>
                  <a:lnTo>
                    <a:pt x="1220723" y="33528"/>
                  </a:lnTo>
                  <a:lnTo>
                    <a:pt x="1218057" y="20574"/>
                  </a:lnTo>
                  <a:lnTo>
                    <a:pt x="1210817" y="9905"/>
                  </a:lnTo>
                  <a:lnTo>
                    <a:pt x="1200149" y="2666"/>
                  </a:lnTo>
                  <a:lnTo>
                    <a:pt x="1187195" y="0"/>
                  </a:lnTo>
                  <a:lnTo>
                    <a:pt x="33527" y="0"/>
                  </a:lnTo>
                  <a:close/>
                </a:path>
              </a:pathLst>
            </a:custGeom>
            <a:ln w="4483">
              <a:solidFill>
                <a:srgbClr val="000000"/>
              </a:solidFill>
            </a:ln>
          </p:spPr>
          <p:txBody>
            <a:bodyPr wrap="square" lIns="0" tIns="0" rIns="0" bIns="0" rtlCol="0"/>
            <a:lstStyle/>
            <a:p>
              <a:endParaRPr/>
            </a:p>
          </p:txBody>
        </p:sp>
        <p:sp>
          <p:nvSpPr>
            <p:cNvPr id="159" name="object 130"/>
            <p:cNvSpPr txBox="1"/>
            <p:nvPr/>
          </p:nvSpPr>
          <p:spPr>
            <a:xfrm>
              <a:off x="4826761" y="6241366"/>
              <a:ext cx="1125220" cy="170815"/>
            </a:xfrm>
            <a:prstGeom prst="rect">
              <a:avLst/>
            </a:prstGeom>
          </p:spPr>
          <p:txBody>
            <a:bodyPr vert="horz" wrap="square" lIns="0" tIns="12700" rIns="0" bIns="0" rtlCol="0">
              <a:spAutoFit/>
            </a:bodyPr>
            <a:lstStyle/>
            <a:p>
              <a:pPr marL="12700">
                <a:lnSpc>
                  <a:spcPct val="100000"/>
                </a:lnSpc>
                <a:spcBef>
                  <a:spcPts val="100"/>
                </a:spcBef>
              </a:pPr>
              <a:r>
                <a:rPr sz="950" b="1" spc="35" dirty="0">
                  <a:solidFill>
                    <a:srgbClr val="FF0000"/>
                  </a:solidFill>
                  <a:latin typeface="ＭＳ Ｐゴシック"/>
                  <a:cs typeface="ＭＳ Ｐゴシック"/>
                </a:rPr>
                <a:t>上方向か</a:t>
              </a:r>
              <a:r>
                <a:rPr sz="950" b="1" spc="40" dirty="0">
                  <a:solidFill>
                    <a:srgbClr val="FF0000"/>
                  </a:solidFill>
                  <a:latin typeface="ＭＳ Ｐゴシック"/>
                  <a:cs typeface="ＭＳ Ｐゴシック"/>
                </a:rPr>
                <a:t>ら</a:t>
              </a:r>
              <a:r>
                <a:rPr sz="950" b="1" spc="35" dirty="0">
                  <a:solidFill>
                    <a:srgbClr val="FF0000"/>
                  </a:solidFill>
                  <a:latin typeface="ＭＳ Ｐゴシック"/>
                  <a:cs typeface="ＭＳ Ｐゴシック"/>
                </a:rPr>
                <a:t>下</a:t>
              </a:r>
              <a:r>
                <a:rPr sz="950" b="1" spc="15" dirty="0">
                  <a:solidFill>
                    <a:srgbClr val="FF0000"/>
                  </a:solidFill>
                  <a:latin typeface="ＭＳ Ｐゴシック"/>
                  <a:cs typeface="ＭＳ Ｐゴシック"/>
                </a:rPr>
                <a:t>に</a:t>
              </a:r>
              <a:r>
                <a:rPr sz="950" b="1" spc="35" dirty="0">
                  <a:solidFill>
                    <a:srgbClr val="FF0000"/>
                  </a:solidFill>
                  <a:latin typeface="ＭＳ Ｐゴシック"/>
                  <a:cs typeface="ＭＳ Ｐゴシック"/>
                </a:rPr>
                <a:t>変形</a:t>
              </a:r>
              <a:endParaRPr sz="950" dirty="0">
                <a:latin typeface="ＭＳ Ｐゴシック"/>
                <a:cs typeface="ＭＳ Ｐゴシック"/>
              </a:endParaRPr>
            </a:p>
          </p:txBody>
        </p:sp>
        <p:sp>
          <p:nvSpPr>
            <p:cNvPr id="160" name="object 131"/>
            <p:cNvSpPr/>
            <p:nvPr/>
          </p:nvSpPr>
          <p:spPr>
            <a:xfrm>
              <a:off x="4322064" y="5321046"/>
              <a:ext cx="457200" cy="304165"/>
            </a:xfrm>
            <a:custGeom>
              <a:avLst/>
              <a:gdLst/>
              <a:ahLst/>
              <a:cxnLst/>
              <a:rect l="l" t="t" r="r" b="b"/>
              <a:pathLst>
                <a:path w="457200" h="304164">
                  <a:moveTo>
                    <a:pt x="0" y="304038"/>
                  </a:moveTo>
                  <a:lnTo>
                    <a:pt x="457200" y="304038"/>
                  </a:lnTo>
                  <a:lnTo>
                    <a:pt x="457200" y="0"/>
                  </a:lnTo>
                  <a:lnTo>
                    <a:pt x="0" y="0"/>
                  </a:lnTo>
                  <a:lnTo>
                    <a:pt x="0" y="304038"/>
                  </a:lnTo>
                  <a:close/>
                </a:path>
              </a:pathLst>
            </a:custGeom>
            <a:solidFill>
              <a:srgbClr val="FFFFFF"/>
            </a:solidFill>
          </p:spPr>
          <p:txBody>
            <a:bodyPr wrap="square" lIns="0" tIns="0" rIns="0" bIns="0" rtlCol="0"/>
            <a:lstStyle/>
            <a:p>
              <a:endParaRPr/>
            </a:p>
          </p:txBody>
        </p:sp>
        <p:sp>
          <p:nvSpPr>
            <p:cNvPr id="161" name="object 132"/>
            <p:cNvSpPr txBox="1"/>
            <p:nvPr/>
          </p:nvSpPr>
          <p:spPr>
            <a:xfrm>
              <a:off x="4432046" y="5338152"/>
              <a:ext cx="240029" cy="283210"/>
            </a:xfrm>
            <a:prstGeom prst="rect">
              <a:avLst/>
            </a:prstGeom>
          </p:spPr>
          <p:txBody>
            <a:bodyPr vert="horz" wrap="square" lIns="0" tIns="11430" rIns="0" bIns="0" rtlCol="0">
              <a:spAutoFit/>
            </a:bodyPr>
            <a:lstStyle/>
            <a:p>
              <a:pPr marL="12700">
                <a:lnSpc>
                  <a:spcPct val="100000"/>
                </a:lnSpc>
                <a:spcBef>
                  <a:spcPts val="90"/>
                </a:spcBef>
              </a:pPr>
              <a:r>
                <a:rPr sz="1700" spc="-15" dirty="0">
                  <a:solidFill>
                    <a:srgbClr val="0000FF"/>
                  </a:solidFill>
                  <a:latin typeface="ＭＳ Ｐゴシック"/>
                  <a:cs typeface="ＭＳ Ｐゴシック"/>
                </a:rPr>
                <a:t>④</a:t>
              </a:r>
              <a:endParaRPr sz="1700">
                <a:latin typeface="ＭＳ Ｐゴシック"/>
                <a:cs typeface="ＭＳ Ｐゴシック"/>
              </a:endParaRPr>
            </a:p>
          </p:txBody>
        </p:sp>
      </p:grpSp>
      <p:sp>
        <p:nvSpPr>
          <p:cNvPr id="12" name="テキスト ボックス 11"/>
          <p:cNvSpPr txBox="1"/>
          <p:nvPr/>
        </p:nvSpPr>
        <p:spPr>
          <a:xfrm>
            <a:off x="915829" y="8509032"/>
            <a:ext cx="962517" cy="34881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lnSpc>
                <a:spcPts val="1000"/>
              </a:lnSpc>
            </a:pPr>
            <a:r>
              <a:rPr kumimoji="1" lang="ja-JP" altLang="en-US" sz="900" dirty="0" smtClean="0">
                <a:solidFill>
                  <a:schemeClr val="tx1"/>
                </a:solidFill>
                <a:latin typeface="ＭＳ Ｐゴシック" panose="020B0600070205080204" pitchFamily="50" charset="-128"/>
                <a:ea typeface="ＭＳ Ｐゴシック" panose="020B0600070205080204" pitchFamily="50" charset="-128"/>
              </a:rPr>
              <a:t>基礎部分が</a:t>
            </a:r>
            <a:endParaRPr kumimoji="1" lang="en-US" altLang="ja-JP" sz="900" dirty="0" smtClean="0">
              <a:solidFill>
                <a:schemeClr val="tx1"/>
              </a:solidFill>
              <a:latin typeface="ＭＳ Ｐゴシック" panose="020B0600070205080204" pitchFamily="50" charset="-128"/>
              <a:ea typeface="ＭＳ Ｐゴシック" panose="020B0600070205080204" pitchFamily="50" charset="-128"/>
            </a:endParaRPr>
          </a:p>
          <a:p>
            <a:pPr algn="ctr">
              <a:lnSpc>
                <a:spcPts val="1000"/>
              </a:lnSpc>
            </a:pPr>
            <a:r>
              <a:rPr kumimoji="1" lang="ja-JP" altLang="en-US" sz="900" dirty="0" smtClean="0">
                <a:solidFill>
                  <a:schemeClr val="tx1"/>
                </a:solidFill>
                <a:latin typeface="ＭＳ Ｐゴシック" panose="020B0600070205080204" pitchFamily="50" charset="-128"/>
                <a:ea typeface="ＭＳ Ｐゴシック" panose="020B0600070205080204" pitchFamily="50" charset="-128"/>
              </a:rPr>
              <a:t>引き抜かれる</a:t>
            </a:r>
            <a:endParaRPr kumimoji="1" lang="en-US" altLang="ja-JP" sz="900" dirty="0" smtClean="0">
              <a:solidFill>
                <a:schemeClr val="tx1"/>
              </a:solidFill>
              <a:latin typeface="ＭＳ Ｐゴシック" panose="020B0600070205080204" pitchFamily="50" charset="-128"/>
              <a:ea typeface="ＭＳ Ｐゴシック" panose="020B0600070205080204" pitchFamily="50" charset="-128"/>
            </a:endParaRPr>
          </a:p>
        </p:txBody>
      </p:sp>
      <p:pic>
        <p:nvPicPr>
          <p:cNvPr id="162" name="図 16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352613" y="2896947"/>
            <a:ext cx="2721129" cy="1541048"/>
          </a:xfrm>
          <a:prstGeom prst="rect">
            <a:avLst/>
          </a:prstGeom>
        </p:spPr>
      </p:pic>
    </p:spTree>
    <p:extLst>
      <p:ext uri="{BB962C8B-B14F-4D97-AF65-F5344CB8AC3E}">
        <p14:creationId xmlns:p14="http://schemas.microsoft.com/office/powerpoint/2010/main" val="38330991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テキスト ボックス 1"/>
          <p:cNvSpPr txBox="1"/>
          <p:nvPr/>
        </p:nvSpPr>
        <p:spPr>
          <a:xfrm>
            <a:off x="79911" y="82241"/>
            <a:ext cx="3269756" cy="584775"/>
          </a:xfrm>
          <a:prstGeom prst="rect">
            <a:avLst/>
          </a:prstGeom>
          <a:noFill/>
        </p:spPr>
        <p:txBody>
          <a:bodyPr wrap="square" rtlCol="0">
            <a:spAutoFit/>
          </a:bodyPr>
          <a:lstStyle/>
          <a:p>
            <a:r>
              <a:rPr kumimoji="1" lang="ja-JP" altLang="en-US" sz="1600" b="1" dirty="0" smtClean="0"/>
              <a:t>１　Ｘ型の斜材</a:t>
            </a:r>
            <a:endParaRPr kumimoji="1" lang="en-US" altLang="ja-JP" sz="1600" b="1" dirty="0" smtClean="0"/>
          </a:p>
          <a:p>
            <a:r>
              <a:rPr kumimoji="1" lang="ja-JP" altLang="en-US" sz="1600" b="1" dirty="0"/>
              <a:t>　</a:t>
            </a:r>
            <a:r>
              <a:rPr kumimoji="1" lang="ja-JP" altLang="en-US" sz="1600" b="1" dirty="0" smtClean="0"/>
              <a:t>　　（Ｘ型タイバー）</a:t>
            </a:r>
            <a:endParaRPr kumimoji="1" lang="ja-JP" altLang="en-US" sz="1600" b="1" dirty="0"/>
          </a:p>
        </p:txBody>
      </p:sp>
      <p:pic>
        <p:nvPicPr>
          <p:cNvPr id="6" name="図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7173" y="676742"/>
            <a:ext cx="1524110" cy="1089526"/>
          </a:xfrm>
          <a:prstGeom prst="rect">
            <a:avLst/>
          </a:prstGeom>
        </p:spPr>
      </p:pic>
      <p:sp>
        <p:nvSpPr>
          <p:cNvPr id="8" name="角丸四角形 7"/>
          <p:cNvSpPr/>
          <p:nvPr/>
        </p:nvSpPr>
        <p:spPr>
          <a:xfrm>
            <a:off x="794564" y="2433566"/>
            <a:ext cx="1801091" cy="277091"/>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chemeClr val="tx1"/>
                </a:solidFill>
              </a:rPr>
              <a:t>参考設置価格　約</a:t>
            </a:r>
            <a:r>
              <a:rPr kumimoji="1" lang="en-US" altLang="ja-JP" sz="1000" dirty="0" smtClean="0">
                <a:solidFill>
                  <a:schemeClr val="tx1"/>
                </a:solidFill>
              </a:rPr>
              <a:t>13</a:t>
            </a:r>
            <a:r>
              <a:rPr kumimoji="1" lang="ja-JP" altLang="en-US" sz="1000" dirty="0" smtClean="0">
                <a:solidFill>
                  <a:schemeClr val="tx1"/>
                </a:solidFill>
              </a:rPr>
              <a:t>万円</a:t>
            </a:r>
            <a:endParaRPr kumimoji="1" lang="ja-JP" altLang="en-US" sz="1000" dirty="0">
              <a:solidFill>
                <a:schemeClr val="tx1"/>
              </a:solidFill>
            </a:endParaRPr>
          </a:p>
        </p:txBody>
      </p:sp>
      <p:sp>
        <p:nvSpPr>
          <p:cNvPr id="9" name="テキスト ボックス 8"/>
          <p:cNvSpPr txBox="1"/>
          <p:nvPr/>
        </p:nvSpPr>
        <p:spPr>
          <a:xfrm>
            <a:off x="5322304" y="7611271"/>
            <a:ext cx="1458551" cy="1061829"/>
          </a:xfrm>
          <a:prstGeom prst="rect">
            <a:avLst/>
          </a:prstGeom>
          <a:noFill/>
          <a:ln>
            <a:solidFill>
              <a:schemeClr val="tx1"/>
            </a:solidFill>
            <a:prstDash val="dash"/>
          </a:ln>
        </p:spPr>
        <p:txBody>
          <a:bodyPr wrap="square" rtlCol="0">
            <a:spAutoFit/>
          </a:bodyPr>
          <a:lstStyle/>
          <a:p>
            <a:r>
              <a:rPr kumimoji="1" lang="ja-JP" altLang="en-US" sz="900" dirty="0" smtClean="0"/>
              <a:t>参考設置価格は、</a:t>
            </a:r>
            <a:endParaRPr kumimoji="1" lang="en-US" altLang="ja-JP" sz="900" dirty="0" smtClean="0"/>
          </a:p>
          <a:p>
            <a:r>
              <a:rPr kumimoji="1" lang="ja-JP" altLang="en-US" sz="900" dirty="0" smtClean="0"/>
              <a:t>･間口</a:t>
            </a:r>
            <a:r>
              <a:rPr kumimoji="1" lang="en-US" altLang="ja-JP" sz="900" dirty="0" smtClean="0"/>
              <a:t>6m×</a:t>
            </a:r>
            <a:r>
              <a:rPr kumimoji="1" lang="ja-JP" altLang="en-US" sz="900" dirty="0" smtClean="0"/>
              <a:t>奥行</a:t>
            </a:r>
            <a:r>
              <a:rPr kumimoji="1" lang="en-US" altLang="ja-JP" sz="900" dirty="0" smtClean="0"/>
              <a:t>50m</a:t>
            </a:r>
          </a:p>
          <a:p>
            <a:r>
              <a:rPr kumimoji="1" lang="ja-JP" altLang="en-US" sz="900" dirty="0" smtClean="0"/>
              <a:t>･ｱｰﾁﾊﾟｲﾌﾟ</a:t>
            </a:r>
            <a:r>
              <a:rPr lang="en-US" altLang="ja-JP" sz="900" dirty="0" smtClean="0"/>
              <a:t>Ø25.4</a:t>
            </a:r>
          </a:p>
          <a:p>
            <a:r>
              <a:rPr kumimoji="1" lang="ja-JP" altLang="en-US" sz="900" dirty="0" smtClean="0"/>
              <a:t>･ﾋﾟｯﾁ</a:t>
            </a:r>
            <a:r>
              <a:rPr kumimoji="1" lang="en-US" altLang="ja-JP" sz="900" dirty="0" smtClean="0"/>
              <a:t>500mm</a:t>
            </a:r>
            <a:r>
              <a:rPr kumimoji="1" lang="ja-JP" altLang="en-US" sz="900" dirty="0" smtClean="0"/>
              <a:t>　</a:t>
            </a:r>
            <a:endParaRPr kumimoji="1" lang="en-US" altLang="ja-JP" sz="900" dirty="0" smtClean="0"/>
          </a:p>
          <a:p>
            <a:r>
              <a:rPr kumimoji="1" lang="ja-JP" altLang="en-US" sz="900" dirty="0" smtClean="0"/>
              <a:t>で試算された材料費です。</a:t>
            </a:r>
            <a:endParaRPr kumimoji="1" lang="en-US" altLang="ja-JP" sz="900" dirty="0" smtClean="0"/>
          </a:p>
          <a:p>
            <a:r>
              <a:rPr kumimoji="1" lang="ja-JP" altLang="en-US" sz="900" dirty="0" smtClean="0"/>
              <a:t>工事費は含まれていません。</a:t>
            </a:r>
            <a:endParaRPr kumimoji="1" lang="ja-JP" altLang="en-US" sz="900" dirty="0"/>
          </a:p>
        </p:txBody>
      </p:sp>
      <p:sp>
        <p:nvSpPr>
          <p:cNvPr id="10" name="テキスト ボックス 9"/>
          <p:cNvSpPr txBox="1"/>
          <p:nvPr/>
        </p:nvSpPr>
        <p:spPr>
          <a:xfrm>
            <a:off x="178253" y="1823589"/>
            <a:ext cx="3180774" cy="553998"/>
          </a:xfrm>
          <a:prstGeom prst="rect">
            <a:avLst/>
          </a:prstGeom>
          <a:noFill/>
        </p:spPr>
        <p:txBody>
          <a:bodyPr wrap="square" rtlCol="0">
            <a:spAutoFit/>
          </a:bodyPr>
          <a:lstStyle/>
          <a:p>
            <a:r>
              <a:rPr kumimoji="1" lang="ja-JP" altLang="en-US" sz="1000" dirty="0" smtClean="0"/>
              <a:t>ハウス側面からの被害を防止するための補強部材です。２ｍピッチで設置した場合、取り付けないハウスと比べて約９％耐力がアップします</a:t>
            </a:r>
            <a:r>
              <a:rPr kumimoji="1" lang="en-US" altLang="ja-JP" sz="1000" dirty="0" smtClean="0"/>
              <a:t>(※)</a:t>
            </a:r>
            <a:r>
              <a:rPr kumimoji="1" lang="ja-JP" altLang="en-US" sz="1000" dirty="0" err="1" smtClean="0"/>
              <a:t>。</a:t>
            </a:r>
            <a:endParaRPr kumimoji="1" lang="ja-JP" altLang="en-US" sz="1000" dirty="0"/>
          </a:p>
        </p:txBody>
      </p:sp>
      <p:cxnSp>
        <p:nvCxnSpPr>
          <p:cNvPr id="12" name="直線コネクタ 11"/>
          <p:cNvCxnSpPr/>
          <p:nvPr/>
        </p:nvCxnSpPr>
        <p:spPr>
          <a:xfrm>
            <a:off x="3444126" y="326465"/>
            <a:ext cx="25830" cy="4918775"/>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3522444" y="59677"/>
            <a:ext cx="2784763" cy="338554"/>
          </a:xfrm>
          <a:prstGeom prst="rect">
            <a:avLst/>
          </a:prstGeom>
          <a:noFill/>
        </p:spPr>
        <p:txBody>
          <a:bodyPr wrap="square" rtlCol="0">
            <a:spAutoFit/>
          </a:bodyPr>
          <a:lstStyle/>
          <a:p>
            <a:r>
              <a:rPr kumimoji="1" lang="ja-JP" altLang="en-US" sz="1600" b="1" dirty="0" smtClean="0"/>
              <a:t>２　筋交い直管</a:t>
            </a:r>
            <a:endParaRPr kumimoji="1" lang="ja-JP" altLang="en-US" sz="1600" b="1" dirty="0"/>
          </a:p>
        </p:txBody>
      </p:sp>
      <p:pic>
        <p:nvPicPr>
          <p:cNvPr id="14" name="図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62260" y="465328"/>
            <a:ext cx="1429317" cy="1075711"/>
          </a:xfrm>
          <a:prstGeom prst="rect">
            <a:avLst/>
          </a:prstGeom>
        </p:spPr>
      </p:pic>
      <p:pic>
        <p:nvPicPr>
          <p:cNvPr id="15" name="図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91669" y="450621"/>
            <a:ext cx="1739543" cy="1094813"/>
          </a:xfrm>
          <a:prstGeom prst="rect">
            <a:avLst/>
          </a:prstGeom>
        </p:spPr>
      </p:pic>
      <p:sp>
        <p:nvSpPr>
          <p:cNvPr id="17" name="テキスト ボックス 16"/>
          <p:cNvSpPr txBox="1"/>
          <p:nvPr/>
        </p:nvSpPr>
        <p:spPr>
          <a:xfrm>
            <a:off x="3541107" y="1638713"/>
            <a:ext cx="3168953" cy="707886"/>
          </a:xfrm>
          <a:prstGeom prst="rect">
            <a:avLst/>
          </a:prstGeom>
          <a:noFill/>
        </p:spPr>
        <p:txBody>
          <a:bodyPr wrap="square" rtlCol="0">
            <a:spAutoFit/>
          </a:bodyPr>
          <a:lstStyle/>
          <a:p>
            <a:r>
              <a:rPr kumimoji="1" lang="ja-JP" altLang="en-US" sz="1000" dirty="0" smtClean="0"/>
              <a:t>妻面が</a:t>
            </a:r>
            <a:r>
              <a:rPr kumimoji="1" lang="ja-JP" altLang="en-US" sz="1000" dirty="0"/>
              <a:t>奥行き</a:t>
            </a:r>
            <a:r>
              <a:rPr kumimoji="1" lang="ja-JP" altLang="en-US" sz="1000" dirty="0" smtClean="0"/>
              <a:t>方向に倒れるのを防ぎます。筋交い直管は各アーチパイプと部品で固定し、直管の端は地面に</a:t>
            </a:r>
            <a:r>
              <a:rPr kumimoji="1" lang="en-US" altLang="ja-JP" sz="1000" dirty="0" smtClean="0"/>
              <a:t>30cm</a:t>
            </a:r>
            <a:r>
              <a:rPr kumimoji="1" lang="ja-JP" altLang="en-US" sz="1000" dirty="0" smtClean="0"/>
              <a:t>以上埋め込みます。ハウス全体の耐力が約</a:t>
            </a:r>
            <a:r>
              <a:rPr kumimoji="1" lang="en-US" altLang="ja-JP" sz="1000" dirty="0" smtClean="0"/>
              <a:t>20</a:t>
            </a:r>
            <a:r>
              <a:rPr kumimoji="1" lang="ja-JP" altLang="en-US" sz="1000" dirty="0" smtClean="0"/>
              <a:t>％アップします（</a:t>
            </a:r>
            <a:r>
              <a:rPr kumimoji="1" lang="en-US" altLang="ja-JP" sz="1000" dirty="0" smtClean="0"/>
              <a:t>※</a:t>
            </a:r>
            <a:r>
              <a:rPr kumimoji="1" lang="ja-JP" altLang="en-US" sz="1000" dirty="0" smtClean="0"/>
              <a:t>）。</a:t>
            </a:r>
            <a:endParaRPr kumimoji="1" lang="ja-JP" altLang="en-US" sz="1000" dirty="0"/>
          </a:p>
        </p:txBody>
      </p:sp>
      <p:sp>
        <p:nvSpPr>
          <p:cNvPr id="19" name="楕円 18"/>
          <p:cNvSpPr/>
          <p:nvPr/>
        </p:nvSpPr>
        <p:spPr>
          <a:xfrm>
            <a:off x="5544366" y="87069"/>
            <a:ext cx="803563" cy="50480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smtClean="0"/>
              <a:t>耐風強度</a:t>
            </a:r>
            <a:endParaRPr kumimoji="1" lang="en-US" altLang="ja-JP" sz="700" dirty="0" smtClean="0"/>
          </a:p>
          <a:p>
            <a:pPr algn="ctr"/>
            <a:r>
              <a:rPr kumimoji="1" lang="ja-JP" altLang="en-US" sz="1000" dirty="0" smtClean="0"/>
              <a:t>２０％</a:t>
            </a:r>
            <a:endParaRPr kumimoji="1" lang="en-US" altLang="ja-JP" sz="1000" dirty="0" smtClean="0"/>
          </a:p>
          <a:p>
            <a:pPr algn="ctr"/>
            <a:r>
              <a:rPr kumimoji="1" lang="ja-JP" altLang="en-US" sz="700" dirty="0" smtClean="0"/>
              <a:t>アップ</a:t>
            </a:r>
            <a:r>
              <a:rPr kumimoji="1" lang="en-US" altLang="ja-JP" sz="700" dirty="0" smtClean="0"/>
              <a:t>※</a:t>
            </a:r>
            <a:endParaRPr kumimoji="1" lang="ja-JP" altLang="en-US" sz="700" dirty="0"/>
          </a:p>
        </p:txBody>
      </p:sp>
      <p:sp>
        <p:nvSpPr>
          <p:cNvPr id="20" name="楕円 19"/>
          <p:cNvSpPr/>
          <p:nvPr/>
        </p:nvSpPr>
        <p:spPr>
          <a:xfrm>
            <a:off x="2475156" y="91676"/>
            <a:ext cx="803563" cy="50480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smtClean="0"/>
              <a:t>耐風強度</a:t>
            </a:r>
            <a:endParaRPr kumimoji="1" lang="en-US" altLang="ja-JP" sz="700" dirty="0" smtClean="0"/>
          </a:p>
          <a:p>
            <a:pPr algn="ctr"/>
            <a:r>
              <a:rPr kumimoji="1" lang="ja-JP" altLang="en-US" sz="1000" dirty="0" smtClean="0"/>
              <a:t>９％</a:t>
            </a:r>
            <a:endParaRPr kumimoji="1" lang="en-US" altLang="ja-JP" sz="1000" dirty="0" smtClean="0"/>
          </a:p>
          <a:p>
            <a:pPr algn="ctr"/>
            <a:r>
              <a:rPr kumimoji="1" lang="ja-JP" altLang="en-US" sz="700" dirty="0" smtClean="0"/>
              <a:t>アップ</a:t>
            </a:r>
            <a:r>
              <a:rPr kumimoji="1" lang="en-US" altLang="ja-JP" sz="700" dirty="0" smtClean="0"/>
              <a:t>※</a:t>
            </a:r>
            <a:endParaRPr kumimoji="1" lang="ja-JP" altLang="en-US" sz="700" dirty="0"/>
          </a:p>
        </p:txBody>
      </p:sp>
      <p:sp>
        <p:nvSpPr>
          <p:cNvPr id="21" name="角丸四角形 20"/>
          <p:cNvSpPr/>
          <p:nvPr/>
        </p:nvSpPr>
        <p:spPr>
          <a:xfrm>
            <a:off x="4202924" y="2446542"/>
            <a:ext cx="1801091" cy="277091"/>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chemeClr val="tx1"/>
                </a:solidFill>
              </a:rPr>
              <a:t>参考設置価格　約</a:t>
            </a:r>
            <a:r>
              <a:rPr kumimoji="1" lang="ja-JP" altLang="en-US" sz="1000" dirty="0">
                <a:solidFill>
                  <a:schemeClr val="tx1"/>
                </a:solidFill>
              </a:rPr>
              <a:t>７</a:t>
            </a:r>
            <a:r>
              <a:rPr kumimoji="1" lang="ja-JP" altLang="en-US" sz="1000" dirty="0" smtClean="0">
                <a:solidFill>
                  <a:schemeClr val="tx1"/>
                </a:solidFill>
              </a:rPr>
              <a:t>万円</a:t>
            </a:r>
            <a:endParaRPr kumimoji="1" lang="ja-JP" altLang="en-US" sz="1000" dirty="0">
              <a:solidFill>
                <a:schemeClr val="tx1"/>
              </a:solidFill>
            </a:endParaRPr>
          </a:p>
        </p:txBody>
      </p:sp>
      <p:sp>
        <p:nvSpPr>
          <p:cNvPr id="16" name="テキスト ボックス 15"/>
          <p:cNvSpPr txBox="1"/>
          <p:nvPr/>
        </p:nvSpPr>
        <p:spPr>
          <a:xfrm>
            <a:off x="57836" y="2804648"/>
            <a:ext cx="2127903" cy="338554"/>
          </a:xfrm>
          <a:prstGeom prst="rect">
            <a:avLst/>
          </a:prstGeom>
          <a:noFill/>
        </p:spPr>
        <p:txBody>
          <a:bodyPr wrap="square" rtlCol="0">
            <a:spAutoFit/>
          </a:bodyPr>
          <a:lstStyle/>
          <a:p>
            <a:r>
              <a:rPr kumimoji="1" lang="ja-JP" altLang="en-US" sz="1600" b="1" dirty="0"/>
              <a:t>３</a:t>
            </a:r>
            <a:r>
              <a:rPr kumimoji="1" lang="ja-JP" altLang="en-US" sz="1600" b="1" dirty="0" smtClean="0"/>
              <a:t>　外部補強金具</a:t>
            </a:r>
            <a:endParaRPr kumimoji="1" lang="ja-JP" altLang="en-US" sz="1600" b="1" dirty="0"/>
          </a:p>
        </p:txBody>
      </p:sp>
      <p:pic>
        <p:nvPicPr>
          <p:cNvPr id="3" name="図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03613" y="3161078"/>
            <a:ext cx="1640817" cy="1191100"/>
          </a:xfrm>
          <a:prstGeom prst="rect">
            <a:avLst/>
          </a:prstGeom>
        </p:spPr>
      </p:pic>
      <p:pic>
        <p:nvPicPr>
          <p:cNvPr id="4" name="図 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0022" y="3163294"/>
            <a:ext cx="1596313" cy="1195396"/>
          </a:xfrm>
          <a:prstGeom prst="rect">
            <a:avLst/>
          </a:prstGeom>
        </p:spPr>
      </p:pic>
      <p:sp>
        <p:nvSpPr>
          <p:cNvPr id="23" name="楕円 22"/>
          <p:cNvSpPr/>
          <p:nvPr/>
        </p:nvSpPr>
        <p:spPr>
          <a:xfrm>
            <a:off x="2410547" y="2798707"/>
            <a:ext cx="803563" cy="50480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smtClean="0"/>
              <a:t>耐風強度</a:t>
            </a:r>
            <a:endParaRPr kumimoji="1" lang="en-US" altLang="ja-JP" sz="700" dirty="0" smtClean="0"/>
          </a:p>
          <a:p>
            <a:pPr algn="ctr"/>
            <a:r>
              <a:rPr kumimoji="1" lang="ja-JP" altLang="en-US" sz="1000" dirty="0" smtClean="0"/>
              <a:t>２０％</a:t>
            </a:r>
            <a:endParaRPr kumimoji="1" lang="en-US" altLang="ja-JP" sz="1000" dirty="0" smtClean="0"/>
          </a:p>
          <a:p>
            <a:pPr algn="ctr"/>
            <a:r>
              <a:rPr kumimoji="1" lang="ja-JP" altLang="en-US" sz="700" dirty="0" smtClean="0"/>
              <a:t>アップ</a:t>
            </a:r>
            <a:r>
              <a:rPr kumimoji="1" lang="en-US" altLang="ja-JP" sz="700" dirty="0" smtClean="0"/>
              <a:t>※</a:t>
            </a:r>
            <a:endParaRPr kumimoji="1" lang="ja-JP" altLang="en-US" sz="700" dirty="0"/>
          </a:p>
        </p:txBody>
      </p:sp>
      <p:sp>
        <p:nvSpPr>
          <p:cNvPr id="24" name="テキスト ボックス 23"/>
          <p:cNvSpPr txBox="1"/>
          <p:nvPr/>
        </p:nvSpPr>
        <p:spPr>
          <a:xfrm>
            <a:off x="116927" y="4344822"/>
            <a:ext cx="3249005" cy="707886"/>
          </a:xfrm>
          <a:prstGeom prst="rect">
            <a:avLst/>
          </a:prstGeom>
          <a:noFill/>
        </p:spPr>
        <p:txBody>
          <a:bodyPr wrap="square" rtlCol="0">
            <a:spAutoFit/>
          </a:bodyPr>
          <a:lstStyle/>
          <a:p>
            <a:r>
              <a:rPr kumimoji="1" lang="ja-JP" altLang="en-US" sz="1000" dirty="0" smtClean="0"/>
              <a:t>側面の風からハウスを守るためハウス外部に設置する補強部材です。補強ピッチは</a:t>
            </a:r>
            <a:r>
              <a:rPr kumimoji="1" lang="en-US" altLang="ja-JP" sz="1000" dirty="0" smtClean="0"/>
              <a:t>6</a:t>
            </a:r>
            <a:r>
              <a:rPr kumimoji="1" lang="ja-JP" altLang="en-US" sz="1000" dirty="0" err="1" smtClean="0"/>
              <a:t>ｍ</a:t>
            </a:r>
            <a:r>
              <a:rPr kumimoji="1" lang="ja-JP" altLang="en-US" sz="1000" dirty="0" smtClean="0"/>
              <a:t>が標準です。ハウス全体の</a:t>
            </a:r>
            <a:r>
              <a:rPr kumimoji="1" lang="ja-JP" altLang="en-US" sz="1000" dirty="0"/>
              <a:t>耐力</a:t>
            </a:r>
            <a:r>
              <a:rPr kumimoji="1" lang="ja-JP" altLang="en-US" sz="1000" dirty="0" smtClean="0"/>
              <a:t>が約</a:t>
            </a:r>
            <a:r>
              <a:rPr kumimoji="1" lang="en-US" altLang="ja-JP" sz="1000" dirty="0" smtClean="0"/>
              <a:t>20</a:t>
            </a:r>
            <a:r>
              <a:rPr kumimoji="1" lang="ja-JP" altLang="en-US" sz="1000" dirty="0" smtClean="0"/>
              <a:t>％アップします</a:t>
            </a:r>
            <a:r>
              <a:rPr kumimoji="1" lang="en-US" altLang="ja-JP" sz="1000" dirty="0" smtClean="0"/>
              <a:t>(※)</a:t>
            </a:r>
            <a:r>
              <a:rPr kumimoji="1" lang="ja-JP" altLang="en-US" sz="1000" dirty="0" err="1" smtClean="0"/>
              <a:t>。</a:t>
            </a:r>
            <a:r>
              <a:rPr kumimoji="1" lang="ja-JP" altLang="en-US" sz="1000" dirty="0" smtClean="0"/>
              <a:t>埋め込みパイプは地中に</a:t>
            </a:r>
            <a:r>
              <a:rPr kumimoji="1" lang="en-US" altLang="ja-JP" sz="1000" dirty="0" smtClean="0"/>
              <a:t>50</a:t>
            </a:r>
            <a:r>
              <a:rPr kumimoji="1" lang="ja-JP" altLang="en-US" sz="1000" dirty="0" smtClean="0"/>
              <a:t>㎝打ち込みます。</a:t>
            </a:r>
            <a:endParaRPr kumimoji="1" lang="ja-JP" altLang="en-US" sz="1000" dirty="0"/>
          </a:p>
        </p:txBody>
      </p:sp>
      <p:sp>
        <p:nvSpPr>
          <p:cNvPr id="26" name="角丸四角形 25"/>
          <p:cNvSpPr/>
          <p:nvPr/>
        </p:nvSpPr>
        <p:spPr>
          <a:xfrm>
            <a:off x="748718" y="5027748"/>
            <a:ext cx="1801091" cy="277091"/>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chemeClr val="tx1"/>
                </a:solidFill>
              </a:rPr>
              <a:t>参考設置価格　約４万円</a:t>
            </a:r>
            <a:endParaRPr kumimoji="1" lang="ja-JP" altLang="en-US" sz="1000" dirty="0">
              <a:solidFill>
                <a:schemeClr val="tx1"/>
              </a:solidFill>
            </a:endParaRPr>
          </a:p>
        </p:txBody>
      </p:sp>
      <p:sp>
        <p:nvSpPr>
          <p:cNvPr id="27" name="テキスト ボックス 26"/>
          <p:cNvSpPr txBox="1"/>
          <p:nvPr/>
        </p:nvSpPr>
        <p:spPr>
          <a:xfrm>
            <a:off x="3592595" y="2799391"/>
            <a:ext cx="2755333" cy="338554"/>
          </a:xfrm>
          <a:prstGeom prst="rect">
            <a:avLst/>
          </a:prstGeom>
          <a:noFill/>
        </p:spPr>
        <p:txBody>
          <a:bodyPr wrap="square" rtlCol="0">
            <a:spAutoFit/>
          </a:bodyPr>
          <a:lstStyle/>
          <a:p>
            <a:r>
              <a:rPr kumimoji="1" lang="ja-JP" altLang="en-US" sz="1600" b="1" dirty="0" smtClean="0"/>
              <a:t>４　タイバー（補助筋）</a:t>
            </a:r>
            <a:endParaRPr kumimoji="1" lang="ja-JP" altLang="en-US" sz="1600" b="1" dirty="0"/>
          </a:p>
        </p:txBody>
      </p:sp>
      <p:pic>
        <p:nvPicPr>
          <p:cNvPr id="28" name="図 2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31021" y="5594183"/>
            <a:ext cx="1607690" cy="1014139"/>
          </a:xfrm>
          <a:prstGeom prst="rect">
            <a:avLst/>
          </a:prstGeom>
        </p:spPr>
      </p:pic>
      <p:pic>
        <p:nvPicPr>
          <p:cNvPr id="30" name="図 29"/>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716367" y="5595696"/>
            <a:ext cx="1217767" cy="1019322"/>
          </a:xfrm>
          <a:prstGeom prst="rect">
            <a:avLst/>
          </a:prstGeom>
        </p:spPr>
      </p:pic>
      <p:sp>
        <p:nvSpPr>
          <p:cNvPr id="31" name="テキスト ボックス 30"/>
          <p:cNvSpPr txBox="1"/>
          <p:nvPr/>
        </p:nvSpPr>
        <p:spPr>
          <a:xfrm>
            <a:off x="85975" y="5280834"/>
            <a:ext cx="2127903" cy="338554"/>
          </a:xfrm>
          <a:prstGeom prst="rect">
            <a:avLst/>
          </a:prstGeom>
          <a:noFill/>
        </p:spPr>
        <p:txBody>
          <a:bodyPr wrap="square" rtlCol="0">
            <a:spAutoFit/>
          </a:bodyPr>
          <a:lstStyle/>
          <a:p>
            <a:r>
              <a:rPr kumimoji="1" lang="ja-JP" altLang="en-US" sz="1600" b="1" dirty="0" smtClean="0"/>
              <a:t>５　妻面の補強</a:t>
            </a:r>
            <a:endParaRPr kumimoji="1" lang="ja-JP" altLang="en-US" sz="1600" b="1" dirty="0"/>
          </a:p>
        </p:txBody>
      </p:sp>
      <p:sp>
        <p:nvSpPr>
          <p:cNvPr id="33" name="テキスト ボックス 32"/>
          <p:cNvSpPr txBox="1"/>
          <p:nvPr/>
        </p:nvSpPr>
        <p:spPr>
          <a:xfrm>
            <a:off x="79911" y="7646836"/>
            <a:ext cx="4316207" cy="338554"/>
          </a:xfrm>
          <a:prstGeom prst="rect">
            <a:avLst/>
          </a:prstGeom>
          <a:noFill/>
        </p:spPr>
        <p:txBody>
          <a:bodyPr wrap="square" rtlCol="0">
            <a:spAutoFit/>
          </a:bodyPr>
          <a:lstStyle/>
          <a:p>
            <a:r>
              <a:rPr kumimoji="1" lang="ja-JP" altLang="en-US" sz="1600" b="1" dirty="0" smtClean="0"/>
              <a:t>６　根がらみ等　裾</a:t>
            </a:r>
            <a:r>
              <a:rPr kumimoji="1" lang="en-US" altLang="ja-JP" sz="1600" b="1" dirty="0" smtClean="0"/>
              <a:t>(</a:t>
            </a:r>
            <a:r>
              <a:rPr kumimoji="1" lang="ja-JP" altLang="en-US" sz="1600" b="1" dirty="0" err="1" smtClean="0"/>
              <a:t>すそ</a:t>
            </a:r>
            <a:r>
              <a:rPr kumimoji="1" lang="en-US" altLang="ja-JP" sz="1600" b="1" dirty="0" smtClean="0"/>
              <a:t>)</a:t>
            </a:r>
            <a:r>
              <a:rPr kumimoji="1" lang="ja-JP" altLang="en-US" sz="1600" b="1" dirty="0" smtClean="0"/>
              <a:t>部分の補強</a:t>
            </a:r>
            <a:endParaRPr kumimoji="1" lang="ja-JP" altLang="en-US" sz="1600" b="1" dirty="0"/>
          </a:p>
        </p:txBody>
      </p:sp>
      <p:pic>
        <p:nvPicPr>
          <p:cNvPr id="40" name="図 39"/>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173585" y="3184476"/>
            <a:ext cx="1437484" cy="1038629"/>
          </a:xfrm>
          <a:prstGeom prst="rect">
            <a:avLst/>
          </a:prstGeom>
        </p:spPr>
      </p:pic>
      <p:sp>
        <p:nvSpPr>
          <p:cNvPr id="41" name="楕円 40"/>
          <p:cNvSpPr/>
          <p:nvPr/>
        </p:nvSpPr>
        <p:spPr>
          <a:xfrm>
            <a:off x="5841080" y="2852084"/>
            <a:ext cx="803563" cy="50480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smtClean="0"/>
              <a:t>耐風強度</a:t>
            </a:r>
            <a:endParaRPr kumimoji="1" lang="en-US" altLang="ja-JP" sz="700" dirty="0" smtClean="0"/>
          </a:p>
          <a:p>
            <a:pPr algn="ctr"/>
            <a:r>
              <a:rPr kumimoji="1" lang="ja-JP" altLang="en-US" sz="1000" dirty="0" smtClean="0"/>
              <a:t>６％</a:t>
            </a:r>
            <a:endParaRPr kumimoji="1" lang="en-US" altLang="ja-JP" sz="1000" dirty="0" smtClean="0"/>
          </a:p>
          <a:p>
            <a:pPr algn="ctr"/>
            <a:r>
              <a:rPr kumimoji="1" lang="ja-JP" altLang="en-US" sz="700" dirty="0" smtClean="0"/>
              <a:t>アップ</a:t>
            </a:r>
            <a:r>
              <a:rPr kumimoji="1" lang="en-US" altLang="ja-JP" sz="700" dirty="0" smtClean="0"/>
              <a:t>※</a:t>
            </a:r>
            <a:endParaRPr kumimoji="1" lang="ja-JP" altLang="en-US" sz="700" dirty="0"/>
          </a:p>
        </p:txBody>
      </p:sp>
      <p:sp>
        <p:nvSpPr>
          <p:cNvPr id="42" name="テキスト ボックス 41"/>
          <p:cNvSpPr txBox="1"/>
          <p:nvPr/>
        </p:nvSpPr>
        <p:spPr>
          <a:xfrm>
            <a:off x="3519178" y="4248621"/>
            <a:ext cx="3239569" cy="707886"/>
          </a:xfrm>
          <a:prstGeom prst="rect">
            <a:avLst/>
          </a:prstGeom>
          <a:noFill/>
        </p:spPr>
        <p:txBody>
          <a:bodyPr wrap="square" rtlCol="0">
            <a:spAutoFit/>
          </a:bodyPr>
          <a:lstStyle/>
          <a:p>
            <a:r>
              <a:rPr kumimoji="1" lang="ja-JP" altLang="en-US" sz="1000" dirty="0" smtClean="0"/>
              <a:t>側面からの被害を防止します。軒から棟の高さを</a:t>
            </a:r>
            <a:r>
              <a:rPr kumimoji="1" lang="ja-JP" altLang="en-US" sz="1000" dirty="0" err="1" smtClean="0"/>
              <a:t>ｆ</a:t>
            </a:r>
            <a:r>
              <a:rPr kumimoji="1" lang="ja-JP" altLang="en-US" sz="1000" dirty="0" smtClean="0"/>
              <a:t>とすると、軒から</a:t>
            </a:r>
            <a:r>
              <a:rPr kumimoji="1" lang="en-US" altLang="ja-JP" sz="1000" dirty="0" smtClean="0"/>
              <a:t>f/4</a:t>
            </a:r>
            <a:r>
              <a:rPr kumimoji="1" lang="ja-JP" altLang="en-US" sz="1000" dirty="0" smtClean="0"/>
              <a:t>の位置にタイバーを取り付けると効果的です。２</a:t>
            </a:r>
            <a:r>
              <a:rPr kumimoji="1" lang="en-US" altLang="ja-JP" sz="1000" dirty="0" smtClean="0"/>
              <a:t>m</a:t>
            </a:r>
            <a:r>
              <a:rPr kumimoji="1" lang="ja-JP" altLang="en-US" sz="1000" dirty="0" smtClean="0"/>
              <a:t>ピッチで設置した場合、約６％の耐力がアップします</a:t>
            </a:r>
            <a:r>
              <a:rPr kumimoji="1" lang="en-US" altLang="ja-JP" sz="1000" dirty="0" smtClean="0"/>
              <a:t>(※</a:t>
            </a:r>
            <a:r>
              <a:rPr kumimoji="1" lang="ja-JP" altLang="en-US" sz="1000" dirty="0" smtClean="0"/>
              <a:t>）。</a:t>
            </a:r>
            <a:endParaRPr kumimoji="1" lang="ja-JP" altLang="en-US" sz="1000" dirty="0"/>
          </a:p>
        </p:txBody>
      </p:sp>
      <p:sp>
        <p:nvSpPr>
          <p:cNvPr id="43" name="角丸四角形 42"/>
          <p:cNvSpPr/>
          <p:nvPr/>
        </p:nvSpPr>
        <p:spPr>
          <a:xfrm>
            <a:off x="4225037" y="5022474"/>
            <a:ext cx="1801091" cy="277091"/>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chemeClr val="tx1"/>
                </a:solidFill>
              </a:rPr>
              <a:t>参考設置価格　約</a:t>
            </a:r>
            <a:r>
              <a:rPr kumimoji="1" lang="en-US" altLang="ja-JP" sz="1000" dirty="0" smtClean="0">
                <a:solidFill>
                  <a:schemeClr val="tx1"/>
                </a:solidFill>
              </a:rPr>
              <a:t>10</a:t>
            </a:r>
            <a:r>
              <a:rPr kumimoji="1" lang="ja-JP" altLang="en-US" sz="1000" dirty="0" smtClean="0">
                <a:solidFill>
                  <a:schemeClr val="tx1"/>
                </a:solidFill>
              </a:rPr>
              <a:t>万円</a:t>
            </a:r>
            <a:endParaRPr kumimoji="1" lang="ja-JP" altLang="en-US" sz="1000" dirty="0">
              <a:solidFill>
                <a:schemeClr val="tx1"/>
              </a:solidFill>
            </a:endParaRPr>
          </a:p>
        </p:txBody>
      </p:sp>
      <p:sp>
        <p:nvSpPr>
          <p:cNvPr id="44" name="楕円 43"/>
          <p:cNvSpPr/>
          <p:nvPr/>
        </p:nvSpPr>
        <p:spPr>
          <a:xfrm>
            <a:off x="2314496" y="5380592"/>
            <a:ext cx="803563" cy="50480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smtClean="0"/>
              <a:t>耐風強度</a:t>
            </a:r>
            <a:endParaRPr kumimoji="1" lang="en-US" altLang="ja-JP" sz="700" dirty="0" smtClean="0"/>
          </a:p>
          <a:p>
            <a:pPr algn="ctr"/>
            <a:r>
              <a:rPr kumimoji="1" lang="ja-JP" altLang="en-US" sz="1000" dirty="0" smtClean="0"/>
              <a:t>３０％</a:t>
            </a:r>
            <a:endParaRPr kumimoji="1" lang="en-US" altLang="ja-JP" sz="1000" dirty="0" smtClean="0"/>
          </a:p>
          <a:p>
            <a:pPr algn="ctr"/>
            <a:r>
              <a:rPr kumimoji="1" lang="ja-JP" altLang="en-US" sz="700" dirty="0" smtClean="0"/>
              <a:t>アップ</a:t>
            </a:r>
            <a:r>
              <a:rPr kumimoji="1" lang="en-US" altLang="ja-JP" sz="700" dirty="0" smtClean="0"/>
              <a:t>※</a:t>
            </a:r>
            <a:endParaRPr kumimoji="1" lang="ja-JP" altLang="en-US" sz="700" dirty="0"/>
          </a:p>
        </p:txBody>
      </p:sp>
      <p:sp>
        <p:nvSpPr>
          <p:cNvPr id="45" name="テキスト ボックス 44"/>
          <p:cNvSpPr txBox="1"/>
          <p:nvPr/>
        </p:nvSpPr>
        <p:spPr>
          <a:xfrm>
            <a:off x="131022" y="6635636"/>
            <a:ext cx="3147698" cy="553998"/>
          </a:xfrm>
          <a:prstGeom prst="rect">
            <a:avLst/>
          </a:prstGeom>
          <a:noFill/>
        </p:spPr>
        <p:txBody>
          <a:bodyPr wrap="square" rtlCol="0">
            <a:spAutoFit/>
          </a:bodyPr>
          <a:lstStyle/>
          <a:p>
            <a:r>
              <a:rPr kumimoji="1" lang="ja-JP" altLang="en-US" sz="1000" dirty="0" smtClean="0"/>
              <a:t>妻面のドアが破られ、風によりハウス全体が上部に浮き上がらないようカンヌキを設置します。</a:t>
            </a:r>
            <a:endParaRPr kumimoji="1" lang="en-US" altLang="ja-JP" sz="1000" dirty="0" smtClean="0"/>
          </a:p>
          <a:p>
            <a:r>
              <a:rPr kumimoji="1" lang="ja-JP" altLang="en-US" sz="1000" dirty="0" smtClean="0"/>
              <a:t>設置</a:t>
            </a:r>
            <a:r>
              <a:rPr kumimoji="1" lang="ja-JP" altLang="en-US" sz="1000" dirty="0"/>
              <a:t>する</a:t>
            </a:r>
            <a:r>
              <a:rPr kumimoji="1" lang="ja-JP" altLang="en-US" sz="1000" dirty="0" smtClean="0"/>
              <a:t>と耐力が約</a:t>
            </a:r>
            <a:r>
              <a:rPr kumimoji="1" lang="en-US" altLang="ja-JP" sz="1000" dirty="0" smtClean="0"/>
              <a:t>30</a:t>
            </a:r>
            <a:r>
              <a:rPr kumimoji="1" lang="ja-JP" altLang="en-US" sz="1000" dirty="0" smtClean="0"/>
              <a:t>％アップします</a:t>
            </a:r>
            <a:r>
              <a:rPr kumimoji="1" lang="en-US" altLang="ja-JP" sz="1000" dirty="0" smtClean="0"/>
              <a:t>(※</a:t>
            </a:r>
            <a:r>
              <a:rPr kumimoji="1" lang="ja-JP" altLang="en-US" sz="1000" dirty="0" smtClean="0"/>
              <a:t>）。</a:t>
            </a:r>
            <a:endParaRPr kumimoji="1" lang="ja-JP" altLang="en-US" sz="1000" dirty="0"/>
          </a:p>
        </p:txBody>
      </p:sp>
      <p:sp>
        <p:nvSpPr>
          <p:cNvPr id="46" name="テキスト ボックス 45"/>
          <p:cNvSpPr txBox="1"/>
          <p:nvPr/>
        </p:nvSpPr>
        <p:spPr>
          <a:xfrm>
            <a:off x="3477957" y="6651051"/>
            <a:ext cx="3166686" cy="707886"/>
          </a:xfrm>
          <a:prstGeom prst="rect">
            <a:avLst/>
          </a:prstGeom>
          <a:noFill/>
        </p:spPr>
        <p:txBody>
          <a:bodyPr wrap="square" rtlCol="0">
            <a:spAutoFit/>
          </a:bodyPr>
          <a:lstStyle/>
          <a:p>
            <a:r>
              <a:rPr kumimoji="1" lang="ja-JP" altLang="en-US" sz="1000" dirty="0" smtClean="0"/>
              <a:t>妻面に近い</a:t>
            </a:r>
            <a:r>
              <a:rPr kumimoji="1" lang="en-US" altLang="ja-JP" sz="1000" dirty="0" smtClean="0"/>
              <a:t>1</a:t>
            </a:r>
            <a:r>
              <a:rPr kumimoji="1" lang="ja-JP" altLang="en-US" sz="1000" dirty="0" smtClean="0"/>
              <a:t>スパン分</a:t>
            </a:r>
            <a:r>
              <a:rPr kumimoji="1" lang="en-US" altLang="ja-JP" sz="1000" dirty="0" smtClean="0"/>
              <a:t>(</a:t>
            </a:r>
            <a:r>
              <a:rPr kumimoji="1" lang="ja-JP" altLang="en-US" sz="1000" dirty="0" smtClean="0"/>
              <a:t>２～３ｍ</a:t>
            </a:r>
            <a:r>
              <a:rPr kumimoji="1" lang="en-US" altLang="ja-JP" sz="1000" dirty="0" smtClean="0"/>
              <a:t>)</a:t>
            </a:r>
            <a:r>
              <a:rPr kumimoji="1" lang="ja-JP" altLang="en-US" sz="1000" dirty="0" err="1" smtClean="0"/>
              <a:t>に寒冷紗を</a:t>
            </a:r>
            <a:r>
              <a:rPr kumimoji="1" lang="ja-JP" altLang="en-US" sz="1000" dirty="0" smtClean="0"/>
              <a:t>張るとビニールが破れにくくなります。パッカーやスプリング等の併用も有効です。また妻面に近い部分にパイプを追加することにより補強する方法もあります。</a:t>
            </a:r>
            <a:endParaRPr kumimoji="1" lang="ja-JP" altLang="en-US" sz="1000" dirty="0"/>
          </a:p>
        </p:txBody>
      </p:sp>
      <p:sp>
        <p:nvSpPr>
          <p:cNvPr id="50" name="テキスト ボックス 49"/>
          <p:cNvSpPr txBox="1"/>
          <p:nvPr/>
        </p:nvSpPr>
        <p:spPr>
          <a:xfrm>
            <a:off x="131021" y="9022378"/>
            <a:ext cx="3155117" cy="707886"/>
          </a:xfrm>
          <a:prstGeom prst="rect">
            <a:avLst/>
          </a:prstGeom>
          <a:noFill/>
        </p:spPr>
        <p:txBody>
          <a:bodyPr wrap="square" rtlCol="0">
            <a:spAutoFit/>
          </a:bodyPr>
          <a:lstStyle/>
          <a:p>
            <a:r>
              <a:rPr kumimoji="1" lang="ja-JP" altLang="en-US" sz="1000" dirty="0"/>
              <a:t>地盤面下</a:t>
            </a:r>
            <a:r>
              <a:rPr kumimoji="1" lang="en-US" altLang="ja-JP" sz="1000" dirty="0"/>
              <a:t>10</a:t>
            </a:r>
            <a:r>
              <a:rPr kumimoji="1" lang="ja-JP" altLang="en-US" sz="1000" dirty="0"/>
              <a:t>㎝付近に根がらみ直管と各アーチパイプを部品等で</a:t>
            </a:r>
            <a:r>
              <a:rPr kumimoji="1" lang="ja-JP" altLang="en-US" sz="1000" dirty="0" smtClean="0"/>
              <a:t>固定します。根がらみを取り付けないハウスと比較して、ハウス全体の耐力が約</a:t>
            </a:r>
            <a:r>
              <a:rPr kumimoji="1" lang="en-US" altLang="ja-JP" sz="1000" dirty="0" smtClean="0"/>
              <a:t>10</a:t>
            </a:r>
            <a:r>
              <a:rPr kumimoji="1" lang="ja-JP" altLang="en-US" sz="1000" dirty="0" smtClean="0"/>
              <a:t>％アップします</a:t>
            </a:r>
            <a:r>
              <a:rPr kumimoji="1" lang="en-US" altLang="ja-JP" sz="1000" dirty="0" smtClean="0"/>
              <a:t>(※)</a:t>
            </a:r>
            <a:r>
              <a:rPr kumimoji="1" lang="ja-JP" altLang="en-US" sz="1000" dirty="0" err="1" smtClean="0"/>
              <a:t>。</a:t>
            </a:r>
            <a:endParaRPr kumimoji="1" lang="ja-JP" altLang="en-US" sz="1000" dirty="0"/>
          </a:p>
        </p:txBody>
      </p:sp>
      <p:sp>
        <p:nvSpPr>
          <p:cNvPr id="51" name="テキスト ボックス 50"/>
          <p:cNvSpPr txBox="1"/>
          <p:nvPr/>
        </p:nvSpPr>
        <p:spPr>
          <a:xfrm>
            <a:off x="3355890" y="9146338"/>
            <a:ext cx="1966413" cy="707886"/>
          </a:xfrm>
          <a:prstGeom prst="rect">
            <a:avLst/>
          </a:prstGeom>
          <a:noFill/>
        </p:spPr>
        <p:txBody>
          <a:bodyPr wrap="square" rtlCol="0">
            <a:spAutoFit/>
          </a:bodyPr>
          <a:lstStyle/>
          <a:p>
            <a:r>
              <a:rPr kumimoji="1" lang="ja-JP" altLang="en-US" sz="1000" dirty="0" smtClean="0"/>
              <a:t>ハウス内側の裾部分にらせん杭等で固定した直管パイプを設置し、アーチパイプと固定することも有効です。</a:t>
            </a:r>
            <a:endParaRPr kumimoji="1" lang="ja-JP" altLang="en-US" sz="1000" dirty="0"/>
          </a:p>
        </p:txBody>
      </p:sp>
      <p:sp>
        <p:nvSpPr>
          <p:cNvPr id="53" name="角丸四角形 52"/>
          <p:cNvSpPr/>
          <p:nvPr/>
        </p:nvSpPr>
        <p:spPr>
          <a:xfrm>
            <a:off x="306458" y="7214986"/>
            <a:ext cx="2816661" cy="277237"/>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chemeClr val="tx1"/>
                </a:solidFill>
              </a:rPr>
              <a:t>カンヌキの参考設置価格　約</a:t>
            </a:r>
            <a:r>
              <a:rPr kumimoji="1" lang="en-US" altLang="ja-JP" sz="1000" dirty="0" smtClean="0">
                <a:solidFill>
                  <a:schemeClr val="tx1"/>
                </a:solidFill>
              </a:rPr>
              <a:t>1</a:t>
            </a:r>
            <a:r>
              <a:rPr kumimoji="1" lang="ja-JP" altLang="en-US" sz="1000" dirty="0" smtClean="0">
                <a:solidFill>
                  <a:schemeClr val="tx1"/>
                </a:solidFill>
              </a:rPr>
              <a:t>万円</a:t>
            </a:r>
            <a:r>
              <a:rPr kumimoji="1" lang="en-US" altLang="ja-JP" sz="1000" dirty="0" smtClean="0">
                <a:solidFill>
                  <a:schemeClr val="tx1"/>
                </a:solidFill>
              </a:rPr>
              <a:t>(1</a:t>
            </a:r>
            <a:r>
              <a:rPr kumimoji="1" lang="ja-JP" altLang="en-US" sz="1000" dirty="0" smtClean="0">
                <a:solidFill>
                  <a:schemeClr val="tx1"/>
                </a:solidFill>
              </a:rPr>
              <a:t>か所）</a:t>
            </a:r>
            <a:endParaRPr kumimoji="1" lang="ja-JP" altLang="en-US" sz="1000" dirty="0">
              <a:solidFill>
                <a:schemeClr val="tx1"/>
              </a:solidFill>
            </a:endParaRPr>
          </a:p>
        </p:txBody>
      </p:sp>
      <p:grpSp>
        <p:nvGrpSpPr>
          <p:cNvPr id="121" name="グループ化 120"/>
          <p:cNvGrpSpPr/>
          <p:nvPr/>
        </p:nvGrpSpPr>
        <p:grpSpPr>
          <a:xfrm>
            <a:off x="3317486" y="5635584"/>
            <a:ext cx="2409661" cy="1016704"/>
            <a:chOff x="4207155" y="5788050"/>
            <a:chExt cx="2223165" cy="937050"/>
          </a:xfrm>
        </p:grpSpPr>
        <p:grpSp>
          <p:nvGrpSpPr>
            <p:cNvPr id="92" name="グループ化 91"/>
            <p:cNvGrpSpPr/>
            <p:nvPr/>
          </p:nvGrpSpPr>
          <p:grpSpPr>
            <a:xfrm>
              <a:off x="4207155" y="5788050"/>
              <a:ext cx="2223165" cy="852806"/>
              <a:chOff x="2454401" y="2700527"/>
              <a:chExt cx="2982088" cy="1251586"/>
            </a:xfrm>
          </p:grpSpPr>
          <p:sp>
            <p:nvSpPr>
              <p:cNvPr id="93" name="object 2"/>
              <p:cNvSpPr/>
              <p:nvPr/>
            </p:nvSpPr>
            <p:spPr>
              <a:xfrm>
                <a:off x="4935473" y="2700527"/>
                <a:ext cx="486918" cy="886968"/>
              </a:xfrm>
              <a:prstGeom prst="rect">
                <a:avLst/>
              </a:prstGeom>
              <a:blipFill>
                <a:blip r:embed="rId10"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94" name="object 3"/>
              <p:cNvSpPr/>
              <p:nvPr/>
            </p:nvSpPr>
            <p:spPr>
              <a:xfrm>
                <a:off x="4935473" y="2700527"/>
                <a:ext cx="487045" cy="887094"/>
              </a:xfrm>
              <a:custGeom>
                <a:avLst/>
                <a:gdLst/>
                <a:ahLst/>
                <a:cxnLst/>
                <a:rect l="l" t="t" r="r" b="b"/>
                <a:pathLst>
                  <a:path w="487045" h="887095">
                    <a:moveTo>
                      <a:pt x="236220" y="886968"/>
                    </a:moveTo>
                    <a:lnTo>
                      <a:pt x="236220" y="457962"/>
                    </a:lnTo>
                    <a:lnTo>
                      <a:pt x="200406" y="300228"/>
                    </a:lnTo>
                    <a:lnTo>
                      <a:pt x="143256" y="171450"/>
                    </a:lnTo>
                    <a:lnTo>
                      <a:pt x="0" y="35814"/>
                    </a:lnTo>
                    <a:lnTo>
                      <a:pt x="272034" y="0"/>
                    </a:lnTo>
                    <a:lnTo>
                      <a:pt x="386334" y="128778"/>
                    </a:lnTo>
                    <a:lnTo>
                      <a:pt x="457962" y="272034"/>
                    </a:lnTo>
                    <a:lnTo>
                      <a:pt x="472440" y="450342"/>
                    </a:lnTo>
                    <a:lnTo>
                      <a:pt x="486918" y="864870"/>
                    </a:lnTo>
                    <a:lnTo>
                      <a:pt x="236220" y="886968"/>
                    </a:lnTo>
                    <a:close/>
                  </a:path>
                </a:pathLst>
              </a:custGeom>
              <a:ln w="7150">
                <a:solidFill>
                  <a:srgbClr val="000000"/>
                </a:solidFill>
              </a:ln>
            </p:spPr>
            <p:txBody>
              <a:bodyPr wrap="square" lIns="0" tIns="0" rIns="0" bIns="0" rtlCol="0"/>
              <a:lstStyle/>
              <a:p>
                <a:endParaRPr/>
              </a:p>
            </p:txBody>
          </p:sp>
          <p:sp>
            <p:nvSpPr>
              <p:cNvPr id="95" name="object 4"/>
              <p:cNvSpPr/>
              <p:nvPr/>
            </p:nvSpPr>
            <p:spPr>
              <a:xfrm>
                <a:off x="2754629" y="2936748"/>
                <a:ext cx="579120" cy="1014983"/>
              </a:xfrm>
              <a:prstGeom prst="rect">
                <a:avLst/>
              </a:prstGeom>
              <a:blipFill>
                <a:blip r:embed="rId11"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96" name="object 5"/>
              <p:cNvSpPr/>
              <p:nvPr/>
            </p:nvSpPr>
            <p:spPr>
              <a:xfrm>
                <a:off x="2754629" y="2936748"/>
                <a:ext cx="579120" cy="1015365"/>
              </a:xfrm>
              <a:custGeom>
                <a:avLst/>
                <a:gdLst/>
                <a:ahLst/>
                <a:cxnLst/>
                <a:rect l="l" t="t" r="r" b="b"/>
                <a:pathLst>
                  <a:path w="579120" h="1015364">
                    <a:moveTo>
                      <a:pt x="214884" y="1014983"/>
                    </a:moveTo>
                    <a:lnTo>
                      <a:pt x="228600" y="521969"/>
                    </a:lnTo>
                    <a:lnTo>
                      <a:pt x="214884" y="429005"/>
                    </a:lnTo>
                    <a:lnTo>
                      <a:pt x="207264" y="349757"/>
                    </a:lnTo>
                    <a:lnTo>
                      <a:pt x="192786" y="278891"/>
                    </a:lnTo>
                    <a:lnTo>
                      <a:pt x="157734" y="192785"/>
                    </a:lnTo>
                    <a:lnTo>
                      <a:pt x="107442" y="121157"/>
                    </a:lnTo>
                    <a:lnTo>
                      <a:pt x="71628" y="70865"/>
                    </a:lnTo>
                    <a:lnTo>
                      <a:pt x="0" y="28193"/>
                    </a:lnTo>
                    <a:lnTo>
                      <a:pt x="343662" y="0"/>
                    </a:lnTo>
                    <a:lnTo>
                      <a:pt x="386334" y="57149"/>
                    </a:lnTo>
                    <a:lnTo>
                      <a:pt x="450342" y="135635"/>
                    </a:lnTo>
                    <a:lnTo>
                      <a:pt x="507492" y="228599"/>
                    </a:lnTo>
                    <a:lnTo>
                      <a:pt x="550926" y="342899"/>
                    </a:lnTo>
                    <a:lnTo>
                      <a:pt x="564642" y="421385"/>
                    </a:lnTo>
                    <a:lnTo>
                      <a:pt x="564642" y="478535"/>
                    </a:lnTo>
                    <a:lnTo>
                      <a:pt x="579120" y="957833"/>
                    </a:lnTo>
                    <a:lnTo>
                      <a:pt x="200406" y="1008125"/>
                    </a:lnTo>
                  </a:path>
                </a:pathLst>
              </a:custGeom>
              <a:ln w="7150">
                <a:solidFill>
                  <a:srgbClr val="000000"/>
                </a:solidFill>
              </a:ln>
            </p:spPr>
            <p:txBody>
              <a:bodyPr wrap="square" lIns="0" tIns="0" rIns="0" bIns="0" rtlCol="0"/>
              <a:lstStyle/>
              <a:p>
                <a:endParaRPr/>
              </a:p>
            </p:txBody>
          </p:sp>
          <p:sp>
            <p:nvSpPr>
              <p:cNvPr id="97" name="object 6"/>
              <p:cNvSpPr/>
              <p:nvPr/>
            </p:nvSpPr>
            <p:spPr>
              <a:xfrm>
                <a:off x="2458029" y="2970276"/>
                <a:ext cx="526415" cy="967105"/>
              </a:xfrm>
              <a:custGeom>
                <a:avLst/>
                <a:gdLst/>
                <a:ahLst/>
                <a:cxnLst/>
                <a:rect l="l" t="t" r="r" b="b"/>
                <a:pathLst>
                  <a:path w="526414" h="967104">
                    <a:moveTo>
                      <a:pt x="3230" y="728472"/>
                    </a:moveTo>
                    <a:lnTo>
                      <a:pt x="1418" y="673441"/>
                    </a:lnTo>
                    <a:lnTo>
                      <a:pt x="261" y="618780"/>
                    </a:lnTo>
                    <a:lnTo>
                      <a:pt x="0" y="564860"/>
                    </a:lnTo>
                    <a:lnTo>
                      <a:pt x="877" y="512051"/>
                    </a:lnTo>
                    <a:lnTo>
                      <a:pt x="3134" y="460724"/>
                    </a:lnTo>
                    <a:lnTo>
                      <a:pt x="7015" y="411248"/>
                    </a:lnTo>
                    <a:lnTo>
                      <a:pt x="12761" y="363994"/>
                    </a:lnTo>
                    <a:lnTo>
                      <a:pt x="20615" y="319332"/>
                    </a:lnTo>
                    <a:lnTo>
                      <a:pt x="30819" y="277633"/>
                    </a:lnTo>
                    <a:lnTo>
                      <a:pt x="43616" y="239268"/>
                    </a:lnTo>
                    <a:lnTo>
                      <a:pt x="67982" y="187345"/>
                    </a:lnTo>
                    <a:lnTo>
                      <a:pt x="98680" y="137582"/>
                    </a:lnTo>
                    <a:lnTo>
                      <a:pt x="133829" y="92230"/>
                    </a:lnTo>
                    <a:lnTo>
                      <a:pt x="171552" y="53544"/>
                    </a:lnTo>
                    <a:lnTo>
                      <a:pt x="209967" y="23775"/>
                    </a:lnTo>
                    <a:lnTo>
                      <a:pt x="247196" y="5176"/>
                    </a:lnTo>
                    <a:lnTo>
                      <a:pt x="281360" y="0"/>
                    </a:lnTo>
                    <a:lnTo>
                      <a:pt x="310476" y="7335"/>
                    </a:lnTo>
                    <a:lnTo>
                      <a:pt x="372282" y="49974"/>
                    </a:lnTo>
                    <a:lnTo>
                      <a:pt x="402899" y="83724"/>
                    </a:lnTo>
                    <a:lnTo>
                      <a:pt x="431944" y="124725"/>
                    </a:lnTo>
                    <a:lnTo>
                      <a:pt x="458382" y="172200"/>
                    </a:lnTo>
                    <a:lnTo>
                      <a:pt x="481176" y="225371"/>
                    </a:lnTo>
                    <a:lnTo>
                      <a:pt x="499292" y="283464"/>
                    </a:lnTo>
                    <a:lnTo>
                      <a:pt x="513447" y="358515"/>
                    </a:lnTo>
                    <a:lnTo>
                      <a:pt x="518341" y="400074"/>
                    </a:lnTo>
                    <a:lnTo>
                      <a:pt x="521938" y="444030"/>
                    </a:lnTo>
                    <a:lnTo>
                      <a:pt x="524359" y="490162"/>
                    </a:lnTo>
                    <a:lnTo>
                      <a:pt x="525724" y="538249"/>
                    </a:lnTo>
                    <a:lnTo>
                      <a:pt x="526152" y="588073"/>
                    </a:lnTo>
                    <a:lnTo>
                      <a:pt x="525764" y="639413"/>
                    </a:lnTo>
                    <a:lnTo>
                      <a:pt x="524679" y="692049"/>
                    </a:lnTo>
                    <a:lnTo>
                      <a:pt x="523018" y="745762"/>
                    </a:lnTo>
                    <a:lnTo>
                      <a:pt x="520900" y="800331"/>
                    </a:lnTo>
                    <a:lnTo>
                      <a:pt x="518446" y="855537"/>
                    </a:lnTo>
                    <a:lnTo>
                      <a:pt x="515775" y="911159"/>
                    </a:lnTo>
                    <a:lnTo>
                      <a:pt x="513008" y="966978"/>
                    </a:lnTo>
                  </a:path>
                </a:pathLst>
              </a:custGeom>
              <a:ln w="14300">
                <a:solidFill>
                  <a:srgbClr val="000000"/>
                </a:solidFill>
              </a:ln>
            </p:spPr>
            <p:txBody>
              <a:bodyPr wrap="square" lIns="0" tIns="0" rIns="0" bIns="0" rtlCol="0"/>
              <a:lstStyle/>
              <a:p>
                <a:endParaRPr/>
              </a:p>
            </p:txBody>
          </p:sp>
          <p:sp>
            <p:nvSpPr>
              <p:cNvPr id="98" name="object 7"/>
              <p:cNvSpPr/>
              <p:nvPr/>
            </p:nvSpPr>
            <p:spPr>
              <a:xfrm>
                <a:off x="2454401" y="3694176"/>
                <a:ext cx="521970" cy="250825"/>
              </a:xfrm>
              <a:custGeom>
                <a:avLst/>
                <a:gdLst/>
                <a:ahLst/>
                <a:cxnLst/>
                <a:rect l="l" t="t" r="r" b="b"/>
                <a:pathLst>
                  <a:path w="521969" h="250825">
                    <a:moveTo>
                      <a:pt x="0" y="0"/>
                    </a:moveTo>
                    <a:lnTo>
                      <a:pt x="521970" y="250697"/>
                    </a:lnTo>
                  </a:path>
                </a:pathLst>
              </a:custGeom>
              <a:ln w="14300">
                <a:solidFill>
                  <a:srgbClr val="000000"/>
                </a:solidFill>
              </a:ln>
            </p:spPr>
            <p:txBody>
              <a:bodyPr wrap="square" lIns="0" tIns="0" rIns="0" bIns="0" rtlCol="0"/>
              <a:lstStyle/>
              <a:p>
                <a:endParaRPr/>
              </a:p>
            </p:txBody>
          </p:sp>
          <p:sp>
            <p:nvSpPr>
              <p:cNvPr id="99" name="object 8"/>
              <p:cNvSpPr/>
              <p:nvPr/>
            </p:nvSpPr>
            <p:spPr>
              <a:xfrm>
                <a:off x="2718816" y="2700527"/>
                <a:ext cx="2510155" cy="272415"/>
              </a:xfrm>
              <a:custGeom>
                <a:avLst/>
                <a:gdLst/>
                <a:ahLst/>
                <a:cxnLst/>
                <a:rect l="l" t="t" r="r" b="b"/>
                <a:pathLst>
                  <a:path w="2510154" h="272414">
                    <a:moveTo>
                      <a:pt x="0" y="272033"/>
                    </a:moveTo>
                    <a:lnTo>
                      <a:pt x="2510028" y="0"/>
                    </a:lnTo>
                  </a:path>
                </a:pathLst>
              </a:custGeom>
              <a:ln w="14300">
                <a:solidFill>
                  <a:srgbClr val="000000"/>
                </a:solidFill>
              </a:ln>
            </p:spPr>
            <p:txBody>
              <a:bodyPr wrap="square" lIns="0" tIns="0" rIns="0" bIns="0" rtlCol="0"/>
              <a:lstStyle/>
              <a:p>
                <a:endParaRPr/>
              </a:p>
            </p:txBody>
          </p:sp>
          <p:sp>
            <p:nvSpPr>
              <p:cNvPr id="100" name="object 9"/>
              <p:cNvSpPr/>
              <p:nvPr/>
            </p:nvSpPr>
            <p:spPr>
              <a:xfrm>
                <a:off x="2969514" y="3558540"/>
                <a:ext cx="2466975" cy="379095"/>
              </a:xfrm>
              <a:custGeom>
                <a:avLst/>
                <a:gdLst/>
                <a:ahLst/>
                <a:cxnLst/>
                <a:rect l="l" t="t" r="r" b="b"/>
                <a:pathLst>
                  <a:path w="2466975" h="379095">
                    <a:moveTo>
                      <a:pt x="0" y="378714"/>
                    </a:moveTo>
                    <a:lnTo>
                      <a:pt x="2466594" y="0"/>
                    </a:lnTo>
                  </a:path>
                </a:pathLst>
              </a:custGeom>
              <a:ln w="14300">
                <a:solidFill>
                  <a:srgbClr val="000000"/>
                </a:solidFill>
              </a:ln>
            </p:spPr>
            <p:txBody>
              <a:bodyPr wrap="square" lIns="0" tIns="0" rIns="0" bIns="0" rtlCol="0"/>
              <a:lstStyle/>
              <a:p>
                <a:endParaRPr/>
              </a:p>
            </p:txBody>
          </p:sp>
          <p:sp>
            <p:nvSpPr>
              <p:cNvPr id="101" name="object 10"/>
              <p:cNvSpPr/>
              <p:nvPr/>
            </p:nvSpPr>
            <p:spPr>
              <a:xfrm>
                <a:off x="5221985" y="2707385"/>
                <a:ext cx="207645" cy="851535"/>
              </a:xfrm>
              <a:custGeom>
                <a:avLst/>
                <a:gdLst/>
                <a:ahLst/>
                <a:cxnLst/>
                <a:rect l="l" t="t" r="r" b="b"/>
                <a:pathLst>
                  <a:path w="207645" h="851535">
                    <a:moveTo>
                      <a:pt x="0" y="0"/>
                    </a:moveTo>
                    <a:lnTo>
                      <a:pt x="30591" y="35456"/>
                    </a:lnTo>
                    <a:lnTo>
                      <a:pt x="60542" y="72498"/>
                    </a:lnTo>
                    <a:lnTo>
                      <a:pt x="89213" y="111967"/>
                    </a:lnTo>
                    <a:lnTo>
                      <a:pt x="115966" y="154701"/>
                    </a:lnTo>
                    <a:lnTo>
                      <a:pt x="140159" y="201541"/>
                    </a:lnTo>
                    <a:lnTo>
                      <a:pt x="161153" y="253326"/>
                    </a:lnTo>
                    <a:lnTo>
                      <a:pt x="178308" y="310896"/>
                    </a:lnTo>
                    <a:lnTo>
                      <a:pt x="186900" y="353449"/>
                    </a:lnTo>
                    <a:lnTo>
                      <a:pt x="193352" y="402622"/>
                    </a:lnTo>
                    <a:lnTo>
                      <a:pt x="197980" y="456645"/>
                    </a:lnTo>
                    <a:lnTo>
                      <a:pt x="201100" y="513749"/>
                    </a:lnTo>
                    <a:lnTo>
                      <a:pt x="203028" y="572165"/>
                    </a:lnTo>
                    <a:lnTo>
                      <a:pt x="204080" y="630125"/>
                    </a:lnTo>
                    <a:lnTo>
                      <a:pt x="204573" y="685858"/>
                    </a:lnTo>
                    <a:lnTo>
                      <a:pt x="204821" y="737597"/>
                    </a:lnTo>
                    <a:lnTo>
                      <a:pt x="205142" y="783572"/>
                    </a:lnTo>
                    <a:lnTo>
                      <a:pt x="205851" y="822014"/>
                    </a:lnTo>
                    <a:lnTo>
                      <a:pt x="207264" y="851154"/>
                    </a:lnTo>
                  </a:path>
                </a:pathLst>
              </a:custGeom>
              <a:ln w="14300">
                <a:solidFill>
                  <a:srgbClr val="000000"/>
                </a:solidFill>
              </a:ln>
            </p:spPr>
            <p:txBody>
              <a:bodyPr wrap="square" lIns="0" tIns="0" rIns="0" bIns="0" rtlCol="0"/>
              <a:lstStyle/>
              <a:p>
                <a:endParaRPr/>
              </a:p>
            </p:txBody>
          </p:sp>
          <p:sp>
            <p:nvSpPr>
              <p:cNvPr id="102" name="object 11"/>
              <p:cNvSpPr/>
              <p:nvPr/>
            </p:nvSpPr>
            <p:spPr>
              <a:xfrm>
                <a:off x="3984497" y="2843783"/>
                <a:ext cx="249554" cy="879475"/>
              </a:xfrm>
              <a:custGeom>
                <a:avLst/>
                <a:gdLst/>
                <a:ahLst/>
                <a:cxnLst/>
                <a:rect l="l" t="t" r="r" b="b"/>
                <a:pathLst>
                  <a:path w="249554" h="879475">
                    <a:moveTo>
                      <a:pt x="0" y="0"/>
                    </a:moveTo>
                    <a:lnTo>
                      <a:pt x="32204" y="31849"/>
                    </a:lnTo>
                    <a:lnTo>
                      <a:pt x="63900" y="64912"/>
                    </a:lnTo>
                    <a:lnTo>
                      <a:pt x="94578" y="99762"/>
                    </a:lnTo>
                    <a:lnTo>
                      <a:pt x="123729" y="136969"/>
                    </a:lnTo>
                    <a:lnTo>
                      <a:pt x="150844" y="177105"/>
                    </a:lnTo>
                    <a:lnTo>
                      <a:pt x="175414" y="220741"/>
                    </a:lnTo>
                    <a:lnTo>
                      <a:pt x="196930" y="268450"/>
                    </a:lnTo>
                    <a:lnTo>
                      <a:pt x="214884" y="320802"/>
                    </a:lnTo>
                    <a:lnTo>
                      <a:pt x="225111" y="364743"/>
                    </a:lnTo>
                    <a:lnTo>
                      <a:pt x="232773" y="415544"/>
                    </a:lnTo>
                    <a:lnTo>
                      <a:pt x="238250" y="471374"/>
                    </a:lnTo>
                    <a:lnTo>
                      <a:pt x="241924" y="530401"/>
                    </a:lnTo>
                    <a:lnTo>
                      <a:pt x="244176" y="590796"/>
                    </a:lnTo>
                    <a:lnTo>
                      <a:pt x="245386" y="650727"/>
                    </a:lnTo>
                    <a:lnTo>
                      <a:pt x="245938" y="708364"/>
                    </a:lnTo>
                    <a:lnTo>
                      <a:pt x="246211" y="761875"/>
                    </a:lnTo>
                    <a:lnTo>
                      <a:pt x="246587" y="809430"/>
                    </a:lnTo>
                    <a:lnTo>
                      <a:pt x="247447" y="849198"/>
                    </a:lnTo>
                    <a:lnTo>
                      <a:pt x="249174" y="879347"/>
                    </a:lnTo>
                  </a:path>
                </a:pathLst>
              </a:custGeom>
              <a:ln w="9537">
                <a:solidFill>
                  <a:srgbClr val="000000"/>
                </a:solidFill>
              </a:ln>
            </p:spPr>
            <p:txBody>
              <a:bodyPr wrap="square" lIns="0" tIns="0" rIns="0" bIns="0" rtlCol="0"/>
              <a:lstStyle/>
              <a:p>
                <a:endParaRPr/>
              </a:p>
            </p:txBody>
          </p:sp>
          <p:sp>
            <p:nvSpPr>
              <p:cNvPr id="103" name="object 12"/>
              <p:cNvSpPr/>
              <p:nvPr/>
            </p:nvSpPr>
            <p:spPr>
              <a:xfrm>
                <a:off x="4628388" y="2764535"/>
                <a:ext cx="248920" cy="880110"/>
              </a:xfrm>
              <a:custGeom>
                <a:avLst/>
                <a:gdLst/>
                <a:ahLst/>
                <a:cxnLst/>
                <a:rect l="l" t="t" r="r" b="b"/>
                <a:pathLst>
                  <a:path w="248920" h="880110">
                    <a:moveTo>
                      <a:pt x="0" y="0"/>
                    </a:moveTo>
                    <a:lnTo>
                      <a:pt x="32172" y="31850"/>
                    </a:lnTo>
                    <a:lnTo>
                      <a:pt x="63781" y="64924"/>
                    </a:lnTo>
                    <a:lnTo>
                      <a:pt x="94337" y="99802"/>
                    </a:lnTo>
                    <a:lnTo>
                      <a:pt x="123348" y="137064"/>
                    </a:lnTo>
                    <a:lnTo>
                      <a:pt x="150323" y="177291"/>
                    </a:lnTo>
                    <a:lnTo>
                      <a:pt x="174771" y="221063"/>
                    </a:lnTo>
                    <a:lnTo>
                      <a:pt x="196201" y="268960"/>
                    </a:lnTo>
                    <a:lnTo>
                      <a:pt x="214122" y="321564"/>
                    </a:lnTo>
                    <a:lnTo>
                      <a:pt x="224521" y="365505"/>
                    </a:lnTo>
                    <a:lnTo>
                      <a:pt x="232289" y="416306"/>
                    </a:lnTo>
                    <a:lnTo>
                      <a:pt x="237818" y="472136"/>
                    </a:lnTo>
                    <a:lnTo>
                      <a:pt x="241499" y="531163"/>
                    </a:lnTo>
                    <a:lnTo>
                      <a:pt x="243723" y="591558"/>
                    </a:lnTo>
                    <a:lnTo>
                      <a:pt x="244882" y="651489"/>
                    </a:lnTo>
                    <a:lnTo>
                      <a:pt x="245368" y="709126"/>
                    </a:lnTo>
                    <a:lnTo>
                      <a:pt x="245572" y="762637"/>
                    </a:lnTo>
                    <a:lnTo>
                      <a:pt x="245887" y="810192"/>
                    </a:lnTo>
                    <a:lnTo>
                      <a:pt x="246703" y="849960"/>
                    </a:lnTo>
                    <a:lnTo>
                      <a:pt x="248411" y="880110"/>
                    </a:lnTo>
                  </a:path>
                </a:pathLst>
              </a:custGeom>
              <a:ln w="9537">
                <a:solidFill>
                  <a:srgbClr val="000000"/>
                </a:solidFill>
              </a:ln>
            </p:spPr>
            <p:txBody>
              <a:bodyPr wrap="square" lIns="0" tIns="0" rIns="0" bIns="0" rtlCol="0"/>
              <a:lstStyle/>
              <a:p>
                <a:endParaRPr/>
              </a:p>
            </p:txBody>
          </p:sp>
          <p:sp>
            <p:nvSpPr>
              <p:cNvPr id="104" name="object 13"/>
              <p:cNvSpPr/>
              <p:nvPr/>
            </p:nvSpPr>
            <p:spPr>
              <a:xfrm>
                <a:off x="3377184" y="2900933"/>
                <a:ext cx="276225" cy="929640"/>
              </a:xfrm>
              <a:custGeom>
                <a:avLst/>
                <a:gdLst/>
                <a:ahLst/>
                <a:cxnLst/>
                <a:rect l="l" t="t" r="r" b="b"/>
                <a:pathLst>
                  <a:path w="276225" h="929639">
                    <a:moveTo>
                      <a:pt x="0" y="0"/>
                    </a:moveTo>
                    <a:lnTo>
                      <a:pt x="35624" y="33603"/>
                    </a:lnTo>
                    <a:lnTo>
                      <a:pt x="70687" y="68520"/>
                    </a:lnTo>
                    <a:lnTo>
                      <a:pt x="104624" y="105347"/>
                    </a:lnTo>
                    <a:lnTo>
                      <a:pt x="136874" y="144684"/>
                    </a:lnTo>
                    <a:lnTo>
                      <a:pt x="166873" y="187129"/>
                    </a:lnTo>
                    <a:lnTo>
                      <a:pt x="194059" y="233279"/>
                    </a:lnTo>
                    <a:lnTo>
                      <a:pt x="217870" y="283733"/>
                    </a:lnTo>
                    <a:lnTo>
                      <a:pt x="237744" y="339090"/>
                    </a:lnTo>
                    <a:lnTo>
                      <a:pt x="248403" y="381370"/>
                    </a:lnTo>
                    <a:lnTo>
                      <a:pt x="256599" y="429877"/>
                    </a:lnTo>
                    <a:lnTo>
                      <a:pt x="262663" y="483119"/>
                    </a:lnTo>
                    <a:lnTo>
                      <a:pt x="266925" y="539608"/>
                    </a:lnTo>
                    <a:lnTo>
                      <a:pt x="269716" y="597854"/>
                    </a:lnTo>
                    <a:lnTo>
                      <a:pt x="271367" y="656367"/>
                    </a:lnTo>
                    <a:lnTo>
                      <a:pt x="272208" y="713658"/>
                    </a:lnTo>
                    <a:lnTo>
                      <a:pt x="272570" y="768237"/>
                    </a:lnTo>
                    <a:lnTo>
                      <a:pt x="272784" y="818614"/>
                    </a:lnTo>
                    <a:lnTo>
                      <a:pt x="273180" y="863300"/>
                    </a:lnTo>
                    <a:lnTo>
                      <a:pt x="274090" y="900805"/>
                    </a:lnTo>
                    <a:lnTo>
                      <a:pt x="275844" y="929640"/>
                    </a:lnTo>
                  </a:path>
                </a:pathLst>
              </a:custGeom>
              <a:ln w="9537">
                <a:solidFill>
                  <a:srgbClr val="000000"/>
                </a:solidFill>
              </a:ln>
            </p:spPr>
            <p:txBody>
              <a:bodyPr wrap="square" lIns="0" tIns="0" rIns="0" bIns="0" rtlCol="0"/>
              <a:lstStyle/>
              <a:p>
                <a:endParaRPr/>
              </a:p>
            </p:txBody>
          </p:sp>
          <p:sp>
            <p:nvSpPr>
              <p:cNvPr id="105" name="object 14"/>
              <p:cNvSpPr/>
              <p:nvPr/>
            </p:nvSpPr>
            <p:spPr>
              <a:xfrm>
                <a:off x="3083814" y="2929127"/>
                <a:ext cx="255270" cy="944244"/>
              </a:xfrm>
              <a:custGeom>
                <a:avLst/>
                <a:gdLst/>
                <a:ahLst/>
                <a:cxnLst/>
                <a:rect l="l" t="t" r="r" b="b"/>
                <a:pathLst>
                  <a:path w="255270" h="944245">
                    <a:moveTo>
                      <a:pt x="0" y="0"/>
                    </a:moveTo>
                    <a:lnTo>
                      <a:pt x="33027" y="34176"/>
                    </a:lnTo>
                    <a:lnTo>
                      <a:pt x="65484" y="69675"/>
                    </a:lnTo>
                    <a:lnTo>
                      <a:pt x="96869" y="107102"/>
                    </a:lnTo>
                    <a:lnTo>
                      <a:pt x="126682" y="147066"/>
                    </a:lnTo>
                    <a:lnTo>
                      <a:pt x="154424" y="190172"/>
                    </a:lnTo>
                    <a:lnTo>
                      <a:pt x="179593" y="237029"/>
                    </a:lnTo>
                    <a:lnTo>
                      <a:pt x="201691" y="288244"/>
                    </a:lnTo>
                    <a:lnTo>
                      <a:pt x="220218" y="344424"/>
                    </a:lnTo>
                    <a:lnTo>
                      <a:pt x="230031" y="387495"/>
                    </a:lnTo>
                    <a:lnTo>
                      <a:pt x="237578" y="436841"/>
                    </a:lnTo>
                    <a:lnTo>
                      <a:pt x="243161" y="490954"/>
                    </a:lnTo>
                    <a:lnTo>
                      <a:pt x="247085" y="548329"/>
                    </a:lnTo>
                    <a:lnTo>
                      <a:pt x="249655" y="607461"/>
                    </a:lnTo>
                    <a:lnTo>
                      <a:pt x="251174" y="666845"/>
                    </a:lnTo>
                    <a:lnTo>
                      <a:pt x="251947" y="724974"/>
                    </a:lnTo>
                    <a:lnTo>
                      <a:pt x="252278" y="780344"/>
                    </a:lnTo>
                    <a:lnTo>
                      <a:pt x="252472" y="831449"/>
                    </a:lnTo>
                    <a:lnTo>
                      <a:pt x="252832" y="876783"/>
                    </a:lnTo>
                    <a:lnTo>
                      <a:pt x="253663" y="914841"/>
                    </a:lnTo>
                    <a:lnTo>
                      <a:pt x="255270" y="944118"/>
                    </a:lnTo>
                  </a:path>
                </a:pathLst>
              </a:custGeom>
              <a:ln w="9537">
                <a:solidFill>
                  <a:srgbClr val="000000"/>
                </a:solidFill>
              </a:ln>
            </p:spPr>
            <p:txBody>
              <a:bodyPr wrap="square" lIns="0" tIns="0" rIns="0" bIns="0" rtlCol="0"/>
              <a:lstStyle/>
              <a:p>
                <a:endParaRPr/>
              </a:p>
            </p:txBody>
          </p:sp>
          <p:sp>
            <p:nvSpPr>
              <p:cNvPr id="106" name="object 15"/>
              <p:cNvSpPr/>
              <p:nvPr/>
            </p:nvSpPr>
            <p:spPr>
              <a:xfrm>
                <a:off x="3669791" y="2865120"/>
                <a:ext cx="262890" cy="901065"/>
              </a:xfrm>
              <a:custGeom>
                <a:avLst/>
                <a:gdLst/>
                <a:ahLst/>
                <a:cxnLst/>
                <a:rect l="l" t="t" r="r" b="b"/>
                <a:pathLst>
                  <a:path w="262889" h="901064">
                    <a:moveTo>
                      <a:pt x="0" y="0"/>
                    </a:moveTo>
                    <a:lnTo>
                      <a:pt x="33916" y="32457"/>
                    </a:lnTo>
                    <a:lnTo>
                      <a:pt x="67306" y="66210"/>
                    </a:lnTo>
                    <a:lnTo>
                      <a:pt x="99641" y="101838"/>
                    </a:lnTo>
                    <a:lnTo>
                      <a:pt x="130397" y="139922"/>
                    </a:lnTo>
                    <a:lnTo>
                      <a:pt x="159045" y="181041"/>
                    </a:lnTo>
                    <a:lnTo>
                      <a:pt x="185058" y="225778"/>
                    </a:lnTo>
                    <a:lnTo>
                      <a:pt x="207911" y="274711"/>
                    </a:lnTo>
                    <a:lnTo>
                      <a:pt x="227076" y="328422"/>
                    </a:lnTo>
                    <a:lnTo>
                      <a:pt x="237837" y="373661"/>
                    </a:lnTo>
                    <a:lnTo>
                      <a:pt x="245871" y="425843"/>
                    </a:lnTo>
                    <a:lnTo>
                      <a:pt x="251586" y="483105"/>
                    </a:lnTo>
                    <a:lnTo>
                      <a:pt x="255391" y="543586"/>
                    </a:lnTo>
                    <a:lnTo>
                      <a:pt x="257696" y="605424"/>
                    </a:lnTo>
                    <a:lnTo>
                      <a:pt x="258908" y="666756"/>
                    </a:lnTo>
                    <a:lnTo>
                      <a:pt x="259436" y="725722"/>
                    </a:lnTo>
                    <a:lnTo>
                      <a:pt x="259690" y="780460"/>
                    </a:lnTo>
                    <a:lnTo>
                      <a:pt x="260077" y="829107"/>
                    </a:lnTo>
                    <a:lnTo>
                      <a:pt x="261008" y="869802"/>
                    </a:lnTo>
                    <a:lnTo>
                      <a:pt x="262890" y="900684"/>
                    </a:lnTo>
                  </a:path>
                </a:pathLst>
              </a:custGeom>
              <a:ln w="9537">
                <a:solidFill>
                  <a:srgbClr val="000000"/>
                </a:solidFill>
              </a:ln>
            </p:spPr>
            <p:txBody>
              <a:bodyPr wrap="square" lIns="0" tIns="0" rIns="0" bIns="0" rtlCol="0"/>
              <a:lstStyle/>
              <a:p>
                <a:endParaRPr/>
              </a:p>
            </p:txBody>
          </p:sp>
          <p:sp>
            <p:nvSpPr>
              <p:cNvPr id="107" name="object 16"/>
              <p:cNvSpPr/>
              <p:nvPr/>
            </p:nvSpPr>
            <p:spPr>
              <a:xfrm>
                <a:off x="4299203" y="2786633"/>
                <a:ext cx="262890" cy="908050"/>
              </a:xfrm>
              <a:custGeom>
                <a:avLst/>
                <a:gdLst/>
                <a:ahLst/>
                <a:cxnLst/>
                <a:rect l="l" t="t" r="r" b="b"/>
                <a:pathLst>
                  <a:path w="262889" h="908050">
                    <a:moveTo>
                      <a:pt x="0" y="0"/>
                    </a:moveTo>
                    <a:lnTo>
                      <a:pt x="33914" y="32745"/>
                    </a:lnTo>
                    <a:lnTo>
                      <a:pt x="67294" y="66794"/>
                    </a:lnTo>
                    <a:lnTo>
                      <a:pt x="99601" y="102736"/>
                    </a:lnTo>
                    <a:lnTo>
                      <a:pt x="130302" y="141160"/>
                    </a:lnTo>
                    <a:lnTo>
                      <a:pt x="158859" y="182656"/>
                    </a:lnTo>
                    <a:lnTo>
                      <a:pt x="184737" y="227814"/>
                    </a:lnTo>
                    <a:lnTo>
                      <a:pt x="207400" y="277222"/>
                    </a:lnTo>
                    <a:lnTo>
                      <a:pt x="226314" y="331470"/>
                    </a:lnTo>
                    <a:lnTo>
                      <a:pt x="237264" y="376781"/>
                    </a:lnTo>
                    <a:lnTo>
                      <a:pt x="245453" y="429161"/>
                    </a:lnTo>
                    <a:lnTo>
                      <a:pt x="251293" y="486725"/>
                    </a:lnTo>
                    <a:lnTo>
                      <a:pt x="255195" y="547587"/>
                    </a:lnTo>
                    <a:lnTo>
                      <a:pt x="257572" y="609860"/>
                    </a:lnTo>
                    <a:lnTo>
                      <a:pt x="258836" y="671659"/>
                    </a:lnTo>
                    <a:lnTo>
                      <a:pt x="259400" y="731099"/>
                    </a:lnTo>
                    <a:lnTo>
                      <a:pt x="259674" y="786292"/>
                    </a:lnTo>
                    <a:lnTo>
                      <a:pt x="260073" y="835355"/>
                    </a:lnTo>
                    <a:lnTo>
                      <a:pt x="261007" y="876400"/>
                    </a:lnTo>
                    <a:lnTo>
                      <a:pt x="262890" y="907541"/>
                    </a:lnTo>
                  </a:path>
                </a:pathLst>
              </a:custGeom>
              <a:ln w="9537">
                <a:solidFill>
                  <a:srgbClr val="000000"/>
                </a:solidFill>
              </a:ln>
            </p:spPr>
            <p:txBody>
              <a:bodyPr wrap="square" lIns="0" tIns="0" rIns="0" bIns="0" rtlCol="0"/>
              <a:lstStyle/>
              <a:p>
                <a:endParaRPr/>
              </a:p>
            </p:txBody>
          </p:sp>
          <p:sp>
            <p:nvSpPr>
              <p:cNvPr id="108" name="object 17"/>
              <p:cNvSpPr/>
              <p:nvPr/>
            </p:nvSpPr>
            <p:spPr>
              <a:xfrm>
                <a:off x="4935473" y="2721864"/>
                <a:ext cx="249554" cy="879475"/>
              </a:xfrm>
              <a:custGeom>
                <a:avLst/>
                <a:gdLst/>
                <a:ahLst/>
                <a:cxnLst/>
                <a:rect l="l" t="t" r="r" b="b"/>
                <a:pathLst>
                  <a:path w="249554" h="879475">
                    <a:moveTo>
                      <a:pt x="0" y="0"/>
                    </a:moveTo>
                    <a:lnTo>
                      <a:pt x="32204" y="31850"/>
                    </a:lnTo>
                    <a:lnTo>
                      <a:pt x="63900" y="64924"/>
                    </a:lnTo>
                    <a:lnTo>
                      <a:pt x="94578" y="99802"/>
                    </a:lnTo>
                    <a:lnTo>
                      <a:pt x="123729" y="137064"/>
                    </a:lnTo>
                    <a:lnTo>
                      <a:pt x="150844" y="177291"/>
                    </a:lnTo>
                    <a:lnTo>
                      <a:pt x="175414" y="221063"/>
                    </a:lnTo>
                    <a:lnTo>
                      <a:pt x="196930" y="268960"/>
                    </a:lnTo>
                    <a:lnTo>
                      <a:pt x="214884" y="321564"/>
                    </a:lnTo>
                    <a:lnTo>
                      <a:pt x="225111" y="365487"/>
                    </a:lnTo>
                    <a:lnTo>
                      <a:pt x="232773" y="416239"/>
                    </a:lnTo>
                    <a:lnTo>
                      <a:pt x="238250" y="471996"/>
                    </a:lnTo>
                    <a:lnTo>
                      <a:pt x="241924" y="530934"/>
                    </a:lnTo>
                    <a:lnTo>
                      <a:pt x="244176" y="591229"/>
                    </a:lnTo>
                    <a:lnTo>
                      <a:pt x="245386" y="651057"/>
                    </a:lnTo>
                    <a:lnTo>
                      <a:pt x="245938" y="708593"/>
                    </a:lnTo>
                    <a:lnTo>
                      <a:pt x="246211" y="762014"/>
                    </a:lnTo>
                    <a:lnTo>
                      <a:pt x="246587" y="809497"/>
                    </a:lnTo>
                    <a:lnTo>
                      <a:pt x="247447" y="849216"/>
                    </a:lnTo>
                    <a:lnTo>
                      <a:pt x="249174" y="879347"/>
                    </a:lnTo>
                  </a:path>
                </a:pathLst>
              </a:custGeom>
              <a:ln w="9537">
                <a:solidFill>
                  <a:srgbClr val="000000"/>
                </a:solidFill>
              </a:ln>
            </p:spPr>
            <p:txBody>
              <a:bodyPr wrap="square" lIns="0" tIns="0" rIns="0" bIns="0" rtlCol="0"/>
              <a:lstStyle/>
              <a:p>
                <a:endParaRPr/>
              </a:p>
            </p:txBody>
          </p:sp>
          <p:sp>
            <p:nvSpPr>
              <p:cNvPr id="109" name="object 18"/>
              <p:cNvSpPr/>
              <p:nvPr/>
            </p:nvSpPr>
            <p:spPr>
              <a:xfrm>
                <a:off x="2604516" y="3300984"/>
                <a:ext cx="21590" cy="464820"/>
              </a:xfrm>
              <a:custGeom>
                <a:avLst/>
                <a:gdLst/>
                <a:ahLst/>
                <a:cxnLst/>
                <a:rect l="l" t="t" r="r" b="b"/>
                <a:pathLst>
                  <a:path w="21589" h="464820">
                    <a:moveTo>
                      <a:pt x="0" y="464820"/>
                    </a:moveTo>
                    <a:lnTo>
                      <a:pt x="21336" y="0"/>
                    </a:lnTo>
                  </a:path>
                </a:pathLst>
              </a:custGeom>
              <a:ln w="7150">
                <a:solidFill>
                  <a:srgbClr val="000000"/>
                </a:solidFill>
              </a:ln>
            </p:spPr>
            <p:txBody>
              <a:bodyPr wrap="square" lIns="0" tIns="0" rIns="0" bIns="0" rtlCol="0"/>
              <a:lstStyle/>
              <a:p>
                <a:endParaRPr/>
              </a:p>
            </p:txBody>
          </p:sp>
          <p:sp>
            <p:nvSpPr>
              <p:cNvPr id="110" name="object 19"/>
              <p:cNvSpPr/>
              <p:nvPr/>
            </p:nvSpPr>
            <p:spPr>
              <a:xfrm>
                <a:off x="2819400" y="3401567"/>
                <a:ext cx="21590" cy="464184"/>
              </a:xfrm>
              <a:custGeom>
                <a:avLst/>
                <a:gdLst/>
                <a:ahLst/>
                <a:cxnLst/>
                <a:rect l="l" t="t" r="r" b="b"/>
                <a:pathLst>
                  <a:path w="21589" h="464185">
                    <a:moveTo>
                      <a:pt x="0" y="464057"/>
                    </a:moveTo>
                    <a:lnTo>
                      <a:pt x="21336" y="0"/>
                    </a:lnTo>
                  </a:path>
                </a:pathLst>
              </a:custGeom>
              <a:ln w="7150">
                <a:solidFill>
                  <a:srgbClr val="000000"/>
                </a:solidFill>
              </a:ln>
            </p:spPr>
            <p:txBody>
              <a:bodyPr wrap="square" lIns="0" tIns="0" rIns="0" bIns="0" rtlCol="0"/>
              <a:lstStyle/>
              <a:p>
                <a:endParaRPr/>
              </a:p>
            </p:txBody>
          </p:sp>
          <p:sp>
            <p:nvSpPr>
              <p:cNvPr id="111" name="object 20"/>
              <p:cNvSpPr/>
              <p:nvPr/>
            </p:nvSpPr>
            <p:spPr>
              <a:xfrm>
                <a:off x="2504694" y="3243833"/>
                <a:ext cx="471805" cy="222250"/>
              </a:xfrm>
              <a:custGeom>
                <a:avLst/>
                <a:gdLst/>
                <a:ahLst/>
                <a:cxnLst/>
                <a:rect l="l" t="t" r="r" b="b"/>
                <a:pathLst>
                  <a:path w="471805" h="222250">
                    <a:moveTo>
                      <a:pt x="0" y="0"/>
                    </a:moveTo>
                    <a:lnTo>
                      <a:pt x="471678" y="221742"/>
                    </a:lnTo>
                  </a:path>
                </a:pathLst>
              </a:custGeom>
              <a:ln w="7150">
                <a:solidFill>
                  <a:srgbClr val="000000"/>
                </a:solidFill>
              </a:ln>
            </p:spPr>
            <p:txBody>
              <a:bodyPr wrap="square" lIns="0" tIns="0" rIns="0" bIns="0" rtlCol="0"/>
              <a:lstStyle/>
              <a:p>
                <a:endParaRPr/>
              </a:p>
            </p:txBody>
          </p:sp>
          <p:sp>
            <p:nvSpPr>
              <p:cNvPr id="112" name="object 21"/>
              <p:cNvSpPr/>
              <p:nvPr/>
            </p:nvSpPr>
            <p:spPr>
              <a:xfrm>
                <a:off x="2726435" y="2972561"/>
                <a:ext cx="13970" cy="379095"/>
              </a:xfrm>
              <a:custGeom>
                <a:avLst/>
                <a:gdLst/>
                <a:ahLst/>
                <a:cxnLst/>
                <a:rect l="l" t="t" r="r" b="b"/>
                <a:pathLst>
                  <a:path w="13969" h="379095">
                    <a:moveTo>
                      <a:pt x="0" y="378714"/>
                    </a:moveTo>
                    <a:lnTo>
                      <a:pt x="13716" y="0"/>
                    </a:lnTo>
                  </a:path>
                </a:pathLst>
              </a:custGeom>
              <a:ln w="7150">
                <a:solidFill>
                  <a:srgbClr val="000000"/>
                </a:solidFill>
              </a:ln>
            </p:spPr>
            <p:txBody>
              <a:bodyPr wrap="square" lIns="0" tIns="0" rIns="0" bIns="0" rtlCol="0"/>
              <a:lstStyle/>
              <a:p>
                <a:endParaRPr/>
              </a:p>
            </p:txBody>
          </p:sp>
          <p:sp>
            <p:nvSpPr>
              <p:cNvPr id="113" name="object 22"/>
              <p:cNvSpPr/>
              <p:nvPr/>
            </p:nvSpPr>
            <p:spPr>
              <a:xfrm>
                <a:off x="2969514" y="3136392"/>
                <a:ext cx="2445385" cy="329565"/>
              </a:xfrm>
              <a:custGeom>
                <a:avLst/>
                <a:gdLst/>
                <a:ahLst/>
                <a:cxnLst/>
                <a:rect l="l" t="t" r="r" b="b"/>
                <a:pathLst>
                  <a:path w="2445385" h="329564">
                    <a:moveTo>
                      <a:pt x="0" y="329183"/>
                    </a:moveTo>
                    <a:lnTo>
                      <a:pt x="2445258" y="0"/>
                    </a:lnTo>
                  </a:path>
                </a:pathLst>
              </a:custGeom>
              <a:ln w="7150">
                <a:solidFill>
                  <a:srgbClr val="000000"/>
                </a:solidFill>
              </a:ln>
            </p:spPr>
            <p:txBody>
              <a:bodyPr wrap="square" lIns="0" tIns="0" rIns="0" bIns="0" rtlCol="0"/>
              <a:lstStyle/>
              <a:p>
                <a:endParaRPr/>
              </a:p>
            </p:txBody>
          </p:sp>
          <p:sp>
            <p:nvSpPr>
              <p:cNvPr id="114" name="object 23"/>
              <p:cNvSpPr/>
              <p:nvPr/>
            </p:nvSpPr>
            <p:spPr>
              <a:xfrm>
                <a:off x="2454401" y="3480053"/>
                <a:ext cx="157480" cy="57150"/>
              </a:xfrm>
              <a:custGeom>
                <a:avLst/>
                <a:gdLst/>
                <a:ahLst/>
                <a:cxnLst/>
                <a:rect l="l" t="t" r="r" b="b"/>
                <a:pathLst>
                  <a:path w="157480" h="57150">
                    <a:moveTo>
                      <a:pt x="0" y="0"/>
                    </a:moveTo>
                    <a:lnTo>
                      <a:pt x="156972" y="57150"/>
                    </a:lnTo>
                  </a:path>
                </a:pathLst>
              </a:custGeom>
              <a:ln w="7150">
                <a:solidFill>
                  <a:srgbClr val="000000"/>
                </a:solidFill>
              </a:ln>
            </p:spPr>
            <p:txBody>
              <a:bodyPr wrap="square" lIns="0" tIns="0" rIns="0" bIns="0" rtlCol="0"/>
              <a:lstStyle/>
              <a:p>
                <a:endParaRPr/>
              </a:p>
            </p:txBody>
          </p:sp>
          <p:sp>
            <p:nvSpPr>
              <p:cNvPr id="115" name="object 24"/>
              <p:cNvSpPr/>
              <p:nvPr/>
            </p:nvSpPr>
            <p:spPr>
              <a:xfrm>
                <a:off x="2826257" y="3637026"/>
                <a:ext cx="150495" cy="57150"/>
              </a:xfrm>
              <a:custGeom>
                <a:avLst/>
                <a:gdLst/>
                <a:ahLst/>
                <a:cxnLst/>
                <a:rect l="l" t="t" r="r" b="b"/>
                <a:pathLst>
                  <a:path w="150494" h="57150">
                    <a:moveTo>
                      <a:pt x="0" y="0"/>
                    </a:moveTo>
                    <a:lnTo>
                      <a:pt x="150114" y="57150"/>
                    </a:lnTo>
                  </a:path>
                </a:pathLst>
              </a:custGeom>
              <a:ln w="7150">
                <a:solidFill>
                  <a:srgbClr val="000000"/>
                </a:solidFill>
              </a:ln>
            </p:spPr>
            <p:txBody>
              <a:bodyPr wrap="square" lIns="0" tIns="0" rIns="0" bIns="0" rtlCol="0"/>
              <a:lstStyle/>
              <a:p>
                <a:endParaRPr/>
              </a:p>
            </p:txBody>
          </p:sp>
          <p:sp>
            <p:nvSpPr>
              <p:cNvPr id="116" name="object 25"/>
              <p:cNvSpPr/>
              <p:nvPr/>
            </p:nvSpPr>
            <p:spPr>
              <a:xfrm>
                <a:off x="2976372" y="3480053"/>
                <a:ext cx="2453005" cy="372110"/>
              </a:xfrm>
              <a:custGeom>
                <a:avLst/>
                <a:gdLst/>
                <a:ahLst/>
                <a:cxnLst/>
                <a:rect l="l" t="t" r="r" b="b"/>
                <a:pathLst>
                  <a:path w="2453004" h="372110">
                    <a:moveTo>
                      <a:pt x="0" y="371855"/>
                    </a:moveTo>
                    <a:lnTo>
                      <a:pt x="2452878" y="0"/>
                    </a:lnTo>
                  </a:path>
                </a:pathLst>
              </a:custGeom>
              <a:ln w="7150">
                <a:solidFill>
                  <a:srgbClr val="000000"/>
                </a:solidFill>
              </a:ln>
            </p:spPr>
            <p:txBody>
              <a:bodyPr wrap="square" lIns="0" tIns="0" rIns="0" bIns="0" rtlCol="0"/>
              <a:lstStyle/>
              <a:p>
                <a:endParaRPr/>
              </a:p>
            </p:txBody>
          </p:sp>
        </p:grpSp>
        <p:cxnSp>
          <p:nvCxnSpPr>
            <p:cNvPr id="118" name="直線矢印コネクタ 117"/>
            <p:cNvCxnSpPr/>
            <p:nvPr/>
          </p:nvCxnSpPr>
          <p:spPr>
            <a:xfrm flipH="1" flipV="1">
              <a:off x="4656652" y="6525464"/>
              <a:ext cx="414356" cy="1996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129" name="グループ化 128"/>
          <p:cNvGrpSpPr/>
          <p:nvPr/>
        </p:nvGrpSpPr>
        <p:grpSpPr>
          <a:xfrm>
            <a:off x="1627940" y="581157"/>
            <a:ext cx="1765921" cy="1157534"/>
            <a:chOff x="1002029" y="5933570"/>
            <a:chExt cx="2575306" cy="1795397"/>
          </a:xfrm>
        </p:grpSpPr>
        <p:sp>
          <p:nvSpPr>
            <p:cNvPr id="130" name="object 38"/>
            <p:cNvSpPr/>
            <p:nvPr/>
          </p:nvSpPr>
          <p:spPr>
            <a:xfrm>
              <a:off x="1260447" y="6667882"/>
              <a:ext cx="51435" cy="1061085"/>
            </a:xfrm>
            <a:custGeom>
              <a:avLst/>
              <a:gdLst/>
              <a:ahLst/>
              <a:cxnLst/>
              <a:rect l="l" t="t" r="r" b="b"/>
              <a:pathLst>
                <a:path w="51435" h="1061084">
                  <a:moveTo>
                    <a:pt x="0" y="1060704"/>
                  </a:moveTo>
                  <a:lnTo>
                    <a:pt x="50953" y="0"/>
                  </a:lnTo>
                </a:path>
              </a:pathLst>
            </a:custGeom>
            <a:ln w="20142">
              <a:solidFill>
                <a:srgbClr val="000000"/>
              </a:solidFill>
            </a:ln>
          </p:spPr>
          <p:txBody>
            <a:bodyPr wrap="square" lIns="0" tIns="0" rIns="0" bIns="0" rtlCol="0"/>
            <a:lstStyle/>
            <a:p>
              <a:endParaRPr/>
            </a:p>
          </p:txBody>
        </p:sp>
        <p:sp>
          <p:nvSpPr>
            <p:cNvPr id="131" name="object 39"/>
            <p:cNvSpPr/>
            <p:nvPr/>
          </p:nvSpPr>
          <p:spPr>
            <a:xfrm>
              <a:off x="1311400" y="6027040"/>
              <a:ext cx="1007110" cy="654685"/>
            </a:xfrm>
            <a:custGeom>
              <a:avLst/>
              <a:gdLst/>
              <a:ahLst/>
              <a:cxnLst/>
              <a:rect l="l" t="t" r="r" b="b"/>
              <a:pathLst>
                <a:path w="1007110" h="654684">
                  <a:moveTo>
                    <a:pt x="0" y="654558"/>
                  </a:moveTo>
                  <a:lnTo>
                    <a:pt x="762" y="594360"/>
                  </a:lnTo>
                  <a:lnTo>
                    <a:pt x="6096" y="543306"/>
                  </a:lnTo>
                  <a:lnTo>
                    <a:pt x="33147" y="495871"/>
                  </a:lnTo>
                  <a:lnTo>
                    <a:pt x="49815" y="477512"/>
                  </a:lnTo>
                  <a:lnTo>
                    <a:pt x="60198" y="465582"/>
                  </a:lnTo>
                  <a:lnTo>
                    <a:pt x="93269" y="440133"/>
                  </a:lnTo>
                  <a:lnTo>
                    <a:pt x="127742" y="414587"/>
                  </a:lnTo>
                  <a:lnTo>
                    <a:pt x="164233" y="388844"/>
                  </a:lnTo>
                  <a:lnTo>
                    <a:pt x="203358" y="362807"/>
                  </a:lnTo>
                  <a:lnTo>
                    <a:pt x="245734" y="336376"/>
                  </a:lnTo>
                  <a:lnTo>
                    <a:pt x="291976" y="309455"/>
                  </a:lnTo>
                  <a:lnTo>
                    <a:pt x="342702" y="281944"/>
                  </a:lnTo>
                  <a:lnTo>
                    <a:pt x="398526" y="253746"/>
                  </a:lnTo>
                  <a:lnTo>
                    <a:pt x="435936" y="235875"/>
                  </a:lnTo>
                  <a:lnTo>
                    <a:pt x="475594" y="217477"/>
                  </a:lnTo>
                  <a:lnTo>
                    <a:pt x="517312" y="198622"/>
                  </a:lnTo>
                  <a:lnTo>
                    <a:pt x="560903" y="179378"/>
                  </a:lnTo>
                  <a:lnTo>
                    <a:pt x="606180" y="159813"/>
                  </a:lnTo>
                  <a:lnTo>
                    <a:pt x="652955" y="139997"/>
                  </a:lnTo>
                  <a:lnTo>
                    <a:pt x="701041" y="119997"/>
                  </a:lnTo>
                  <a:lnTo>
                    <a:pt x="750251" y="99883"/>
                  </a:lnTo>
                  <a:lnTo>
                    <a:pt x="800397" y="79723"/>
                  </a:lnTo>
                  <a:lnTo>
                    <a:pt x="851293" y="59586"/>
                  </a:lnTo>
                  <a:lnTo>
                    <a:pt x="902750" y="39541"/>
                  </a:lnTo>
                  <a:lnTo>
                    <a:pt x="954582" y="19656"/>
                  </a:lnTo>
                  <a:lnTo>
                    <a:pt x="1006602" y="0"/>
                  </a:lnTo>
                </a:path>
              </a:pathLst>
            </a:custGeom>
            <a:ln w="20142">
              <a:solidFill>
                <a:srgbClr val="000000"/>
              </a:solidFill>
            </a:ln>
          </p:spPr>
          <p:txBody>
            <a:bodyPr wrap="square" lIns="0" tIns="0" rIns="0" bIns="0" rtlCol="0"/>
            <a:lstStyle/>
            <a:p>
              <a:endParaRPr/>
            </a:p>
          </p:txBody>
        </p:sp>
        <p:sp>
          <p:nvSpPr>
            <p:cNvPr id="132" name="object 40"/>
            <p:cNvSpPr/>
            <p:nvPr/>
          </p:nvSpPr>
          <p:spPr>
            <a:xfrm>
              <a:off x="2519170" y="6033897"/>
              <a:ext cx="946785" cy="466090"/>
            </a:xfrm>
            <a:custGeom>
              <a:avLst/>
              <a:gdLst/>
              <a:ahLst/>
              <a:cxnLst/>
              <a:rect l="l" t="t" r="r" b="b"/>
              <a:pathLst>
                <a:path w="946785" h="466089">
                  <a:moveTo>
                    <a:pt x="946403" y="465582"/>
                  </a:moveTo>
                  <a:lnTo>
                    <a:pt x="913551" y="440133"/>
                  </a:lnTo>
                  <a:lnTo>
                    <a:pt x="879181" y="414587"/>
                  </a:lnTo>
                  <a:lnTo>
                    <a:pt x="842703" y="388844"/>
                  </a:lnTo>
                  <a:lnTo>
                    <a:pt x="803528" y="362807"/>
                  </a:lnTo>
                  <a:lnTo>
                    <a:pt x="761068" y="336376"/>
                  </a:lnTo>
                  <a:lnTo>
                    <a:pt x="714732" y="309455"/>
                  </a:lnTo>
                  <a:lnTo>
                    <a:pt x="663931" y="281944"/>
                  </a:lnTo>
                  <a:lnTo>
                    <a:pt x="608075" y="253746"/>
                  </a:lnTo>
                  <a:lnTo>
                    <a:pt x="570827" y="235875"/>
                  </a:lnTo>
                  <a:lnTo>
                    <a:pt x="531305" y="217477"/>
                  </a:lnTo>
                  <a:lnTo>
                    <a:pt x="489695" y="198622"/>
                  </a:lnTo>
                  <a:lnTo>
                    <a:pt x="446185" y="179378"/>
                  </a:lnTo>
                  <a:lnTo>
                    <a:pt x="400962" y="159813"/>
                  </a:lnTo>
                  <a:lnTo>
                    <a:pt x="354214" y="139997"/>
                  </a:lnTo>
                  <a:lnTo>
                    <a:pt x="306128" y="119997"/>
                  </a:lnTo>
                  <a:lnTo>
                    <a:pt x="256891" y="99883"/>
                  </a:lnTo>
                  <a:lnTo>
                    <a:pt x="206691" y="79723"/>
                  </a:lnTo>
                  <a:lnTo>
                    <a:pt x="155714" y="59586"/>
                  </a:lnTo>
                  <a:lnTo>
                    <a:pt x="104148" y="39541"/>
                  </a:lnTo>
                  <a:lnTo>
                    <a:pt x="52181" y="19656"/>
                  </a:lnTo>
                  <a:lnTo>
                    <a:pt x="0" y="0"/>
                  </a:lnTo>
                </a:path>
              </a:pathLst>
            </a:custGeom>
            <a:ln w="20142">
              <a:solidFill>
                <a:srgbClr val="000000"/>
              </a:solidFill>
            </a:ln>
          </p:spPr>
          <p:txBody>
            <a:bodyPr wrap="square" lIns="0" tIns="0" rIns="0" bIns="0" rtlCol="0"/>
            <a:lstStyle/>
            <a:p>
              <a:endParaRPr/>
            </a:p>
          </p:txBody>
        </p:sp>
        <p:sp>
          <p:nvSpPr>
            <p:cNvPr id="133" name="object 41"/>
            <p:cNvSpPr/>
            <p:nvPr/>
          </p:nvSpPr>
          <p:spPr>
            <a:xfrm>
              <a:off x="3455503" y="6489408"/>
              <a:ext cx="81102" cy="141300"/>
            </a:xfrm>
            <a:prstGeom prst="rect">
              <a:avLst/>
            </a:prstGeom>
            <a:blipFill>
              <a:blip r:embed="rId1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34" name="object 42"/>
            <p:cNvSpPr/>
            <p:nvPr/>
          </p:nvSpPr>
          <p:spPr>
            <a:xfrm>
              <a:off x="3526535" y="6667882"/>
              <a:ext cx="50800" cy="1061085"/>
            </a:xfrm>
            <a:custGeom>
              <a:avLst/>
              <a:gdLst/>
              <a:ahLst/>
              <a:cxnLst/>
              <a:rect l="l" t="t" r="r" b="b"/>
              <a:pathLst>
                <a:path w="50800" h="1061084">
                  <a:moveTo>
                    <a:pt x="50236" y="1060704"/>
                  </a:moveTo>
                  <a:lnTo>
                    <a:pt x="0" y="0"/>
                  </a:lnTo>
                </a:path>
              </a:pathLst>
            </a:custGeom>
            <a:ln w="20142">
              <a:solidFill>
                <a:srgbClr val="000000"/>
              </a:solidFill>
            </a:ln>
          </p:spPr>
          <p:txBody>
            <a:bodyPr wrap="square" lIns="0" tIns="0" rIns="0" bIns="0" rtlCol="0"/>
            <a:lstStyle/>
            <a:p>
              <a:endParaRPr/>
            </a:p>
          </p:txBody>
        </p:sp>
        <p:sp>
          <p:nvSpPr>
            <p:cNvPr id="135" name="object 43"/>
            <p:cNvSpPr/>
            <p:nvPr/>
          </p:nvSpPr>
          <p:spPr>
            <a:xfrm>
              <a:off x="3475580" y="6667882"/>
              <a:ext cx="51435" cy="1061085"/>
            </a:xfrm>
            <a:custGeom>
              <a:avLst/>
              <a:gdLst/>
              <a:ahLst/>
              <a:cxnLst/>
              <a:rect l="l" t="t" r="r" b="b"/>
              <a:pathLst>
                <a:path w="51435" h="1061084">
                  <a:moveTo>
                    <a:pt x="0" y="1060704"/>
                  </a:moveTo>
                  <a:lnTo>
                    <a:pt x="50953" y="0"/>
                  </a:lnTo>
                </a:path>
              </a:pathLst>
            </a:custGeom>
            <a:ln w="20142">
              <a:solidFill>
                <a:srgbClr val="000000"/>
              </a:solidFill>
            </a:ln>
          </p:spPr>
          <p:txBody>
            <a:bodyPr wrap="square" lIns="0" tIns="0" rIns="0" bIns="0" rtlCol="0"/>
            <a:lstStyle/>
            <a:p>
              <a:endParaRPr/>
            </a:p>
          </p:txBody>
        </p:sp>
        <p:sp>
          <p:nvSpPr>
            <p:cNvPr id="136" name="object 45"/>
            <p:cNvSpPr/>
            <p:nvPr/>
          </p:nvSpPr>
          <p:spPr>
            <a:xfrm>
              <a:off x="2318003" y="6000370"/>
              <a:ext cx="201295" cy="33655"/>
            </a:xfrm>
            <a:custGeom>
              <a:avLst/>
              <a:gdLst/>
              <a:ahLst/>
              <a:cxnLst/>
              <a:rect l="l" t="t" r="r" b="b"/>
              <a:pathLst>
                <a:path w="201295" h="33654">
                  <a:moveTo>
                    <a:pt x="0" y="28955"/>
                  </a:moveTo>
                  <a:lnTo>
                    <a:pt x="25515" y="18323"/>
                  </a:lnTo>
                  <a:lnTo>
                    <a:pt x="52101" y="9048"/>
                  </a:lnTo>
                  <a:lnTo>
                    <a:pt x="78545" y="2488"/>
                  </a:lnTo>
                  <a:lnTo>
                    <a:pt x="103632" y="0"/>
                  </a:lnTo>
                  <a:lnTo>
                    <a:pt x="130873" y="4595"/>
                  </a:lnTo>
                  <a:lnTo>
                    <a:pt x="159829" y="15049"/>
                  </a:lnTo>
                  <a:lnTo>
                    <a:pt x="185070" y="26360"/>
                  </a:lnTo>
                  <a:lnTo>
                    <a:pt x="201168" y="33527"/>
                  </a:lnTo>
                </a:path>
              </a:pathLst>
            </a:custGeom>
            <a:ln w="20142">
              <a:solidFill>
                <a:srgbClr val="000000"/>
              </a:solidFill>
            </a:ln>
          </p:spPr>
          <p:txBody>
            <a:bodyPr wrap="square" lIns="0" tIns="0" rIns="0" bIns="0" rtlCol="0"/>
            <a:lstStyle/>
            <a:p>
              <a:endParaRPr/>
            </a:p>
          </p:txBody>
        </p:sp>
        <p:sp>
          <p:nvSpPr>
            <p:cNvPr id="137" name="object 46"/>
            <p:cNvSpPr/>
            <p:nvPr/>
          </p:nvSpPr>
          <p:spPr>
            <a:xfrm>
              <a:off x="1297685" y="7200520"/>
              <a:ext cx="47625" cy="47625"/>
            </a:xfrm>
            <a:custGeom>
              <a:avLst/>
              <a:gdLst/>
              <a:ahLst/>
              <a:cxnLst/>
              <a:rect l="l" t="t" r="r" b="b"/>
              <a:pathLst>
                <a:path w="47625" h="47625">
                  <a:moveTo>
                    <a:pt x="23622" y="0"/>
                  </a:moveTo>
                  <a:lnTo>
                    <a:pt x="14466" y="1869"/>
                  </a:lnTo>
                  <a:lnTo>
                    <a:pt x="6953" y="6953"/>
                  </a:lnTo>
                  <a:lnTo>
                    <a:pt x="1869" y="14466"/>
                  </a:lnTo>
                  <a:lnTo>
                    <a:pt x="0" y="23622"/>
                  </a:lnTo>
                  <a:lnTo>
                    <a:pt x="1869" y="32777"/>
                  </a:lnTo>
                  <a:lnTo>
                    <a:pt x="6953" y="40290"/>
                  </a:lnTo>
                  <a:lnTo>
                    <a:pt x="14466" y="45374"/>
                  </a:lnTo>
                  <a:lnTo>
                    <a:pt x="23622" y="47244"/>
                  </a:lnTo>
                  <a:lnTo>
                    <a:pt x="32777" y="45374"/>
                  </a:lnTo>
                  <a:lnTo>
                    <a:pt x="40290" y="40290"/>
                  </a:lnTo>
                  <a:lnTo>
                    <a:pt x="45374" y="32777"/>
                  </a:lnTo>
                  <a:lnTo>
                    <a:pt x="47244" y="23622"/>
                  </a:lnTo>
                  <a:lnTo>
                    <a:pt x="45374" y="14466"/>
                  </a:lnTo>
                  <a:lnTo>
                    <a:pt x="40290" y="6953"/>
                  </a:lnTo>
                  <a:lnTo>
                    <a:pt x="32777" y="1869"/>
                  </a:lnTo>
                  <a:lnTo>
                    <a:pt x="23622" y="0"/>
                  </a:lnTo>
                  <a:close/>
                </a:path>
              </a:pathLst>
            </a:custGeom>
            <a:solidFill>
              <a:srgbClr val="000000"/>
            </a:solidFill>
          </p:spPr>
          <p:txBody>
            <a:bodyPr wrap="square" lIns="0" tIns="0" rIns="0" bIns="0" rtlCol="0"/>
            <a:lstStyle/>
            <a:p>
              <a:endParaRPr/>
            </a:p>
          </p:txBody>
        </p:sp>
        <p:sp>
          <p:nvSpPr>
            <p:cNvPr id="138" name="object 47"/>
            <p:cNvSpPr/>
            <p:nvPr/>
          </p:nvSpPr>
          <p:spPr>
            <a:xfrm>
              <a:off x="1297685" y="7200520"/>
              <a:ext cx="47625" cy="47625"/>
            </a:xfrm>
            <a:custGeom>
              <a:avLst/>
              <a:gdLst/>
              <a:ahLst/>
              <a:cxnLst/>
              <a:rect l="l" t="t" r="r" b="b"/>
              <a:pathLst>
                <a:path w="47625" h="47625">
                  <a:moveTo>
                    <a:pt x="23622" y="0"/>
                  </a:moveTo>
                  <a:lnTo>
                    <a:pt x="14466" y="1869"/>
                  </a:lnTo>
                  <a:lnTo>
                    <a:pt x="6953" y="6953"/>
                  </a:lnTo>
                  <a:lnTo>
                    <a:pt x="1869" y="14466"/>
                  </a:lnTo>
                  <a:lnTo>
                    <a:pt x="0" y="23622"/>
                  </a:lnTo>
                  <a:lnTo>
                    <a:pt x="1869" y="32777"/>
                  </a:lnTo>
                  <a:lnTo>
                    <a:pt x="6953" y="40290"/>
                  </a:lnTo>
                  <a:lnTo>
                    <a:pt x="14466" y="45374"/>
                  </a:lnTo>
                  <a:lnTo>
                    <a:pt x="23622" y="47244"/>
                  </a:lnTo>
                  <a:lnTo>
                    <a:pt x="32777" y="45374"/>
                  </a:lnTo>
                  <a:lnTo>
                    <a:pt x="40290" y="40290"/>
                  </a:lnTo>
                  <a:lnTo>
                    <a:pt x="45374" y="32777"/>
                  </a:lnTo>
                  <a:lnTo>
                    <a:pt x="47244" y="23622"/>
                  </a:lnTo>
                  <a:lnTo>
                    <a:pt x="45374" y="14466"/>
                  </a:lnTo>
                  <a:lnTo>
                    <a:pt x="40290" y="6953"/>
                  </a:lnTo>
                  <a:lnTo>
                    <a:pt x="32777" y="1869"/>
                  </a:lnTo>
                  <a:lnTo>
                    <a:pt x="23622" y="0"/>
                  </a:lnTo>
                  <a:close/>
                </a:path>
              </a:pathLst>
            </a:custGeom>
            <a:ln w="6718">
              <a:solidFill>
                <a:srgbClr val="000000"/>
              </a:solidFill>
            </a:ln>
          </p:spPr>
          <p:txBody>
            <a:bodyPr wrap="square" lIns="0" tIns="0" rIns="0" bIns="0" rtlCol="0"/>
            <a:lstStyle/>
            <a:p>
              <a:endParaRPr/>
            </a:p>
          </p:txBody>
        </p:sp>
        <p:sp>
          <p:nvSpPr>
            <p:cNvPr id="139" name="object 48"/>
            <p:cNvSpPr/>
            <p:nvPr/>
          </p:nvSpPr>
          <p:spPr>
            <a:xfrm>
              <a:off x="1315210" y="6140578"/>
              <a:ext cx="1489075" cy="601980"/>
            </a:xfrm>
            <a:custGeom>
              <a:avLst/>
              <a:gdLst/>
              <a:ahLst/>
              <a:cxnLst/>
              <a:rect l="l" t="t" r="r" b="b"/>
              <a:pathLst>
                <a:path w="1489075" h="601979">
                  <a:moveTo>
                    <a:pt x="1481328" y="0"/>
                  </a:moveTo>
                  <a:lnTo>
                    <a:pt x="0" y="583692"/>
                  </a:lnTo>
                  <a:lnTo>
                    <a:pt x="7620" y="601980"/>
                  </a:lnTo>
                  <a:lnTo>
                    <a:pt x="1488948" y="19050"/>
                  </a:lnTo>
                  <a:lnTo>
                    <a:pt x="1481328" y="0"/>
                  </a:lnTo>
                  <a:close/>
                </a:path>
              </a:pathLst>
            </a:custGeom>
            <a:solidFill>
              <a:srgbClr val="FF0000"/>
            </a:solidFill>
          </p:spPr>
          <p:txBody>
            <a:bodyPr wrap="square" lIns="0" tIns="0" rIns="0" bIns="0" rtlCol="0"/>
            <a:lstStyle/>
            <a:p>
              <a:endParaRPr/>
            </a:p>
          </p:txBody>
        </p:sp>
        <p:sp>
          <p:nvSpPr>
            <p:cNvPr id="140" name="object 49"/>
            <p:cNvSpPr/>
            <p:nvPr/>
          </p:nvSpPr>
          <p:spPr>
            <a:xfrm>
              <a:off x="1315210" y="6140578"/>
              <a:ext cx="1489075" cy="601980"/>
            </a:xfrm>
            <a:custGeom>
              <a:avLst/>
              <a:gdLst/>
              <a:ahLst/>
              <a:cxnLst/>
              <a:rect l="l" t="t" r="r" b="b"/>
              <a:pathLst>
                <a:path w="1489075" h="601979">
                  <a:moveTo>
                    <a:pt x="1488948" y="19050"/>
                  </a:moveTo>
                  <a:lnTo>
                    <a:pt x="1481328" y="0"/>
                  </a:lnTo>
                  <a:lnTo>
                    <a:pt x="0" y="583692"/>
                  </a:lnTo>
                  <a:lnTo>
                    <a:pt x="7620" y="601980"/>
                  </a:lnTo>
                  <a:lnTo>
                    <a:pt x="1488948" y="19050"/>
                  </a:lnTo>
                  <a:close/>
                </a:path>
              </a:pathLst>
            </a:custGeom>
            <a:ln w="6718">
              <a:solidFill>
                <a:srgbClr val="FF0000"/>
              </a:solidFill>
            </a:ln>
          </p:spPr>
          <p:txBody>
            <a:bodyPr wrap="square" lIns="0" tIns="0" rIns="0" bIns="0" rtlCol="0"/>
            <a:lstStyle/>
            <a:p>
              <a:endParaRPr/>
            </a:p>
          </p:txBody>
        </p:sp>
        <p:sp>
          <p:nvSpPr>
            <p:cNvPr id="141" name="object 50"/>
            <p:cNvSpPr/>
            <p:nvPr/>
          </p:nvSpPr>
          <p:spPr>
            <a:xfrm>
              <a:off x="2020822" y="6131434"/>
              <a:ext cx="1501140" cy="607695"/>
            </a:xfrm>
            <a:custGeom>
              <a:avLst/>
              <a:gdLst/>
              <a:ahLst/>
              <a:cxnLst/>
              <a:rect l="l" t="t" r="r" b="b"/>
              <a:pathLst>
                <a:path w="1501139" h="607695">
                  <a:moveTo>
                    <a:pt x="6858" y="0"/>
                  </a:moveTo>
                  <a:lnTo>
                    <a:pt x="0" y="19050"/>
                  </a:lnTo>
                  <a:lnTo>
                    <a:pt x="1493520" y="607314"/>
                  </a:lnTo>
                  <a:lnTo>
                    <a:pt x="1501140" y="588264"/>
                  </a:lnTo>
                  <a:lnTo>
                    <a:pt x="6858" y="0"/>
                  </a:lnTo>
                  <a:close/>
                </a:path>
              </a:pathLst>
            </a:custGeom>
            <a:solidFill>
              <a:srgbClr val="FF0000"/>
            </a:solidFill>
          </p:spPr>
          <p:txBody>
            <a:bodyPr wrap="square" lIns="0" tIns="0" rIns="0" bIns="0" rtlCol="0"/>
            <a:lstStyle/>
            <a:p>
              <a:endParaRPr/>
            </a:p>
          </p:txBody>
        </p:sp>
        <p:sp>
          <p:nvSpPr>
            <p:cNvPr id="142" name="object 51"/>
            <p:cNvSpPr/>
            <p:nvPr/>
          </p:nvSpPr>
          <p:spPr>
            <a:xfrm>
              <a:off x="2020822" y="6131434"/>
              <a:ext cx="1501140" cy="607695"/>
            </a:xfrm>
            <a:custGeom>
              <a:avLst/>
              <a:gdLst/>
              <a:ahLst/>
              <a:cxnLst/>
              <a:rect l="l" t="t" r="r" b="b"/>
              <a:pathLst>
                <a:path w="1501139" h="607695">
                  <a:moveTo>
                    <a:pt x="0" y="19050"/>
                  </a:moveTo>
                  <a:lnTo>
                    <a:pt x="6858" y="0"/>
                  </a:lnTo>
                  <a:lnTo>
                    <a:pt x="1501140" y="588264"/>
                  </a:lnTo>
                  <a:lnTo>
                    <a:pt x="1493520" y="607314"/>
                  </a:lnTo>
                  <a:lnTo>
                    <a:pt x="0" y="19050"/>
                  </a:lnTo>
                  <a:close/>
                </a:path>
              </a:pathLst>
            </a:custGeom>
            <a:ln w="6718">
              <a:solidFill>
                <a:srgbClr val="FF0000"/>
              </a:solidFill>
            </a:ln>
          </p:spPr>
          <p:txBody>
            <a:bodyPr wrap="square" lIns="0" tIns="0" rIns="0" bIns="0" rtlCol="0"/>
            <a:lstStyle/>
            <a:p>
              <a:endParaRPr/>
            </a:p>
          </p:txBody>
        </p:sp>
        <p:sp>
          <p:nvSpPr>
            <p:cNvPr id="143" name="object 52"/>
            <p:cNvSpPr/>
            <p:nvPr/>
          </p:nvSpPr>
          <p:spPr>
            <a:xfrm>
              <a:off x="1311400" y="6715125"/>
              <a:ext cx="46990" cy="47625"/>
            </a:xfrm>
            <a:custGeom>
              <a:avLst/>
              <a:gdLst/>
              <a:ahLst/>
              <a:cxnLst/>
              <a:rect l="l" t="t" r="r" b="b"/>
              <a:pathLst>
                <a:path w="46989" h="47625">
                  <a:moveTo>
                    <a:pt x="23622" y="0"/>
                  </a:moveTo>
                  <a:lnTo>
                    <a:pt x="14144" y="1869"/>
                  </a:lnTo>
                  <a:lnTo>
                    <a:pt x="6667" y="6953"/>
                  </a:lnTo>
                  <a:lnTo>
                    <a:pt x="1762" y="14466"/>
                  </a:lnTo>
                  <a:lnTo>
                    <a:pt x="0" y="23621"/>
                  </a:lnTo>
                  <a:lnTo>
                    <a:pt x="1762" y="32777"/>
                  </a:lnTo>
                  <a:lnTo>
                    <a:pt x="6667" y="40290"/>
                  </a:lnTo>
                  <a:lnTo>
                    <a:pt x="14144" y="45374"/>
                  </a:lnTo>
                  <a:lnTo>
                    <a:pt x="23622" y="47243"/>
                  </a:lnTo>
                  <a:lnTo>
                    <a:pt x="32658" y="45374"/>
                  </a:lnTo>
                  <a:lnTo>
                    <a:pt x="39909" y="40290"/>
                  </a:lnTo>
                  <a:lnTo>
                    <a:pt x="44731" y="32777"/>
                  </a:lnTo>
                  <a:lnTo>
                    <a:pt x="46482" y="23621"/>
                  </a:lnTo>
                  <a:lnTo>
                    <a:pt x="44731" y="14466"/>
                  </a:lnTo>
                  <a:lnTo>
                    <a:pt x="39909" y="6953"/>
                  </a:lnTo>
                  <a:lnTo>
                    <a:pt x="32658" y="1869"/>
                  </a:lnTo>
                  <a:lnTo>
                    <a:pt x="23622" y="0"/>
                  </a:lnTo>
                  <a:close/>
                </a:path>
              </a:pathLst>
            </a:custGeom>
            <a:solidFill>
              <a:srgbClr val="000000"/>
            </a:solidFill>
          </p:spPr>
          <p:txBody>
            <a:bodyPr wrap="square" lIns="0" tIns="0" rIns="0" bIns="0" rtlCol="0"/>
            <a:lstStyle/>
            <a:p>
              <a:endParaRPr/>
            </a:p>
          </p:txBody>
        </p:sp>
        <p:sp>
          <p:nvSpPr>
            <p:cNvPr id="144" name="object 53"/>
            <p:cNvSpPr/>
            <p:nvPr/>
          </p:nvSpPr>
          <p:spPr>
            <a:xfrm>
              <a:off x="1311400" y="6715125"/>
              <a:ext cx="46990" cy="47625"/>
            </a:xfrm>
            <a:custGeom>
              <a:avLst/>
              <a:gdLst/>
              <a:ahLst/>
              <a:cxnLst/>
              <a:rect l="l" t="t" r="r" b="b"/>
              <a:pathLst>
                <a:path w="46989" h="47625">
                  <a:moveTo>
                    <a:pt x="23622" y="0"/>
                  </a:moveTo>
                  <a:lnTo>
                    <a:pt x="14144" y="1869"/>
                  </a:lnTo>
                  <a:lnTo>
                    <a:pt x="6667" y="6953"/>
                  </a:lnTo>
                  <a:lnTo>
                    <a:pt x="1762" y="14466"/>
                  </a:lnTo>
                  <a:lnTo>
                    <a:pt x="0" y="23621"/>
                  </a:lnTo>
                  <a:lnTo>
                    <a:pt x="1762" y="32777"/>
                  </a:lnTo>
                  <a:lnTo>
                    <a:pt x="6667" y="40290"/>
                  </a:lnTo>
                  <a:lnTo>
                    <a:pt x="14144" y="45374"/>
                  </a:lnTo>
                  <a:lnTo>
                    <a:pt x="23622" y="47243"/>
                  </a:lnTo>
                  <a:lnTo>
                    <a:pt x="32658" y="45374"/>
                  </a:lnTo>
                  <a:lnTo>
                    <a:pt x="39909" y="40290"/>
                  </a:lnTo>
                  <a:lnTo>
                    <a:pt x="44731" y="32777"/>
                  </a:lnTo>
                  <a:lnTo>
                    <a:pt x="46482" y="23621"/>
                  </a:lnTo>
                  <a:lnTo>
                    <a:pt x="44731" y="14466"/>
                  </a:lnTo>
                  <a:lnTo>
                    <a:pt x="39909" y="6953"/>
                  </a:lnTo>
                  <a:lnTo>
                    <a:pt x="32658" y="1869"/>
                  </a:lnTo>
                  <a:lnTo>
                    <a:pt x="23622" y="0"/>
                  </a:lnTo>
                  <a:close/>
                </a:path>
              </a:pathLst>
            </a:custGeom>
            <a:ln w="6718">
              <a:solidFill>
                <a:srgbClr val="000000"/>
              </a:solidFill>
            </a:ln>
          </p:spPr>
          <p:txBody>
            <a:bodyPr wrap="square" lIns="0" tIns="0" rIns="0" bIns="0" rtlCol="0"/>
            <a:lstStyle/>
            <a:p>
              <a:endParaRPr/>
            </a:p>
          </p:txBody>
        </p:sp>
        <p:sp>
          <p:nvSpPr>
            <p:cNvPr id="145" name="object 54"/>
            <p:cNvSpPr/>
            <p:nvPr/>
          </p:nvSpPr>
          <p:spPr>
            <a:xfrm>
              <a:off x="2029204" y="6128385"/>
              <a:ext cx="47625" cy="47625"/>
            </a:xfrm>
            <a:custGeom>
              <a:avLst/>
              <a:gdLst/>
              <a:ahLst/>
              <a:cxnLst/>
              <a:rect l="l" t="t" r="r" b="b"/>
              <a:pathLst>
                <a:path w="47625" h="47625">
                  <a:moveTo>
                    <a:pt x="23622" y="0"/>
                  </a:moveTo>
                  <a:lnTo>
                    <a:pt x="14466" y="1869"/>
                  </a:lnTo>
                  <a:lnTo>
                    <a:pt x="6953" y="6953"/>
                  </a:lnTo>
                  <a:lnTo>
                    <a:pt x="1869" y="14466"/>
                  </a:lnTo>
                  <a:lnTo>
                    <a:pt x="0" y="23622"/>
                  </a:lnTo>
                  <a:lnTo>
                    <a:pt x="1869" y="32777"/>
                  </a:lnTo>
                  <a:lnTo>
                    <a:pt x="6953" y="40290"/>
                  </a:lnTo>
                  <a:lnTo>
                    <a:pt x="14466" y="45374"/>
                  </a:lnTo>
                  <a:lnTo>
                    <a:pt x="23622" y="47244"/>
                  </a:lnTo>
                  <a:lnTo>
                    <a:pt x="32777" y="45374"/>
                  </a:lnTo>
                  <a:lnTo>
                    <a:pt x="40290" y="40290"/>
                  </a:lnTo>
                  <a:lnTo>
                    <a:pt x="45374" y="32777"/>
                  </a:lnTo>
                  <a:lnTo>
                    <a:pt x="47244" y="23622"/>
                  </a:lnTo>
                  <a:lnTo>
                    <a:pt x="45374" y="14466"/>
                  </a:lnTo>
                  <a:lnTo>
                    <a:pt x="40290" y="6953"/>
                  </a:lnTo>
                  <a:lnTo>
                    <a:pt x="32777" y="1869"/>
                  </a:lnTo>
                  <a:lnTo>
                    <a:pt x="23622" y="0"/>
                  </a:lnTo>
                  <a:close/>
                </a:path>
              </a:pathLst>
            </a:custGeom>
            <a:solidFill>
              <a:srgbClr val="000000"/>
            </a:solidFill>
          </p:spPr>
          <p:txBody>
            <a:bodyPr wrap="square" lIns="0" tIns="0" rIns="0" bIns="0" rtlCol="0"/>
            <a:lstStyle/>
            <a:p>
              <a:endParaRPr/>
            </a:p>
          </p:txBody>
        </p:sp>
        <p:sp>
          <p:nvSpPr>
            <p:cNvPr id="146" name="object 55"/>
            <p:cNvSpPr/>
            <p:nvPr/>
          </p:nvSpPr>
          <p:spPr>
            <a:xfrm>
              <a:off x="2029204" y="6128385"/>
              <a:ext cx="47625" cy="47625"/>
            </a:xfrm>
            <a:custGeom>
              <a:avLst/>
              <a:gdLst/>
              <a:ahLst/>
              <a:cxnLst/>
              <a:rect l="l" t="t" r="r" b="b"/>
              <a:pathLst>
                <a:path w="47625" h="47625">
                  <a:moveTo>
                    <a:pt x="23622" y="0"/>
                  </a:moveTo>
                  <a:lnTo>
                    <a:pt x="14466" y="1869"/>
                  </a:lnTo>
                  <a:lnTo>
                    <a:pt x="6953" y="6953"/>
                  </a:lnTo>
                  <a:lnTo>
                    <a:pt x="1869" y="14466"/>
                  </a:lnTo>
                  <a:lnTo>
                    <a:pt x="0" y="23622"/>
                  </a:lnTo>
                  <a:lnTo>
                    <a:pt x="1869" y="32777"/>
                  </a:lnTo>
                  <a:lnTo>
                    <a:pt x="6953" y="40290"/>
                  </a:lnTo>
                  <a:lnTo>
                    <a:pt x="14466" y="45374"/>
                  </a:lnTo>
                  <a:lnTo>
                    <a:pt x="23622" y="47244"/>
                  </a:lnTo>
                  <a:lnTo>
                    <a:pt x="32777" y="45374"/>
                  </a:lnTo>
                  <a:lnTo>
                    <a:pt x="40290" y="40290"/>
                  </a:lnTo>
                  <a:lnTo>
                    <a:pt x="45374" y="32777"/>
                  </a:lnTo>
                  <a:lnTo>
                    <a:pt x="47244" y="23622"/>
                  </a:lnTo>
                  <a:lnTo>
                    <a:pt x="45374" y="14466"/>
                  </a:lnTo>
                  <a:lnTo>
                    <a:pt x="40290" y="6953"/>
                  </a:lnTo>
                  <a:lnTo>
                    <a:pt x="32777" y="1869"/>
                  </a:lnTo>
                  <a:lnTo>
                    <a:pt x="23622" y="0"/>
                  </a:lnTo>
                  <a:close/>
                </a:path>
              </a:pathLst>
            </a:custGeom>
            <a:ln w="6718">
              <a:solidFill>
                <a:srgbClr val="000000"/>
              </a:solidFill>
            </a:ln>
          </p:spPr>
          <p:txBody>
            <a:bodyPr wrap="square" lIns="0" tIns="0" rIns="0" bIns="0" rtlCol="0"/>
            <a:lstStyle/>
            <a:p>
              <a:endParaRPr/>
            </a:p>
          </p:txBody>
        </p:sp>
        <p:sp>
          <p:nvSpPr>
            <p:cNvPr id="147" name="object 56"/>
            <p:cNvSpPr/>
            <p:nvPr/>
          </p:nvSpPr>
          <p:spPr>
            <a:xfrm>
              <a:off x="2391917" y="6006465"/>
              <a:ext cx="47625" cy="47625"/>
            </a:xfrm>
            <a:custGeom>
              <a:avLst/>
              <a:gdLst/>
              <a:ahLst/>
              <a:cxnLst/>
              <a:rect l="l" t="t" r="r" b="b"/>
              <a:pathLst>
                <a:path w="47625" h="47625">
                  <a:moveTo>
                    <a:pt x="23622" y="0"/>
                  </a:moveTo>
                  <a:lnTo>
                    <a:pt x="14466" y="1869"/>
                  </a:lnTo>
                  <a:lnTo>
                    <a:pt x="6953" y="6953"/>
                  </a:lnTo>
                  <a:lnTo>
                    <a:pt x="1869" y="14466"/>
                  </a:lnTo>
                  <a:lnTo>
                    <a:pt x="0" y="23622"/>
                  </a:lnTo>
                  <a:lnTo>
                    <a:pt x="1869" y="33099"/>
                  </a:lnTo>
                  <a:lnTo>
                    <a:pt x="6953" y="40576"/>
                  </a:lnTo>
                  <a:lnTo>
                    <a:pt x="14466" y="45481"/>
                  </a:lnTo>
                  <a:lnTo>
                    <a:pt x="23622" y="47244"/>
                  </a:lnTo>
                  <a:lnTo>
                    <a:pt x="32777" y="45481"/>
                  </a:lnTo>
                  <a:lnTo>
                    <a:pt x="40290" y="40576"/>
                  </a:lnTo>
                  <a:lnTo>
                    <a:pt x="45374" y="33099"/>
                  </a:lnTo>
                  <a:lnTo>
                    <a:pt x="47244" y="23622"/>
                  </a:lnTo>
                  <a:lnTo>
                    <a:pt x="45374" y="14466"/>
                  </a:lnTo>
                  <a:lnTo>
                    <a:pt x="40290" y="6953"/>
                  </a:lnTo>
                  <a:lnTo>
                    <a:pt x="32777" y="1869"/>
                  </a:lnTo>
                  <a:lnTo>
                    <a:pt x="23622" y="0"/>
                  </a:lnTo>
                  <a:close/>
                </a:path>
              </a:pathLst>
            </a:custGeom>
            <a:solidFill>
              <a:srgbClr val="000000"/>
            </a:solidFill>
          </p:spPr>
          <p:txBody>
            <a:bodyPr wrap="square" lIns="0" tIns="0" rIns="0" bIns="0" rtlCol="0"/>
            <a:lstStyle/>
            <a:p>
              <a:endParaRPr/>
            </a:p>
          </p:txBody>
        </p:sp>
        <p:sp>
          <p:nvSpPr>
            <p:cNvPr id="148" name="object 57"/>
            <p:cNvSpPr/>
            <p:nvPr/>
          </p:nvSpPr>
          <p:spPr>
            <a:xfrm>
              <a:off x="2391917" y="6006465"/>
              <a:ext cx="47625" cy="47625"/>
            </a:xfrm>
            <a:custGeom>
              <a:avLst/>
              <a:gdLst/>
              <a:ahLst/>
              <a:cxnLst/>
              <a:rect l="l" t="t" r="r" b="b"/>
              <a:pathLst>
                <a:path w="47625" h="47625">
                  <a:moveTo>
                    <a:pt x="23622" y="0"/>
                  </a:moveTo>
                  <a:lnTo>
                    <a:pt x="14466" y="1869"/>
                  </a:lnTo>
                  <a:lnTo>
                    <a:pt x="6953" y="6953"/>
                  </a:lnTo>
                  <a:lnTo>
                    <a:pt x="1869" y="14466"/>
                  </a:lnTo>
                  <a:lnTo>
                    <a:pt x="0" y="23622"/>
                  </a:lnTo>
                  <a:lnTo>
                    <a:pt x="1869" y="33099"/>
                  </a:lnTo>
                  <a:lnTo>
                    <a:pt x="6953" y="40576"/>
                  </a:lnTo>
                  <a:lnTo>
                    <a:pt x="14466" y="45481"/>
                  </a:lnTo>
                  <a:lnTo>
                    <a:pt x="23622" y="47244"/>
                  </a:lnTo>
                  <a:lnTo>
                    <a:pt x="32777" y="45481"/>
                  </a:lnTo>
                  <a:lnTo>
                    <a:pt x="40290" y="40576"/>
                  </a:lnTo>
                  <a:lnTo>
                    <a:pt x="45374" y="33099"/>
                  </a:lnTo>
                  <a:lnTo>
                    <a:pt x="47244" y="23622"/>
                  </a:lnTo>
                  <a:lnTo>
                    <a:pt x="45374" y="14466"/>
                  </a:lnTo>
                  <a:lnTo>
                    <a:pt x="40290" y="6953"/>
                  </a:lnTo>
                  <a:lnTo>
                    <a:pt x="32777" y="1869"/>
                  </a:lnTo>
                  <a:lnTo>
                    <a:pt x="23622" y="0"/>
                  </a:lnTo>
                  <a:close/>
                </a:path>
              </a:pathLst>
            </a:custGeom>
            <a:ln w="6718">
              <a:solidFill>
                <a:srgbClr val="000000"/>
              </a:solidFill>
            </a:ln>
          </p:spPr>
          <p:txBody>
            <a:bodyPr wrap="square" lIns="0" tIns="0" rIns="0" bIns="0" rtlCol="0"/>
            <a:lstStyle/>
            <a:p>
              <a:endParaRPr/>
            </a:p>
          </p:txBody>
        </p:sp>
        <p:sp>
          <p:nvSpPr>
            <p:cNvPr id="149" name="object 58"/>
            <p:cNvSpPr/>
            <p:nvPr/>
          </p:nvSpPr>
          <p:spPr>
            <a:xfrm>
              <a:off x="2754629" y="6135244"/>
              <a:ext cx="46990" cy="47625"/>
            </a:xfrm>
            <a:custGeom>
              <a:avLst/>
              <a:gdLst/>
              <a:ahLst/>
              <a:cxnLst/>
              <a:rect l="l" t="t" r="r" b="b"/>
              <a:pathLst>
                <a:path w="46989" h="47625">
                  <a:moveTo>
                    <a:pt x="23622" y="0"/>
                  </a:moveTo>
                  <a:lnTo>
                    <a:pt x="14144" y="1762"/>
                  </a:lnTo>
                  <a:lnTo>
                    <a:pt x="6667" y="6667"/>
                  </a:lnTo>
                  <a:lnTo>
                    <a:pt x="1762" y="14144"/>
                  </a:lnTo>
                  <a:lnTo>
                    <a:pt x="0" y="23622"/>
                  </a:lnTo>
                  <a:lnTo>
                    <a:pt x="1762" y="32777"/>
                  </a:lnTo>
                  <a:lnTo>
                    <a:pt x="6667" y="40290"/>
                  </a:lnTo>
                  <a:lnTo>
                    <a:pt x="14144" y="45374"/>
                  </a:lnTo>
                  <a:lnTo>
                    <a:pt x="23622" y="47244"/>
                  </a:lnTo>
                  <a:lnTo>
                    <a:pt x="32658" y="45374"/>
                  </a:lnTo>
                  <a:lnTo>
                    <a:pt x="39909" y="40290"/>
                  </a:lnTo>
                  <a:lnTo>
                    <a:pt x="44731" y="32777"/>
                  </a:lnTo>
                  <a:lnTo>
                    <a:pt x="46482" y="23622"/>
                  </a:lnTo>
                  <a:lnTo>
                    <a:pt x="44731" y="14144"/>
                  </a:lnTo>
                  <a:lnTo>
                    <a:pt x="39909" y="6667"/>
                  </a:lnTo>
                  <a:lnTo>
                    <a:pt x="32658" y="1762"/>
                  </a:lnTo>
                  <a:lnTo>
                    <a:pt x="23622" y="0"/>
                  </a:lnTo>
                  <a:close/>
                </a:path>
              </a:pathLst>
            </a:custGeom>
            <a:solidFill>
              <a:srgbClr val="000000"/>
            </a:solidFill>
          </p:spPr>
          <p:txBody>
            <a:bodyPr wrap="square" lIns="0" tIns="0" rIns="0" bIns="0" rtlCol="0"/>
            <a:lstStyle/>
            <a:p>
              <a:endParaRPr/>
            </a:p>
          </p:txBody>
        </p:sp>
        <p:sp>
          <p:nvSpPr>
            <p:cNvPr id="150" name="object 59"/>
            <p:cNvSpPr/>
            <p:nvPr/>
          </p:nvSpPr>
          <p:spPr>
            <a:xfrm>
              <a:off x="2754629" y="6135244"/>
              <a:ext cx="46990" cy="47625"/>
            </a:xfrm>
            <a:custGeom>
              <a:avLst/>
              <a:gdLst/>
              <a:ahLst/>
              <a:cxnLst/>
              <a:rect l="l" t="t" r="r" b="b"/>
              <a:pathLst>
                <a:path w="46989" h="47625">
                  <a:moveTo>
                    <a:pt x="23622" y="0"/>
                  </a:moveTo>
                  <a:lnTo>
                    <a:pt x="14144" y="1762"/>
                  </a:lnTo>
                  <a:lnTo>
                    <a:pt x="6667" y="6667"/>
                  </a:lnTo>
                  <a:lnTo>
                    <a:pt x="1762" y="14144"/>
                  </a:lnTo>
                  <a:lnTo>
                    <a:pt x="0" y="23622"/>
                  </a:lnTo>
                  <a:lnTo>
                    <a:pt x="1762" y="32777"/>
                  </a:lnTo>
                  <a:lnTo>
                    <a:pt x="6667" y="40290"/>
                  </a:lnTo>
                  <a:lnTo>
                    <a:pt x="14144" y="45374"/>
                  </a:lnTo>
                  <a:lnTo>
                    <a:pt x="23622" y="47244"/>
                  </a:lnTo>
                  <a:lnTo>
                    <a:pt x="32658" y="45374"/>
                  </a:lnTo>
                  <a:lnTo>
                    <a:pt x="39909" y="40290"/>
                  </a:lnTo>
                  <a:lnTo>
                    <a:pt x="44731" y="32777"/>
                  </a:lnTo>
                  <a:lnTo>
                    <a:pt x="46482" y="23622"/>
                  </a:lnTo>
                  <a:lnTo>
                    <a:pt x="44731" y="14144"/>
                  </a:lnTo>
                  <a:lnTo>
                    <a:pt x="39909" y="6667"/>
                  </a:lnTo>
                  <a:lnTo>
                    <a:pt x="32658" y="1762"/>
                  </a:lnTo>
                  <a:lnTo>
                    <a:pt x="23622" y="0"/>
                  </a:lnTo>
                  <a:close/>
                </a:path>
              </a:pathLst>
            </a:custGeom>
            <a:ln w="6718">
              <a:solidFill>
                <a:srgbClr val="000000"/>
              </a:solidFill>
            </a:ln>
          </p:spPr>
          <p:txBody>
            <a:bodyPr wrap="square" lIns="0" tIns="0" rIns="0" bIns="0" rtlCol="0"/>
            <a:lstStyle/>
            <a:p>
              <a:endParaRPr/>
            </a:p>
          </p:txBody>
        </p:sp>
        <p:sp>
          <p:nvSpPr>
            <p:cNvPr id="151" name="object 60"/>
            <p:cNvSpPr/>
            <p:nvPr/>
          </p:nvSpPr>
          <p:spPr>
            <a:xfrm>
              <a:off x="1613153" y="6330315"/>
              <a:ext cx="47625" cy="47625"/>
            </a:xfrm>
            <a:custGeom>
              <a:avLst/>
              <a:gdLst/>
              <a:ahLst/>
              <a:cxnLst/>
              <a:rect l="l" t="t" r="r" b="b"/>
              <a:pathLst>
                <a:path w="47625" h="47625">
                  <a:moveTo>
                    <a:pt x="23622" y="0"/>
                  </a:moveTo>
                  <a:lnTo>
                    <a:pt x="14466" y="1869"/>
                  </a:lnTo>
                  <a:lnTo>
                    <a:pt x="6953" y="6953"/>
                  </a:lnTo>
                  <a:lnTo>
                    <a:pt x="1869" y="14466"/>
                  </a:lnTo>
                  <a:lnTo>
                    <a:pt x="0" y="23622"/>
                  </a:lnTo>
                  <a:lnTo>
                    <a:pt x="1869" y="32777"/>
                  </a:lnTo>
                  <a:lnTo>
                    <a:pt x="6953" y="40290"/>
                  </a:lnTo>
                  <a:lnTo>
                    <a:pt x="14466" y="45374"/>
                  </a:lnTo>
                  <a:lnTo>
                    <a:pt x="23622" y="47244"/>
                  </a:lnTo>
                  <a:lnTo>
                    <a:pt x="32777" y="45374"/>
                  </a:lnTo>
                  <a:lnTo>
                    <a:pt x="40290" y="40290"/>
                  </a:lnTo>
                  <a:lnTo>
                    <a:pt x="45374" y="32777"/>
                  </a:lnTo>
                  <a:lnTo>
                    <a:pt x="47244" y="23622"/>
                  </a:lnTo>
                  <a:lnTo>
                    <a:pt x="45374" y="14466"/>
                  </a:lnTo>
                  <a:lnTo>
                    <a:pt x="40290" y="6953"/>
                  </a:lnTo>
                  <a:lnTo>
                    <a:pt x="32777" y="1869"/>
                  </a:lnTo>
                  <a:lnTo>
                    <a:pt x="23622" y="0"/>
                  </a:lnTo>
                  <a:close/>
                </a:path>
              </a:pathLst>
            </a:custGeom>
            <a:solidFill>
              <a:srgbClr val="000000"/>
            </a:solidFill>
          </p:spPr>
          <p:txBody>
            <a:bodyPr wrap="square" lIns="0" tIns="0" rIns="0" bIns="0" rtlCol="0"/>
            <a:lstStyle/>
            <a:p>
              <a:endParaRPr/>
            </a:p>
          </p:txBody>
        </p:sp>
        <p:sp>
          <p:nvSpPr>
            <p:cNvPr id="152" name="object 61"/>
            <p:cNvSpPr/>
            <p:nvPr/>
          </p:nvSpPr>
          <p:spPr>
            <a:xfrm>
              <a:off x="1613153" y="6330315"/>
              <a:ext cx="47625" cy="47625"/>
            </a:xfrm>
            <a:custGeom>
              <a:avLst/>
              <a:gdLst/>
              <a:ahLst/>
              <a:cxnLst/>
              <a:rect l="l" t="t" r="r" b="b"/>
              <a:pathLst>
                <a:path w="47625" h="47625">
                  <a:moveTo>
                    <a:pt x="23622" y="0"/>
                  </a:moveTo>
                  <a:lnTo>
                    <a:pt x="14466" y="1869"/>
                  </a:lnTo>
                  <a:lnTo>
                    <a:pt x="6953" y="6953"/>
                  </a:lnTo>
                  <a:lnTo>
                    <a:pt x="1869" y="14466"/>
                  </a:lnTo>
                  <a:lnTo>
                    <a:pt x="0" y="23622"/>
                  </a:lnTo>
                  <a:lnTo>
                    <a:pt x="1869" y="32777"/>
                  </a:lnTo>
                  <a:lnTo>
                    <a:pt x="6953" y="40290"/>
                  </a:lnTo>
                  <a:lnTo>
                    <a:pt x="14466" y="45374"/>
                  </a:lnTo>
                  <a:lnTo>
                    <a:pt x="23622" y="47244"/>
                  </a:lnTo>
                  <a:lnTo>
                    <a:pt x="32777" y="45374"/>
                  </a:lnTo>
                  <a:lnTo>
                    <a:pt x="40290" y="40290"/>
                  </a:lnTo>
                  <a:lnTo>
                    <a:pt x="45374" y="32777"/>
                  </a:lnTo>
                  <a:lnTo>
                    <a:pt x="47244" y="23622"/>
                  </a:lnTo>
                  <a:lnTo>
                    <a:pt x="45374" y="14466"/>
                  </a:lnTo>
                  <a:lnTo>
                    <a:pt x="40290" y="6953"/>
                  </a:lnTo>
                  <a:lnTo>
                    <a:pt x="32777" y="1869"/>
                  </a:lnTo>
                  <a:lnTo>
                    <a:pt x="23622" y="0"/>
                  </a:lnTo>
                  <a:close/>
                </a:path>
              </a:pathLst>
            </a:custGeom>
            <a:ln w="6718">
              <a:solidFill>
                <a:srgbClr val="000000"/>
              </a:solidFill>
            </a:ln>
          </p:spPr>
          <p:txBody>
            <a:bodyPr wrap="square" lIns="0" tIns="0" rIns="0" bIns="0" rtlCol="0"/>
            <a:lstStyle/>
            <a:p>
              <a:endParaRPr/>
            </a:p>
          </p:txBody>
        </p:sp>
        <p:sp>
          <p:nvSpPr>
            <p:cNvPr id="153" name="object 62"/>
            <p:cNvSpPr/>
            <p:nvPr/>
          </p:nvSpPr>
          <p:spPr>
            <a:xfrm>
              <a:off x="3163823" y="6323458"/>
              <a:ext cx="47625" cy="47625"/>
            </a:xfrm>
            <a:custGeom>
              <a:avLst/>
              <a:gdLst/>
              <a:ahLst/>
              <a:cxnLst/>
              <a:rect l="l" t="t" r="r" b="b"/>
              <a:pathLst>
                <a:path w="47625" h="47625">
                  <a:moveTo>
                    <a:pt x="23622" y="0"/>
                  </a:moveTo>
                  <a:lnTo>
                    <a:pt x="14466" y="1869"/>
                  </a:lnTo>
                  <a:lnTo>
                    <a:pt x="6953" y="6953"/>
                  </a:lnTo>
                  <a:lnTo>
                    <a:pt x="1869" y="14466"/>
                  </a:lnTo>
                  <a:lnTo>
                    <a:pt x="0" y="23622"/>
                  </a:lnTo>
                  <a:lnTo>
                    <a:pt x="1869" y="33099"/>
                  </a:lnTo>
                  <a:lnTo>
                    <a:pt x="6953" y="40576"/>
                  </a:lnTo>
                  <a:lnTo>
                    <a:pt x="14466" y="45481"/>
                  </a:lnTo>
                  <a:lnTo>
                    <a:pt x="23622" y="47244"/>
                  </a:lnTo>
                  <a:lnTo>
                    <a:pt x="32777" y="45481"/>
                  </a:lnTo>
                  <a:lnTo>
                    <a:pt x="40290" y="40576"/>
                  </a:lnTo>
                  <a:lnTo>
                    <a:pt x="45374" y="33099"/>
                  </a:lnTo>
                  <a:lnTo>
                    <a:pt x="47244" y="23622"/>
                  </a:lnTo>
                  <a:lnTo>
                    <a:pt x="45374" y="14466"/>
                  </a:lnTo>
                  <a:lnTo>
                    <a:pt x="40290" y="6953"/>
                  </a:lnTo>
                  <a:lnTo>
                    <a:pt x="32777" y="1869"/>
                  </a:lnTo>
                  <a:lnTo>
                    <a:pt x="23622" y="0"/>
                  </a:lnTo>
                  <a:close/>
                </a:path>
              </a:pathLst>
            </a:custGeom>
            <a:solidFill>
              <a:srgbClr val="000000"/>
            </a:solidFill>
          </p:spPr>
          <p:txBody>
            <a:bodyPr wrap="square" lIns="0" tIns="0" rIns="0" bIns="0" rtlCol="0"/>
            <a:lstStyle/>
            <a:p>
              <a:endParaRPr/>
            </a:p>
          </p:txBody>
        </p:sp>
        <p:sp>
          <p:nvSpPr>
            <p:cNvPr id="154" name="object 63"/>
            <p:cNvSpPr/>
            <p:nvPr/>
          </p:nvSpPr>
          <p:spPr>
            <a:xfrm>
              <a:off x="3163823" y="6323458"/>
              <a:ext cx="47625" cy="47625"/>
            </a:xfrm>
            <a:custGeom>
              <a:avLst/>
              <a:gdLst/>
              <a:ahLst/>
              <a:cxnLst/>
              <a:rect l="l" t="t" r="r" b="b"/>
              <a:pathLst>
                <a:path w="47625" h="47625">
                  <a:moveTo>
                    <a:pt x="23622" y="0"/>
                  </a:moveTo>
                  <a:lnTo>
                    <a:pt x="14466" y="1869"/>
                  </a:lnTo>
                  <a:lnTo>
                    <a:pt x="6953" y="6953"/>
                  </a:lnTo>
                  <a:lnTo>
                    <a:pt x="1869" y="14466"/>
                  </a:lnTo>
                  <a:lnTo>
                    <a:pt x="0" y="23622"/>
                  </a:lnTo>
                  <a:lnTo>
                    <a:pt x="1869" y="33099"/>
                  </a:lnTo>
                  <a:lnTo>
                    <a:pt x="6953" y="40576"/>
                  </a:lnTo>
                  <a:lnTo>
                    <a:pt x="14466" y="45481"/>
                  </a:lnTo>
                  <a:lnTo>
                    <a:pt x="23622" y="47244"/>
                  </a:lnTo>
                  <a:lnTo>
                    <a:pt x="32777" y="45481"/>
                  </a:lnTo>
                  <a:lnTo>
                    <a:pt x="40290" y="40576"/>
                  </a:lnTo>
                  <a:lnTo>
                    <a:pt x="45374" y="33099"/>
                  </a:lnTo>
                  <a:lnTo>
                    <a:pt x="47244" y="23622"/>
                  </a:lnTo>
                  <a:lnTo>
                    <a:pt x="45374" y="14466"/>
                  </a:lnTo>
                  <a:lnTo>
                    <a:pt x="40290" y="6953"/>
                  </a:lnTo>
                  <a:lnTo>
                    <a:pt x="32777" y="1869"/>
                  </a:lnTo>
                  <a:lnTo>
                    <a:pt x="23622" y="0"/>
                  </a:lnTo>
                  <a:close/>
                </a:path>
              </a:pathLst>
            </a:custGeom>
            <a:ln w="6718">
              <a:solidFill>
                <a:srgbClr val="000000"/>
              </a:solidFill>
            </a:ln>
          </p:spPr>
          <p:txBody>
            <a:bodyPr wrap="square" lIns="0" tIns="0" rIns="0" bIns="0" rtlCol="0"/>
            <a:lstStyle/>
            <a:p>
              <a:endParaRPr/>
            </a:p>
          </p:txBody>
        </p:sp>
        <p:sp>
          <p:nvSpPr>
            <p:cNvPr id="155" name="object 64"/>
            <p:cNvSpPr/>
            <p:nvPr/>
          </p:nvSpPr>
          <p:spPr>
            <a:xfrm>
              <a:off x="1078229" y="6000370"/>
              <a:ext cx="36195" cy="539750"/>
            </a:xfrm>
            <a:custGeom>
              <a:avLst/>
              <a:gdLst/>
              <a:ahLst/>
              <a:cxnLst/>
              <a:rect l="l" t="t" r="r" b="b"/>
              <a:pathLst>
                <a:path w="36194" h="539750">
                  <a:moveTo>
                    <a:pt x="0" y="502920"/>
                  </a:moveTo>
                  <a:lnTo>
                    <a:pt x="18287" y="539496"/>
                  </a:lnTo>
                  <a:lnTo>
                    <a:pt x="29972" y="515112"/>
                  </a:lnTo>
                  <a:lnTo>
                    <a:pt x="13716" y="515112"/>
                  </a:lnTo>
                  <a:lnTo>
                    <a:pt x="13716" y="512063"/>
                  </a:lnTo>
                  <a:lnTo>
                    <a:pt x="0" y="502920"/>
                  </a:lnTo>
                  <a:close/>
                </a:path>
                <a:path w="36194" h="539750">
                  <a:moveTo>
                    <a:pt x="13716" y="512063"/>
                  </a:moveTo>
                  <a:lnTo>
                    <a:pt x="13716" y="515112"/>
                  </a:lnTo>
                  <a:lnTo>
                    <a:pt x="18287" y="515112"/>
                  </a:lnTo>
                  <a:lnTo>
                    <a:pt x="13716" y="512063"/>
                  </a:lnTo>
                  <a:close/>
                </a:path>
                <a:path w="36194" h="539750">
                  <a:moveTo>
                    <a:pt x="18287" y="23622"/>
                  </a:moveTo>
                  <a:lnTo>
                    <a:pt x="13716" y="26670"/>
                  </a:lnTo>
                  <a:lnTo>
                    <a:pt x="13716" y="512063"/>
                  </a:lnTo>
                  <a:lnTo>
                    <a:pt x="18287" y="515112"/>
                  </a:lnTo>
                  <a:lnTo>
                    <a:pt x="22860" y="511931"/>
                  </a:lnTo>
                  <a:lnTo>
                    <a:pt x="22860" y="26802"/>
                  </a:lnTo>
                  <a:lnTo>
                    <a:pt x="18287" y="23622"/>
                  </a:lnTo>
                  <a:close/>
                </a:path>
                <a:path w="36194" h="539750">
                  <a:moveTo>
                    <a:pt x="22860" y="511931"/>
                  </a:moveTo>
                  <a:lnTo>
                    <a:pt x="18287" y="515112"/>
                  </a:lnTo>
                  <a:lnTo>
                    <a:pt x="22860" y="515112"/>
                  </a:lnTo>
                  <a:lnTo>
                    <a:pt x="22860" y="511931"/>
                  </a:lnTo>
                  <a:close/>
                </a:path>
                <a:path w="36194" h="539750">
                  <a:moveTo>
                    <a:pt x="35813" y="502920"/>
                  </a:moveTo>
                  <a:lnTo>
                    <a:pt x="22860" y="511931"/>
                  </a:lnTo>
                  <a:lnTo>
                    <a:pt x="22860" y="515112"/>
                  </a:lnTo>
                  <a:lnTo>
                    <a:pt x="29972" y="515112"/>
                  </a:lnTo>
                  <a:lnTo>
                    <a:pt x="35813" y="502920"/>
                  </a:lnTo>
                  <a:close/>
                </a:path>
                <a:path w="36194" h="539750">
                  <a:moveTo>
                    <a:pt x="18287" y="0"/>
                  </a:moveTo>
                  <a:lnTo>
                    <a:pt x="0" y="35813"/>
                  </a:lnTo>
                  <a:lnTo>
                    <a:pt x="13716" y="26670"/>
                  </a:lnTo>
                  <a:lnTo>
                    <a:pt x="13716" y="23622"/>
                  </a:lnTo>
                  <a:lnTo>
                    <a:pt x="29847" y="23622"/>
                  </a:lnTo>
                  <a:lnTo>
                    <a:pt x="18287" y="0"/>
                  </a:lnTo>
                  <a:close/>
                </a:path>
                <a:path w="36194" h="539750">
                  <a:moveTo>
                    <a:pt x="29847" y="23622"/>
                  </a:moveTo>
                  <a:lnTo>
                    <a:pt x="22860" y="23622"/>
                  </a:lnTo>
                  <a:lnTo>
                    <a:pt x="22860" y="26802"/>
                  </a:lnTo>
                  <a:lnTo>
                    <a:pt x="35813" y="35813"/>
                  </a:lnTo>
                  <a:lnTo>
                    <a:pt x="29847" y="23622"/>
                  </a:lnTo>
                  <a:close/>
                </a:path>
                <a:path w="36194" h="539750">
                  <a:moveTo>
                    <a:pt x="22860" y="23622"/>
                  </a:moveTo>
                  <a:lnTo>
                    <a:pt x="18287" y="23622"/>
                  </a:lnTo>
                  <a:lnTo>
                    <a:pt x="22860" y="26802"/>
                  </a:lnTo>
                  <a:lnTo>
                    <a:pt x="22860" y="23622"/>
                  </a:lnTo>
                  <a:close/>
                </a:path>
                <a:path w="36194" h="539750">
                  <a:moveTo>
                    <a:pt x="18287" y="23622"/>
                  </a:moveTo>
                  <a:lnTo>
                    <a:pt x="13716" y="23622"/>
                  </a:lnTo>
                  <a:lnTo>
                    <a:pt x="13716" y="26670"/>
                  </a:lnTo>
                  <a:lnTo>
                    <a:pt x="18287" y="23622"/>
                  </a:lnTo>
                  <a:close/>
                </a:path>
              </a:pathLst>
            </a:custGeom>
            <a:solidFill>
              <a:srgbClr val="000000"/>
            </a:solidFill>
          </p:spPr>
          <p:txBody>
            <a:bodyPr wrap="square" lIns="0" tIns="0" rIns="0" bIns="0" rtlCol="0"/>
            <a:lstStyle/>
            <a:p>
              <a:endParaRPr/>
            </a:p>
          </p:txBody>
        </p:sp>
        <p:sp>
          <p:nvSpPr>
            <p:cNvPr id="156" name="object 65"/>
            <p:cNvSpPr/>
            <p:nvPr/>
          </p:nvSpPr>
          <p:spPr>
            <a:xfrm>
              <a:off x="1008887" y="5993511"/>
              <a:ext cx="255270" cy="0"/>
            </a:xfrm>
            <a:custGeom>
              <a:avLst/>
              <a:gdLst/>
              <a:ahLst/>
              <a:cxnLst/>
              <a:rect l="l" t="t" r="r" b="b"/>
              <a:pathLst>
                <a:path w="255269">
                  <a:moveTo>
                    <a:pt x="0" y="0"/>
                  </a:moveTo>
                  <a:lnTo>
                    <a:pt x="255270" y="0"/>
                  </a:lnTo>
                </a:path>
              </a:pathLst>
            </a:custGeom>
            <a:ln w="8953">
              <a:solidFill>
                <a:srgbClr val="000000"/>
              </a:solidFill>
            </a:ln>
          </p:spPr>
          <p:txBody>
            <a:bodyPr wrap="square" lIns="0" tIns="0" rIns="0" bIns="0" rtlCol="0"/>
            <a:lstStyle/>
            <a:p>
              <a:endParaRPr/>
            </a:p>
          </p:txBody>
        </p:sp>
        <p:sp>
          <p:nvSpPr>
            <p:cNvPr id="157" name="object 66"/>
            <p:cNvSpPr/>
            <p:nvPr/>
          </p:nvSpPr>
          <p:spPr>
            <a:xfrm>
              <a:off x="1002029" y="6533008"/>
              <a:ext cx="544195" cy="0"/>
            </a:xfrm>
            <a:custGeom>
              <a:avLst/>
              <a:gdLst/>
              <a:ahLst/>
              <a:cxnLst/>
              <a:rect l="l" t="t" r="r" b="b"/>
              <a:pathLst>
                <a:path w="544194">
                  <a:moveTo>
                    <a:pt x="0" y="0"/>
                  </a:moveTo>
                  <a:lnTo>
                    <a:pt x="544068" y="0"/>
                  </a:lnTo>
                </a:path>
              </a:pathLst>
            </a:custGeom>
            <a:ln w="8953">
              <a:solidFill>
                <a:srgbClr val="000000"/>
              </a:solidFill>
            </a:ln>
          </p:spPr>
          <p:txBody>
            <a:bodyPr wrap="square" lIns="0" tIns="0" rIns="0" bIns="0" rtlCol="0"/>
            <a:lstStyle/>
            <a:p>
              <a:endParaRPr/>
            </a:p>
          </p:txBody>
        </p:sp>
        <p:sp>
          <p:nvSpPr>
            <p:cNvPr id="158" name="object 67"/>
            <p:cNvSpPr/>
            <p:nvPr/>
          </p:nvSpPr>
          <p:spPr>
            <a:xfrm>
              <a:off x="1163572" y="6161914"/>
              <a:ext cx="255270" cy="0"/>
            </a:xfrm>
            <a:custGeom>
              <a:avLst/>
              <a:gdLst/>
              <a:ahLst/>
              <a:cxnLst/>
              <a:rect l="l" t="t" r="r" b="b"/>
              <a:pathLst>
                <a:path w="255269">
                  <a:moveTo>
                    <a:pt x="0" y="0"/>
                  </a:moveTo>
                  <a:lnTo>
                    <a:pt x="255270" y="0"/>
                  </a:lnTo>
                </a:path>
              </a:pathLst>
            </a:custGeom>
            <a:ln w="8953">
              <a:solidFill>
                <a:srgbClr val="000000"/>
              </a:solidFill>
            </a:ln>
          </p:spPr>
          <p:txBody>
            <a:bodyPr wrap="square" lIns="0" tIns="0" rIns="0" bIns="0" rtlCol="0"/>
            <a:lstStyle/>
            <a:p>
              <a:endParaRPr/>
            </a:p>
          </p:txBody>
        </p:sp>
        <p:sp>
          <p:nvSpPr>
            <p:cNvPr id="159" name="object 68"/>
            <p:cNvSpPr/>
            <p:nvPr/>
          </p:nvSpPr>
          <p:spPr>
            <a:xfrm>
              <a:off x="1206244" y="6000370"/>
              <a:ext cx="36195" cy="161925"/>
            </a:xfrm>
            <a:custGeom>
              <a:avLst/>
              <a:gdLst/>
              <a:ahLst/>
              <a:cxnLst/>
              <a:rect l="l" t="t" r="r" b="b"/>
              <a:pathLst>
                <a:path w="36194" h="161925">
                  <a:moveTo>
                    <a:pt x="0" y="125730"/>
                  </a:moveTo>
                  <a:lnTo>
                    <a:pt x="17526" y="161544"/>
                  </a:lnTo>
                  <a:lnTo>
                    <a:pt x="27642" y="141732"/>
                  </a:lnTo>
                  <a:lnTo>
                    <a:pt x="15240" y="141732"/>
                  </a:lnTo>
                  <a:lnTo>
                    <a:pt x="12954" y="140208"/>
                  </a:lnTo>
                  <a:lnTo>
                    <a:pt x="12954" y="134741"/>
                  </a:lnTo>
                  <a:lnTo>
                    <a:pt x="0" y="125730"/>
                  </a:lnTo>
                  <a:close/>
                </a:path>
                <a:path w="36194" h="161925">
                  <a:moveTo>
                    <a:pt x="12954" y="134741"/>
                  </a:moveTo>
                  <a:lnTo>
                    <a:pt x="12954" y="140208"/>
                  </a:lnTo>
                  <a:lnTo>
                    <a:pt x="15240" y="141732"/>
                  </a:lnTo>
                  <a:lnTo>
                    <a:pt x="19812" y="141732"/>
                  </a:lnTo>
                  <a:lnTo>
                    <a:pt x="22098" y="140208"/>
                  </a:lnTo>
                  <a:lnTo>
                    <a:pt x="22098" y="137922"/>
                  </a:lnTo>
                  <a:lnTo>
                    <a:pt x="17526" y="137922"/>
                  </a:lnTo>
                  <a:lnTo>
                    <a:pt x="12954" y="134741"/>
                  </a:lnTo>
                  <a:close/>
                </a:path>
                <a:path w="36194" h="161925">
                  <a:moveTo>
                    <a:pt x="35814" y="125730"/>
                  </a:moveTo>
                  <a:lnTo>
                    <a:pt x="22098" y="134874"/>
                  </a:lnTo>
                  <a:lnTo>
                    <a:pt x="22098" y="140208"/>
                  </a:lnTo>
                  <a:lnTo>
                    <a:pt x="19812" y="141732"/>
                  </a:lnTo>
                  <a:lnTo>
                    <a:pt x="27642" y="141732"/>
                  </a:lnTo>
                  <a:lnTo>
                    <a:pt x="35814" y="125730"/>
                  </a:lnTo>
                  <a:close/>
                </a:path>
                <a:path w="36194" h="161925">
                  <a:moveTo>
                    <a:pt x="17526" y="23622"/>
                  </a:moveTo>
                  <a:lnTo>
                    <a:pt x="12954" y="26802"/>
                  </a:lnTo>
                  <a:lnTo>
                    <a:pt x="12954" y="134741"/>
                  </a:lnTo>
                  <a:lnTo>
                    <a:pt x="17526" y="137922"/>
                  </a:lnTo>
                  <a:lnTo>
                    <a:pt x="22098" y="134874"/>
                  </a:lnTo>
                  <a:lnTo>
                    <a:pt x="22098" y="26670"/>
                  </a:lnTo>
                  <a:lnTo>
                    <a:pt x="17526" y="23622"/>
                  </a:lnTo>
                  <a:close/>
                </a:path>
                <a:path w="36194" h="161925">
                  <a:moveTo>
                    <a:pt x="22098" y="134874"/>
                  </a:moveTo>
                  <a:lnTo>
                    <a:pt x="17526" y="137922"/>
                  </a:lnTo>
                  <a:lnTo>
                    <a:pt x="22098" y="137922"/>
                  </a:lnTo>
                  <a:lnTo>
                    <a:pt x="22098" y="134874"/>
                  </a:lnTo>
                  <a:close/>
                </a:path>
                <a:path w="36194" h="161925">
                  <a:moveTo>
                    <a:pt x="17526" y="0"/>
                  </a:moveTo>
                  <a:lnTo>
                    <a:pt x="0" y="35814"/>
                  </a:lnTo>
                  <a:lnTo>
                    <a:pt x="12954" y="26802"/>
                  </a:lnTo>
                  <a:lnTo>
                    <a:pt x="12954" y="21336"/>
                  </a:lnTo>
                  <a:lnTo>
                    <a:pt x="15240" y="19050"/>
                  </a:lnTo>
                  <a:lnTo>
                    <a:pt x="27253" y="19050"/>
                  </a:lnTo>
                  <a:lnTo>
                    <a:pt x="17526" y="0"/>
                  </a:lnTo>
                  <a:close/>
                </a:path>
                <a:path w="36194" h="161925">
                  <a:moveTo>
                    <a:pt x="27253" y="19050"/>
                  </a:moveTo>
                  <a:lnTo>
                    <a:pt x="19812" y="19050"/>
                  </a:lnTo>
                  <a:lnTo>
                    <a:pt x="22098" y="21336"/>
                  </a:lnTo>
                  <a:lnTo>
                    <a:pt x="22098" y="26670"/>
                  </a:lnTo>
                  <a:lnTo>
                    <a:pt x="35814" y="35814"/>
                  </a:lnTo>
                  <a:lnTo>
                    <a:pt x="27253" y="19050"/>
                  </a:lnTo>
                  <a:close/>
                </a:path>
                <a:path w="36194" h="161925">
                  <a:moveTo>
                    <a:pt x="19812" y="19050"/>
                  </a:moveTo>
                  <a:lnTo>
                    <a:pt x="15240" y="19050"/>
                  </a:lnTo>
                  <a:lnTo>
                    <a:pt x="12954" y="21336"/>
                  </a:lnTo>
                  <a:lnTo>
                    <a:pt x="12954" y="26802"/>
                  </a:lnTo>
                  <a:lnTo>
                    <a:pt x="17526" y="23622"/>
                  </a:lnTo>
                  <a:lnTo>
                    <a:pt x="22098" y="23622"/>
                  </a:lnTo>
                  <a:lnTo>
                    <a:pt x="22098" y="21336"/>
                  </a:lnTo>
                  <a:lnTo>
                    <a:pt x="19812" y="19050"/>
                  </a:lnTo>
                  <a:close/>
                </a:path>
                <a:path w="36194" h="161925">
                  <a:moveTo>
                    <a:pt x="22098" y="23622"/>
                  </a:moveTo>
                  <a:lnTo>
                    <a:pt x="17526" y="23622"/>
                  </a:lnTo>
                  <a:lnTo>
                    <a:pt x="22098" y="26670"/>
                  </a:lnTo>
                  <a:lnTo>
                    <a:pt x="22098" y="23622"/>
                  </a:lnTo>
                  <a:close/>
                </a:path>
              </a:pathLst>
            </a:custGeom>
            <a:solidFill>
              <a:srgbClr val="000000"/>
            </a:solidFill>
          </p:spPr>
          <p:txBody>
            <a:bodyPr wrap="square" lIns="0" tIns="0" rIns="0" bIns="0" rtlCol="0"/>
            <a:lstStyle/>
            <a:p>
              <a:endParaRPr/>
            </a:p>
          </p:txBody>
        </p:sp>
        <p:sp>
          <p:nvSpPr>
            <p:cNvPr id="160" name="object 69"/>
            <p:cNvSpPr/>
            <p:nvPr/>
          </p:nvSpPr>
          <p:spPr>
            <a:xfrm>
              <a:off x="1264157" y="5993511"/>
              <a:ext cx="1181100" cy="0"/>
            </a:xfrm>
            <a:custGeom>
              <a:avLst/>
              <a:gdLst/>
              <a:ahLst/>
              <a:cxnLst/>
              <a:rect l="l" t="t" r="r" b="b"/>
              <a:pathLst>
                <a:path w="1181100">
                  <a:moveTo>
                    <a:pt x="0" y="0"/>
                  </a:moveTo>
                  <a:lnTo>
                    <a:pt x="1181100" y="0"/>
                  </a:lnTo>
                </a:path>
              </a:pathLst>
            </a:custGeom>
            <a:ln w="6718">
              <a:solidFill>
                <a:srgbClr val="000000"/>
              </a:solidFill>
              <a:prstDash val="sysDot"/>
            </a:ln>
          </p:spPr>
          <p:txBody>
            <a:bodyPr wrap="square" lIns="0" tIns="0" rIns="0" bIns="0" rtlCol="0"/>
            <a:lstStyle/>
            <a:p>
              <a:endParaRPr/>
            </a:p>
          </p:txBody>
        </p:sp>
        <p:sp>
          <p:nvSpPr>
            <p:cNvPr id="161" name="object 70"/>
            <p:cNvSpPr/>
            <p:nvPr/>
          </p:nvSpPr>
          <p:spPr>
            <a:xfrm>
              <a:off x="1398269" y="6155055"/>
              <a:ext cx="624205" cy="6985"/>
            </a:xfrm>
            <a:custGeom>
              <a:avLst/>
              <a:gdLst/>
              <a:ahLst/>
              <a:cxnLst/>
              <a:rect l="l" t="t" r="r" b="b"/>
              <a:pathLst>
                <a:path w="624205" h="6985">
                  <a:moveTo>
                    <a:pt x="0" y="6858"/>
                  </a:moveTo>
                  <a:lnTo>
                    <a:pt x="624078" y="0"/>
                  </a:lnTo>
                </a:path>
              </a:pathLst>
            </a:custGeom>
            <a:ln w="6718">
              <a:solidFill>
                <a:srgbClr val="000000"/>
              </a:solidFill>
              <a:prstDash val="sysDot"/>
            </a:ln>
          </p:spPr>
          <p:txBody>
            <a:bodyPr wrap="square" lIns="0" tIns="0" rIns="0" bIns="0" rtlCol="0"/>
            <a:lstStyle/>
            <a:p>
              <a:endParaRPr/>
            </a:p>
          </p:txBody>
        </p:sp>
        <p:sp>
          <p:nvSpPr>
            <p:cNvPr id="162" name="object 71"/>
            <p:cNvSpPr/>
            <p:nvPr/>
          </p:nvSpPr>
          <p:spPr>
            <a:xfrm>
              <a:off x="1203959" y="6195441"/>
              <a:ext cx="208279" cy="142240"/>
            </a:xfrm>
            <a:custGeom>
              <a:avLst/>
              <a:gdLst/>
              <a:ahLst/>
              <a:cxnLst/>
              <a:rect l="l" t="t" r="r" b="b"/>
              <a:pathLst>
                <a:path w="208280" h="142239">
                  <a:moveTo>
                    <a:pt x="0" y="141732"/>
                  </a:moveTo>
                  <a:lnTo>
                    <a:pt x="208025" y="141732"/>
                  </a:lnTo>
                  <a:lnTo>
                    <a:pt x="208025" y="0"/>
                  </a:lnTo>
                  <a:lnTo>
                    <a:pt x="0" y="0"/>
                  </a:lnTo>
                  <a:lnTo>
                    <a:pt x="0" y="141732"/>
                  </a:lnTo>
                  <a:close/>
                </a:path>
              </a:pathLst>
            </a:custGeom>
            <a:noFill/>
          </p:spPr>
          <p:txBody>
            <a:bodyPr wrap="square" lIns="0" tIns="0" rIns="0" bIns="0" rtlCol="0"/>
            <a:lstStyle/>
            <a:p>
              <a:endParaRPr/>
            </a:p>
          </p:txBody>
        </p:sp>
        <p:sp>
          <p:nvSpPr>
            <p:cNvPr id="163" name="object 72"/>
            <p:cNvSpPr txBox="1"/>
            <p:nvPr/>
          </p:nvSpPr>
          <p:spPr>
            <a:xfrm>
              <a:off x="1329635" y="5933570"/>
              <a:ext cx="758619" cy="166071"/>
            </a:xfrm>
            <a:prstGeom prst="rect">
              <a:avLst/>
            </a:prstGeom>
            <a:noFill/>
          </p:spPr>
          <p:txBody>
            <a:bodyPr vert="horz" wrap="square" lIns="0" tIns="12065" rIns="0" bIns="0" rtlCol="0">
              <a:spAutoFit/>
            </a:bodyPr>
            <a:lstStyle/>
            <a:p>
              <a:pPr marL="12700">
                <a:lnSpc>
                  <a:spcPct val="100000"/>
                </a:lnSpc>
                <a:spcBef>
                  <a:spcPts val="95"/>
                </a:spcBef>
              </a:pPr>
              <a:r>
                <a:rPr sz="1000" spc="20" dirty="0">
                  <a:latin typeface="ＭＳ Ｐゴシック"/>
                  <a:cs typeface="ＭＳ Ｐゴシック"/>
                </a:rPr>
                <a:t>1</a:t>
              </a:r>
              <a:r>
                <a:rPr sz="1000" spc="15" dirty="0">
                  <a:latin typeface="ＭＳ Ｐゴシック"/>
                  <a:cs typeface="ＭＳ Ｐゴシック"/>
                </a:rPr>
                <a:t>/</a:t>
              </a:r>
              <a:r>
                <a:rPr sz="1000" spc="-5" dirty="0">
                  <a:latin typeface="ＭＳ Ｐゴシック"/>
                  <a:cs typeface="ＭＳ Ｐゴシック"/>
                </a:rPr>
                <a:t>4</a:t>
              </a:r>
              <a:endParaRPr sz="1000" dirty="0">
                <a:latin typeface="ＭＳ Ｐゴシック"/>
                <a:cs typeface="ＭＳ Ｐゴシック"/>
              </a:endParaRPr>
            </a:p>
          </p:txBody>
        </p:sp>
        <p:sp>
          <p:nvSpPr>
            <p:cNvPr id="164" name="object 74"/>
            <p:cNvSpPr/>
            <p:nvPr/>
          </p:nvSpPr>
          <p:spPr>
            <a:xfrm>
              <a:off x="1571098" y="6620597"/>
              <a:ext cx="1675363" cy="1051573"/>
            </a:xfrm>
            <a:custGeom>
              <a:avLst/>
              <a:gdLst/>
              <a:ahLst/>
              <a:cxnLst/>
              <a:rect l="l" t="t" r="r" b="b"/>
              <a:pathLst>
                <a:path w="1436370" h="600709">
                  <a:moveTo>
                    <a:pt x="239268" y="188975"/>
                  </a:moveTo>
                  <a:lnTo>
                    <a:pt x="175506" y="191410"/>
                  </a:lnTo>
                  <a:lnTo>
                    <a:pt x="118307" y="198289"/>
                  </a:lnTo>
                  <a:lnTo>
                    <a:pt x="69913" y="208978"/>
                  </a:lnTo>
                  <a:lnTo>
                    <a:pt x="32568" y="222842"/>
                  </a:lnTo>
                  <a:lnTo>
                    <a:pt x="0" y="257555"/>
                  </a:lnTo>
                  <a:lnTo>
                    <a:pt x="0" y="531876"/>
                  </a:lnTo>
                  <a:lnTo>
                    <a:pt x="32568" y="566250"/>
                  </a:lnTo>
                  <a:lnTo>
                    <a:pt x="69913" y="580167"/>
                  </a:lnTo>
                  <a:lnTo>
                    <a:pt x="118307" y="590973"/>
                  </a:lnTo>
                  <a:lnTo>
                    <a:pt x="175506" y="597968"/>
                  </a:lnTo>
                  <a:lnTo>
                    <a:pt x="239268" y="600455"/>
                  </a:lnTo>
                  <a:lnTo>
                    <a:pt x="1197102" y="600455"/>
                  </a:lnTo>
                  <a:lnTo>
                    <a:pt x="1260598" y="597968"/>
                  </a:lnTo>
                  <a:lnTo>
                    <a:pt x="1317723" y="590973"/>
                  </a:lnTo>
                  <a:lnTo>
                    <a:pt x="1366170" y="580167"/>
                  </a:lnTo>
                  <a:lnTo>
                    <a:pt x="1403632" y="566250"/>
                  </a:lnTo>
                  <a:lnTo>
                    <a:pt x="1436370" y="531876"/>
                  </a:lnTo>
                  <a:lnTo>
                    <a:pt x="1436370" y="257555"/>
                  </a:lnTo>
                  <a:lnTo>
                    <a:pt x="1403632" y="222842"/>
                  </a:lnTo>
                  <a:lnTo>
                    <a:pt x="1366170" y="208978"/>
                  </a:lnTo>
                  <a:lnTo>
                    <a:pt x="1317723" y="198289"/>
                  </a:lnTo>
                  <a:lnTo>
                    <a:pt x="1260598" y="191410"/>
                  </a:lnTo>
                  <a:lnTo>
                    <a:pt x="1197102" y="188975"/>
                  </a:lnTo>
                  <a:lnTo>
                    <a:pt x="598170" y="188975"/>
                  </a:lnTo>
                  <a:lnTo>
                    <a:pt x="26670" y="0"/>
                  </a:lnTo>
                  <a:lnTo>
                    <a:pt x="239268" y="188975"/>
                  </a:lnTo>
                  <a:close/>
                </a:path>
              </a:pathLst>
            </a:custGeom>
            <a:ln w="8953">
              <a:solidFill>
                <a:srgbClr val="000000"/>
              </a:solidFill>
            </a:ln>
          </p:spPr>
          <p:txBody>
            <a:bodyPr wrap="square" lIns="0" tIns="0" rIns="0" bIns="0" rtlCol="0"/>
            <a:lstStyle/>
            <a:p>
              <a:endParaRPr/>
            </a:p>
          </p:txBody>
        </p:sp>
        <p:sp>
          <p:nvSpPr>
            <p:cNvPr id="165" name="object 75"/>
            <p:cNvSpPr txBox="1"/>
            <p:nvPr/>
          </p:nvSpPr>
          <p:spPr>
            <a:xfrm>
              <a:off x="1434802" y="7012687"/>
              <a:ext cx="1985438" cy="616613"/>
            </a:xfrm>
            <a:prstGeom prst="rect">
              <a:avLst/>
            </a:prstGeom>
          </p:spPr>
          <p:txBody>
            <a:bodyPr vert="horz" wrap="square" lIns="0" tIns="12700" rIns="0" bIns="0" rtlCol="0">
              <a:spAutoFit/>
            </a:bodyPr>
            <a:lstStyle/>
            <a:p>
              <a:pPr marL="1905" algn="ctr">
                <a:lnSpc>
                  <a:spcPts val="1019"/>
                </a:lnSpc>
                <a:spcBef>
                  <a:spcPts val="100"/>
                </a:spcBef>
              </a:pPr>
              <a:r>
                <a:rPr sz="900" b="1" spc="35" dirty="0">
                  <a:latin typeface="ＭＳ Ｐゴシック"/>
                  <a:cs typeface="ＭＳ Ｐゴシック"/>
                </a:rPr>
                <a:t>斜</a:t>
              </a:r>
              <a:r>
                <a:rPr sz="900" b="1" spc="40" dirty="0">
                  <a:latin typeface="ＭＳ Ｐゴシック"/>
                  <a:cs typeface="ＭＳ Ｐゴシック"/>
                </a:rPr>
                <a:t>材</a:t>
              </a:r>
              <a:r>
                <a:rPr sz="900" b="1" spc="15" dirty="0">
                  <a:latin typeface="ＭＳ Ｐゴシック"/>
                  <a:cs typeface="ＭＳ Ｐゴシック"/>
                </a:rPr>
                <a:t>で</a:t>
              </a:r>
              <a:r>
                <a:rPr sz="900" b="1" spc="60" dirty="0">
                  <a:latin typeface="ＭＳ Ｐゴシック"/>
                  <a:cs typeface="ＭＳ Ｐゴシック"/>
                </a:rPr>
                <a:t>、</a:t>
              </a:r>
              <a:r>
                <a:rPr sz="900" b="1" spc="20" dirty="0">
                  <a:latin typeface="ＭＳ Ｐゴシック"/>
                  <a:cs typeface="ＭＳ Ｐゴシック"/>
                </a:rPr>
                <a:t>Ｘ</a:t>
              </a:r>
              <a:r>
                <a:rPr sz="900" b="1" spc="40" dirty="0">
                  <a:latin typeface="ＭＳ Ｐゴシック"/>
                  <a:cs typeface="ＭＳ Ｐゴシック"/>
                </a:rPr>
                <a:t>型</a:t>
              </a:r>
              <a:r>
                <a:rPr sz="900" b="1" spc="35" dirty="0">
                  <a:latin typeface="ＭＳ Ｐゴシック"/>
                  <a:cs typeface="ＭＳ Ｐゴシック"/>
                </a:rPr>
                <a:t>に補強</a:t>
              </a:r>
              <a:endParaRPr sz="900" dirty="0">
                <a:latin typeface="ＭＳ Ｐゴシック"/>
                <a:cs typeface="ＭＳ Ｐゴシック"/>
              </a:endParaRPr>
            </a:p>
            <a:p>
              <a:pPr algn="ctr">
                <a:lnSpc>
                  <a:spcPts val="960"/>
                </a:lnSpc>
              </a:pPr>
              <a:r>
                <a:rPr sz="900" spc="20" dirty="0">
                  <a:latin typeface="ＭＳ Ｐゴシック"/>
                  <a:cs typeface="ＭＳ Ｐゴシック"/>
                </a:rPr>
                <a:t>(</a:t>
              </a:r>
              <a:r>
                <a:rPr sz="900" spc="-15" dirty="0">
                  <a:latin typeface="ＭＳ Ｐゴシック"/>
                  <a:cs typeface="ＭＳ Ｐゴシック"/>
                </a:rPr>
                <a:t>上から</a:t>
              </a:r>
              <a:r>
                <a:rPr sz="900" spc="15" dirty="0">
                  <a:latin typeface="ＭＳ Ｐゴシック"/>
                  <a:cs typeface="ＭＳ Ｐゴシック"/>
                </a:rPr>
                <a:t>1/4</a:t>
              </a:r>
              <a:r>
                <a:rPr sz="900" spc="-15" dirty="0" smtClean="0">
                  <a:latin typeface="ＭＳ Ｐゴシック"/>
                  <a:cs typeface="ＭＳ Ｐゴシック"/>
                </a:rPr>
                <a:t>の高</a:t>
              </a:r>
              <a:r>
                <a:rPr sz="900" spc="-35" dirty="0" smtClean="0">
                  <a:latin typeface="ＭＳ Ｐゴシック"/>
                  <a:cs typeface="ＭＳ Ｐゴシック"/>
                </a:rPr>
                <a:t>さ</a:t>
              </a:r>
              <a:r>
                <a:rPr lang="ja-JP" altLang="en-US" sz="900" spc="-35" dirty="0" smtClean="0">
                  <a:latin typeface="ＭＳ Ｐゴシック"/>
                  <a:cs typeface="ＭＳ Ｐゴシック"/>
                </a:rPr>
                <a:t>の</a:t>
              </a:r>
              <a:endParaRPr lang="en-US" altLang="ja-JP" sz="900" spc="-35" dirty="0" smtClean="0">
                <a:latin typeface="ＭＳ Ｐゴシック"/>
                <a:cs typeface="ＭＳ Ｐゴシック"/>
              </a:endParaRPr>
            </a:p>
            <a:p>
              <a:pPr algn="ctr">
                <a:lnSpc>
                  <a:spcPts val="960"/>
                </a:lnSpc>
              </a:pPr>
              <a:r>
                <a:rPr lang="ja-JP" altLang="en-US" sz="900" spc="-35" dirty="0" smtClean="0">
                  <a:latin typeface="ＭＳ Ｐゴシック"/>
                  <a:cs typeface="ＭＳ Ｐゴシック"/>
                </a:rPr>
                <a:t>取り付け</a:t>
              </a:r>
              <a:r>
                <a:rPr sz="900" spc="-15" dirty="0" err="1" smtClean="0">
                  <a:latin typeface="ＭＳ Ｐゴシック"/>
                  <a:cs typeface="ＭＳ Ｐゴシック"/>
                </a:rPr>
                <a:t>が効</a:t>
              </a:r>
              <a:r>
                <a:rPr sz="900" spc="-5" dirty="0" err="1" smtClean="0">
                  <a:latin typeface="ＭＳ Ｐゴシック"/>
                  <a:cs typeface="ＭＳ Ｐゴシック"/>
                </a:rPr>
                <a:t>果</a:t>
              </a:r>
              <a:r>
                <a:rPr sz="900" spc="-15" dirty="0" err="1" smtClean="0">
                  <a:latin typeface="ＭＳ Ｐゴシック"/>
                  <a:cs typeface="ＭＳ Ｐゴシック"/>
                </a:rPr>
                <a:t>高</a:t>
              </a:r>
              <a:r>
                <a:rPr sz="900" spc="-25" dirty="0" err="1" smtClean="0">
                  <a:latin typeface="ＭＳ Ｐゴシック"/>
                  <a:cs typeface="ＭＳ Ｐゴシック"/>
                </a:rPr>
                <a:t>い</a:t>
              </a:r>
              <a:r>
                <a:rPr sz="900" spc="-5" dirty="0">
                  <a:latin typeface="ＭＳ Ｐゴシック"/>
                  <a:cs typeface="ＭＳ Ｐゴシック"/>
                </a:rPr>
                <a:t>)</a:t>
              </a:r>
              <a:endParaRPr sz="900" dirty="0">
                <a:latin typeface="ＭＳ Ｐゴシック"/>
                <a:cs typeface="ＭＳ Ｐゴシック"/>
              </a:endParaRPr>
            </a:p>
          </p:txBody>
        </p:sp>
        <p:sp>
          <p:nvSpPr>
            <p:cNvPr id="166" name="object 80"/>
            <p:cNvSpPr txBox="1"/>
            <p:nvPr/>
          </p:nvSpPr>
          <p:spPr>
            <a:xfrm>
              <a:off x="1013745" y="6140279"/>
              <a:ext cx="177800" cy="228269"/>
            </a:xfrm>
            <a:prstGeom prst="rect">
              <a:avLst/>
            </a:prstGeom>
          </p:spPr>
          <p:txBody>
            <a:bodyPr vert="horz" wrap="square" lIns="0" tIns="12700" rIns="0" bIns="0" rtlCol="0">
              <a:spAutoFit/>
            </a:bodyPr>
            <a:lstStyle/>
            <a:p>
              <a:pPr marL="12700">
                <a:lnSpc>
                  <a:spcPct val="100000"/>
                </a:lnSpc>
                <a:spcBef>
                  <a:spcPts val="100"/>
                </a:spcBef>
              </a:pPr>
              <a:r>
                <a:rPr sz="1400" dirty="0">
                  <a:latin typeface="ＭＳ ゴシック"/>
                  <a:cs typeface="ＭＳ ゴシック"/>
                </a:rPr>
                <a:t>ｆ</a:t>
              </a:r>
            </a:p>
          </p:txBody>
        </p:sp>
      </p:grpSp>
      <p:grpSp>
        <p:nvGrpSpPr>
          <p:cNvPr id="167" name="グループ化 166"/>
          <p:cNvGrpSpPr/>
          <p:nvPr/>
        </p:nvGrpSpPr>
        <p:grpSpPr>
          <a:xfrm>
            <a:off x="3435895" y="3159382"/>
            <a:ext cx="1652404" cy="1054444"/>
            <a:chOff x="2134869" y="2591561"/>
            <a:chExt cx="2646807" cy="1648713"/>
          </a:xfrm>
        </p:grpSpPr>
        <p:sp>
          <p:nvSpPr>
            <p:cNvPr id="168" name="object 4"/>
            <p:cNvSpPr/>
            <p:nvPr/>
          </p:nvSpPr>
          <p:spPr>
            <a:xfrm>
              <a:off x="2507742" y="3210305"/>
              <a:ext cx="52705" cy="1029969"/>
            </a:xfrm>
            <a:custGeom>
              <a:avLst/>
              <a:gdLst/>
              <a:ahLst/>
              <a:cxnLst/>
              <a:rect l="l" t="t" r="r" b="b"/>
              <a:pathLst>
                <a:path w="52705" h="1029970">
                  <a:moveTo>
                    <a:pt x="0" y="1029462"/>
                  </a:moveTo>
                  <a:lnTo>
                    <a:pt x="52577" y="0"/>
                  </a:lnTo>
                </a:path>
              </a:pathLst>
            </a:custGeom>
            <a:ln w="19710">
              <a:solidFill>
                <a:srgbClr val="000000"/>
              </a:solidFill>
            </a:ln>
          </p:spPr>
          <p:txBody>
            <a:bodyPr wrap="square" lIns="0" tIns="0" rIns="0" bIns="0" rtlCol="0"/>
            <a:lstStyle/>
            <a:p>
              <a:endParaRPr/>
            </a:p>
          </p:txBody>
        </p:sp>
        <p:sp>
          <p:nvSpPr>
            <p:cNvPr id="169" name="object 5"/>
            <p:cNvSpPr/>
            <p:nvPr/>
          </p:nvSpPr>
          <p:spPr>
            <a:xfrm>
              <a:off x="2560320" y="2624327"/>
              <a:ext cx="986155" cy="599440"/>
            </a:xfrm>
            <a:custGeom>
              <a:avLst/>
              <a:gdLst/>
              <a:ahLst/>
              <a:cxnLst/>
              <a:rect l="l" t="t" r="r" b="b"/>
              <a:pathLst>
                <a:path w="986154" h="599439">
                  <a:moveTo>
                    <a:pt x="0" y="598931"/>
                  </a:moveTo>
                  <a:lnTo>
                    <a:pt x="857" y="543496"/>
                  </a:lnTo>
                  <a:lnTo>
                    <a:pt x="6858" y="496061"/>
                  </a:lnTo>
                  <a:lnTo>
                    <a:pt x="32861" y="451865"/>
                  </a:lnTo>
                  <a:lnTo>
                    <a:pt x="49184" y="434768"/>
                  </a:lnTo>
                  <a:lnTo>
                    <a:pt x="59436" y="423671"/>
                  </a:lnTo>
                  <a:lnTo>
                    <a:pt x="91681" y="400511"/>
                  </a:lnTo>
                  <a:lnTo>
                    <a:pt x="125372" y="377261"/>
                  </a:lnTo>
                  <a:lnTo>
                    <a:pt x="161100" y="353832"/>
                  </a:lnTo>
                  <a:lnTo>
                    <a:pt x="199453" y="330136"/>
                  </a:lnTo>
                  <a:lnTo>
                    <a:pt x="241021" y="306082"/>
                  </a:lnTo>
                  <a:lnTo>
                    <a:pt x="286392" y="281582"/>
                  </a:lnTo>
                  <a:lnTo>
                    <a:pt x="336158" y="256546"/>
                  </a:lnTo>
                  <a:lnTo>
                    <a:pt x="390906" y="230885"/>
                  </a:lnTo>
                  <a:lnTo>
                    <a:pt x="427424" y="214623"/>
                  </a:lnTo>
                  <a:lnTo>
                    <a:pt x="466164" y="197883"/>
                  </a:lnTo>
                  <a:lnTo>
                    <a:pt x="506942" y="180726"/>
                  </a:lnTo>
                  <a:lnTo>
                    <a:pt x="549572" y="163215"/>
                  </a:lnTo>
                  <a:lnTo>
                    <a:pt x="593869" y="145413"/>
                  </a:lnTo>
                  <a:lnTo>
                    <a:pt x="639648" y="127382"/>
                  </a:lnTo>
                  <a:lnTo>
                    <a:pt x="686723" y="109184"/>
                  </a:lnTo>
                  <a:lnTo>
                    <a:pt x="734909" y="90883"/>
                  </a:lnTo>
                  <a:lnTo>
                    <a:pt x="784022" y="72540"/>
                  </a:lnTo>
                  <a:lnTo>
                    <a:pt x="833875" y="54217"/>
                  </a:lnTo>
                  <a:lnTo>
                    <a:pt x="884284" y="35978"/>
                  </a:lnTo>
                  <a:lnTo>
                    <a:pt x="935063" y="17885"/>
                  </a:lnTo>
                  <a:lnTo>
                    <a:pt x="986028" y="0"/>
                  </a:lnTo>
                </a:path>
              </a:pathLst>
            </a:custGeom>
            <a:ln w="19710">
              <a:solidFill>
                <a:srgbClr val="000000"/>
              </a:solidFill>
            </a:ln>
          </p:spPr>
          <p:txBody>
            <a:bodyPr wrap="square" lIns="0" tIns="0" rIns="0" bIns="0" rtlCol="0"/>
            <a:lstStyle/>
            <a:p>
              <a:endParaRPr/>
            </a:p>
          </p:txBody>
        </p:sp>
        <p:sp>
          <p:nvSpPr>
            <p:cNvPr id="170" name="object 6"/>
            <p:cNvSpPr/>
            <p:nvPr/>
          </p:nvSpPr>
          <p:spPr>
            <a:xfrm>
              <a:off x="3742944" y="2630423"/>
              <a:ext cx="927100" cy="424180"/>
            </a:xfrm>
            <a:custGeom>
              <a:avLst/>
              <a:gdLst/>
              <a:ahLst/>
              <a:cxnLst/>
              <a:rect l="l" t="t" r="r" b="b"/>
              <a:pathLst>
                <a:path w="927100" h="424180">
                  <a:moveTo>
                    <a:pt x="926591" y="423672"/>
                  </a:moveTo>
                  <a:lnTo>
                    <a:pt x="894346" y="400511"/>
                  </a:lnTo>
                  <a:lnTo>
                    <a:pt x="860655" y="377261"/>
                  </a:lnTo>
                  <a:lnTo>
                    <a:pt x="824927" y="353832"/>
                  </a:lnTo>
                  <a:lnTo>
                    <a:pt x="786574" y="330136"/>
                  </a:lnTo>
                  <a:lnTo>
                    <a:pt x="745006" y="306082"/>
                  </a:lnTo>
                  <a:lnTo>
                    <a:pt x="699635" y="281582"/>
                  </a:lnTo>
                  <a:lnTo>
                    <a:pt x="649869" y="256546"/>
                  </a:lnTo>
                  <a:lnTo>
                    <a:pt x="595121" y="230886"/>
                  </a:lnTo>
                  <a:lnTo>
                    <a:pt x="558603" y="214773"/>
                  </a:lnTo>
                  <a:lnTo>
                    <a:pt x="519863" y="198134"/>
                  </a:lnTo>
                  <a:lnTo>
                    <a:pt x="479085" y="181038"/>
                  </a:lnTo>
                  <a:lnTo>
                    <a:pt x="436455" y="163552"/>
                  </a:lnTo>
                  <a:lnTo>
                    <a:pt x="392158" y="145746"/>
                  </a:lnTo>
                  <a:lnTo>
                    <a:pt x="346379" y="127688"/>
                  </a:lnTo>
                  <a:lnTo>
                    <a:pt x="299304" y="109447"/>
                  </a:lnTo>
                  <a:lnTo>
                    <a:pt x="251118" y="91091"/>
                  </a:lnTo>
                  <a:lnTo>
                    <a:pt x="202005" y="72690"/>
                  </a:lnTo>
                  <a:lnTo>
                    <a:pt x="152152" y="54311"/>
                  </a:lnTo>
                  <a:lnTo>
                    <a:pt x="101743" y="36024"/>
                  </a:lnTo>
                  <a:lnTo>
                    <a:pt x="50964" y="17897"/>
                  </a:lnTo>
                  <a:lnTo>
                    <a:pt x="0" y="0"/>
                  </a:lnTo>
                </a:path>
              </a:pathLst>
            </a:custGeom>
            <a:ln w="19710">
              <a:solidFill>
                <a:srgbClr val="000000"/>
              </a:solidFill>
            </a:ln>
          </p:spPr>
          <p:txBody>
            <a:bodyPr wrap="square" lIns="0" tIns="0" rIns="0" bIns="0" rtlCol="0"/>
            <a:lstStyle/>
            <a:p>
              <a:endParaRPr/>
            </a:p>
          </p:txBody>
        </p:sp>
        <p:sp>
          <p:nvSpPr>
            <p:cNvPr id="171" name="object 7"/>
            <p:cNvSpPr/>
            <p:nvPr/>
          </p:nvSpPr>
          <p:spPr>
            <a:xfrm>
              <a:off x="4659680" y="3044240"/>
              <a:ext cx="79146" cy="130200"/>
            </a:xfrm>
            <a:prstGeom prst="rect">
              <a:avLst/>
            </a:prstGeom>
            <a:blipFill>
              <a:blip r:embed="rId1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72" name="object 8"/>
            <p:cNvSpPr/>
            <p:nvPr/>
          </p:nvSpPr>
          <p:spPr>
            <a:xfrm>
              <a:off x="4728971" y="3210305"/>
              <a:ext cx="52705" cy="1029969"/>
            </a:xfrm>
            <a:custGeom>
              <a:avLst/>
              <a:gdLst/>
              <a:ahLst/>
              <a:cxnLst/>
              <a:rect l="l" t="t" r="r" b="b"/>
              <a:pathLst>
                <a:path w="52704" h="1029970">
                  <a:moveTo>
                    <a:pt x="52577" y="1029462"/>
                  </a:moveTo>
                  <a:lnTo>
                    <a:pt x="0" y="0"/>
                  </a:lnTo>
                </a:path>
              </a:pathLst>
            </a:custGeom>
            <a:ln w="19710">
              <a:solidFill>
                <a:srgbClr val="000000"/>
              </a:solidFill>
            </a:ln>
          </p:spPr>
          <p:txBody>
            <a:bodyPr wrap="square" lIns="0" tIns="0" rIns="0" bIns="0" rtlCol="0"/>
            <a:lstStyle/>
            <a:p>
              <a:endParaRPr/>
            </a:p>
          </p:txBody>
        </p:sp>
        <p:sp>
          <p:nvSpPr>
            <p:cNvPr id="173" name="object 9"/>
            <p:cNvSpPr/>
            <p:nvPr/>
          </p:nvSpPr>
          <p:spPr>
            <a:xfrm>
              <a:off x="4676394" y="3210305"/>
              <a:ext cx="52705" cy="1029969"/>
            </a:xfrm>
            <a:custGeom>
              <a:avLst/>
              <a:gdLst/>
              <a:ahLst/>
              <a:cxnLst/>
              <a:rect l="l" t="t" r="r" b="b"/>
              <a:pathLst>
                <a:path w="52704" h="1029970">
                  <a:moveTo>
                    <a:pt x="0" y="1029462"/>
                  </a:moveTo>
                  <a:lnTo>
                    <a:pt x="52577" y="0"/>
                  </a:lnTo>
                </a:path>
              </a:pathLst>
            </a:custGeom>
            <a:ln w="19710">
              <a:solidFill>
                <a:srgbClr val="000000"/>
              </a:solidFill>
            </a:ln>
          </p:spPr>
          <p:txBody>
            <a:bodyPr wrap="square" lIns="0" tIns="0" rIns="0" bIns="0" rtlCol="0"/>
            <a:lstStyle/>
            <a:p>
              <a:endParaRPr/>
            </a:p>
          </p:txBody>
        </p:sp>
        <p:sp>
          <p:nvSpPr>
            <p:cNvPr id="174" name="object 11"/>
            <p:cNvSpPr/>
            <p:nvPr/>
          </p:nvSpPr>
          <p:spPr>
            <a:xfrm>
              <a:off x="3546347" y="2598420"/>
              <a:ext cx="196850" cy="32384"/>
            </a:xfrm>
            <a:custGeom>
              <a:avLst/>
              <a:gdLst/>
              <a:ahLst/>
              <a:cxnLst/>
              <a:rect l="l" t="t" r="r" b="b"/>
              <a:pathLst>
                <a:path w="196850" h="32385">
                  <a:moveTo>
                    <a:pt x="0" y="27431"/>
                  </a:moveTo>
                  <a:lnTo>
                    <a:pt x="24514" y="17359"/>
                  </a:lnTo>
                  <a:lnTo>
                    <a:pt x="50387" y="8572"/>
                  </a:lnTo>
                  <a:lnTo>
                    <a:pt x="76402" y="2357"/>
                  </a:lnTo>
                  <a:lnTo>
                    <a:pt x="101346" y="0"/>
                  </a:lnTo>
                  <a:lnTo>
                    <a:pt x="128016" y="4357"/>
                  </a:lnTo>
                  <a:lnTo>
                    <a:pt x="156400" y="14287"/>
                  </a:lnTo>
                  <a:lnTo>
                    <a:pt x="181070" y="25074"/>
                  </a:lnTo>
                  <a:lnTo>
                    <a:pt x="196596" y="32003"/>
                  </a:lnTo>
                </a:path>
              </a:pathLst>
            </a:custGeom>
            <a:ln w="19710">
              <a:solidFill>
                <a:srgbClr val="000000"/>
              </a:solidFill>
            </a:ln>
          </p:spPr>
          <p:txBody>
            <a:bodyPr wrap="square" lIns="0" tIns="0" rIns="0" bIns="0" rtlCol="0"/>
            <a:lstStyle/>
            <a:p>
              <a:endParaRPr/>
            </a:p>
          </p:txBody>
        </p:sp>
        <p:sp>
          <p:nvSpPr>
            <p:cNvPr id="175" name="object 12"/>
            <p:cNvSpPr/>
            <p:nvPr/>
          </p:nvSpPr>
          <p:spPr>
            <a:xfrm>
              <a:off x="2547366" y="3601211"/>
              <a:ext cx="45720" cy="45720"/>
            </a:xfrm>
            <a:custGeom>
              <a:avLst/>
              <a:gdLst/>
              <a:ahLst/>
              <a:cxnLst/>
              <a:rect l="l" t="t" r="r" b="b"/>
              <a:pathLst>
                <a:path w="45719" h="45720">
                  <a:moveTo>
                    <a:pt x="22860" y="0"/>
                  </a:moveTo>
                  <a:lnTo>
                    <a:pt x="13823" y="1857"/>
                  </a:lnTo>
                  <a:lnTo>
                    <a:pt x="6572" y="6858"/>
                  </a:lnTo>
                  <a:lnTo>
                    <a:pt x="1750" y="14144"/>
                  </a:lnTo>
                  <a:lnTo>
                    <a:pt x="0" y="22860"/>
                  </a:lnTo>
                  <a:lnTo>
                    <a:pt x="1750" y="31896"/>
                  </a:lnTo>
                  <a:lnTo>
                    <a:pt x="6572" y="39147"/>
                  </a:lnTo>
                  <a:lnTo>
                    <a:pt x="13823" y="43969"/>
                  </a:lnTo>
                  <a:lnTo>
                    <a:pt x="22860" y="45720"/>
                  </a:lnTo>
                  <a:lnTo>
                    <a:pt x="31896" y="43969"/>
                  </a:lnTo>
                  <a:lnTo>
                    <a:pt x="39147" y="39147"/>
                  </a:lnTo>
                  <a:lnTo>
                    <a:pt x="43969" y="31896"/>
                  </a:lnTo>
                  <a:lnTo>
                    <a:pt x="45720" y="22860"/>
                  </a:lnTo>
                  <a:lnTo>
                    <a:pt x="43969" y="14144"/>
                  </a:lnTo>
                  <a:lnTo>
                    <a:pt x="39147" y="6858"/>
                  </a:lnTo>
                  <a:lnTo>
                    <a:pt x="31896" y="1857"/>
                  </a:lnTo>
                  <a:lnTo>
                    <a:pt x="22860" y="0"/>
                  </a:lnTo>
                  <a:close/>
                </a:path>
              </a:pathLst>
            </a:custGeom>
            <a:solidFill>
              <a:srgbClr val="000000"/>
            </a:solidFill>
          </p:spPr>
          <p:txBody>
            <a:bodyPr wrap="square" lIns="0" tIns="0" rIns="0" bIns="0" rtlCol="0"/>
            <a:lstStyle/>
            <a:p>
              <a:endParaRPr/>
            </a:p>
          </p:txBody>
        </p:sp>
        <p:sp>
          <p:nvSpPr>
            <p:cNvPr id="176" name="object 13"/>
            <p:cNvSpPr/>
            <p:nvPr/>
          </p:nvSpPr>
          <p:spPr>
            <a:xfrm>
              <a:off x="2547366" y="3601211"/>
              <a:ext cx="45720" cy="45720"/>
            </a:xfrm>
            <a:custGeom>
              <a:avLst/>
              <a:gdLst/>
              <a:ahLst/>
              <a:cxnLst/>
              <a:rect l="l" t="t" r="r" b="b"/>
              <a:pathLst>
                <a:path w="45719" h="45720">
                  <a:moveTo>
                    <a:pt x="22860" y="0"/>
                  </a:moveTo>
                  <a:lnTo>
                    <a:pt x="13823" y="1857"/>
                  </a:lnTo>
                  <a:lnTo>
                    <a:pt x="6572" y="6858"/>
                  </a:lnTo>
                  <a:lnTo>
                    <a:pt x="1750" y="14144"/>
                  </a:lnTo>
                  <a:lnTo>
                    <a:pt x="0" y="22860"/>
                  </a:lnTo>
                  <a:lnTo>
                    <a:pt x="1750" y="31896"/>
                  </a:lnTo>
                  <a:lnTo>
                    <a:pt x="6572" y="39147"/>
                  </a:lnTo>
                  <a:lnTo>
                    <a:pt x="13823" y="43969"/>
                  </a:lnTo>
                  <a:lnTo>
                    <a:pt x="22860" y="45720"/>
                  </a:lnTo>
                  <a:lnTo>
                    <a:pt x="31896" y="43969"/>
                  </a:lnTo>
                  <a:lnTo>
                    <a:pt x="39147" y="39147"/>
                  </a:lnTo>
                  <a:lnTo>
                    <a:pt x="43969" y="31896"/>
                  </a:lnTo>
                  <a:lnTo>
                    <a:pt x="45720" y="22860"/>
                  </a:lnTo>
                  <a:lnTo>
                    <a:pt x="43969" y="14144"/>
                  </a:lnTo>
                  <a:lnTo>
                    <a:pt x="39147" y="6858"/>
                  </a:lnTo>
                  <a:lnTo>
                    <a:pt x="31896" y="1857"/>
                  </a:lnTo>
                  <a:lnTo>
                    <a:pt x="22860" y="0"/>
                  </a:lnTo>
                  <a:close/>
                </a:path>
              </a:pathLst>
            </a:custGeom>
            <a:ln w="6565">
              <a:solidFill>
                <a:srgbClr val="000000"/>
              </a:solidFill>
            </a:ln>
          </p:spPr>
          <p:txBody>
            <a:bodyPr wrap="square" lIns="0" tIns="0" rIns="0" bIns="0" rtlCol="0"/>
            <a:lstStyle/>
            <a:p>
              <a:endParaRPr/>
            </a:p>
          </p:txBody>
        </p:sp>
        <p:sp>
          <p:nvSpPr>
            <p:cNvPr id="177" name="object 14"/>
            <p:cNvSpPr/>
            <p:nvPr/>
          </p:nvSpPr>
          <p:spPr>
            <a:xfrm>
              <a:off x="2567177" y="3171444"/>
              <a:ext cx="45720" cy="45720"/>
            </a:xfrm>
            <a:custGeom>
              <a:avLst/>
              <a:gdLst/>
              <a:ahLst/>
              <a:cxnLst/>
              <a:rect l="l" t="t" r="r" b="b"/>
              <a:pathLst>
                <a:path w="45719" h="45719">
                  <a:moveTo>
                    <a:pt x="22860" y="0"/>
                  </a:moveTo>
                  <a:lnTo>
                    <a:pt x="13823" y="1750"/>
                  </a:lnTo>
                  <a:lnTo>
                    <a:pt x="6572" y="6572"/>
                  </a:lnTo>
                  <a:lnTo>
                    <a:pt x="1750" y="13823"/>
                  </a:lnTo>
                  <a:lnTo>
                    <a:pt x="0" y="22860"/>
                  </a:lnTo>
                  <a:lnTo>
                    <a:pt x="1750" y="31575"/>
                  </a:lnTo>
                  <a:lnTo>
                    <a:pt x="6572" y="38862"/>
                  </a:lnTo>
                  <a:lnTo>
                    <a:pt x="13823" y="43862"/>
                  </a:lnTo>
                  <a:lnTo>
                    <a:pt x="22860" y="45720"/>
                  </a:lnTo>
                  <a:lnTo>
                    <a:pt x="31575" y="43862"/>
                  </a:lnTo>
                  <a:lnTo>
                    <a:pt x="38862" y="38862"/>
                  </a:lnTo>
                  <a:lnTo>
                    <a:pt x="43862" y="31575"/>
                  </a:lnTo>
                  <a:lnTo>
                    <a:pt x="45720" y="22860"/>
                  </a:lnTo>
                  <a:lnTo>
                    <a:pt x="43862" y="13823"/>
                  </a:lnTo>
                  <a:lnTo>
                    <a:pt x="38862" y="6572"/>
                  </a:lnTo>
                  <a:lnTo>
                    <a:pt x="31575" y="1750"/>
                  </a:lnTo>
                  <a:lnTo>
                    <a:pt x="22860" y="0"/>
                  </a:lnTo>
                  <a:close/>
                </a:path>
              </a:pathLst>
            </a:custGeom>
            <a:solidFill>
              <a:srgbClr val="000000"/>
            </a:solidFill>
          </p:spPr>
          <p:txBody>
            <a:bodyPr wrap="square" lIns="0" tIns="0" rIns="0" bIns="0" rtlCol="0"/>
            <a:lstStyle/>
            <a:p>
              <a:endParaRPr/>
            </a:p>
          </p:txBody>
        </p:sp>
        <p:sp>
          <p:nvSpPr>
            <p:cNvPr id="178" name="object 15"/>
            <p:cNvSpPr/>
            <p:nvPr/>
          </p:nvSpPr>
          <p:spPr>
            <a:xfrm>
              <a:off x="2567177" y="3171444"/>
              <a:ext cx="45720" cy="45720"/>
            </a:xfrm>
            <a:custGeom>
              <a:avLst/>
              <a:gdLst/>
              <a:ahLst/>
              <a:cxnLst/>
              <a:rect l="l" t="t" r="r" b="b"/>
              <a:pathLst>
                <a:path w="45719" h="45719">
                  <a:moveTo>
                    <a:pt x="22860" y="0"/>
                  </a:moveTo>
                  <a:lnTo>
                    <a:pt x="13823" y="1750"/>
                  </a:lnTo>
                  <a:lnTo>
                    <a:pt x="6572" y="6572"/>
                  </a:lnTo>
                  <a:lnTo>
                    <a:pt x="1750" y="13823"/>
                  </a:lnTo>
                  <a:lnTo>
                    <a:pt x="0" y="22860"/>
                  </a:lnTo>
                  <a:lnTo>
                    <a:pt x="1750" y="31575"/>
                  </a:lnTo>
                  <a:lnTo>
                    <a:pt x="6572" y="38862"/>
                  </a:lnTo>
                  <a:lnTo>
                    <a:pt x="13823" y="43862"/>
                  </a:lnTo>
                  <a:lnTo>
                    <a:pt x="22860" y="45720"/>
                  </a:lnTo>
                  <a:lnTo>
                    <a:pt x="31575" y="43862"/>
                  </a:lnTo>
                  <a:lnTo>
                    <a:pt x="38862" y="38861"/>
                  </a:lnTo>
                  <a:lnTo>
                    <a:pt x="43862" y="31575"/>
                  </a:lnTo>
                  <a:lnTo>
                    <a:pt x="45720" y="22860"/>
                  </a:lnTo>
                  <a:lnTo>
                    <a:pt x="43862" y="13823"/>
                  </a:lnTo>
                  <a:lnTo>
                    <a:pt x="38862" y="6572"/>
                  </a:lnTo>
                  <a:lnTo>
                    <a:pt x="31575" y="1750"/>
                  </a:lnTo>
                  <a:lnTo>
                    <a:pt x="22860" y="0"/>
                  </a:lnTo>
                  <a:close/>
                </a:path>
              </a:pathLst>
            </a:custGeom>
            <a:ln w="6565">
              <a:solidFill>
                <a:srgbClr val="000000"/>
              </a:solidFill>
            </a:ln>
          </p:spPr>
          <p:txBody>
            <a:bodyPr wrap="square" lIns="0" tIns="0" rIns="0" bIns="0" rtlCol="0"/>
            <a:lstStyle/>
            <a:p>
              <a:endParaRPr/>
            </a:p>
          </p:txBody>
        </p:sp>
        <p:sp>
          <p:nvSpPr>
            <p:cNvPr id="179" name="object 16"/>
            <p:cNvSpPr/>
            <p:nvPr/>
          </p:nvSpPr>
          <p:spPr>
            <a:xfrm>
              <a:off x="2993898" y="2832354"/>
              <a:ext cx="46990" cy="45720"/>
            </a:xfrm>
            <a:custGeom>
              <a:avLst/>
              <a:gdLst/>
              <a:ahLst/>
              <a:cxnLst/>
              <a:rect l="l" t="t" r="r" b="b"/>
              <a:pathLst>
                <a:path w="46989" h="45719">
                  <a:moveTo>
                    <a:pt x="22860" y="0"/>
                  </a:moveTo>
                  <a:lnTo>
                    <a:pt x="14144" y="1857"/>
                  </a:lnTo>
                  <a:lnTo>
                    <a:pt x="6858" y="6858"/>
                  </a:lnTo>
                  <a:lnTo>
                    <a:pt x="1857" y="14144"/>
                  </a:lnTo>
                  <a:lnTo>
                    <a:pt x="0" y="22860"/>
                  </a:lnTo>
                  <a:lnTo>
                    <a:pt x="1857" y="31896"/>
                  </a:lnTo>
                  <a:lnTo>
                    <a:pt x="6858" y="39147"/>
                  </a:lnTo>
                  <a:lnTo>
                    <a:pt x="14144" y="43969"/>
                  </a:lnTo>
                  <a:lnTo>
                    <a:pt x="22860" y="45720"/>
                  </a:lnTo>
                  <a:lnTo>
                    <a:pt x="32015" y="43969"/>
                  </a:lnTo>
                  <a:lnTo>
                    <a:pt x="39528" y="39147"/>
                  </a:lnTo>
                  <a:lnTo>
                    <a:pt x="44612" y="31896"/>
                  </a:lnTo>
                  <a:lnTo>
                    <a:pt x="46482" y="22860"/>
                  </a:lnTo>
                  <a:lnTo>
                    <a:pt x="44612" y="14144"/>
                  </a:lnTo>
                  <a:lnTo>
                    <a:pt x="39528" y="6858"/>
                  </a:lnTo>
                  <a:lnTo>
                    <a:pt x="32015" y="1857"/>
                  </a:lnTo>
                  <a:lnTo>
                    <a:pt x="22860" y="0"/>
                  </a:lnTo>
                  <a:close/>
                </a:path>
              </a:pathLst>
            </a:custGeom>
            <a:solidFill>
              <a:srgbClr val="000000"/>
            </a:solidFill>
          </p:spPr>
          <p:txBody>
            <a:bodyPr wrap="square" lIns="0" tIns="0" rIns="0" bIns="0" rtlCol="0"/>
            <a:lstStyle/>
            <a:p>
              <a:endParaRPr/>
            </a:p>
          </p:txBody>
        </p:sp>
        <p:sp>
          <p:nvSpPr>
            <p:cNvPr id="180" name="object 17"/>
            <p:cNvSpPr/>
            <p:nvPr/>
          </p:nvSpPr>
          <p:spPr>
            <a:xfrm>
              <a:off x="2993898" y="2832354"/>
              <a:ext cx="46990" cy="45720"/>
            </a:xfrm>
            <a:custGeom>
              <a:avLst/>
              <a:gdLst/>
              <a:ahLst/>
              <a:cxnLst/>
              <a:rect l="l" t="t" r="r" b="b"/>
              <a:pathLst>
                <a:path w="46989" h="45719">
                  <a:moveTo>
                    <a:pt x="22860" y="0"/>
                  </a:moveTo>
                  <a:lnTo>
                    <a:pt x="14144" y="1857"/>
                  </a:lnTo>
                  <a:lnTo>
                    <a:pt x="6858" y="6858"/>
                  </a:lnTo>
                  <a:lnTo>
                    <a:pt x="1857" y="14144"/>
                  </a:lnTo>
                  <a:lnTo>
                    <a:pt x="0" y="22860"/>
                  </a:lnTo>
                  <a:lnTo>
                    <a:pt x="1857" y="31896"/>
                  </a:lnTo>
                  <a:lnTo>
                    <a:pt x="6858" y="39147"/>
                  </a:lnTo>
                  <a:lnTo>
                    <a:pt x="14144" y="43969"/>
                  </a:lnTo>
                  <a:lnTo>
                    <a:pt x="22860" y="45720"/>
                  </a:lnTo>
                  <a:lnTo>
                    <a:pt x="32015" y="43969"/>
                  </a:lnTo>
                  <a:lnTo>
                    <a:pt x="39528" y="39147"/>
                  </a:lnTo>
                  <a:lnTo>
                    <a:pt x="44612" y="31896"/>
                  </a:lnTo>
                  <a:lnTo>
                    <a:pt x="46482" y="22860"/>
                  </a:lnTo>
                  <a:lnTo>
                    <a:pt x="44612" y="14144"/>
                  </a:lnTo>
                  <a:lnTo>
                    <a:pt x="39528" y="6858"/>
                  </a:lnTo>
                  <a:lnTo>
                    <a:pt x="32015" y="1857"/>
                  </a:lnTo>
                  <a:lnTo>
                    <a:pt x="22860" y="0"/>
                  </a:lnTo>
                  <a:close/>
                </a:path>
              </a:pathLst>
            </a:custGeom>
            <a:ln w="6565">
              <a:solidFill>
                <a:srgbClr val="000000"/>
              </a:solidFill>
            </a:ln>
          </p:spPr>
          <p:txBody>
            <a:bodyPr wrap="square" lIns="0" tIns="0" rIns="0" bIns="0" rtlCol="0"/>
            <a:lstStyle/>
            <a:p>
              <a:endParaRPr/>
            </a:p>
          </p:txBody>
        </p:sp>
        <p:sp>
          <p:nvSpPr>
            <p:cNvPr id="181" name="object 18"/>
            <p:cNvSpPr/>
            <p:nvPr/>
          </p:nvSpPr>
          <p:spPr>
            <a:xfrm>
              <a:off x="3617976" y="2604516"/>
              <a:ext cx="46990" cy="45720"/>
            </a:xfrm>
            <a:custGeom>
              <a:avLst/>
              <a:gdLst/>
              <a:ahLst/>
              <a:cxnLst/>
              <a:rect l="l" t="t" r="r" b="b"/>
              <a:pathLst>
                <a:path w="46989" h="45719">
                  <a:moveTo>
                    <a:pt x="23622" y="0"/>
                  </a:moveTo>
                  <a:lnTo>
                    <a:pt x="14466" y="1857"/>
                  </a:lnTo>
                  <a:lnTo>
                    <a:pt x="6953" y="6858"/>
                  </a:lnTo>
                  <a:lnTo>
                    <a:pt x="1869" y="14144"/>
                  </a:lnTo>
                  <a:lnTo>
                    <a:pt x="0" y="22860"/>
                  </a:lnTo>
                  <a:lnTo>
                    <a:pt x="1869" y="31896"/>
                  </a:lnTo>
                  <a:lnTo>
                    <a:pt x="6953" y="39147"/>
                  </a:lnTo>
                  <a:lnTo>
                    <a:pt x="14466" y="43969"/>
                  </a:lnTo>
                  <a:lnTo>
                    <a:pt x="23622" y="45720"/>
                  </a:lnTo>
                  <a:lnTo>
                    <a:pt x="32337" y="43969"/>
                  </a:lnTo>
                  <a:lnTo>
                    <a:pt x="39624" y="39147"/>
                  </a:lnTo>
                  <a:lnTo>
                    <a:pt x="44624" y="31896"/>
                  </a:lnTo>
                  <a:lnTo>
                    <a:pt x="46482" y="22860"/>
                  </a:lnTo>
                  <a:lnTo>
                    <a:pt x="44624" y="14144"/>
                  </a:lnTo>
                  <a:lnTo>
                    <a:pt x="39624" y="6858"/>
                  </a:lnTo>
                  <a:lnTo>
                    <a:pt x="32337" y="1857"/>
                  </a:lnTo>
                  <a:lnTo>
                    <a:pt x="23622" y="0"/>
                  </a:lnTo>
                  <a:close/>
                </a:path>
              </a:pathLst>
            </a:custGeom>
            <a:solidFill>
              <a:srgbClr val="000000"/>
            </a:solidFill>
          </p:spPr>
          <p:txBody>
            <a:bodyPr wrap="square" lIns="0" tIns="0" rIns="0" bIns="0" rtlCol="0"/>
            <a:lstStyle/>
            <a:p>
              <a:endParaRPr/>
            </a:p>
          </p:txBody>
        </p:sp>
        <p:sp>
          <p:nvSpPr>
            <p:cNvPr id="182" name="object 19"/>
            <p:cNvSpPr/>
            <p:nvPr/>
          </p:nvSpPr>
          <p:spPr>
            <a:xfrm>
              <a:off x="3617976" y="2604516"/>
              <a:ext cx="46990" cy="45720"/>
            </a:xfrm>
            <a:custGeom>
              <a:avLst/>
              <a:gdLst/>
              <a:ahLst/>
              <a:cxnLst/>
              <a:rect l="l" t="t" r="r" b="b"/>
              <a:pathLst>
                <a:path w="46989" h="45719">
                  <a:moveTo>
                    <a:pt x="23622" y="0"/>
                  </a:moveTo>
                  <a:lnTo>
                    <a:pt x="14466" y="1857"/>
                  </a:lnTo>
                  <a:lnTo>
                    <a:pt x="6953" y="6858"/>
                  </a:lnTo>
                  <a:lnTo>
                    <a:pt x="1869" y="14144"/>
                  </a:lnTo>
                  <a:lnTo>
                    <a:pt x="0" y="22860"/>
                  </a:lnTo>
                  <a:lnTo>
                    <a:pt x="1869" y="31896"/>
                  </a:lnTo>
                  <a:lnTo>
                    <a:pt x="6953" y="39147"/>
                  </a:lnTo>
                  <a:lnTo>
                    <a:pt x="14466" y="43969"/>
                  </a:lnTo>
                  <a:lnTo>
                    <a:pt x="23622" y="45720"/>
                  </a:lnTo>
                  <a:lnTo>
                    <a:pt x="32337" y="43969"/>
                  </a:lnTo>
                  <a:lnTo>
                    <a:pt x="39624" y="39147"/>
                  </a:lnTo>
                  <a:lnTo>
                    <a:pt x="44624" y="31896"/>
                  </a:lnTo>
                  <a:lnTo>
                    <a:pt x="46482" y="22860"/>
                  </a:lnTo>
                  <a:lnTo>
                    <a:pt x="44624" y="14144"/>
                  </a:lnTo>
                  <a:lnTo>
                    <a:pt x="39624" y="6858"/>
                  </a:lnTo>
                  <a:lnTo>
                    <a:pt x="32337" y="1857"/>
                  </a:lnTo>
                  <a:lnTo>
                    <a:pt x="23622" y="0"/>
                  </a:lnTo>
                  <a:close/>
                </a:path>
              </a:pathLst>
            </a:custGeom>
            <a:ln w="6565">
              <a:solidFill>
                <a:srgbClr val="000000"/>
              </a:solidFill>
            </a:ln>
          </p:spPr>
          <p:txBody>
            <a:bodyPr wrap="square" lIns="0" tIns="0" rIns="0" bIns="0" rtlCol="0"/>
            <a:lstStyle/>
            <a:p>
              <a:endParaRPr/>
            </a:p>
          </p:txBody>
        </p:sp>
        <p:sp>
          <p:nvSpPr>
            <p:cNvPr id="183" name="object 20"/>
            <p:cNvSpPr/>
            <p:nvPr/>
          </p:nvSpPr>
          <p:spPr>
            <a:xfrm>
              <a:off x="4235958" y="2832354"/>
              <a:ext cx="46990" cy="45720"/>
            </a:xfrm>
            <a:custGeom>
              <a:avLst/>
              <a:gdLst/>
              <a:ahLst/>
              <a:cxnLst/>
              <a:rect l="l" t="t" r="r" b="b"/>
              <a:pathLst>
                <a:path w="46989" h="45719">
                  <a:moveTo>
                    <a:pt x="22860" y="0"/>
                  </a:moveTo>
                  <a:lnTo>
                    <a:pt x="14144" y="1857"/>
                  </a:lnTo>
                  <a:lnTo>
                    <a:pt x="6858" y="6858"/>
                  </a:lnTo>
                  <a:lnTo>
                    <a:pt x="1857" y="14144"/>
                  </a:lnTo>
                  <a:lnTo>
                    <a:pt x="0" y="22860"/>
                  </a:lnTo>
                  <a:lnTo>
                    <a:pt x="1857" y="31896"/>
                  </a:lnTo>
                  <a:lnTo>
                    <a:pt x="6858" y="39147"/>
                  </a:lnTo>
                  <a:lnTo>
                    <a:pt x="14144" y="43969"/>
                  </a:lnTo>
                  <a:lnTo>
                    <a:pt x="22860" y="45720"/>
                  </a:lnTo>
                  <a:lnTo>
                    <a:pt x="32015" y="43969"/>
                  </a:lnTo>
                  <a:lnTo>
                    <a:pt x="39528" y="39147"/>
                  </a:lnTo>
                  <a:lnTo>
                    <a:pt x="44612" y="31896"/>
                  </a:lnTo>
                  <a:lnTo>
                    <a:pt x="46482" y="22860"/>
                  </a:lnTo>
                  <a:lnTo>
                    <a:pt x="44612" y="14144"/>
                  </a:lnTo>
                  <a:lnTo>
                    <a:pt x="39528" y="6858"/>
                  </a:lnTo>
                  <a:lnTo>
                    <a:pt x="32015" y="1857"/>
                  </a:lnTo>
                  <a:lnTo>
                    <a:pt x="22860" y="0"/>
                  </a:lnTo>
                  <a:close/>
                </a:path>
              </a:pathLst>
            </a:custGeom>
            <a:solidFill>
              <a:srgbClr val="000000"/>
            </a:solidFill>
          </p:spPr>
          <p:txBody>
            <a:bodyPr wrap="square" lIns="0" tIns="0" rIns="0" bIns="0" rtlCol="0"/>
            <a:lstStyle/>
            <a:p>
              <a:endParaRPr/>
            </a:p>
          </p:txBody>
        </p:sp>
        <p:sp>
          <p:nvSpPr>
            <p:cNvPr id="184" name="object 21"/>
            <p:cNvSpPr/>
            <p:nvPr/>
          </p:nvSpPr>
          <p:spPr>
            <a:xfrm>
              <a:off x="4235958" y="2832354"/>
              <a:ext cx="46990" cy="45720"/>
            </a:xfrm>
            <a:custGeom>
              <a:avLst/>
              <a:gdLst/>
              <a:ahLst/>
              <a:cxnLst/>
              <a:rect l="l" t="t" r="r" b="b"/>
              <a:pathLst>
                <a:path w="46989" h="45719">
                  <a:moveTo>
                    <a:pt x="22860" y="0"/>
                  </a:moveTo>
                  <a:lnTo>
                    <a:pt x="14144" y="1857"/>
                  </a:lnTo>
                  <a:lnTo>
                    <a:pt x="6858" y="6858"/>
                  </a:lnTo>
                  <a:lnTo>
                    <a:pt x="1857" y="14144"/>
                  </a:lnTo>
                  <a:lnTo>
                    <a:pt x="0" y="22860"/>
                  </a:lnTo>
                  <a:lnTo>
                    <a:pt x="1857" y="31896"/>
                  </a:lnTo>
                  <a:lnTo>
                    <a:pt x="6858" y="39147"/>
                  </a:lnTo>
                  <a:lnTo>
                    <a:pt x="14144" y="43969"/>
                  </a:lnTo>
                  <a:lnTo>
                    <a:pt x="22860" y="45720"/>
                  </a:lnTo>
                  <a:lnTo>
                    <a:pt x="32015" y="43969"/>
                  </a:lnTo>
                  <a:lnTo>
                    <a:pt x="39528" y="39147"/>
                  </a:lnTo>
                  <a:lnTo>
                    <a:pt x="44612" y="31896"/>
                  </a:lnTo>
                  <a:lnTo>
                    <a:pt x="46482" y="22860"/>
                  </a:lnTo>
                  <a:lnTo>
                    <a:pt x="44612" y="14144"/>
                  </a:lnTo>
                  <a:lnTo>
                    <a:pt x="39528" y="6858"/>
                  </a:lnTo>
                  <a:lnTo>
                    <a:pt x="32015" y="1857"/>
                  </a:lnTo>
                  <a:lnTo>
                    <a:pt x="22860" y="0"/>
                  </a:lnTo>
                  <a:close/>
                </a:path>
              </a:pathLst>
            </a:custGeom>
            <a:ln w="6565">
              <a:solidFill>
                <a:srgbClr val="000000"/>
              </a:solidFill>
            </a:ln>
          </p:spPr>
          <p:txBody>
            <a:bodyPr wrap="square" lIns="0" tIns="0" rIns="0" bIns="0" rtlCol="0"/>
            <a:lstStyle/>
            <a:p>
              <a:endParaRPr/>
            </a:p>
          </p:txBody>
        </p:sp>
        <p:sp>
          <p:nvSpPr>
            <p:cNvPr id="185" name="object 22"/>
            <p:cNvSpPr/>
            <p:nvPr/>
          </p:nvSpPr>
          <p:spPr>
            <a:xfrm>
              <a:off x="2718054" y="2979420"/>
              <a:ext cx="1840230" cy="0"/>
            </a:xfrm>
            <a:custGeom>
              <a:avLst/>
              <a:gdLst/>
              <a:ahLst/>
              <a:cxnLst/>
              <a:rect l="l" t="t" r="r" b="b"/>
              <a:pathLst>
                <a:path w="1840229">
                  <a:moveTo>
                    <a:pt x="0" y="0"/>
                  </a:moveTo>
                  <a:lnTo>
                    <a:pt x="1840230" y="0"/>
                  </a:lnTo>
                </a:path>
              </a:pathLst>
            </a:custGeom>
            <a:ln w="19811">
              <a:solidFill>
                <a:srgbClr val="FF0000"/>
              </a:solidFill>
            </a:ln>
          </p:spPr>
          <p:txBody>
            <a:bodyPr wrap="square" lIns="0" tIns="0" rIns="0" bIns="0" rtlCol="0"/>
            <a:lstStyle/>
            <a:p>
              <a:endParaRPr/>
            </a:p>
          </p:txBody>
        </p:sp>
        <p:sp>
          <p:nvSpPr>
            <p:cNvPr id="186" name="object 23"/>
            <p:cNvSpPr/>
            <p:nvPr/>
          </p:nvSpPr>
          <p:spPr>
            <a:xfrm>
              <a:off x="2718054" y="2969514"/>
              <a:ext cx="1840230" cy="20320"/>
            </a:xfrm>
            <a:custGeom>
              <a:avLst/>
              <a:gdLst/>
              <a:ahLst/>
              <a:cxnLst/>
              <a:rect l="l" t="t" r="r" b="b"/>
              <a:pathLst>
                <a:path w="1840229" h="20319">
                  <a:moveTo>
                    <a:pt x="1840230" y="0"/>
                  </a:moveTo>
                  <a:lnTo>
                    <a:pt x="0" y="0"/>
                  </a:lnTo>
                  <a:lnTo>
                    <a:pt x="0" y="19811"/>
                  </a:lnTo>
                  <a:lnTo>
                    <a:pt x="1840230" y="19811"/>
                  </a:lnTo>
                  <a:lnTo>
                    <a:pt x="1840230" y="0"/>
                  </a:lnTo>
                  <a:close/>
                </a:path>
              </a:pathLst>
            </a:custGeom>
            <a:ln w="6565">
              <a:solidFill>
                <a:srgbClr val="000000"/>
              </a:solidFill>
            </a:ln>
          </p:spPr>
          <p:txBody>
            <a:bodyPr wrap="square" lIns="0" tIns="0" rIns="0" bIns="0" rtlCol="0"/>
            <a:lstStyle/>
            <a:p>
              <a:endParaRPr/>
            </a:p>
          </p:txBody>
        </p:sp>
        <p:sp>
          <p:nvSpPr>
            <p:cNvPr id="187" name="object 24"/>
            <p:cNvSpPr/>
            <p:nvPr/>
          </p:nvSpPr>
          <p:spPr>
            <a:xfrm>
              <a:off x="3641597" y="2611373"/>
              <a:ext cx="0" cy="358140"/>
            </a:xfrm>
            <a:custGeom>
              <a:avLst/>
              <a:gdLst/>
              <a:ahLst/>
              <a:cxnLst/>
              <a:rect l="l" t="t" r="r" b="b"/>
              <a:pathLst>
                <a:path h="358139">
                  <a:moveTo>
                    <a:pt x="0" y="0"/>
                  </a:moveTo>
                  <a:lnTo>
                    <a:pt x="0" y="358140"/>
                  </a:lnTo>
                </a:path>
              </a:pathLst>
            </a:custGeom>
            <a:ln w="19812">
              <a:solidFill>
                <a:srgbClr val="FF0000"/>
              </a:solidFill>
            </a:ln>
          </p:spPr>
          <p:txBody>
            <a:bodyPr wrap="square" lIns="0" tIns="0" rIns="0" bIns="0" rtlCol="0"/>
            <a:lstStyle/>
            <a:p>
              <a:endParaRPr/>
            </a:p>
          </p:txBody>
        </p:sp>
        <p:sp>
          <p:nvSpPr>
            <p:cNvPr id="188" name="object 25"/>
            <p:cNvSpPr/>
            <p:nvPr/>
          </p:nvSpPr>
          <p:spPr>
            <a:xfrm>
              <a:off x="3631691" y="2611373"/>
              <a:ext cx="20320" cy="358140"/>
            </a:xfrm>
            <a:custGeom>
              <a:avLst/>
              <a:gdLst/>
              <a:ahLst/>
              <a:cxnLst/>
              <a:rect l="l" t="t" r="r" b="b"/>
              <a:pathLst>
                <a:path w="20320" h="358139">
                  <a:moveTo>
                    <a:pt x="0" y="358140"/>
                  </a:moveTo>
                  <a:lnTo>
                    <a:pt x="19812" y="358140"/>
                  </a:lnTo>
                  <a:lnTo>
                    <a:pt x="19812" y="0"/>
                  </a:lnTo>
                  <a:lnTo>
                    <a:pt x="0" y="0"/>
                  </a:lnTo>
                  <a:lnTo>
                    <a:pt x="0" y="358140"/>
                  </a:lnTo>
                  <a:close/>
                </a:path>
              </a:pathLst>
            </a:custGeom>
            <a:ln w="6565">
              <a:solidFill>
                <a:srgbClr val="FF0000"/>
              </a:solidFill>
            </a:ln>
          </p:spPr>
          <p:txBody>
            <a:bodyPr wrap="square" lIns="0" tIns="0" rIns="0" bIns="0" rtlCol="0"/>
            <a:lstStyle/>
            <a:p>
              <a:endParaRPr/>
            </a:p>
          </p:txBody>
        </p:sp>
        <p:sp>
          <p:nvSpPr>
            <p:cNvPr id="189" name="object 26"/>
            <p:cNvSpPr/>
            <p:nvPr/>
          </p:nvSpPr>
          <p:spPr>
            <a:xfrm>
              <a:off x="2319527" y="2598420"/>
              <a:ext cx="35560" cy="521334"/>
            </a:xfrm>
            <a:custGeom>
              <a:avLst/>
              <a:gdLst/>
              <a:ahLst/>
              <a:cxnLst/>
              <a:rect l="l" t="t" r="r" b="b"/>
              <a:pathLst>
                <a:path w="35560" h="521335">
                  <a:moveTo>
                    <a:pt x="0" y="486155"/>
                  </a:moveTo>
                  <a:lnTo>
                    <a:pt x="17526" y="521207"/>
                  </a:lnTo>
                  <a:lnTo>
                    <a:pt x="29337" y="497585"/>
                  </a:lnTo>
                  <a:lnTo>
                    <a:pt x="12954" y="497585"/>
                  </a:lnTo>
                  <a:lnTo>
                    <a:pt x="12954" y="494604"/>
                  </a:lnTo>
                  <a:lnTo>
                    <a:pt x="0" y="486155"/>
                  </a:lnTo>
                  <a:close/>
                </a:path>
                <a:path w="35560" h="521335">
                  <a:moveTo>
                    <a:pt x="12954" y="494604"/>
                  </a:moveTo>
                  <a:lnTo>
                    <a:pt x="12954" y="497585"/>
                  </a:lnTo>
                  <a:lnTo>
                    <a:pt x="17526" y="497585"/>
                  </a:lnTo>
                  <a:lnTo>
                    <a:pt x="12954" y="494604"/>
                  </a:lnTo>
                  <a:close/>
                </a:path>
                <a:path w="35560" h="521335">
                  <a:moveTo>
                    <a:pt x="17526" y="22859"/>
                  </a:moveTo>
                  <a:lnTo>
                    <a:pt x="12954" y="25841"/>
                  </a:lnTo>
                  <a:lnTo>
                    <a:pt x="12954" y="494604"/>
                  </a:lnTo>
                  <a:lnTo>
                    <a:pt x="17526" y="497585"/>
                  </a:lnTo>
                  <a:lnTo>
                    <a:pt x="22098" y="494604"/>
                  </a:lnTo>
                  <a:lnTo>
                    <a:pt x="22098" y="25841"/>
                  </a:lnTo>
                  <a:lnTo>
                    <a:pt x="17526" y="22859"/>
                  </a:lnTo>
                  <a:close/>
                </a:path>
                <a:path w="35560" h="521335">
                  <a:moveTo>
                    <a:pt x="22098" y="494604"/>
                  </a:moveTo>
                  <a:lnTo>
                    <a:pt x="17526" y="497585"/>
                  </a:lnTo>
                  <a:lnTo>
                    <a:pt x="22098" y="497585"/>
                  </a:lnTo>
                  <a:lnTo>
                    <a:pt x="22098" y="494604"/>
                  </a:lnTo>
                  <a:close/>
                </a:path>
                <a:path w="35560" h="521335">
                  <a:moveTo>
                    <a:pt x="35052" y="486155"/>
                  </a:moveTo>
                  <a:lnTo>
                    <a:pt x="22098" y="494604"/>
                  </a:lnTo>
                  <a:lnTo>
                    <a:pt x="22098" y="497585"/>
                  </a:lnTo>
                  <a:lnTo>
                    <a:pt x="29337" y="497585"/>
                  </a:lnTo>
                  <a:lnTo>
                    <a:pt x="35052" y="486155"/>
                  </a:lnTo>
                  <a:close/>
                </a:path>
                <a:path w="35560" h="521335">
                  <a:moveTo>
                    <a:pt x="17526" y="0"/>
                  </a:moveTo>
                  <a:lnTo>
                    <a:pt x="0" y="34289"/>
                  </a:lnTo>
                  <a:lnTo>
                    <a:pt x="12954" y="25841"/>
                  </a:lnTo>
                  <a:lnTo>
                    <a:pt x="12954" y="22859"/>
                  </a:lnTo>
                  <a:lnTo>
                    <a:pt x="29210" y="22859"/>
                  </a:lnTo>
                  <a:lnTo>
                    <a:pt x="17526" y="0"/>
                  </a:lnTo>
                  <a:close/>
                </a:path>
                <a:path w="35560" h="521335">
                  <a:moveTo>
                    <a:pt x="29210" y="22859"/>
                  </a:moveTo>
                  <a:lnTo>
                    <a:pt x="22098" y="22859"/>
                  </a:lnTo>
                  <a:lnTo>
                    <a:pt x="22098" y="25841"/>
                  </a:lnTo>
                  <a:lnTo>
                    <a:pt x="35052" y="34289"/>
                  </a:lnTo>
                  <a:lnTo>
                    <a:pt x="29210" y="22859"/>
                  </a:lnTo>
                  <a:close/>
                </a:path>
                <a:path w="35560" h="521335">
                  <a:moveTo>
                    <a:pt x="17526" y="22859"/>
                  </a:moveTo>
                  <a:lnTo>
                    <a:pt x="12954" y="22859"/>
                  </a:lnTo>
                  <a:lnTo>
                    <a:pt x="12954" y="25841"/>
                  </a:lnTo>
                  <a:lnTo>
                    <a:pt x="17526" y="22859"/>
                  </a:lnTo>
                  <a:close/>
                </a:path>
                <a:path w="35560" h="521335">
                  <a:moveTo>
                    <a:pt x="22098" y="22859"/>
                  </a:moveTo>
                  <a:lnTo>
                    <a:pt x="17526" y="22859"/>
                  </a:lnTo>
                  <a:lnTo>
                    <a:pt x="22098" y="25841"/>
                  </a:lnTo>
                  <a:lnTo>
                    <a:pt x="22098" y="22859"/>
                  </a:lnTo>
                  <a:close/>
                </a:path>
              </a:pathLst>
            </a:custGeom>
            <a:solidFill>
              <a:srgbClr val="000000"/>
            </a:solidFill>
          </p:spPr>
          <p:txBody>
            <a:bodyPr wrap="square" lIns="0" tIns="0" rIns="0" bIns="0" rtlCol="0"/>
            <a:lstStyle/>
            <a:p>
              <a:endParaRPr/>
            </a:p>
          </p:txBody>
        </p:sp>
        <p:sp>
          <p:nvSpPr>
            <p:cNvPr id="190" name="object 27"/>
            <p:cNvSpPr/>
            <p:nvPr/>
          </p:nvSpPr>
          <p:spPr>
            <a:xfrm>
              <a:off x="2251710" y="2591561"/>
              <a:ext cx="249554" cy="0"/>
            </a:xfrm>
            <a:custGeom>
              <a:avLst/>
              <a:gdLst/>
              <a:ahLst/>
              <a:cxnLst/>
              <a:rect l="l" t="t" r="r" b="b"/>
              <a:pathLst>
                <a:path w="249555">
                  <a:moveTo>
                    <a:pt x="0" y="0"/>
                  </a:moveTo>
                  <a:lnTo>
                    <a:pt x="249174" y="0"/>
                  </a:lnTo>
                </a:path>
              </a:pathLst>
            </a:custGeom>
            <a:ln w="8763">
              <a:solidFill>
                <a:srgbClr val="000000"/>
              </a:solidFill>
            </a:ln>
          </p:spPr>
          <p:txBody>
            <a:bodyPr wrap="square" lIns="0" tIns="0" rIns="0" bIns="0" rtlCol="0"/>
            <a:lstStyle/>
            <a:p>
              <a:endParaRPr/>
            </a:p>
          </p:txBody>
        </p:sp>
        <p:sp>
          <p:nvSpPr>
            <p:cNvPr id="191" name="object 28"/>
            <p:cNvSpPr/>
            <p:nvPr/>
          </p:nvSpPr>
          <p:spPr>
            <a:xfrm>
              <a:off x="2244851" y="3112770"/>
              <a:ext cx="532765" cy="0"/>
            </a:xfrm>
            <a:custGeom>
              <a:avLst/>
              <a:gdLst/>
              <a:ahLst/>
              <a:cxnLst/>
              <a:rect l="l" t="t" r="r" b="b"/>
              <a:pathLst>
                <a:path w="532764">
                  <a:moveTo>
                    <a:pt x="0" y="0"/>
                  </a:moveTo>
                  <a:lnTo>
                    <a:pt x="532638" y="0"/>
                  </a:lnTo>
                </a:path>
              </a:pathLst>
            </a:custGeom>
            <a:ln w="8763">
              <a:solidFill>
                <a:srgbClr val="000000"/>
              </a:solidFill>
            </a:ln>
          </p:spPr>
          <p:txBody>
            <a:bodyPr wrap="square" lIns="0" tIns="0" rIns="0" bIns="0" rtlCol="0"/>
            <a:lstStyle/>
            <a:p>
              <a:endParaRPr/>
            </a:p>
          </p:txBody>
        </p:sp>
        <p:sp>
          <p:nvSpPr>
            <p:cNvPr id="192" name="object 29"/>
            <p:cNvSpPr/>
            <p:nvPr/>
          </p:nvSpPr>
          <p:spPr>
            <a:xfrm>
              <a:off x="2382773" y="2975610"/>
              <a:ext cx="381000" cy="0"/>
            </a:xfrm>
            <a:custGeom>
              <a:avLst/>
              <a:gdLst/>
              <a:ahLst/>
              <a:cxnLst/>
              <a:rect l="l" t="t" r="r" b="b"/>
              <a:pathLst>
                <a:path w="381000">
                  <a:moveTo>
                    <a:pt x="0" y="0"/>
                  </a:moveTo>
                  <a:lnTo>
                    <a:pt x="381000" y="0"/>
                  </a:lnTo>
                </a:path>
              </a:pathLst>
            </a:custGeom>
            <a:ln w="8763">
              <a:solidFill>
                <a:srgbClr val="000000"/>
              </a:solidFill>
            </a:ln>
          </p:spPr>
          <p:txBody>
            <a:bodyPr wrap="square" lIns="0" tIns="0" rIns="0" bIns="0" rtlCol="0"/>
            <a:lstStyle/>
            <a:p>
              <a:endParaRPr/>
            </a:p>
          </p:txBody>
        </p:sp>
        <p:sp>
          <p:nvSpPr>
            <p:cNvPr id="193" name="object 30"/>
            <p:cNvSpPr/>
            <p:nvPr/>
          </p:nvSpPr>
          <p:spPr>
            <a:xfrm>
              <a:off x="2483357" y="2982467"/>
              <a:ext cx="35560" cy="123825"/>
            </a:xfrm>
            <a:custGeom>
              <a:avLst/>
              <a:gdLst/>
              <a:ahLst/>
              <a:cxnLst/>
              <a:rect l="l" t="t" r="r" b="b"/>
              <a:pathLst>
                <a:path w="35560" h="123825">
                  <a:moveTo>
                    <a:pt x="0" y="89153"/>
                  </a:moveTo>
                  <a:lnTo>
                    <a:pt x="17526" y="123443"/>
                  </a:lnTo>
                  <a:lnTo>
                    <a:pt x="26873" y="105155"/>
                  </a:lnTo>
                  <a:lnTo>
                    <a:pt x="15240" y="105155"/>
                  </a:lnTo>
                  <a:lnTo>
                    <a:pt x="13716" y="102869"/>
                  </a:lnTo>
                  <a:lnTo>
                    <a:pt x="13716" y="98099"/>
                  </a:lnTo>
                  <a:lnTo>
                    <a:pt x="0" y="89153"/>
                  </a:lnTo>
                  <a:close/>
                </a:path>
                <a:path w="35560" h="123825">
                  <a:moveTo>
                    <a:pt x="13716" y="98099"/>
                  </a:moveTo>
                  <a:lnTo>
                    <a:pt x="13716" y="102869"/>
                  </a:lnTo>
                  <a:lnTo>
                    <a:pt x="15240" y="105155"/>
                  </a:lnTo>
                  <a:lnTo>
                    <a:pt x="20574" y="105155"/>
                  </a:lnTo>
                  <a:lnTo>
                    <a:pt x="22098" y="102869"/>
                  </a:lnTo>
                  <a:lnTo>
                    <a:pt x="22098" y="100583"/>
                  </a:lnTo>
                  <a:lnTo>
                    <a:pt x="17526" y="100583"/>
                  </a:lnTo>
                  <a:lnTo>
                    <a:pt x="13716" y="98099"/>
                  </a:lnTo>
                  <a:close/>
                </a:path>
                <a:path w="35560" h="123825">
                  <a:moveTo>
                    <a:pt x="35052" y="89153"/>
                  </a:moveTo>
                  <a:lnTo>
                    <a:pt x="22098" y="97602"/>
                  </a:lnTo>
                  <a:lnTo>
                    <a:pt x="22098" y="102869"/>
                  </a:lnTo>
                  <a:lnTo>
                    <a:pt x="20574" y="105155"/>
                  </a:lnTo>
                  <a:lnTo>
                    <a:pt x="26873" y="105155"/>
                  </a:lnTo>
                  <a:lnTo>
                    <a:pt x="35052" y="89153"/>
                  </a:lnTo>
                  <a:close/>
                </a:path>
                <a:path w="35560" h="123825">
                  <a:moveTo>
                    <a:pt x="17526" y="22859"/>
                  </a:moveTo>
                  <a:lnTo>
                    <a:pt x="13716" y="25510"/>
                  </a:lnTo>
                  <a:lnTo>
                    <a:pt x="13716" y="98099"/>
                  </a:lnTo>
                  <a:lnTo>
                    <a:pt x="17526" y="100583"/>
                  </a:lnTo>
                  <a:lnTo>
                    <a:pt x="22098" y="97602"/>
                  </a:lnTo>
                  <a:lnTo>
                    <a:pt x="22098" y="26040"/>
                  </a:lnTo>
                  <a:lnTo>
                    <a:pt x="17526" y="22859"/>
                  </a:lnTo>
                  <a:close/>
                </a:path>
                <a:path w="35560" h="123825">
                  <a:moveTo>
                    <a:pt x="22098" y="97602"/>
                  </a:moveTo>
                  <a:lnTo>
                    <a:pt x="17526" y="100583"/>
                  </a:lnTo>
                  <a:lnTo>
                    <a:pt x="22098" y="100583"/>
                  </a:lnTo>
                  <a:lnTo>
                    <a:pt x="22098" y="97602"/>
                  </a:lnTo>
                  <a:close/>
                </a:path>
                <a:path w="35560" h="123825">
                  <a:moveTo>
                    <a:pt x="17526" y="0"/>
                  </a:moveTo>
                  <a:lnTo>
                    <a:pt x="0" y="35051"/>
                  </a:lnTo>
                  <a:lnTo>
                    <a:pt x="13716" y="25510"/>
                  </a:lnTo>
                  <a:lnTo>
                    <a:pt x="13716" y="20573"/>
                  </a:lnTo>
                  <a:lnTo>
                    <a:pt x="15240" y="19049"/>
                  </a:lnTo>
                  <a:lnTo>
                    <a:pt x="27051" y="19049"/>
                  </a:lnTo>
                  <a:lnTo>
                    <a:pt x="17526" y="0"/>
                  </a:lnTo>
                  <a:close/>
                </a:path>
                <a:path w="35560" h="123825">
                  <a:moveTo>
                    <a:pt x="27051" y="19049"/>
                  </a:moveTo>
                  <a:lnTo>
                    <a:pt x="20574" y="19049"/>
                  </a:lnTo>
                  <a:lnTo>
                    <a:pt x="22098" y="20573"/>
                  </a:lnTo>
                  <a:lnTo>
                    <a:pt x="22098" y="26040"/>
                  </a:lnTo>
                  <a:lnTo>
                    <a:pt x="35052" y="35051"/>
                  </a:lnTo>
                  <a:lnTo>
                    <a:pt x="27051" y="19049"/>
                  </a:lnTo>
                  <a:close/>
                </a:path>
                <a:path w="35560" h="123825">
                  <a:moveTo>
                    <a:pt x="22098" y="22859"/>
                  </a:moveTo>
                  <a:lnTo>
                    <a:pt x="17526" y="22859"/>
                  </a:lnTo>
                  <a:lnTo>
                    <a:pt x="22098" y="26040"/>
                  </a:lnTo>
                  <a:lnTo>
                    <a:pt x="22098" y="22859"/>
                  </a:lnTo>
                  <a:close/>
                </a:path>
                <a:path w="35560" h="123825">
                  <a:moveTo>
                    <a:pt x="20574" y="19049"/>
                  </a:moveTo>
                  <a:lnTo>
                    <a:pt x="15240" y="19049"/>
                  </a:lnTo>
                  <a:lnTo>
                    <a:pt x="13716" y="20573"/>
                  </a:lnTo>
                  <a:lnTo>
                    <a:pt x="13716" y="25510"/>
                  </a:lnTo>
                  <a:lnTo>
                    <a:pt x="17526" y="22859"/>
                  </a:lnTo>
                  <a:lnTo>
                    <a:pt x="22098" y="22859"/>
                  </a:lnTo>
                  <a:lnTo>
                    <a:pt x="22098" y="20573"/>
                  </a:lnTo>
                  <a:lnTo>
                    <a:pt x="20574" y="19049"/>
                  </a:lnTo>
                  <a:close/>
                </a:path>
              </a:pathLst>
            </a:custGeom>
            <a:solidFill>
              <a:srgbClr val="000000"/>
            </a:solidFill>
          </p:spPr>
          <p:txBody>
            <a:bodyPr wrap="square" lIns="0" tIns="0" rIns="0" bIns="0" rtlCol="0"/>
            <a:lstStyle/>
            <a:p>
              <a:endParaRPr/>
            </a:p>
          </p:txBody>
        </p:sp>
        <p:sp>
          <p:nvSpPr>
            <p:cNvPr id="194" name="object 31"/>
            <p:cNvSpPr/>
            <p:nvPr/>
          </p:nvSpPr>
          <p:spPr>
            <a:xfrm>
              <a:off x="2500883" y="2591561"/>
              <a:ext cx="1156970" cy="0"/>
            </a:xfrm>
            <a:custGeom>
              <a:avLst/>
              <a:gdLst/>
              <a:ahLst/>
              <a:cxnLst/>
              <a:rect l="l" t="t" r="r" b="b"/>
              <a:pathLst>
                <a:path w="1156970">
                  <a:moveTo>
                    <a:pt x="0" y="0"/>
                  </a:moveTo>
                  <a:lnTo>
                    <a:pt x="1156716" y="0"/>
                  </a:lnTo>
                </a:path>
              </a:pathLst>
            </a:custGeom>
            <a:ln w="6565">
              <a:solidFill>
                <a:srgbClr val="000000"/>
              </a:solidFill>
              <a:prstDash val="sysDot"/>
            </a:ln>
          </p:spPr>
          <p:txBody>
            <a:bodyPr wrap="square" lIns="0" tIns="0" rIns="0" bIns="0" rtlCol="0"/>
            <a:lstStyle/>
            <a:p>
              <a:endParaRPr/>
            </a:p>
          </p:txBody>
        </p:sp>
        <p:sp>
          <p:nvSpPr>
            <p:cNvPr id="195" name="object 33"/>
            <p:cNvSpPr/>
            <p:nvPr/>
          </p:nvSpPr>
          <p:spPr>
            <a:xfrm>
              <a:off x="2658713" y="3234155"/>
              <a:ext cx="1898466" cy="1000304"/>
            </a:xfrm>
            <a:custGeom>
              <a:avLst/>
              <a:gdLst/>
              <a:ahLst/>
              <a:cxnLst/>
              <a:rect l="l" t="t" r="r" b="b"/>
              <a:pathLst>
                <a:path w="1196339" h="521335">
                  <a:moveTo>
                    <a:pt x="216407" y="176022"/>
                  </a:moveTo>
                  <a:lnTo>
                    <a:pt x="154411" y="178893"/>
                  </a:lnTo>
                  <a:lnTo>
                    <a:pt x="100462" y="186921"/>
                  </a:lnTo>
                  <a:lnTo>
                    <a:pt x="57851" y="199229"/>
                  </a:lnTo>
                  <a:lnTo>
                    <a:pt x="19811" y="233172"/>
                  </a:lnTo>
                  <a:lnTo>
                    <a:pt x="19811" y="463296"/>
                  </a:lnTo>
                  <a:lnTo>
                    <a:pt x="57851" y="497506"/>
                  </a:lnTo>
                  <a:lnTo>
                    <a:pt x="100462" y="510040"/>
                  </a:lnTo>
                  <a:lnTo>
                    <a:pt x="154411" y="518257"/>
                  </a:lnTo>
                  <a:lnTo>
                    <a:pt x="216407" y="521208"/>
                  </a:lnTo>
                  <a:lnTo>
                    <a:pt x="1000506" y="521208"/>
                  </a:lnTo>
                  <a:lnTo>
                    <a:pt x="1062423" y="518257"/>
                  </a:lnTo>
                  <a:lnTo>
                    <a:pt x="1116183" y="510040"/>
                  </a:lnTo>
                  <a:lnTo>
                    <a:pt x="1158569" y="497506"/>
                  </a:lnTo>
                  <a:lnTo>
                    <a:pt x="1196339" y="463296"/>
                  </a:lnTo>
                  <a:lnTo>
                    <a:pt x="1196339" y="233172"/>
                  </a:lnTo>
                  <a:lnTo>
                    <a:pt x="1158569" y="199229"/>
                  </a:lnTo>
                  <a:lnTo>
                    <a:pt x="1116183" y="186921"/>
                  </a:lnTo>
                  <a:lnTo>
                    <a:pt x="1062423" y="178893"/>
                  </a:lnTo>
                  <a:lnTo>
                    <a:pt x="1000506" y="176022"/>
                  </a:lnTo>
                  <a:lnTo>
                    <a:pt x="510539" y="176022"/>
                  </a:lnTo>
                  <a:lnTo>
                    <a:pt x="0" y="0"/>
                  </a:lnTo>
                  <a:lnTo>
                    <a:pt x="216407" y="176022"/>
                  </a:lnTo>
                  <a:close/>
                </a:path>
              </a:pathLst>
            </a:custGeom>
            <a:ln w="8763">
              <a:solidFill>
                <a:srgbClr val="FF0000"/>
              </a:solidFill>
            </a:ln>
          </p:spPr>
          <p:txBody>
            <a:bodyPr wrap="square" lIns="0" tIns="0" rIns="0" bIns="0" rtlCol="0"/>
            <a:lstStyle/>
            <a:p>
              <a:endParaRPr/>
            </a:p>
          </p:txBody>
        </p:sp>
        <p:sp>
          <p:nvSpPr>
            <p:cNvPr id="196" name="object 34"/>
            <p:cNvSpPr txBox="1"/>
            <p:nvPr/>
          </p:nvSpPr>
          <p:spPr>
            <a:xfrm>
              <a:off x="2685679" y="3662259"/>
              <a:ext cx="1969765" cy="457174"/>
            </a:xfrm>
            <a:prstGeom prst="rect">
              <a:avLst/>
            </a:prstGeom>
          </p:spPr>
          <p:txBody>
            <a:bodyPr vert="horz" wrap="square" lIns="0" tIns="15240" rIns="0" bIns="0" rtlCol="0">
              <a:spAutoFit/>
            </a:bodyPr>
            <a:lstStyle/>
            <a:p>
              <a:pPr marL="45085">
                <a:lnSpc>
                  <a:spcPct val="100000"/>
                </a:lnSpc>
                <a:spcBef>
                  <a:spcPts val="120"/>
                </a:spcBef>
              </a:pPr>
              <a:r>
                <a:rPr sz="900" b="1" spc="50" dirty="0">
                  <a:latin typeface="ＭＳ Ｐゴシック"/>
                  <a:cs typeface="ＭＳ Ｐゴシック"/>
                </a:rPr>
                <a:t>タ</a:t>
              </a:r>
              <a:r>
                <a:rPr sz="900" b="1" spc="55" dirty="0">
                  <a:latin typeface="ＭＳ Ｐゴシック"/>
                  <a:cs typeface="ＭＳ Ｐゴシック"/>
                </a:rPr>
                <a:t>イ</a:t>
              </a:r>
              <a:r>
                <a:rPr sz="900" b="1" spc="65" dirty="0">
                  <a:latin typeface="ＭＳ Ｐゴシック"/>
                  <a:cs typeface="ＭＳ Ｐゴシック"/>
                </a:rPr>
                <a:t>バ</a:t>
              </a:r>
              <a:r>
                <a:rPr sz="900" b="1" spc="50" dirty="0">
                  <a:latin typeface="ＭＳ Ｐゴシック"/>
                  <a:cs typeface="ＭＳ Ｐゴシック"/>
                </a:rPr>
                <a:t>ー</a:t>
              </a:r>
              <a:r>
                <a:rPr sz="900" b="1" spc="70" dirty="0">
                  <a:latin typeface="ＭＳ Ｐゴシック"/>
                  <a:cs typeface="ＭＳ Ｐゴシック"/>
                </a:rPr>
                <a:t>の</a:t>
              </a:r>
              <a:r>
                <a:rPr sz="900" b="1" spc="65" dirty="0">
                  <a:latin typeface="ＭＳ Ｐゴシック"/>
                  <a:cs typeface="ＭＳ Ｐゴシック"/>
                </a:rPr>
                <a:t>取り</a:t>
              </a:r>
              <a:r>
                <a:rPr sz="900" b="1" spc="70" dirty="0">
                  <a:latin typeface="ＭＳ Ｐゴシック"/>
                  <a:cs typeface="ＭＳ Ｐゴシック"/>
                </a:rPr>
                <a:t>付</a:t>
              </a:r>
              <a:r>
                <a:rPr sz="900" b="1" spc="20" dirty="0">
                  <a:latin typeface="ＭＳ Ｐゴシック"/>
                  <a:cs typeface="ＭＳ Ｐゴシック"/>
                </a:rPr>
                <a:t>け</a:t>
              </a:r>
              <a:endParaRPr sz="900" dirty="0">
                <a:latin typeface="ＭＳ Ｐゴシック"/>
                <a:cs typeface="ＭＳ Ｐゴシック"/>
              </a:endParaRPr>
            </a:p>
            <a:p>
              <a:pPr marL="12700">
                <a:lnSpc>
                  <a:spcPct val="100000"/>
                </a:lnSpc>
                <a:spcBef>
                  <a:spcPts val="15"/>
                </a:spcBef>
              </a:pPr>
              <a:r>
                <a:rPr sz="900" spc="35" dirty="0">
                  <a:latin typeface="ＭＳ Ｐゴシック"/>
                  <a:cs typeface="ＭＳ Ｐゴシック"/>
                </a:rPr>
                <a:t>(1/4</a:t>
              </a:r>
              <a:r>
                <a:rPr sz="900" spc="20" dirty="0">
                  <a:latin typeface="ＭＳ Ｐゴシック"/>
                  <a:cs typeface="ＭＳ Ｐゴシック"/>
                </a:rPr>
                <a:t>の高</a:t>
              </a:r>
              <a:r>
                <a:rPr sz="900" spc="-5" dirty="0">
                  <a:latin typeface="ＭＳ Ｐゴシック"/>
                  <a:cs typeface="ＭＳ Ｐゴシック"/>
                </a:rPr>
                <a:t>さ</a:t>
              </a:r>
              <a:r>
                <a:rPr sz="900" spc="25" dirty="0">
                  <a:latin typeface="ＭＳ Ｐゴシック"/>
                  <a:cs typeface="ＭＳ Ｐゴシック"/>
                </a:rPr>
                <a:t>が</a:t>
              </a:r>
              <a:r>
                <a:rPr sz="900" spc="20" dirty="0">
                  <a:latin typeface="ＭＳ Ｐゴシック"/>
                  <a:cs typeface="ＭＳ Ｐゴシック"/>
                </a:rPr>
                <a:t>効果</a:t>
              </a:r>
              <a:r>
                <a:rPr sz="900" spc="25" dirty="0">
                  <a:latin typeface="ＭＳ Ｐゴシック"/>
                  <a:cs typeface="ＭＳ Ｐゴシック"/>
                </a:rPr>
                <a:t>高</a:t>
              </a:r>
              <a:r>
                <a:rPr sz="900" spc="5" dirty="0">
                  <a:latin typeface="ＭＳ Ｐゴシック"/>
                  <a:cs typeface="ＭＳ Ｐゴシック"/>
                </a:rPr>
                <a:t>い)</a:t>
              </a:r>
              <a:endParaRPr sz="900" dirty="0">
                <a:latin typeface="ＭＳ Ｐゴシック"/>
                <a:cs typeface="ＭＳ Ｐゴシック"/>
              </a:endParaRPr>
            </a:p>
          </p:txBody>
        </p:sp>
        <p:sp>
          <p:nvSpPr>
            <p:cNvPr id="197" name="object 35"/>
            <p:cNvSpPr/>
            <p:nvPr/>
          </p:nvSpPr>
          <p:spPr>
            <a:xfrm>
              <a:off x="2409444" y="2813304"/>
              <a:ext cx="203835" cy="136525"/>
            </a:xfrm>
            <a:custGeom>
              <a:avLst/>
              <a:gdLst/>
              <a:ahLst/>
              <a:cxnLst/>
              <a:rect l="l" t="t" r="r" b="b"/>
              <a:pathLst>
                <a:path w="203835" h="136525">
                  <a:moveTo>
                    <a:pt x="0" y="136398"/>
                  </a:moveTo>
                  <a:lnTo>
                    <a:pt x="203454" y="136398"/>
                  </a:lnTo>
                  <a:lnTo>
                    <a:pt x="203454" y="0"/>
                  </a:lnTo>
                  <a:lnTo>
                    <a:pt x="0" y="0"/>
                  </a:lnTo>
                  <a:lnTo>
                    <a:pt x="0" y="136398"/>
                  </a:lnTo>
                  <a:close/>
                </a:path>
              </a:pathLst>
            </a:custGeom>
            <a:noFill/>
          </p:spPr>
          <p:txBody>
            <a:bodyPr wrap="square" lIns="0" tIns="0" rIns="0" bIns="0" rtlCol="0"/>
            <a:lstStyle/>
            <a:p>
              <a:endParaRPr/>
            </a:p>
          </p:txBody>
        </p:sp>
        <p:sp>
          <p:nvSpPr>
            <p:cNvPr id="198" name="object 36"/>
            <p:cNvSpPr txBox="1"/>
            <p:nvPr/>
          </p:nvSpPr>
          <p:spPr>
            <a:xfrm>
              <a:off x="2801525" y="2987414"/>
              <a:ext cx="471246" cy="264679"/>
            </a:xfrm>
            <a:prstGeom prst="rect">
              <a:avLst/>
            </a:prstGeom>
          </p:spPr>
          <p:txBody>
            <a:bodyPr vert="horz" wrap="square" lIns="0" tIns="15240" rIns="0" bIns="0" rtlCol="0">
              <a:spAutoFit/>
            </a:bodyPr>
            <a:lstStyle/>
            <a:p>
              <a:pPr marL="12700">
                <a:lnSpc>
                  <a:spcPct val="100000"/>
                </a:lnSpc>
                <a:spcBef>
                  <a:spcPts val="120"/>
                </a:spcBef>
              </a:pPr>
              <a:r>
                <a:rPr sz="1000" spc="35" dirty="0" smtClean="0">
                  <a:latin typeface="ＭＳ Ｐゴシック"/>
                  <a:cs typeface="ＭＳ Ｐゴシック"/>
                </a:rPr>
                <a:t>1</a:t>
              </a:r>
              <a:r>
                <a:rPr lang="en-US" altLang="ja-JP" sz="1000" spc="35" dirty="0" smtClean="0">
                  <a:latin typeface="ＭＳ Ｐゴシック"/>
                  <a:cs typeface="ＭＳ Ｐゴシック"/>
                </a:rPr>
                <a:t>/</a:t>
              </a:r>
              <a:r>
                <a:rPr sz="1000" spc="35" dirty="0" smtClean="0">
                  <a:latin typeface="ＭＳ Ｐゴシック"/>
                  <a:cs typeface="ＭＳ Ｐゴシック"/>
                </a:rPr>
                <a:t>4</a:t>
              </a:r>
              <a:endParaRPr sz="1000" dirty="0">
                <a:latin typeface="ＭＳ Ｐゴシック"/>
                <a:cs typeface="ＭＳ Ｐゴシック"/>
              </a:endParaRPr>
            </a:p>
          </p:txBody>
        </p:sp>
        <p:sp>
          <p:nvSpPr>
            <p:cNvPr id="199" name="object 79"/>
            <p:cNvSpPr txBox="1"/>
            <p:nvPr/>
          </p:nvSpPr>
          <p:spPr>
            <a:xfrm>
              <a:off x="2134869" y="2705332"/>
              <a:ext cx="177801"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ＭＳ ゴシック"/>
                  <a:cs typeface="ＭＳ ゴシック"/>
                </a:rPr>
                <a:t>ｆ</a:t>
              </a:r>
            </a:p>
          </p:txBody>
        </p:sp>
      </p:grpSp>
      <p:grpSp>
        <p:nvGrpSpPr>
          <p:cNvPr id="200" name="グループ化 199">
            <a:extLst>
              <a:ext uri="{FF2B5EF4-FFF2-40B4-BE49-F238E27FC236}">
                <a16:creationId xmlns:a16="http://schemas.microsoft.com/office/drawing/2014/main" id="{00000000-0008-0000-0000-00000C000000}"/>
              </a:ext>
            </a:extLst>
          </p:cNvPr>
          <p:cNvGrpSpPr/>
          <p:nvPr/>
        </p:nvGrpSpPr>
        <p:grpSpPr>
          <a:xfrm>
            <a:off x="131021" y="8001019"/>
            <a:ext cx="2421427" cy="1035006"/>
            <a:chOff x="0" y="0"/>
            <a:chExt cx="3281323" cy="1466848"/>
          </a:xfrm>
        </p:grpSpPr>
        <p:pic>
          <p:nvPicPr>
            <p:cNvPr id="201" name="図 200">
              <a:extLst>
                <a:ext uri="{FF2B5EF4-FFF2-40B4-BE49-F238E27FC236}">
                  <a16:creationId xmlns:a16="http://schemas.microsoft.com/office/drawing/2014/main" id="{00000000-0008-0000-0000-000019000000}"/>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161927" y="0"/>
              <a:ext cx="3119396" cy="1466848"/>
            </a:xfrm>
            <a:prstGeom prst="rect">
              <a:avLst/>
            </a:prstGeom>
            <a:noFill/>
            <a:extLst>
              <a:ext uri="{909E8E84-426E-40DD-AFC4-6F175D3DCCD1}">
                <a14:hiddenFill xmlns:a14="http://schemas.microsoft.com/office/drawing/2010/main">
                  <a:solidFill>
                    <a:srgbClr val="FFFFFF"/>
                  </a:solidFill>
                </a14:hiddenFill>
              </a:ext>
            </a:extLst>
          </p:spPr>
        </p:pic>
        <p:cxnSp>
          <p:nvCxnSpPr>
            <p:cNvPr id="202" name="直線コネクタ 201">
              <a:extLst>
                <a:ext uri="{FF2B5EF4-FFF2-40B4-BE49-F238E27FC236}">
                  <a16:creationId xmlns:a16="http://schemas.microsoft.com/office/drawing/2014/main" id="{00000000-0008-0000-0000-000033000000}"/>
                </a:ext>
              </a:extLst>
            </p:cNvPr>
            <p:cNvCxnSpPr/>
            <p:nvPr/>
          </p:nvCxnSpPr>
          <p:spPr>
            <a:xfrm flipV="1">
              <a:off x="695325" y="561973"/>
              <a:ext cx="2152650" cy="7810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3" name="直線コネクタ 202">
              <a:extLst>
                <a:ext uri="{FF2B5EF4-FFF2-40B4-BE49-F238E27FC236}">
                  <a16:creationId xmlns:a16="http://schemas.microsoft.com/office/drawing/2014/main" id="{00000000-0008-0000-0000-000039000000}"/>
                </a:ext>
              </a:extLst>
            </p:cNvPr>
            <p:cNvCxnSpPr/>
            <p:nvPr/>
          </p:nvCxnSpPr>
          <p:spPr>
            <a:xfrm flipV="1">
              <a:off x="0" y="409573"/>
              <a:ext cx="2000250" cy="742951"/>
            </a:xfrm>
            <a:prstGeom prst="line">
              <a:avLst/>
            </a:prstGeom>
          </p:spPr>
          <p:style>
            <a:lnRef idx="1">
              <a:schemeClr val="accent1"/>
            </a:lnRef>
            <a:fillRef idx="0">
              <a:schemeClr val="accent1"/>
            </a:fillRef>
            <a:effectRef idx="0">
              <a:schemeClr val="accent1"/>
            </a:effectRef>
            <a:fontRef idx="minor">
              <a:schemeClr val="tx1"/>
            </a:fontRef>
          </p:style>
        </p:cxnSp>
      </p:grpSp>
      <p:sp>
        <p:nvSpPr>
          <p:cNvPr id="204" name="楕円 203"/>
          <p:cNvSpPr/>
          <p:nvPr/>
        </p:nvSpPr>
        <p:spPr>
          <a:xfrm>
            <a:off x="2266481" y="7930610"/>
            <a:ext cx="803563" cy="50480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smtClean="0"/>
              <a:t>耐風強度</a:t>
            </a:r>
            <a:endParaRPr kumimoji="1" lang="en-US" altLang="ja-JP" sz="700" dirty="0" smtClean="0"/>
          </a:p>
          <a:p>
            <a:pPr algn="ctr"/>
            <a:r>
              <a:rPr kumimoji="1" lang="ja-JP" altLang="en-US" sz="1000" dirty="0" smtClean="0"/>
              <a:t>１０％</a:t>
            </a:r>
            <a:endParaRPr kumimoji="1" lang="en-US" altLang="ja-JP" sz="1000" dirty="0" smtClean="0"/>
          </a:p>
          <a:p>
            <a:pPr algn="ctr"/>
            <a:r>
              <a:rPr kumimoji="1" lang="ja-JP" altLang="en-US" sz="700" dirty="0" smtClean="0"/>
              <a:t>アップ</a:t>
            </a:r>
            <a:r>
              <a:rPr kumimoji="1" lang="en-US" altLang="ja-JP" sz="700" dirty="0" smtClean="0"/>
              <a:t>※</a:t>
            </a:r>
            <a:endParaRPr kumimoji="1" lang="ja-JP" altLang="en-US" sz="700" dirty="0"/>
          </a:p>
        </p:txBody>
      </p:sp>
      <p:sp>
        <p:nvSpPr>
          <p:cNvPr id="205" name="角丸四角形 204"/>
          <p:cNvSpPr/>
          <p:nvPr/>
        </p:nvSpPr>
        <p:spPr>
          <a:xfrm>
            <a:off x="1149926" y="9574135"/>
            <a:ext cx="1801091" cy="277091"/>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chemeClr val="tx1"/>
                </a:solidFill>
              </a:rPr>
              <a:t>参考設置価格　約７万円</a:t>
            </a:r>
            <a:endParaRPr kumimoji="1" lang="ja-JP" altLang="en-US" sz="1000" dirty="0">
              <a:solidFill>
                <a:schemeClr val="tx1"/>
              </a:solidFill>
            </a:endParaRPr>
          </a:p>
        </p:txBody>
      </p:sp>
      <p:pic>
        <p:nvPicPr>
          <p:cNvPr id="5" name="図 4"/>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3267408" y="7917734"/>
            <a:ext cx="2006609" cy="1273187"/>
          </a:xfrm>
          <a:prstGeom prst="rect">
            <a:avLst/>
          </a:prstGeom>
        </p:spPr>
      </p:pic>
    </p:spTree>
    <p:extLst>
      <p:ext uri="{BB962C8B-B14F-4D97-AF65-F5344CB8AC3E}">
        <p14:creationId xmlns:p14="http://schemas.microsoft.com/office/powerpoint/2010/main" val="9206319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FFFF66"/>
        </a:solidFill>
        <a:effectLst/>
      </p:bgPr>
    </p:bg>
    <p:spTree>
      <p:nvGrpSpPr>
        <p:cNvPr id="1" name=""/>
        <p:cNvGrpSpPr/>
        <p:nvPr/>
      </p:nvGrpSpPr>
      <p:grpSpPr>
        <a:xfrm>
          <a:off x="0" y="0"/>
          <a:ext cx="0" cy="0"/>
          <a:chOff x="0" y="0"/>
          <a:chExt cx="0" cy="0"/>
        </a:xfrm>
      </p:grpSpPr>
      <p:sp>
        <p:nvSpPr>
          <p:cNvPr id="4" name="テキスト ボックス 3"/>
          <p:cNvSpPr txBox="1"/>
          <p:nvPr/>
        </p:nvSpPr>
        <p:spPr>
          <a:xfrm>
            <a:off x="135949" y="7136237"/>
            <a:ext cx="6617276" cy="1869743"/>
          </a:xfrm>
          <a:prstGeom prst="rect">
            <a:avLst/>
          </a:prstGeom>
          <a:noFill/>
          <a:ln>
            <a:solidFill>
              <a:srgbClr val="FFC000"/>
            </a:solidFill>
          </a:ln>
        </p:spPr>
        <p:txBody>
          <a:bodyPr wrap="square" rtlCol="0">
            <a:spAutoFit/>
          </a:bodyPr>
          <a:lstStyle/>
          <a:p>
            <a:r>
              <a:rPr kumimoji="1" lang="ja-JP" altLang="en-US" sz="1050" dirty="0" smtClean="0"/>
              <a:t>問合せ先</a:t>
            </a:r>
            <a:endParaRPr kumimoji="1" lang="en-US" altLang="ja-JP" sz="1050" dirty="0" smtClean="0"/>
          </a:p>
          <a:p>
            <a:r>
              <a:rPr kumimoji="1" lang="ja-JP" altLang="en-US" sz="1050" dirty="0"/>
              <a:t>　</a:t>
            </a:r>
            <a:r>
              <a:rPr kumimoji="1" lang="ja-JP" altLang="en-US" sz="1050" dirty="0" smtClean="0"/>
              <a:t>大阪府環境農林水産部農政室推進課　地産地消推進グループ</a:t>
            </a:r>
            <a:endParaRPr kumimoji="1" lang="en-US" altLang="ja-JP" sz="1050" dirty="0" smtClean="0"/>
          </a:p>
          <a:p>
            <a:r>
              <a:rPr kumimoji="1" lang="ja-JP" altLang="en-US" sz="1050" dirty="0" smtClean="0"/>
              <a:t>　　〒</a:t>
            </a:r>
            <a:r>
              <a:rPr kumimoji="1" lang="en-US" altLang="ja-JP" sz="1050" dirty="0" smtClean="0"/>
              <a:t>559-8555</a:t>
            </a:r>
            <a:r>
              <a:rPr kumimoji="1" lang="ja-JP" altLang="en-US" sz="1050" dirty="0" smtClean="0"/>
              <a:t>　大阪市住之江区南港北</a:t>
            </a:r>
            <a:r>
              <a:rPr kumimoji="1" lang="en-US" altLang="ja-JP" sz="1050" dirty="0" smtClean="0"/>
              <a:t>1-14-16</a:t>
            </a:r>
            <a:r>
              <a:rPr kumimoji="1" lang="ja-JP" altLang="en-US" sz="1050" dirty="0" smtClean="0"/>
              <a:t>　大阪府咲州庁舎</a:t>
            </a:r>
            <a:r>
              <a:rPr kumimoji="1" lang="en-US" altLang="ja-JP" sz="1050" dirty="0" smtClean="0"/>
              <a:t>22</a:t>
            </a:r>
            <a:r>
              <a:rPr kumimoji="1" lang="ja-JP" altLang="en-US" sz="1050" dirty="0" smtClean="0"/>
              <a:t>階　</a:t>
            </a:r>
            <a:r>
              <a:rPr kumimoji="1" lang="en-US" altLang="ja-JP" sz="1050" dirty="0" smtClean="0"/>
              <a:t>TEL</a:t>
            </a:r>
            <a:r>
              <a:rPr kumimoji="1" lang="ja-JP" altLang="en-US" sz="1050" dirty="0" smtClean="0"/>
              <a:t>　</a:t>
            </a:r>
            <a:r>
              <a:rPr kumimoji="1" lang="en-US" altLang="ja-JP" sz="1050" dirty="0" smtClean="0"/>
              <a:t>06-6941-0351(</a:t>
            </a:r>
            <a:r>
              <a:rPr kumimoji="1" lang="ja-JP" altLang="en-US" sz="1050" dirty="0" smtClean="0"/>
              <a:t>代表）</a:t>
            </a:r>
            <a:endParaRPr kumimoji="1" lang="en-US" altLang="ja-JP" sz="1050" dirty="0" smtClean="0"/>
          </a:p>
          <a:p>
            <a:r>
              <a:rPr kumimoji="1" lang="ja-JP" altLang="en-US" sz="1050" dirty="0"/>
              <a:t>　</a:t>
            </a:r>
            <a:r>
              <a:rPr kumimoji="1" lang="ja-JP" altLang="en-US" sz="1050" dirty="0" smtClean="0"/>
              <a:t>北部農と緑の総合事務所　農の普及課</a:t>
            </a:r>
            <a:endParaRPr kumimoji="1" lang="en-US" altLang="ja-JP" sz="1050" dirty="0" smtClean="0"/>
          </a:p>
          <a:p>
            <a:r>
              <a:rPr kumimoji="1" lang="ja-JP" altLang="en-US" sz="1050" dirty="0" smtClean="0"/>
              <a:t>　　〒</a:t>
            </a:r>
            <a:r>
              <a:rPr kumimoji="1" lang="en-US" altLang="ja-JP" sz="1050" dirty="0" smtClean="0"/>
              <a:t>567-0034</a:t>
            </a:r>
            <a:r>
              <a:rPr kumimoji="1" lang="ja-JP" altLang="en-US" sz="1050" dirty="0" smtClean="0"/>
              <a:t>　茨木市中穂積</a:t>
            </a:r>
            <a:r>
              <a:rPr kumimoji="1" lang="en-US" altLang="ja-JP" sz="1050" dirty="0" smtClean="0"/>
              <a:t>1-3-43</a:t>
            </a:r>
            <a:r>
              <a:rPr kumimoji="1" lang="ja-JP" altLang="en-US" sz="1050" dirty="0" smtClean="0"/>
              <a:t>　三島府民センタービル内　　　   </a:t>
            </a:r>
            <a:r>
              <a:rPr kumimoji="1" lang="en-US" altLang="ja-JP" sz="1050" dirty="0" smtClean="0"/>
              <a:t>TEL</a:t>
            </a:r>
            <a:r>
              <a:rPr kumimoji="1" lang="ja-JP" altLang="en-US" sz="1050" dirty="0"/>
              <a:t> </a:t>
            </a:r>
            <a:r>
              <a:rPr kumimoji="1" lang="ja-JP" altLang="en-US" sz="1050" dirty="0" smtClean="0"/>
              <a:t>   </a:t>
            </a:r>
            <a:r>
              <a:rPr kumimoji="1" lang="en-US" altLang="ja-JP" sz="1050" dirty="0" smtClean="0"/>
              <a:t>072-627-1121 </a:t>
            </a:r>
            <a:r>
              <a:rPr kumimoji="1" lang="en-US" altLang="ja-JP" sz="1050" dirty="0"/>
              <a:t>(</a:t>
            </a:r>
            <a:r>
              <a:rPr kumimoji="1" lang="ja-JP" altLang="en-US" sz="1050" dirty="0"/>
              <a:t>代表）</a:t>
            </a:r>
            <a:endParaRPr kumimoji="1" lang="en-US" altLang="ja-JP" sz="1050" dirty="0"/>
          </a:p>
          <a:p>
            <a:r>
              <a:rPr kumimoji="1" lang="ja-JP" altLang="en-US" sz="1050" dirty="0" smtClean="0"/>
              <a:t>　中部農と緑の総合事務所　農の普及課</a:t>
            </a:r>
            <a:endParaRPr kumimoji="1" lang="en-US" altLang="ja-JP" sz="1050" dirty="0" smtClean="0"/>
          </a:p>
          <a:p>
            <a:r>
              <a:rPr kumimoji="1" lang="ja-JP" altLang="en-US" sz="1050" dirty="0" smtClean="0"/>
              <a:t>　　〒</a:t>
            </a:r>
            <a:r>
              <a:rPr kumimoji="1" lang="en-US" altLang="ja-JP" sz="1050" dirty="0" smtClean="0"/>
              <a:t>581-0005</a:t>
            </a:r>
            <a:r>
              <a:rPr kumimoji="1" lang="ja-JP" altLang="en-US" sz="1050" dirty="0" smtClean="0"/>
              <a:t>　八尾市荘内町</a:t>
            </a:r>
            <a:r>
              <a:rPr kumimoji="1" lang="en-US" altLang="ja-JP" sz="1050" dirty="0" smtClean="0"/>
              <a:t>2-1-36</a:t>
            </a:r>
            <a:r>
              <a:rPr kumimoji="1" lang="ja-JP" altLang="en-US" sz="1050" dirty="0" smtClean="0"/>
              <a:t>　中河内府民センタービル内　        </a:t>
            </a:r>
            <a:r>
              <a:rPr kumimoji="1" lang="en-US" altLang="ja-JP" sz="1050" dirty="0"/>
              <a:t>TEL   072-994-1515 (</a:t>
            </a:r>
            <a:r>
              <a:rPr kumimoji="1" lang="ja-JP" altLang="en-US" sz="1050" dirty="0"/>
              <a:t>代表）</a:t>
            </a:r>
            <a:endParaRPr kumimoji="1" lang="en-US" altLang="ja-JP" sz="1050" dirty="0"/>
          </a:p>
          <a:p>
            <a:r>
              <a:rPr kumimoji="1" lang="ja-JP" altLang="en-US" sz="1050" dirty="0" smtClean="0"/>
              <a:t>　南河内農と緑の総合事務所　農の普及課</a:t>
            </a:r>
            <a:endParaRPr kumimoji="1" lang="en-US" altLang="ja-JP" sz="1050" dirty="0" smtClean="0"/>
          </a:p>
          <a:p>
            <a:r>
              <a:rPr kumimoji="1" lang="ja-JP" altLang="en-US" sz="1050" dirty="0" smtClean="0"/>
              <a:t>　　〒</a:t>
            </a:r>
            <a:r>
              <a:rPr kumimoji="1" lang="en-US" altLang="ja-JP" sz="1050" dirty="0" smtClean="0"/>
              <a:t>584-0031</a:t>
            </a:r>
            <a:r>
              <a:rPr kumimoji="1" lang="ja-JP" altLang="en-US" sz="1050" dirty="0" smtClean="0"/>
              <a:t>　富田林市寿町</a:t>
            </a:r>
            <a:r>
              <a:rPr kumimoji="1" lang="en-US" altLang="ja-JP" sz="1050" dirty="0" smtClean="0"/>
              <a:t>2-6-1</a:t>
            </a:r>
            <a:r>
              <a:rPr kumimoji="1" lang="ja-JP" altLang="en-US" sz="1050" dirty="0" smtClean="0"/>
              <a:t>　南河内府民センタービル内　          </a:t>
            </a:r>
            <a:r>
              <a:rPr kumimoji="1" lang="en-US" altLang="ja-JP" sz="1050" dirty="0"/>
              <a:t>TEL   0721-25-1131 (</a:t>
            </a:r>
            <a:r>
              <a:rPr kumimoji="1" lang="ja-JP" altLang="en-US" sz="1050" dirty="0"/>
              <a:t>代表）</a:t>
            </a:r>
            <a:endParaRPr kumimoji="1" lang="en-US" altLang="ja-JP" sz="1050" dirty="0" smtClean="0"/>
          </a:p>
          <a:p>
            <a:r>
              <a:rPr kumimoji="1" lang="ja-JP" altLang="en-US" sz="1050" dirty="0"/>
              <a:t>　</a:t>
            </a:r>
            <a:r>
              <a:rPr kumimoji="1" lang="ja-JP" altLang="en-US" sz="1050" dirty="0" smtClean="0"/>
              <a:t>泉州農と緑の総合事務所　農の普及課</a:t>
            </a:r>
            <a:endParaRPr kumimoji="1" lang="en-US" altLang="ja-JP" sz="1050" dirty="0" smtClean="0"/>
          </a:p>
          <a:p>
            <a:r>
              <a:rPr kumimoji="1" lang="ja-JP" altLang="en-US" sz="1050" dirty="0"/>
              <a:t>　</a:t>
            </a:r>
            <a:r>
              <a:rPr kumimoji="1" lang="ja-JP" altLang="en-US" sz="1050" dirty="0" smtClean="0"/>
              <a:t>　〒</a:t>
            </a:r>
            <a:r>
              <a:rPr kumimoji="1" lang="en-US" altLang="ja-JP" sz="1050" dirty="0" smtClean="0"/>
              <a:t>596-0076</a:t>
            </a:r>
            <a:r>
              <a:rPr kumimoji="1" lang="ja-JP" altLang="en-US" sz="1050" dirty="0" smtClean="0"/>
              <a:t>　岸和田市野田町</a:t>
            </a:r>
            <a:r>
              <a:rPr kumimoji="1" lang="en-US" altLang="ja-JP" sz="1050" dirty="0" smtClean="0"/>
              <a:t>3-13-2</a:t>
            </a:r>
            <a:r>
              <a:rPr kumimoji="1" lang="ja-JP" altLang="en-US" sz="1050" dirty="0" smtClean="0"/>
              <a:t>　泉南府民センタービル内　        </a:t>
            </a:r>
            <a:r>
              <a:rPr kumimoji="1" lang="en-US" altLang="ja-JP" sz="1050" dirty="0"/>
              <a:t>TEL  072-439-3601 (</a:t>
            </a:r>
            <a:r>
              <a:rPr kumimoji="1" lang="ja-JP" altLang="en-US" sz="1050" dirty="0"/>
              <a:t>代表）</a:t>
            </a:r>
            <a:endParaRPr kumimoji="1" lang="en-US" altLang="ja-JP" sz="1050" dirty="0"/>
          </a:p>
        </p:txBody>
      </p:sp>
      <p:sp>
        <p:nvSpPr>
          <p:cNvPr id="5" name="テキスト ボックス 4"/>
          <p:cNvSpPr txBox="1"/>
          <p:nvPr/>
        </p:nvSpPr>
        <p:spPr>
          <a:xfrm>
            <a:off x="4557475" y="9177563"/>
            <a:ext cx="2141962" cy="553998"/>
          </a:xfrm>
          <a:prstGeom prst="rect">
            <a:avLst/>
          </a:prstGeom>
          <a:noFill/>
        </p:spPr>
        <p:txBody>
          <a:bodyPr wrap="square" rtlCol="0">
            <a:spAutoFit/>
          </a:bodyPr>
          <a:lstStyle/>
          <a:p>
            <a:r>
              <a:rPr kumimoji="1" lang="ja-JP" altLang="en-US" sz="1000" dirty="0" smtClean="0"/>
              <a:t>協力：渡辺パイプ株式会社</a:t>
            </a:r>
            <a:endParaRPr kumimoji="1" lang="en-US" altLang="ja-JP" sz="1000" dirty="0" smtClean="0"/>
          </a:p>
          <a:p>
            <a:r>
              <a:rPr kumimoji="1" lang="ja-JP" altLang="en-US" sz="1000" dirty="0"/>
              <a:t>　</a:t>
            </a:r>
            <a:r>
              <a:rPr kumimoji="1" lang="ja-JP" altLang="en-US" sz="1000" dirty="0" smtClean="0"/>
              <a:t>　　ＪＡ全農生産資材部</a:t>
            </a:r>
            <a:endParaRPr kumimoji="1" lang="en-US" altLang="ja-JP" sz="1000" dirty="0" smtClean="0"/>
          </a:p>
          <a:p>
            <a:r>
              <a:rPr kumimoji="1" lang="ja-JP" altLang="en-US" sz="1000" dirty="0"/>
              <a:t>　</a:t>
            </a:r>
            <a:r>
              <a:rPr kumimoji="1" lang="ja-JP" altLang="en-US" sz="1000" dirty="0" smtClean="0"/>
              <a:t>　　近畿農政局園芸特産課</a:t>
            </a:r>
            <a:endParaRPr kumimoji="1" lang="ja-JP" altLang="en-US" sz="1000" dirty="0"/>
          </a:p>
        </p:txBody>
      </p:sp>
      <p:sp>
        <p:nvSpPr>
          <p:cNvPr id="11" name="テキスト ボックス 10"/>
          <p:cNvSpPr txBox="1"/>
          <p:nvPr/>
        </p:nvSpPr>
        <p:spPr>
          <a:xfrm>
            <a:off x="1326542" y="9199288"/>
            <a:ext cx="3616933" cy="584775"/>
          </a:xfrm>
          <a:prstGeom prst="rect">
            <a:avLst/>
          </a:prstGeom>
          <a:noFill/>
        </p:spPr>
        <p:txBody>
          <a:bodyPr wrap="square" rtlCol="0">
            <a:spAutoFit/>
          </a:bodyPr>
          <a:lstStyle/>
          <a:p>
            <a:r>
              <a:rPr kumimoji="1" lang="ja-JP" altLang="en-US" sz="800" dirty="0" smtClean="0"/>
              <a:t>大阪府環境農林水産部農政室推進課</a:t>
            </a:r>
            <a:endParaRPr kumimoji="1" lang="en-US" altLang="ja-JP" sz="800" dirty="0" smtClean="0"/>
          </a:p>
          <a:p>
            <a:r>
              <a:rPr kumimoji="1" lang="ja-JP" altLang="en-US" sz="800" dirty="0" smtClean="0"/>
              <a:t>〒</a:t>
            </a:r>
            <a:r>
              <a:rPr kumimoji="1" lang="en-US" altLang="ja-JP" sz="800" dirty="0" smtClean="0"/>
              <a:t>559-8555</a:t>
            </a:r>
            <a:r>
              <a:rPr kumimoji="1" lang="ja-JP" altLang="en-US" sz="800" dirty="0" smtClean="0"/>
              <a:t>　大阪市住之江区南港北</a:t>
            </a:r>
            <a:r>
              <a:rPr kumimoji="1" lang="en-US" altLang="ja-JP" sz="800" dirty="0" smtClean="0"/>
              <a:t>1-14-16</a:t>
            </a:r>
          </a:p>
          <a:p>
            <a:r>
              <a:rPr kumimoji="1" lang="en-US" altLang="ja-JP" sz="800" dirty="0" smtClean="0"/>
              <a:t>TEL</a:t>
            </a:r>
            <a:r>
              <a:rPr kumimoji="1" lang="ja-JP" altLang="en-US" sz="800" dirty="0" smtClean="0"/>
              <a:t>　</a:t>
            </a:r>
            <a:r>
              <a:rPr kumimoji="1" lang="en-US" altLang="ja-JP" sz="800" dirty="0" smtClean="0"/>
              <a:t>(06)6941-0351</a:t>
            </a:r>
            <a:r>
              <a:rPr kumimoji="1" lang="ja-JP" altLang="en-US" sz="800" dirty="0" smtClean="0"/>
              <a:t>　　</a:t>
            </a:r>
            <a:r>
              <a:rPr kumimoji="1" lang="en-US" altLang="ja-JP" sz="800" dirty="0" smtClean="0"/>
              <a:t>FAX(06)6614-0913</a:t>
            </a:r>
          </a:p>
          <a:p>
            <a:r>
              <a:rPr kumimoji="1" lang="en-US" altLang="ja-JP" sz="800" dirty="0" smtClean="0"/>
              <a:t>URL</a:t>
            </a:r>
            <a:r>
              <a:rPr kumimoji="1" lang="ja-JP" altLang="en-US" sz="800" dirty="0" smtClean="0"/>
              <a:t>　</a:t>
            </a:r>
            <a:r>
              <a:rPr kumimoji="1" lang="en-US" altLang="ja-JP" sz="800" dirty="0"/>
              <a:t> http://www.pref.osaka.lg.jp/nosei/seisyansyasapo-to/house-hokyou.html</a:t>
            </a:r>
            <a:endParaRPr kumimoji="1" lang="ja-JP" altLang="en-US" sz="800" dirty="0"/>
          </a:p>
        </p:txBody>
      </p:sp>
      <p:sp>
        <p:nvSpPr>
          <p:cNvPr id="12" name="テキスト ボックス 11"/>
          <p:cNvSpPr txBox="1"/>
          <p:nvPr/>
        </p:nvSpPr>
        <p:spPr>
          <a:xfrm>
            <a:off x="174340" y="85776"/>
            <a:ext cx="6386945" cy="507831"/>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rPr>
              <a:t>台風被害を防止するためのチェックシート</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台</a:t>
            </a:r>
            <a:r>
              <a:rPr kumimoji="1" lang="ja-JP" altLang="en-US" sz="1100" dirty="0" smtClean="0">
                <a:latin typeface="Meiryo UI" panose="020B0604030504040204" pitchFamily="50" charset="-128"/>
                <a:ea typeface="Meiryo UI" panose="020B0604030504040204" pitchFamily="50" charset="-128"/>
              </a:rPr>
              <a:t>風が</a:t>
            </a:r>
            <a:r>
              <a:rPr kumimoji="1" lang="ja-JP" altLang="en-US" sz="1100" dirty="0">
                <a:latin typeface="Meiryo UI" panose="020B0604030504040204" pitchFamily="50" charset="-128"/>
                <a:ea typeface="Meiryo UI" panose="020B0604030504040204" pitchFamily="50" charset="-128"/>
              </a:rPr>
              <a:t>襲来</a:t>
            </a:r>
            <a:r>
              <a:rPr kumimoji="1" lang="ja-JP" altLang="en-US" sz="1100" dirty="0" smtClean="0">
                <a:latin typeface="Meiryo UI" panose="020B0604030504040204" pitchFamily="50" charset="-128"/>
                <a:ea typeface="Meiryo UI" panose="020B0604030504040204" pitchFamily="50" charset="-128"/>
              </a:rPr>
              <a:t>する前に、特に注意しておく項目をまとめました。ぜひ利用ください。</a:t>
            </a:r>
            <a:endParaRPr kumimoji="1" lang="ja-JP" altLang="en-US" sz="1100" dirty="0">
              <a:latin typeface="Meiryo UI" panose="020B0604030504040204" pitchFamily="50" charset="-128"/>
              <a:ea typeface="Meiryo UI" panose="020B0604030504040204" pitchFamily="50" charset="-128"/>
            </a:endParaRPr>
          </a:p>
        </p:txBody>
      </p:sp>
      <p:graphicFrame>
        <p:nvGraphicFramePr>
          <p:cNvPr id="20" name="object 2"/>
          <p:cNvGraphicFramePr>
            <a:graphicFrameLocks noGrp="1"/>
          </p:cNvGraphicFramePr>
          <p:nvPr>
            <p:extLst>
              <p:ext uri="{D42A27DB-BD31-4B8C-83A1-F6EECF244321}">
                <p14:modId xmlns:p14="http://schemas.microsoft.com/office/powerpoint/2010/main" val="3890249253"/>
              </p:ext>
            </p:extLst>
          </p:nvPr>
        </p:nvGraphicFramePr>
        <p:xfrm>
          <a:off x="135949" y="701057"/>
          <a:ext cx="6617276" cy="6022051"/>
        </p:xfrm>
        <a:graphic>
          <a:graphicData uri="http://schemas.openxmlformats.org/drawingml/2006/table">
            <a:tbl>
              <a:tblPr firstRow="1" bandRow="1">
                <a:tableStyleId>{2D5ABB26-0587-4C30-8999-92F81FD0307C}</a:tableStyleId>
              </a:tblPr>
              <a:tblGrid>
                <a:gridCol w="334943">
                  <a:extLst>
                    <a:ext uri="{9D8B030D-6E8A-4147-A177-3AD203B41FA5}">
                      <a16:colId xmlns:a16="http://schemas.microsoft.com/office/drawing/2014/main" val="20000"/>
                    </a:ext>
                  </a:extLst>
                </a:gridCol>
                <a:gridCol w="268384">
                  <a:extLst>
                    <a:ext uri="{9D8B030D-6E8A-4147-A177-3AD203B41FA5}">
                      <a16:colId xmlns:a16="http://schemas.microsoft.com/office/drawing/2014/main" val="20001"/>
                    </a:ext>
                  </a:extLst>
                </a:gridCol>
                <a:gridCol w="2667162">
                  <a:extLst>
                    <a:ext uri="{9D8B030D-6E8A-4147-A177-3AD203B41FA5}">
                      <a16:colId xmlns:a16="http://schemas.microsoft.com/office/drawing/2014/main" val="20002"/>
                    </a:ext>
                  </a:extLst>
                </a:gridCol>
                <a:gridCol w="397037">
                  <a:extLst>
                    <a:ext uri="{9D8B030D-6E8A-4147-A177-3AD203B41FA5}">
                      <a16:colId xmlns:a16="http://schemas.microsoft.com/office/drawing/2014/main" val="20003"/>
                    </a:ext>
                  </a:extLst>
                </a:gridCol>
                <a:gridCol w="2949750">
                  <a:extLst>
                    <a:ext uri="{9D8B030D-6E8A-4147-A177-3AD203B41FA5}">
                      <a16:colId xmlns:a16="http://schemas.microsoft.com/office/drawing/2014/main" val="20004"/>
                    </a:ext>
                  </a:extLst>
                </a:gridCol>
              </a:tblGrid>
              <a:tr h="337967">
                <a:tc gridSpan="2">
                  <a:txBody>
                    <a:bodyPr/>
                    <a:lstStyle/>
                    <a:p>
                      <a:pPr marL="132080">
                        <a:lnSpc>
                          <a:spcPct val="100000"/>
                        </a:lnSpc>
                        <a:spcBef>
                          <a:spcPts val="805"/>
                        </a:spcBef>
                      </a:pPr>
                      <a:r>
                        <a:rPr sz="1000" spc="15" dirty="0">
                          <a:latin typeface="Meiryo UI" panose="020B0604030504040204" pitchFamily="50" charset="-128"/>
                          <a:ea typeface="Meiryo UI" panose="020B0604030504040204" pitchFamily="50" charset="-128"/>
                          <a:cs typeface="ＭＳ Ｐゴシック"/>
                        </a:rPr>
                        <a:t>項目</a:t>
                      </a:r>
                      <a:endParaRPr sz="1000" dirty="0">
                        <a:latin typeface="Meiryo UI" panose="020B0604030504040204" pitchFamily="50" charset="-128"/>
                        <a:ea typeface="Meiryo UI" panose="020B0604030504040204" pitchFamily="50" charset="-128"/>
                        <a:cs typeface="ＭＳ Ｐゴシック"/>
                      </a:endParaRPr>
                    </a:p>
                  </a:txBody>
                  <a:tcPr marL="0" marR="0" marT="102235" marB="0">
                    <a:lnL w="9525">
                      <a:solidFill>
                        <a:srgbClr val="000000"/>
                      </a:solidFill>
                      <a:prstDash val="solid"/>
                    </a:lnL>
                    <a:lnR w="9525">
                      <a:solidFill>
                        <a:srgbClr val="000000"/>
                      </a:solidFill>
                      <a:prstDash val="solid"/>
                    </a:lnR>
                    <a:lnT w="19050">
                      <a:solidFill>
                        <a:srgbClr val="000000"/>
                      </a:solidFill>
                      <a:prstDash val="solid"/>
                    </a:lnT>
                    <a:lnB w="19050">
                      <a:solidFill>
                        <a:srgbClr val="000000"/>
                      </a:solidFill>
                      <a:prstDash val="solid"/>
                    </a:lnB>
                    <a:solidFill>
                      <a:schemeClr val="accent1">
                        <a:lumMod val="20000"/>
                        <a:lumOff val="80000"/>
                      </a:schemeClr>
                    </a:solidFill>
                  </a:tcPr>
                </a:tc>
                <a:tc hMerge="1">
                  <a:txBody>
                    <a:bodyPr/>
                    <a:lstStyle/>
                    <a:p>
                      <a:endParaRPr/>
                    </a:p>
                  </a:txBody>
                  <a:tcPr marL="0" marR="0" marT="0" marB="0"/>
                </a:tc>
                <a:tc>
                  <a:txBody>
                    <a:bodyPr/>
                    <a:lstStyle/>
                    <a:p>
                      <a:pPr marL="302260">
                        <a:lnSpc>
                          <a:spcPct val="100000"/>
                        </a:lnSpc>
                        <a:spcBef>
                          <a:spcPts val="869"/>
                        </a:spcBef>
                      </a:pPr>
                      <a:r>
                        <a:rPr sz="1000" spc="40" dirty="0">
                          <a:latin typeface="Meiryo UI" panose="020B0604030504040204" pitchFamily="50" charset="-128"/>
                          <a:ea typeface="Meiryo UI" panose="020B0604030504040204" pitchFamily="50" charset="-128"/>
                          <a:cs typeface="ＭＳ Ｐゴシック"/>
                        </a:rPr>
                        <a:t>チ</a:t>
                      </a:r>
                      <a:r>
                        <a:rPr sz="1000" spc="20" dirty="0">
                          <a:latin typeface="Meiryo UI" panose="020B0604030504040204" pitchFamily="50" charset="-128"/>
                          <a:ea typeface="Meiryo UI" panose="020B0604030504040204" pitchFamily="50" charset="-128"/>
                          <a:cs typeface="ＭＳ Ｐゴシック"/>
                        </a:rPr>
                        <a:t>ェ</a:t>
                      </a:r>
                      <a:r>
                        <a:rPr sz="1000" spc="30" dirty="0">
                          <a:latin typeface="Meiryo UI" panose="020B0604030504040204" pitchFamily="50" charset="-128"/>
                          <a:ea typeface="Meiryo UI" panose="020B0604030504040204" pitchFamily="50" charset="-128"/>
                          <a:cs typeface="ＭＳ Ｐゴシック"/>
                        </a:rPr>
                        <a:t>ッ</a:t>
                      </a:r>
                      <a:r>
                        <a:rPr sz="1000" spc="20" dirty="0">
                          <a:latin typeface="Meiryo UI" panose="020B0604030504040204" pitchFamily="50" charset="-128"/>
                          <a:ea typeface="Meiryo UI" panose="020B0604030504040204" pitchFamily="50" charset="-128"/>
                          <a:cs typeface="ＭＳ Ｐゴシック"/>
                        </a:rPr>
                        <a:t>ク項</a:t>
                      </a:r>
                      <a:r>
                        <a:rPr sz="1000" spc="15" dirty="0">
                          <a:latin typeface="Meiryo UI" panose="020B0604030504040204" pitchFamily="50" charset="-128"/>
                          <a:ea typeface="Meiryo UI" panose="020B0604030504040204" pitchFamily="50" charset="-128"/>
                          <a:cs typeface="ＭＳ Ｐゴシック"/>
                        </a:rPr>
                        <a:t>目</a:t>
                      </a:r>
                      <a:r>
                        <a:rPr sz="1000" spc="10" dirty="0">
                          <a:latin typeface="Meiryo UI" panose="020B0604030504040204" pitchFamily="50" charset="-128"/>
                          <a:ea typeface="Meiryo UI" panose="020B0604030504040204" pitchFamily="50" charset="-128"/>
                          <a:cs typeface="ＭＳ Ｐゴシック"/>
                        </a:rPr>
                        <a:t>（</a:t>
                      </a:r>
                      <a:r>
                        <a:rPr sz="1000" spc="15" dirty="0">
                          <a:latin typeface="Meiryo UI" panose="020B0604030504040204" pitchFamily="50" charset="-128"/>
                          <a:ea typeface="Meiryo UI" panose="020B0604030504040204" pitchFamily="50" charset="-128"/>
                          <a:cs typeface="ＭＳ Ｐゴシック"/>
                        </a:rPr>
                        <a:t>点</a:t>
                      </a:r>
                      <a:r>
                        <a:rPr sz="1000" spc="20" dirty="0">
                          <a:latin typeface="Meiryo UI" panose="020B0604030504040204" pitchFamily="50" charset="-128"/>
                          <a:ea typeface="Meiryo UI" panose="020B0604030504040204" pitchFamily="50" charset="-128"/>
                          <a:cs typeface="ＭＳ Ｐゴシック"/>
                        </a:rPr>
                        <a:t>検</a:t>
                      </a:r>
                      <a:r>
                        <a:rPr sz="1000" spc="15" dirty="0">
                          <a:latin typeface="Meiryo UI" panose="020B0604030504040204" pitchFamily="50" charset="-128"/>
                          <a:ea typeface="Meiryo UI" panose="020B0604030504040204" pitchFamily="50" charset="-128"/>
                          <a:cs typeface="ＭＳ Ｐゴシック"/>
                        </a:rPr>
                        <a:t>の</a:t>
                      </a:r>
                      <a:r>
                        <a:rPr sz="1000" spc="5" dirty="0">
                          <a:latin typeface="Meiryo UI" panose="020B0604030504040204" pitchFamily="50" charset="-128"/>
                          <a:ea typeface="Meiryo UI" panose="020B0604030504040204" pitchFamily="50" charset="-128"/>
                          <a:cs typeface="ＭＳ Ｐゴシック"/>
                        </a:rPr>
                        <a:t>ポ</a:t>
                      </a:r>
                      <a:r>
                        <a:rPr sz="1000" dirty="0">
                          <a:latin typeface="Meiryo UI" panose="020B0604030504040204" pitchFamily="50" charset="-128"/>
                          <a:ea typeface="Meiryo UI" panose="020B0604030504040204" pitchFamily="50" charset="-128"/>
                          <a:cs typeface="ＭＳ Ｐゴシック"/>
                        </a:rPr>
                        <a:t>イ</a:t>
                      </a:r>
                      <a:r>
                        <a:rPr sz="1000" spc="25" dirty="0">
                          <a:latin typeface="Meiryo UI" panose="020B0604030504040204" pitchFamily="50" charset="-128"/>
                          <a:ea typeface="Meiryo UI" panose="020B0604030504040204" pitchFamily="50" charset="-128"/>
                          <a:cs typeface="ＭＳ Ｐゴシック"/>
                        </a:rPr>
                        <a:t>ン</a:t>
                      </a:r>
                      <a:r>
                        <a:rPr sz="1000" spc="-10" dirty="0">
                          <a:latin typeface="Meiryo UI" panose="020B0604030504040204" pitchFamily="50" charset="-128"/>
                          <a:ea typeface="Meiryo UI" panose="020B0604030504040204" pitchFamily="50" charset="-128"/>
                          <a:cs typeface="ＭＳ Ｐゴシック"/>
                        </a:rPr>
                        <a:t>ト</a:t>
                      </a:r>
                      <a:r>
                        <a:rPr sz="1000" spc="5" dirty="0">
                          <a:latin typeface="Meiryo UI" panose="020B0604030504040204" pitchFamily="50" charset="-128"/>
                          <a:ea typeface="Meiryo UI" panose="020B0604030504040204" pitchFamily="50" charset="-128"/>
                          <a:cs typeface="ＭＳ Ｐゴシック"/>
                        </a:rPr>
                        <a:t>）</a:t>
                      </a:r>
                      <a:endParaRPr sz="1000" dirty="0">
                        <a:latin typeface="Meiryo UI" panose="020B0604030504040204" pitchFamily="50" charset="-128"/>
                        <a:ea typeface="Meiryo UI" panose="020B0604030504040204" pitchFamily="50" charset="-128"/>
                        <a:cs typeface="ＭＳ Ｐゴシック"/>
                      </a:endParaRPr>
                    </a:p>
                  </a:txBody>
                  <a:tcPr marL="0" marR="0" marT="110489" marB="0">
                    <a:lnL w="9525">
                      <a:solidFill>
                        <a:srgbClr val="000000"/>
                      </a:solidFill>
                      <a:prstDash val="solid"/>
                    </a:lnL>
                    <a:lnR w="9525">
                      <a:solidFill>
                        <a:srgbClr val="000000"/>
                      </a:solidFill>
                      <a:prstDash val="solid"/>
                    </a:lnR>
                    <a:lnT w="19050">
                      <a:solidFill>
                        <a:srgbClr val="000000"/>
                      </a:solidFill>
                      <a:prstDash val="solid"/>
                    </a:lnT>
                    <a:lnB w="19050">
                      <a:solidFill>
                        <a:srgbClr val="000000"/>
                      </a:solidFill>
                      <a:prstDash val="solid"/>
                    </a:lnB>
                    <a:solidFill>
                      <a:schemeClr val="accent1">
                        <a:lumMod val="20000"/>
                        <a:lumOff val="80000"/>
                      </a:schemeClr>
                    </a:solidFill>
                  </a:tcPr>
                </a:tc>
                <a:tc>
                  <a:txBody>
                    <a:bodyPr/>
                    <a:lstStyle/>
                    <a:p>
                      <a:pPr marL="174625" marR="23495" indent="-153670">
                        <a:lnSpc>
                          <a:spcPct val="101000"/>
                        </a:lnSpc>
                        <a:spcBef>
                          <a:spcPts val="254"/>
                        </a:spcBef>
                      </a:pPr>
                      <a:r>
                        <a:rPr sz="1000" spc="30" dirty="0">
                          <a:latin typeface="Meiryo UI" panose="020B0604030504040204" pitchFamily="50" charset="-128"/>
                          <a:ea typeface="Meiryo UI" panose="020B0604030504040204" pitchFamily="50" charset="-128"/>
                          <a:cs typeface="ＭＳ Ｐゴシック"/>
                        </a:rPr>
                        <a:t>チ</a:t>
                      </a:r>
                      <a:r>
                        <a:rPr sz="1000" spc="10" dirty="0">
                          <a:latin typeface="Meiryo UI" panose="020B0604030504040204" pitchFamily="50" charset="-128"/>
                          <a:ea typeface="Meiryo UI" panose="020B0604030504040204" pitchFamily="50" charset="-128"/>
                          <a:cs typeface="ＭＳ Ｐゴシック"/>
                        </a:rPr>
                        <a:t>ェ</a:t>
                      </a:r>
                      <a:r>
                        <a:rPr sz="1000" spc="20" dirty="0">
                          <a:latin typeface="Meiryo UI" panose="020B0604030504040204" pitchFamily="50" charset="-128"/>
                          <a:ea typeface="Meiryo UI" panose="020B0604030504040204" pitchFamily="50" charset="-128"/>
                          <a:cs typeface="ＭＳ Ｐゴシック"/>
                        </a:rPr>
                        <a:t>ッ</a:t>
                      </a:r>
                      <a:r>
                        <a:rPr sz="1000" dirty="0">
                          <a:latin typeface="Meiryo UI" panose="020B0604030504040204" pitchFamily="50" charset="-128"/>
                          <a:ea typeface="Meiryo UI" panose="020B0604030504040204" pitchFamily="50" charset="-128"/>
                          <a:cs typeface="ＭＳ Ｐゴシック"/>
                        </a:rPr>
                        <a:t>ク </a:t>
                      </a:r>
                      <a:r>
                        <a:rPr sz="1000" spc="15" dirty="0">
                          <a:latin typeface="Meiryo UI" panose="020B0604030504040204" pitchFamily="50" charset="-128"/>
                          <a:ea typeface="Meiryo UI" panose="020B0604030504040204" pitchFamily="50" charset="-128"/>
                          <a:cs typeface="ＭＳ Ｐゴシック"/>
                        </a:rPr>
                        <a:t>欄</a:t>
                      </a:r>
                      <a:endParaRPr sz="1000" dirty="0">
                        <a:latin typeface="Meiryo UI" panose="020B0604030504040204" pitchFamily="50" charset="-128"/>
                        <a:ea typeface="Meiryo UI" panose="020B0604030504040204" pitchFamily="50" charset="-128"/>
                        <a:cs typeface="ＭＳ Ｐゴシック"/>
                      </a:endParaRPr>
                    </a:p>
                  </a:txBody>
                  <a:tcPr marL="0" marR="0" marT="32384" marB="0">
                    <a:lnL w="9525">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solidFill>
                      <a:schemeClr val="accent1">
                        <a:lumMod val="20000"/>
                        <a:lumOff val="80000"/>
                      </a:schemeClr>
                    </a:solidFill>
                  </a:tcPr>
                </a:tc>
                <a:tc>
                  <a:txBody>
                    <a:bodyPr/>
                    <a:lstStyle/>
                    <a:p>
                      <a:pPr marL="301625">
                        <a:lnSpc>
                          <a:spcPct val="100000"/>
                        </a:lnSpc>
                        <a:spcBef>
                          <a:spcPts val="869"/>
                        </a:spcBef>
                      </a:pPr>
                      <a:r>
                        <a:rPr sz="1000" spc="20" dirty="0">
                          <a:latin typeface="Meiryo UI" panose="020B0604030504040204" pitchFamily="50" charset="-128"/>
                          <a:ea typeface="Meiryo UI" panose="020B0604030504040204" pitchFamily="50" charset="-128"/>
                          <a:cs typeface="ＭＳ Ｐゴシック"/>
                        </a:rPr>
                        <a:t>備考</a:t>
                      </a:r>
                      <a:r>
                        <a:rPr sz="1000" spc="5" dirty="0">
                          <a:latin typeface="Meiryo UI" panose="020B0604030504040204" pitchFamily="50" charset="-128"/>
                          <a:ea typeface="Meiryo UI" panose="020B0604030504040204" pitchFamily="50" charset="-128"/>
                          <a:cs typeface="ＭＳ Ｐゴシック"/>
                        </a:rPr>
                        <a:t>（</a:t>
                      </a:r>
                      <a:r>
                        <a:rPr sz="1000" spc="15" dirty="0">
                          <a:latin typeface="Meiryo UI" panose="020B0604030504040204" pitchFamily="50" charset="-128"/>
                          <a:ea typeface="Meiryo UI" panose="020B0604030504040204" pitchFamily="50" charset="-128"/>
                          <a:cs typeface="ＭＳ Ｐゴシック"/>
                        </a:rPr>
                        <a:t>想</a:t>
                      </a:r>
                      <a:r>
                        <a:rPr sz="1000" spc="20" dirty="0">
                          <a:latin typeface="Meiryo UI" panose="020B0604030504040204" pitchFamily="50" charset="-128"/>
                          <a:ea typeface="Meiryo UI" panose="020B0604030504040204" pitchFamily="50" charset="-128"/>
                          <a:cs typeface="ＭＳ Ｐゴシック"/>
                        </a:rPr>
                        <a:t>定</a:t>
                      </a:r>
                      <a:r>
                        <a:rPr sz="1000" spc="-5" dirty="0">
                          <a:latin typeface="Meiryo UI" panose="020B0604030504040204" pitchFamily="50" charset="-128"/>
                          <a:ea typeface="Meiryo UI" panose="020B0604030504040204" pitchFamily="50" charset="-128"/>
                          <a:cs typeface="ＭＳ Ｐゴシック"/>
                        </a:rPr>
                        <a:t>さ</a:t>
                      </a:r>
                      <a:r>
                        <a:rPr sz="1000" spc="20" dirty="0">
                          <a:latin typeface="Meiryo UI" panose="020B0604030504040204" pitchFamily="50" charset="-128"/>
                          <a:ea typeface="Meiryo UI" panose="020B0604030504040204" pitchFamily="50" charset="-128"/>
                          <a:cs typeface="ＭＳ Ｐゴシック"/>
                        </a:rPr>
                        <a:t>れ</a:t>
                      </a:r>
                      <a:r>
                        <a:rPr sz="1000" spc="25" dirty="0">
                          <a:latin typeface="Meiryo UI" panose="020B0604030504040204" pitchFamily="50" charset="-128"/>
                          <a:ea typeface="Meiryo UI" panose="020B0604030504040204" pitchFamily="50" charset="-128"/>
                          <a:cs typeface="ＭＳ Ｐゴシック"/>
                        </a:rPr>
                        <a:t>る</a:t>
                      </a:r>
                      <a:r>
                        <a:rPr sz="1000" spc="15" dirty="0">
                          <a:latin typeface="Meiryo UI" panose="020B0604030504040204" pitchFamily="50" charset="-128"/>
                          <a:ea typeface="Meiryo UI" panose="020B0604030504040204" pitchFamily="50" charset="-128"/>
                          <a:cs typeface="ＭＳ Ｐゴシック"/>
                        </a:rPr>
                        <a:t>被</a:t>
                      </a:r>
                      <a:r>
                        <a:rPr sz="1000" spc="20" dirty="0">
                          <a:latin typeface="Meiryo UI" panose="020B0604030504040204" pitchFamily="50" charset="-128"/>
                          <a:ea typeface="Meiryo UI" panose="020B0604030504040204" pitchFamily="50" charset="-128"/>
                          <a:cs typeface="ＭＳ Ｐゴシック"/>
                        </a:rPr>
                        <a:t>害</a:t>
                      </a:r>
                      <a:r>
                        <a:rPr sz="1000" spc="40" dirty="0">
                          <a:latin typeface="Meiryo UI" panose="020B0604030504040204" pitchFamily="50" charset="-128"/>
                          <a:ea typeface="Meiryo UI" panose="020B0604030504040204" pitchFamily="50" charset="-128"/>
                          <a:cs typeface="ＭＳ Ｐゴシック"/>
                        </a:rPr>
                        <a:t>、</a:t>
                      </a:r>
                      <a:r>
                        <a:rPr sz="1000" spc="15" dirty="0">
                          <a:latin typeface="Meiryo UI" panose="020B0604030504040204" pitchFamily="50" charset="-128"/>
                          <a:ea typeface="Meiryo UI" panose="020B0604030504040204" pitchFamily="50" charset="-128"/>
                          <a:cs typeface="ＭＳ Ｐゴシック"/>
                        </a:rPr>
                        <a:t>留</a:t>
                      </a:r>
                      <a:r>
                        <a:rPr sz="1000" spc="20" dirty="0">
                          <a:latin typeface="Meiryo UI" panose="020B0604030504040204" pitchFamily="50" charset="-128"/>
                          <a:ea typeface="Meiryo UI" panose="020B0604030504040204" pitchFamily="50" charset="-128"/>
                          <a:cs typeface="ＭＳ Ｐゴシック"/>
                        </a:rPr>
                        <a:t>意</a:t>
                      </a:r>
                      <a:r>
                        <a:rPr sz="1000" spc="15" dirty="0">
                          <a:latin typeface="Meiryo UI" panose="020B0604030504040204" pitchFamily="50" charset="-128"/>
                          <a:ea typeface="Meiryo UI" panose="020B0604030504040204" pitchFamily="50" charset="-128"/>
                          <a:cs typeface="ＭＳ Ｐゴシック"/>
                        </a:rPr>
                        <a:t>点</a:t>
                      </a:r>
                      <a:r>
                        <a:rPr sz="1000" spc="20" dirty="0">
                          <a:latin typeface="Meiryo UI" panose="020B0604030504040204" pitchFamily="50" charset="-128"/>
                          <a:ea typeface="Meiryo UI" panose="020B0604030504040204" pitchFamily="50" charset="-128"/>
                          <a:cs typeface="ＭＳ Ｐゴシック"/>
                        </a:rPr>
                        <a:t>等</a:t>
                      </a:r>
                      <a:r>
                        <a:rPr sz="1000" spc="5" dirty="0">
                          <a:latin typeface="Meiryo UI" panose="020B0604030504040204" pitchFamily="50" charset="-128"/>
                          <a:ea typeface="Meiryo UI" panose="020B0604030504040204" pitchFamily="50" charset="-128"/>
                          <a:cs typeface="ＭＳ Ｐゴシック"/>
                        </a:rPr>
                        <a:t>）</a:t>
                      </a:r>
                      <a:endParaRPr sz="1000" dirty="0">
                        <a:latin typeface="Meiryo UI" panose="020B0604030504040204" pitchFamily="50" charset="-128"/>
                        <a:ea typeface="Meiryo UI" panose="020B0604030504040204" pitchFamily="50" charset="-128"/>
                        <a:cs typeface="ＭＳ Ｐゴシック"/>
                      </a:endParaRPr>
                    </a:p>
                  </a:txBody>
                  <a:tcPr marL="0" marR="0" marT="110489" marB="0">
                    <a:lnL w="1270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chemeClr val="accent1">
                        <a:lumMod val="20000"/>
                        <a:lumOff val="80000"/>
                      </a:schemeClr>
                    </a:solidFill>
                  </a:tcPr>
                </a:tc>
                <a:extLst>
                  <a:ext uri="{0D108BD9-81ED-4DB2-BD59-A6C34878D82A}">
                    <a16:rowId xmlns:a16="http://schemas.microsoft.com/office/drawing/2014/main" val="10000"/>
                  </a:ext>
                </a:extLst>
              </a:tr>
              <a:tr h="546987">
                <a:tc rowSpan="10">
                  <a:txBody>
                    <a:bodyPr/>
                    <a:lstStyle/>
                    <a:p>
                      <a:pPr>
                        <a:lnSpc>
                          <a:spcPct val="100000"/>
                        </a:lnSpc>
                      </a:pPr>
                      <a:endParaRPr sz="1000" dirty="0">
                        <a:latin typeface="Meiryo UI" panose="020B0604030504040204" pitchFamily="50" charset="-128"/>
                        <a:ea typeface="Meiryo UI" panose="020B0604030504040204" pitchFamily="50" charset="-128"/>
                        <a:cs typeface="Times New Roman"/>
                      </a:endParaRPr>
                    </a:p>
                    <a:p>
                      <a:pPr>
                        <a:lnSpc>
                          <a:spcPct val="100000"/>
                        </a:lnSpc>
                      </a:pPr>
                      <a:endParaRPr sz="1000" dirty="0">
                        <a:latin typeface="Meiryo UI" panose="020B0604030504040204" pitchFamily="50" charset="-128"/>
                        <a:ea typeface="Meiryo UI" panose="020B0604030504040204" pitchFamily="50" charset="-128"/>
                        <a:cs typeface="Times New Roman"/>
                      </a:endParaRPr>
                    </a:p>
                    <a:p>
                      <a:pPr>
                        <a:lnSpc>
                          <a:spcPct val="100000"/>
                        </a:lnSpc>
                      </a:pPr>
                      <a:endParaRPr sz="1000" dirty="0">
                        <a:latin typeface="Meiryo UI" panose="020B0604030504040204" pitchFamily="50" charset="-128"/>
                        <a:ea typeface="Meiryo UI" panose="020B0604030504040204" pitchFamily="50" charset="-128"/>
                        <a:cs typeface="Times New Roman"/>
                      </a:endParaRPr>
                    </a:p>
                    <a:p>
                      <a:pPr>
                        <a:lnSpc>
                          <a:spcPct val="100000"/>
                        </a:lnSpc>
                      </a:pPr>
                      <a:endParaRPr sz="1000" dirty="0">
                        <a:latin typeface="Meiryo UI" panose="020B0604030504040204" pitchFamily="50" charset="-128"/>
                        <a:ea typeface="Meiryo UI" panose="020B0604030504040204" pitchFamily="50" charset="-128"/>
                        <a:cs typeface="Times New Roman"/>
                      </a:endParaRPr>
                    </a:p>
                    <a:p>
                      <a:pPr>
                        <a:lnSpc>
                          <a:spcPct val="100000"/>
                        </a:lnSpc>
                      </a:pPr>
                      <a:endParaRPr sz="1000" dirty="0">
                        <a:latin typeface="Meiryo UI" panose="020B0604030504040204" pitchFamily="50" charset="-128"/>
                        <a:ea typeface="Meiryo UI" panose="020B0604030504040204" pitchFamily="50" charset="-128"/>
                        <a:cs typeface="Times New Roman"/>
                      </a:endParaRPr>
                    </a:p>
                    <a:p>
                      <a:pPr>
                        <a:lnSpc>
                          <a:spcPct val="100000"/>
                        </a:lnSpc>
                      </a:pPr>
                      <a:endParaRPr sz="1000" dirty="0">
                        <a:latin typeface="Meiryo UI" panose="020B0604030504040204" pitchFamily="50" charset="-128"/>
                        <a:ea typeface="Meiryo UI" panose="020B0604030504040204" pitchFamily="50" charset="-128"/>
                        <a:cs typeface="Times New Roman"/>
                      </a:endParaRPr>
                    </a:p>
                    <a:p>
                      <a:pPr>
                        <a:lnSpc>
                          <a:spcPct val="100000"/>
                        </a:lnSpc>
                      </a:pPr>
                      <a:endParaRPr sz="1000" dirty="0">
                        <a:latin typeface="Meiryo UI" panose="020B0604030504040204" pitchFamily="50" charset="-128"/>
                        <a:ea typeface="Meiryo UI" panose="020B0604030504040204" pitchFamily="50" charset="-128"/>
                        <a:cs typeface="Times New Roman"/>
                      </a:endParaRPr>
                    </a:p>
                    <a:p>
                      <a:pPr>
                        <a:lnSpc>
                          <a:spcPct val="100000"/>
                        </a:lnSpc>
                      </a:pPr>
                      <a:endParaRPr sz="1000" dirty="0">
                        <a:latin typeface="Meiryo UI" panose="020B0604030504040204" pitchFamily="50" charset="-128"/>
                        <a:ea typeface="Meiryo UI" panose="020B0604030504040204" pitchFamily="50" charset="-128"/>
                        <a:cs typeface="Times New Roman"/>
                      </a:endParaRPr>
                    </a:p>
                    <a:p>
                      <a:pPr>
                        <a:lnSpc>
                          <a:spcPct val="100000"/>
                        </a:lnSpc>
                      </a:pPr>
                      <a:endParaRPr sz="1000" dirty="0">
                        <a:latin typeface="Meiryo UI" panose="020B0604030504040204" pitchFamily="50" charset="-128"/>
                        <a:ea typeface="Meiryo UI" panose="020B0604030504040204" pitchFamily="50" charset="-128"/>
                        <a:cs typeface="Times New Roman"/>
                      </a:endParaRPr>
                    </a:p>
                    <a:p>
                      <a:pPr>
                        <a:lnSpc>
                          <a:spcPct val="100000"/>
                        </a:lnSpc>
                      </a:pPr>
                      <a:endParaRPr sz="1000" dirty="0">
                        <a:latin typeface="Meiryo UI" panose="020B0604030504040204" pitchFamily="50" charset="-128"/>
                        <a:ea typeface="Meiryo UI" panose="020B0604030504040204" pitchFamily="50" charset="-128"/>
                        <a:cs typeface="Times New Roman"/>
                      </a:endParaRPr>
                    </a:p>
                    <a:p>
                      <a:pPr>
                        <a:lnSpc>
                          <a:spcPct val="100000"/>
                        </a:lnSpc>
                      </a:pPr>
                      <a:endParaRPr sz="1000" dirty="0">
                        <a:latin typeface="Meiryo UI" panose="020B0604030504040204" pitchFamily="50" charset="-128"/>
                        <a:ea typeface="Meiryo UI" panose="020B0604030504040204" pitchFamily="50" charset="-128"/>
                        <a:cs typeface="Times New Roman"/>
                      </a:endParaRPr>
                    </a:p>
                    <a:p>
                      <a:pPr marL="71755" marR="81915" algn="just">
                        <a:lnSpc>
                          <a:spcPct val="101800"/>
                        </a:lnSpc>
                        <a:spcBef>
                          <a:spcPts val="5"/>
                        </a:spcBef>
                      </a:pPr>
                      <a:r>
                        <a:rPr sz="1000" dirty="0" smtClean="0">
                          <a:latin typeface="Meiryo UI" panose="020B0604030504040204" pitchFamily="50" charset="-128"/>
                          <a:ea typeface="Meiryo UI" panose="020B0604030504040204" pitchFamily="50" charset="-128"/>
                          <a:cs typeface="ＭＳ Ｐゴシック"/>
                        </a:rPr>
                        <a:t>台 </a:t>
                      </a:r>
                      <a:r>
                        <a:rPr sz="1000" dirty="0">
                          <a:latin typeface="Meiryo UI" panose="020B0604030504040204" pitchFamily="50" charset="-128"/>
                          <a:ea typeface="Meiryo UI" panose="020B0604030504040204" pitchFamily="50" charset="-128"/>
                          <a:cs typeface="ＭＳ Ｐゴシック"/>
                        </a:rPr>
                        <a:t>風 襲 来 前 の 準 備</a:t>
                      </a:r>
                    </a:p>
                    <a:p>
                      <a:pPr marL="71755" marR="81915" indent="34290" algn="just">
                        <a:lnSpc>
                          <a:spcPct val="101000"/>
                        </a:lnSpc>
                        <a:spcBef>
                          <a:spcPts val="65"/>
                        </a:spcBef>
                      </a:pPr>
                      <a:r>
                        <a:rPr sz="1000" spc="5" dirty="0">
                          <a:latin typeface="Meiryo UI" panose="020B0604030504040204" pitchFamily="50" charset="-128"/>
                          <a:ea typeface="Meiryo UI" panose="020B0604030504040204" pitchFamily="50" charset="-128"/>
                          <a:cs typeface="ＭＳ Ｐゴシック"/>
                        </a:rPr>
                        <a:t>・ </a:t>
                      </a:r>
                      <a:r>
                        <a:rPr sz="1000" dirty="0">
                          <a:latin typeface="Meiryo UI" panose="020B0604030504040204" pitchFamily="50" charset="-128"/>
                          <a:ea typeface="Meiryo UI" panose="020B0604030504040204" pitchFamily="50" charset="-128"/>
                          <a:cs typeface="ＭＳ Ｐゴシック"/>
                        </a:rPr>
                        <a:t>点 検</a:t>
                      </a:r>
                    </a:p>
                  </a:txBody>
                  <a:tcPr marL="0" marR="0" marT="0" marB="0">
                    <a:lnL w="9525">
                      <a:solidFill>
                        <a:srgbClr val="000000"/>
                      </a:solidFill>
                      <a:prstDash val="solid"/>
                    </a:lnL>
                    <a:lnR w="9525">
                      <a:solidFill>
                        <a:srgbClr val="000000"/>
                      </a:solidFill>
                      <a:prstDash val="solid"/>
                    </a:lnR>
                    <a:lnT w="19050">
                      <a:solidFill>
                        <a:srgbClr val="000000"/>
                      </a:solidFill>
                      <a:prstDash val="solid"/>
                    </a:lnT>
                    <a:lnB w="19050">
                      <a:solidFill>
                        <a:srgbClr val="000000"/>
                      </a:solidFill>
                      <a:prstDash val="solid"/>
                    </a:lnB>
                    <a:solidFill>
                      <a:schemeClr val="accent1">
                        <a:lumMod val="20000"/>
                        <a:lumOff val="80000"/>
                      </a:schemeClr>
                    </a:solidFill>
                  </a:tcPr>
                </a:tc>
                <a:tc>
                  <a:txBody>
                    <a:bodyPr/>
                    <a:lstStyle/>
                    <a:p>
                      <a:pPr>
                        <a:lnSpc>
                          <a:spcPct val="100000"/>
                        </a:lnSpc>
                      </a:pPr>
                      <a:endParaRPr sz="1000" dirty="0">
                        <a:latin typeface="Meiryo UI" panose="020B0604030504040204" pitchFamily="50" charset="-128"/>
                        <a:ea typeface="Meiryo UI" panose="020B0604030504040204" pitchFamily="50" charset="-128"/>
                        <a:cs typeface="Times New Roman"/>
                      </a:endParaRPr>
                    </a:p>
                    <a:p>
                      <a:pPr>
                        <a:lnSpc>
                          <a:spcPct val="100000"/>
                        </a:lnSpc>
                        <a:spcBef>
                          <a:spcPts val="10"/>
                        </a:spcBef>
                      </a:pPr>
                      <a:endParaRPr sz="1000" dirty="0">
                        <a:latin typeface="Meiryo UI" panose="020B0604030504040204" pitchFamily="50" charset="-128"/>
                        <a:ea typeface="Meiryo UI" panose="020B0604030504040204" pitchFamily="50" charset="-128"/>
                        <a:cs typeface="Times New Roman"/>
                      </a:endParaRPr>
                    </a:p>
                    <a:p>
                      <a:pPr marL="3810" algn="ctr">
                        <a:lnSpc>
                          <a:spcPct val="100000"/>
                        </a:lnSpc>
                      </a:pPr>
                      <a:r>
                        <a:rPr sz="1000" dirty="0">
                          <a:latin typeface="Meiryo UI" panose="020B0604030504040204" pitchFamily="50" charset="-128"/>
                          <a:ea typeface="Meiryo UI" panose="020B0604030504040204" pitchFamily="50" charset="-128"/>
                          <a:cs typeface="ＭＳ Ｐゴシック"/>
                        </a:rPr>
                        <a:t>1</a:t>
                      </a:r>
                    </a:p>
                  </a:txBody>
                  <a:tcPr marL="0" marR="0" marT="0" marB="0">
                    <a:lnL w="9525">
                      <a:solidFill>
                        <a:srgbClr val="000000"/>
                      </a:solidFill>
                      <a:prstDash val="solid"/>
                    </a:lnL>
                    <a:lnR w="9525">
                      <a:solidFill>
                        <a:srgbClr val="000000"/>
                      </a:solidFill>
                      <a:prstDash val="solid"/>
                    </a:lnR>
                    <a:lnT w="19050">
                      <a:solidFill>
                        <a:srgbClr val="000000"/>
                      </a:solidFill>
                      <a:prstDash val="solid"/>
                    </a:lnT>
                    <a:lnB w="9525">
                      <a:solidFill>
                        <a:srgbClr val="000000"/>
                      </a:solidFill>
                      <a:prstDash val="solid"/>
                    </a:lnB>
                    <a:solidFill>
                      <a:schemeClr val="accent1">
                        <a:lumMod val="20000"/>
                        <a:lumOff val="80000"/>
                      </a:schemeClr>
                    </a:solidFill>
                  </a:tcPr>
                </a:tc>
                <a:tc>
                  <a:txBody>
                    <a:bodyPr/>
                    <a:lstStyle/>
                    <a:p>
                      <a:pPr marL="21590" marR="49530" indent="92710">
                        <a:lnSpc>
                          <a:spcPts val="1200"/>
                        </a:lnSpc>
                        <a:spcBef>
                          <a:spcPts val="590"/>
                        </a:spcBef>
                      </a:pPr>
                      <a:r>
                        <a:rPr sz="1000" spc="5" dirty="0" err="1">
                          <a:latin typeface="Meiryo UI" panose="020B0604030504040204" pitchFamily="50" charset="-128"/>
                          <a:ea typeface="Meiryo UI" panose="020B0604030504040204" pitchFamily="50" charset="-128"/>
                          <a:cs typeface="ＭＳ Ｐゴシック"/>
                        </a:rPr>
                        <a:t>ハ</a:t>
                      </a:r>
                      <a:r>
                        <a:rPr sz="1000" spc="-5" dirty="0" err="1">
                          <a:latin typeface="Meiryo UI" panose="020B0604030504040204" pitchFamily="50" charset="-128"/>
                          <a:ea typeface="Meiryo UI" panose="020B0604030504040204" pitchFamily="50" charset="-128"/>
                          <a:cs typeface="ＭＳ Ｐゴシック"/>
                        </a:rPr>
                        <a:t>ウ</a:t>
                      </a:r>
                      <a:r>
                        <a:rPr sz="1000" spc="-25" dirty="0" err="1">
                          <a:latin typeface="Meiryo UI" panose="020B0604030504040204" pitchFamily="50" charset="-128"/>
                          <a:ea typeface="Meiryo UI" panose="020B0604030504040204" pitchFamily="50" charset="-128"/>
                          <a:cs typeface="ＭＳ Ｐゴシック"/>
                        </a:rPr>
                        <a:t>ス</a:t>
                      </a:r>
                      <a:r>
                        <a:rPr sz="1000" dirty="0" err="1">
                          <a:latin typeface="Meiryo UI" panose="020B0604030504040204" pitchFamily="50" charset="-128"/>
                          <a:ea typeface="Meiryo UI" panose="020B0604030504040204" pitchFamily="50" charset="-128"/>
                          <a:cs typeface="ＭＳ Ｐゴシック"/>
                        </a:rPr>
                        <a:t>・温</a:t>
                      </a:r>
                      <a:r>
                        <a:rPr sz="1000" spc="5" dirty="0" err="1">
                          <a:latin typeface="Meiryo UI" panose="020B0604030504040204" pitchFamily="50" charset="-128"/>
                          <a:ea typeface="Meiryo UI" panose="020B0604030504040204" pitchFamily="50" charset="-128"/>
                          <a:cs typeface="ＭＳ Ｐゴシック"/>
                        </a:rPr>
                        <a:t>室の</a:t>
                      </a:r>
                      <a:r>
                        <a:rPr sz="1000" dirty="0" err="1">
                          <a:latin typeface="Meiryo UI" panose="020B0604030504040204" pitchFamily="50" charset="-128"/>
                          <a:ea typeface="Meiryo UI" panose="020B0604030504040204" pitchFamily="50" charset="-128"/>
                          <a:cs typeface="ＭＳ Ｐゴシック"/>
                        </a:rPr>
                        <a:t>周</a:t>
                      </a:r>
                      <a:r>
                        <a:rPr sz="1000" spc="5" dirty="0" err="1">
                          <a:latin typeface="Meiryo UI" panose="020B0604030504040204" pitchFamily="50" charset="-128"/>
                          <a:ea typeface="Meiryo UI" panose="020B0604030504040204" pitchFamily="50" charset="-128"/>
                          <a:cs typeface="ＭＳ Ｐゴシック"/>
                        </a:rPr>
                        <a:t>辺</a:t>
                      </a:r>
                      <a:r>
                        <a:rPr sz="1000" dirty="0" err="1">
                          <a:latin typeface="Meiryo UI" panose="020B0604030504040204" pitchFamily="50" charset="-128"/>
                          <a:ea typeface="Meiryo UI" panose="020B0604030504040204" pitchFamily="50" charset="-128"/>
                          <a:cs typeface="ＭＳ Ｐゴシック"/>
                        </a:rPr>
                        <a:t>は</a:t>
                      </a:r>
                      <a:r>
                        <a:rPr sz="1000" spc="30" dirty="0" err="1">
                          <a:latin typeface="Meiryo UI" panose="020B0604030504040204" pitchFamily="50" charset="-128"/>
                          <a:ea typeface="Meiryo UI" panose="020B0604030504040204" pitchFamily="50" charset="-128"/>
                          <a:cs typeface="ＭＳ Ｐゴシック"/>
                        </a:rPr>
                        <a:t>、</a:t>
                      </a:r>
                      <a:r>
                        <a:rPr sz="1000" spc="5" dirty="0" err="1" smtClean="0">
                          <a:latin typeface="Meiryo UI" panose="020B0604030504040204" pitchFamily="50" charset="-128"/>
                          <a:ea typeface="Meiryo UI" panose="020B0604030504040204" pitchFamily="50" charset="-128"/>
                          <a:cs typeface="ＭＳ Ｐゴシック"/>
                        </a:rPr>
                        <a:t>片</a:t>
                      </a:r>
                      <a:r>
                        <a:rPr sz="1000" dirty="0" err="1" smtClean="0">
                          <a:latin typeface="Meiryo UI" panose="020B0604030504040204" pitchFamily="50" charset="-128"/>
                          <a:ea typeface="Meiryo UI" panose="020B0604030504040204" pitchFamily="50" charset="-128"/>
                          <a:cs typeface="ＭＳ Ｐゴシック"/>
                        </a:rPr>
                        <a:t>付い</a:t>
                      </a:r>
                      <a:r>
                        <a:rPr sz="1000" spc="-30" dirty="0" err="1" smtClean="0">
                          <a:latin typeface="Meiryo UI" panose="020B0604030504040204" pitchFamily="50" charset="-128"/>
                          <a:ea typeface="Meiryo UI" panose="020B0604030504040204" pitchFamily="50" charset="-128"/>
                          <a:cs typeface="ＭＳ Ｐゴシック"/>
                        </a:rPr>
                        <a:t>て</a:t>
                      </a:r>
                      <a:r>
                        <a:rPr sz="1000" spc="-10" dirty="0" err="1" smtClean="0">
                          <a:latin typeface="Meiryo UI" panose="020B0604030504040204" pitchFamily="50" charset="-128"/>
                          <a:ea typeface="Meiryo UI" panose="020B0604030504040204" pitchFamily="50" charset="-128"/>
                          <a:cs typeface="ＭＳ Ｐゴシック"/>
                        </a:rPr>
                        <a:t>い</a:t>
                      </a:r>
                      <a:r>
                        <a:rPr sz="1000" dirty="0" err="1" smtClean="0">
                          <a:latin typeface="Meiryo UI" panose="020B0604030504040204" pitchFamily="50" charset="-128"/>
                          <a:ea typeface="Meiryo UI" panose="020B0604030504040204" pitchFamily="50" charset="-128"/>
                          <a:cs typeface="ＭＳ Ｐゴシック"/>
                        </a:rPr>
                        <a:t>る</a:t>
                      </a:r>
                      <a:r>
                        <a:rPr sz="1000" spc="15" dirty="0" err="1" smtClean="0">
                          <a:latin typeface="Meiryo UI" panose="020B0604030504040204" pitchFamily="50" charset="-128"/>
                          <a:ea typeface="Meiryo UI" panose="020B0604030504040204" pitchFamily="50" charset="-128"/>
                          <a:cs typeface="ＭＳ Ｐゴシック"/>
                        </a:rPr>
                        <a:t>か</a:t>
                      </a:r>
                      <a:r>
                        <a:rPr sz="1000" spc="15" dirty="0">
                          <a:latin typeface="Meiryo UI" panose="020B0604030504040204" pitchFamily="50" charset="-128"/>
                          <a:ea typeface="Meiryo UI" panose="020B0604030504040204" pitchFamily="50" charset="-128"/>
                          <a:cs typeface="ＭＳ Ｐゴシック"/>
                        </a:rPr>
                        <a:t>？</a:t>
                      </a:r>
                      <a:endParaRPr sz="1000" dirty="0">
                        <a:latin typeface="Meiryo UI" panose="020B0604030504040204" pitchFamily="50" charset="-128"/>
                        <a:ea typeface="Meiryo UI" panose="020B0604030504040204" pitchFamily="50" charset="-128"/>
                        <a:cs typeface="ＭＳ Ｐゴシック"/>
                      </a:endParaRPr>
                    </a:p>
                    <a:p>
                      <a:pPr marL="114300" marR="170180" indent="0">
                        <a:lnSpc>
                          <a:spcPts val="1200"/>
                        </a:lnSpc>
                        <a:spcBef>
                          <a:spcPts val="35"/>
                        </a:spcBef>
                        <a:buSzPct val="90476"/>
                        <a:buFont typeface=""/>
                        <a:buNone/>
                        <a:tabLst>
                          <a:tab pos="251460" algn="l"/>
                        </a:tabLst>
                      </a:pPr>
                      <a:r>
                        <a:rPr lang="ja-JP" altLang="en-US" sz="1000" b="1" spc="70" dirty="0" smtClean="0">
                          <a:solidFill>
                            <a:srgbClr val="FF0000"/>
                          </a:solidFill>
                          <a:latin typeface="Meiryo UI" panose="020B0604030504040204" pitchFamily="50" charset="-128"/>
                          <a:ea typeface="Meiryo UI" panose="020B0604030504040204" pitchFamily="50" charset="-128"/>
                          <a:cs typeface="ＭＳ Ｐゴシック"/>
                        </a:rPr>
                        <a:t>●</a:t>
                      </a:r>
                      <a:r>
                        <a:rPr sz="1000" b="1" spc="70" dirty="0" err="1" smtClean="0">
                          <a:solidFill>
                            <a:srgbClr val="FF0000"/>
                          </a:solidFill>
                          <a:latin typeface="Meiryo UI" panose="020B0604030504040204" pitchFamily="50" charset="-128"/>
                          <a:ea typeface="Meiryo UI" panose="020B0604030504040204" pitchFamily="50" charset="-128"/>
                          <a:cs typeface="ＭＳ Ｐゴシック"/>
                        </a:rPr>
                        <a:t>飛</a:t>
                      </a:r>
                      <a:r>
                        <a:rPr sz="1000" b="1" spc="65" dirty="0" err="1" smtClean="0">
                          <a:solidFill>
                            <a:srgbClr val="FF0000"/>
                          </a:solidFill>
                          <a:latin typeface="Meiryo UI" panose="020B0604030504040204" pitchFamily="50" charset="-128"/>
                          <a:ea typeface="Meiryo UI" panose="020B0604030504040204" pitchFamily="50" charset="-128"/>
                          <a:cs typeface="ＭＳ Ｐゴシック"/>
                        </a:rPr>
                        <a:t>ば</a:t>
                      </a:r>
                      <a:r>
                        <a:rPr sz="1000" b="1" spc="50" dirty="0" err="1" smtClean="0">
                          <a:solidFill>
                            <a:srgbClr val="FF0000"/>
                          </a:solidFill>
                          <a:latin typeface="Meiryo UI" panose="020B0604030504040204" pitchFamily="50" charset="-128"/>
                          <a:ea typeface="Meiryo UI" panose="020B0604030504040204" pitchFamily="50" charset="-128"/>
                          <a:cs typeface="ＭＳ Ｐゴシック"/>
                        </a:rPr>
                        <a:t>さ</a:t>
                      </a:r>
                      <a:r>
                        <a:rPr sz="1000" b="1" spc="70" dirty="0" err="1" smtClean="0">
                          <a:solidFill>
                            <a:srgbClr val="FF0000"/>
                          </a:solidFill>
                          <a:latin typeface="Meiryo UI" panose="020B0604030504040204" pitchFamily="50" charset="-128"/>
                          <a:ea typeface="Meiryo UI" panose="020B0604030504040204" pitchFamily="50" charset="-128"/>
                          <a:cs typeface="ＭＳ Ｐゴシック"/>
                        </a:rPr>
                        <a:t>れ</a:t>
                      </a:r>
                      <a:r>
                        <a:rPr sz="1000" b="1" spc="85" dirty="0" err="1" smtClean="0">
                          <a:solidFill>
                            <a:srgbClr val="FF0000"/>
                          </a:solidFill>
                          <a:latin typeface="Meiryo UI" panose="020B0604030504040204" pitchFamily="50" charset="-128"/>
                          <a:ea typeface="Meiryo UI" panose="020B0604030504040204" pitchFamily="50" charset="-128"/>
                          <a:cs typeface="ＭＳ Ｐゴシック"/>
                        </a:rPr>
                        <a:t>る</a:t>
                      </a:r>
                      <a:r>
                        <a:rPr sz="1000" b="1" spc="65" dirty="0" err="1" smtClean="0">
                          <a:solidFill>
                            <a:srgbClr val="FF0000"/>
                          </a:solidFill>
                          <a:latin typeface="Meiryo UI" panose="020B0604030504040204" pitchFamily="50" charset="-128"/>
                          <a:ea typeface="Meiryo UI" panose="020B0604030504040204" pitchFamily="50" charset="-128"/>
                          <a:cs typeface="ＭＳ Ｐゴシック"/>
                        </a:rPr>
                        <a:t>恐</a:t>
                      </a:r>
                      <a:r>
                        <a:rPr sz="1000" b="1" spc="70" dirty="0" err="1" smtClean="0">
                          <a:solidFill>
                            <a:srgbClr val="FF0000"/>
                          </a:solidFill>
                          <a:latin typeface="Meiryo UI" panose="020B0604030504040204" pitchFamily="50" charset="-128"/>
                          <a:ea typeface="Meiryo UI" panose="020B0604030504040204" pitchFamily="50" charset="-128"/>
                          <a:cs typeface="ＭＳ Ｐゴシック"/>
                        </a:rPr>
                        <a:t>れが</a:t>
                      </a:r>
                      <a:r>
                        <a:rPr sz="1000" b="1" spc="60" dirty="0" err="1" smtClean="0">
                          <a:solidFill>
                            <a:srgbClr val="FF0000"/>
                          </a:solidFill>
                          <a:latin typeface="Meiryo UI" panose="020B0604030504040204" pitchFamily="50" charset="-128"/>
                          <a:ea typeface="Meiryo UI" panose="020B0604030504040204" pitchFamily="50" charset="-128"/>
                          <a:cs typeface="ＭＳ Ｐゴシック"/>
                        </a:rPr>
                        <a:t>あ</a:t>
                      </a:r>
                      <a:r>
                        <a:rPr sz="1000" b="1" spc="85" dirty="0" err="1" smtClean="0">
                          <a:solidFill>
                            <a:srgbClr val="FF0000"/>
                          </a:solidFill>
                          <a:latin typeface="Meiryo UI" panose="020B0604030504040204" pitchFamily="50" charset="-128"/>
                          <a:ea typeface="Meiryo UI" panose="020B0604030504040204" pitchFamily="50" charset="-128"/>
                          <a:cs typeface="ＭＳ Ｐゴシック"/>
                        </a:rPr>
                        <a:t>る</a:t>
                      </a:r>
                      <a:r>
                        <a:rPr sz="1000" b="1" spc="75" dirty="0" err="1" smtClean="0">
                          <a:solidFill>
                            <a:srgbClr val="FF0000"/>
                          </a:solidFill>
                          <a:latin typeface="Meiryo UI" panose="020B0604030504040204" pitchFamily="50" charset="-128"/>
                          <a:ea typeface="Meiryo UI" panose="020B0604030504040204" pitchFamily="50" charset="-128"/>
                          <a:cs typeface="ＭＳ Ｐゴシック"/>
                        </a:rPr>
                        <a:t>も</a:t>
                      </a:r>
                      <a:r>
                        <a:rPr sz="1000" b="1" spc="70" dirty="0" err="1" smtClean="0">
                          <a:solidFill>
                            <a:srgbClr val="FF0000"/>
                          </a:solidFill>
                          <a:latin typeface="Meiryo UI" panose="020B0604030504040204" pitchFamily="50" charset="-128"/>
                          <a:ea typeface="Meiryo UI" panose="020B0604030504040204" pitchFamily="50" charset="-128"/>
                          <a:cs typeface="ＭＳ Ｐゴシック"/>
                        </a:rPr>
                        <a:t>の</a:t>
                      </a:r>
                      <a:r>
                        <a:rPr sz="1000" b="1" spc="65" dirty="0" err="1" smtClean="0">
                          <a:solidFill>
                            <a:srgbClr val="FF0000"/>
                          </a:solidFill>
                          <a:latin typeface="Meiryo UI" panose="020B0604030504040204" pitchFamily="50" charset="-128"/>
                          <a:ea typeface="Meiryo UI" panose="020B0604030504040204" pitchFamily="50" charset="-128"/>
                          <a:cs typeface="ＭＳ Ｐゴシック"/>
                        </a:rPr>
                        <a:t>は</a:t>
                      </a:r>
                      <a:r>
                        <a:rPr sz="1000" b="1" dirty="0" err="1" smtClean="0">
                          <a:solidFill>
                            <a:srgbClr val="FF0000"/>
                          </a:solidFill>
                          <a:latin typeface="Meiryo UI" panose="020B0604030504040204" pitchFamily="50" charset="-128"/>
                          <a:ea typeface="Meiryo UI" panose="020B0604030504040204" pitchFamily="50" charset="-128"/>
                          <a:cs typeface="ＭＳ Ｐゴシック"/>
                        </a:rPr>
                        <a:t>、</a:t>
                      </a:r>
                      <a:r>
                        <a:rPr sz="1000" b="1" spc="80" dirty="0" err="1" smtClean="0">
                          <a:solidFill>
                            <a:srgbClr val="FF0000"/>
                          </a:solidFill>
                          <a:latin typeface="Meiryo UI" panose="020B0604030504040204" pitchFamily="50" charset="-128"/>
                          <a:ea typeface="Meiryo UI" panose="020B0604030504040204" pitchFamily="50" charset="-128"/>
                          <a:cs typeface="ＭＳ Ｐゴシック"/>
                        </a:rPr>
                        <a:t>施設</a:t>
                      </a:r>
                      <a:r>
                        <a:rPr lang="ja-JP" altLang="en-US" sz="1000" b="1" spc="80" dirty="0" smtClean="0">
                          <a:solidFill>
                            <a:srgbClr val="FF0000"/>
                          </a:solidFill>
                          <a:latin typeface="Meiryo UI" panose="020B0604030504040204" pitchFamily="50" charset="-128"/>
                          <a:ea typeface="Meiryo UI" panose="020B0604030504040204" pitchFamily="50" charset="-128"/>
                          <a:cs typeface="ＭＳ Ｐゴシック"/>
                        </a:rPr>
                        <a:t>の周</a:t>
                      </a:r>
                      <a:endParaRPr lang="en-US" altLang="ja-JP" sz="1000" b="1" spc="80" dirty="0" smtClean="0">
                        <a:solidFill>
                          <a:srgbClr val="FF0000"/>
                        </a:solidFill>
                        <a:latin typeface="Meiryo UI" panose="020B0604030504040204" pitchFamily="50" charset="-128"/>
                        <a:ea typeface="Meiryo UI" panose="020B0604030504040204" pitchFamily="50" charset="-128"/>
                        <a:cs typeface="ＭＳ Ｐゴシック"/>
                      </a:endParaRPr>
                    </a:p>
                    <a:p>
                      <a:pPr marL="114300" marR="170180" indent="0">
                        <a:lnSpc>
                          <a:spcPts val="1200"/>
                        </a:lnSpc>
                        <a:spcBef>
                          <a:spcPts val="35"/>
                        </a:spcBef>
                        <a:buSzPct val="90476"/>
                        <a:buFont typeface=""/>
                        <a:buNone/>
                        <a:tabLst>
                          <a:tab pos="251460" algn="l"/>
                        </a:tabLst>
                      </a:pPr>
                      <a:r>
                        <a:rPr lang="ja-JP" altLang="en-US" sz="1000" b="1" spc="80" dirty="0" smtClean="0">
                          <a:solidFill>
                            <a:srgbClr val="FF0000"/>
                          </a:solidFill>
                          <a:latin typeface="Meiryo UI" panose="020B0604030504040204" pitchFamily="50" charset="-128"/>
                          <a:ea typeface="Meiryo UI" panose="020B0604030504040204" pitchFamily="50" charset="-128"/>
                          <a:cs typeface="ＭＳ Ｐゴシック"/>
                        </a:rPr>
                        <a:t>　辺</a:t>
                      </a:r>
                      <a:r>
                        <a:rPr sz="1000" b="1" spc="80" dirty="0" err="1" smtClean="0">
                          <a:solidFill>
                            <a:srgbClr val="FF0000"/>
                          </a:solidFill>
                          <a:latin typeface="Meiryo UI" panose="020B0604030504040204" pitchFamily="50" charset="-128"/>
                          <a:ea typeface="Meiryo UI" panose="020B0604030504040204" pitchFamily="50" charset="-128"/>
                          <a:cs typeface="ＭＳ Ｐゴシック"/>
                        </a:rPr>
                        <a:t>に置</a:t>
                      </a:r>
                      <a:r>
                        <a:rPr sz="1000" b="1" spc="75" dirty="0" err="1" smtClean="0">
                          <a:solidFill>
                            <a:srgbClr val="FF0000"/>
                          </a:solidFill>
                          <a:latin typeface="Meiryo UI" panose="020B0604030504040204" pitchFamily="50" charset="-128"/>
                          <a:ea typeface="Meiryo UI" panose="020B0604030504040204" pitchFamily="50" charset="-128"/>
                          <a:cs typeface="ＭＳ Ｐゴシック"/>
                        </a:rPr>
                        <a:t>か</a:t>
                      </a:r>
                      <a:r>
                        <a:rPr sz="1000" b="1" spc="55" dirty="0" err="1" smtClean="0">
                          <a:solidFill>
                            <a:srgbClr val="FF0000"/>
                          </a:solidFill>
                          <a:latin typeface="Meiryo UI" panose="020B0604030504040204" pitchFamily="50" charset="-128"/>
                          <a:ea typeface="Meiryo UI" panose="020B0604030504040204" pitchFamily="50" charset="-128"/>
                          <a:cs typeface="ＭＳ Ｐゴシック"/>
                        </a:rPr>
                        <a:t>な</a:t>
                      </a:r>
                      <a:r>
                        <a:rPr sz="1000" b="1" spc="70" dirty="0" err="1" smtClean="0">
                          <a:solidFill>
                            <a:srgbClr val="FF0000"/>
                          </a:solidFill>
                          <a:latin typeface="Meiryo UI" panose="020B0604030504040204" pitchFamily="50" charset="-128"/>
                          <a:ea typeface="Meiryo UI" panose="020B0604030504040204" pitchFamily="50" charset="-128"/>
                          <a:cs typeface="ＭＳ Ｐゴシック"/>
                        </a:rPr>
                        <a:t>い</a:t>
                      </a:r>
                      <a:r>
                        <a:rPr sz="1000" b="1" spc="5" dirty="0" smtClean="0">
                          <a:latin typeface="Meiryo UI" panose="020B0604030504040204" pitchFamily="50" charset="-128"/>
                          <a:ea typeface="Meiryo UI" panose="020B0604030504040204" pitchFamily="50" charset="-128"/>
                          <a:cs typeface="ＭＳ Ｐゴシック"/>
                        </a:rPr>
                        <a:t>。</a:t>
                      </a:r>
                      <a:endParaRPr sz="1000" dirty="0">
                        <a:latin typeface="Meiryo UI" panose="020B0604030504040204" pitchFamily="50" charset="-128"/>
                        <a:ea typeface="Meiryo UI" panose="020B0604030504040204" pitchFamily="50" charset="-128"/>
                        <a:cs typeface="ＭＳ Ｐゴシック"/>
                      </a:endParaRPr>
                    </a:p>
                  </a:txBody>
                  <a:tcPr marL="0" marR="0" marT="74930" marB="0">
                    <a:lnL w="9525">
                      <a:solidFill>
                        <a:srgbClr val="000000"/>
                      </a:solidFill>
                      <a:prstDash val="solid"/>
                    </a:lnL>
                    <a:lnR w="9525">
                      <a:solidFill>
                        <a:srgbClr val="000000"/>
                      </a:solidFill>
                      <a:prstDash val="solid"/>
                    </a:lnR>
                    <a:lnT w="19050">
                      <a:solidFill>
                        <a:srgbClr val="000000"/>
                      </a:solidFill>
                      <a:prstDash val="solid"/>
                    </a:lnT>
                    <a:lnB w="9525">
                      <a:solidFill>
                        <a:srgbClr val="000000"/>
                      </a:solidFill>
                      <a:prstDash val="solid"/>
                    </a:lnB>
                    <a:solidFill>
                      <a:schemeClr val="bg1"/>
                    </a:solidFill>
                  </a:tcPr>
                </a:tc>
                <a:tc>
                  <a:txBody>
                    <a:bodyPr/>
                    <a:lstStyle/>
                    <a:p>
                      <a:pPr>
                        <a:lnSpc>
                          <a:spcPct val="100000"/>
                        </a:lnSpc>
                      </a:pPr>
                      <a:endParaRPr sz="1000">
                        <a:latin typeface="Meiryo UI" panose="020B0604030504040204" pitchFamily="50" charset="-128"/>
                        <a:ea typeface="Meiryo UI" panose="020B0604030504040204" pitchFamily="50" charset="-128"/>
                        <a:cs typeface="Times New Roman"/>
                      </a:endParaRPr>
                    </a:p>
                  </a:txBody>
                  <a:tcPr marL="0" marR="0" marT="0" marB="0">
                    <a:lnL w="9525">
                      <a:solidFill>
                        <a:srgbClr val="000000"/>
                      </a:solidFill>
                      <a:prstDash val="solid"/>
                    </a:lnL>
                    <a:lnR w="12700">
                      <a:solidFill>
                        <a:srgbClr val="000000"/>
                      </a:solidFill>
                      <a:prstDash val="solid"/>
                    </a:lnR>
                    <a:lnT w="19050">
                      <a:solidFill>
                        <a:srgbClr val="000000"/>
                      </a:solidFill>
                      <a:prstDash val="solid"/>
                    </a:lnT>
                    <a:lnB w="9525">
                      <a:solidFill>
                        <a:srgbClr val="000000"/>
                      </a:solidFill>
                      <a:prstDash val="solid"/>
                    </a:lnB>
                    <a:solidFill>
                      <a:schemeClr val="bg1"/>
                    </a:solidFill>
                  </a:tcPr>
                </a:tc>
                <a:tc>
                  <a:txBody>
                    <a:bodyPr/>
                    <a:lstStyle/>
                    <a:p>
                      <a:pPr marL="20955" marR="30480" indent="0">
                        <a:lnSpc>
                          <a:spcPts val="800"/>
                        </a:lnSpc>
                        <a:spcBef>
                          <a:spcPts val="590"/>
                        </a:spcBef>
                      </a:pPr>
                      <a:r>
                        <a:rPr lang="ja-JP" altLang="en-US" sz="1000" spc="15" dirty="0" smtClean="0">
                          <a:latin typeface="Meiryo UI" panose="020B0604030504040204" pitchFamily="50" charset="-128"/>
                          <a:ea typeface="Meiryo UI" panose="020B0604030504040204" pitchFamily="50" charset="-128"/>
                          <a:cs typeface="ＭＳ Ｐ明朝"/>
                        </a:rPr>
                        <a:t>　</a:t>
                      </a:r>
                      <a:r>
                        <a:rPr sz="1000" spc="15" dirty="0" err="1" smtClean="0">
                          <a:latin typeface="Meiryo UI" panose="020B0604030504040204" pitchFamily="50" charset="-128"/>
                          <a:ea typeface="Meiryo UI" panose="020B0604030504040204" pitchFamily="50" charset="-128"/>
                          <a:cs typeface="ＭＳ Ｐ明朝"/>
                        </a:rPr>
                        <a:t>小</a:t>
                      </a:r>
                      <a:r>
                        <a:rPr sz="1000" spc="20" dirty="0" err="1" smtClean="0">
                          <a:latin typeface="Meiryo UI" panose="020B0604030504040204" pitchFamily="50" charset="-128"/>
                          <a:ea typeface="Meiryo UI" panose="020B0604030504040204" pitchFamily="50" charset="-128"/>
                          <a:cs typeface="ＭＳ Ｐ明朝"/>
                        </a:rPr>
                        <a:t>石</a:t>
                      </a:r>
                      <a:r>
                        <a:rPr sz="1000" spc="40" dirty="0" err="1">
                          <a:latin typeface="Meiryo UI" panose="020B0604030504040204" pitchFamily="50" charset="-128"/>
                          <a:ea typeface="Meiryo UI" panose="020B0604030504040204" pitchFamily="50" charset="-128"/>
                          <a:cs typeface="ＭＳ Ｐ明朝"/>
                        </a:rPr>
                        <a:t>、</a:t>
                      </a:r>
                      <a:r>
                        <a:rPr sz="1000" spc="15" dirty="0" err="1">
                          <a:latin typeface="Meiryo UI" panose="020B0604030504040204" pitchFamily="50" charset="-128"/>
                          <a:ea typeface="Meiryo UI" panose="020B0604030504040204" pitchFamily="50" charset="-128"/>
                          <a:cs typeface="ＭＳ Ｐ明朝"/>
                        </a:rPr>
                        <a:t>木</a:t>
                      </a:r>
                      <a:r>
                        <a:rPr sz="1000" spc="20" dirty="0" err="1">
                          <a:latin typeface="Meiryo UI" panose="020B0604030504040204" pitchFamily="50" charset="-128"/>
                          <a:ea typeface="Meiryo UI" panose="020B0604030504040204" pitchFamily="50" charset="-128"/>
                          <a:cs typeface="ＭＳ Ｐ明朝"/>
                        </a:rPr>
                        <a:t>片</a:t>
                      </a:r>
                      <a:r>
                        <a:rPr sz="1000" spc="15" dirty="0" err="1">
                          <a:latin typeface="Meiryo UI" panose="020B0604030504040204" pitchFamily="50" charset="-128"/>
                          <a:ea typeface="Meiryo UI" panose="020B0604030504040204" pitchFamily="50" charset="-128"/>
                          <a:cs typeface="ＭＳ Ｐ明朝"/>
                        </a:rPr>
                        <a:t>等</a:t>
                      </a:r>
                      <a:r>
                        <a:rPr sz="1000" spc="10" dirty="0" err="1">
                          <a:latin typeface="Meiryo UI" panose="020B0604030504040204" pitchFamily="50" charset="-128"/>
                          <a:ea typeface="Meiryo UI" panose="020B0604030504040204" pitchFamily="50" charset="-128"/>
                          <a:cs typeface="ＭＳ Ｐ明朝"/>
                        </a:rPr>
                        <a:t>が</a:t>
                      </a:r>
                      <a:r>
                        <a:rPr sz="1000" spc="15" dirty="0" err="1">
                          <a:latin typeface="Meiryo UI" panose="020B0604030504040204" pitchFamily="50" charset="-128"/>
                          <a:ea typeface="Meiryo UI" panose="020B0604030504040204" pitchFamily="50" charset="-128"/>
                          <a:cs typeface="ＭＳ Ｐ明朝"/>
                        </a:rPr>
                        <a:t>飛</a:t>
                      </a:r>
                      <a:r>
                        <a:rPr sz="1000" spc="20" dirty="0" err="1">
                          <a:latin typeface="Meiryo UI" panose="020B0604030504040204" pitchFamily="50" charset="-128"/>
                          <a:ea typeface="Meiryo UI" panose="020B0604030504040204" pitchFamily="50" charset="-128"/>
                          <a:cs typeface="ＭＳ Ｐ明朝"/>
                        </a:rPr>
                        <a:t>来</a:t>
                      </a:r>
                      <a:r>
                        <a:rPr sz="1000" spc="15" dirty="0" err="1">
                          <a:latin typeface="Meiryo UI" panose="020B0604030504040204" pitchFamily="50" charset="-128"/>
                          <a:ea typeface="Meiryo UI" panose="020B0604030504040204" pitchFamily="50" charset="-128"/>
                          <a:cs typeface="ＭＳ Ｐ明朝"/>
                        </a:rPr>
                        <a:t>す</a:t>
                      </a:r>
                      <a:r>
                        <a:rPr sz="1000" spc="40" dirty="0" err="1">
                          <a:latin typeface="Meiryo UI" panose="020B0604030504040204" pitchFamily="50" charset="-128"/>
                          <a:ea typeface="Meiryo UI" panose="020B0604030504040204" pitchFamily="50" charset="-128"/>
                          <a:cs typeface="ＭＳ Ｐ明朝"/>
                        </a:rPr>
                        <a:t>る</a:t>
                      </a:r>
                      <a:r>
                        <a:rPr sz="1000" dirty="0" err="1">
                          <a:latin typeface="Meiryo UI" panose="020B0604030504040204" pitchFamily="50" charset="-128"/>
                          <a:ea typeface="Meiryo UI" panose="020B0604030504040204" pitchFamily="50" charset="-128"/>
                          <a:cs typeface="ＭＳ Ｐ明朝"/>
                        </a:rPr>
                        <a:t>こ</a:t>
                      </a:r>
                      <a:r>
                        <a:rPr sz="1000" spc="-5" dirty="0" err="1">
                          <a:latin typeface="Meiryo UI" panose="020B0604030504040204" pitchFamily="50" charset="-128"/>
                          <a:ea typeface="Meiryo UI" panose="020B0604030504040204" pitchFamily="50" charset="-128"/>
                          <a:cs typeface="ＭＳ Ｐ明朝"/>
                        </a:rPr>
                        <a:t>と</a:t>
                      </a:r>
                      <a:r>
                        <a:rPr sz="1000" spc="15" dirty="0" err="1">
                          <a:latin typeface="Meiryo UI" panose="020B0604030504040204" pitchFamily="50" charset="-128"/>
                          <a:ea typeface="Meiryo UI" panose="020B0604030504040204" pitchFamily="50" charset="-128"/>
                          <a:cs typeface="ＭＳ Ｐ明朝"/>
                        </a:rPr>
                        <a:t>で</a:t>
                      </a:r>
                      <a:r>
                        <a:rPr sz="1000" spc="30" dirty="0" err="1">
                          <a:latin typeface="Meiryo UI" panose="020B0604030504040204" pitchFamily="50" charset="-128"/>
                          <a:ea typeface="Meiryo UI" panose="020B0604030504040204" pitchFamily="50" charset="-128"/>
                          <a:cs typeface="ＭＳ Ｐ明朝"/>
                        </a:rPr>
                        <a:t>、ガ</a:t>
                      </a:r>
                      <a:r>
                        <a:rPr sz="1000" spc="-5" dirty="0" err="1">
                          <a:latin typeface="Meiryo UI" panose="020B0604030504040204" pitchFamily="50" charset="-128"/>
                          <a:ea typeface="Meiryo UI" panose="020B0604030504040204" pitchFamily="50" charset="-128"/>
                          <a:cs typeface="ＭＳ Ｐ明朝"/>
                        </a:rPr>
                        <a:t>ラ</a:t>
                      </a:r>
                      <a:r>
                        <a:rPr sz="1000" spc="5" dirty="0" err="1">
                          <a:latin typeface="Meiryo UI" panose="020B0604030504040204" pitchFamily="50" charset="-128"/>
                          <a:ea typeface="Meiryo UI" panose="020B0604030504040204" pitchFamily="50" charset="-128"/>
                          <a:cs typeface="ＭＳ Ｐ明朝"/>
                        </a:rPr>
                        <a:t>ス</a:t>
                      </a:r>
                      <a:r>
                        <a:rPr sz="1000" spc="15" dirty="0" err="1">
                          <a:latin typeface="Meiryo UI" panose="020B0604030504040204" pitchFamily="50" charset="-128"/>
                          <a:ea typeface="Meiryo UI" panose="020B0604030504040204" pitchFamily="50" charset="-128"/>
                          <a:cs typeface="ＭＳ Ｐ明朝"/>
                        </a:rPr>
                        <a:t>や</a:t>
                      </a:r>
                      <a:r>
                        <a:rPr sz="1000" spc="15" dirty="0">
                          <a:latin typeface="Meiryo UI" panose="020B0604030504040204" pitchFamily="50" charset="-128"/>
                          <a:ea typeface="Meiryo UI" panose="020B0604030504040204" pitchFamily="50" charset="-128"/>
                          <a:cs typeface="ＭＳ Ｐ明朝"/>
                        </a:rPr>
                        <a:t> </a:t>
                      </a:r>
                      <a:r>
                        <a:rPr sz="1000" spc="5" dirty="0" err="1" smtClean="0">
                          <a:latin typeface="Meiryo UI" panose="020B0604030504040204" pitchFamily="50" charset="-128"/>
                          <a:ea typeface="Meiryo UI" panose="020B0604030504040204" pitchFamily="50" charset="-128"/>
                          <a:cs typeface="ＭＳ Ｐ明朝"/>
                        </a:rPr>
                        <a:t>被</a:t>
                      </a:r>
                      <a:r>
                        <a:rPr sz="1000" dirty="0" err="1" smtClean="0">
                          <a:latin typeface="Meiryo UI" panose="020B0604030504040204" pitchFamily="50" charset="-128"/>
                          <a:ea typeface="Meiryo UI" panose="020B0604030504040204" pitchFamily="50" charset="-128"/>
                          <a:cs typeface="ＭＳ Ｐ明朝"/>
                        </a:rPr>
                        <a:t>覆</a:t>
                      </a:r>
                      <a:r>
                        <a:rPr sz="1000" spc="5" dirty="0" err="1" smtClean="0">
                          <a:latin typeface="Meiryo UI" panose="020B0604030504040204" pitchFamily="50" charset="-128"/>
                          <a:ea typeface="Meiryo UI" panose="020B0604030504040204" pitchFamily="50" charset="-128"/>
                          <a:cs typeface="ＭＳ Ｐ明朝"/>
                        </a:rPr>
                        <a:t>材</a:t>
                      </a:r>
                      <a:r>
                        <a:rPr sz="1000" spc="-10" dirty="0" err="1" smtClean="0">
                          <a:latin typeface="Meiryo UI" panose="020B0604030504040204" pitchFamily="50" charset="-128"/>
                          <a:ea typeface="Meiryo UI" panose="020B0604030504040204" pitchFamily="50" charset="-128"/>
                          <a:cs typeface="ＭＳ Ｐ明朝"/>
                        </a:rPr>
                        <a:t>が</a:t>
                      </a:r>
                      <a:r>
                        <a:rPr sz="1000" spc="5" dirty="0" err="1" smtClean="0">
                          <a:latin typeface="Meiryo UI" panose="020B0604030504040204" pitchFamily="50" charset="-128"/>
                          <a:ea typeface="Meiryo UI" panose="020B0604030504040204" pitchFamily="50" charset="-128"/>
                          <a:cs typeface="ＭＳ Ｐ明朝"/>
                        </a:rPr>
                        <a:t>破</a:t>
                      </a:r>
                      <a:r>
                        <a:rPr lang="ja-JP" altLang="en-US" sz="1000" spc="5" dirty="0" smtClean="0">
                          <a:latin typeface="Meiryo UI" panose="020B0604030504040204" pitchFamily="50" charset="-128"/>
                          <a:ea typeface="Meiryo UI" panose="020B0604030504040204" pitchFamily="50" charset="-128"/>
                          <a:cs typeface="ＭＳ Ｐ明朝"/>
                        </a:rPr>
                        <a:t>　　　　　　　</a:t>
                      </a:r>
                      <a:endParaRPr lang="en-US" altLang="ja-JP" sz="1000" spc="5" dirty="0" smtClean="0">
                        <a:latin typeface="Meiryo UI" panose="020B0604030504040204" pitchFamily="50" charset="-128"/>
                        <a:ea typeface="Meiryo UI" panose="020B0604030504040204" pitchFamily="50" charset="-128"/>
                        <a:cs typeface="ＭＳ Ｐ明朝"/>
                      </a:endParaRPr>
                    </a:p>
                    <a:p>
                      <a:pPr marL="20955" marR="30480" indent="0">
                        <a:lnSpc>
                          <a:spcPts val="800"/>
                        </a:lnSpc>
                        <a:spcBef>
                          <a:spcPts val="590"/>
                        </a:spcBef>
                      </a:pPr>
                      <a:r>
                        <a:rPr lang="ja-JP" altLang="en-US" sz="1000" spc="5" dirty="0" smtClean="0">
                          <a:latin typeface="Meiryo UI" panose="020B0604030504040204" pitchFamily="50" charset="-128"/>
                          <a:ea typeface="Meiryo UI" panose="020B0604030504040204" pitchFamily="50" charset="-128"/>
                          <a:cs typeface="ＭＳ Ｐ明朝"/>
                        </a:rPr>
                        <a:t>　</a:t>
                      </a:r>
                      <a:r>
                        <a:rPr sz="1000" dirty="0" err="1" smtClean="0">
                          <a:latin typeface="Meiryo UI" panose="020B0604030504040204" pitchFamily="50" charset="-128"/>
                          <a:ea typeface="Meiryo UI" panose="020B0604030504040204" pitchFamily="50" charset="-128"/>
                          <a:cs typeface="ＭＳ Ｐ明朝"/>
                        </a:rPr>
                        <a:t>損</a:t>
                      </a:r>
                      <a:r>
                        <a:rPr sz="1000" spc="5" dirty="0" err="1" smtClean="0">
                          <a:latin typeface="Meiryo UI" panose="020B0604030504040204" pitchFamily="50" charset="-128"/>
                          <a:ea typeface="Meiryo UI" panose="020B0604030504040204" pitchFamily="50" charset="-128"/>
                          <a:cs typeface="ＭＳ Ｐ明朝"/>
                        </a:rPr>
                        <a:t>す</a:t>
                      </a:r>
                      <a:r>
                        <a:rPr sz="1000" spc="20" dirty="0" err="1" smtClean="0">
                          <a:latin typeface="Meiryo UI" panose="020B0604030504040204" pitchFamily="50" charset="-128"/>
                          <a:ea typeface="Meiryo UI" panose="020B0604030504040204" pitchFamily="50" charset="-128"/>
                          <a:cs typeface="ＭＳ Ｐ明朝"/>
                        </a:rPr>
                        <a:t>る</a:t>
                      </a:r>
                      <a:r>
                        <a:rPr sz="1000" spc="30" dirty="0" err="1">
                          <a:latin typeface="Meiryo UI" panose="020B0604030504040204" pitchFamily="50" charset="-128"/>
                          <a:ea typeface="Meiryo UI" panose="020B0604030504040204" pitchFamily="50" charset="-128"/>
                          <a:cs typeface="ＭＳ Ｐ明朝"/>
                        </a:rPr>
                        <a:t>。</a:t>
                      </a:r>
                      <a:r>
                        <a:rPr sz="1000" b="1" spc="70" dirty="0" err="1">
                          <a:solidFill>
                            <a:srgbClr val="FF0000"/>
                          </a:solidFill>
                          <a:latin typeface="Meiryo UI" panose="020B0604030504040204" pitchFamily="50" charset="-128"/>
                          <a:ea typeface="Meiryo UI" panose="020B0604030504040204" pitchFamily="50" charset="-128"/>
                          <a:cs typeface="ＭＳ Ｐゴシック"/>
                        </a:rPr>
                        <a:t>ハ</a:t>
                      </a:r>
                      <a:r>
                        <a:rPr sz="1000" b="1" spc="60" dirty="0" err="1">
                          <a:solidFill>
                            <a:srgbClr val="FF0000"/>
                          </a:solidFill>
                          <a:latin typeface="Meiryo UI" panose="020B0604030504040204" pitchFamily="50" charset="-128"/>
                          <a:ea typeface="Meiryo UI" panose="020B0604030504040204" pitchFamily="50" charset="-128"/>
                          <a:cs typeface="ＭＳ Ｐゴシック"/>
                        </a:rPr>
                        <a:t>ウ</a:t>
                      </a:r>
                      <a:r>
                        <a:rPr sz="1000" b="1" spc="45" dirty="0" err="1">
                          <a:solidFill>
                            <a:srgbClr val="FF0000"/>
                          </a:solidFill>
                          <a:latin typeface="Meiryo UI" panose="020B0604030504040204" pitchFamily="50" charset="-128"/>
                          <a:ea typeface="Meiryo UI" panose="020B0604030504040204" pitchFamily="50" charset="-128"/>
                          <a:cs typeface="ＭＳ Ｐゴシック"/>
                        </a:rPr>
                        <a:t>ス</a:t>
                      </a:r>
                      <a:r>
                        <a:rPr sz="1000" b="1" spc="65" dirty="0" err="1">
                          <a:solidFill>
                            <a:srgbClr val="FF0000"/>
                          </a:solidFill>
                          <a:latin typeface="Meiryo UI" panose="020B0604030504040204" pitchFamily="50" charset="-128"/>
                          <a:ea typeface="Meiryo UI" panose="020B0604030504040204" pitchFamily="50" charset="-128"/>
                          <a:cs typeface="ＭＳ Ｐゴシック"/>
                        </a:rPr>
                        <a:t>周</a:t>
                      </a:r>
                      <a:r>
                        <a:rPr sz="1000" b="1" spc="70" dirty="0" err="1">
                          <a:solidFill>
                            <a:srgbClr val="FF0000"/>
                          </a:solidFill>
                          <a:latin typeface="Meiryo UI" panose="020B0604030504040204" pitchFamily="50" charset="-128"/>
                          <a:ea typeface="Meiryo UI" panose="020B0604030504040204" pitchFamily="50" charset="-128"/>
                          <a:cs typeface="ＭＳ Ｐゴシック"/>
                        </a:rPr>
                        <a:t>辺のもの</a:t>
                      </a:r>
                      <a:r>
                        <a:rPr sz="1000" b="1" spc="65" dirty="0" err="1">
                          <a:solidFill>
                            <a:srgbClr val="FF0000"/>
                          </a:solidFill>
                          <a:latin typeface="Meiryo UI" panose="020B0604030504040204" pitchFamily="50" charset="-128"/>
                          <a:ea typeface="Meiryo UI" panose="020B0604030504040204" pitchFamily="50" charset="-128"/>
                          <a:cs typeface="ＭＳ Ｐゴシック"/>
                        </a:rPr>
                        <a:t>は</a:t>
                      </a:r>
                      <a:r>
                        <a:rPr sz="1000" b="1" dirty="0">
                          <a:solidFill>
                            <a:srgbClr val="FF0000"/>
                          </a:solidFill>
                          <a:latin typeface="Meiryo UI" panose="020B0604030504040204" pitchFamily="50" charset="-128"/>
                          <a:ea typeface="Meiryo UI" panose="020B0604030504040204" pitchFamily="50" charset="-128"/>
                          <a:cs typeface="ＭＳ Ｐゴシック"/>
                        </a:rPr>
                        <a:t>、 </a:t>
                      </a:r>
                      <a:r>
                        <a:rPr sz="1000" b="1" spc="80" dirty="0" err="1">
                          <a:solidFill>
                            <a:srgbClr val="FF0000"/>
                          </a:solidFill>
                          <a:latin typeface="Meiryo UI" panose="020B0604030504040204" pitchFamily="50" charset="-128"/>
                          <a:ea typeface="Meiryo UI" panose="020B0604030504040204" pitchFamily="50" charset="-128"/>
                          <a:cs typeface="ＭＳ Ｐゴシック"/>
                        </a:rPr>
                        <a:t>飛ば</a:t>
                      </a:r>
                      <a:r>
                        <a:rPr sz="1000" b="1" spc="55" dirty="0" err="1">
                          <a:solidFill>
                            <a:srgbClr val="FF0000"/>
                          </a:solidFill>
                          <a:latin typeface="Meiryo UI" panose="020B0604030504040204" pitchFamily="50" charset="-128"/>
                          <a:ea typeface="Meiryo UI" panose="020B0604030504040204" pitchFamily="50" charset="-128"/>
                          <a:cs typeface="ＭＳ Ｐゴシック"/>
                        </a:rPr>
                        <a:t>さ</a:t>
                      </a:r>
                      <a:r>
                        <a:rPr sz="1000" b="1" spc="75" dirty="0" err="1">
                          <a:solidFill>
                            <a:srgbClr val="FF0000"/>
                          </a:solidFill>
                          <a:latin typeface="Meiryo UI" panose="020B0604030504040204" pitchFamily="50" charset="-128"/>
                          <a:ea typeface="Meiryo UI" panose="020B0604030504040204" pitchFamily="50" charset="-128"/>
                          <a:cs typeface="ＭＳ Ｐゴシック"/>
                        </a:rPr>
                        <a:t>れ</a:t>
                      </a:r>
                      <a:r>
                        <a:rPr sz="1000" b="1" spc="55" dirty="0" err="1">
                          <a:solidFill>
                            <a:srgbClr val="FF0000"/>
                          </a:solidFill>
                          <a:latin typeface="Meiryo UI" panose="020B0604030504040204" pitchFamily="50" charset="-128"/>
                          <a:ea typeface="Meiryo UI" panose="020B0604030504040204" pitchFamily="50" charset="-128"/>
                          <a:cs typeface="ＭＳ Ｐゴシック"/>
                        </a:rPr>
                        <a:t>な</a:t>
                      </a:r>
                      <a:r>
                        <a:rPr sz="1000" b="1" spc="70" dirty="0" err="1">
                          <a:solidFill>
                            <a:srgbClr val="FF0000"/>
                          </a:solidFill>
                          <a:latin typeface="Meiryo UI" panose="020B0604030504040204" pitchFamily="50" charset="-128"/>
                          <a:ea typeface="Meiryo UI" panose="020B0604030504040204" pitchFamily="50" charset="-128"/>
                          <a:cs typeface="ＭＳ Ｐゴシック"/>
                        </a:rPr>
                        <a:t>い</a:t>
                      </a:r>
                      <a:r>
                        <a:rPr sz="1000" b="1" spc="90" dirty="0" err="1">
                          <a:solidFill>
                            <a:srgbClr val="FF0000"/>
                          </a:solidFill>
                          <a:latin typeface="Meiryo UI" panose="020B0604030504040204" pitchFamily="50" charset="-128"/>
                          <a:ea typeface="Meiryo UI" panose="020B0604030504040204" pitchFamily="50" charset="-128"/>
                          <a:cs typeface="ＭＳ Ｐゴシック"/>
                        </a:rPr>
                        <a:t>よ</a:t>
                      </a:r>
                      <a:r>
                        <a:rPr sz="1000" b="1" spc="55" dirty="0" err="1">
                          <a:solidFill>
                            <a:srgbClr val="FF0000"/>
                          </a:solidFill>
                          <a:latin typeface="Meiryo UI" panose="020B0604030504040204" pitchFamily="50" charset="-128"/>
                          <a:ea typeface="Meiryo UI" panose="020B0604030504040204" pitchFamily="50" charset="-128"/>
                          <a:cs typeface="ＭＳ Ｐゴシック"/>
                        </a:rPr>
                        <a:t>う</a:t>
                      </a:r>
                      <a:r>
                        <a:rPr sz="1000" dirty="0" err="1">
                          <a:latin typeface="Meiryo UI" panose="020B0604030504040204" pitchFamily="50" charset="-128"/>
                          <a:ea typeface="Meiryo UI" panose="020B0604030504040204" pitchFamily="50" charset="-128"/>
                          <a:cs typeface="ＭＳ Ｐ明朝"/>
                        </a:rPr>
                        <a:t>に</a:t>
                      </a:r>
                      <a:r>
                        <a:rPr sz="1000" spc="35" dirty="0" smtClean="0">
                          <a:latin typeface="Meiryo UI" panose="020B0604030504040204" pitchFamily="50" charset="-128"/>
                          <a:ea typeface="Meiryo UI" panose="020B0604030504040204" pitchFamily="50" charset="-128"/>
                          <a:cs typeface="ＭＳ Ｐ明朝"/>
                        </a:rPr>
                        <a:t>、</a:t>
                      </a:r>
                      <a:endParaRPr lang="en-US" sz="1000" spc="35" dirty="0" smtClean="0">
                        <a:latin typeface="Meiryo UI" panose="020B0604030504040204" pitchFamily="50" charset="-128"/>
                        <a:ea typeface="Meiryo UI" panose="020B0604030504040204" pitchFamily="50" charset="-128"/>
                        <a:cs typeface="ＭＳ Ｐ明朝"/>
                      </a:endParaRPr>
                    </a:p>
                    <a:p>
                      <a:pPr marL="20955" marR="30480" indent="0">
                        <a:lnSpc>
                          <a:spcPts val="800"/>
                        </a:lnSpc>
                        <a:spcBef>
                          <a:spcPts val="590"/>
                        </a:spcBef>
                      </a:pPr>
                      <a:r>
                        <a:rPr lang="ja-JP" altLang="en-US" sz="1000" spc="35" dirty="0" smtClean="0">
                          <a:latin typeface="Meiryo UI" panose="020B0604030504040204" pitchFamily="50" charset="-128"/>
                          <a:ea typeface="Meiryo UI" panose="020B0604030504040204" pitchFamily="50" charset="-128"/>
                          <a:cs typeface="ＭＳ Ｐ明朝"/>
                        </a:rPr>
                        <a:t>　</a:t>
                      </a:r>
                      <a:r>
                        <a:rPr sz="1000" spc="-15" dirty="0" err="1" smtClean="0">
                          <a:latin typeface="Meiryo UI" panose="020B0604030504040204" pitchFamily="50" charset="-128"/>
                          <a:ea typeface="Meiryo UI" panose="020B0604030504040204" pitchFamily="50" charset="-128"/>
                          <a:cs typeface="ＭＳ Ｐ明朝"/>
                        </a:rPr>
                        <a:t>し</a:t>
                      </a:r>
                      <a:r>
                        <a:rPr sz="1000" spc="30" dirty="0" err="1" smtClean="0">
                          <a:latin typeface="Meiryo UI" panose="020B0604030504040204" pitchFamily="50" charset="-128"/>
                          <a:ea typeface="Meiryo UI" panose="020B0604030504040204" pitchFamily="50" charset="-128"/>
                          <a:cs typeface="ＭＳ Ｐ明朝"/>
                        </a:rPr>
                        <a:t>っ</a:t>
                      </a:r>
                      <a:r>
                        <a:rPr sz="1000" dirty="0" err="1" smtClean="0">
                          <a:latin typeface="Meiryo UI" panose="020B0604030504040204" pitchFamily="50" charset="-128"/>
                          <a:ea typeface="Meiryo UI" panose="020B0604030504040204" pitchFamily="50" charset="-128"/>
                          <a:cs typeface="ＭＳ Ｐ明朝"/>
                        </a:rPr>
                        <a:t>か</a:t>
                      </a:r>
                      <a:r>
                        <a:rPr sz="1000" spc="-5" dirty="0" err="1" smtClean="0">
                          <a:latin typeface="Meiryo UI" panose="020B0604030504040204" pitchFamily="50" charset="-128"/>
                          <a:ea typeface="Meiryo UI" panose="020B0604030504040204" pitchFamily="50" charset="-128"/>
                          <a:cs typeface="ＭＳ Ｐ明朝"/>
                        </a:rPr>
                        <a:t>りと</a:t>
                      </a:r>
                      <a:r>
                        <a:rPr sz="1000" spc="15" dirty="0" err="1" smtClean="0">
                          <a:latin typeface="Meiryo UI" panose="020B0604030504040204" pitchFamily="50" charset="-128"/>
                          <a:ea typeface="Meiryo UI" panose="020B0604030504040204" pitchFamily="50" charset="-128"/>
                          <a:cs typeface="ＭＳ Ｐ明朝"/>
                        </a:rPr>
                        <a:t>固</a:t>
                      </a:r>
                      <a:r>
                        <a:rPr sz="1000" spc="20" dirty="0" err="1" smtClean="0">
                          <a:latin typeface="Meiryo UI" panose="020B0604030504040204" pitchFamily="50" charset="-128"/>
                          <a:ea typeface="Meiryo UI" panose="020B0604030504040204" pitchFamily="50" charset="-128"/>
                          <a:cs typeface="ＭＳ Ｐ明朝"/>
                        </a:rPr>
                        <a:t>定</a:t>
                      </a:r>
                      <a:r>
                        <a:rPr sz="1000" spc="-15" dirty="0" err="1" smtClean="0">
                          <a:latin typeface="Meiryo UI" panose="020B0604030504040204" pitchFamily="50" charset="-128"/>
                          <a:ea typeface="Meiryo UI" panose="020B0604030504040204" pitchFamily="50" charset="-128"/>
                          <a:cs typeface="ＭＳ Ｐ明朝"/>
                        </a:rPr>
                        <a:t>し</a:t>
                      </a:r>
                      <a:r>
                        <a:rPr sz="1000" spc="45" dirty="0" err="1" smtClean="0">
                          <a:latin typeface="Meiryo UI" panose="020B0604030504040204" pitchFamily="50" charset="-128"/>
                          <a:ea typeface="Meiryo UI" panose="020B0604030504040204" pitchFamily="50" charset="-128"/>
                          <a:cs typeface="ＭＳ Ｐ明朝"/>
                        </a:rPr>
                        <a:t>た</a:t>
                      </a:r>
                      <a:r>
                        <a:rPr sz="1000" spc="-5" dirty="0" err="1" smtClean="0">
                          <a:latin typeface="Meiryo UI" panose="020B0604030504040204" pitchFamily="50" charset="-128"/>
                          <a:ea typeface="Meiryo UI" panose="020B0604030504040204" pitchFamily="50" charset="-128"/>
                          <a:cs typeface="ＭＳ Ｐ明朝"/>
                        </a:rPr>
                        <a:t>り</a:t>
                      </a:r>
                      <a:r>
                        <a:rPr sz="1000" spc="10" dirty="0">
                          <a:latin typeface="Meiryo UI" panose="020B0604030504040204" pitchFamily="50" charset="-128"/>
                          <a:ea typeface="Meiryo UI" panose="020B0604030504040204" pitchFamily="50" charset="-128"/>
                          <a:cs typeface="ＭＳ Ｐ明朝"/>
                        </a:rPr>
                        <a:t>、 </a:t>
                      </a:r>
                      <a:r>
                        <a:rPr sz="1000" spc="20" dirty="0" err="1" smtClean="0">
                          <a:latin typeface="Meiryo UI" panose="020B0604030504040204" pitchFamily="50" charset="-128"/>
                          <a:ea typeface="Meiryo UI" panose="020B0604030504040204" pitchFamily="50" charset="-128"/>
                          <a:cs typeface="ＭＳ Ｐ明朝"/>
                        </a:rPr>
                        <a:t>強</a:t>
                      </a:r>
                      <a:r>
                        <a:rPr sz="1000" spc="15" dirty="0" err="1" smtClean="0">
                          <a:latin typeface="Meiryo UI" panose="020B0604030504040204" pitchFamily="50" charset="-128"/>
                          <a:ea typeface="Meiryo UI" panose="020B0604030504040204" pitchFamily="50" charset="-128"/>
                          <a:cs typeface="ＭＳ Ｐ明朝"/>
                        </a:rPr>
                        <a:t>風</a:t>
                      </a:r>
                      <a:r>
                        <a:rPr sz="1000" spc="10" dirty="0" err="1" smtClean="0">
                          <a:latin typeface="Meiryo UI" panose="020B0604030504040204" pitchFamily="50" charset="-128"/>
                          <a:ea typeface="Meiryo UI" panose="020B0604030504040204" pitchFamily="50" charset="-128"/>
                          <a:cs typeface="ＭＳ Ｐ明朝"/>
                        </a:rPr>
                        <a:t>が</a:t>
                      </a:r>
                      <a:r>
                        <a:rPr sz="1000" spc="15" dirty="0" err="1" smtClean="0">
                          <a:latin typeface="Meiryo UI" panose="020B0604030504040204" pitchFamily="50" charset="-128"/>
                          <a:ea typeface="Meiryo UI" panose="020B0604030504040204" pitchFamily="50" charset="-128"/>
                          <a:cs typeface="ＭＳ Ｐ明朝"/>
                        </a:rPr>
                        <a:t>吹</a:t>
                      </a:r>
                      <a:r>
                        <a:rPr sz="1000" spc="-5" dirty="0" err="1" smtClean="0">
                          <a:latin typeface="Meiryo UI" panose="020B0604030504040204" pitchFamily="50" charset="-128"/>
                          <a:ea typeface="Meiryo UI" panose="020B0604030504040204" pitchFamily="50" charset="-128"/>
                          <a:cs typeface="ＭＳ Ｐ明朝"/>
                        </a:rPr>
                        <a:t>く</a:t>
                      </a:r>
                      <a:r>
                        <a:rPr sz="1000" spc="15" dirty="0" err="1" smtClean="0">
                          <a:latin typeface="Meiryo UI" panose="020B0604030504040204" pitchFamily="50" charset="-128"/>
                          <a:ea typeface="Meiryo UI" panose="020B0604030504040204" pitchFamily="50" charset="-128"/>
                          <a:cs typeface="ＭＳ Ｐ明朝"/>
                        </a:rPr>
                        <a:t>前</a:t>
                      </a:r>
                      <a:r>
                        <a:rPr sz="1000" spc="10" dirty="0" err="1" smtClean="0">
                          <a:latin typeface="Meiryo UI" panose="020B0604030504040204" pitchFamily="50" charset="-128"/>
                          <a:ea typeface="Meiryo UI" panose="020B0604030504040204" pitchFamily="50" charset="-128"/>
                          <a:cs typeface="ＭＳ Ｐ明朝"/>
                        </a:rPr>
                        <a:t>に</a:t>
                      </a:r>
                      <a:r>
                        <a:rPr sz="1000" spc="15" dirty="0" err="1" smtClean="0">
                          <a:latin typeface="Meiryo UI" panose="020B0604030504040204" pitchFamily="50" charset="-128"/>
                          <a:ea typeface="Meiryo UI" panose="020B0604030504040204" pitchFamily="50" charset="-128"/>
                          <a:cs typeface="ＭＳ Ｐ明朝"/>
                        </a:rPr>
                        <a:t>片</a:t>
                      </a:r>
                      <a:r>
                        <a:rPr sz="1000" spc="20" dirty="0" err="1" smtClean="0">
                          <a:latin typeface="Meiryo UI" panose="020B0604030504040204" pitchFamily="50" charset="-128"/>
                          <a:ea typeface="Meiryo UI" panose="020B0604030504040204" pitchFamily="50" charset="-128"/>
                          <a:cs typeface="ＭＳ Ｐ明朝"/>
                        </a:rPr>
                        <a:t>付</a:t>
                      </a:r>
                      <a:r>
                        <a:rPr sz="1000" spc="35" dirty="0" err="1" smtClean="0">
                          <a:latin typeface="Meiryo UI" panose="020B0604030504040204" pitchFamily="50" charset="-128"/>
                          <a:ea typeface="Meiryo UI" panose="020B0604030504040204" pitchFamily="50" charset="-128"/>
                          <a:cs typeface="ＭＳ Ｐ明朝"/>
                        </a:rPr>
                        <a:t>け</a:t>
                      </a:r>
                      <a:r>
                        <a:rPr sz="1000" spc="-15" dirty="0" err="1" smtClean="0">
                          <a:latin typeface="Meiryo UI" panose="020B0604030504040204" pitchFamily="50" charset="-128"/>
                          <a:ea typeface="Meiryo UI" panose="020B0604030504040204" pitchFamily="50" charset="-128"/>
                          <a:cs typeface="ＭＳ Ｐ明朝"/>
                        </a:rPr>
                        <a:t>て</a:t>
                      </a:r>
                      <a:r>
                        <a:rPr sz="1000" spc="15" dirty="0" err="1" smtClean="0">
                          <a:latin typeface="Meiryo UI" panose="020B0604030504040204" pitchFamily="50" charset="-128"/>
                          <a:ea typeface="Meiryo UI" panose="020B0604030504040204" pitchFamily="50" charset="-128"/>
                          <a:cs typeface="ＭＳ Ｐ明朝"/>
                        </a:rPr>
                        <a:t>お</a:t>
                      </a:r>
                      <a:r>
                        <a:rPr sz="1000" spc="-5" dirty="0" err="1" smtClean="0">
                          <a:latin typeface="Meiryo UI" panose="020B0604030504040204" pitchFamily="50" charset="-128"/>
                          <a:ea typeface="Meiryo UI" panose="020B0604030504040204" pitchFamily="50" charset="-128"/>
                          <a:cs typeface="ＭＳ Ｐ明朝"/>
                        </a:rPr>
                        <a:t>く</a:t>
                      </a:r>
                      <a:r>
                        <a:rPr lang="ja-JP" altLang="en-US" sz="1000" spc="-5" dirty="0" err="1" smtClean="0">
                          <a:latin typeface="Meiryo UI" panose="020B0604030504040204" pitchFamily="50" charset="-128"/>
                          <a:ea typeface="Meiryo UI" panose="020B0604030504040204" pitchFamily="50" charset="-128"/>
                          <a:cs typeface="ＭＳ Ｐ明朝"/>
                        </a:rPr>
                        <a:t>。</a:t>
                      </a:r>
                      <a:endParaRPr sz="1000" dirty="0">
                        <a:latin typeface="Meiryo UI" panose="020B0604030504040204" pitchFamily="50" charset="-128"/>
                        <a:ea typeface="Meiryo UI" panose="020B0604030504040204" pitchFamily="50" charset="-128"/>
                        <a:cs typeface="ＭＳ Ｐ明朝"/>
                      </a:endParaRPr>
                    </a:p>
                  </a:txBody>
                  <a:tcPr marL="0" marR="0" marT="74930" marB="0">
                    <a:lnL w="12700">
                      <a:solidFill>
                        <a:srgbClr val="000000"/>
                      </a:solidFill>
                      <a:prstDash val="solid"/>
                    </a:lnL>
                    <a:lnR w="19050">
                      <a:solidFill>
                        <a:srgbClr val="000000"/>
                      </a:solidFill>
                      <a:prstDash val="solid"/>
                    </a:lnR>
                    <a:lnT w="19050">
                      <a:solidFill>
                        <a:srgbClr val="000000"/>
                      </a:solidFill>
                      <a:prstDash val="solid"/>
                    </a:lnT>
                    <a:lnB w="9525">
                      <a:solidFill>
                        <a:srgbClr val="000000"/>
                      </a:solidFill>
                      <a:prstDash val="solid"/>
                    </a:lnB>
                    <a:solidFill>
                      <a:schemeClr val="bg1"/>
                    </a:solidFill>
                  </a:tcPr>
                </a:tc>
                <a:extLst>
                  <a:ext uri="{0D108BD9-81ED-4DB2-BD59-A6C34878D82A}">
                    <a16:rowId xmlns:a16="http://schemas.microsoft.com/office/drawing/2014/main" val="10001"/>
                  </a:ext>
                </a:extLst>
              </a:tr>
              <a:tr h="584809">
                <a:tc vMerge="1">
                  <a:txBody>
                    <a:bodyPr/>
                    <a:lstStyle/>
                    <a:p>
                      <a:endParaRPr/>
                    </a:p>
                  </a:txBody>
                  <a:tcPr marL="0" marR="0" marT="0" marB="0">
                    <a:lnL w="9525">
                      <a:solidFill>
                        <a:srgbClr val="000000"/>
                      </a:solidFill>
                      <a:prstDash val="solid"/>
                    </a:lnL>
                    <a:lnR w="9525">
                      <a:solidFill>
                        <a:srgbClr val="000000"/>
                      </a:solidFill>
                      <a:prstDash val="solid"/>
                    </a:lnR>
                    <a:lnT w="19050">
                      <a:solidFill>
                        <a:srgbClr val="000000"/>
                      </a:solidFill>
                      <a:prstDash val="solid"/>
                    </a:lnT>
                    <a:lnB w="19050">
                      <a:solidFill>
                        <a:srgbClr val="000000"/>
                      </a:solidFill>
                      <a:prstDash val="solid"/>
                    </a:lnB>
                    <a:solidFill>
                      <a:srgbClr val="CCFFFF"/>
                    </a:solidFill>
                  </a:tcPr>
                </a:tc>
                <a:tc>
                  <a:txBody>
                    <a:bodyPr/>
                    <a:lstStyle/>
                    <a:p>
                      <a:pPr>
                        <a:lnSpc>
                          <a:spcPct val="100000"/>
                        </a:lnSpc>
                      </a:pPr>
                      <a:endParaRPr sz="1000" dirty="0">
                        <a:latin typeface="Meiryo UI" panose="020B0604030504040204" pitchFamily="50" charset="-128"/>
                        <a:ea typeface="Meiryo UI" panose="020B0604030504040204" pitchFamily="50" charset="-128"/>
                        <a:cs typeface="Times New Roman"/>
                      </a:endParaRPr>
                    </a:p>
                    <a:p>
                      <a:pPr marL="3810" algn="ctr">
                        <a:lnSpc>
                          <a:spcPct val="100000"/>
                        </a:lnSpc>
                        <a:spcBef>
                          <a:spcPts val="890"/>
                        </a:spcBef>
                      </a:pPr>
                      <a:r>
                        <a:rPr sz="1000" dirty="0">
                          <a:latin typeface="Meiryo UI" panose="020B0604030504040204" pitchFamily="50" charset="-128"/>
                          <a:ea typeface="Meiryo UI" panose="020B0604030504040204" pitchFamily="50" charset="-128"/>
                          <a:cs typeface="ＭＳ Ｐゴシック"/>
                        </a:rPr>
                        <a:t>2</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chemeClr val="accent1">
                        <a:lumMod val="20000"/>
                        <a:lumOff val="80000"/>
                      </a:schemeClr>
                    </a:solidFill>
                  </a:tcPr>
                </a:tc>
                <a:tc>
                  <a:txBody>
                    <a:bodyPr/>
                    <a:lstStyle/>
                    <a:p>
                      <a:pPr marL="21590" marR="55880" indent="0">
                        <a:lnSpc>
                          <a:spcPts val="400"/>
                        </a:lnSpc>
                        <a:spcBef>
                          <a:spcPts val="695"/>
                        </a:spcBef>
                      </a:pPr>
                      <a:r>
                        <a:rPr lang="ja-JP" altLang="en-US" sz="1000" spc="20" dirty="0" smtClean="0">
                          <a:latin typeface="Meiryo UI" panose="020B0604030504040204" pitchFamily="50" charset="-128"/>
                          <a:ea typeface="Meiryo UI" panose="020B0604030504040204" pitchFamily="50" charset="-128"/>
                          <a:cs typeface="ＭＳ Ｐゴシック"/>
                        </a:rPr>
                        <a:t>　</a:t>
                      </a:r>
                      <a:endParaRPr lang="en-US" altLang="ja-JP" sz="1000" spc="20" dirty="0" smtClean="0">
                        <a:latin typeface="Meiryo UI" panose="020B0604030504040204" pitchFamily="50" charset="-128"/>
                        <a:ea typeface="Meiryo UI" panose="020B0604030504040204" pitchFamily="50" charset="-128"/>
                        <a:cs typeface="ＭＳ Ｐゴシック"/>
                      </a:endParaRPr>
                    </a:p>
                    <a:p>
                      <a:pPr marL="21590" marR="55880" indent="0">
                        <a:lnSpc>
                          <a:spcPts val="400"/>
                        </a:lnSpc>
                        <a:spcBef>
                          <a:spcPts val="695"/>
                        </a:spcBef>
                      </a:pPr>
                      <a:r>
                        <a:rPr lang="ja-JP" altLang="en-US" sz="1000" spc="20" dirty="0" smtClean="0">
                          <a:latin typeface="Meiryo UI" panose="020B0604030504040204" pitchFamily="50" charset="-128"/>
                          <a:ea typeface="Meiryo UI" panose="020B0604030504040204" pitchFamily="50" charset="-128"/>
                          <a:cs typeface="ＭＳ Ｐゴシック"/>
                        </a:rPr>
                        <a:t>　</a:t>
                      </a:r>
                      <a:r>
                        <a:rPr sz="1000" spc="20" dirty="0" err="1" smtClean="0">
                          <a:latin typeface="Meiryo UI" panose="020B0604030504040204" pitchFamily="50" charset="-128"/>
                          <a:ea typeface="Meiryo UI" panose="020B0604030504040204" pitchFamily="50" charset="-128"/>
                          <a:cs typeface="ＭＳ Ｐゴシック"/>
                        </a:rPr>
                        <a:t>出入</a:t>
                      </a:r>
                      <a:r>
                        <a:rPr sz="1000" spc="10" dirty="0" err="1" smtClean="0">
                          <a:latin typeface="Meiryo UI" panose="020B0604030504040204" pitchFamily="50" charset="-128"/>
                          <a:ea typeface="Meiryo UI" panose="020B0604030504040204" pitchFamily="50" charset="-128"/>
                          <a:cs typeface="ＭＳ Ｐゴシック"/>
                        </a:rPr>
                        <a:t>り</a:t>
                      </a:r>
                      <a:r>
                        <a:rPr sz="1000" spc="20" dirty="0" err="1" smtClean="0">
                          <a:latin typeface="Meiryo UI" panose="020B0604030504040204" pitchFamily="50" charset="-128"/>
                          <a:ea typeface="Meiryo UI" panose="020B0604030504040204" pitchFamily="50" charset="-128"/>
                          <a:cs typeface="ＭＳ Ｐゴシック"/>
                        </a:rPr>
                        <a:t>口の</a:t>
                      </a:r>
                      <a:r>
                        <a:rPr sz="1000" spc="15" dirty="0" err="1" smtClean="0">
                          <a:latin typeface="Meiryo UI" panose="020B0604030504040204" pitchFamily="50" charset="-128"/>
                          <a:ea typeface="Meiryo UI" panose="020B0604030504040204" pitchFamily="50" charset="-128"/>
                          <a:cs typeface="ＭＳ Ｐゴシック"/>
                        </a:rPr>
                        <a:t>戸</a:t>
                      </a:r>
                      <a:r>
                        <a:rPr sz="1000" spc="20" dirty="0" err="1" smtClean="0">
                          <a:latin typeface="Meiryo UI" panose="020B0604030504040204" pitchFamily="50" charset="-128"/>
                          <a:ea typeface="Meiryo UI" panose="020B0604030504040204" pitchFamily="50" charset="-128"/>
                          <a:cs typeface="ＭＳ Ｐゴシック"/>
                        </a:rPr>
                        <a:t>締</a:t>
                      </a:r>
                      <a:r>
                        <a:rPr sz="1000" spc="15" dirty="0" err="1" smtClean="0">
                          <a:latin typeface="Meiryo UI" panose="020B0604030504040204" pitchFamily="50" charset="-128"/>
                          <a:ea typeface="Meiryo UI" panose="020B0604030504040204" pitchFamily="50" charset="-128"/>
                          <a:cs typeface="ＭＳ Ｐゴシック"/>
                        </a:rPr>
                        <a:t>りは</a:t>
                      </a:r>
                      <a:r>
                        <a:rPr sz="1000" spc="20" dirty="0" err="1" smtClean="0">
                          <a:latin typeface="Meiryo UI" panose="020B0604030504040204" pitchFamily="50" charset="-128"/>
                          <a:ea typeface="Meiryo UI" panose="020B0604030504040204" pitchFamily="50" charset="-128"/>
                          <a:cs typeface="ＭＳ Ｐゴシック"/>
                        </a:rPr>
                        <a:t>行</a:t>
                      </a:r>
                      <a:r>
                        <a:rPr sz="1000" spc="15" dirty="0" err="1" smtClean="0">
                          <a:latin typeface="Meiryo UI" panose="020B0604030504040204" pitchFamily="50" charset="-128"/>
                          <a:ea typeface="Meiryo UI" panose="020B0604030504040204" pitchFamily="50" charset="-128"/>
                          <a:cs typeface="ＭＳ Ｐゴシック"/>
                        </a:rPr>
                        <a:t>っ</a:t>
                      </a:r>
                      <a:r>
                        <a:rPr sz="1000" spc="-20" dirty="0" err="1" smtClean="0">
                          <a:latin typeface="Meiryo UI" panose="020B0604030504040204" pitchFamily="50" charset="-128"/>
                          <a:ea typeface="Meiryo UI" panose="020B0604030504040204" pitchFamily="50" charset="-128"/>
                          <a:cs typeface="ＭＳ Ｐゴシック"/>
                        </a:rPr>
                        <a:t>て</a:t>
                      </a:r>
                      <a:r>
                        <a:rPr sz="1000" spc="10" dirty="0" err="1" smtClean="0">
                          <a:latin typeface="Meiryo UI" panose="020B0604030504040204" pitchFamily="50" charset="-128"/>
                          <a:ea typeface="Meiryo UI" panose="020B0604030504040204" pitchFamily="50" charset="-128"/>
                          <a:cs typeface="ＭＳ Ｐゴシック"/>
                        </a:rPr>
                        <a:t>あ</a:t>
                      </a:r>
                      <a:r>
                        <a:rPr sz="1000" spc="30" dirty="0" err="1" smtClean="0">
                          <a:latin typeface="Meiryo UI" panose="020B0604030504040204" pitchFamily="50" charset="-128"/>
                          <a:ea typeface="Meiryo UI" panose="020B0604030504040204" pitchFamily="50" charset="-128"/>
                          <a:cs typeface="ＭＳ Ｐゴシック"/>
                        </a:rPr>
                        <a:t>る</a:t>
                      </a:r>
                      <a:r>
                        <a:rPr sz="1000" spc="15" dirty="0" err="1" smtClean="0">
                          <a:latin typeface="Meiryo UI" panose="020B0604030504040204" pitchFamily="50" charset="-128"/>
                          <a:ea typeface="Meiryo UI" panose="020B0604030504040204" pitchFamily="50" charset="-128"/>
                          <a:cs typeface="ＭＳ Ｐゴシック"/>
                        </a:rPr>
                        <a:t>か</a:t>
                      </a:r>
                      <a:r>
                        <a:rPr sz="1000" spc="15" dirty="0">
                          <a:latin typeface="Meiryo UI" panose="020B0604030504040204" pitchFamily="50" charset="-128"/>
                          <a:ea typeface="Meiryo UI" panose="020B0604030504040204" pitchFamily="50" charset="-128"/>
                          <a:cs typeface="ＭＳ Ｐゴシック"/>
                        </a:rPr>
                        <a:t>？ </a:t>
                      </a:r>
                      <a:r>
                        <a:rPr sz="1000" dirty="0" err="1" smtClean="0">
                          <a:latin typeface="Meiryo UI" panose="020B0604030504040204" pitchFamily="50" charset="-128"/>
                          <a:ea typeface="Meiryo UI" panose="020B0604030504040204" pitchFamily="50" charset="-128"/>
                          <a:cs typeface="ＭＳ Ｐゴシック"/>
                        </a:rPr>
                        <a:t>出</a:t>
                      </a:r>
                      <a:r>
                        <a:rPr sz="1000" spc="5" dirty="0" err="1" smtClean="0">
                          <a:latin typeface="Meiryo UI" panose="020B0604030504040204" pitchFamily="50" charset="-128"/>
                          <a:ea typeface="Meiryo UI" panose="020B0604030504040204" pitchFamily="50" charset="-128"/>
                          <a:cs typeface="ＭＳ Ｐゴシック"/>
                        </a:rPr>
                        <a:t>入り</a:t>
                      </a:r>
                      <a:r>
                        <a:rPr sz="1000" dirty="0" err="1" smtClean="0">
                          <a:latin typeface="Meiryo UI" panose="020B0604030504040204" pitchFamily="50" charset="-128"/>
                          <a:ea typeface="Meiryo UI" panose="020B0604030504040204" pitchFamily="50" charset="-128"/>
                          <a:cs typeface="ＭＳ Ｐゴシック"/>
                        </a:rPr>
                        <a:t>口</a:t>
                      </a:r>
                      <a:r>
                        <a:rPr sz="1000" spc="5" dirty="0" err="1" smtClean="0">
                          <a:latin typeface="Meiryo UI" panose="020B0604030504040204" pitchFamily="50" charset="-128"/>
                          <a:ea typeface="Meiryo UI" panose="020B0604030504040204" pitchFamily="50" charset="-128"/>
                          <a:cs typeface="ＭＳ Ｐゴシック"/>
                        </a:rPr>
                        <a:t>の</a:t>
                      </a:r>
                      <a:endParaRPr lang="en-US" sz="1000" spc="5" dirty="0" smtClean="0">
                        <a:latin typeface="Meiryo UI" panose="020B0604030504040204" pitchFamily="50" charset="-128"/>
                        <a:ea typeface="Meiryo UI" panose="020B0604030504040204" pitchFamily="50" charset="-128"/>
                        <a:cs typeface="ＭＳ Ｐゴシック"/>
                      </a:endParaRPr>
                    </a:p>
                    <a:p>
                      <a:pPr marL="21590" marR="55880" indent="0">
                        <a:lnSpc>
                          <a:spcPts val="800"/>
                        </a:lnSpc>
                        <a:spcBef>
                          <a:spcPts val="695"/>
                        </a:spcBef>
                      </a:pPr>
                      <a:r>
                        <a:rPr lang="ja-JP" altLang="en-US" sz="1000" dirty="0" smtClean="0">
                          <a:latin typeface="Meiryo UI" panose="020B0604030504040204" pitchFamily="50" charset="-128"/>
                          <a:ea typeface="Meiryo UI" panose="020B0604030504040204" pitchFamily="50" charset="-128"/>
                          <a:cs typeface="ＭＳ Ｐゴシック"/>
                        </a:rPr>
                        <a:t>　</a:t>
                      </a:r>
                      <a:r>
                        <a:rPr sz="1000" dirty="0" err="1" smtClean="0">
                          <a:latin typeface="Meiryo UI" panose="020B0604030504040204" pitchFamily="50" charset="-128"/>
                          <a:ea typeface="Meiryo UI" panose="020B0604030504040204" pitchFamily="50" charset="-128"/>
                          <a:cs typeface="ＭＳ Ｐゴシック"/>
                        </a:rPr>
                        <a:t>戸</a:t>
                      </a:r>
                      <a:r>
                        <a:rPr sz="1000" spc="5" dirty="0" err="1" smtClean="0">
                          <a:latin typeface="Meiryo UI" panose="020B0604030504040204" pitchFamily="50" charset="-128"/>
                          <a:ea typeface="Meiryo UI" panose="020B0604030504040204" pitchFamily="50" charset="-128"/>
                          <a:cs typeface="ＭＳ Ｐゴシック"/>
                        </a:rPr>
                        <a:t>車</a:t>
                      </a:r>
                      <a:r>
                        <a:rPr sz="1000" spc="30" dirty="0" err="1">
                          <a:latin typeface="Meiryo UI" panose="020B0604030504040204" pitchFamily="50" charset="-128"/>
                          <a:ea typeface="Meiryo UI" panose="020B0604030504040204" pitchFamily="50" charset="-128"/>
                          <a:cs typeface="ＭＳ Ｐゴシック"/>
                        </a:rPr>
                        <a:t>、</a:t>
                      </a:r>
                      <a:r>
                        <a:rPr sz="1000" spc="25" dirty="0" err="1" smtClean="0">
                          <a:latin typeface="Meiryo UI" panose="020B0604030504040204" pitchFamily="50" charset="-128"/>
                          <a:ea typeface="Meiryo UI" panose="020B0604030504040204" pitchFamily="50" charset="-128"/>
                          <a:cs typeface="ＭＳ Ｐゴシック"/>
                        </a:rPr>
                        <a:t>レ</a:t>
                      </a:r>
                      <a:r>
                        <a:rPr sz="1000" spc="-25" dirty="0" err="1" smtClean="0">
                          <a:latin typeface="Meiryo UI" panose="020B0604030504040204" pitchFamily="50" charset="-128"/>
                          <a:ea typeface="Meiryo UI" panose="020B0604030504040204" pitchFamily="50" charset="-128"/>
                          <a:cs typeface="ＭＳ Ｐゴシック"/>
                        </a:rPr>
                        <a:t>ー</a:t>
                      </a:r>
                      <a:r>
                        <a:rPr sz="1000" spc="5" dirty="0" err="1" smtClean="0">
                          <a:latin typeface="Meiryo UI" panose="020B0604030504040204" pitchFamily="50" charset="-128"/>
                          <a:ea typeface="Meiryo UI" panose="020B0604030504040204" pitchFamily="50" charset="-128"/>
                          <a:cs typeface="ＭＳ Ｐゴシック"/>
                        </a:rPr>
                        <a:t>ル</a:t>
                      </a:r>
                      <a:r>
                        <a:rPr sz="1000" dirty="0" err="1" smtClean="0">
                          <a:latin typeface="Meiryo UI" panose="020B0604030504040204" pitchFamily="50" charset="-128"/>
                          <a:ea typeface="Meiryo UI" panose="020B0604030504040204" pitchFamily="50" charset="-128"/>
                          <a:cs typeface="ＭＳ Ｐゴシック"/>
                        </a:rPr>
                        <a:t>の</a:t>
                      </a:r>
                      <a:r>
                        <a:rPr sz="1000" spc="5" dirty="0" err="1" smtClean="0">
                          <a:latin typeface="Meiryo UI" panose="020B0604030504040204" pitchFamily="50" charset="-128"/>
                          <a:ea typeface="Meiryo UI" panose="020B0604030504040204" pitchFamily="50" charset="-128"/>
                          <a:cs typeface="ＭＳ Ｐゴシック"/>
                        </a:rPr>
                        <a:t>は</a:t>
                      </a:r>
                      <a:r>
                        <a:rPr sz="1000" spc="25" dirty="0" err="1" smtClean="0">
                          <a:latin typeface="Meiryo UI" panose="020B0604030504040204" pitchFamily="50" charset="-128"/>
                          <a:ea typeface="Meiryo UI" panose="020B0604030504040204" pitchFamily="50" charset="-128"/>
                          <a:cs typeface="ＭＳ Ｐゴシック"/>
                        </a:rPr>
                        <a:t>ず</a:t>
                      </a:r>
                      <a:r>
                        <a:rPr sz="1000" dirty="0" err="1" smtClean="0">
                          <a:latin typeface="Meiryo UI" panose="020B0604030504040204" pitchFamily="50" charset="-128"/>
                          <a:ea typeface="Meiryo UI" panose="020B0604030504040204" pitchFamily="50" charset="-128"/>
                          <a:cs typeface="ＭＳ Ｐゴシック"/>
                        </a:rPr>
                        <a:t>れ</a:t>
                      </a:r>
                      <a:r>
                        <a:rPr sz="1000" spc="5" dirty="0" err="1" smtClean="0">
                          <a:latin typeface="Meiryo UI" panose="020B0604030504040204" pitchFamily="50" charset="-128"/>
                          <a:ea typeface="Meiryo UI" panose="020B0604030504040204" pitchFamily="50" charset="-128"/>
                          <a:cs typeface="ＭＳ Ｐゴシック"/>
                        </a:rPr>
                        <a:t>や</a:t>
                      </a:r>
                      <a:r>
                        <a:rPr lang="ja-JP" altLang="en-US" sz="1000" spc="0" dirty="0" smtClean="0">
                          <a:latin typeface="Meiryo UI" panose="020B0604030504040204" pitchFamily="50" charset="-128"/>
                          <a:ea typeface="Meiryo UI" panose="020B0604030504040204" pitchFamily="50" charset="-128"/>
                          <a:cs typeface="ＭＳ Ｐゴシック"/>
                        </a:rPr>
                        <a:t>傷み</a:t>
                      </a:r>
                      <a:r>
                        <a:rPr sz="1000" spc="20" dirty="0" err="1" smtClean="0">
                          <a:latin typeface="Meiryo UI" panose="020B0604030504040204" pitchFamily="50" charset="-128"/>
                          <a:ea typeface="Meiryo UI" panose="020B0604030504040204" pitchFamily="50" charset="-128"/>
                          <a:cs typeface="ＭＳ Ｐゴシック"/>
                        </a:rPr>
                        <a:t>は</a:t>
                      </a:r>
                      <a:r>
                        <a:rPr sz="1000" spc="-20" dirty="0" err="1" smtClean="0">
                          <a:latin typeface="Meiryo UI" panose="020B0604030504040204" pitchFamily="50" charset="-128"/>
                          <a:ea typeface="Meiryo UI" panose="020B0604030504040204" pitchFamily="50" charset="-128"/>
                          <a:cs typeface="ＭＳ Ｐゴシック"/>
                        </a:rPr>
                        <a:t>な</a:t>
                      </a:r>
                      <a:r>
                        <a:rPr sz="1000" spc="5" dirty="0" err="1" smtClean="0">
                          <a:latin typeface="Meiryo UI" panose="020B0604030504040204" pitchFamily="50" charset="-128"/>
                          <a:ea typeface="Meiryo UI" panose="020B0604030504040204" pitchFamily="50" charset="-128"/>
                          <a:cs typeface="ＭＳ Ｐゴシック"/>
                        </a:rPr>
                        <a:t>い</a:t>
                      </a:r>
                      <a:r>
                        <a:rPr sz="1000" spc="20" dirty="0" err="1" smtClean="0">
                          <a:latin typeface="Meiryo UI" panose="020B0604030504040204" pitchFamily="50" charset="-128"/>
                          <a:ea typeface="Meiryo UI" panose="020B0604030504040204" pitchFamily="50" charset="-128"/>
                          <a:cs typeface="ＭＳ Ｐゴシック"/>
                        </a:rPr>
                        <a:t>か</a:t>
                      </a:r>
                      <a:r>
                        <a:rPr sz="1000" spc="15" dirty="0">
                          <a:latin typeface="Meiryo UI" panose="020B0604030504040204" pitchFamily="50" charset="-128"/>
                          <a:ea typeface="Meiryo UI" panose="020B0604030504040204" pitchFamily="50" charset="-128"/>
                          <a:cs typeface="ＭＳ Ｐゴシック"/>
                        </a:rPr>
                        <a:t>？</a:t>
                      </a:r>
                      <a:endParaRPr sz="1000" dirty="0">
                        <a:latin typeface="Meiryo UI" panose="020B0604030504040204" pitchFamily="50" charset="-128"/>
                        <a:ea typeface="Meiryo UI" panose="020B0604030504040204" pitchFamily="50" charset="-128"/>
                        <a:cs typeface="ＭＳ Ｐゴシック"/>
                      </a:endParaRPr>
                    </a:p>
                  </a:txBody>
                  <a:tcPr marL="0" marR="0" marT="8826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chemeClr val="bg1"/>
                    </a:solidFill>
                  </a:tcPr>
                </a:tc>
                <a:tc>
                  <a:txBody>
                    <a:bodyPr/>
                    <a:lstStyle/>
                    <a:p>
                      <a:pPr>
                        <a:lnSpc>
                          <a:spcPct val="100000"/>
                        </a:lnSpc>
                      </a:pPr>
                      <a:endParaRPr sz="1000">
                        <a:latin typeface="Meiryo UI" panose="020B0604030504040204" pitchFamily="50" charset="-128"/>
                        <a:ea typeface="Meiryo UI" panose="020B0604030504040204" pitchFamily="50" charset="-128"/>
                        <a:cs typeface="Times New Roman"/>
                      </a:endParaRPr>
                    </a:p>
                  </a:txBody>
                  <a:tcPr marL="0" marR="0" marT="0" marB="0">
                    <a:lnL w="9525">
                      <a:solidFill>
                        <a:srgbClr val="000000"/>
                      </a:solidFill>
                      <a:prstDash val="solid"/>
                    </a:lnL>
                    <a:lnR w="12700">
                      <a:solidFill>
                        <a:srgbClr val="000000"/>
                      </a:solidFill>
                      <a:prstDash val="solid"/>
                    </a:lnR>
                    <a:lnT w="9525">
                      <a:solidFill>
                        <a:srgbClr val="000000"/>
                      </a:solidFill>
                      <a:prstDash val="solid"/>
                    </a:lnT>
                    <a:lnB w="9525">
                      <a:solidFill>
                        <a:srgbClr val="000000"/>
                      </a:solidFill>
                      <a:prstDash val="solid"/>
                    </a:lnB>
                    <a:solidFill>
                      <a:schemeClr val="bg1"/>
                    </a:solidFill>
                  </a:tcPr>
                </a:tc>
                <a:tc>
                  <a:txBody>
                    <a:bodyPr/>
                    <a:lstStyle/>
                    <a:p>
                      <a:pPr marL="106680">
                        <a:lnSpc>
                          <a:spcPts val="1200"/>
                        </a:lnSpc>
                        <a:spcBef>
                          <a:spcPts val="710"/>
                        </a:spcBef>
                      </a:pPr>
                      <a:r>
                        <a:rPr sz="1000" b="1" spc="80" dirty="0">
                          <a:solidFill>
                            <a:srgbClr val="0000FF"/>
                          </a:solidFill>
                          <a:latin typeface="Meiryo UI" panose="020B0604030504040204" pitchFamily="50" charset="-128"/>
                          <a:ea typeface="Meiryo UI" panose="020B0604030504040204" pitchFamily="50" charset="-128"/>
                          <a:cs typeface="ＭＳ Ｐゴシック"/>
                        </a:rPr>
                        <a:t>強</a:t>
                      </a:r>
                      <a:r>
                        <a:rPr sz="1000" b="1" spc="75" dirty="0">
                          <a:solidFill>
                            <a:srgbClr val="0000FF"/>
                          </a:solidFill>
                          <a:latin typeface="Meiryo UI" panose="020B0604030504040204" pitchFamily="50" charset="-128"/>
                          <a:ea typeface="Meiryo UI" panose="020B0604030504040204" pitchFamily="50" charset="-128"/>
                          <a:cs typeface="ＭＳ Ｐゴシック"/>
                        </a:rPr>
                        <a:t>風</a:t>
                      </a:r>
                      <a:r>
                        <a:rPr sz="1000" b="1" spc="80" dirty="0">
                          <a:solidFill>
                            <a:srgbClr val="0000FF"/>
                          </a:solidFill>
                          <a:latin typeface="Meiryo UI" panose="020B0604030504040204" pitchFamily="50" charset="-128"/>
                          <a:ea typeface="Meiryo UI" panose="020B0604030504040204" pitchFamily="50" charset="-128"/>
                          <a:cs typeface="ＭＳ Ｐゴシック"/>
                        </a:rPr>
                        <a:t>に建</a:t>
                      </a:r>
                      <a:r>
                        <a:rPr sz="1000" b="1" spc="75" dirty="0">
                          <a:solidFill>
                            <a:srgbClr val="0000FF"/>
                          </a:solidFill>
                          <a:latin typeface="Meiryo UI" panose="020B0604030504040204" pitchFamily="50" charset="-128"/>
                          <a:ea typeface="Meiryo UI" panose="020B0604030504040204" pitchFamily="50" charset="-128"/>
                          <a:cs typeface="ＭＳ Ｐゴシック"/>
                        </a:rPr>
                        <a:t>具</a:t>
                      </a:r>
                      <a:r>
                        <a:rPr sz="1000" b="1" spc="80" dirty="0">
                          <a:solidFill>
                            <a:srgbClr val="0000FF"/>
                          </a:solidFill>
                          <a:latin typeface="Meiryo UI" panose="020B0604030504040204" pitchFamily="50" charset="-128"/>
                          <a:ea typeface="Meiryo UI" panose="020B0604030504040204" pitchFamily="50" charset="-128"/>
                          <a:cs typeface="ＭＳ Ｐゴシック"/>
                        </a:rPr>
                        <a:t>があ</a:t>
                      </a:r>
                      <a:r>
                        <a:rPr sz="1000" b="1" spc="65" dirty="0">
                          <a:solidFill>
                            <a:srgbClr val="0000FF"/>
                          </a:solidFill>
                          <a:latin typeface="Meiryo UI" panose="020B0604030504040204" pitchFamily="50" charset="-128"/>
                          <a:ea typeface="Meiryo UI" panose="020B0604030504040204" pitchFamily="50" charset="-128"/>
                          <a:cs typeface="ＭＳ Ｐゴシック"/>
                        </a:rPr>
                        <a:t>お</a:t>
                      </a:r>
                      <a:r>
                        <a:rPr sz="1000" b="1" spc="75" dirty="0">
                          <a:solidFill>
                            <a:srgbClr val="0000FF"/>
                          </a:solidFill>
                          <a:latin typeface="Meiryo UI" panose="020B0604030504040204" pitchFamily="50" charset="-128"/>
                          <a:ea typeface="Meiryo UI" panose="020B0604030504040204" pitchFamily="50" charset="-128"/>
                          <a:cs typeface="ＭＳ Ｐゴシック"/>
                        </a:rPr>
                        <a:t>ら</a:t>
                      </a:r>
                      <a:r>
                        <a:rPr sz="1000" b="1" spc="80" dirty="0">
                          <a:solidFill>
                            <a:srgbClr val="0000FF"/>
                          </a:solidFill>
                          <a:latin typeface="Meiryo UI" panose="020B0604030504040204" pitchFamily="50" charset="-128"/>
                          <a:ea typeface="Meiryo UI" panose="020B0604030504040204" pitchFamily="50" charset="-128"/>
                          <a:cs typeface="ＭＳ Ｐゴシック"/>
                        </a:rPr>
                        <a:t>れ破</a:t>
                      </a:r>
                      <a:r>
                        <a:rPr sz="1000" b="1" spc="85" dirty="0">
                          <a:solidFill>
                            <a:srgbClr val="0000FF"/>
                          </a:solidFill>
                          <a:latin typeface="Meiryo UI" panose="020B0604030504040204" pitchFamily="50" charset="-128"/>
                          <a:ea typeface="Meiryo UI" panose="020B0604030504040204" pitchFamily="50" charset="-128"/>
                          <a:cs typeface="ＭＳ Ｐゴシック"/>
                        </a:rPr>
                        <a:t>損</a:t>
                      </a:r>
                      <a:r>
                        <a:rPr sz="1000" spc="15" dirty="0">
                          <a:latin typeface="Meiryo UI" panose="020B0604030504040204" pitchFamily="50" charset="-128"/>
                          <a:ea typeface="Meiryo UI" panose="020B0604030504040204" pitchFamily="50" charset="-128"/>
                          <a:cs typeface="ＭＳ Ｐ明朝"/>
                        </a:rPr>
                        <a:t>す</a:t>
                      </a:r>
                      <a:r>
                        <a:rPr sz="1000" spc="30" dirty="0">
                          <a:latin typeface="Meiryo UI" panose="020B0604030504040204" pitchFamily="50" charset="-128"/>
                          <a:ea typeface="Meiryo UI" panose="020B0604030504040204" pitchFamily="50" charset="-128"/>
                          <a:cs typeface="ＭＳ Ｐ明朝"/>
                        </a:rPr>
                        <a:t>る</a:t>
                      </a:r>
                      <a:r>
                        <a:rPr sz="1000" spc="10" dirty="0">
                          <a:latin typeface="Meiryo UI" panose="020B0604030504040204" pitchFamily="50" charset="-128"/>
                          <a:ea typeface="Meiryo UI" panose="020B0604030504040204" pitchFamily="50" charset="-128"/>
                          <a:cs typeface="ＭＳ Ｐ明朝"/>
                        </a:rPr>
                        <a:t>。</a:t>
                      </a:r>
                      <a:endParaRPr sz="1000" dirty="0">
                        <a:latin typeface="Meiryo UI" panose="020B0604030504040204" pitchFamily="50" charset="-128"/>
                        <a:ea typeface="Meiryo UI" panose="020B0604030504040204" pitchFamily="50" charset="-128"/>
                        <a:cs typeface="ＭＳ Ｐ明朝"/>
                      </a:endParaRPr>
                    </a:p>
                    <a:p>
                      <a:pPr marL="20955" marR="137160">
                        <a:lnSpc>
                          <a:spcPts val="1200"/>
                        </a:lnSpc>
                      </a:pPr>
                      <a:r>
                        <a:rPr lang="ja-JP" altLang="en-US" sz="1000" spc="5" dirty="0" smtClean="0">
                          <a:latin typeface="Meiryo UI" panose="020B0604030504040204" pitchFamily="50" charset="-128"/>
                          <a:ea typeface="Meiryo UI" panose="020B0604030504040204" pitchFamily="50" charset="-128"/>
                          <a:cs typeface="ＭＳ Ｐ明朝"/>
                        </a:rPr>
                        <a:t>　</a:t>
                      </a:r>
                      <a:r>
                        <a:rPr sz="1000" spc="5" dirty="0" err="1" smtClean="0">
                          <a:latin typeface="Meiryo UI" panose="020B0604030504040204" pitchFamily="50" charset="-128"/>
                          <a:ea typeface="Meiryo UI" panose="020B0604030504040204" pitchFamily="50" charset="-128"/>
                          <a:cs typeface="ＭＳ Ｐ明朝"/>
                        </a:rPr>
                        <a:t>出</a:t>
                      </a:r>
                      <a:r>
                        <a:rPr sz="1000" dirty="0" err="1" smtClean="0">
                          <a:latin typeface="Meiryo UI" panose="020B0604030504040204" pitchFamily="50" charset="-128"/>
                          <a:ea typeface="Meiryo UI" panose="020B0604030504040204" pitchFamily="50" charset="-128"/>
                          <a:cs typeface="ＭＳ Ｐ明朝"/>
                        </a:rPr>
                        <a:t>入</a:t>
                      </a:r>
                      <a:r>
                        <a:rPr sz="1000" spc="-15" dirty="0" err="1" smtClean="0">
                          <a:latin typeface="Meiryo UI" panose="020B0604030504040204" pitchFamily="50" charset="-128"/>
                          <a:ea typeface="Meiryo UI" panose="020B0604030504040204" pitchFamily="50" charset="-128"/>
                          <a:cs typeface="ＭＳ Ｐ明朝"/>
                        </a:rPr>
                        <a:t>り</a:t>
                      </a:r>
                      <a:r>
                        <a:rPr sz="1000" dirty="0" err="1" smtClean="0">
                          <a:latin typeface="Meiryo UI" panose="020B0604030504040204" pitchFamily="50" charset="-128"/>
                          <a:ea typeface="Meiryo UI" panose="020B0604030504040204" pitchFamily="50" charset="-128"/>
                          <a:cs typeface="ＭＳ Ｐ明朝"/>
                        </a:rPr>
                        <a:t>口</a:t>
                      </a:r>
                      <a:r>
                        <a:rPr sz="1000" spc="5" dirty="0" err="1" smtClean="0">
                          <a:latin typeface="Meiryo UI" panose="020B0604030504040204" pitchFamily="50" charset="-128"/>
                          <a:ea typeface="Meiryo UI" panose="020B0604030504040204" pitchFamily="50" charset="-128"/>
                          <a:cs typeface="ＭＳ Ｐ明朝"/>
                        </a:rPr>
                        <a:t>等</a:t>
                      </a:r>
                      <a:r>
                        <a:rPr sz="1000" spc="-10" dirty="0" err="1" smtClean="0">
                          <a:latin typeface="Meiryo UI" panose="020B0604030504040204" pitchFamily="50" charset="-128"/>
                          <a:ea typeface="Meiryo UI" panose="020B0604030504040204" pitchFamily="50" charset="-128"/>
                          <a:cs typeface="ＭＳ Ｐ明朝"/>
                        </a:rPr>
                        <a:t>が</a:t>
                      </a:r>
                      <a:r>
                        <a:rPr sz="1000" spc="5" dirty="0" err="1" smtClean="0">
                          <a:latin typeface="Meiryo UI" panose="020B0604030504040204" pitchFamily="50" charset="-128"/>
                          <a:ea typeface="Meiryo UI" panose="020B0604030504040204" pitchFamily="50" charset="-128"/>
                          <a:cs typeface="ＭＳ Ｐ明朝"/>
                        </a:rPr>
                        <a:t>破損</a:t>
                      </a:r>
                      <a:r>
                        <a:rPr sz="1000" dirty="0" err="1" smtClean="0">
                          <a:latin typeface="Meiryo UI" panose="020B0604030504040204" pitchFamily="50" charset="-128"/>
                          <a:ea typeface="Meiryo UI" panose="020B0604030504040204" pitchFamily="50" charset="-128"/>
                          <a:cs typeface="ＭＳ Ｐ明朝"/>
                        </a:rPr>
                        <a:t>す</a:t>
                      </a:r>
                      <a:r>
                        <a:rPr sz="1000" spc="20" dirty="0" err="1" smtClean="0">
                          <a:latin typeface="Meiryo UI" panose="020B0604030504040204" pitchFamily="50" charset="-128"/>
                          <a:ea typeface="Meiryo UI" panose="020B0604030504040204" pitchFamily="50" charset="-128"/>
                          <a:cs typeface="ＭＳ Ｐ明朝"/>
                        </a:rPr>
                        <a:t>る</a:t>
                      </a:r>
                      <a:r>
                        <a:rPr sz="1000" spc="-15" dirty="0" err="1" smtClean="0">
                          <a:latin typeface="Meiryo UI" panose="020B0604030504040204" pitchFamily="50" charset="-128"/>
                          <a:ea typeface="Meiryo UI" panose="020B0604030504040204" pitchFamily="50" charset="-128"/>
                          <a:cs typeface="ＭＳ Ｐ明朝"/>
                        </a:rPr>
                        <a:t>と</a:t>
                      </a:r>
                      <a:r>
                        <a:rPr sz="1000" spc="5" dirty="0" err="1" smtClean="0">
                          <a:latin typeface="Meiryo UI" panose="020B0604030504040204" pitchFamily="50" charset="-128"/>
                          <a:ea typeface="Meiryo UI" panose="020B0604030504040204" pitchFamily="50" charset="-128"/>
                          <a:cs typeface="ＭＳ Ｐ明朝"/>
                        </a:rPr>
                        <a:t>風</a:t>
                      </a:r>
                      <a:r>
                        <a:rPr sz="1000" spc="-10" dirty="0" err="1" smtClean="0">
                          <a:latin typeface="Meiryo UI" panose="020B0604030504040204" pitchFamily="50" charset="-128"/>
                          <a:ea typeface="Meiryo UI" panose="020B0604030504040204" pitchFamily="50" charset="-128"/>
                          <a:cs typeface="ＭＳ Ｐ明朝"/>
                        </a:rPr>
                        <a:t>が</a:t>
                      </a:r>
                      <a:r>
                        <a:rPr sz="1000" spc="5" dirty="0" err="1" smtClean="0">
                          <a:latin typeface="Meiryo UI" panose="020B0604030504040204" pitchFamily="50" charset="-128"/>
                          <a:ea typeface="Meiryo UI" panose="020B0604030504040204" pitchFamily="50" charset="-128"/>
                          <a:cs typeface="ＭＳ Ｐ明朝"/>
                        </a:rPr>
                        <a:t>吹</a:t>
                      </a:r>
                      <a:r>
                        <a:rPr sz="1000" spc="20" dirty="0" err="1" smtClean="0">
                          <a:latin typeface="Meiryo UI" panose="020B0604030504040204" pitchFamily="50" charset="-128"/>
                          <a:ea typeface="Meiryo UI" panose="020B0604030504040204" pitchFamily="50" charset="-128"/>
                          <a:cs typeface="ＭＳ Ｐ明朝"/>
                        </a:rPr>
                        <a:t>き</a:t>
                      </a:r>
                      <a:r>
                        <a:rPr sz="1000" dirty="0" err="1" smtClean="0">
                          <a:latin typeface="Meiryo UI" panose="020B0604030504040204" pitchFamily="50" charset="-128"/>
                          <a:ea typeface="Meiryo UI" panose="020B0604030504040204" pitchFamily="50" charset="-128"/>
                          <a:cs typeface="ＭＳ Ｐ明朝"/>
                        </a:rPr>
                        <a:t>込</a:t>
                      </a:r>
                      <a:r>
                        <a:rPr sz="1000" spc="5" dirty="0" err="1" smtClean="0">
                          <a:latin typeface="Meiryo UI" panose="020B0604030504040204" pitchFamily="50" charset="-128"/>
                          <a:ea typeface="Meiryo UI" panose="020B0604030504040204" pitchFamily="50" charset="-128"/>
                          <a:cs typeface="ＭＳ Ｐ明朝"/>
                        </a:rPr>
                        <a:t>み</a:t>
                      </a:r>
                      <a:r>
                        <a:rPr sz="1000" spc="30" dirty="0" err="1">
                          <a:latin typeface="Meiryo UI" panose="020B0604030504040204" pitchFamily="50" charset="-128"/>
                          <a:ea typeface="Meiryo UI" panose="020B0604030504040204" pitchFamily="50" charset="-128"/>
                          <a:cs typeface="ＭＳ Ｐ明朝"/>
                        </a:rPr>
                        <a:t>、</a:t>
                      </a:r>
                      <a:r>
                        <a:rPr sz="1000" dirty="0" err="1" smtClean="0">
                          <a:latin typeface="Meiryo UI" panose="020B0604030504040204" pitchFamily="50" charset="-128"/>
                          <a:ea typeface="Meiryo UI" panose="020B0604030504040204" pitchFamily="50" charset="-128"/>
                          <a:cs typeface="ＭＳ Ｐ明朝"/>
                        </a:rPr>
                        <a:t>被</a:t>
                      </a:r>
                      <a:r>
                        <a:rPr sz="1000" spc="20" dirty="0" err="1" smtClean="0">
                          <a:latin typeface="Meiryo UI" panose="020B0604030504040204" pitchFamily="50" charset="-128"/>
                          <a:ea typeface="Meiryo UI" panose="020B0604030504040204" pitchFamily="50" charset="-128"/>
                          <a:cs typeface="ＭＳ Ｐ明朝"/>
                        </a:rPr>
                        <a:t>害</a:t>
                      </a:r>
                      <a:r>
                        <a:rPr sz="1000" spc="5" dirty="0" err="1" smtClean="0">
                          <a:latin typeface="Meiryo UI" panose="020B0604030504040204" pitchFamily="50" charset="-128"/>
                          <a:ea typeface="Meiryo UI" panose="020B0604030504040204" pitchFamily="50" charset="-128"/>
                          <a:cs typeface="ＭＳ Ｐ明朝"/>
                        </a:rPr>
                        <a:t>が</a:t>
                      </a:r>
                      <a:r>
                        <a:rPr sz="1000" spc="20" dirty="0" err="1" smtClean="0">
                          <a:latin typeface="Meiryo UI" panose="020B0604030504040204" pitchFamily="50" charset="-128"/>
                          <a:ea typeface="Meiryo UI" panose="020B0604030504040204" pitchFamily="50" charset="-128"/>
                          <a:cs typeface="ＭＳ Ｐ明朝"/>
                        </a:rPr>
                        <a:t>大</a:t>
                      </a:r>
                      <a:r>
                        <a:rPr sz="1000" spc="30" dirty="0" err="1" smtClean="0">
                          <a:latin typeface="Meiryo UI" panose="020B0604030504040204" pitchFamily="50" charset="-128"/>
                          <a:ea typeface="Meiryo UI" panose="020B0604030504040204" pitchFamily="50" charset="-128"/>
                          <a:cs typeface="ＭＳ Ｐ明朝"/>
                        </a:rPr>
                        <a:t>き</a:t>
                      </a:r>
                      <a:r>
                        <a:rPr sz="1000" spc="-15" dirty="0" err="1" smtClean="0">
                          <a:latin typeface="Meiryo UI" panose="020B0604030504040204" pitchFamily="50" charset="-128"/>
                          <a:ea typeface="Meiryo UI" panose="020B0604030504040204" pitchFamily="50" charset="-128"/>
                          <a:cs typeface="ＭＳ Ｐ明朝"/>
                        </a:rPr>
                        <a:t>く</a:t>
                      </a:r>
                      <a:r>
                        <a:rPr lang="ja-JP" altLang="en-US" sz="1000" spc="-15" dirty="0" smtClean="0">
                          <a:latin typeface="Meiryo UI" panose="020B0604030504040204" pitchFamily="50" charset="-128"/>
                          <a:ea typeface="Meiryo UI" panose="020B0604030504040204" pitchFamily="50" charset="-128"/>
                          <a:cs typeface="ＭＳ Ｐ明朝"/>
                        </a:rPr>
                        <a:t>　　　　</a:t>
                      </a:r>
                      <a:endParaRPr lang="en-US" altLang="ja-JP" sz="1000" spc="-15" dirty="0" smtClean="0">
                        <a:latin typeface="Meiryo UI" panose="020B0604030504040204" pitchFamily="50" charset="-128"/>
                        <a:ea typeface="Meiryo UI" panose="020B0604030504040204" pitchFamily="50" charset="-128"/>
                        <a:cs typeface="ＭＳ Ｐ明朝"/>
                      </a:endParaRPr>
                    </a:p>
                    <a:p>
                      <a:pPr marL="20955" marR="137160">
                        <a:lnSpc>
                          <a:spcPts val="1200"/>
                        </a:lnSpc>
                      </a:pPr>
                      <a:r>
                        <a:rPr lang="ja-JP" altLang="en-US" sz="1000" spc="-15" dirty="0" smtClean="0">
                          <a:latin typeface="Meiryo UI" panose="020B0604030504040204" pitchFamily="50" charset="-128"/>
                          <a:ea typeface="Meiryo UI" panose="020B0604030504040204" pitchFamily="50" charset="-128"/>
                          <a:cs typeface="ＭＳ Ｐ明朝"/>
                        </a:rPr>
                        <a:t>　</a:t>
                      </a:r>
                      <a:r>
                        <a:rPr sz="1000" spc="-15" dirty="0" err="1" smtClean="0">
                          <a:latin typeface="Meiryo UI" panose="020B0604030504040204" pitchFamily="50" charset="-128"/>
                          <a:ea typeface="Meiryo UI" panose="020B0604030504040204" pitchFamily="50" charset="-128"/>
                          <a:cs typeface="ＭＳ Ｐ明朝"/>
                        </a:rPr>
                        <a:t>な</a:t>
                      </a:r>
                      <a:r>
                        <a:rPr sz="1000" spc="30" dirty="0" err="1" smtClean="0">
                          <a:latin typeface="Meiryo UI" panose="020B0604030504040204" pitchFamily="50" charset="-128"/>
                          <a:ea typeface="Meiryo UI" panose="020B0604030504040204" pitchFamily="50" charset="-128"/>
                          <a:cs typeface="ＭＳ Ｐ明朝"/>
                        </a:rPr>
                        <a:t>る</a:t>
                      </a:r>
                      <a:r>
                        <a:rPr lang="en-US" altLang="ja-JP" sz="1000" spc="10" dirty="0" smtClean="0">
                          <a:latin typeface="Meiryo UI" panose="020B0604030504040204" pitchFamily="50" charset="-128"/>
                          <a:ea typeface="Meiryo UI" panose="020B0604030504040204" pitchFamily="50" charset="-128"/>
                          <a:cs typeface="ＭＳ Ｐ明朝"/>
                        </a:rPr>
                        <a:t>｡</a:t>
                      </a:r>
                      <a:endParaRPr sz="1000" dirty="0">
                        <a:latin typeface="Meiryo UI" panose="020B0604030504040204" pitchFamily="50" charset="-128"/>
                        <a:ea typeface="Meiryo UI" panose="020B0604030504040204" pitchFamily="50" charset="-128"/>
                        <a:cs typeface="ＭＳ Ｐ明朝"/>
                      </a:endParaRPr>
                    </a:p>
                  </a:txBody>
                  <a:tcPr marL="0" marR="0" marT="90170" marB="0">
                    <a:lnL w="12700">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solidFill>
                      <a:schemeClr val="bg1"/>
                    </a:solidFill>
                  </a:tcPr>
                </a:tc>
                <a:extLst>
                  <a:ext uri="{0D108BD9-81ED-4DB2-BD59-A6C34878D82A}">
                    <a16:rowId xmlns:a16="http://schemas.microsoft.com/office/drawing/2014/main" val="10002"/>
                  </a:ext>
                </a:extLst>
              </a:tr>
              <a:tr h="706907">
                <a:tc vMerge="1">
                  <a:txBody>
                    <a:bodyPr/>
                    <a:lstStyle/>
                    <a:p>
                      <a:endParaRPr/>
                    </a:p>
                  </a:txBody>
                  <a:tcPr marL="0" marR="0" marT="0" marB="0">
                    <a:lnL w="9525">
                      <a:solidFill>
                        <a:srgbClr val="000000"/>
                      </a:solidFill>
                      <a:prstDash val="solid"/>
                    </a:lnL>
                    <a:lnR w="9525">
                      <a:solidFill>
                        <a:srgbClr val="000000"/>
                      </a:solidFill>
                      <a:prstDash val="solid"/>
                    </a:lnR>
                    <a:lnT w="19050">
                      <a:solidFill>
                        <a:srgbClr val="000000"/>
                      </a:solidFill>
                      <a:prstDash val="solid"/>
                    </a:lnT>
                    <a:lnB w="19050">
                      <a:solidFill>
                        <a:srgbClr val="000000"/>
                      </a:solidFill>
                      <a:prstDash val="solid"/>
                    </a:lnB>
                    <a:solidFill>
                      <a:srgbClr val="CCFFFF"/>
                    </a:solidFill>
                  </a:tcPr>
                </a:tc>
                <a:tc>
                  <a:txBody>
                    <a:bodyPr/>
                    <a:lstStyle/>
                    <a:p>
                      <a:pPr>
                        <a:lnSpc>
                          <a:spcPct val="100000"/>
                        </a:lnSpc>
                      </a:pPr>
                      <a:endParaRPr sz="1000" dirty="0">
                        <a:latin typeface="Meiryo UI" panose="020B0604030504040204" pitchFamily="50" charset="-128"/>
                        <a:ea typeface="Meiryo UI" panose="020B0604030504040204" pitchFamily="50" charset="-128"/>
                        <a:cs typeface="Times New Roman"/>
                      </a:endParaRPr>
                    </a:p>
                    <a:p>
                      <a:pPr>
                        <a:lnSpc>
                          <a:spcPct val="100000"/>
                        </a:lnSpc>
                        <a:spcBef>
                          <a:spcPts val="40"/>
                        </a:spcBef>
                      </a:pPr>
                      <a:endParaRPr sz="1000" dirty="0">
                        <a:latin typeface="Meiryo UI" panose="020B0604030504040204" pitchFamily="50" charset="-128"/>
                        <a:ea typeface="Meiryo UI" panose="020B0604030504040204" pitchFamily="50" charset="-128"/>
                        <a:cs typeface="Times New Roman"/>
                      </a:endParaRPr>
                    </a:p>
                    <a:p>
                      <a:pPr marL="3810" algn="ctr">
                        <a:lnSpc>
                          <a:spcPct val="100000"/>
                        </a:lnSpc>
                      </a:pPr>
                      <a:r>
                        <a:rPr sz="1000" dirty="0">
                          <a:latin typeface="Meiryo UI" panose="020B0604030504040204" pitchFamily="50" charset="-128"/>
                          <a:ea typeface="Meiryo UI" panose="020B0604030504040204" pitchFamily="50" charset="-128"/>
                          <a:cs typeface="ＭＳ Ｐゴシック"/>
                        </a:rPr>
                        <a:t>3</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chemeClr val="accent1">
                        <a:lumMod val="20000"/>
                        <a:lumOff val="80000"/>
                      </a:schemeClr>
                    </a:solidFill>
                  </a:tcPr>
                </a:tc>
                <a:tc>
                  <a:txBody>
                    <a:bodyPr/>
                    <a:lstStyle/>
                    <a:p>
                      <a:pPr marL="21590" marR="90170" indent="84455">
                        <a:lnSpc>
                          <a:spcPct val="101400"/>
                        </a:lnSpc>
                      </a:pPr>
                      <a:endParaRPr lang="en-US" sz="1000" spc="0" dirty="0" smtClean="0">
                        <a:latin typeface="Meiryo UI" panose="020B0604030504040204" pitchFamily="50" charset="-128"/>
                        <a:ea typeface="Meiryo UI" panose="020B0604030504040204" pitchFamily="50" charset="-128"/>
                        <a:cs typeface="Times New Roman"/>
                      </a:endParaRPr>
                    </a:p>
                    <a:p>
                      <a:pPr marL="21590" marR="90170" indent="84455">
                        <a:lnSpc>
                          <a:spcPct val="101400"/>
                        </a:lnSpc>
                      </a:pPr>
                      <a:r>
                        <a:rPr sz="1000" spc="5" dirty="0" err="1" smtClean="0">
                          <a:latin typeface="Meiryo UI" panose="020B0604030504040204" pitchFamily="50" charset="-128"/>
                          <a:ea typeface="Meiryo UI" panose="020B0604030504040204" pitchFamily="50" charset="-128"/>
                          <a:cs typeface="ＭＳ Ｐゴシック"/>
                        </a:rPr>
                        <a:t>風</a:t>
                      </a:r>
                      <a:r>
                        <a:rPr sz="1000" dirty="0" err="1" smtClean="0">
                          <a:latin typeface="Meiryo UI" panose="020B0604030504040204" pitchFamily="50" charset="-128"/>
                          <a:ea typeface="Meiryo UI" panose="020B0604030504040204" pitchFamily="50" charset="-128"/>
                          <a:cs typeface="ＭＳ Ｐゴシック"/>
                        </a:rPr>
                        <a:t>が</a:t>
                      </a:r>
                      <a:r>
                        <a:rPr sz="1000" spc="5" dirty="0" err="1" smtClean="0">
                          <a:latin typeface="Meiryo UI" panose="020B0604030504040204" pitchFamily="50" charset="-128"/>
                          <a:ea typeface="Meiryo UI" panose="020B0604030504040204" pitchFamily="50" charset="-128"/>
                          <a:cs typeface="ＭＳ Ｐゴシック"/>
                        </a:rPr>
                        <a:t>吹</a:t>
                      </a:r>
                      <a:r>
                        <a:rPr sz="1000" spc="35" dirty="0" err="1" smtClean="0">
                          <a:latin typeface="Meiryo UI" panose="020B0604030504040204" pitchFamily="50" charset="-128"/>
                          <a:ea typeface="Meiryo UI" panose="020B0604030504040204" pitchFamily="50" charset="-128"/>
                          <a:cs typeface="ＭＳ Ｐゴシック"/>
                        </a:rPr>
                        <a:t>き</a:t>
                      </a:r>
                      <a:r>
                        <a:rPr sz="1000" spc="5" dirty="0" err="1" smtClean="0">
                          <a:latin typeface="Meiryo UI" panose="020B0604030504040204" pitchFamily="50" charset="-128"/>
                          <a:ea typeface="Meiryo UI" panose="020B0604030504040204" pitchFamily="50" charset="-128"/>
                          <a:cs typeface="ＭＳ Ｐゴシック"/>
                        </a:rPr>
                        <a:t>込</a:t>
                      </a:r>
                      <a:r>
                        <a:rPr sz="1000" spc="20" dirty="0" err="1" smtClean="0">
                          <a:latin typeface="Meiryo UI" panose="020B0604030504040204" pitchFamily="50" charset="-128"/>
                          <a:ea typeface="Meiryo UI" panose="020B0604030504040204" pitchFamily="50" charset="-128"/>
                          <a:cs typeface="ＭＳ Ｐゴシック"/>
                        </a:rPr>
                        <a:t>こむこ</a:t>
                      </a:r>
                      <a:r>
                        <a:rPr sz="1000" spc="-15" dirty="0" err="1" smtClean="0">
                          <a:latin typeface="Meiryo UI" panose="020B0604030504040204" pitchFamily="50" charset="-128"/>
                          <a:ea typeface="Meiryo UI" panose="020B0604030504040204" pitchFamily="50" charset="-128"/>
                          <a:cs typeface="ＭＳ Ｐゴシック"/>
                        </a:rPr>
                        <a:t>と</a:t>
                      </a:r>
                      <a:r>
                        <a:rPr sz="1000" spc="5" dirty="0" err="1" smtClean="0">
                          <a:latin typeface="Meiryo UI" panose="020B0604030504040204" pitchFamily="50" charset="-128"/>
                          <a:ea typeface="Meiryo UI" panose="020B0604030504040204" pitchFamily="50" charset="-128"/>
                          <a:cs typeface="ＭＳ Ｐゴシック"/>
                        </a:rPr>
                        <a:t>が</a:t>
                      </a:r>
                      <a:r>
                        <a:rPr sz="1000" dirty="0" err="1" smtClean="0">
                          <a:latin typeface="Meiryo UI" panose="020B0604030504040204" pitchFamily="50" charset="-128"/>
                          <a:ea typeface="Meiryo UI" panose="020B0604030504040204" pitchFamily="50" charset="-128"/>
                          <a:cs typeface="ＭＳ Ｐゴシック"/>
                        </a:rPr>
                        <a:t>予</a:t>
                      </a:r>
                      <a:r>
                        <a:rPr sz="1000" spc="5" dirty="0" err="1" smtClean="0">
                          <a:latin typeface="Meiryo UI" panose="020B0604030504040204" pitchFamily="50" charset="-128"/>
                          <a:ea typeface="Meiryo UI" panose="020B0604030504040204" pitchFamily="50" charset="-128"/>
                          <a:cs typeface="ＭＳ Ｐゴシック"/>
                        </a:rPr>
                        <a:t>想</a:t>
                      </a:r>
                      <a:r>
                        <a:rPr sz="1000" spc="-15" dirty="0" err="1" smtClean="0">
                          <a:latin typeface="Meiryo UI" panose="020B0604030504040204" pitchFamily="50" charset="-128"/>
                          <a:ea typeface="Meiryo UI" panose="020B0604030504040204" pitchFamily="50" charset="-128"/>
                          <a:cs typeface="ＭＳ Ｐゴシック"/>
                        </a:rPr>
                        <a:t>さ</a:t>
                      </a:r>
                      <a:r>
                        <a:rPr sz="1000" spc="5" dirty="0" err="1" smtClean="0">
                          <a:latin typeface="Meiryo UI" panose="020B0604030504040204" pitchFamily="50" charset="-128"/>
                          <a:ea typeface="Meiryo UI" panose="020B0604030504040204" pitchFamily="50" charset="-128"/>
                          <a:cs typeface="ＭＳ Ｐゴシック"/>
                        </a:rPr>
                        <a:t>れ</a:t>
                      </a:r>
                      <a:r>
                        <a:rPr sz="1000" spc="15" dirty="0" err="1" smtClean="0">
                          <a:latin typeface="Meiryo UI" panose="020B0604030504040204" pitchFamily="50" charset="-128"/>
                          <a:ea typeface="Meiryo UI" panose="020B0604030504040204" pitchFamily="50" charset="-128"/>
                          <a:cs typeface="ＭＳ Ｐゴシック"/>
                        </a:rPr>
                        <a:t>る</a:t>
                      </a:r>
                      <a:r>
                        <a:rPr sz="1000" dirty="0" err="1">
                          <a:latin typeface="Meiryo UI" panose="020B0604030504040204" pitchFamily="50" charset="-128"/>
                          <a:ea typeface="Meiryo UI" panose="020B0604030504040204" pitchFamily="50" charset="-128"/>
                          <a:cs typeface="ＭＳ Ｐゴシック"/>
                        </a:rPr>
                        <a:t>「</a:t>
                      </a:r>
                      <a:r>
                        <a:rPr sz="1000" dirty="0" err="1" smtClean="0">
                          <a:latin typeface="Meiryo UI" panose="020B0604030504040204" pitchFamily="50" charset="-128"/>
                          <a:ea typeface="Meiryo UI" panose="020B0604030504040204" pitchFamily="50" charset="-128"/>
                          <a:cs typeface="ＭＳ Ｐゴシック"/>
                        </a:rPr>
                        <a:t>隙</a:t>
                      </a:r>
                      <a:r>
                        <a:rPr sz="1000" spc="15" dirty="0" err="1" smtClean="0">
                          <a:latin typeface="Meiryo UI" panose="020B0604030504040204" pitchFamily="50" charset="-128"/>
                          <a:ea typeface="Meiryo UI" panose="020B0604030504040204" pitchFamily="50" charset="-128"/>
                          <a:cs typeface="ＭＳ Ｐゴシック"/>
                        </a:rPr>
                        <a:t>間</a:t>
                      </a:r>
                      <a:r>
                        <a:rPr sz="1000" spc="5" dirty="0" err="1">
                          <a:latin typeface="Meiryo UI" panose="020B0604030504040204" pitchFamily="50" charset="-128"/>
                          <a:ea typeface="Meiryo UI" panose="020B0604030504040204" pitchFamily="50" charset="-128"/>
                          <a:cs typeface="ＭＳ Ｐゴシック"/>
                        </a:rPr>
                        <a:t>」</a:t>
                      </a:r>
                      <a:r>
                        <a:rPr sz="1000" spc="20" dirty="0" err="1">
                          <a:latin typeface="Meiryo UI" panose="020B0604030504040204" pitchFamily="50" charset="-128"/>
                          <a:ea typeface="Meiryo UI" panose="020B0604030504040204" pitchFamily="50" charset="-128"/>
                          <a:cs typeface="ＭＳ Ｐゴシック"/>
                        </a:rPr>
                        <a:t>は</a:t>
                      </a:r>
                      <a:r>
                        <a:rPr sz="1000" spc="40" dirty="0" smtClean="0">
                          <a:latin typeface="Meiryo UI" panose="020B0604030504040204" pitchFamily="50" charset="-128"/>
                          <a:ea typeface="Meiryo UI" panose="020B0604030504040204" pitchFamily="50" charset="-128"/>
                          <a:cs typeface="ＭＳ Ｐゴシック"/>
                        </a:rPr>
                        <a:t>、</a:t>
                      </a:r>
                      <a:r>
                        <a:rPr lang="ja-JP" altLang="en-US" sz="1000" spc="40" dirty="0" smtClean="0">
                          <a:latin typeface="Meiryo UI" panose="020B0604030504040204" pitchFamily="50" charset="-128"/>
                          <a:ea typeface="Meiryo UI" panose="020B0604030504040204" pitchFamily="50" charset="-128"/>
                          <a:cs typeface="ＭＳ Ｐゴシック"/>
                        </a:rPr>
                        <a:t>全て</a:t>
                      </a:r>
                      <a:endParaRPr lang="en-US" altLang="ja-JP" sz="1000" spc="40" dirty="0" smtClean="0">
                        <a:latin typeface="Meiryo UI" panose="020B0604030504040204" pitchFamily="50" charset="-128"/>
                        <a:ea typeface="Meiryo UI" panose="020B0604030504040204" pitchFamily="50" charset="-128"/>
                        <a:cs typeface="ＭＳ Ｐゴシック"/>
                      </a:endParaRPr>
                    </a:p>
                    <a:p>
                      <a:pPr marL="21590" marR="90170" indent="84455">
                        <a:lnSpc>
                          <a:spcPct val="101400"/>
                        </a:lnSpc>
                      </a:pPr>
                      <a:r>
                        <a:rPr sz="1000" spc="20" dirty="0" err="1" smtClean="0">
                          <a:latin typeface="Meiryo UI" panose="020B0604030504040204" pitchFamily="50" charset="-128"/>
                          <a:ea typeface="Meiryo UI" panose="020B0604030504040204" pitchFamily="50" charset="-128"/>
                          <a:cs typeface="ＭＳ Ｐゴシック"/>
                        </a:rPr>
                        <a:t>ふ</a:t>
                      </a:r>
                      <a:r>
                        <a:rPr sz="1000" spc="-10" dirty="0" err="1" smtClean="0">
                          <a:latin typeface="Meiryo UI" panose="020B0604030504040204" pitchFamily="50" charset="-128"/>
                          <a:ea typeface="Meiryo UI" panose="020B0604030504040204" pitchFamily="50" charset="-128"/>
                          <a:cs typeface="ＭＳ Ｐゴシック"/>
                        </a:rPr>
                        <a:t>さ</a:t>
                      </a:r>
                      <a:r>
                        <a:rPr sz="1000" spc="15" dirty="0" err="1" smtClean="0">
                          <a:latin typeface="Meiryo UI" panose="020B0604030504040204" pitchFamily="50" charset="-128"/>
                          <a:ea typeface="Meiryo UI" panose="020B0604030504040204" pitchFamily="50" charset="-128"/>
                          <a:cs typeface="ＭＳ Ｐゴシック"/>
                        </a:rPr>
                        <a:t>い</a:t>
                      </a:r>
                      <a:r>
                        <a:rPr sz="1000" spc="-15" dirty="0" err="1" smtClean="0">
                          <a:latin typeface="Meiryo UI" panose="020B0604030504040204" pitchFamily="50" charset="-128"/>
                          <a:ea typeface="Meiryo UI" panose="020B0604030504040204" pitchFamily="50" charset="-128"/>
                          <a:cs typeface="ＭＳ Ｐゴシック"/>
                        </a:rPr>
                        <a:t>で</a:t>
                      </a:r>
                      <a:r>
                        <a:rPr sz="1000" spc="15" dirty="0" err="1" smtClean="0">
                          <a:latin typeface="Meiryo UI" panose="020B0604030504040204" pitchFamily="50" charset="-128"/>
                          <a:ea typeface="Meiryo UI" panose="020B0604030504040204" pitchFamily="50" charset="-128"/>
                          <a:cs typeface="ＭＳ Ｐゴシック"/>
                        </a:rPr>
                        <a:t>あ</a:t>
                      </a:r>
                      <a:r>
                        <a:rPr sz="1000" spc="25" dirty="0" err="1" smtClean="0">
                          <a:latin typeface="Meiryo UI" panose="020B0604030504040204" pitchFamily="50" charset="-128"/>
                          <a:ea typeface="Meiryo UI" panose="020B0604030504040204" pitchFamily="50" charset="-128"/>
                          <a:cs typeface="ＭＳ Ｐゴシック"/>
                        </a:rPr>
                        <a:t>る</a:t>
                      </a:r>
                      <a:r>
                        <a:rPr sz="1000" spc="15" dirty="0" err="1" smtClean="0">
                          <a:latin typeface="Meiryo UI" panose="020B0604030504040204" pitchFamily="50" charset="-128"/>
                          <a:ea typeface="Meiryo UI" panose="020B0604030504040204" pitchFamily="50" charset="-128"/>
                          <a:cs typeface="ＭＳ Ｐゴシック"/>
                        </a:rPr>
                        <a:t>か</a:t>
                      </a:r>
                      <a:r>
                        <a:rPr sz="1000" spc="15" dirty="0" smtClean="0">
                          <a:latin typeface="Meiryo UI" panose="020B0604030504040204" pitchFamily="50" charset="-128"/>
                          <a:ea typeface="Meiryo UI" panose="020B0604030504040204" pitchFamily="50" charset="-128"/>
                          <a:cs typeface="ＭＳ Ｐゴシック"/>
                        </a:rPr>
                        <a:t>？</a:t>
                      </a:r>
                      <a:r>
                        <a:rPr lang="ja-JP" altLang="en-US" sz="1000" spc="15" dirty="0" smtClean="0">
                          <a:latin typeface="Meiryo UI" panose="020B0604030504040204" pitchFamily="50" charset="-128"/>
                          <a:ea typeface="Meiryo UI" panose="020B0604030504040204" pitchFamily="50" charset="-128"/>
                          <a:cs typeface="ＭＳ Ｐゴシック"/>
                        </a:rPr>
                        <a:t>巻き上げ部を固定しているか？</a:t>
                      </a:r>
                      <a:endParaRPr sz="1000" dirty="0">
                        <a:latin typeface="Meiryo UI" panose="020B0604030504040204" pitchFamily="50" charset="-128"/>
                        <a:ea typeface="Meiryo UI" panose="020B0604030504040204" pitchFamily="50" charset="-128"/>
                        <a:cs typeface="ＭＳ Ｐゴシック"/>
                      </a:endParaRPr>
                    </a:p>
                    <a:p>
                      <a:pPr marL="21590">
                        <a:lnSpc>
                          <a:spcPct val="100000"/>
                        </a:lnSpc>
                        <a:spcBef>
                          <a:spcPts val="10"/>
                        </a:spcBef>
                      </a:pPr>
                      <a:r>
                        <a:rPr sz="1000" b="1" spc="65" dirty="0">
                          <a:solidFill>
                            <a:srgbClr val="0000FF"/>
                          </a:solidFill>
                          <a:latin typeface="Meiryo UI" panose="020B0604030504040204" pitchFamily="50" charset="-128"/>
                          <a:ea typeface="Meiryo UI" panose="020B0604030504040204" pitchFamily="50" charset="-128"/>
                          <a:cs typeface="ＭＳ Ｐゴシック"/>
                        </a:rPr>
                        <a:t>（</a:t>
                      </a:r>
                      <a:r>
                        <a:rPr sz="1000" b="1" spc="80" dirty="0">
                          <a:solidFill>
                            <a:srgbClr val="0000FF"/>
                          </a:solidFill>
                          <a:latin typeface="Meiryo UI" panose="020B0604030504040204" pitchFamily="50" charset="-128"/>
                          <a:ea typeface="Meiryo UI" panose="020B0604030504040204" pitchFamily="50" charset="-128"/>
                          <a:cs typeface="ＭＳ Ｐゴシック"/>
                        </a:rPr>
                        <a:t>天窓</a:t>
                      </a:r>
                      <a:r>
                        <a:rPr sz="1000" b="1" spc="95" dirty="0">
                          <a:solidFill>
                            <a:srgbClr val="0000FF"/>
                          </a:solidFill>
                          <a:latin typeface="Meiryo UI" panose="020B0604030504040204" pitchFamily="50" charset="-128"/>
                          <a:ea typeface="Meiryo UI" panose="020B0604030504040204" pitchFamily="50" charset="-128"/>
                          <a:cs typeface="ＭＳ Ｐゴシック"/>
                        </a:rPr>
                        <a:t>、</a:t>
                      </a:r>
                      <a:r>
                        <a:rPr sz="1000" b="1" spc="80" dirty="0">
                          <a:solidFill>
                            <a:srgbClr val="0000FF"/>
                          </a:solidFill>
                          <a:latin typeface="Meiryo UI" panose="020B0604030504040204" pitchFamily="50" charset="-128"/>
                          <a:ea typeface="Meiryo UI" panose="020B0604030504040204" pitchFamily="50" charset="-128"/>
                          <a:cs typeface="ＭＳ Ｐゴシック"/>
                        </a:rPr>
                        <a:t>サ</a:t>
                      </a:r>
                      <a:r>
                        <a:rPr sz="1000" b="1" spc="60" dirty="0">
                          <a:solidFill>
                            <a:srgbClr val="0000FF"/>
                          </a:solidFill>
                          <a:latin typeface="Meiryo UI" panose="020B0604030504040204" pitchFamily="50" charset="-128"/>
                          <a:ea typeface="Meiryo UI" panose="020B0604030504040204" pitchFamily="50" charset="-128"/>
                          <a:cs typeface="ＭＳ Ｐゴシック"/>
                        </a:rPr>
                        <a:t>イ</a:t>
                      </a:r>
                      <a:r>
                        <a:rPr sz="1000" b="1" spc="55" dirty="0">
                          <a:solidFill>
                            <a:srgbClr val="0000FF"/>
                          </a:solidFill>
                          <a:latin typeface="Meiryo UI" panose="020B0604030504040204" pitchFamily="50" charset="-128"/>
                          <a:ea typeface="Meiryo UI" panose="020B0604030504040204" pitchFamily="50" charset="-128"/>
                          <a:cs typeface="ＭＳ Ｐゴシック"/>
                        </a:rPr>
                        <a:t>ド</a:t>
                      </a:r>
                      <a:r>
                        <a:rPr sz="1000" b="1" spc="80" dirty="0">
                          <a:solidFill>
                            <a:srgbClr val="0000FF"/>
                          </a:solidFill>
                          <a:latin typeface="Meiryo UI" panose="020B0604030504040204" pitchFamily="50" charset="-128"/>
                          <a:ea typeface="Meiryo UI" panose="020B0604030504040204" pitchFamily="50" charset="-128"/>
                          <a:cs typeface="ＭＳ Ｐゴシック"/>
                        </a:rPr>
                        <a:t>部分</a:t>
                      </a:r>
                      <a:r>
                        <a:rPr sz="1000" b="1" spc="100" dirty="0">
                          <a:solidFill>
                            <a:srgbClr val="0000FF"/>
                          </a:solidFill>
                          <a:latin typeface="Meiryo UI" panose="020B0604030504040204" pitchFamily="50" charset="-128"/>
                          <a:ea typeface="Meiryo UI" panose="020B0604030504040204" pitchFamily="50" charset="-128"/>
                          <a:cs typeface="ＭＳ Ｐゴシック"/>
                        </a:rPr>
                        <a:t>、</a:t>
                      </a:r>
                      <a:r>
                        <a:rPr sz="1000" b="1" spc="75" dirty="0">
                          <a:solidFill>
                            <a:srgbClr val="0000FF"/>
                          </a:solidFill>
                          <a:latin typeface="Meiryo UI" panose="020B0604030504040204" pitchFamily="50" charset="-128"/>
                          <a:ea typeface="Meiryo UI" panose="020B0604030504040204" pitchFamily="50" charset="-128"/>
                          <a:cs typeface="ＭＳ Ｐゴシック"/>
                        </a:rPr>
                        <a:t>出</a:t>
                      </a:r>
                      <a:r>
                        <a:rPr sz="1000" b="1" spc="80" dirty="0">
                          <a:solidFill>
                            <a:srgbClr val="0000FF"/>
                          </a:solidFill>
                          <a:latin typeface="Meiryo UI" panose="020B0604030504040204" pitchFamily="50" charset="-128"/>
                          <a:ea typeface="Meiryo UI" panose="020B0604030504040204" pitchFamily="50" charset="-128"/>
                          <a:cs typeface="ＭＳ Ｐゴシック"/>
                        </a:rPr>
                        <a:t>入</a:t>
                      </a:r>
                      <a:r>
                        <a:rPr sz="1000" b="1" spc="75" dirty="0">
                          <a:solidFill>
                            <a:srgbClr val="0000FF"/>
                          </a:solidFill>
                          <a:latin typeface="Meiryo UI" panose="020B0604030504040204" pitchFamily="50" charset="-128"/>
                          <a:ea typeface="Meiryo UI" panose="020B0604030504040204" pitchFamily="50" charset="-128"/>
                          <a:cs typeface="ＭＳ Ｐゴシック"/>
                        </a:rPr>
                        <a:t>り</a:t>
                      </a:r>
                      <a:r>
                        <a:rPr sz="1000" b="1" spc="80" dirty="0">
                          <a:solidFill>
                            <a:srgbClr val="0000FF"/>
                          </a:solidFill>
                          <a:latin typeface="Meiryo UI" panose="020B0604030504040204" pitchFamily="50" charset="-128"/>
                          <a:ea typeface="Meiryo UI" panose="020B0604030504040204" pitchFamily="50" charset="-128"/>
                          <a:cs typeface="ＭＳ Ｐゴシック"/>
                        </a:rPr>
                        <a:t>口付</a:t>
                      </a:r>
                      <a:r>
                        <a:rPr sz="1000" b="1" spc="75" dirty="0">
                          <a:solidFill>
                            <a:srgbClr val="0000FF"/>
                          </a:solidFill>
                          <a:latin typeface="Meiryo UI" panose="020B0604030504040204" pitchFamily="50" charset="-128"/>
                          <a:ea typeface="Meiryo UI" panose="020B0604030504040204" pitchFamily="50" charset="-128"/>
                          <a:cs typeface="ＭＳ Ｐゴシック"/>
                        </a:rPr>
                        <a:t>近</a:t>
                      </a:r>
                      <a:r>
                        <a:rPr sz="1000" b="1" dirty="0">
                          <a:solidFill>
                            <a:srgbClr val="0000FF"/>
                          </a:solidFill>
                          <a:latin typeface="Meiryo UI" panose="020B0604030504040204" pitchFamily="50" charset="-128"/>
                          <a:ea typeface="Meiryo UI" panose="020B0604030504040204" pitchFamily="50" charset="-128"/>
                          <a:cs typeface="ＭＳ Ｐゴシック"/>
                        </a:rPr>
                        <a:t>）</a:t>
                      </a:r>
                      <a:endParaRPr sz="1000" dirty="0">
                        <a:latin typeface="Meiryo UI" panose="020B0604030504040204" pitchFamily="50" charset="-128"/>
                        <a:ea typeface="Meiryo UI" panose="020B0604030504040204" pitchFamily="50" charset="-128"/>
                        <a:cs typeface="ＭＳ Ｐゴシック"/>
                      </a:endParaRPr>
                    </a:p>
                  </a:txBody>
                  <a:tcPr marL="0" marR="0" marT="63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chemeClr val="bg1"/>
                    </a:solidFill>
                  </a:tcPr>
                </a:tc>
                <a:tc>
                  <a:txBody>
                    <a:bodyPr/>
                    <a:lstStyle/>
                    <a:p>
                      <a:pPr>
                        <a:lnSpc>
                          <a:spcPct val="100000"/>
                        </a:lnSpc>
                      </a:pPr>
                      <a:endParaRPr sz="1000">
                        <a:latin typeface="Meiryo UI" panose="020B0604030504040204" pitchFamily="50" charset="-128"/>
                        <a:ea typeface="Meiryo UI" panose="020B0604030504040204" pitchFamily="50" charset="-128"/>
                        <a:cs typeface="Times New Roman"/>
                      </a:endParaRPr>
                    </a:p>
                  </a:txBody>
                  <a:tcPr marL="0" marR="0" marT="0" marB="0">
                    <a:lnL w="9525">
                      <a:solidFill>
                        <a:srgbClr val="000000"/>
                      </a:solidFill>
                      <a:prstDash val="solid"/>
                    </a:lnL>
                    <a:lnR w="12700">
                      <a:solidFill>
                        <a:srgbClr val="000000"/>
                      </a:solidFill>
                      <a:prstDash val="solid"/>
                    </a:lnR>
                    <a:lnT w="9525">
                      <a:solidFill>
                        <a:srgbClr val="000000"/>
                      </a:solidFill>
                      <a:prstDash val="solid"/>
                    </a:lnT>
                    <a:lnB w="9525">
                      <a:solidFill>
                        <a:srgbClr val="000000"/>
                      </a:solidFill>
                      <a:prstDash val="solid"/>
                    </a:lnB>
                    <a:solidFill>
                      <a:schemeClr val="bg1"/>
                    </a:solidFill>
                  </a:tcPr>
                </a:tc>
                <a:tc>
                  <a:txBody>
                    <a:bodyPr/>
                    <a:lstStyle/>
                    <a:p>
                      <a:pPr marL="20955" marR="103505" indent="0">
                        <a:lnSpc>
                          <a:spcPts val="800"/>
                        </a:lnSpc>
                        <a:spcBef>
                          <a:spcPts val="560"/>
                        </a:spcBef>
                      </a:pPr>
                      <a:r>
                        <a:rPr lang="ja-JP" altLang="en-US" sz="1000" spc="5" dirty="0" smtClean="0">
                          <a:latin typeface="Meiryo UI" panose="020B0604030504040204" pitchFamily="50" charset="-128"/>
                          <a:ea typeface="Meiryo UI" panose="020B0604030504040204" pitchFamily="50" charset="-128"/>
                          <a:cs typeface="ＭＳ Ｐ明朝"/>
                        </a:rPr>
                        <a:t>　</a:t>
                      </a:r>
                      <a:r>
                        <a:rPr sz="1000" spc="5" dirty="0" err="1" smtClean="0">
                          <a:latin typeface="Meiryo UI" panose="020B0604030504040204" pitchFamily="50" charset="-128"/>
                          <a:ea typeface="Meiryo UI" panose="020B0604030504040204" pitchFamily="50" charset="-128"/>
                          <a:cs typeface="ＭＳ Ｐ明朝"/>
                        </a:rPr>
                        <a:t>風</a:t>
                      </a:r>
                      <a:r>
                        <a:rPr sz="1000" spc="-10" dirty="0" err="1" smtClean="0">
                          <a:latin typeface="Meiryo UI" panose="020B0604030504040204" pitchFamily="50" charset="-128"/>
                          <a:ea typeface="Meiryo UI" panose="020B0604030504040204" pitchFamily="50" charset="-128"/>
                          <a:cs typeface="ＭＳ Ｐ明朝"/>
                        </a:rPr>
                        <a:t>の</a:t>
                      </a:r>
                      <a:r>
                        <a:rPr sz="1000" spc="5" dirty="0" err="1" smtClean="0">
                          <a:latin typeface="Meiryo UI" panose="020B0604030504040204" pitchFamily="50" charset="-128"/>
                          <a:ea typeface="Meiryo UI" panose="020B0604030504040204" pitchFamily="50" charset="-128"/>
                          <a:cs typeface="ＭＳ Ｐ明朝"/>
                        </a:rPr>
                        <a:t>吹</a:t>
                      </a:r>
                      <a:r>
                        <a:rPr sz="1000" spc="20" dirty="0" err="1" smtClean="0">
                          <a:latin typeface="Meiryo UI" panose="020B0604030504040204" pitchFamily="50" charset="-128"/>
                          <a:ea typeface="Meiryo UI" panose="020B0604030504040204" pitchFamily="50" charset="-128"/>
                          <a:cs typeface="ＭＳ Ｐ明朝"/>
                        </a:rPr>
                        <a:t>き</a:t>
                      </a:r>
                      <a:r>
                        <a:rPr sz="1000" dirty="0" err="1" smtClean="0">
                          <a:latin typeface="Meiryo UI" panose="020B0604030504040204" pitchFamily="50" charset="-128"/>
                          <a:ea typeface="Meiryo UI" panose="020B0604030504040204" pitchFamily="50" charset="-128"/>
                          <a:cs typeface="ＭＳ Ｐ明朝"/>
                        </a:rPr>
                        <a:t>込</a:t>
                      </a:r>
                      <a:r>
                        <a:rPr sz="1000" spc="5" dirty="0" err="1" smtClean="0">
                          <a:latin typeface="Meiryo UI" panose="020B0604030504040204" pitchFamily="50" charset="-128"/>
                          <a:ea typeface="Meiryo UI" panose="020B0604030504040204" pitchFamily="50" charset="-128"/>
                          <a:cs typeface="ＭＳ Ｐ明朝"/>
                        </a:rPr>
                        <a:t>み</a:t>
                      </a:r>
                      <a:r>
                        <a:rPr sz="1000" spc="-10" dirty="0" err="1" smtClean="0">
                          <a:latin typeface="Meiryo UI" panose="020B0604030504040204" pitchFamily="50" charset="-128"/>
                          <a:ea typeface="Meiryo UI" panose="020B0604030504040204" pitchFamily="50" charset="-128"/>
                          <a:cs typeface="ＭＳ Ｐ明朝"/>
                        </a:rPr>
                        <a:t>に</a:t>
                      </a:r>
                      <a:r>
                        <a:rPr sz="1000" spc="30" dirty="0" err="1" smtClean="0">
                          <a:latin typeface="Meiryo UI" panose="020B0604030504040204" pitchFamily="50" charset="-128"/>
                          <a:ea typeface="Meiryo UI" panose="020B0604030504040204" pitchFamily="50" charset="-128"/>
                          <a:cs typeface="ＭＳ Ｐ明朝"/>
                        </a:rPr>
                        <a:t>よ</a:t>
                      </a:r>
                      <a:r>
                        <a:rPr sz="1000" spc="-15" dirty="0" err="1" smtClean="0">
                          <a:latin typeface="Meiryo UI" panose="020B0604030504040204" pitchFamily="50" charset="-128"/>
                          <a:ea typeface="Meiryo UI" panose="020B0604030504040204" pitchFamily="50" charset="-128"/>
                          <a:cs typeface="ＭＳ Ｐ明朝"/>
                        </a:rPr>
                        <a:t>り</a:t>
                      </a:r>
                      <a:r>
                        <a:rPr sz="1000" spc="30" dirty="0" err="1">
                          <a:latin typeface="Meiryo UI" panose="020B0604030504040204" pitchFamily="50" charset="-128"/>
                          <a:ea typeface="Meiryo UI" panose="020B0604030504040204" pitchFamily="50" charset="-128"/>
                          <a:cs typeface="ＭＳ Ｐ明朝"/>
                        </a:rPr>
                        <a:t>、</a:t>
                      </a:r>
                      <a:r>
                        <a:rPr sz="1000" dirty="0" err="1">
                          <a:latin typeface="Meiryo UI" panose="020B0604030504040204" pitchFamily="50" charset="-128"/>
                          <a:ea typeface="Meiryo UI" panose="020B0604030504040204" pitchFamily="50" charset="-128"/>
                          <a:cs typeface="ＭＳ Ｐ明朝"/>
                        </a:rPr>
                        <a:t>被</a:t>
                      </a:r>
                      <a:r>
                        <a:rPr sz="1000" spc="5" dirty="0" err="1">
                          <a:latin typeface="Meiryo UI" panose="020B0604030504040204" pitchFamily="50" charset="-128"/>
                          <a:ea typeface="Meiryo UI" panose="020B0604030504040204" pitchFamily="50" charset="-128"/>
                          <a:cs typeface="ＭＳ Ｐ明朝"/>
                        </a:rPr>
                        <a:t>覆</a:t>
                      </a:r>
                      <a:r>
                        <a:rPr sz="1000" dirty="0" err="1">
                          <a:latin typeface="Meiryo UI" panose="020B0604030504040204" pitchFamily="50" charset="-128"/>
                          <a:ea typeface="Meiryo UI" panose="020B0604030504040204" pitchFamily="50" charset="-128"/>
                          <a:cs typeface="ＭＳ Ｐ明朝"/>
                        </a:rPr>
                        <a:t>材</a:t>
                      </a:r>
                      <a:r>
                        <a:rPr sz="1000" spc="-5" dirty="0" err="1">
                          <a:latin typeface="Meiryo UI" panose="020B0604030504040204" pitchFamily="50" charset="-128"/>
                          <a:ea typeface="Meiryo UI" panose="020B0604030504040204" pitchFamily="50" charset="-128"/>
                          <a:cs typeface="ＭＳ Ｐ明朝"/>
                        </a:rPr>
                        <a:t>の</a:t>
                      </a:r>
                      <a:r>
                        <a:rPr sz="1000" dirty="0" err="1">
                          <a:latin typeface="Meiryo UI" panose="020B0604030504040204" pitchFamily="50" charset="-128"/>
                          <a:ea typeface="Meiryo UI" panose="020B0604030504040204" pitchFamily="50" charset="-128"/>
                          <a:cs typeface="ＭＳ Ｐ明朝"/>
                        </a:rPr>
                        <a:t>剥</a:t>
                      </a:r>
                      <a:r>
                        <a:rPr sz="1000" spc="5" dirty="0" err="1">
                          <a:latin typeface="Meiryo UI" panose="020B0604030504040204" pitchFamily="50" charset="-128"/>
                          <a:ea typeface="Meiryo UI" panose="020B0604030504040204" pitchFamily="50" charset="-128"/>
                          <a:cs typeface="ＭＳ Ｐ明朝"/>
                        </a:rPr>
                        <a:t>離</a:t>
                      </a:r>
                      <a:r>
                        <a:rPr sz="1000" spc="30" dirty="0" err="1">
                          <a:latin typeface="Meiryo UI" panose="020B0604030504040204" pitchFamily="50" charset="-128"/>
                          <a:ea typeface="Meiryo UI" panose="020B0604030504040204" pitchFamily="50" charset="-128"/>
                          <a:cs typeface="ＭＳ Ｐ明朝"/>
                        </a:rPr>
                        <a:t>、</a:t>
                      </a:r>
                      <a:r>
                        <a:rPr sz="1000" dirty="0" err="1" smtClean="0">
                          <a:latin typeface="Meiryo UI" panose="020B0604030504040204" pitchFamily="50" charset="-128"/>
                          <a:ea typeface="Meiryo UI" panose="020B0604030504040204" pitchFamily="50" charset="-128"/>
                          <a:cs typeface="ＭＳ Ｐ明朝"/>
                        </a:rPr>
                        <a:t>飛散</a:t>
                      </a:r>
                      <a:r>
                        <a:rPr sz="1000" spc="20" dirty="0" err="1" smtClean="0">
                          <a:latin typeface="Meiryo UI" panose="020B0604030504040204" pitchFamily="50" charset="-128"/>
                          <a:ea typeface="Meiryo UI" panose="020B0604030504040204" pitchFamily="50" charset="-128"/>
                          <a:cs typeface="ＭＳ Ｐ明朝"/>
                        </a:rPr>
                        <a:t>や</a:t>
                      </a:r>
                      <a:r>
                        <a:rPr sz="1000" spc="15" dirty="0" err="1" smtClean="0">
                          <a:latin typeface="Meiryo UI" panose="020B0604030504040204" pitchFamily="50" charset="-128"/>
                          <a:ea typeface="Meiryo UI" panose="020B0604030504040204" pitchFamily="50" charset="-128"/>
                          <a:cs typeface="ＭＳ Ｐ明朝"/>
                        </a:rPr>
                        <a:t>施</a:t>
                      </a:r>
                      <a:r>
                        <a:rPr sz="1000" spc="20" dirty="0" err="1" smtClean="0">
                          <a:latin typeface="Meiryo UI" panose="020B0604030504040204" pitchFamily="50" charset="-128"/>
                          <a:ea typeface="Meiryo UI" panose="020B0604030504040204" pitchFamily="50" charset="-128"/>
                          <a:cs typeface="ＭＳ Ｐ明朝"/>
                        </a:rPr>
                        <a:t>設</a:t>
                      </a:r>
                      <a:r>
                        <a:rPr sz="1000" spc="5" dirty="0" err="1" smtClean="0">
                          <a:latin typeface="Meiryo UI" panose="020B0604030504040204" pitchFamily="50" charset="-128"/>
                          <a:ea typeface="Meiryo UI" panose="020B0604030504040204" pitchFamily="50" charset="-128"/>
                          <a:cs typeface="ＭＳ Ｐ明朝"/>
                        </a:rPr>
                        <a:t>の</a:t>
                      </a:r>
                      <a:r>
                        <a:rPr lang="ja-JP" altLang="en-US" sz="1000" spc="5" dirty="0" smtClean="0">
                          <a:latin typeface="Meiryo UI" panose="020B0604030504040204" pitchFamily="50" charset="-128"/>
                          <a:ea typeface="Meiryo UI" panose="020B0604030504040204" pitchFamily="50" charset="-128"/>
                          <a:cs typeface="ＭＳ Ｐ明朝"/>
                        </a:rPr>
                        <a:t>　　　　</a:t>
                      </a:r>
                      <a:endParaRPr lang="en-US" altLang="ja-JP" sz="1000" spc="5" dirty="0" smtClean="0">
                        <a:latin typeface="Meiryo UI" panose="020B0604030504040204" pitchFamily="50" charset="-128"/>
                        <a:ea typeface="Meiryo UI" panose="020B0604030504040204" pitchFamily="50" charset="-128"/>
                        <a:cs typeface="ＭＳ Ｐ明朝"/>
                      </a:endParaRPr>
                    </a:p>
                    <a:p>
                      <a:pPr marL="20955" marR="103505" indent="0">
                        <a:lnSpc>
                          <a:spcPts val="800"/>
                        </a:lnSpc>
                        <a:spcBef>
                          <a:spcPts val="560"/>
                        </a:spcBef>
                      </a:pPr>
                      <a:r>
                        <a:rPr lang="ja-JP" altLang="en-US" sz="1000" spc="5" dirty="0" smtClean="0">
                          <a:latin typeface="Meiryo UI" panose="020B0604030504040204" pitchFamily="50" charset="-128"/>
                          <a:ea typeface="Meiryo UI" panose="020B0604030504040204" pitchFamily="50" charset="-128"/>
                          <a:cs typeface="ＭＳ Ｐ明朝"/>
                        </a:rPr>
                        <a:t>　</a:t>
                      </a:r>
                      <a:r>
                        <a:rPr lang="ja-JP" altLang="en-US" sz="1000" spc="20" dirty="0" smtClean="0">
                          <a:latin typeface="Meiryo UI" panose="020B0604030504040204" pitchFamily="50" charset="-128"/>
                          <a:ea typeface="Meiryo UI" panose="020B0604030504040204" pitchFamily="50" charset="-128"/>
                          <a:cs typeface="ＭＳ Ｐ明朝"/>
                        </a:rPr>
                        <a:t>浮</a:t>
                      </a:r>
                      <a:r>
                        <a:rPr sz="1000" spc="30" dirty="0" err="1" smtClean="0">
                          <a:latin typeface="Meiryo UI" panose="020B0604030504040204" pitchFamily="50" charset="-128"/>
                          <a:ea typeface="Meiryo UI" panose="020B0604030504040204" pitchFamily="50" charset="-128"/>
                          <a:cs typeface="ＭＳ Ｐ明朝"/>
                        </a:rPr>
                        <a:t>き</a:t>
                      </a:r>
                      <a:r>
                        <a:rPr sz="1000" spc="15" dirty="0" err="1" smtClean="0">
                          <a:latin typeface="Meiryo UI" panose="020B0604030504040204" pitchFamily="50" charset="-128"/>
                          <a:ea typeface="Meiryo UI" panose="020B0604030504040204" pitchFamily="50" charset="-128"/>
                          <a:cs typeface="ＭＳ Ｐ明朝"/>
                        </a:rPr>
                        <a:t>上</a:t>
                      </a:r>
                      <a:r>
                        <a:rPr sz="1000" spc="10" dirty="0" err="1" smtClean="0">
                          <a:latin typeface="Meiryo UI" panose="020B0604030504040204" pitchFamily="50" charset="-128"/>
                          <a:ea typeface="Meiryo UI" panose="020B0604030504040204" pitchFamily="50" charset="-128"/>
                          <a:cs typeface="ＭＳ Ｐ明朝"/>
                        </a:rPr>
                        <a:t>が</a:t>
                      </a:r>
                      <a:r>
                        <a:rPr sz="1000" spc="-10" dirty="0" err="1" smtClean="0">
                          <a:latin typeface="Meiryo UI" panose="020B0604030504040204" pitchFamily="50" charset="-128"/>
                          <a:ea typeface="Meiryo UI" panose="020B0604030504040204" pitchFamily="50" charset="-128"/>
                          <a:cs typeface="ＭＳ Ｐ明朝"/>
                        </a:rPr>
                        <a:t>り</a:t>
                      </a:r>
                      <a:r>
                        <a:rPr sz="1000" spc="10" dirty="0" err="1" smtClean="0">
                          <a:latin typeface="Meiryo UI" panose="020B0604030504040204" pitchFamily="50" charset="-128"/>
                          <a:ea typeface="Meiryo UI" panose="020B0604030504040204" pitchFamily="50" charset="-128"/>
                          <a:cs typeface="ＭＳ Ｐ明朝"/>
                        </a:rPr>
                        <a:t>の</a:t>
                      </a:r>
                      <a:r>
                        <a:rPr sz="1000" spc="15" dirty="0" err="1" smtClean="0">
                          <a:latin typeface="Meiryo UI" panose="020B0604030504040204" pitchFamily="50" charset="-128"/>
                          <a:ea typeface="Meiryo UI" panose="020B0604030504040204" pitchFamily="50" charset="-128"/>
                          <a:cs typeface="ＭＳ Ｐ明朝"/>
                        </a:rPr>
                        <a:t>原</a:t>
                      </a:r>
                      <a:r>
                        <a:rPr sz="1000" spc="20" dirty="0" err="1" smtClean="0">
                          <a:latin typeface="Meiryo UI" panose="020B0604030504040204" pitchFamily="50" charset="-128"/>
                          <a:ea typeface="Meiryo UI" panose="020B0604030504040204" pitchFamily="50" charset="-128"/>
                          <a:cs typeface="ＭＳ Ｐ明朝"/>
                        </a:rPr>
                        <a:t>因</a:t>
                      </a:r>
                      <a:r>
                        <a:rPr sz="1000" spc="-5" dirty="0" err="1" smtClean="0">
                          <a:latin typeface="Meiryo UI" panose="020B0604030504040204" pitchFamily="50" charset="-128"/>
                          <a:ea typeface="Meiryo UI" panose="020B0604030504040204" pitchFamily="50" charset="-128"/>
                          <a:cs typeface="ＭＳ Ｐ明朝"/>
                        </a:rPr>
                        <a:t>と</a:t>
                      </a:r>
                      <a:r>
                        <a:rPr sz="1000" spc="-20" dirty="0" err="1" smtClean="0">
                          <a:latin typeface="Meiryo UI" panose="020B0604030504040204" pitchFamily="50" charset="-128"/>
                          <a:ea typeface="Meiryo UI" panose="020B0604030504040204" pitchFamily="50" charset="-128"/>
                          <a:cs typeface="ＭＳ Ｐ明朝"/>
                        </a:rPr>
                        <a:t>な</a:t>
                      </a:r>
                      <a:r>
                        <a:rPr sz="1000" spc="30" dirty="0" err="1" smtClean="0">
                          <a:latin typeface="Meiryo UI" panose="020B0604030504040204" pitchFamily="50" charset="-128"/>
                          <a:ea typeface="Meiryo UI" panose="020B0604030504040204" pitchFamily="50" charset="-128"/>
                          <a:cs typeface="ＭＳ Ｐ明朝"/>
                        </a:rPr>
                        <a:t>る</a:t>
                      </a:r>
                      <a:r>
                        <a:rPr sz="1000" spc="10" dirty="0">
                          <a:latin typeface="Meiryo UI" panose="020B0604030504040204" pitchFamily="50" charset="-128"/>
                          <a:ea typeface="Meiryo UI" panose="020B0604030504040204" pitchFamily="50" charset="-128"/>
                          <a:cs typeface="ＭＳ Ｐ明朝"/>
                        </a:rPr>
                        <a:t>。</a:t>
                      </a:r>
                      <a:endParaRPr sz="1000" dirty="0">
                        <a:latin typeface="Meiryo UI" panose="020B0604030504040204" pitchFamily="50" charset="-128"/>
                        <a:ea typeface="Meiryo UI" panose="020B0604030504040204" pitchFamily="50" charset="-128"/>
                        <a:cs typeface="ＭＳ Ｐ明朝"/>
                      </a:endParaRPr>
                    </a:p>
                    <a:p>
                      <a:pPr marL="20955" marR="61594" indent="42545">
                        <a:lnSpc>
                          <a:spcPts val="1200"/>
                        </a:lnSpc>
                      </a:pPr>
                      <a:r>
                        <a:rPr lang="ja-JP" altLang="en-US" sz="1000" b="1" spc="70" dirty="0" smtClean="0">
                          <a:solidFill>
                            <a:srgbClr val="0000FF"/>
                          </a:solidFill>
                          <a:latin typeface="Meiryo UI" panose="020B0604030504040204" pitchFamily="50" charset="-128"/>
                          <a:ea typeface="Meiryo UI" panose="020B0604030504040204" pitchFamily="50" charset="-128"/>
                          <a:cs typeface="ＭＳ Ｐゴシック"/>
                        </a:rPr>
                        <a:t>　</a:t>
                      </a:r>
                      <a:r>
                        <a:rPr sz="1000" b="1" spc="70" dirty="0" err="1" smtClean="0">
                          <a:solidFill>
                            <a:srgbClr val="0000FF"/>
                          </a:solidFill>
                          <a:latin typeface="Meiryo UI" panose="020B0604030504040204" pitchFamily="50" charset="-128"/>
                          <a:ea typeface="Meiryo UI" panose="020B0604030504040204" pitchFamily="50" charset="-128"/>
                          <a:cs typeface="ＭＳ Ｐゴシック"/>
                        </a:rPr>
                        <a:t>天</a:t>
                      </a:r>
                      <a:r>
                        <a:rPr sz="1000" b="1" spc="65" dirty="0" err="1" smtClean="0">
                          <a:solidFill>
                            <a:srgbClr val="0000FF"/>
                          </a:solidFill>
                          <a:latin typeface="Meiryo UI" panose="020B0604030504040204" pitchFamily="50" charset="-128"/>
                          <a:ea typeface="Meiryo UI" panose="020B0604030504040204" pitchFamily="50" charset="-128"/>
                          <a:cs typeface="ＭＳ Ｐゴシック"/>
                        </a:rPr>
                        <a:t>窓</a:t>
                      </a:r>
                      <a:r>
                        <a:rPr sz="1000" b="1" spc="70" dirty="0" err="1" smtClean="0">
                          <a:solidFill>
                            <a:srgbClr val="0000FF"/>
                          </a:solidFill>
                          <a:latin typeface="Meiryo UI" panose="020B0604030504040204" pitchFamily="50" charset="-128"/>
                          <a:ea typeface="Meiryo UI" panose="020B0604030504040204" pitchFamily="50" charset="-128"/>
                          <a:cs typeface="ＭＳ Ｐゴシック"/>
                        </a:rPr>
                        <a:t>が浮</a:t>
                      </a:r>
                      <a:r>
                        <a:rPr sz="1000" b="1" spc="100" dirty="0" err="1" smtClean="0">
                          <a:solidFill>
                            <a:srgbClr val="0000FF"/>
                          </a:solidFill>
                          <a:latin typeface="Meiryo UI" panose="020B0604030504040204" pitchFamily="50" charset="-128"/>
                          <a:ea typeface="Meiryo UI" panose="020B0604030504040204" pitchFamily="50" charset="-128"/>
                          <a:cs typeface="ＭＳ Ｐゴシック"/>
                        </a:rPr>
                        <a:t>き</a:t>
                      </a:r>
                      <a:r>
                        <a:rPr sz="1000" b="1" spc="70" dirty="0" err="1" smtClean="0">
                          <a:solidFill>
                            <a:srgbClr val="0000FF"/>
                          </a:solidFill>
                          <a:latin typeface="Meiryo UI" panose="020B0604030504040204" pitchFamily="50" charset="-128"/>
                          <a:ea typeface="Meiryo UI" panose="020B0604030504040204" pitchFamily="50" charset="-128"/>
                          <a:cs typeface="ＭＳ Ｐゴシック"/>
                        </a:rPr>
                        <a:t>上がら</a:t>
                      </a:r>
                      <a:r>
                        <a:rPr sz="1000" b="1" spc="40" dirty="0" err="1" smtClean="0">
                          <a:solidFill>
                            <a:srgbClr val="0000FF"/>
                          </a:solidFill>
                          <a:latin typeface="Meiryo UI" panose="020B0604030504040204" pitchFamily="50" charset="-128"/>
                          <a:ea typeface="Meiryo UI" panose="020B0604030504040204" pitchFamily="50" charset="-128"/>
                          <a:cs typeface="ＭＳ Ｐゴシック"/>
                        </a:rPr>
                        <a:t>な</a:t>
                      </a:r>
                      <a:r>
                        <a:rPr sz="1000" b="1" spc="65" dirty="0" err="1" smtClean="0">
                          <a:solidFill>
                            <a:srgbClr val="0000FF"/>
                          </a:solidFill>
                          <a:latin typeface="Meiryo UI" panose="020B0604030504040204" pitchFamily="50" charset="-128"/>
                          <a:ea typeface="Meiryo UI" panose="020B0604030504040204" pitchFamily="50" charset="-128"/>
                          <a:cs typeface="ＭＳ Ｐゴシック"/>
                        </a:rPr>
                        <a:t>い</a:t>
                      </a:r>
                      <a:r>
                        <a:rPr sz="1000" b="1" spc="80" dirty="0" err="1" smtClean="0">
                          <a:solidFill>
                            <a:srgbClr val="0000FF"/>
                          </a:solidFill>
                          <a:latin typeface="Meiryo UI" panose="020B0604030504040204" pitchFamily="50" charset="-128"/>
                          <a:ea typeface="Meiryo UI" panose="020B0604030504040204" pitchFamily="50" charset="-128"/>
                          <a:cs typeface="ＭＳ Ｐゴシック"/>
                        </a:rPr>
                        <a:t>よ</a:t>
                      </a:r>
                      <a:r>
                        <a:rPr sz="1000" b="1" spc="50" dirty="0" err="1" smtClean="0">
                          <a:solidFill>
                            <a:srgbClr val="0000FF"/>
                          </a:solidFill>
                          <a:latin typeface="Meiryo UI" panose="020B0604030504040204" pitchFamily="50" charset="-128"/>
                          <a:ea typeface="Meiryo UI" panose="020B0604030504040204" pitchFamily="50" charset="-128"/>
                          <a:cs typeface="ＭＳ Ｐゴシック"/>
                        </a:rPr>
                        <a:t>う</a:t>
                      </a:r>
                      <a:r>
                        <a:rPr sz="1000" b="1" spc="70" dirty="0" err="1" smtClean="0">
                          <a:solidFill>
                            <a:srgbClr val="0000FF"/>
                          </a:solidFill>
                          <a:latin typeface="Meiryo UI" panose="020B0604030504040204" pitchFamily="50" charset="-128"/>
                          <a:ea typeface="Meiryo UI" panose="020B0604030504040204" pitchFamily="50" charset="-128"/>
                          <a:cs typeface="ＭＳ Ｐゴシック"/>
                        </a:rPr>
                        <a:t>に</a:t>
                      </a:r>
                      <a:r>
                        <a:rPr sz="1000" b="1" spc="60" dirty="0" err="1" smtClean="0">
                          <a:solidFill>
                            <a:srgbClr val="0000FF"/>
                          </a:solidFill>
                          <a:latin typeface="Meiryo UI" panose="020B0604030504040204" pitchFamily="50" charset="-128"/>
                          <a:ea typeface="Meiryo UI" panose="020B0604030504040204" pitchFamily="50" charset="-128"/>
                          <a:cs typeface="ＭＳ Ｐゴシック"/>
                        </a:rPr>
                        <a:t>ワイ</a:t>
                      </a:r>
                      <a:r>
                        <a:rPr sz="1000" b="1" spc="85" dirty="0" err="1" smtClean="0">
                          <a:solidFill>
                            <a:srgbClr val="0000FF"/>
                          </a:solidFill>
                          <a:latin typeface="Meiryo UI" panose="020B0604030504040204" pitchFamily="50" charset="-128"/>
                          <a:ea typeface="Meiryo UI" panose="020B0604030504040204" pitchFamily="50" charset="-128"/>
                          <a:cs typeface="ＭＳ Ｐゴシック"/>
                        </a:rPr>
                        <a:t>ヤ</a:t>
                      </a:r>
                      <a:r>
                        <a:rPr sz="1000" b="1" spc="45" dirty="0" err="1" smtClean="0">
                          <a:solidFill>
                            <a:srgbClr val="0000FF"/>
                          </a:solidFill>
                          <a:latin typeface="Meiryo UI" panose="020B0604030504040204" pitchFamily="50" charset="-128"/>
                          <a:ea typeface="Meiryo UI" panose="020B0604030504040204" pitchFamily="50" charset="-128"/>
                          <a:cs typeface="ＭＳ Ｐゴシック"/>
                        </a:rPr>
                        <a:t>ー</a:t>
                      </a:r>
                      <a:r>
                        <a:rPr sz="1000" b="1" dirty="0" err="1" smtClean="0">
                          <a:solidFill>
                            <a:srgbClr val="0000FF"/>
                          </a:solidFill>
                          <a:latin typeface="Meiryo UI" panose="020B0604030504040204" pitchFamily="50" charset="-128"/>
                          <a:ea typeface="Meiryo UI" panose="020B0604030504040204" pitchFamily="50" charset="-128"/>
                          <a:cs typeface="ＭＳ Ｐゴシック"/>
                        </a:rPr>
                        <a:t>等</a:t>
                      </a:r>
                      <a:r>
                        <a:rPr sz="1000" b="1" spc="55" dirty="0" err="1" smtClean="0">
                          <a:solidFill>
                            <a:srgbClr val="0000FF"/>
                          </a:solidFill>
                          <a:latin typeface="Meiryo UI" panose="020B0604030504040204" pitchFamily="50" charset="-128"/>
                          <a:ea typeface="Meiryo UI" panose="020B0604030504040204" pitchFamily="50" charset="-128"/>
                          <a:cs typeface="ＭＳ Ｐゴシック"/>
                        </a:rPr>
                        <a:t>で</a:t>
                      </a:r>
                      <a:r>
                        <a:rPr sz="1000" b="1" spc="75" dirty="0" err="1" smtClean="0">
                          <a:solidFill>
                            <a:srgbClr val="0000FF"/>
                          </a:solidFill>
                          <a:latin typeface="Meiryo UI" panose="020B0604030504040204" pitchFamily="50" charset="-128"/>
                          <a:ea typeface="Meiryo UI" panose="020B0604030504040204" pitchFamily="50" charset="-128"/>
                          <a:cs typeface="ＭＳ Ｐゴシック"/>
                        </a:rPr>
                        <a:t>固</a:t>
                      </a:r>
                      <a:r>
                        <a:rPr sz="1000" b="1" spc="80" dirty="0" err="1" smtClean="0">
                          <a:solidFill>
                            <a:srgbClr val="0000FF"/>
                          </a:solidFill>
                          <a:latin typeface="Meiryo UI" panose="020B0604030504040204" pitchFamily="50" charset="-128"/>
                          <a:ea typeface="Meiryo UI" panose="020B0604030504040204" pitchFamily="50" charset="-128"/>
                          <a:cs typeface="ＭＳ Ｐゴシック"/>
                        </a:rPr>
                        <a:t>定</a:t>
                      </a:r>
                      <a:r>
                        <a:rPr sz="1000" b="1" spc="55" dirty="0" err="1" smtClean="0">
                          <a:solidFill>
                            <a:srgbClr val="0000FF"/>
                          </a:solidFill>
                          <a:latin typeface="Meiryo UI" panose="020B0604030504040204" pitchFamily="50" charset="-128"/>
                          <a:ea typeface="Meiryo UI" panose="020B0604030504040204" pitchFamily="50" charset="-128"/>
                          <a:cs typeface="ＭＳ Ｐゴシック"/>
                        </a:rPr>
                        <a:t>す</a:t>
                      </a:r>
                      <a:r>
                        <a:rPr lang="ja-JP" altLang="en-US" sz="1000" b="1" spc="55" dirty="0" smtClean="0">
                          <a:solidFill>
                            <a:srgbClr val="0000FF"/>
                          </a:solidFill>
                          <a:latin typeface="Meiryo UI" panose="020B0604030504040204" pitchFamily="50" charset="-128"/>
                          <a:ea typeface="Meiryo UI" panose="020B0604030504040204" pitchFamily="50" charset="-128"/>
                          <a:cs typeface="ＭＳ Ｐゴシック"/>
                        </a:rPr>
                        <a:t>　</a:t>
                      </a:r>
                      <a:endParaRPr lang="en-US" altLang="ja-JP" sz="1000" b="1" spc="55" dirty="0" smtClean="0">
                        <a:solidFill>
                          <a:srgbClr val="0000FF"/>
                        </a:solidFill>
                        <a:latin typeface="Meiryo UI" panose="020B0604030504040204" pitchFamily="50" charset="-128"/>
                        <a:ea typeface="Meiryo UI" panose="020B0604030504040204" pitchFamily="50" charset="-128"/>
                        <a:cs typeface="ＭＳ Ｐゴシック"/>
                      </a:endParaRPr>
                    </a:p>
                    <a:p>
                      <a:pPr marL="20955" marR="61594" indent="42545">
                        <a:lnSpc>
                          <a:spcPts val="1200"/>
                        </a:lnSpc>
                      </a:pPr>
                      <a:r>
                        <a:rPr lang="ja-JP" altLang="en-US" sz="1000" b="1" spc="55" dirty="0" smtClean="0">
                          <a:solidFill>
                            <a:srgbClr val="0000FF"/>
                          </a:solidFill>
                          <a:latin typeface="Meiryo UI" panose="020B0604030504040204" pitchFamily="50" charset="-128"/>
                          <a:ea typeface="Meiryo UI" panose="020B0604030504040204" pitchFamily="50" charset="-128"/>
                          <a:cs typeface="ＭＳ Ｐゴシック"/>
                        </a:rPr>
                        <a:t>　</a:t>
                      </a:r>
                      <a:r>
                        <a:rPr sz="1000" b="1" spc="85" dirty="0" err="1" smtClean="0">
                          <a:solidFill>
                            <a:srgbClr val="0000FF"/>
                          </a:solidFill>
                          <a:latin typeface="Meiryo UI" panose="020B0604030504040204" pitchFamily="50" charset="-128"/>
                          <a:ea typeface="Meiryo UI" panose="020B0604030504040204" pitchFamily="50" charset="-128"/>
                          <a:cs typeface="ＭＳ Ｐゴシック"/>
                        </a:rPr>
                        <a:t>る</a:t>
                      </a:r>
                      <a:r>
                        <a:rPr sz="1000" b="1" spc="80" dirty="0" err="1" smtClean="0">
                          <a:solidFill>
                            <a:srgbClr val="0000FF"/>
                          </a:solidFill>
                          <a:latin typeface="Meiryo UI" panose="020B0604030504040204" pitchFamily="50" charset="-128"/>
                          <a:ea typeface="Meiryo UI" panose="020B0604030504040204" pitchFamily="50" charset="-128"/>
                          <a:cs typeface="ＭＳ Ｐゴシック"/>
                        </a:rPr>
                        <a:t>方</a:t>
                      </a:r>
                      <a:r>
                        <a:rPr sz="1000" b="1" spc="75" dirty="0" err="1" smtClean="0">
                          <a:solidFill>
                            <a:srgbClr val="0000FF"/>
                          </a:solidFill>
                          <a:latin typeface="Meiryo UI" panose="020B0604030504040204" pitchFamily="50" charset="-128"/>
                          <a:ea typeface="Meiryo UI" panose="020B0604030504040204" pitchFamily="50" charset="-128"/>
                          <a:cs typeface="ＭＳ Ｐゴシック"/>
                        </a:rPr>
                        <a:t>法</a:t>
                      </a:r>
                      <a:r>
                        <a:rPr sz="1000" spc="5" dirty="0" err="1" smtClean="0">
                          <a:latin typeface="Meiryo UI" panose="020B0604030504040204" pitchFamily="50" charset="-128"/>
                          <a:ea typeface="Meiryo UI" panose="020B0604030504040204" pitchFamily="50" charset="-128"/>
                          <a:cs typeface="ＭＳ Ｐ明朝"/>
                        </a:rPr>
                        <a:t>もあ</a:t>
                      </a:r>
                      <a:r>
                        <a:rPr sz="1000" spc="30" dirty="0" err="1" smtClean="0">
                          <a:latin typeface="Meiryo UI" panose="020B0604030504040204" pitchFamily="50" charset="-128"/>
                          <a:ea typeface="Meiryo UI" panose="020B0604030504040204" pitchFamily="50" charset="-128"/>
                          <a:cs typeface="ＭＳ Ｐ明朝"/>
                        </a:rPr>
                        <a:t>る</a:t>
                      </a:r>
                      <a:r>
                        <a:rPr sz="1000" spc="10" dirty="0">
                          <a:latin typeface="Meiryo UI" panose="020B0604030504040204" pitchFamily="50" charset="-128"/>
                          <a:ea typeface="Meiryo UI" panose="020B0604030504040204" pitchFamily="50" charset="-128"/>
                          <a:cs typeface="ＭＳ Ｐ明朝"/>
                        </a:rPr>
                        <a:t>。</a:t>
                      </a:r>
                      <a:endParaRPr sz="1000" dirty="0">
                        <a:latin typeface="Meiryo UI" panose="020B0604030504040204" pitchFamily="50" charset="-128"/>
                        <a:ea typeface="Meiryo UI" panose="020B0604030504040204" pitchFamily="50" charset="-128"/>
                        <a:cs typeface="ＭＳ Ｐ明朝"/>
                      </a:endParaRPr>
                    </a:p>
                  </a:txBody>
                  <a:tcPr marL="0" marR="0" marT="71120" marB="0">
                    <a:lnL w="12700">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solidFill>
                      <a:schemeClr val="bg1"/>
                    </a:solidFill>
                  </a:tcPr>
                </a:tc>
                <a:extLst>
                  <a:ext uri="{0D108BD9-81ED-4DB2-BD59-A6C34878D82A}">
                    <a16:rowId xmlns:a16="http://schemas.microsoft.com/office/drawing/2014/main" val="10003"/>
                  </a:ext>
                </a:extLst>
              </a:tr>
              <a:tr h="437773">
                <a:tc vMerge="1">
                  <a:txBody>
                    <a:bodyPr/>
                    <a:lstStyle/>
                    <a:p>
                      <a:endParaRPr/>
                    </a:p>
                  </a:txBody>
                  <a:tcPr marL="0" marR="0" marT="0" marB="0">
                    <a:lnL w="9525">
                      <a:solidFill>
                        <a:srgbClr val="000000"/>
                      </a:solidFill>
                      <a:prstDash val="solid"/>
                    </a:lnL>
                    <a:lnR w="9525">
                      <a:solidFill>
                        <a:srgbClr val="000000"/>
                      </a:solidFill>
                      <a:prstDash val="solid"/>
                    </a:lnR>
                    <a:lnT w="19050">
                      <a:solidFill>
                        <a:srgbClr val="000000"/>
                      </a:solidFill>
                      <a:prstDash val="solid"/>
                    </a:lnT>
                    <a:lnB w="19050">
                      <a:solidFill>
                        <a:srgbClr val="000000"/>
                      </a:solidFill>
                      <a:prstDash val="solid"/>
                    </a:lnB>
                    <a:solidFill>
                      <a:srgbClr val="CCFFFF"/>
                    </a:solidFill>
                  </a:tcPr>
                </a:tc>
                <a:tc>
                  <a:txBody>
                    <a:bodyPr/>
                    <a:lstStyle/>
                    <a:p>
                      <a:pPr>
                        <a:lnSpc>
                          <a:spcPct val="100000"/>
                        </a:lnSpc>
                        <a:spcBef>
                          <a:spcPts val="40"/>
                        </a:spcBef>
                      </a:pPr>
                      <a:endParaRPr sz="1000" dirty="0">
                        <a:latin typeface="Meiryo UI" panose="020B0604030504040204" pitchFamily="50" charset="-128"/>
                        <a:ea typeface="Meiryo UI" panose="020B0604030504040204" pitchFamily="50" charset="-128"/>
                        <a:cs typeface="Times New Roman"/>
                      </a:endParaRPr>
                    </a:p>
                    <a:p>
                      <a:pPr marL="3810" algn="ctr">
                        <a:lnSpc>
                          <a:spcPct val="100000"/>
                        </a:lnSpc>
                      </a:pPr>
                      <a:r>
                        <a:rPr sz="1000" dirty="0">
                          <a:latin typeface="Meiryo UI" panose="020B0604030504040204" pitchFamily="50" charset="-128"/>
                          <a:ea typeface="Meiryo UI" panose="020B0604030504040204" pitchFamily="50" charset="-128"/>
                          <a:cs typeface="ＭＳ Ｐゴシック"/>
                        </a:rPr>
                        <a:t>4</a:t>
                      </a:r>
                    </a:p>
                  </a:txBody>
                  <a:tcPr marL="0" marR="0" marT="50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chemeClr val="accent1">
                        <a:lumMod val="20000"/>
                        <a:lumOff val="80000"/>
                      </a:schemeClr>
                    </a:solidFill>
                  </a:tcPr>
                </a:tc>
                <a:tc>
                  <a:txBody>
                    <a:bodyPr/>
                    <a:lstStyle/>
                    <a:p>
                      <a:pPr>
                        <a:lnSpc>
                          <a:spcPct val="100000"/>
                        </a:lnSpc>
                        <a:spcBef>
                          <a:spcPts val="45"/>
                        </a:spcBef>
                      </a:pPr>
                      <a:endParaRPr sz="1000" dirty="0">
                        <a:latin typeface="Meiryo UI" panose="020B0604030504040204" pitchFamily="50" charset="-128"/>
                        <a:ea typeface="Meiryo UI" panose="020B0604030504040204" pitchFamily="50" charset="-128"/>
                        <a:cs typeface="Times New Roman"/>
                      </a:endParaRPr>
                    </a:p>
                    <a:p>
                      <a:pPr marL="64135">
                        <a:lnSpc>
                          <a:spcPct val="100000"/>
                        </a:lnSpc>
                      </a:pPr>
                      <a:r>
                        <a:rPr sz="1000" spc="20" dirty="0">
                          <a:latin typeface="Meiryo UI" panose="020B0604030504040204" pitchFamily="50" charset="-128"/>
                          <a:ea typeface="Meiryo UI" panose="020B0604030504040204" pitchFamily="50" charset="-128"/>
                          <a:cs typeface="ＭＳ Ｐゴシック"/>
                        </a:rPr>
                        <a:t>被覆</a:t>
                      </a:r>
                      <a:r>
                        <a:rPr sz="1000" spc="15" dirty="0">
                          <a:latin typeface="Meiryo UI" panose="020B0604030504040204" pitchFamily="50" charset="-128"/>
                          <a:ea typeface="Meiryo UI" panose="020B0604030504040204" pitchFamily="50" charset="-128"/>
                          <a:cs typeface="ＭＳ Ｐゴシック"/>
                        </a:rPr>
                        <a:t>材</a:t>
                      </a:r>
                      <a:r>
                        <a:rPr sz="1000" spc="20" dirty="0">
                          <a:latin typeface="Meiryo UI" panose="020B0604030504040204" pitchFamily="50" charset="-128"/>
                          <a:ea typeface="Meiryo UI" panose="020B0604030504040204" pitchFamily="50" charset="-128"/>
                          <a:cs typeface="ＭＳ Ｐゴシック"/>
                        </a:rPr>
                        <a:t>の</a:t>
                      </a:r>
                      <a:r>
                        <a:rPr sz="1000" spc="25" dirty="0">
                          <a:latin typeface="Meiryo UI" panose="020B0604030504040204" pitchFamily="50" charset="-128"/>
                          <a:ea typeface="Meiryo UI" panose="020B0604030504040204" pitchFamily="50" charset="-128"/>
                          <a:cs typeface="ＭＳ Ｐゴシック"/>
                        </a:rPr>
                        <a:t>たる</a:t>
                      </a:r>
                      <a:r>
                        <a:rPr sz="1000" spc="20" dirty="0">
                          <a:latin typeface="Meiryo UI" panose="020B0604030504040204" pitchFamily="50" charset="-128"/>
                          <a:ea typeface="Meiryo UI" panose="020B0604030504040204" pitchFamily="50" charset="-128"/>
                          <a:cs typeface="ＭＳ Ｐゴシック"/>
                        </a:rPr>
                        <a:t>み</a:t>
                      </a:r>
                      <a:r>
                        <a:rPr sz="1000" spc="15" dirty="0">
                          <a:latin typeface="Meiryo UI" panose="020B0604030504040204" pitchFamily="50" charset="-128"/>
                          <a:ea typeface="Meiryo UI" panose="020B0604030504040204" pitchFamily="50" charset="-128"/>
                          <a:cs typeface="ＭＳ Ｐゴシック"/>
                        </a:rPr>
                        <a:t>や</a:t>
                      </a:r>
                      <a:r>
                        <a:rPr sz="1000" spc="20" dirty="0">
                          <a:latin typeface="Meiryo UI" panose="020B0604030504040204" pitchFamily="50" charset="-128"/>
                          <a:ea typeface="Meiryo UI" panose="020B0604030504040204" pitchFamily="50" charset="-128"/>
                          <a:cs typeface="ＭＳ Ｐゴシック"/>
                        </a:rPr>
                        <a:t>破れ</a:t>
                      </a:r>
                      <a:r>
                        <a:rPr sz="1000" spc="15" dirty="0">
                          <a:latin typeface="Meiryo UI" panose="020B0604030504040204" pitchFamily="50" charset="-128"/>
                          <a:ea typeface="Meiryo UI" panose="020B0604030504040204" pitchFamily="50" charset="-128"/>
                          <a:cs typeface="ＭＳ Ｐゴシック"/>
                        </a:rPr>
                        <a:t>は</a:t>
                      </a:r>
                      <a:r>
                        <a:rPr sz="1000" spc="-20" dirty="0">
                          <a:latin typeface="Meiryo UI" panose="020B0604030504040204" pitchFamily="50" charset="-128"/>
                          <a:ea typeface="Meiryo UI" panose="020B0604030504040204" pitchFamily="50" charset="-128"/>
                          <a:cs typeface="ＭＳ Ｐゴシック"/>
                        </a:rPr>
                        <a:t>な</a:t>
                      </a:r>
                      <a:r>
                        <a:rPr sz="1000" spc="15" dirty="0">
                          <a:latin typeface="Meiryo UI" panose="020B0604030504040204" pitchFamily="50" charset="-128"/>
                          <a:ea typeface="Meiryo UI" panose="020B0604030504040204" pitchFamily="50" charset="-128"/>
                          <a:cs typeface="ＭＳ Ｐゴシック"/>
                        </a:rPr>
                        <a:t>いか？</a:t>
                      </a:r>
                      <a:endParaRPr sz="1000" dirty="0">
                        <a:latin typeface="Meiryo UI" panose="020B0604030504040204" pitchFamily="50" charset="-128"/>
                        <a:ea typeface="Meiryo UI" panose="020B0604030504040204" pitchFamily="50" charset="-128"/>
                        <a:cs typeface="ＭＳ Ｐゴシック"/>
                      </a:endParaRPr>
                    </a:p>
                  </a:txBody>
                  <a:tcPr marL="0" marR="0" marT="571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chemeClr val="bg1"/>
                    </a:solidFill>
                  </a:tcPr>
                </a:tc>
                <a:tc>
                  <a:txBody>
                    <a:bodyPr/>
                    <a:lstStyle/>
                    <a:p>
                      <a:pPr>
                        <a:lnSpc>
                          <a:spcPct val="100000"/>
                        </a:lnSpc>
                      </a:pPr>
                      <a:endParaRPr sz="1000" dirty="0">
                        <a:latin typeface="Meiryo UI" panose="020B0604030504040204" pitchFamily="50" charset="-128"/>
                        <a:ea typeface="Meiryo UI" panose="020B0604030504040204" pitchFamily="50" charset="-128"/>
                        <a:cs typeface="Times New Roman"/>
                      </a:endParaRPr>
                    </a:p>
                  </a:txBody>
                  <a:tcPr marL="0" marR="0" marT="0" marB="0">
                    <a:lnL w="9525">
                      <a:solidFill>
                        <a:srgbClr val="000000"/>
                      </a:solidFill>
                      <a:prstDash val="solid"/>
                    </a:lnL>
                    <a:lnR w="12700">
                      <a:solidFill>
                        <a:srgbClr val="000000"/>
                      </a:solidFill>
                      <a:prstDash val="solid"/>
                    </a:lnR>
                    <a:lnT w="9525">
                      <a:solidFill>
                        <a:srgbClr val="000000"/>
                      </a:solidFill>
                      <a:prstDash val="solid"/>
                    </a:lnT>
                    <a:lnB w="9525">
                      <a:solidFill>
                        <a:srgbClr val="000000"/>
                      </a:solidFill>
                      <a:prstDash val="solid"/>
                    </a:lnB>
                    <a:solidFill>
                      <a:schemeClr val="bg1"/>
                    </a:solidFill>
                  </a:tcPr>
                </a:tc>
                <a:tc>
                  <a:txBody>
                    <a:bodyPr/>
                    <a:lstStyle/>
                    <a:p>
                      <a:pPr marL="20955" marR="128270" indent="0">
                        <a:lnSpc>
                          <a:spcPts val="800"/>
                        </a:lnSpc>
                        <a:spcBef>
                          <a:spcPts val="625"/>
                        </a:spcBef>
                      </a:pPr>
                      <a:r>
                        <a:rPr lang="ja-JP" altLang="en-US" sz="1000" spc="35" dirty="0" smtClean="0">
                          <a:latin typeface="Meiryo UI" panose="020B0604030504040204" pitchFamily="50" charset="-128"/>
                          <a:ea typeface="Meiryo UI" panose="020B0604030504040204" pitchFamily="50" charset="-128"/>
                          <a:cs typeface="ＭＳ Ｐ明朝"/>
                        </a:rPr>
                        <a:t>　</a:t>
                      </a:r>
                      <a:r>
                        <a:rPr sz="1000" spc="35" dirty="0" err="1" smtClean="0">
                          <a:latin typeface="Meiryo UI" panose="020B0604030504040204" pitchFamily="50" charset="-128"/>
                          <a:ea typeface="Meiryo UI" panose="020B0604030504040204" pitchFamily="50" charset="-128"/>
                          <a:cs typeface="ＭＳ Ｐ明朝"/>
                        </a:rPr>
                        <a:t>フ</a:t>
                      </a:r>
                      <a:r>
                        <a:rPr sz="1000" spc="25" dirty="0" err="1" smtClean="0">
                          <a:latin typeface="Meiryo UI" panose="020B0604030504040204" pitchFamily="50" charset="-128"/>
                          <a:ea typeface="Meiryo UI" panose="020B0604030504040204" pitchFamily="50" charset="-128"/>
                          <a:cs typeface="ＭＳ Ｐ明朝"/>
                        </a:rPr>
                        <a:t>ィル</a:t>
                      </a:r>
                      <a:r>
                        <a:rPr sz="1000" spc="10" dirty="0" err="1" smtClean="0">
                          <a:latin typeface="Meiryo UI" panose="020B0604030504040204" pitchFamily="50" charset="-128"/>
                          <a:ea typeface="Meiryo UI" panose="020B0604030504040204" pitchFamily="50" charset="-128"/>
                          <a:cs typeface="ＭＳ Ｐ明朝"/>
                        </a:rPr>
                        <a:t>ム</a:t>
                      </a:r>
                      <a:r>
                        <a:rPr sz="1000" spc="-15" dirty="0" err="1" smtClean="0">
                          <a:latin typeface="Meiryo UI" panose="020B0604030504040204" pitchFamily="50" charset="-128"/>
                          <a:ea typeface="Meiryo UI" panose="020B0604030504040204" pitchFamily="50" charset="-128"/>
                          <a:cs typeface="ＭＳ Ｐ明朝"/>
                        </a:rPr>
                        <a:t>が</a:t>
                      </a:r>
                      <a:r>
                        <a:rPr sz="1000" spc="10" dirty="0" err="1" smtClean="0">
                          <a:latin typeface="Meiryo UI" panose="020B0604030504040204" pitchFamily="50" charset="-128"/>
                          <a:ea typeface="Meiryo UI" panose="020B0604030504040204" pitchFamily="50" charset="-128"/>
                          <a:cs typeface="ＭＳ Ｐ明朝"/>
                        </a:rPr>
                        <a:t>ゆ</a:t>
                      </a:r>
                      <a:r>
                        <a:rPr sz="1000" spc="25" dirty="0" err="1" smtClean="0">
                          <a:latin typeface="Meiryo UI" panose="020B0604030504040204" pitchFamily="50" charset="-128"/>
                          <a:ea typeface="Meiryo UI" panose="020B0604030504040204" pitchFamily="50" charset="-128"/>
                          <a:cs typeface="ＭＳ Ｐ明朝"/>
                        </a:rPr>
                        <a:t>る</a:t>
                      </a:r>
                      <a:r>
                        <a:rPr sz="1000" spc="-10" dirty="0" err="1" smtClean="0">
                          <a:latin typeface="Meiryo UI" panose="020B0604030504040204" pitchFamily="50" charset="-128"/>
                          <a:ea typeface="Meiryo UI" panose="020B0604030504040204" pitchFamily="50" charset="-128"/>
                          <a:cs typeface="ＭＳ Ｐ明朝"/>
                        </a:rPr>
                        <a:t>ん</a:t>
                      </a:r>
                      <a:r>
                        <a:rPr sz="1000" spc="-5" dirty="0" err="1" smtClean="0">
                          <a:latin typeface="Meiryo UI" panose="020B0604030504040204" pitchFamily="50" charset="-128"/>
                          <a:ea typeface="Meiryo UI" panose="020B0604030504040204" pitchFamily="50" charset="-128"/>
                          <a:cs typeface="ＭＳ Ｐ明朝"/>
                        </a:rPr>
                        <a:t>で</a:t>
                      </a:r>
                      <a:r>
                        <a:rPr sz="1000" spc="-10" dirty="0" err="1" smtClean="0">
                          <a:latin typeface="Meiryo UI" panose="020B0604030504040204" pitchFamily="50" charset="-128"/>
                          <a:ea typeface="Meiryo UI" panose="020B0604030504040204" pitchFamily="50" charset="-128"/>
                          <a:cs typeface="ＭＳ Ｐ明朝"/>
                        </a:rPr>
                        <a:t>い</a:t>
                      </a:r>
                      <a:r>
                        <a:rPr sz="1000" spc="20" dirty="0" err="1" smtClean="0">
                          <a:latin typeface="Meiryo UI" panose="020B0604030504040204" pitchFamily="50" charset="-128"/>
                          <a:ea typeface="Meiryo UI" panose="020B0604030504040204" pitchFamily="50" charset="-128"/>
                          <a:cs typeface="ＭＳ Ｐ明朝"/>
                        </a:rPr>
                        <a:t>る</a:t>
                      </a:r>
                      <a:r>
                        <a:rPr sz="1000" spc="-15" dirty="0" err="1" smtClean="0">
                          <a:latin typeface="Meiryo UI" panose="020B0604030504040204" pitchFamily="50" charset="-128"/>
                          <a:ea typeface="Meiryo UI" panose="020B0604030504040204" pitchFamily="50" charset="-128"/>
                          <a:cs typeface="ＭＳ Ｐ明朝"/>
                        </a:rPr>
                        <a:t>と</a:t>
                      </a:r>
                      <a:r>
                        <a:rPr sz="1000" b="1" spc="70" dirty="0" err="1" smtClean="0">
                          <a:solidFill>
                            <a:srgbClr val="0000FF"/>
                          </a:solidFill>
                          <a:latin typeface="Meiryo UI" panose="020B0604030504040204" pitchFamily="50" charset="-128"/>
                          <a:ea typeface="Meiryo UI" panose="020B0604030504040204" pitchFamily="50" charset="-128"/>
                          <a:cs typeface="ＭＳ Ｐゴシック"/>
                        </a:rPr>
                        <a:t>強</a:t>
                      </a:r>
                      <a:r>
                        <a:rPr sz="1000" b="1" spc="65" dirty="0" err="1" smtClean="0">
                          <a:solidFill>
                            <a:srgbClr val="0000FF"/>
                          </a:solidFill>
                          <a:latin typeface="Meiryo UI" panose="020B0604030504040204" pitchFamily="50" charset="-128"/>
                          <a:ea typeface="Meiryo UI" panose="020B0604030504040204" pitchFamily="50" charset="-128"/>
                          <a:cs typeface="ＭＳ Ｐゴシック"/>
                        </a:rPr>
                        <a:t>風</a:t>
                      </a:r>
                      <a:r>
                        <a:rPr sz="1000" b="1" spc="70" dirty="0" err="1" smtClean="0">
                          <a:solidFill>
                            <a:srgbClr val="0000FF"/>
                          </a:solidFill>
                          <a:latin typeface="Meiryo UI" panose="020B0604030504040204" pitchFamily="50" charset="-128"/>
                          <a:ea typeface="Meiryo UI" panose="020B0604030504040204" pitchFamily="50" charset="-128"/>
                          <a:cs typeface="ＭＳ Ｐゴシック"/>
                        </a:rPr>
                        <a:t>に</a:t>
                      </a:r>
                      <a:r>
                        <a:rPr sz="1000" b="1" spc="80" dirty="0" err="1" smtClean="0">
                          <a:solidFill>
                            <a:srgbClr val="0000FF"/>
                          </a:solidFill>
                          <a:latin typeface="Meiryo UI" panose="020B0604030504040204" pitchFamily="50" charset="-128"/>
                          <a:ea typeface="Meiryo UI" panose="020B0604030504040204" pitchFamily="50" charset="-128"/>
                          <a:cs typeface="ＭＳ Ｐゴシック"/>
                        </a:rPr>
                        <a:t>よ</a:t>
                      </a:r>
                      <a:r>
                        <a:rPr sz="1000" b="1" spc="70" dirty="0" err="1" smtClean="0">
                          <a:solidFill>
                            <a:srgbClr val="0000FF"/>
                          </a:solidFill>
                          <a:latin typeface="Meiryo UI" panose="020B0604030504040204" pitchFamily="50" charset="-128"/>
                          <a:ea typeface="Meiryo UI" panose="020B0604030504040204" pitchFamily="50" charset="-128"/>
                          <a:cs typeface="ＭＳ Ｐゴシック"/>
                        </a:rPr>
                        <a:t>っ</a:t>
                      </a:r>
                      <a:r>
                        <a:rPr sz="1000" b="1" spc="45" dirty="0" err="1" smtClean="0">
                          <a:solidFill>
                            <a:srgbClr val="0000FF"/>
                          </a:solidFill>
                          <a:latin typeface="Meiryo UI" panose="020B0604030504040204" pitchFamily="50" charset="-128"/>
                          <a:ea typeface="Meiryo UI" panose="020B0604030504040204" pitchFamily="50" charset="-128"/>
                          <a:cs typeface="ＭＳ Ｐゴシック"/>
                        </a:rPr>
                        <a:t>て</a:t>
                      </a:r>
                      <a:r>
                        <a:rPr sz="1000" b="1" dirty="0" err="1" smtClean="0">
                          <a:solidFill>
                            <a:srgbClr val="0000FF"/>
                          </a:solidFill>
                          <a:latin typeface="Meiryo UI" panose="020B0604030504040204" pitchFamily="50" charset="-128"/>
                          <a:ea typeface="Meiryo UI" panose="020B0604030504040204" pitchFamily="50" charset="-128"/>
                          <a:cs typeface="ＭＳ Ｐゴシック"/>
                        </a:rPr>
                        <a:t>あ</a:t>
                      </a:r>
                      <a:r>
                        <a:rPr sz="1000" b="1" spc="75" dirty="0" err="1" smtClean="0">
                          <a:solidFill>
                            <a:srgbClr val="0000FF"/>
                          </a:solidFill>
                          <a:latin typeface="Meiryo UI" panose="020B0604030504040204" pitchFamily="50" charset="-128"/>
                          <a:ea typeface="Meiryo UI" panose="020B0604030504040204" pitchFamily="50" charset="-128"/>
                          <a:cs typeface="ＭＳ Ｐゴシック"/>
                        </a:rPr>
                        <a:t>お</a:t>
                      </a:r>
                      <a:r>
                        <a:rPr sz="1000" b="1" spc="80" dirty="0" err="1" smtClean="0">
                          <a:solidFill>
                            <a:srgbClr val="0000FF"/>
                          </a:solidFill>
                          <a:latin typeface="Meiryo UI" panose="020B0604030504040204" pitchFamily="50" charset="-128"/>
                          <a:ea typeface="Meiryo UI" panose="020B0604030504040204" pitchFamily="50" charset="-128"/>
                          <a:cs typeface="ＭＳ Ｐゴシック"/>
                        </a:rPr>
                        <a:t>られ</a:t>
                      </a:r>
                      <a:r>
                        <a:rPr sz="1000" b="1" spc="50" dirty="0" err="1" smtClean="0">
                          <a:solidFill>
                            <a:srgbClr val="0000FF"/>
                          </a:solidFill>
                          <a:latin typeface="Meiryo UI" panose="020B0604030504040204" pitchFamily="50" charset="-128"/>
                          <a:ea typeface="Meiryo UI" panose="020B0604030504040204" pitchFamily="50" charset="-128"/>
                          <a:cs typeface="ＭＳ Ｐゴシック"/>
                        </a:rPr>
                        <a:t>て</a:t>
                      </a:r>
                      <a:r>
                        <a:rPr sz="1000" spc="20" dirty="0" err="1" smtClean="0">
                          <a:latin typeface="Meiryo UI" panose="020B0604030504040204" pitchFamily="50" charset="-128"/>
                          <a:ea typeface="Meiryo UI" panose="020B0604030504040204" pitchFamily="50" charset="-128"/>
                          <a:cs typeface="ＭＳ Ｐ明朝"/>
                        </a:rPr>
                        <a:t>被</a:t>
                      </a:r>
                      <a:r>
                        <a:rPr lang="ja-JP" altLang="en-US" sz="1000" spc="20" dirty="0" smtClean="0">
                          <a:latin typeface="Meiryo UI" panose="020B0604030504040204" pitchFamily="50" charset="-128"/>
                          <a:ea typeface="Meiryo UI" panose="020B0604030504040204" pitchFamily="50" charset="-128"/>
                          <a:cs typeface="ＭＳ Ｐ明朝"/>
                        </a:rPr>
                        <a:t>　</a:t>
                      </a:r>
                      <a:endParaRPr lang="en-US" altLang="ja-JP" sz="1000" spc="20" dirty="0" smtClean="0">
                        <a:latin typeface="Meiryo UI" panose="020B0604030504040204" pitchFamily="50" charset="-128"/>
                        <a:ea typeface="Meiryo UI" panose="020B0604030504040204" pitchFamily="50" charset="-128"/>
                        <a:cs typeface="ＭＳ Ｐ明朝"/>
                      </a:endParaRPr>
                    </a:p>
                    <a:p>
                      <a:pPr marL="20955" marR="128270" indent="0">
                        <a:lnSpc>
                          <a:spcPts val="800"/>
                        </a:lnSpc>
                        <a:spcBef>
                          <a:spcPts val="625"/>
                        </a:spcBef>
                      </a:pPr>
                      <a:r>
                        <a:rPr lang="ja-JP" altLang="en-US" sz="1000" spc="20" dirty="0" smtClean="0">
                          <a:latin typeface="Meiryo UI" panose="020B0604030504040204" pitchFamily="50" charset="-128"/>
                          <a:ea typeface="Meiryo UI" panose="020B0604030504040204" pitchFamily="50" charset="-128"/>
                          <a:cs typeface="ＭＳ Ｐ明朝"/>
                        </a:rPr>
                        <a:t>　</a:t>
                      </a:r>
                      <a:r>
                        <a:rPr sz="1000" spc="15" dirty="0" err="1" smtClean="0">
                          <a:latin typeface="Meiryo UI" panose="020B0604030504040204" pitchFamily="50" charset="-128"/>
                          <a:ea typeface="Meiryo UI" panose="020B0604030504040204" pitchFamily="50" charset="-128"/>
                          <a:cs typeface="ＭＳ Ｐ明朝"/>
                        </a:rPr>
                        <a:t>害</a:t>
                      </a:r>
                      <a:r>
                        <a:rPr sz="1000" spc="10" dirty="0" err="1" smtClean="0">
                          <a:latin typeface="Meiryo UI" panose="020B0604030504040204" pitchFamily="50" charset="-128"/>
                          <a:ea typeface="Meiryo UI" panose="020B0604030504040204" pitchFamily="50" charset="-128"/>
                          <a:cs typeface="ＭＳ Ｐ明朝"/>
                        </a:rPr>
                        <a:t>が</a:t>
                      </a:r>
                      <a:r>
                        <a:rPr sz="1000" spc="15" dirty="0" err="1" smtClean="0">
                          <a:latin typeface="Meiryo UI" panose="020B0604030504040204" pitchFamily="50" charset="-128"/>
                          <a:ea typeface="Meiryo UI" panose="020B0604030504040204" pitchFamily="50" charset="-128"/>
                          <a:cs typeface="ＭＳ Ｐ明朝"/>
                        </a:rPr>
                        <a:t>生</a:t>
                      </a:r>
                      <a:r>
                        <a:rPr sz="1000" spc="-15" dirty="0" err="1" smtClean="0">
                          <a:latin typeface="Meiryo UI" panose="020B0604030504040204" pitchFamily="50" charset="-128"/>
                          <a:ea typeface="Meiryo UI" panose="020B0604030504040204" pitchFamily="50" charset="-128"/>
                          <a:cs typeface="ＭＳ Ｐ明朝"/>
                        </a:rPr>
                        <a:t>じ</a:t>
                      </a:r>
                      <a:r>
                        <a:rPr sz="1000" spc="20" dirty="0" err="1" smtClean="0">
                          <a:latin typeface="Meiryo UI" panose="020B0604030504040204" pitchFamily="50" charset="-128"/>
                          <a:ea typeface="Meiryo UI" panose="020B0604030504040204" pitchFamily="50" charset="-128"/>
                          <a:cs typeface="ＭＳ Ｐ明朝"/>
                        </a:rPr>
                        <a:t>や</a:t>
                      </a:r>
                      <a:r>
                        <a:rPr sz="1000" spc="15" dirty="0" err="1" smtClean="0">
                          <a:latin typeface="Meiryo UI" panose="020B0604030504040204" pitchFamily="50" charset="-128"/>
                          <a:ea typeface="Meiryo UI" panose="020B0604030504040204" pitchFamily="50" charset="-128"/>
                          <a:cs typeface="ＭＳ Ｐ明朝"/>
                        </a:rPr>
                        <a:t>す</a:t>
                      </a:r>
                      <a:r>
                        <a:rPr sz="1000" spc="-5" dirty="0" err="1" smtClean="0">
                          <a:latin typeface="Meiryo UI" panose="020B0604030504040204" pitchFamily="50" charset="-128"/>
                          <a:ea typeface="Meiryo UI" panose="020B0604030504040204" pitchFamily="50" charset="-128"/>
                          <a:cs typeface="ＭＳ Ｐ明朝"/>
                        </a:rPr>
                        <a:t>く</a:t>
                      </a:r>
                      <a:r>
                        <a:rPr sz="1000" spc="-20" dirty="0" err="1" smtClean="0">
                          <a:latin typeface="Meiryo UI" panose="020B0604030504040204" pitchFamily="50" charset="-128"/>
                          <a:ea typeface="Meiryo UI" panose="020B0604030504040204" pitchFamily="50" charset="-128"/>
                          <a:cs typeface="ＭＳ Ｐ明朝"/>
                        </a:rPr>
                        <a:t>な</a:t>
                      </a:r>
                      <a:r>
                        <a:rPr sz="1000" spc="30" dirty="0" err="1" smtClean="0">
                          <a:latin typeface="Meiryo UI" panose="020B0604030504040204" pitchFamily="50" charset="-128"/>
                          <a:ea typeface="Meiryo UI" panose="020B0604030504040204" pitchFamily="50" charset="-128"/>
                          <a:cs typeface="ＭＳ Ｐ明朝"/>
                        </a:rPr>
                        <a:t>る</a:t>
                      </a:r>
                      <a:r>
                        <a:rPr sz="1000" spc="10" dirty="0">
                          <a:latin typeface="Meiryo UI" panose="020B0604030504040204" pitchFamily="50" charset="-128"/>
                          <a:ea typeface="Meiryo UI" panose="020B0604030504040204" pitchFamily="50" charset="-128"/>
                          <a:cs typeface="ＭＳ Ｐ明朝"/>
                        </a:rPr>
                        <a:t>。</a:t>
                      </a:r>
                      <a:endParaRPr sz="1000" dirty="0">
                        <a:latin typeface="Meiryo UI" panose="020B0604030504040204" pitchFamily="50" charset="-128"/>
                        <a:ea typeface="Meiryo UI" panose="020B0604030504040204" pitchFamily="50" charset="-128"/>
                        <a:cs typeface="ＭＳ Ｐ明朝"/>
                      </a:endParaRPr>
                    </a:p>
                  </a:txBody>
                  <a:tcPr marL="0" marR="0" marT="79375" marB="0">
                    <a:lnL w="12700">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solidFill>
                      <a:schemeClr val="bg1"/>
                    </a:solidFill>
                  </a:tcPr>
                </a:tc>
                <a:extLst>
                  <a:ext uri="{0D108BD9-81ED-4DB2-BD59-A6C34878D82A}">
                    <a16:rowId xmlns:a16="http://schemas.microsoft.com/office/drawing/2014/main" val="10004"/>
                  </a:ext>
                </a:extLst>
              </a:tr>
              <a:tr h="713792">
                <a:tc vMerge="1">
                  <a:txBody>
                    <a:bodyPr/>
                    <a:lstStyle/>
                    <a:p>
                      <a:endParaRPr/>
                    </a:p>
                  </a:txBody>
                  <a:tcPr marL="0" marR="0" marT="0" marB="0">
                    <a:lnL w="9525">
                      <a:solidFill>
                        <a:srgbClr val="000000"/>
                      </a:solidFill>
                      <a:prstDash val="solid"/>
                    </a:lnL>
                    <a:lnR w="9525">
                      <a:solidFill>
                        <a:srgbClr val="000000"/>
                      </a:solidFill>
                      <a:prstDash val="solid"/>
                    </a:lnR>
                    <a:lnT w="19050">
                      <a:solidFill>
                        <a:srgbClr val="000000"/>
                      </a:solidFill>
                      <a:prstDash val="solid"/>
                    </a:lnT>
                    <a:lnB w="19050">
                      <a:solidFill>
                        <a:srgbClr val="000000"/>
                      </a:solidFill>
                      <a:prstDash val="solid"/>
                    </a:lnB>
                    <a:solidFill>
                      <a:srgbClr val="CCFFFF"/>
                    </a:solidFill>
                  </a:tcPr>
                </a:tc>
                <a:tc>
                  <a:txBody>
                    <a:bodyPr/>
                    <a:lstStyle/>
                    <a:p>
                      <a:pPr>
                        <a:lnSpc>
                          <a:spcPct val="100000"/>
                        </a:lnSpc>
                      </a:pPr>
                      <a:endParaRPr sz="1000" dirty="0">
                        <a:latin typeface="Meiryo UI" panose="020B0604030504040204" pitchFamily="50" charset="-128"/>
                        <a:ea typeface="Meiryo UI" panose="020B0604030504040204" pitchFamily="50" charset="-128"/>
                        <a:cs typeface="Times New Roman"/>
                      </a:endParaRPr>
                    </a:p>
                    <a:p>
                      <a:pPr marL="3810" algn="ctr">
                        <a:lnSpc>
                          <a:spcPct val="100000"/>
                        </a:lnSpc>
                        <a:spcBef>
                          <a:spcPts val="815"/>
                        </a:spcBef>
                      </a:pPr>
                      <a:r>
                        <a:rPr sz="1000" dirty="0" smtClean="0">
                          <a:latin typeface="Meiryo UI" panose="020B0604030504040204" pitchFamily="50" charset="-128"/>
                          <a:ea typeface="Meiryo UI" panose="020B0604030504040204" pitchFamily="50" charset="-128"/>
                          <a:cs typeface="ＭＳ Ｐゴシック"/>
                        </a:rPr>
                        <a:t>5</a:t>
                      </a:r>
                      <a:endParaRPr sz="1000" dirty="0">
                        <a:latin typeface="Meiryo UI" panose="020B0604030504040204" pitchFamily="50" charset="-128"/>
                        <a:ea typeface="Meiryo UI" panose="020B0604030504040204" pitchFamily="50" charset="-128"/>
                        <a:cs typeface="ＭＳ Ｐゴシック"/>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chemeClr val="accent1">
                        <a:lumMod val="20000"/>
                        <a:lumOff val="80000"/>
                      </a:schemeClr>
                    </a:solidFill>
                  </a:tcPr>
                </a:tc>
                <a:tc>
                  <a:txBody>
                    <a:bodyPr/>
                    <a:lstStyle/>
                    <a:p>
                      <a:pPr marL="21590" marR="268605" indent="41910">
                        <a:lnSpc>
                          <a:spcPct val="101000"/>
                        </a:lnSpc>
                        <a:spcBef>
                          <a:spcPts val="560"/>
                        </a:spcBef>
                      </a:pPr>
                      <a:r>
                        <a:rPr sz="1000" spc="5" dirty="0" err="1" smtClean="0">
                          <a:latin typeface="Meiryo UI" panose="020B0604030504040204" pitchFamily="50" charset="-128"/>
                          <a:ea typeface="Meiryo UI" panose="020B0604030504040204" pitchFamily="50" charset="-128"/>
                          <a:cs typeface="ＭＳ Ｐゴシック"/>
                        </a:rPr>
                        <a:t>被覆</a:t>
                      </a:r>
                      <a:r>
                        <a:rPr sz="1000" dirty="0" err="1" smtClean="0">
                          <a:latin typeface="Meiryo UI" panose="020B0604030504040204" pitchFamily="50" charset="-128"/>
                          <a:ea typeface="Meiryo UI" panose="020B0604030504040204" pitchFamily="50" charset="-128"/>
                          <a:cs typeface="ＭＳ Ｐゴシック"/>
                        </a:rPr>
                        <a:t>材</a:t>
                      </a:r>
                      <a:r>
                        <a:rPr sz="1000" spc="5" dirty="0" err="1" smtClean="0">
                          <a:latin typeface="Meiryo UI" panose="020B0604030504040204" pitchFamily="50" charset="-128"/>
                          <a:ea typeface="Meiryo UI" panose="020B0604030504040204" pitchFamily="50" charset="-128"/>
                          <a:cs typeface="ＭＳ Ｐゴシック"/>
                        </a:rPr>
                        <a:t>は</a:t>
                      </a:r>
                      <a:r>
                        <a:rPr sz="1000" dirty="0" err="1" smtClean="0">
                          <a:latin typeface="Meiryo UI" panose="020B0604030504040204" pitchFamily="50" charset="-128"/>
                          <a:ea typeface="Meiryo UI" panose="020B0604030504040204" pitchFamily="50" charset="-128"/>
                          <a:cs typeface="ＭＳ Ｐゴシック"/>
                        </a:rPr>
                        <a:t>耐</a:t>
                      </a:r>
                      <a:r>
                        <a:rPr sz="1000" spc="5" dirty="0" err="1" smtClean="0">
                          <a:latin typeface="Meiryo UI" panose="020B0604030504040204" pitchFamily="50" charset="-128"/>
                          <a:ea typeface="Meiryo UI" panose="020B0604030504040204" pitchFamily="50" charset="-128"/>
                          <a:cs typeface="ＭＳ Ｐゴシック"/>
                        </a:rPr>
                        <a:t>用</a:t>
                      </a:r>
                      <a:r>
                        <a:rPr sz="1000" dirty="0" err="1" smtClean="0">
                          <a:latin typeface="Meiryo UI" panose="020B0604030504040204" pitchFamily="50" charset="-128"/>
                          <a:ea typeface="Meiryo UI" panose="020B0604030504040204" pitchFamily="50" charset="-128"/>
                          <a:cs typeface="ＭＳ Ｐゴシック"/>
                        </a:rPr>
                        <a:t>年</a:t>
                      </a:r>
                      <a:r>
                        <a:rPr sz="1000" spc="5" dirty="0" err="1" smtClean="0">
                          <a:latin typeface="Meiryo UI" panose="020B0604030504040204" pitchFamily="50" charset="-128"/>
                          <a:ea typeface="Meiryo UI" panose="020B0604030504040204" pitchFamily="50" charset="-128"/>
                          <a:cs typeface="ＭＳ Ｐゴシック"/>
                        </a:rPr>
                        <a:t>数</a:t>
                      </a:r>
                      <a:r>
                        <a:rPr sz="1000" spc="20" dirty="0" err="1" smtClean="0">
                          <a:latin typeface="Meiryo UI" panose="020B0604030504040204" pitchFamily="50" charset="-128"/>
                          <a:ea typeface="Meiryo UI" panose="020B0604030504040204" pitchFamily="50" charset="-128"/>
                          <a:cs typeface="ＭＳ Ｐゴシック"/>
                        </a:rPr>
                        <a:t>を</a:t>
                      </a:r>
                      <a:r>
                        <a:rPr sz="1000" spc="5" dirty="0" err="1" smtClean="0">
                          <a:latin typeface="Meiryo UI" panose="020B0604030504040204" pitchFamily="50" charset="-128"/>
                          <a:ea typeface="Meiryo UI" panose="020B0604030504040204" pitchFamily="50" charset="-128"/>
                          <a:cs typeface="ＭＳ Ｐゴシック"/>
                        </a:rPr>
                        <a:t>超</a:t>
                      </a:r>
                      <a:r>
                        <a:rPr sz="1000" spc="-30" dirty="0" err="1" smtClean="0">
                          <a:latin typeface="Meiryo UI" panose="020B0604030504040204" pitchFamily="50" charset="-128"/>
                          <a:ea typeface="Meiryo UI" panose="020B0604030504040204" pitchFamily="50" charset="-128"/>
                          <a:cs typeface="ＭＳ Ｐゴシック"/>
                        </a:rPr>
                        <a:t>えて</a:t>
                      </a:r>
                      <a:r>
                        <a:rPr sz="1000" dirty="0" err="1" smtClean="0">
                          <a:latin typeface="Meiryo UI" panose="020B0604030504040204" pitchFamily="50" charset="-128"/>
                          <a:ea typeface="Meiryo UI" panose="020B0604030504040204" pitchFamily="50" charset="-128"/>
                          <a:cs typeface="ＭＳ Ｐゴシック"/>
                        </a:rPr>
                        <a:t>い</a:t>
                      </a:r>
                      <a:r>
                        <a:rPr sz="1000" spc="-30" dirty="0" err="1" smtClean="0">
                          <a:latin typeface="Meiryo UI" panose="020B0604030504040204" pitchFamily="50" charset="-128"/>
                          <a:ea typeface="Meiryo UI" panose="020B0604030504040204" pitchFamily="50" charset="-128"/>
                          <a:cs typeface="ＭＳ Ｐゴシック"/>
                        </a:rPr>
                        <a:t>な</a:t>
                      </a:r>
                      <a:r>
                        <a:rPr sz="1000" dirty="0" err="1" smtClean="0">
                          <a:latin typeface="Meiryo UI" panose="020B0604030504040204" pitchFamily="50" charset="-128"/>
                          <a:ea typeface="Meiryo UI" panose="020B0604030504040204" pitchFamily="50" charset="-128"/>
                          <a:cs typeface="ＭＳ Ｐゴシック"/>
                        </a:rPr>
                        <a:t>い</a:t>
                      </a:r>
                      <a:r>
                        <a:rPr sz="1000" spc="15" dirty="0" err="1" smtClean="0">
                          <a:latin typeface="Meiryo UI" panose="020B0604030504040204" pitchFamily="50" charset="-128"/>
                          <a:ea typeface="Meiryo UI" panose="020B0604030504040204" pitchFamily="50" charset="-128"/>
                          <a:cs typeface="ＭＳ Ｐゴシック"/>
                        </a:rPr>
                        <a:t>か</a:t>
                      </a:r>
                      <a:r>
                        <a:rPr sz="1000" spc="15" dirty="0">
                          <a:latin typeface="Meiryo UI" panose="020B0604030504040204" pitchFamily="50" charset="-128"/>
                          <a:ea typeface="Meiryo UI" panose="020B0604030504040204" pitchFamily="50" charset="-128"/>
                          <a:cs typeface="ＭＳ Ｐゴシック"/>
                        </a:rPr>
                        <a:t>？</a:t>
                      </a:r>
                      <a:endParaRPr sz="1000" dirty="0">
                        <a:latin typeface="Meiryo UI" panose="020B0604030504040204" pitchFamily="50" charset="-128"/>
                        <a:ea typeface="Meiryo UI" panose="020B0604030504040204" pitchFamily="50" charset="-128"/>
                        <a:cs typeface="ＭＳ Ｐゴシック"/>
                      </a:endParaRPr>
                    </a:p>
                    <a:p>
                      <a:pPr marL="224790" marR="79375" indent="-110489" algn="just">
                        <a:lnSpc>
                          <a:spcPct val="101000"/>
                        </a:lnSpc>
                        <a:buSzPct val="90476"/>
                        <a:buFont typeface=""/>
                        <a:buChar char="●"/>
                        <a:tabLst>
                          <a:tab pos="251460" algn="l"/>
                        </a:tabLst>
                      </a:pPr>
                      <a:r>
                        <a:rPr sz="1000" b="1" spc="70" dirty="0" err="1" smtClean="0">
                          <a:solidFill>
                            <a:srgbClr val="FF0000"/>
                          </a:solidFill>
                          <a:latin typeface="Meiryo UI" panose="020B0604030504040204" pitchFamily="50" charset="-128"/>
                          <a:ea typeface="Meiryo UI" panose="020B0604030504040204" pitchFamily="50" charset="-128"/>
                          <a:cs typeface="ＭＳ Ｐゴシック"/>
                        </a:rPr>
                        <a:t>事</a:t>
                      </a:r>
                      <a:r>
                        <a:rPr sz="1000" b="1" spc="65" dirty="0" err="1" smtClean="0">
                          <a:solidFill>
                            <a:srgbClr val="FF0000"/>
                          </a:solidFill>
                          <a:latin typeface="Meiryo UI" panose="020B0604030504040204" pitchFamily="50" charset="-128"/>
                          <a:ea typeface="Meiryo UI" panose="020B0604030504040204" pitchFamily="50" charset="-128"/>
                          <a:cs typeface="ＭＳ Ｐゴシック"/>
                        </a:rPr>
                        <a:t>前</a:t>
                      </a:r>
                      <a:r>
                        <a:rPr sz="1000" b="1" spc="70" dirty="0" err="1" smtClean="0">
                          <a:solidFill>
                            <a:srgbClr val="FF0000"/>
                          </a:solidFill>
                          <a:latin typeface="Meiryo UI" panose="020B0604030504040204" pitchFamily="50" charset="-128"/>
                          <a:ea typeface="Meiryo UI" panose="020B0604030504040204" pitchFamily="50" charset="-128"/>
                          <a:cs typeface="ＭＳ Ｐゴシック"/>
                        </a:rPr>
                        <a:t>に被</a:t>
                      </a:r>
                      <a:r>
                        <a:rPr sz="1000" b="1" spc="65" dirty="0" err="1" smtClean="0">
                          <a:solidFill>
                            <a:srgbClr val="FF0000"/>
                          </a:solidFill>
                          <a:latin typeface="Meiryo UI" panose="020B0604030504040204" pitchFamily="50" charset="-128"/>
                          <a:ea typeface="Meiryo UI" panose="020B0604030504040204" pitchFamily="50" charset="-128"/>
                          <a:cs typeface="ＭＳ Ｐゴシック"/>
                        </a:rPr>
                        <a:t>覆</a:t>
                      </a:r>
                      <a:r>
                        <a:rPr sz="1000" b="1" spc="70" dirty="0" err="1" smtClean="0">
                          <a:solidFill>
                            <a:srgbClr val="FF0000"/>
                          </a:solidFill>
                          <a:latin typeface="Meiryo UI" panose="020B0604030504040204" pitchFamily="50" charset="-128"/>
                          <a:ea typeface="Meiryo UI" panose="020B0604030504040204" pitchFamily="50" charset="-128"/>
                          <a:cs typeface="ＭＳ Ｐゴシック"/>
                        </a:rPr>
                        <a:t>材</a:t>
                      </a:r>
                      <a:r>
                        <a:rPr sz="1000" b="1" spc="95" dirty="0" err="1" smtClean="0">
                          <a:solidFill>
                            <a:srgbClr val="FF0000"/>
                          </a:solidFill>
                          <a:latin typeface="Meiryo UI" panose="020B0604030504040204" pitchFamily="50" charset="-128"/>
                          <a:ea typeface="Meiryo UI" panose="020B0604030504040204" pitchFamily="50" charset="-128"/>
                          <a:cs typeface="ＭＳ Ｐゴシック"/>
                        </a:rPr>
                        <a:t>を</a:t>
                      </a:r>
                      <a:r>
                        <a:rPr sz="1000" b="1" spc="65" dirty="0" err="1" smtClean="0">
                          <a:solidFill>
                            <a:srgbClr val="FF0000"/>
                          </a:solidFill>
                          <a:latin typeface="Meiryo UI" panose="020B0604030504040204" pitchFamily="50" charset="-128"/>
                          <a:ea typeface="Meiryo UI" panose="020B0604030504040204" pitchFamily="50" charset="-128"/>
                          <a:cs typeface="ＭＳ Ｐゴシック"/>
                        </a:rPr>
                        <a:t>除</a:t>
                      </a:r>
                      <a:r>
                        <a:rPr sz="1000" b="1" spc="70" dirty="0" err="1" smtClean="0">
                          <a:solidFill>
                            <a:srgbClr val="FF0000"/>
                          </a:solidFill>
                          <a:latin typeface="Meiryo UI" panose="020B0604030504040204" pitchFamily="50" charset="-128"/>
                          <a:ea typeface="Meiryo UI" panose="020B0604030504040204" pitchFamily="50" charset="-128"/>
                          <a:cs typeface="ＭＳ Ｐゴシック"/>
                        </a:rPr>
                        <a:t>去</a:t>
                      </a:r>
                      <a:r>
                        <a:rPr sz="1000" b="1" spc="50" dirty="0" err="1" smtClean="0">
                          <a:solidFill>
                            <a:srgbClr val="FF0000"/>
                          </a:solidFill>
                          <a:latin typeface="Meiryo UI" panose="020B0604030504040204" pitchFamily="50" charset="-128"/>
                          <a:ea typeface="Meiryo UI" panose="020B0604030504040204" pitchFamily="50" charset="-128"/>
                          <a:cs typeface="ＭＳ Ｐゴシック"/>
                        </a:rPr>
                        <a:t>し</a:t>
                      </a:r>
                      <a:r>
                        <a:rPr sz="1000" b="1" spc="35" dirty="0" err="1" smtClean="0">
                          <a:solidFill>
                            <a:srgbClr val="FF0000"/>
                          </a:solidFill>
                          <a:latin typeface="Meiryo UI" panose="020B0604030504040204" pitchFamily="50" charset="-128"/>
                          <a:ea typeface="Meiryo UI" panose="020B0604030504040204" pitchFamily="50" charset="-128"/>
                          <a:cs typeface="ＭＳ Ｐゴシック"/>
                        </a:rPr>
                        <a:t>て</a:t>
                      </a:r>
                      <a:r>
                        <a:rPr sz="1000" b="1" spc="65" dirty="0" err="1" smtClean="0">
                          <a:solidFill>
                            <a:srgbClr val="FF0000"/>
                          </a:solidFill>
                          <a:latin typeface="Meiryo UI" panose="020B0604030504040204" pitchFamily="50" charset="-128"/>
                          <a:ea typeface="Meiryo UI" panose="020B0604030504040204" pitchFamily="50" charset="-128"/>
                          <a:cs typeface="ＭＳ Ｐゴシック"/>
                        </a:rPr>
                        <a:t>お</a:t>
                      </a:r>
                      <a:r>
                        <a:rPr sz="1000" b="1" spc="40" dirty="0" err="1" smtClean="0">
                          <a:solidFill>
                            <a:srgbClr val="FF0000"/>
                          </a:solidFill>
                          <a:latin typeface="Meiryo UI" panose="020B0604030504040204" pitchFamily="50" charset="-128"/>
                          <a:ea typeface="Meiryo UI" panose="020B0604030504040204" pitchFamily="50" charset="-128"/>
                          <a:cs typeface="ＭＳ Ｐゴシック"/>
                        </a:rPr>
                        <a:t>く</a:t>
                      </a:r>
                      <a:r>
                        <a:rPr sz="1000" b="1" spc="85" dirty="0" err="1" smtClean="0">
                          <a:solidFill>
                            <a:srgbClr val="FF0000"/>
                          </a:solidFill>
                          <a:latin typeface="Meiryo UI" panose="020B0604030504040204" pitchFamily="50" charset="-128"/>
                          <a:ea typeface="Meiryo UI" panose="020B0604030504040204" pitchFamily="50" charset="-128"/>
                          <a:cs typeface="ＭＳ Ｐゴシック"/>
                        </a:rPr>
                        <a:t>こ</a:t>
                      </a:r>
                      <a:r>
                        <a:rPr sz="1000" b="1" dirty="0" err="1" smtClean="0">
                          <a:solidFill>
                            <a:srgbClr val="FF0000"/>
                          </a:solidFill>
                          <a:latin typeface="Meiryo UI" panose="020B0604030504040204" pitchFamily="50" charset="-128"/>
                          <a:ea typeface="Meiryo UI" panose="020B0604030504040204" pitchFamily="50" charset="-128"/>
                          <a:cs typeface="ＭＳ Ｐゴシック"/>
                        </a:rPr>
                        <a:t>と</a:t>
                      </a:r>
                      <a:r>
                        <a:rPr sz="1000" b="1" spc="55" dirty="0" err="1" smtClean="0">
                          <a:solidFill>
                            <a:srgbClr val="FF0000"/>
                          </a:solidFill>
                          <a:latin typeface="Meiryo UI" panose="020B0604030504040204" pitchFamily="50" charset="-128"/>
                          <a:ea typeface="Meiryo UI" panose="020B0604030504040204" pitchFamily="50" charset="-128"/>
                          <a:cs typeface="ＭＳ Ｐゴシック"/>
                        </a:rPr>
                        <a:t>で</a:t>
                      </a:r>
                      <a:r>
                        <a:rPr sz="1000" b="1" spc="80" dirty="0" err="1" smtClean="0">
                          <a:solidFill>
                            <a:srgbClr val="FF0000"/>
                          </a:solidFill>
                          <a:latin typeface="Meiryo UI" panose="020B0604030504040204" pitchFamily="50" charset="-128"/>
                          <a:ea typeface="Meiryo UI" panose="020B0604030504040204" pitchFamily="50" charset="-128"/>
                          <a:cs typeface="ＭＳ Ｐゴシック"/>
                        </a:rPr>
                        <a:t>強</a:t>
                      </a:r>
                      <a:r>
                        <a:rPr sz="1000" b="1" spc="75" dirty="0" err="1" smtClean="0">
                          <a:solidFill>
                            <a:srgbClr val="FF0000"/>
                          </a:solidFill>
                          <a:latin typeface="Meiryo UI" panose="020B0604030504040204" pitchFamily="50" charset="-128"/>
                          <a:ea typeface="Meiryo UI" panose="020B0604030504040204" pitchFamily="50" charset="-128"/>
                          <a:cs typeface="ＭＳ Ｐゴシック"/>
                        </a:rPr>
                        <a:t>風</a:t>
                      </a:r>
                      <a:r>
                        <a:rPr sz="1000" b="1" spc="80" dirty="0" err="1" smtClean="0">
                          <a:solidFill>
                            <a:srgbClr val="FF0000"/>
                          </a:solidFill>
                          <a:latin typeface="Meiryo UI" panose="020B0604030504040204" pitchFamily="50" charset="-128"/>
                          <a:ea typeface="Meiryo UI" panose="020B0604030504040204" pitchFamily="50" charset="-128"/>
                          <a:cs typeface="ＭＳ Ｐゴシック"/>
                        </a:rPr>
                        <a:t>時の</a:t>
                      </a:r>
                      <a:r>
                        <a:rPr sz="1000" b="1" spc="75" dirty="0" err="1" smtClean="0">
                          <a:solidFill>
                            <a:srgbClr val="FF0000"/>
                          </a:solidFill>
                          <a:latin typeface="Meiryo UI" panose="020B0604030504040204" pitchFamily="50" charset="-128"/>
                          <a:ea typeface="Meiryo UI" panose="020B0604030504040204" pitchFamily="50" charset="-128"/>
                          <a:cs typeface="ＭＳ Ｐゴシック"/>
                        </a:rPr>
                        <a:t>骨</a:t>
                      </a:r>
                      <a:r>
                        <a:rPr sz="1000" b="1" spc="80" dirty="0" err="1" smtClean="0">
                          <a:solidFill>
                            <a:srgbClr val="FF0000"/>
                          </a:solidFill>
                          <a:latin typeface="Meiryo UI" panose="020B0604030504040204" pitchFamily="50" charset="-128"/>
                          <a:ea typeface="Meiryo UI" panose="020B0604030504040204" pitchFamily="50" charset="-128"/>
                          <a:cs typeface="ＭＳ Ｐゴシック"/>
                        </a:rPr>
                        <a:t>材の</a:t>
                      </a:r>
                      <a:r>
                        <a:rPr lang="ja-JP" altLang="en-US" sz="1000" b="1" spc="80" dirty="0" smtClean="0">
                          <a:solidFill>
                            <a:srgbClr val="FF0000"/>
                          </a:solidFill>
                          <a:latin typeface="Meiryo UI" panose="020B0604030504040204" pitchFamily="50" charset="-128"/>
                          <a:ea typeface="Meiryo UI" panose="020B0604030504040204" pitchFamily="50" charset="-128"/>
                          <a:cs typeface="ＭＳ Ｐゴシック"/>
                        </a:rPr>
                        <a:t>被害</a:t>
                      </a:r>
                      <a:r>
                        <a:rPr sz="1000" b="1" spc="75" dirty="0" smtClean="0">
                          <a:solidFill>
                            <a:srgbClr val="FF0000"/>
                          </a:solidFill>
                          <a:latin typeface="Meiryo UI" panose="020B0604030504040204" pitchFamily="50" charset="-128"/>
                          <a:ea typeface="Meiryo UI" panose="020B0604030504040204" pitchFamily="50" charset="-128"/>
                          <a:cs typeface="ＭＳ Ｐゴシック"/>
                        </a:rPr>
                        <a:t>（</a:t>
                      </a:r>
                      <a:r>
                        <a:rPr sz="1000" b="1" spc="80" dirty="0" err="1">
                          <a:solidFill>
                            <a:srgbClr val="FF0000"/>
                          </a:solidFill>
                          <a:latin typeface="Meiryo UI" panose="020B0604030504040204" pitchFamily="50" charset="-128"/>
                          <a:ea typeface="Meiryo UI" panose="020B0604030504040204" pitchFamily="50" charset="-128"/>
                          <a:cs typeface="ＭＳ Ｐゴシック"/>
                        </a:rPr>
                        <a:t>倒</a:t>
                      </a:r>
                      <a:r>
                        <a:rPr sz="1000" b="1" spc="75" dirty="0" err="1">
                          <a:solidFill>
                            <a:srgbClr val="FF0000"/>
                          </a:solidFill>
                          <a:latin typeface="Meiryo UI" panose="020B0604030504040204" pitchFamily="50" charset="-128"/>
                          <a:ea typeface="Meiryo UI" panose="020B0604030504040204" pitchFamily="50" charset="-128"/>
                          <a:cs typeface="ＭＳ Ｐゴシック"/>
                        </a:rPr>
                        <a:t>壊</a:t>
                      </a:r>
                      <a:r>
                        <a:rPr sz="1000" b="1" dirty="0" err="1" smtClean="0">
                          <a:solidFill>
                            <a:srgbClr val="FF0000"/>
                          </a:solidFill>
                          <a:latin typeface="Meiryo UI" panose="020B0604030504040204" pitchFamily="50" charset="-128"/>
                          <a:ea typeface="Meiryo UI" panose="020B0604030504040204" pitchFamily="50" charset="-128"/>
                          <a:cs typeface="ＭＳ Ｐゴシック"/>
                        </a:rPr>
                        <a:t>）</a:t>
                      </a:r>
                      <a:r>
                        <a:rPr sz="1000" b="1" spc="100" dirty="0" err="1" smtClean="0">
                          <a:solidFill>
                            <a:srgbClr val="FF0000"/>
                          </a:solidFill>
                          <a:latin typeface="Meiryo UI" panose="020B0604030504040204" pitchFamily="50" charset="-128"/>
                          <a:ea typeface="Meiryo UI" panose="020B0604030504040204" pitchFamily="50" charset="-128"/>
                          <a:cs typeface="ＭＳ Ｐゴシック"/>
                        </a:rPr>
                        <a:t>を</a:t>
                      </a:r>
                      <a:r>
                        <a:rPr sz="1000" b="1" spc="80" dirty="0" err="1" smtClean="0">
                          <a:solidFill>
                            <a:srgbClr val="FF0000"/>
                          </a:solidFill>
                          <a:latin typeface="Meiryo UI" panose="020B0604030504040204" pitchFamily="50" charset="-128"/>
                          <a:ea typeface="Meiryo UI" panose="020B0604030504040204" pitchFamily="50" charset="-128"/>
                          <a:cs typeface="ＭＳ Ｐゴシック"/>
                        </a:rPr>
                        <a:t>免</a:t>
                      </a:r>
                      <a:r>
                        <a:rPr sz="1000" b="1" spc="75" dirty="0" err="1" smtClean="0">
                          <a:solidFill>
                            <a:srgbClr val="FF0000"/>
                          </a:solidFill>
                          <a:latin typeface="Meiryo UI" panose="020B0604030504040204" pitchFamily="50" charset="-128"/>
                          <a:ea typeface="Meiryo UI" panose="020B0604030504040204" pitchFamily="50" charset="-128"/>
                          <a:cs typeface="ＭＳ Ｐゴシック"/>
                        </a:rPr>
                        <a:t>れ</a:t>
                      </a:r>
                      <a:r>
                        <a:rPr sz="1000" b="1" spc="90" dirty="0" err="1" smtClean="0">
                          <a:solidFill>
                            <a:srgbClr val="FF0000"/>
                          </a:solidFill>
                          <a:latin typeface="Meiryo UI" panose="020B0604030504040204" pitchFamily="50" charset="-128"/>
                          <a:ea typeface="Meiryo UI" panose="020B0604030504040204" pitchFamily="50" charset="-128"/>
                          <a:cs typeface="ＭＳ Ｐゴシック"/>
                        </a:rPr>
                        <a:t>る</a:t>
                      </a:r>
                      <a:r>
                        <a:rPr sz="1000" b="1" spc="75" dirty="0" err="1" smtClean="0">
                          <a:solidFill>
                            <a:srgbClr val="FF0000"/>
                          </a:solidFill>
                          <a:latin typeface="Meiryo UI" panose="020B0604030504040204" pitchFamily="50" charset="-128"/>
                          <a:ea typeface="Meiryo UI" panose="020B0604030504040204" pitchFamily="50" charset="-128"/>
                          <a:cs typeface="ＭＳ Ｐゴシック"/>
                        </a:rPr>
                        <a:t>場</a:t>
                      </a:r>
                      <a:r>
                        <a:rPr sz="1000" b="1" spc="80" dirty="0" err="1" smtClean="0">
                          <a:solidFill>
                            <a:srgbClr val="FF0000"/>
                          </a:solidFill>
                          <a:latin typeface="Meiryo UI" panose="020B0604030504040204" pitchFamily="50" charset="-128"/>
                          <a:ea typeface="Meiryo UI" panose="020B0604030504040204" pitchFamily="50" charset="-128"/>
                          <a:cs typeface="ＭＳ Ｐゴシック"/>
                        </a:rPr>
                        <a:t>合もあ</a:t>
                      </a:r>
                      <a:r>
                        <a:rPr sz="1000" b="1" spc="85" dirty="0" err="1" smtClean="0">
                          <a:solidFill>
                            <a:srgbClr val="FF0000"/>
                          </a:solidFill>
                          <a:latin typeface="Meiryo UI" panose="020B0604030504040204" pitchFamily="50" charset="-128"/>
                          <a:ea typeface="Meiryo UI" panose="020B0604030504040204" pitchFamily="50" charset="-128"/>
                          <a:cs typeface="ＭＳ Ｐゴシック"/>
                        </a:rPr>
                        <a:t>る</a:t>
                      </a:r>
                      <a:r>
                        <a:rPr sz="1000" b="1" spc="5" dirty="0">
                          <a:solidFill>
                            <a:srgbClr val="FF0000"/>
                          </a:solidFill>
                          <a:latin typeface="Meiryo UI" panose="020B0604030504040204" pitchFamily="50" charset="-128"/>
                          <a:ea typeface="Meiryo UI" panose="020B0604030504040204" pitchFamily="50" charset="-128"/>
                          <a:cs typeface="ＭＳ Ｐゴシック"/>
                        </a:rPr>
                        <a:t>。</a:t>
                      </a:r>
                      <a:endParaRPr sz="1000" dirty="0">
                        <a:latin typeface="Meiryo UI" panose="020B0604030504040204" pitchFamily="50" charset="-128"/>
                        <a:ea typeface="Meiryo UI" panose="020B0604030504040204" pitchFamily="50" charset="-128"/>
                        <a:cs typeface="ＭＳ Ｐゴシック"/>
                      </a:endParaRPr>
                    </a:p>
                  </a:txBody>
                  <a:tcPr marL="0" marR="0" marT="7112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chemeClr val="bg1"/>
                    </a:solidFill>
                  </a:tcPr>
                </a:tc>
                <a:tc>
                  <a:txBody>
                    <a:bodyPr/>
                    <a:lstStyle/>
                    <a:p>
                      <a:pPr>
                        <a:lnSpc>
                          <a:spcPct val="100000"/>
                        </a:lnSpc>
                      </a:pPr>
                      <a:endParaRPr sz="1000" dirty="0">
                        <a:latin typeface="Meiryo UI" panose="020B0604030504040204" pitchFamily="50" charset="-128"/>
                        <a:ea typeface="Meiryo UI" panose="020B0604030504040204" pitchFamily="50" charset="-128"/>
                        <a:cs typeface="Times New Roman"/>
                      </a:endParaRPr>
                    </a:p>
                  </a:txBody>
                  <a:tcPr marL="0" marR="0" marT="0" marB="0">
                    <a:lnL w="9525">
                      <a:solidFill>
                        <a:srgbClr val="000000"/>
                      </a:solidFill>
                      <a:prstDash val="solid"/>
                    </a:lnL>
                    <a:lnR w="12700">
                      <a:solidFill>
                        <a:srgbClr val="000000"/>
                      </a:solidFill>
                      <a:prstDash val="solid"/>
                    </a:lnR>
                    <a:lnT w="9525">
                      <a:solidFill>
                        <a:srgbClr val="000000"/>
                      </a:solidFill>
                      <a:prstDash val="solid"/>
                    </a:lnT>
                    <a:lnB w="9525">
                      <a:solidFill>
                        <a:srgbClr val="000000"/>
                      </a:solidFill>
                      <a:prstDash val="solid"/>
                    </a:lnB>
                    <a:solidFill>
                      <a:schemeClr val="bg1"/>
                    </a:solidFill>
                  </a:tcPr>
                </a:tc>
                <a:tc>
                  <a:txBody>
                    <a:bodyPr/>
                    <a:lstStyle/>
                    <a:p>
                      <a:pPr marL="20955" marR="52705" indent="42545">
                        <a:lnSpc>
                          <a:spcPct val="101000"/>
                        </a:lnSpc>
                      </a:pPr>
                      <a:endParaRPr lang="en-US" sz="1000" spc="0" dirty="0" smtClean="0">
                        <a:latin typeface="Meiryo UI" panose="020B0604030504040204" pitchFamily="50" charset="-128"/>
                        <a:ea typeface="Meiryo UI" panose="020B0604030504040204" pitchFamily="50" charset="-128"/>
                        <a:cs typeface="Times New Roman"/>
                      </a:endParaRPr>
                    </a:p>
                    <a:p>
                      <a:pPr marL="20955" marR="52705" indent="42545">
                        <a:lnSpc>
                          <a:spcPct val="101000"/>
                        </a:lnSpc>
                      </a:pPr>
                      <a:r>
                        <a:rPr lang="ja-JP" altLang="en-US" sz="1000" spc="0" dirty="0" smtClean="0">
                          <a:latin typeface="Meiryo UI" panose="020B0604030504040204" pitchFamily="50" charset="-128"/>
                          <a:ea typeface="Meiryo UI" panose="020B0604030504040204" pitchFamily="50" charset="-128"/>
                          <a:cs typeface="Times New Roman"/>
                        </a:rPr>
                        <a:t>　</a:t>
                      </a:r>
                      <a:r>
                        <a:rPr sz="1000" spc="5" dirty="0" err="1" smtClean="0">
                          <a:latin typeface="Meiryo UI" panose="020B0604030504040204" pitchFamily="50" charset="-128"/>
                          <a:ea typeface="Meiryo UI" panose="020B0604030504040204" pitchFamily="50" charset="-128"/>
                          <a:cs typeface="ＭＳ Ｐ明朝"/>
                        </a:rPr>
                        <a:t>被</a:t>
                      </a:r>
                      <a:r>
                        <a:rPr sz="1000" dirty="0" err="1" smtClean="0">
                          <a:latin typeface="Meiryo UI" panose="020B0604030504040204" pitchFamily="50" charset="-128"/>
                          <a:ea typeface="Meiryo UI" panose="020B0604030504040204" pitchFamily="50" charset="-128"/>
                          <a:cs typeface="ＭＳ Ｐ明朝"/>
                        </a:rPr>
                        <a:t>覆</a:t>
                      </a:r>
                      <a:r>
                        <a:rPr sz="1000" spc="5" dirty="0" err="1" smtClean="0">
                          <a:latin typeface="Meiryo UI" panose="020B0604030504040204" pitchFamily="50" charset="-128"/>
                          <a:ea typeface="Meiryo UI" panose="020B0604030504040204" pitchFamily="50" charset="-128"/>
                          <a:cs typeface="ＭＳ Ｐ明朝"/>
                        </a:rPr>
                        <a:t>材</a:t>
                      </a:r>
                      <a:r>
                        <a:rPr sz="1000" spc="-10" dirty="0" err="1" smtClean="0">
                          <a:latin typeface="Meiryo UI" panose="020B0604030504040204" pitchFamily="50" charset="-128"/>
                          <a:ea typeface="Meiryo UI" panose="020B0604030504040204" pitchFamily="50" charset="-128"/>
                          <a:cs typeface="ＭＳ Ｐ明朝"/>
                        </a:rPr>
                        <a:t>の</a:t>
                      </a:r>
                      <a:r>
                        <a:rPr sz="1000" spc="5" dirty="0" err="1" smtClean="0">
                          <a:latin typeface="Meiryo UI" panose="020B0604030504040204" pitchFamily="50" charset="-128"/>
                          <a:ea typeface="Meiryo UI" panose="020B0604030504040204" pitchFamily="50" charset="-128"/>
                          <a:cs typeface="ＭＳ Ｐ明朝"/>
                        </a:rPr>
                        <a:t>破</a:t>
                      </a:r>
                      <a:r>
                        <a:rPr sz="1000" dirty="0" err="1" smtClean="0">
                          <a:latin typeface="Meiryo UI" panose="020B0604030504040204" pitchFamily="50" charset="-128"/>
                          <a:ea typeface="Meiryo UI" panose="020B0604030504040204" pitchFamily="50" charset="-128"/>
                          <a:cs typeface="ＭＳ Ｐ明朝"/>
                        </a:rPr>
                        <a:t>損</a:t>
                      </a:r>
                      <a:r>
                        <a:rPr sz="1000" spc="5" dirty="0" err="1" smtClean="0">
                          <a:latin typeface="Meiryo UI" panose="020B0604030504040204" pitchFamily="50" charset="-128"/>
                          <a:ea typeface="Meiryo UI" panose="020B0604030504040204" pitchFamily="50" charset="-128"/>
                          <a:cs typeface="ＭＳ Ｐ明朝"/>
                        </a:rPr>
                        <a:t>箇</a:t>
                      </a:r>
                      <a:r>
                        <a:rPr sz="1000" dirty="0" err="1" smtClean="0">
                          <a:latin typeface="Meiryo UI" panose="020B0604030504040204" pitchFamily="50" charset="-128"/>
                          <a:ea typeface="Meiryo UI" panose="020B0604030504040204" pitchFamily="50" charset="-128"/>
                          <a:cs typeface="ＭＳ Ｐ明朝"/>
                        </a:rPr>
                        <a:t>所か</a:t>
                      </a:r>
                      <a:r>
                        <a:rPr sz="1000" spc="-15" dirty="0" err="1" smtClean="0">
                          <a:latin typeface="Meiryo UI" panose="020B0604030504040204" pitchFamily="50" charset="-128"/>
                          <a:ea typeface="Meiryo UI" panose="020B0604030504040204" pitchFamily="50" charset="-128"/>
                          <a:cs typeface="ＭＳ Ｐ明朝"/>
                        </a:rPr>
                        <a:t>らの</a:t>
                      </a:r>
                      <a:r>
                        <a:rPr sz="1000" b="1" spc="70" dirty="0" err="1" smtClean="0">
                          <a:solidFill>
                            <a:srgbClr val="FF0000"/>
                          </a:solidFill>
                          <a:latin typeface="Meiryo UI" panose="020B0604030504040204" pitchFamily="50" charset="-128"/>
                          <a:ea typeface="Meiryo UI" panose="020B0604030504040204" pitchFamily="50" charset="-128"/>
                          <a:cs typeface="ＭＳ Ｐゴシック"/>
                        </a:rPr>
                        <a:t>風の</a:t>
                      </a:r>
                      <a:r>
                        <a:rPr sz="1000" b="1" spc="65" dirty="0" err="1" smtClean="0">
                          <a:solidFill>
                            <a:srgbClr val="FF0000"/>
                          </a:solidFill>
                          <a:latin typeface="Meiryo UI" panose="020B0604030504040204" pitchFamily="50" charset="-128"/>
                          <a:ea typeface="Meiryo UI" panose="020B0604030504040204" pitchFamily="50" charset="-128"/>
                          <a:cs typeface="ＭＳ Ｐゴシック"/>
                        </a:rPr>
                        <a:t>吹</a:t>
                      </a:r>
                      <a:r>
                        <a:rPr sz="1000" b="1" spc="105" dirty="0" err="1" smtClean="0">
                          <a:solidFill>
                            <a:srgbClr val="FF0000"/>
                          </a:solidFill>
                          <a:latin typeface="Meiryo UI" panose="020B0604030504040204" pitchFamily="50" charset="-128"/>
                          <a:ea typeface="Meiryo UI" panose="020B0604030504040204" pitchFamily="50" charset="-128"/>
                          <a:cs typeface="ＭＳ Ｐゴシック"/>
                        </a:rPr>
                        <a:t>き</a:t>
                      </a:r>
                      <a:r>
                        <a:rPr sz="1000" b="1" spc="65" dirty="0" err="1" smtClean="0">
                          <a:solidFill>
                            <a:srgbClr val="FF0000"/>
                          </a:solidFill>
                          <a:latin typeface="Meiryo UI" panose="020B0604030504040204" pitchFamily="50" charset="-128"/>
                          <a:ea typeface="Meiryo UI" panose="020B0604030504040204" pitchFamily="50" charset="-128"/>
                          <a:cs typeface="ＭＳ Ｐゴシック"/>
                        </a:rPr>
                        <a:t>込</a:t>
                      </a:r>
                      <a:r>
                        <a:rPr sz="1000" b="1" spc="70" dirty="0" err="1" smtClean="0">
                          <a:solidFill>
                            <a:srgbClr val="FF0000"/>
                          </a:solidFill>
                          <a:latin typeface="Meiryo UI" panose="020B0604030504040204" pitchFamily="50" charset="-128"/>
                          <a:ea typeface="Meiryo UI" panose="020B0604030504040204" pitchFamily="50" charset="-128"/>
                          <a:cs typeface="ＭＳ Ｐゴシック"/>
                        </a:rPr>
                        <a:t>み</a:t>
                      </a:r>
                      <a:r>
                        <a:rPr sz="1000" dirty="0" err="1" smtClean="0">
                          <a:latin typeface="Meiryo UI" panose="020B0604030504040204" pitchFamily="50" charset="-128"/>
                          <a:ea typeface="Meiryo UI" panose="020B0604030504040204" pitchFamily="50" charset="-128"/>
                          <a:cs typeface="ＭＳ Ｐ明朝"/>
                        </a:rPr>
                        <a:t>に</a:t>
                      </a:r>
                      <a:r>
                        <a:rPr sz="1000" spc="40" dirty="0" err="1" smtClean="0">
                          <a:latin typeface="Meiryo UI" panose="020B0604030504040204" pitchFamily="50" charset="-128"/>
                          <a:ea typeface="Meiryo UI" panose="020B0604030504040204" pitchFamily="50" charset="-128"/>
                          <a:cs typeface="ＭＳ Ｐ明朝"/>
                        </a:rPr>
                        <a:t>よ</a:t>
                      </a:r>
                      <a:r>
                        <a:rPr sz="1000" spc="-5" dirty="0" err="1" smtClean="0">
                          <a:latin typeface="Meiryo UI" panose="020B0604030504040204" pitchFamily="50" charset="-128"/>
                          <a:ea typeface="Meiryo UI" panose="020B0604030504040204" pitchFamily="50" charset="-128"/>
                          <a:cs typeface="ＭＳ Ｐ明朝"/>
                        </a:rPr>
                        <a:t>り</a:t>
                      </a:r>
                      <a:r>
                        <a:rPr sz="1000" spc="40" dirty="0" err="1">
                          <a:latin typeface="Meiryo UI" panose="020B0604030504040204" pitchFamily="50" charset="-128"/>
                          <a:ea typeface="Meiryo UI" panose="020B0604030504040204" pitchFamily="50" charset="-128"/>
                          <a:cs typeface="ＭＳ Ｐ明朝"/>
                        </a:rPr>
                        <a:t>、</a:t>
                      </a:r>
                      <a:r>
                        <a:rPr sz="1000" spc="15" dirty="0" err="1" smtClean="0">
                          <a:latin typeface="Meiryo UI" panose="020B0604030504040204" pitchFamily="50" charset="-128"/>
                          <a:ea typeface="Meiryo UI" panose="020B0604030504040204" pitchFamily="50" charset="-128"/>
                          <a:cs typeface="ＭＳ Ｐ明朝"/>
                        </a:rPr>
                        <a:t>被</a:t>
                      </a:r>
                      <a:r>
                        <a:rPr sz="1000" spc="20" dirty="0" err="1" smtClean="0">
                          <a:latin typeface="Meiryo UI" panose="020B0604030504040204" pitchFamily="50" charset="-128"/>
                          <a:ea typeface="Meiryo UI" panose="020B0604030504040204" pitchFamily="50" charset="-128"/>
                          <a:cs typeface="ＭＳ Ｐ明朝"/>
                        </a:rPr>
                        <a:t>覆</a:t>
                      </a:r>
                      <a:r>
                        <a:rPr lang="ja-JP" altLang="en-US" sz="1000" spc="20" dirty="0" smtClean="0">
                          <a:latin typeface="Meiryo UI" panose="020B0604030504040204" pitchFamily="50" charset="-128"/>
                          <a:ea typeface="Meiryo UI" panose="020B0604030504040204" pitchFamily="50" charset="-128"/>
                          <a:cs typeface="ＭＳ Ｐ明朝"/>
                        </a:rPr>
                        <a:t>　　</a:t>
                      </a:r>
                      <a:endParaRPr lang="en-US" altLang="ja-JP" sz="1000" spc="20" dirty="0" smtClean="0">
                        <a:latin typeface="Meiryo UI" panose="020B0604030504040204" pitchFamily="50" charset="-128"/>
                        <a:ea typeface="Meiryo UI" panose="020B0604030504040204" pitchFamily="50" charset="-128"/>
                        <a:cs typeface="ＭＳ Ｐ明朝"/>
                      </a:endParaRPr>
                    </a:p>
                    <a:p>
                      <a:pPr marL="20955" marR="52705" indent="42545">
                        <a:lnSpc>
                          <a:spcPct val="101000"/>
                        </a:lnSpc>
                      </a:pPr>
                      <a:r>
                        <a:rPr lang="ja-JP" altLang="en-US" sz="1000" spc="20" dirty="0" smtClean="0">
                          <a:latin typeface="Meiryo UI" panose="020B0604030504040204" pitchFamily="50" charset="-128"/>
                          <a:ea typeface="Meiryo UI" panose="020B0604030504040204" pitchFamily="50" charset="-128"/>
                          <a:cs typeface="ＭＳ Ｐ明朝"/>
                        </a:rPr>
                        <a:t>　</a:t>
                      </a:r>
                      <a:r>
                        <a:rPr sz="1000" spc="15" dirty="0" err="1" smtClean="0">
                          <a:latin typeface="Meiryo UI" panose="020B0604030504040204" pitchFamily="50" charset="-128"/>
                          <a:ea typeface="Meiryo UI" panose="020B0604030504040204" pitchFamily="50" charset="-128"/>
                          <a:cs typeface="ＭＳ Ｐ明朝"/>
                        </a:rPr>
                        <a:t>材</a:t>
                      </a:r>
                      <a:r>
                        <a:rPr sz="1000" spc="10" dirty="0" err="1" smtClean="0">
                          <a:latin typeface="Meiryo UI" panose="020B0604030504040204" pitchFamily="50" charset="-128"/>
                          <a:ea typeface="Meiryo UI" panose="020B0604030504040204" pitchFamily="50" charset="-128"/>
                          <a:cs typeface="ＭＳ Ｐ明朝"/>
                        </a:rPr>
                        <a:t>の</a:t>
                      </a:r>
                      <a:r>
                        <a:rPr sz="1000" spc="15" dirty="0" err="1" smtClean="0">
                          <a:latin typeface="Meiryo UI" panose="020B0604030504040204" pitchFamily="50" charset="-128"/>
                          <a:ea typeface="Meiryo UI" panose="020B0604030504040204" pitchFamily="50" charset="-128"/>
                          <a:cs typeface="ＭＳ Ｐ明朝"/>
                        </a:rPr>
                        <a:t>剥</a:t>
                      </a:r>
                      <a:r>
                        <a:rPr sz="1000" spc="20" dirty="0" err="1" smtClean="0">
                          <a:latin typeface="Meiryo UI" panose="020B0604030504040204" pitchFamily="50" charset="-128"/>
                          <a:ea typeface="Meiryo UI" panose="020B0604030504040204" pitchFamily="50" charset="-128"/>
                          <a:cs typeface="ＭＳ Ｐ明朝"/>
                        </a:rPr>
                        <a:t>離</a:t>
                      </a:r>
                      <a:r>
                        <a:rPr sz="1000" spc="40" dirty="0" err="1">
                          <a:latin typeface="Meiryo UI" panose="020B0604030504040204" pitchFamily="50" charset="-128"/>
                          <a:ea typeface="Meiryo UI" panose="020B0604030504040204" pitchFamily="50" charset="-128"/>
                          <a:cs typeface="ＭＳ Ｐ明朝"/>
                        </a:rPr>
                        <a:t>、</a:t>
                      </a:r>
                      <a:r>
                        <a:rPr sz="1000" spc="15" dirty="0" err="1" smtClean="0">
                          <a:latin typeface="Meiryo UI" panose="020B0604030504040204" pitchFamily="50" charset="-128"/>
                          <a:ea typeface="Meiryo UI" panose="020B0604030504040204" pitchFamily="50" charset="-128"/>
                          <a:cs typeface="ＭＳ Ｐ明朝"/>
                        </a:rPr>
                        <a:t>飛</a:t>
                      </a:r>
                      <a:r>
                        <a:rPr sz="1000" spc="20" dirty="0" err="1" smtClean="0">
                          <a:latin typeface="Meiryo UI" panose="020B0604030504040204" pitchFamily="50" charset="-128"/>
                          <a:ea typeface="Meiryo UI" panose="020B0604030504040204" pitchFamily="50" charset="-128"/>
                          <a:cs typeface="ＭＳ Ｐ明朝"/>
                        </a:rPr>
                        <a:t>散</a:t>
                      </a:r>
                      <a:r>
                        <a:rPr lang="ja-JP" altLang="en-US" sz="1000" spc="20" dirty="0" smtClean="0">
                          <a:latin typeface="Meiryo UI" panose="020B0604030504040204" pitchFamily="50" charset="-128"/>
                          <a:ea typeface="Meiryo UI" panose="020B0604030504040204" pitchFamily="50" charset="-128"/>
                          <a:cs typeface="ＭＳ Ｐ明朝"/>
                        </a:rPr>
                        <a:t>したり</a:t>
                      </a:r>
                      <a:r>
                        <a:rPr sz="1000" spc="30" dirty="0" smtClean="0">
                          <a:latin typeface="Meiryo UI" panose="020B0604030504040204" pitchFamily="50" charset="-128"/>
                          <a:ea typeface="Meiryo UI" panose="020B0604030504040204" pitchFamily="50" charset="-128"/>
                          <a:cs typeface="ＭＳ Ｐ明朝"/>
                        </a:rPr>
                        <a:t>、</a:t>
                      </a:r>
                      <a:r>
                        <a:rPr sz="1000" spc="20" dirty="0" err="1" smtClean="0">
                          <a:latin typeface="Meiryo UI" panose="020B0604030504040204" pitchFamily="50" charset="-128"/>
                          <a:ea typeface="Meiryo UI" panose="020B0604030504040204" pitchFamily="50" charset="-128"/>
                          <a:cs typeface="ＭＳ Ｐ明朝"/>
                        </a:rPr>
                        <a:t>施設</a:t>
                      </a:r>
                      <a:r>
                        <a:rPr sz="1000" spc="5" dirty="0" err="1" smtClean="0">
                          <a:latin typeface="Meiryo UI" panose="020B0604030504040204" pitchFamily="50" charset="-128"/>
                          <a:ea typeface="Meiryo UI" panose="020B0604030504040204" pitchFamily="50" charset="-128"/>
                          <a:cs typeface="ＭＳ Ｐ明朝"/>
                        </a:rPr>
                        <a:t>の</a:t>
                      </a:r>
                      <a:r>
                        <a:rPr sz="1000" spc="15" dirty="0" err="1" smtClean="0">
                          <a:latin typeface="Meiryo UI" panose="020B0604030504040204" pitchFamily="50" charset="-128"/>
                          <a:ea typeface="Meiryo UI" panose="020B0604030504040204" pitchFamily="50" charset="-128"/>
                          <a:cs typeface="ＭＳ Ｐ明朝"/>
                        </a:rPr>
                        <a:t>浮</a:t>
                      </a:r>
                      <a:r>
                        <a:rPr sz="1000" spc="20" dirty="0" err="1" smtClean="0">
                          <a:latin typeface="Meiryo UI" panose="020B0604030504040204" pitchFamily="50" charset="-128"/>
                          <a:ea typeface="Meiryo UI" panose="020B0604030504040204" pitchFamily="50" charset="-128"/>
                          <a:cs typeface="ＭＳ Ｐ明朝"/>
                        </a:rPr>
                        <a:t>き</a:t>
                      </a:r>
                      <a:r>
                        <a:rPr sz="1000" spc="5" dirty="0" err="1" smtClean="0">
                          <a:latin typeface="Meiryo UI" panose="020B0604030504040204" pitchFamily="50" charset="-128"/>
                          <a:ea typeface="Meiryo UI" panose="020B0604030504040204" pitchFamily="50" charset="-128"/>
                          <a:cs typeface="ＭＳ Ｐ明朝"/>
                        </a:rPr>
                        <a:t>上</a:t>
                      </a:r>
                      <a:r>
                        <a:rPr sz="1000" spc="-15" dirty="0" err="1" smtClean="0">
                          <a:latin typeface="Meiryo UI" panose="020B0604030504040204" pitchFamily="50" charset="-128"/>
                          <a:ea typeface="Meiryo UI" panose="020B0604030504040204" pitchFamily="50" charset="-128"/>
                          <a:cs typeface="ＭＳ Ｐ明朝"/>
                        </a:rPr>
                        <a:t>がりに</a:t>
                      </a:r>
                      <a:r>
                        <a:rPr sz="1000" spc="30" dirty="0" err="1" smtClean="0">
                          <a:latin typeface="Meiryo UI" panose="020B0604030504040204" pitchFamily="50" charset="-128"/>
                          <a:ea typeface="Meiryo UI" panose="020B0604030504040204" pitchFamily="50" charset="-128"/>
                          <a:cs typeface="ＭＳ Ｐ明朝"/>
                        </a:rPr>
                        <a:t>よ</a:t>
                      </a:r>
                      <a:r>
                        <a:rPr sz="1000" spc="-10" dirty="0" err="1" smtClean="0">
                          <a:latin typeface="Meiryo UI" panose="020B0604030504040204" pitchFamily="50" charset="-128"/>
                          <a:ea typeface="Meiryo UI" panose="020B0604030504040204" pitchFamily="50" charset="-128"/>
                          <a:cs typeface="ＭＳ Ｐ明朝"/>
                        </a:rPr>
                        <a:t>り</a:t>
                      </a:r>
                      <a:r>
                        <a:rPr sz="1000" b="1" spc="65" dirty="0" err="1" smtClean="0">
                          <a:solidFill>
                            <a:srgbClr val="0000FF"/>
                          </a:solidFill>
                          <a:latin typeface="Meiryo UI" panose="020B0604030504040204" pitchFamily="50" charset="-128"/>
                          <a:ea typeface="Meiryo UI" panose="020B0604030504040204" pitchFamily="50" charset="-128"/>
                          <a:cs typeface="ＭＳ Ｐゴシック"/>
                        </a:rPr>
                        <a:t>ハ</a:t>
                      </a:r>
                      <a:r>
                        <a:rPr sz="1000" b="1" spc="70" dirty="0" err="1" smtClean="0">
                          <a:solidFill>
                            <a:srgbClr val="0000FF"/>
                          </a:solidFill>
                          <a:latin typeface="Meiryo UI" panose="020B0604030504040204" pitchFamily="50" charset="-128"/>
                          <a:ea typeface="Meiryo UI" panose="020B0604030504040204" pitchFamily="50" charset="-128"/>
                          <a:cs typeface="ＭＳ Ｐゴシック"/>
                        </a:rPr>
                        <a:t>ウ</a:t>
                      </a:r>
                      <a:endParaRPr lang="en-US" sz="1000" b="1" spc="70" dirty="0" smtClean="0">
                        <a:solidFill>
                          <a:srgbClr val="0000FF"/>
                        </a:solidFill>
                        <a:latin typeface="Meiryo UI" panose="020B0604030504040204" pitchFamily="50" charset="-128"/>
                        <a:ea typeface="Meiryo UI" panose="020B0604030504040204" pitchFamily="50" charset="-128"/>
                        <a:cs typeface="ＭＳ Ｐゴシック"/>
                      </a:endParaRPr>
                    </a:p>
                    <a:p>
                      <a:pPr marL="20955" marR="52705" indent="42545">
                        <a:lnSpc>
                          <a:spcPct val="101000"/>
                        </a:lnSpc>
                      </a:pPr>
                      <a:r>
                        <a:rPr lang="ja-JP" altLang="en-US" sz="1000" b="1" spc="70" dirty="0" smtClean="0">
                          <a:solidFill>
                            <a:srgbClr val="0000FF"/>
                          </a:solidFill>
                          <a:latin typeface="Meiryo UI" panose="020B0604030504040204" pitchFamily="50" charset="-128"/>
                          <a:ea typeface="Meiryo UI" panose="020B0604030504040204" pitchFamily="50" charset="-128"/>
                          <a:cs typeface="ＭＳ Ｐゴシック"/>
                        </a:rPr>
                        <a:t>　</a:t>
                      </a:r>
                      <a:r>
                        <a:rPr sz="1000" b="1" spc="35" dirty="0" err="1" smtClean="0">
                          <a:solidFill>
                            <a:srgbClr val="0000FF"/>
                          </a:solidFill>
                          <a:latin typeface="Meiryo UI" panose="020B0604030504040204" pitchFamily="50" charset="-128"/>
                          <a:ea typeface="Meiryo UI" panose="020B0604030504040204" pitchFamily="50" charset="-128"/>
                          <a:cs typeface="ＭＳ Ｐゴシック"/>
                        </a:rPr>
                        <a:t>ス</a:t>
                      </a:r>
                      <a:r>
                        <a:rPr sz="1000" b="1" spc="70" dirty="0" err="1" smtClean="0">
                          <a:solidFill>
                            <a:srgbClr val="0000FF"/>
                          </a:solidFill>
                          <a:latin typeface="Meiryo UI" panose="020B0604030504040204" pitchFamily="50" charset="-128"/>
                          <a:ea typeface="Meiryo UI" panose="020B0604030504040204" pitchFamily="50" charset="-128"/>
                          <a:cs typeface="ＭＳ Ｐゴシック"/>
                        </a:rPr>
                        <a:t>が破断</a:t>
                      </a:r>
                      <a:r>
                        <a:rPr sz="1000" b="1" spc="65" dirty="0" err="1">
                          <a:solidFill>
                            <a:srgbClr val="0000FF"/>
                          </a:solidFill>
                          <a:latin typeface="Meiryo UI" panose="020B0604030504040204" pitchFamily="50" charset="-128"/>
                          <a:ea typeface="Meiryo UI" panose="020B0604030504040204" pitchFamily="50" charset="-128"/>
                          <a:cs typeface="ＭＳ Ｐゴシック"/>
                        </a:rPr>
                        <a:t>・</a:t>
                      </a:r>
                      <a:r>
                        <a:rPr sz="1000" b="1" spc="70" dirty="0" err="1" smtClean="0">
                          <a:solidFill>
                            <a:srgbClr val="0000FF"/>
                          </a:solidFill>
                          <a:latin typeface="Meiryo UI" panose="020B0604030504040204" pitchFamily="50" charset="-128"/>
                          <a:ea typeface="Meiryo UI" panose="020B0604030504040204" pitchFamily="50" charset="-128"/>
                          <a:cs typeface="ＭＳ Ｐゴシック"/>
                        </a:rPr>
                        <a:t>倒</a:t>
                      </a:r>
                      <a:r>
                        <a:rPr sz="1000" b="1" spc="65" dirty="0" err="1" smtClean="0">
                          <a:solidFill>
                            <a:srgbClr val="0000FF"/>
                          </a:solidFill>
                          <a:latin typeface="Meiryo UI" panose="020B0604030504040204" pitchFamily="50" charset="-128"/>
                          <a:ea typeface="Meiryo UI" panose="020B0604030504040204" pitchFamily="50" charset="-128"/>
                          <a:cs typeface="ＭＳ Ｐゴシック"/>
                        </a:rPr>
                        <a:t>壊</a:t>
                      </a:r>
                      <a:r>
                        <a:rPr sz="1000" spc="5" dirty="0" err="1" smtClean="0">
                          <a:latin typeface="Meiryo UI" panose="020B0604030504040204" pitchFamily="50" charset="-128"/>
                          <a:ea typeface="Meiryo UI" panose="020B0604030504040204" pitchFamily="50" charset="-128"/>
                          <a:cs typeface="ＭＳ Ｐ明朝"/>
                        </a:rPr>
                        <a:t>す</a:t>
                      </a:r>
                      <a:r>
                        <a:rPr sz="1000" spc="20" dirty="0" err="1" smtClean="0">
                          <a:latin typeface="Meiryo UI" panose="020B0604030504040204" pitchFamily="50" charset="-128"/>
                          <a:ea typeface="Meiryo UI" panose="020B0604030504040204" pitchFamily="50" charset="-128"/>
                          <a:cs typeface="ＭＳ Ｐ明朝"/>
                        </a:rPr>
                        <a:t>る</a:t>
                      </a:r>
                      <a:r>
                        <a:rPr sz="1000" dirty="0" err="1" smtClean="0">
                          <a:latin typeface="Meiryo UI" panose="020B0604030504040204" pitchFamily="50" charset="-128"/>
                          <a:ea typeface="Meiryo UI" panose="020B0604030504040204" pitchFamily="50" charset="-128"/>
                          <a:cs typeface="ＭＳ Ｐ明朝"/>
                        </a:rPr>
                        <a:t>場</a:t>
                      </a:r>
                      <a:r>
                        <a:rPr sz="1000" spc="20" dirty="0" err="1" smtClean="0">
                          <a:latin typeface="Meiryo UI" panose="020B0604030504040204" pitchFamily="50" charset="-128"/>
                          <a:ea typeface="Meiryo UI" panose="020B0604030504040204" pitchFamily="50" charset="-128"/>
                          <a:cs typeface="ＭＳ Ｐ明朝"/>
                        </a:rPr>
                        <a:t>合</a:t>
                      </a:r>
                      <a:r>
                        <a:rPr sz="1000" spc="5" dirty="0" err="1" smtClean="0">
                          <a:latin typeface="Meiryo UI" panose="020B0604030504040204" pitchFamily="50" charset="-128"/>
                          <a:ea typeface="Meiryo UI" panose="020B0604030504040204" pitchFamily="50" charset="-128"/>
                          <a:cs typeface="ＭＳ Ｐ明朝"/>
                        </a:rPr>
                        <a:t>があ</a:t>
                      </a:r>
                      <a:r>
                        <a:rPr sz="1000" spc="30" dirty="0" err="1" smtClean="0">
                          <a:latin typeface="Meiryo UI" panose="020B0604030504040204" pitchFamily="50" charset="-128"/>
                          <a:ea typeface="Meiryo UI" panose="020B0604030504040204" pitchFamily="50" charset="-128"/>
                          <a:cs typeface="ＭＳ Ｐ明朝"/>
                        </a:rPr>
                        <a:t>る</a:t>
                      </a:r>
                      <a:r>
                        <a:rPr sz="1000" spc="10" dirty="0">
                          <a:latin typeface="Meiryo UI" panose="020B0604030504040204" pitchFamily="50" charset="-128"/>
                          <a:ea typeface="Meiryo UI" panose="020B0604030504040204" pitchFamily="50" charset="-128"/>
                          <a:cs typeface="ＭＳ Ｐ明朝"/>
                        </a:rPr>
                        <a:t>。</a:t>
                      </a:r>
                      <a:endParaRPr sz="1000" dirty="0">
                        <a:latin typeface="Meiryo UI" panose="020B0604030504040204" pitchFamily="50" charset="-128"/>
                        <a:ea typeface="Meiryo UI" panose="020B0604030504040204" pitchFamily="50" charset="-128"/>
                        <a:cs typeface="ＭＳ Ｐ明朝"/>
                      </a:endParaRPr>
                    </a:p>
                  </a:txBody>
                  <a:tcPr marL="0" marR="0" marT="1905" marB="0">
                    <a:lnL w="12700">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solidFill>
                      <a:schemeClr val="bg1"/>
                    </a:solidFill>
                  </a:tcPr>
                </a:tc>
                <a:extLst>
                  <a:ext uri="{0D108BD9-81ED-4DB2-BD59-A6C34878D82A}">
                    <a16:rowId xmlns:a16="http://schemas.microsoft.com/office/drawing/2014/main" val="10005"/>
                  </a:ext>
                </a:extLst>
              </a:tr>
              <a:tr h="436377">
                <a:tc vMerge="1">
                  <a:txBody>
                    <a:bodyPr/>
                    <a:lstStyle/>
                    <a:p>
                      <a:endParaRPr/>
                    </a:p>
                  </a:txBody>
                  <a:tcPr marL="0" marR="0" marT="0" marB="0">
                    <a:lnL w="9525">
                      <a:solidFill>
                        <a:srgbClr val="000000"/>
                      </a:solidFill>
                      <a:prstDash val="solid"/>
                    </a:lnL>
                    <a:lnR w="9525">
                      <a:solidFill>
                        <a:srgbClr val="000000"/>
                      </a:solidFill>
                      <a:prstDash val="solid"/>
                    </a:lnR>
                    <a:lnT w="19050">
                      <a:solidFill>
                        <a:srgbClr val="000000"/>
                      </a:solidFill>
                      <a:prstDash val="solid"/>
                    </a:lnT>
                    <a:lnB w="19050">
                      <a:solidFill>
                        <a:srgbClr val="000000"/>
                      </a:solidFill>
                      <a:prstDash val="solid"/>
                    </a:lnB>
                    <a:solidFill>
                      <a:srgbClr val="CCFFFF"/>
                    </a:solidFill>
                  </a:tcPr>
                </a:tc>
                <a:tc>
                  <a:txBody>
                    <a:bodyPr/>
                    <a:lstStyle/>
                    <a:p>
                      <a:pPr>
                        <a:lnSpc>
                          <a:spcPct val="100000"/>
                        </a:lnSpc>
                      </a:pPr>
                      <a:endParaRPr sz="1000" dirty="0">
                        <a:latin typeface="Meiryo UI" panose="020B0604030504040204" pitchFamily="50" charset="-128"/>
                        <a:ea typeface="Meiryo UI" panose="020B0604030504040204" pitchFamily="50" charset="-128"/>
                        <a:cs typeface="Times New Roman"/>
                      </a:endParaRPr>
                    </a:p>
                    <a:p>
                      <a:pPr marL="3810" algn="ctr">
                        <a:lnSpc>
                          <a:spcPct val="100000"/>
                        </a:lnSpc>
                      </a:pPr>
                      <a:r>
                        <a:rPr sz="1000" dirty="0" smtClean="0">
                          <a:latin typeface="Meiryo UI" panose="020B0604030504040204" pitchFamily="50" charset="-128"/>
                          <a:ea typeface="Meiryo UI" panose="020B0604030504040204" pitchFamily="50" charset="-128"/>
                          <a:cs typeface="ＭＳ Ｐゴシック"/>
                        </a:rPr>
                        <a:t>6</a:t>
                      </a:r>
                      <a:endParaRPr sz="1000" dirty="0">
                        <a:latin typeface="Meiryo UI" panose="020B0604030504040204" pitchFamily="50" charset="-128"/>
                        <a:ea typeface="Meiryo UI" panose="020B0604030504040204" pitchFamily="50" charset="-128"/>
                        <a:cs typeface="ＭＳ Ｐゴシック"/>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chemeClr val="accent1">
                        <a:lumMod val="20000"/>
                        <a:lumOff val="80000"/>
                      </a:schemeClr>
                    </a:solidFill>
                  </a:tcPr>
                </a:tc>
                <a:tc>
                  <a:txBody>
                    <a:bodyPr/>
                    <a:lstStyle/>
                    <a:p>
                      <a:pPr>
                        <a:lnSpc>
                          <a:spcPts val="1000"/>
                        </a:lnSpc>
                      </a:pPr>
                      <a:endParaRPr sz="1000" dirty="0" smtClean="0">
                        <a:latin typeface="Meiryo UI" panose="020B0604030504040204" pitchFamily="50" charset="-128"/>
                        <a:ea typeface="Meiryo UI" panose="020B0604030504040204" pitchFamily="50" charset="-128"/>
                        <a:cs typeface="Times New Roman"/>
                      </a:endParaRPr>
                    </a:p>
                    <a:p>
                      <a:pPr marL="21590" marR="141605" indent="41275">
                        <a:lnSpc>
                          <a:spcPts val="1000"/>
                        </a:lnSpc>
                      </a:pPr>
                      <a:r>
                        <a:rPr sz="1000" spc="5" dirty="0" err="1" smtClean="0">
                          <a:latin typeface="Meiryo UI" panose="020B0604030504040204" pitchFamily="50" charset="-128"/>
                          <a:ea typeface="Meiryo UI" panose="020B0604030504040204" pitchFamily="50" charset="-128"/>
                          <a:cs typeface="ＭＳ Ｐゴシック"/>
                        </a:rPr>
                        <a:t>ハ</a:t>
                      </a:r>
                      <a:r>
                        <a:rPr sz="1000" dirty="0" err="1" smtClean="0">
                          <a:latin typeface="Meiryo UI" panose="020B0604030504040204" pitchFamily="50" charset="-128"/>
                          <a:ea typeface="Meiryo UI" panose="020B0604030504040204" pitchFamily="50" charset="-128"/>
                          <a:cs typeface="ＭＳ Ｐゴシック"/>
                        </a:rPr>
                        <a:t>ウ</a:t>
                      </a:r>
                      <a:r>
                        <a:rPr sz="1000" spc="-25" dirty="0" err="1" smtClean="0">
                          <a:latin typeface="Meiryo UI" panose="020B0604030504040204" pitchFamily="50" charset="-128"/>
                          <a:ea typeface="Meiryo UI" panose="020B0604030504040204" pitchFamily="50" charset="-128"/>
                          <a:cs typeface="ＭＳ Ｐゴシック"/>
                        </a:rPr>
                        <a:t>ス</a:t>
                      </a:r>
                      <a:r>
                        <a:rPr sz="1000" dirty="0" err="1" smtClean="0">
                          <a:latin typeface="Meiryo UI" panose="020B0604030504040204" pitchFamily="50" charset="-128"/>
                          <a:ea typeface="Meiryo UI" panose="020B0604030504040204" pitchFamily="50" charset="-128"/>
                          <a:cs typeface="ＭＳ Ｐゴシック"/>
                        </a:rPr>
                        <a:t>バ</a:t>
                      </a:r>
                      <a:r>
                        <a:rPr sz="1000" spc="15" dirty="0" err="1" smtClean="0">
                          <a:latin typeface="Meiryo UI" panose="020B0604030504040204" pitchFamily="50" charset="-128"/>
                          <a:ea typeface="Meiryo UI" panose="020B0604030504040204" pitchFamily="50" charset="-128"/>
                          <a:cs typeface="ＭＳ Ｐゴシック"/>
                        </a:rPr>
                        <a:t>ン</a:t>
                      </a:r>
                      <a:r>
                        <a:rPr sz="1000" spc="-20" dirty="0" err="1" smtClean="0">
                          <a:latin typeface="Meiryo UI" panose="020B0604030504040204" pitchFamily="50" charset="-128"/>
                          <a:ea typeface="Meiryo UI" panose="020B0604030504040204" pitchFamily="50" charset="-128"/>
                          <a:cs typeface="ＭＳ Ｐゴシック"/>
                        </a:rPr>
                        <a:t>ド</a:t>
                      </a:r>
                      <a:r>
                        <a:rPr sz="1000" spc="5" dirty="0" err="1" smtClean="0">
                          <a:latin typeface="Meiryo UI" panose="020B0604030504040204" pitchFamily="50" charset="-128"/>
                          <a:ea typeface="Meiryo UI" panose="020B0604030504040204" pitchFamily="50" charset="-128"/>
                          <a:cs typeface="ＭＳ Ｐゴシック"/>
                        </a:rPr>
                        <a:t>や</a:t>
                      </a:r>
                      <a:r>
                        <a:rPr sz="1000" dirty="0" err="1" smtClean="0">
                          <a:latin typeface="Meiryo UI" panose="020B0604030504040204" pitchFamily="50" charset="-128"/>
                          <a:ea typeface="Meiryo UI" panose="020B0604030504040204" pitchFamily="50" charset="-128"/>
                          <a:cs typeface="ＭＳ Ｐゴシック"/>
                        </a:rPr>
                        <a:t>被</a:t>
                      </a:r>
                      <a:r>
                        <a:rPr sz="1000" spc="5" dirty="0" err="1" smtClean="0">
                          <a:latin typeface="Meiryo UI" panose="020B0604030504040204" pitchFamily="50" charset="-128"/>
                          <a:ea typeface="Meiryo UI" panose="020B0604030504040204" pitchFamily="50" charset="-128"/>
                          <a:cs typeface="ＭＳ Ｐゴシック"/>
                        </a:rPr>
                        <a:t>覆</a:t>
                      </a:r>
                      <a:r>
                        <a:rPr sz="1000" dirty="0" err="1" smtClean="0">
                          <a:latin typeface="Meiryo UI" panose="020B0604030504040204" pitchFamily="50" charset="-128"/>
                          <a:ea typeface="Meiryo UI" panose="020B0604030504040204" pitchFamily="50" charset="-128"/>
                          <a:cs typeface="ＭＳ Ｐゴシック"/>
                        </a:rPr>
                        <a:t>材</a:t>
                      </a:r>
                      <a:r>
                        <a:rPr sz="1000" spc="5" dirty="0" err="1" smtClean="0">
                          <a:latin typeface="Meiryo UI" panose="020B0604030504040204" pitchFamily="50" charset="-128"/>
                          <a:ea typeface="Meiryo UI" panose="020B0604030504040204" pitchFamily="50" charset="-128"/>
                          <a:cs typeface="ＭＳ Ｐゴシック"/>
                        </a:rPr>
                        <a:t>の留</a:t>
                      </a:r>
                      <a:r>
                        <a:rPr sz="1000" spc="20" dirty="0" err="1" smtClean="0">
                          <a:latin typeface="Meiryo UI" panose="020B0604030504040204" pitchFamily="50" charset="-128"/>
                          <a:ea typeface="Meiryo UI" panose="020B0604030504040204" pitchFamily="50" charset="-128"/>
                          <a:cs typeface="ＭＳ Ｐゴシック"/>
                        </a:rPr>
                        <a:t>め</a:t>
                      </a:r>
                      <a:r>
                        <a:rPr sz="1000" spc="5" dirty="0" err="1" smtClean="0">
                          <a:latin typeface="Meiryo UI" panose="020B0604030504040204" pitchFamily="50" charset="-128"/>
                          <a:ea typeface="Meiryo UI" panose="020B0604030504040204" pitchFamily="50" charset="-128"/>
                          <a:cs typeface="ＭＳ Ｐゴシック"/>
                        </a:rPr>
                        <a:t>金</a:t>
                      </a:r>
                      <a:r>
                        <a:rPr sz="1000" spc="-5" dirty="0" err="1" smtClean="0">
                          <a:latin typeface="Meiryo UI" panose="020B0604030504040204" pitchFamily="50" charset="-128"/>
                          <a:ea typeface="Meiryo UI" panose="020B0604030504040204" pitchFamily="50" charset="-128"/>
                          <a:cs typeface="ＭＳ Ｐゴシック"/>
                        </a:rPr>
                        <a:t>に</a:t>
                      </a:r>
                      <a:r>
                        <a:rPr sz="1000" dirty="0" err="1" smtClean="0">
                          <a:latin typeface="Meiryo UI" panose="020B0604030504040204" pitchFamily="50" charset="-128"/>
                          <a:ea typeface="Meiryo UI" panose="020B0604030504040204" pitchFamily="50" charset="-128"/>
                          <a:cs typeface="ＭＳ Ｐゴシック"/>
                        </a:rPr>
                        <a:t>緩</a:t>
                      </a:r>
                      <a:r>
                        <a:rPr sz="1000" spc="15" dirty="0" err="1" smtClean="0">
                          <a:latin typeface="Meiryo UI" panose="020B0604030504040204" pitchFamily="50" charset="-128"/>
                          <a:ea typeface="Meiryo UI" panose="020B0604030504040204" pitchFamily="50" charset="-128"/>
                          <a:cs typeface="ＭＳ Ｐゴシック"/>
                        </a:rPr>
                        <a:t>み</a:t>
                      </a:r>
                      <a:r>
                        <a:rPr sz="1000" spc="20" dirty="0" err="1" smtClean="0">
                          <a:latin typeface="Meiryo UI" panose="020B0604030504040204" pitchFamily="50" charset="-128"/>
                          <a:ea typeface="Meiryo UI" panose="020B0604030504040204" pitchFamily="50" charset="-128"/>
                          <a:cs typeface="ＭＳ Ｐゴシック"/>
                        </a:rPr>
                        <a:t>が</a:t>
                      </a:r>
                      <a:r>
                        <a:rPr sz="1000" spc="-20" dirty="0" err="1" smtClean="0">
                          <a:latin typeface="Meiryo UI" panose="020B0604030504040204" pitchFamily="50" charset="-128"/>
                          <a:ea typeface="Meiryo UI" panose="020B0604030504040204" pitchFamily="50" charset="-128"/>
                          <a:cs typeface="ＭＳ Ｐゴシック"/>
                        </a:rPr>
                        <a:t>な</a:t>
                      </a:r>
                      <a:r>
                        <a:rPr sz="1000" spc="5" dirty="0" err="1" smtClean="0">
                          <a:latin typeface="Meiryo UI" panose="020B0604030504040204" pitchFamily="50" charset="-128"/>
                          <a:ea typeface="Meiryo UI" panose="020B0604030504040204" pitchFamily="50" charset="-128"/>
                          <a:cs typeface="ＭＳ Ｐゴシック"/>
                        </a:rPr>
                        <a:t>い</a:t>
                      </a:r>
                      <a:r>
                        <a:rPr sz="1000" spc="20" dirty="0" err="1" smtClean="0">
                          <a:latin typeface="Meiryo UI" panose="020B0604030504040204" pitchFamily="50" charset="-128"/>
                          <a:ea typeface="Meiryo UI" panose="020B0604030504040204" pitchFamily="50" charset="-128"/>
                          <a:cs typeface="ＭＳ Ｐゴシック"/>
                        </a:rPr>
                        <a:t>か</a:t>
                      </a:r>
                      <a:endParaRPr sz="1000" dirty="0">
                        <a:latin typeface="Meiryo UI" panose="020B0604030504040204" pitchFamily="50" charset="-128"/>
                        <a:ea typeface="Meiryo UI" panose="020B0604030504040204" pitchFamily="50" charset="-128"/>
                        <a:cs typeface="ＭＳ Ｐゴシック"/>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000" dirty="0">
                        <a:latin typeface="Meiryo UI" panose="020B0604030504040204" pitchFamily="50" charset="-128"/>
                        <a:ea typeface="Meiryo UI" panose="020B0604030504040204" pitchFamily="50" charset="-128"/>
                        <a:cs typeface="Times New Roman"/>
                      </a:endParaRPr>
                    </a:p>
                  </a:txBody>
                  <a:tcPr marL="0" marR="0" marT="0" marB="0">
                    <a:lnL w="9525">
                      <a:solidFill>
                        <a:srgbClr val="000000"/>
                      </a:solidFill>
                      <a:prstDash val="solid"/>
                    </a:lnL>
                    <a:lnR w="12700">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chemeClr val="bg1"/>
                    </a:solidFill>
                  </a:tcPr>
                </a:tc>
                <a:tc>
                  <a:txBody>
                    <a:bodyPr/>
                    <a:lstStyle/>
                    <a:p>
                      <a:pPr marL="20955" marR="67945" indent="0">
                        <a:lnSpc>
                          <a:spcPts val="800"/>
                        </a:lnSpc>
                        <a:spcBef>
                          <a:spcPts val="225"/>
                        </a:spcBef>
                      </a:pPr>
                      <a:endParaRPr lang="en-US" sz="1000" spc="5" dirty="0" smtClean="0">
                        <a:latin typeface="Meiryo UI" panose="020B0604030504040204" pitchFamily="50" charset="-128"/>
                        <a:ea typeface="Meiryo UI" panose="020B0604030504040204" pitchFamily="50" charset="-128"/>
                        <a:cs typeface="ＭＳ Ｐ明朝"/>
                      </a:endParaRPr>
                    </a:p>
                    <a:p>
                      <a:pPr marL="20955" marR="67945" indent="0">
                        <a:lnSpc>
                          <a:spcPts val="800"/>
                        </a:lnSpc>
                        <a:spcBef>
                          <a:spcPts val="225"/>
                        </a:spcBef>
                      </a:pPr>
                      <a:r>
                        <a:rPr lang="ja-JP" altLang="en-US" sz="1000" spc="5" dirty="0" smtClean="0">
                          <a:latin typeface="Meiryo UI" panose="020B0604030504040204" pitchFamily="50" charset="-128"/>
                          <a:ea typeface="Meiryo UI" panose="020B0604030504040204" pitchFamily="50" charset="-128"/>
                          <a:cs typeface="ＭＳ Ｐ明朝"/>
                        </a:rPr>
                        <a:t>　</a:t>
                      </a:r>
                      <a:r>
                        <a:rPr sz="1000" spc="5" dirty="0" err="1" smtClean="0">
                          <a:latin typeface="Meiryo UI" panose="020B0604030504040204" pitchFamily="50" charset="-128"/>
                          <a:ea typeface="Meiryo UI" panose="020B0604030504040204" pitchFamily="50" charset="-128"/>
                          <a:cs typeface="ＭＳ Ｐ明朝"/>
                        </a:rPr>
                        <a:t>強</a:t>
                      </a:r>
                      <a:r>
                        <a:rPr sz="1000" dirty="0" err="1" smtClean="0">
                          <a:latin typeface="Meiryo UI" panose="020B0604030504040204" pitchFamily="50" charset="-128"/>
                          <a:ea typeface="Meiryo UI" panose="020B0604030504040204" pitchFamily="50" charset="-128"/>
                          <a:cs typeface="ＭＳ Ｐ明朝"/>
                        </a:rPr>
                        <a:t>風</a:t>
                      </a:r>
                      <a:r>
                        <a:rPr sz="1000" spc="5" dirty="0" err="1" smtClean="0">
                          <a:latin typeface="Meiryo UI" panose="020B0604030504040204" pitchFamily="50" charset="-128"/>
                          <a:ea typeface="Meiryo UI" panose="020B0604030504040204" pitchFamily="50" charset="-128"/>
                          <a:cs typeface="ＭＳ Ｐ明朝"/>
                        </a:rPr>
                        <a:t>時</a:t>
                      </a:r>
                      <a:r>
                        <a:rPr sz="1000" spc="-15" dirty="0" err="1" smtClean="0">
                          <a:latin typeface="Meiryo UI" panose="020B0604030504040204" pitchFamily="50" charset="-128"/>
                          <a:ea typeface="Meiryo UI" panose="020B0604030504040204" pitchFamily="50" charset="-128"/>
                          <a:cs typeface="ＭＳ Ｐ明朝"/>
                        </a:rPr>
                        <a:t>に</a:t>
                      </a:r>
                      <a:r>
                        <a:rPr sz="1000" b="1" spc="70" dirty="0" err="1" smtClean="0">
                          <a:solidFill>
                            <a:srgbClr val="FF0000"/>
                          </a:solidFill>
                          <a:latin typeface="Meiryo UI" panose="020B0604030504040204" pitchFamily="50" charset="-128"/>
                          <a:ea typeface="Meiryo UI" panose="020B0604030504040204" pitchFamily="50" charset="-128"/>
                          <a:cs typeface="ＭＳ Ｐゴシック"/>
                        </a:rPr>
                        <a:t>被覆</a:t>
                      </a:r>
                      <a:r>
                        <a:rPr sz="1000" b="1" spc="65" dirty="0" err="1" smtClean="0">
                          <a:solidFill>
                            <a:srgbClr val="FF0000"/>
                          </a:solidFill>
                          <a:latin typeface="Meiryo UI" panose="020B0604030504040204" pitchFamily="50" charset="-128"/>
                          <a:ea typeface="Meiryo UI" panose="020B0604030504040204" pitchFamily="50" charset="-128"/>
                          <a:cs typeface="ＭＳ Ｐゴシック"/>
                        </a:rPr>
                        <a:t>材</a:t>
                      </a:r>
                      <a:r>
                        <a:rPr sz="1000" b="1" spc="70" dirty="0" err="1" smtClean="0">
                          <a:solidFill>
                            <a:srgbClr val="FF0000"/>
                          </a:solidFill>
                          <a:latin typeface="Meiryo UI" panose="020B0604030504040204" pitchFamily="50" charset="-128"/>
                          <a:ea typeface="Meiryo UI" panose="020B0604030504040204" pitchFamily="50" charset="-128"/>
                          <a:cs typeface="ＭＳ Ｐゴシック"/>
                        </a:rPr>
                        <a:t>がば</a:t>
                      </a:r>
                      <a:r>
                        <a:rPr sz="1000" b="1" spc="85" dirty="0" err="1" smtClean="0">
                          <a:solidFill>
                            <a:srgbClr val="FF0000"/>
                          </a:solidFill>
                          <a:latin typeface="Meiryo UI" panose="020B0604030504040204" pitchFamily="50" charset="-128"/>
                          <a:ea typeface="Meiryo UI" panose="020B0604030504040204" pitchFamily="50" charset="-128"/>
                          <a:cs typeface="ＭＳ Ｐゴシック"/>
                        </a:rPr>
                        <a:t>た</a:t>
                      </a:r>
                      <a:r>
                        <a:rPr sz="1000" b="1" spc="55" dirty="0" err="1" smtClean="0">
                          <a:solidFill>
                            <a:srgbClr val="FF0000"/>
                          </a:solidFill>
                          <a:latin typeface="Meiryo UI" panose="020B0604030504040204" pitchFamily="50" charset="-128"/>
                          <a:ea typeface="Meiryo UI" panose="020B0604030504040204" pitchFamily="50" charset="-128"/>
                          <a:cs typeface="ＭＳ Ｐゴシック"/>
                        </a:rPr>
                        <a:t>つ</a:t>
                      </a:r>
                      <a:r>
                        <a:rPr sz="1000" b="1" spc="35" dirty="0" err="1" smtClean="0">
                          <a:solidFill>
                            <a:srgbClr val="FF0000"/>
                          </a:solidFill>
                          <a:latin typeface="Meiryo UI" panose="020B0604030504040204" pitchFamily="50" charset="-128"/>
                          <a:ea typeface="Meiryo UI" panose="020B0604030504040204" pitchFamily="50" charset="-128"/>
                          <a:cs typeface="ＭＳ Ｐゴシック"/>
                        </a:rPr>
                        <a:t>く</a:t>
                      </a:r>
                      <a:r>
                        <a:rPr sz="1000" b="1" spc="90" dirty="0" err="1" smtClean="0">
                          <a:solidFill>
                            <a:srgbClr val="FF0000"/>
                          </a:solidFill>
                          <a:latin typeface="Meiryo UI" panose="020B0604030504040204" pitchFamily="50" charset="-128"/>
                          <a:ea typeface="Meiryo UI" panose="020B0604030504040204" pitchFamily="50" charset="-128"/>
                          <a:cs typeface="ＭＳ Ｐゴシック"/>
                        </a:rPr>
                        <a:t>こ</a:t>
                      </a:r>
                      <a:r>
                        <a:rPr sz="1000" b="1" spc="50" dirty="0" err="1" smtClean="0">
                          <a:solidFill>
                            <a:srgbClr val="FF0000"/>
                          </a:solidFill>
                          <a:latin typeface="Meiryo UI" panose="020B0604030504040204" pitchFamily="50" charset="-128"/>
                          <a:ea typeface="Meiryo UI" panose="020B0604030504040204" pitchFamily="50" charset="-128"/>
                          <a:cs typeface="ＭＳ Ｐゴシック"/>
                        </a:rPr>
                        <a:t>と</a:t>
                      </a:r>
                      <a:r>
                        <a:rPr sz="1000" b="1" spc="35" dirty="0" err="1" smtClean="0">
                          <a:solidFill>
                            <a:srgbClr val="FF0000"/>
                          </a:solidFill>
                          <a:latin typeface="Meiryo UI" panose="020B0604030504040204" pitchFamily="50" charset="-128"/>
                          <a:ea typeface="Meiryo UI" panose="020B0604030504040204" pitchFamily="50" charset="-128"/>
                          <a:cs typeface="ＭＳ Ｐゴシック"/>
                        </a:rPr>
                        <a:t>で</a:t>
                      </a:r>
                      <a:r>
                        <a:rPr sz="1000" b="1" spc="70" dirty="0" err="1" smtClean="0">
                          <a:solidFill>
                            <a:srgbClr val="FF0000"/>
                          </a:solidFill>
                          <a:latin typeface="Meiryo UI" panose="020B0604030504040204" pitchFamily="50" charset="-128"/>
                          <a:ea typeface="Meiryo UI" panose="020B0604030504040204" pitchFamily="50" charset="-128"/>
                          <a:cs typeface="ＭＳ Ｐゴシック"/>
                        </a:rPr>
                        <a:t>破れや</a:t>
                      </a:r>
                      <a:r>
                        <a:rPr sz="1000" b="1" spc="55" dirty="0" err="1" smtClean="0">
                          <a:solidFill>
                            <a:srgbClr val="FF0000"/>
                          </a:solidFill>
                          <a:latin typeface="Meiryo UI" panose="020B0604030504040204" pitchFamily="50" charset="-128"/>
                          <a:ea typeface="Meiryo UI" panose="020B0604030504040204" pitchFamily="50" charset="-128"/>
                          <a:cs typeface="ＭＳ Ｐゴシック"/>
                        </a:rPr>
                        <a:t>す</a:t>
                      </a:r>
                      <a:r>
                        <a:rPr sz="1000" b="1" spc="40" dirty="0" err="1" smtClean="0">
                          <a:solidFill>
                            <a:srgbClr val="FF0000"/>
                          </a:solidFill>
                          <a:latin typeface="Meiryo UI" panose="020B0604030504040204" pitchFamily="50" charset="-128"/>
                          <a:ea typeface="Meiryo UI" panose="020B0604030504040204" pitchFamily="50" charset="-128"/>
                          <a:cs typeface="ＭＳ Ｐゴシック"/>
                        </a:rPr>
                        <a:t>く</a:t>
                      </a:r>
                      <a:r>
                        <a:rPr sz="1000" spc="-15" dirty="0" err="1" smtClean="0">
                          <a:latin typeface="Meiryo UI" panose="020B0604030504040204" pitchFamily="50" charset="-128"/>
                          <a:ea typeface="Meiryo UI" panose="020B0604030504040204" pitchFamily="50" charset="-128"/>
                          <a:cs typeface="ＭＳ Ｐ明朝"/>
                        </a:rPr>
                        <a:t>な</a:t>
                      </a:r>
                      <a:r>
                        <a:rPr sz="1000" spc="30" dirty="0" err="1" smtClean="0">
                          <a:latin typeface="Meiryo UI" panose="020B0604030504040204" pitchFamily="50" charset="-128"/>
                          <a:ea typeface="Meiryo UI" panose="020B0604030504040204" pitchFamily="50" charset="-128"/>
                          <a:cs typeface="ＭＳ Ｐ明朝"/>
                        </a:rPr>
                        <a:t>る</a:t>
                      </a:r>
                      <a:r>
                        <a:rPr sz="1000" spc="10" dirty="0">
                          <a:latin typeface="Meiryo UI" panose="020B0604030504040204" pitchFamily="50" charset="-128"/>
                          <a:ea typeface="Meiryo UI" panose="020B0604030504040204" pitchFamily="50" charset="-128"/>
                          <a:cs typeface="ＭＳ Ｐ明朝"/>
                        </a:rPr>
                        <a:t>。</a:t>
                      </a:r>
                      <a:endParaRPr sz="1000" dirty="0">
                        <a:latin typeface="Meiryo UI" panose="020B0604030504040204" pitchFamily="50" charset="-128"/>
                        <a:ea typeface="Meiryo UI" panose="020B0604030504040204" pitchFamily="50" charset="-128"/>
                        <a:cs typeface="ＭＳ Ｐ明朝"/>
                      </a:endParaRPr>
                    </a:p>
                    <a:p>
                      <a:pPr marL="20955" marR="222250" indent="42545">
                        <a:lnSpc>
                          <a:spcPts val="1200"/>
                        </a:lnSpc>
                      </a:pPr>
                      <a:r>
                        <a:rPr lang="ja-JP" altLang="en-US" sz="1000" b="1" spc="70" dirty="0" smtClean="0">
                          <a:solidFill>
                            <a:srgbClr val="0000FF"/>
                          </a:solidFill>
                          <a:latin typeface="Meiryo UI" panose="020B0604030504040204" pitchFamily="50" charset="-128"/>
                          <a:ea typeface="Meiryo UI" panose="020B0604030504040204" pitchFamily="50" charset="-128"/>
                          <a:cs typeface="ＭＳ Ｐゴシック"/>
                        </a:rPr>
                        <a:t>　</a:t>
                      </a:r>
                      <a:r>
                        <a:rPr sz="1000" b="1" spc="70" dirty="0" err="1" smtClean="0">
                          <a:solidFill>
                            <a:srgbClr val="0000FF"/>
                          </a:solidFill>
                          <a:latin typeface="Meiryo UI" panose="020B0604030504040204" pitchFamily="50" charset="-128"/>
                          <a:ea typeface="Meiryo UI" panose="020B0604030504040204" pitchFamily="50" charset="-128"/>
                          <a:cs typeface="ＭＳ Ｐゴシック"/>
                        </a:rPr>
                        <a:t>緩</a:t>
                      </a:r>
                      <a:r>
                        <a:rPr sz="1000" b="1" spc="65" dirty="0" err="1" smtClean="0">
                          <a:solidFill>
                            <a:srgbClr val="0000FF"/>
                          </a:solidFill>
                          <a:latin typeface="Meiryo UI" panose="020B0604030504040204" pitchFamily="50" charset="-128"/>
                          <a:ea typeface="Meiryo UI" panose="020B0604030504040204" pitchFamily="50" charset="-128"/>
                          <a:cs typeface="ＭＳ Ｐゴシック"/>
                        </a:rPr>
                        <a:t>み</a:t>
                      </a:r>
                      <a:r>
                        <a:rPr sz="1000" b="1" spc="70" dirty="0" err="1" smtClean="0">
                          <a:solidFill>
                            <a:srgbClr val="0000FF"/>
                          </a:solidFill>
                          <a:latin typeface="Meiryo UI" panose="020B0604030504040204" pitchFamily="50" charset="-128"/>
                          <a:ea typeface="Meiryo UI" panose="020B0604030504040204" pitchFamily="50" charset="-128"/>
                          <a:cs typeface="ＭＳ Ｐゴシック"/>
                        </a:rPr>
                        <a:t>があ</a:t>
                      </a:r>
                      <a:r>
                        <a:rPr sz="1000" b="1" spc="80" dirty="0" err="1" smtClean="0">
                          <a:solidFill>
                            <a:srgbClr val="0000FF"/>
                          </a:solidFill>
                          <a:latin typeface="Meiryo UI" panose="020B0604030504040204" pitchFamily="50" charset="-128"/>
                          <a:ea typeface="Meiryo UI" panose="020B0604030504040204" pitchFamily="50" charset="-128"/>
                          <a:cs typeface="ＭＳ Ｐゴシック"/>
                        </a:rPr>
                        <a:t>る</a:t>
                      </a:r>
                      <a:r>
                        <a:rPr sz="1000" b="1" spc="70" dirty="0" err="1" smtClean="0">
                          <a:solidFill>
                            <a:srgbClr val="0000FF"/>
                          </a:solidFill>
                          <a:latin typeface="Meiryo UI" panose="020B0604030504040204" pitchFamily="50" charset="-128"/>
                          <a:ea typeface="Meiryo UI" panose="020B0604030504040204" pitchFamily="50" charset="-128"/>
                          <a:cs typeface="ＭＳ Ｐゴシック"/>
                        </a:rPr>
                        <a:t>場合</a:t>
                      </a:r>
                      <a:r>
                        <a:rPr sz="1000" b="1" spc="65" dirty="0" err="1" smtClean="0">
                          <a:solidFill>
                            <a:srgbClr val="0000FF"/>
                          </a:solidFill>
                          <a:latin typeface="Meiryo UI" panose="020B0604030504040204" pitchFamily="50" charset="-128"/>
                          <a:ea typeface="Meiryo UI" panose="020B0604030504040204" pitchFamily="50" charset="-128"/>
                          <a:cs typeface="ＭＳ Ｐゴシック"/>
                        </a:rPr>
                        <a:t>は</a:t>
                      </a:r>
                      <a:r>
                        <a:rPr sz="1000" b="1" spc="95" dirty="0" err="1">
                          <a:solidFill>
                            <a:srgbClr val="0000FF"/>
                          </a:solidFill>
                          <a:latin typeface="Meiryo UI" panose="020B0604030504040204" pitchFamily="50" charset="-128"/>
                          <a:ea typeface="Meiryo UI" panose="020B0604030504040204" pitchFamily="50" charset="-128"/>
                          <a:cs typeface="ＭＳ Ｐゴシック"/>
                        </a:rPr>
                        <a:t>、</a:t>
                      </a:r>
                      <a:r>
                        <a:rPr sz="1000" b="1" spc="50" dirty="0" err="1" smtClean="0">
                          <a:solidFill>
                            <a:srgbClr val="0000FF"/>
                          </a:solidFill>
                          <a:latin typeface="Meiryo UI" panose="020B0604030504040204" pitchFamily="50" charset="-128"/>
                          <a:ea typeface="Meiryo UI" panose="020B0604030504040204" pitchFamily="50" charset="-128"/>
                          <a:cs typeface="ＭＳ Ｐゴシック"/>
                        </a:rPr>
                        <a:t>し</a:t>
                      </a:r>
                      <a:r>
                        <a:rPr sz="1000" b="1" spc="80" dirty="0" err="1" smtClean="0">
                          <a:solidFill>
                            <a:srgbClr val="0000FF"/>
                          </a:solidFill>
                          <a:latin typeface="Meiryo UI" panose="020B0604030504040204" pitchFamily="50" charset="-128"/>
                          <a:ea typeface="Meiryo UI" panose="020B0604030504040204" pitchFamily="50" charset="-128"/>
                          <a:cs typeface="ＭＳ Ｐゴシック"/>
                        </a:rPr>
                        <a:t>っ</a:t>
                      </a:r>
                      <a:r>
                        <a:rPr sz="1000" b="1" spc="65" dirty="0" err="1" smtClean="0">
                          <a:solidFill>
                            <a:srgbClr val="0000FF"/>
                          </a:solidFill>
                          <a:latin typeface="Meiryo UI" panose="020B0604030504040204" pitchFamily="50" charset="-128"/>
                          <a:ea typeface="Meiryo UI" panose="020B0604030504040204" pitchFamily="50" charset="-128"/>
                          <a:cs typeface="ＭＳ Ｐゴシック"/>
                        </a:rPr>
                        <a:t>か</a:t>
                      </a:r>
                      <a:r>
                        <a:rPr sz="1000" b="1" spc="70" dirty="0" err="1" smtClean="0">
                          <a:solidFill>
                            <a:srgbClr val="0000FF"/>
                          </a:solidFill>
                          <a:latin typeface="Meiryo UI" panose="020B0604030504040204" pitchFamily="50" charset="-128"/>
                          <a:ea typeface="Meiryo UI" panose="020B0604030504040204" pitchFamily="50" charset="-128"/>
                          <a:cs typeface="ＭＳ Ｐゴシック"/>
                        </a:rPr>
                        <a:t>り</a:t>
                      </a:r>
                      <a:r>
                        <a:rPr sz="1000" b="1" spc="50" dirty="0" err="1" smtClean="0">
                          <a:solidFill>
                            <a:srgbClr val="0000FF"/>
                          </a:solidFill>
                          <a:latin typeface="Meiryo UI" panose="020B0604030504040204" pitchFamily="50" charset="-128"/>
                          <a:ea typeface="Meiryo UI" panose="020B0604030504040204" pitchFamily="50" charset="-128"/>
                          <a:cs typeface="ＭＳ Ｐゴシック"/>
                        </a:rPr>
                        <a:t>と</a:t>
                      </a:r>
                      <a:r>
                        <a:rPr sz="1000" b="1" spc="70" dirty="0" err="1" smtClean="0">
                          <a:solidFill>
                            <a:srgbClr val="0000FF"/>
                          </a:solidFill>
                          <a:latin typeface="Meiryo UI" panose="020B0604030504040204" pitchFamily="50" charset="-128"/>
                          <a:ea typeface="Meiryo UI" panose="020B0604030504040204" pitchFamily="50" charset="-128"/>
                          <a:cs typeface="ＭＳ Ｐゴシック"/>
                        </a:rPr>
                        <a:t>締</a:t>
                      </a:r>
                      <a:r>
                        <a:rPr sz="1000" b="1" spc="90" dirty="0" err="1" smtClean="0">
                          <a:solidFill>
                            <a:srgbClr val="0000FF"/>
                          </a:solidFill>
                          <a:latin typeface="Meiryo UI" panose="020B0604030504040204" pitchFamily="50" charset="-128"/>
                          <a:ea typeface="Meiryo UI" panose="020B0604030504040204" pitchFamily="50" charset="-128"/>
                          <a:cs typeface="ＭＳ Ｐゴシック"/>
                        </a:rPr>
                        <a:t>め</a:t>
                      </a:r>
                      <a:r>
                        <a:rPr sz="1000" b="1" dirty="0" err="1" smtClean="0">
                          <a:solidFill>
                            <a:srgbClr val="0000FF"/>
                          </a:solidFill>
                          <a:latin typeface="Meiryo UI" panose="020B0604030504040204" pitchFamily="50" charset="-128"/>
                          <a:ea typeface="Meiryo UI" panose="020B0604030504040204" pitchFamily="50" charset="-128"/>
                          <a:cs typeface="ＭＳ Ｐゴシック"/>
                        </a:rPr>
                        <a:t>直</a:t>
                      </a:r>
                      <a:r>
                        <a:rPr sz="1000" b="1" spc="55" dirty="0" err="1" smtClean="0">
                          <a:solidFill>
                            <a:srgbClr val="0000FF"/>
                          </a:solidFill>
                          <a:latin typeface="Meiryo UI" panose="020B0604030504040204" pitchFamily="50" charset="-128"/>
                          <a:ea typeface="Meiryo UI" panose="020B0604030504040204" pitchFamily="50" charset="-128"/>
                          <a:cs typeface="ＭＳ Ｐゴシック"/>
                        </a:rPr>
                        <a:t>す</a:t>
                      </a:r>
                      <a:r>
                        <a:rPr lang="ja-JP" altLang="en-US" sz="1000" b="1" spc="55" dirty="0" err="1" smtClean="0">
                          <a:solidFill>
                            <a:srgbClr val="0000FF"/>
                          </a:solidFill>
                          <a:latin typeface="Meiryo UI" panose="020B0604030504040204" pitchFamily="50" charset="-128"/>
                          <a:ea typeface="Meiryo UI" panose="020B0604030504040204" pitchFamily="50" charset="-128"/>
                          <a:cs typeface="ＭＳ Ｐゴシック"/>
                        </a:rPr>
                        <a:t>。</a:t>
                      </a:r>
                      <a:endParaRPr sz="1000" dirty="0">
                        <a:latin typeface="Meiryo UI" panose="020B0604030504040204" pitchFamily="50" charset="-128"/>
                        <a:ea typeface="Meiryo UI" panose="020B0604030504040204" pitchFamily="50" charset="-128"/>
                        <a:cs typeface="ＭＳ Ｐ明朝"/>
                      </a:endParaRPr>
                    </a:p>
                  </a:txBody>
                  <a:tcPr marL="0" marR="0" marT="28575" marB="0">
                    <a:lnL w="12700">
                      <a:solidFill>
                        <a:srgbClr val="000000"/>
                      </a:solidFill>
                      <a:prstDash val="solid"/>
                    </a:lnL>
                    <a:lnR w="19050">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510606">
                <a:tc vMerge="1">
                  <a:txBody>
                    <a:bodyPr/>
                    <a:lstStyle/>
                    <a:p>
                      <a:endParaRPr/>
                    </a:p>
                  </a:txBody>
                  <a:tcPr marL="0" marR="0" marT="0" marB="0">
                    <a:lnL w="9525">
                      <a:solidFill>
                        <a:srgbClr val="000000"/>
                      </a:solidFill>
                      <a:prstDash val="solid"/>
                    </a:lnL>
                    <a:lnR w="9525">
                      <a:solidFill>
                        <a:srgbClr val="000000"/>
                      </a:solidFill>
                      <a:prstDash val="solid"/>
                    </a:lnR>
                    <a:lnT w="19050">
                      <a:solidFill>
                        <a:srgbClr val="000000"/>
                      </a:solidFill>
                      <a:prstDash val="solid"/>
                    </a:lnT>
                    <a:lnB w="19050">
                      <a:solidFill>
                        <a:srgbClr val="000000"/>
                      </a:solidFill>
                      <a:prstDash val="solid"/>
                    </a:lnB>
                    <a:solidFill>
                      <a:srgbClr val="CCFFFF"/>
                    </a:solidFill>
                  </a:tcPr>
                </a:tc>
                <a:tc>
                  <a:txBody>
                    <a:bodyPr/>
                    <a:lstStyle/>
                    <a:p>
                      <a:pPr>
                        <a:lnSpc>
                          <a:spcPct val="100000"/>
                        </a:lnSpc>
                      </a:pPr>
                      <a:endParaRPr sz="1000" dirty="0">
                        <a:latin typeface="Meiryo UI" panose="020B0604030504040204" pitchFamily="50" charset="-128"/>
                        <a:ea typeface="Meiryo UI" panose="020B0604030504040204" pitchFamily="50" charset="-128"/>
                        <a:cs typeface="Times New Roman"/>
                      </a:endParaRPr>
                    </a:p>
                    <a:p>
                      <a:pPr marL="3810" algn="ctr">
                        <a:lnSpc>
                          <a:spcPct val="100000"/>
                        </a:lnSpc>
                        <a:spcBef>
                          <a:spcPts val="5"/>
                        </a:spcBef>
                      </a:pPr>
                      <a:r>
                        <a:rPr sz="1000" dirty="0" smtClean="0">
                          <a:latin typeface="Meiryo UI" panose="020B0604030504040204" pitchFamily="50" charset="-128"/>
                          <a:ea typeface="Meiryo UI" panose="020B0604030504040204" pitchFamily="50" charset="-128"/>
                          <a:cs typeface="ＭＳ Ｐゴシック"/>
                        </a:rPr>
                        <a:t>7</a:t>
                      </a:r>
                      <a:endParaRPr sz="1000" dirty="0">
                        <a:latin typeface="Meiryo UI" panose="020B0604030504040204" pitchFamily="50" charset="-128"/>
                        <a:ea typeface="Meiryo UI" panose="020B0604030504040204" pitchFamily="50" charset="-128"/>
                        <a:cs typeface="ＭＳ Ｐゴシック"/>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chemeClr val="accent1">
                        <a:lumMod val="20000"/>
                        <a:lumOff val="80000"/>
                      </a:schemeClr>
                    </a:solidFill>
                  </a:tcPr>
                </a:tc>
                <a:tc>
                  <a:txBody>
                    <a:bodyPr/>
                    <a:lstStyle/>
                    <a:p>
                      <a:pPr marL="20955" marR="149860" indent="0">
                        <a:lnSpc>
                          <a:spcPts val="800"/>
                        </a:lnSpc>
                        <a:spcBef>
                          <a:spcPts val="190"/>
                        </a:spcBef>
                      </a:pPr>
                      <a:endParaRPr lang="en-US" sz="1000" dirty="0" smtClean="0">
                        <a:latin typeface="Meiryo UI" panose="020B0604030504040204" pitchFamily="50" charset="-128"/>
                        <a:ea typeface="Meiryo UI" panose="020B0604030504040204" pitchFamily="50" charset="-128"/>
                        <a:cs typeface="ＭＳ Ｐゴシック"/>
                      </a:endParaRPr>
                    </a:p>
                    <a:p>
                      <a:pPr marL="20955" marR="149860" indent="0">
                        <a:lnSpc>
                          <a:spcPts val="800"/>
                        </a:lnSpc>
                        <a:spcBef>
                          <a:spcPts val="190"/>
                        </a:spcBef>
                      </a:pPr>
                      <a:r>
                        <a:rPr lang="ja-JP" altLang="en-US" sz="1000" dirty="0" smtClean="0">
                          <a:latin typeface="Meiryo UI" panose="020B0604030504040204" pitchFamily="50" charset="-128"/>
                          <a:ea typeface="Meiryo UI" panose="020B0604030504040204" pitchFamily="50" charset="-128"/>
                          <a:cs typeface="ＭＳ Ｐゴシック"/>
                        </a:rPr>
                        <a:t>　</a:t>
                      </a:r>
                      <a:r>
                        <a:rPr sz="1000" dirty="0" err="1" smtClean="0">
                          <a:latin typeface="Meiryo UI" panose="020B0604030504040204" pitchFamily="50" charset="-128"/>
                          <a:ea typeface="Meiryo UI" panose="020B0604030504040204" pitchFamily="50" charset="-128"/>
                          <a:cs typeface="ＭＳ Ｐゴシック"/>
                        </a:rPr>
                        <a:t>ハ</a:t>
                      </a:r>
                      <a:r>
                        <a:rPr sz="1000" spc="5" dirty="0" err="1" smtClean="0">
                          <a:latin typeface="Meiryo UI" panose="020B0604030504040204" pitchFamily="50" charset="-128"/>
                          <a:ea typeface="Meiryo UI" panose="020B0604030504040204" pitchFamily="50" charset="-128"/>
                          <a:cs typeface="ＭＳ Ｐゴシック"/>
                        </a:rPr>
                        <a:t>ウ</a:t>
                      </a:r>
                      <a:r>
                        <a:rPr sz="1000" spc="-30" dirty="0" err="1" smtClean="0">
                          <a:latin typeface="Meiryo UI" panose="020B0604030504040204" pitchFamily="50" charset="-128"/>
                          <a:ea typeface="Meiryo UI" panose="020B0604030504040204" pitchFamily="50" charset="-128"/>
                          <a:cs typeface="ＭＳ Ｐゴシック"/>
                        </a:rPr>
                        <a:t>ス</a:t>
                      </a:r>
                      <a:r>
                        <a:rPr sz="1000" spc="5" dirty="0" err="1" smtClean="0">
                          <a:latin typeface="Meiryo UI" panose="020B0604030504040204" pitchFamily="50" charset="-128"/>
                          <a:ea typeface="Meiryo UI" panose="020B0604030504040204" pitchFamily="50" charset="-128"/>
                          <a:cs typeface="ＭＳ Ｐゴシック"/>
                        </a:rPr>
                        <a:t>周</a:t>
                      </a:r>
                      <a:r>
                        <a:rPr sz="1000" dirty="0" err="1" smtClean="0">
                          <a:latin typeface="Meiryo UI" panose="020B0604030504040204" pitchFamily="50" charset="-128"/>
                          <a:ea typeface="Meiryo UI" panose="020B0604030504040204" pitchFamily="50" charset="-128"/>
                          <a:cs typeface="ＭＳ Ｐゴシック"/>
                        </a:rPr>
                        <a:t>辺</a:t>
                      </a:r>
                      <a:r>
                        <a:rPr sz="1000" spc="5" dirty="0" err="1" smtClean="0">
                          <a:latin typeface="Meiryo UI" panose="020B0604030504040204" pitchFamily="50" charset="-128"/>
                          <a:ea typeface="Meiryo UI" panose="020B0604030504040204" pitchFamily="50" charset="-128"/>
                          <a:cs typeface="ＭＳ Ｐゴシック"/>
                        </a:rPr>
                        <a:t>の</a:t>
                      </a:r>
                      <a:r>
                        <a:rPr sz="1000" dirty="0" err="1" smtClean="0">
                          <a:latin typeface="Meiryo UI" panose="020B0604030504040204" pitchFamily="50" charset="-128"/>
                          <a:ea typeface="Meiryo UI" panose="020B0604030504040204" pitchFamily="50" charset="-128"/>
                          <a:cs typeface="ＭＳ Ｐゴシック"/>
                        </a:rPr>
                        <a:t>排</a:t>
                      </a:r>
                      <a:r>
                        <a:rPr sz="1000" spc="5" dirty="0" err="1" smtClean="0">
                          <a:latin typeface="Meiryo UI" panose="020B0604030504040204" pitchFamily="50" charset="-128"/>
                          <a:ea typeface="Meiryo UI" panose="020B0604030504040204" pitchFamily="50" charset="-128"/>
                          <a:cs typeface="ＭＳ Ｐゴシック"/>
                        </a:rPr>
                        <a:t>水対</a:t>
                      </a:r>
                      <a:r>
                        <a:rPr sz="1000" dirty="0" err="1" smtClean="0">
                          <a:latin typeface="Meiryo UI" panose="020B0604030504040204" pitchFamily="50" charset="-128"/>
                          <a:ea typeface="Meiryo UI" panose="020B0604030504040204" pitchFamily="50" charset="-128"/>
                          <a:cs typeface="ＭＳ Ｐゴシック"/>
                        </a:rPr>
                        <a:t>策</a:t>
                      </a:r>
                      <a:r>
                        <a:rPr sz="1000" spc="5" dirty="0" err="1" smtClean="0">
                          <a:latin typeface="Meiryo UI" panose="020B0604030504040204" pitchFamily="50" charset="-128"/>
                          <a:ea typeface="Meiryo UI" panose="020B0604030504040204" pitchFamily="50" charset="-128"/>
                          <a:cs typeface="ＭＳ Ｐゴシック"/>
                        </a:rPr>
                        <a:t>が</a:t>
                      </a:r>
                      <a:r>
                        <a:rPr sz="1000" spc="-30" dirty="0" err="1" smtClean="0">
                          <a:latin typeface="Meiryo UI" panose="020B0604030504040204" pitchFamily="50" charset="-128"/>
                          <a:ea typeface="Meiryo UI" panose="020B0604030504040204" pitchFamily="50" charset="-128"/>
                          <a:cs typeface="ＭＳ Ｐゴシック"/>
                        </a:rPr>
                        <a:t>で</a:t>
                      </a:r>
                      <a:r>
                        <a:rPr sz="1000" spc="40" dirty="0" err="1" smtClean="0">
                          <a:latin typeface="Meiryo UI" panose="020B0604030504040204" pitchFamily="50" charset="-128"/>
                          <a:ea typeface="Meiryo UI" panose="020B0604030504040204" pitchFamily="50" charset="-128"/>
                          <a:cs typeface="ＭＳ Ｐゴシック"/>
                        </a:rPr>
                        <a:t>き</a:t>
                      </a:r>
                      <a:r>
                        <a:rPr sz="1000" spc="-30" dirty="0" err="1" smtClean="0">
                          <a:latin typeface="Meiryo UI" panose="020B0604030504040204" pitchFamily="50" charset="-128"/>
                          <a:ea typeface="Meiryo UI" panose="020B0604030504040204" pitchFamily="50" charset="-128"/>
                          <a:cs typeface="ＭＳ Ｐゴシック"/>
                        </a:rPr>
                        <a:t>て</a:t>
                      </a:r>
                      <a:r>
                        <a:rPr sz="1000" spc="-5" dirty="0" err="1" smtClean="0">
                          <a:latin typeface="Meiryo UI" panose="020B0604030504040204" pitchFamily="50" charset="-128"/>
                          <a:ea typeface="Meiryo UI" panose="020B0604030504040204" pitchFamily="50" charset="-128"/>
                          <a:cs typeface="ＭＳ Ｐゴシック"/>
                        </a:rPr>
                        <a:t>い</a:t>
                      </a:r>
                      <a:r>
                        <a:rPr sz="1000" dirty="0" err="1" smtClean="0">
                          <a:latin typeface="Meiryo UI" panose="020B0604030504040204" pitchFamily="50" charset="-128"/>
                          <a:ea typeface="Meiryo UI" panose="020B0604030504040204" pitchFamily="50" charset="-128"/>
                          <a:cs typeface="ＭＳ Ｐゴシック"/>
                        </a:rPr>
                        <a:t>る</a:t>
                      </a:r>
                      <a:r>
                        <a:rPr sz="1000" spc="5" dirty="0" err="1" smtClean="0">
                          <a:latin typeface="Meiryo UI" panose="020B0604030504040204" pitchFamily="50" charset="-128"/>
                          <a:ea typeface="Meiryo UI" panose="020B0604030504040204" pitchFamily="50" charset="-128"/>
                          <a:cs typeface="ＭＳ Ｐゴシック"/>
                        </a:rPr>
                        <a:t>か</a:t>
                      </a:r>
                      <a:r>
                        <a:rPr sz="1000" spc="5" dirty="0">
                          <a:latin typeface="Meiryo UI" panose="020B0604030504040204" pitchFamily="50" charset="-128"/>
                          <a:ea typeface="Meiryo UI" panose="020B0604030504040204" pitchFamily="50" charset="-128"/>
                          <a:cs typeface="ＭＳ Ｐゴシック"/>
                        </a:rPr>
                        <a:t>？</a:t>
                      </a:r>
                      <a:endParaRPr sz="1000" dirty="0">
                        <a:latin typeface="Meiryo UI" panose="020B0604030504040204" pitchFamily="50" charset="-128"/>
                        <a:ea typeface="Meiryo UI" panose="020B0604030504040204" pitchFamily="50" charset="-128"/>
                        <a:cs typeface="ＭＳ Ｐゴシック"/>
                      </a:endParaRPr>
                    </a:p>
                    <a:p>
                      <a:pPr marL="222885" marR="71755" indent="-109220">
                        <a:lnSpc>
                          <a:spcPct val="100000"/>
                        </a:lnSpc>
                        <a:buSzPct val="90476"/>
                        <a:buFont typeface=""/>
                        <a:buChar char="●"/>
                        <a:tabLst>
                          <a:tab pos="248920" algn="l"/>
                        </a:tabLst>
                      </a:pPr>
                      <a:r>
                        <a:rPr sz="1000" b="1" spc="70" dirty="0" err="1" smtClean="0">
                          <a:solidFill>
                            <a:srgbClr val="FF0000"/>
                          </a:solidFill>
                          <a:latin typeface="Meiryo UI" panose="020B0604030504040204" pitchFamily="50" charset="-128"/>
                          <a:ea typeface="Meiryo UI" panose="020B0604030504040204" pitchFamily="50" charset="-128"/>
                          <a:cs typeface="ＭＳ Ｐゴシック"/>
                        </a:rPr>
                        <a:t>施設</a:t>
                      </a:r>
                      <a:r>
                        <a:rPr sz="1000" b="1" spc="65" dirty="0" err="1" smtClean="0">
                          <a:solidFill>
                            <a:srgbClr val="FF0000"/>
                          </a:solidFill>
                          <a:latin typeface="Meiryo UI" panose="020B0604030504040204" pitchFamily="50" charset="-128"/>
                          <a:ea typeface="Meiryo UI" panose="020B0604030504040204" pitchFamily="50" charset="-128"/>
                          <a:cs typeface="ＭＳ Ｐゴシック"/>
                        </a:rPr>
                        <a:t>周</a:t>
                      </a:r>
                      <a:r>
                        <a:rPr sz="1000" b="1" spc="70" dirty="0" err="1" smtClean="0">
                          <a:solidFill>
                            <a:srgbClr val="FF0000"/>
                          </a:solidFill>
                          <a:latin typeface="Meiryo UI" panose="020B0604030504040204" pitchFamily="50" charset="-128"/>
                          <a:ea typeface="Meiryo UI" panose="020B0604030504040204" pitchFamily="50" charset="-128"/>
                          <a:cs typeface="ＭＳ Ｐゴシック"/>
                        </a:rPr>
                        <a:t>辺</a:t>
                      </a:r>
                      <a:r>
                        <a:rPr sz="1000" b="1" spc="65" dirty="0" err="1" smtClean="0">
                          <a:solidFill>
                            <a:srgbClr val="FF0000"/>
                          </a:solidFill>
                          <a:latin typeface="Meiryo UI" panose="020B0604030504040204" pitchFamily="50" charset="-128"/>
                          <a:ea typeface="Meiryo UI" panose="020B0604030504040204" pitchFamily="50" charset="-128"/>
                          <a:cs typeface="ＭＳ Ｐゴシック"/>
                        </a:rPr>
                        <a:t>の</a:t>
                      </a:r>
                      <a:r>
                        <a:rPr sz="1000" b="1" spc="70" dirty="0" err="1" smtClean="0">
                          <a:solidFill>
                            <a:srgbClr val="FF0000"/>
                          </a:solidFill>
                          <a:latin typeface="Meiryo UI" panose="020B0604030504040204" pitchFamily="50" charset="-128"/>
                          <a:ea typeface="Meiryo UI" panose="020B0604030504040204" pitchFamily="50" charset="-128"/>
                          <a:cs typeface="ＭＳ Ｐゴシック"/>
                        </a:rPr>
                        <a:t>排水</a:t>
                      </a:r>
                      <a:r>
                        <a:rPr sz="1000" b="1" spc="65" dirty="0" err="1" smtClean="0">
                          <a:solidFill>
                            <a:srgbClr val="FF0000"/>
                          </a:solidFill>
                          <a:latin typeface="Meiryo UI" panose="020B0604030504040204" pitchFamily="50" charset="-128"/>
                          <a:ea typeface="Meiryo UI" panose="020B0604030504040204" pitchFamily="50" charset="-128"/>
                          <a:cs typeface="ＭＳ Ｐゴシック"/>
                        </a:rPr>
                        <a:t>溝</a:t>
                      </a:r>
                      <a:r>
                        <a:rPr sz="1000" b="1" spc="70" dirty="0" err="1" smtClean="0">
                          <a:solidFill>
                            <a:srgbClr val="FF0000"/>
                          </a:solidFill>
                          <a:latin typeface="Meiryo UI" panose="020B0604030504040204" pitchFamily="50" charset="-128"/>
                          <a:ea typeface="Meiryo UI" panose="020B0604030504040204" pitchFamily="50" charset="-128"/>
                          <a:cs typeface="ＭＳ Ｐゴシック"/>
                        </a:rPr>
                        <a:t>の</a:t>
                      </a:r>
                      <a:r>
                        <a:rPr sz="1000" b="1" spc="50" dirty="0" err="1" smtClean="0">
                          <a:solidFill>
                            <a:srgbClr val="FF0000"/>
                          </a:solidFill>
                          <a:latin typeface="Meiryo UI" panose="020B0604030504040204" pitchFamily="50" charset="-128"/>
                          <a:ea typeface="Meiryo UI" panose="020B0604030504040204" pitchFamily="50" charset="-128"/>
                          <a:cs typeface="ＭＳ Ｐゴシック"/>
                        </a:rPr>
                        <a:t>ゴ</a:t>
                      </a:r>
                      <a:r>
                        <a:rPr sz="1000" b="1" spc="90" dirty="0" err="1" smtClean="0">
                          <a:solidFill>
                            <a:srgbClr val="FF0000"/>
                          </a:solidFill>
                          <a:latin typeface="Meiryo UI" panose="020B0604030504040204" pitchFamily="50" charset="-128"/>
                          <a:ea typeface="Meiryo UI" panose="020B0604030504040204" pitchFamily="50" charset="-128"/>
                          <a:cs typeface="ＭＳ Ｐゴシック"/>
                        </a:rPr>
                        <a:t>ミ</a:t>
                      </a:r>
                      <a:r>
                        <a:rPr sz="1000" b="1" spc="65" dirty="0" err="1" smtClean="0">
                          <a:solidFill>
                            <a:srgbClr val="FF0000"/>
                          </a:solidFill>
                          <a:latin typeface="Meiryo UI" panose="020B0604030504040204" pitchFamily="50" charset="-128"/>
                          <a:ea typeface="Meiryo UI" panose="020B0604030504040204" pitchFamily="50" charset="-128"/>
                          <a:cs typeface="ＭＳ Ｐゴシック"/>
                        </a:rPr>
                        <a:t>は</a:t>
                      </a:r>
                      <a:r>
                        <a:rPr sz="1000" b="1" spc="70" dirty="0" err="1" smtClean="0">
                          <a:solidFill>
                            <a:srgbClr val="FF0000"/>
                          </a:solidFill>
                          <a:latin typeface="Meiryo UI" panose="020B0604030504040204" pitchFamily="50" charset="-128"/>
                          <a:ea typeface="Meiryo UI" panose="020B0604030504040204" pitchFamily="50" charset="-128"/>
                          <a:cs typeface="ＭＳ Ｐゴシック"/>
                        </a:rPr>
                        <a:t>片付</a:t>
                      </a:r>
                      <a:r>
                        <a:rPr sz="1000" b="1" spc="60" dirty="0" err="1" smtClean="0">
                          <a:solidFill>
                            <a:srgbClr val="FF0000"/>
                          </a:solidFill>
                          <a:latin typeface="Meiryo UI" panose="020B0604030504040204" pitchFamily="50" charset="-128"/>
                          <a:ea typeface="Meiryo UI" panose="020B0604030504040204" pitchFamily="50" charset="-128"/>
                          <a:cs typeface="ＭＳ Ｐゴシック"/>
                        </a:rPr>
                        <a:t>け</a:t>
                      </a:r>
                      <a:r>
                        <a:rPr sz="1000" b="1" spc="30" dirty="0" err="1" smtClean="0">
                          <a:solidFill>
                            <a:srgbClr val="FF0000"/>
                          </a:solidFill>
                          <a:latin typeface="Meiryo UI" panose="020B0604030504040204" pitchFamily="50" charset="-128"/>
                          <a:ea typeface="Meiryo UI" panose="020B0604030504040204" pitchFamily="50" charset="-128"/>
                          <a:cs typeface="ＭＳ Ｐゴシック"/>
                        </a:rPr>
                        <a:t>て</a:t>
                      </a:r>
                      <a:r>
                        <a:rPr sz="1000" b="1" spc="60" dirty="0" err="1" smtClean="0">
                          <a:solidFill>
                            <a:srgbClr val="FF0000"/>
                          </a:solidFill>
                          <a:latin typeface="Meiryo UI" panose="020B0604030504040204" pitchFamily="50" charset="-128"/>
                          <a:ea typeface="Meiryo UI" panose="020B0604030504040204" pitchFamily="50" charset="-128"/>
                          <a:cs typeface="ＭＳ Ｐゴシック"/>
                        </a:rPr>
                        <a:t>おく</a:t>
                      </a:r>
                      <a:endParaRPr sz="1000" dirty="0">
                        <a:latin typeface="Meiryo UI" panose="020B0604030504040204" pitchFamily="50" charset="-128"/>
                        <a:ea typeface="Meiryo UI" panose="020B0604030504040204" pitchFamily="50" charset="-128"/>
                        <a:cs typeface="ＭＳ Ｐゴシック"/>
                      </a:endParaRPr>
                    </a:p>
                  </a:txBody>
                  <a:tcPr marL="0" marR="0" marT="2413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chemeClr val="bg1"/>
                    </a:solidFill>
                  </a:tcPr>
                </a:tc>
                <a:tc>
                  <a:txBody>
                    <a:bodyPr/>
                    <a:lstStyle/>
                    <a:p>
                      <a:pPr>
                        <a:lnSpc>
                          <a:spcPct val="100000"/>
                        </a:lnSpc>
                      </a:pPr>
                      <a:endParaRPr sz="1000" dirty="0">
                        <a:latin typeface="Meiryo UI" panose="020B0604030504040204" pitchFamily="50" charset="-128"/>
                        <a:ea typeface="Meiryo UI" panose="020B0604030504040204" pitchFamily="50" charset="-128"/>
                        <a:cs typeface="Times New Roman"/>
                      </a:endParaRPr>
                    </a:p>
                  </a:txBody>
                  <a:tcPr marL="0" marR="0" marT="0" marB="0">
                    <a:lnL w="9525">
                      <a:solidFill>
                        <a:srgbClr val="000000"/>
                      </a:solidFill>
                      <a:prstDash val="solid"/>
                    </a:lnL>
                    <a:lnR w="12700">
                      <a:solidFill>
                        <a:srgbClr val="000000"/>
                      </a:solidFill>
                      <a:prstDash val="solid"/>
                    </a:lnR>
                    <a:lnT w="9525">
                      <a:solidFill>
                        <a:srgbClr val="000000"/>
                      </a:solidFill>
                      <a:prstDash val="solid"/>
                    </a:lnT>
                    <a:lnB w="9525">
                      <a:solidFill>
                        <a:srgbClr val="000000"/>
                      </a:solidFill>
                      <a:prstDash val="solid"/>
                    </a:lnB>
                    <a:solidFill>
                      <a:schemeClr val="bg1"/>
                    </a:solidFill>
                  </a:tcPr>
                </a:tc>
                <a:tc>
                  <a:txBody>
                    <a:bodyPr/>
                    <a:lstStyle/>
                    <a:p>
                      <a:pPr marL="20955" marR="12700" indent="0">
                        <a:lnSpc>
                          <a:spcPts val="800"/>
                        </a:lnSpc>
                        <a:spcBef>
                          <a:spcPts val="5"/>
                        </a:spcBef>
                      </a:pPr>
                      <a:endParaRPr lang="en-US" sz="1000" spc="0" dirty="0" smtClean="0">
                        <a:latin typeface="Meiryo UI" panose="020B0604030504040204" pitchFamily="50" charset="-128"/>
                        <a:ea typeface="Meiryo UI" panose="020B0604030504040204" pitchFamily="50" charset="-128"/>
                        <a:cs typeface="Times New Roman"/>
                      </a:endParaRPr>
                    </a:p>
                    <a:p>
                      <a:pPr marL="20955" marR="12700" indent="0">
                        <a:lnSpc>
                          <a:spcPts val="1200"/>
                        </a:lnSpc>
                        <a:spcBef>
                          <a:spcPts val="5"/>
                        </a:spcBef>
                      </a:pPr>
                      <a:r>
                        <a:rPr lang="ja-JP" altLang="en-US" sz="1000" spc="5" dirty="0" smtClean="0">
                          <a:latin typeface="Meiryo UI" panose="020B0604030504040204" pitchFamily="50" charset="-128"/>
                          <a:ea typeface="Meiryo UI" panose="020B0604030504040204" pitchFamily="50" charset="-128"/>
                          <a:cs typeface="ＭＳ Ｐ明朝"/>
                        </a:rPr>
                        <a:t>　</a:t>
                      </a:r>
                      <a:r>
                        <a:rPr sz="1000" spc="5" dirty="0" err="1" smtClean="0">
                          <a:latin typeface="Meiryo UI" panose="020B0604030504040204" pitchFamily="50" charset="-128"/>
                          <a:ea typeface="Meiryo UI" panose="020B0604030504040204" pitchFamily="50" charset="-128"/>
                          <a:cs typeface="ＭＳ Ｐ明朝"/>
                        </a:rPr>
                        <a:t>施設</a:t>
                      </a:r>
                      <a:r>
                        <a:rPr sz="1000" spc="-15" dirty="0" err="1" smtClean="0">
                          <a:latin typeface="Meiryo UI" panose="020B0604030504040204" pitchFamily="50" charset="-128"/>
                          <a:ea typeface="Meiryo UI" panose="020B0604030504040204" pitchFamily="50" charset="-128"/>
                          <a:cs typeface="ＭＳ Ｐ明朝"/>
                        </a:rPr>
                        <a:t>の</a:t>
                      </a:r>
                      <a:r>
                        <a:rPr sz="1000" spc="5" dirty="0" err="1" smtClean="0">
                          <a:latin typeface="Meiryo UI" panose="020B0604030504040204" pitchFamily="50" charset="-128"/>
                          <a:ea typeface="Meiryo UI" panose="020B0604030504040204" pitchFamily="50" charset="-128"/>
                          <a:cs typeface="ＭＳ Ｐ明朝"/>
                        </a:rPr>
                        <a:t>基</a:t>
                      </a:r>
                      <a:r>
                        <a:rPr sz="1000" dirty="0" err="1" smtClean="0">
                          <a:latin typeface="Meiryo UI" panose="020B0604030504040204" pitchFamily="50" charset="-128"/>
                          <a:ea typeface="Meiryo UI" panose="020B0604030504040204" pitchFamily="50" charset="-128"/>
                          <a:cs typeface="ＭＳ Ｐ明朝"/>
                        </a:rPr>
                        <a:t>礎</a:t>
                      </a:r>
                      <a:r>
                        <a:rPr sz="1000" spc="5" dirty="0" err="1" smtClean="0">
                          <a:latin typeface="Meiryo UI" panose="020B0604030504040204" pitchFamily="50" charset="-128"/>
                          <a:ea typeface="Meiryo UI" panose="020B0604030504040204" pitchFamily="50" charset="-128"/>
                          <a:cs typeface="ＭＳ Ｐ明朝"/>
                        </a:rPr>
                        <a:t>部</a:t>
                      </a:r>
                      <a:r>
                        <a:rPr sz="1000" dirty="0" err="1" smtClean="0">
                          <a:latin typeface="Meiryo UI" panose="020B0604030504040204" pitchFamily="50" charset="-128"/>
                          <a:ea typeface="Meiryo UI" panose="020B0604030504040204" pitchFamily="50" charset="-128"/>
                          <a:cs typeface="ＭＳ Ｐ明朝"/>
                        </a:rPr>
                        <a:t>分</a:t>
                      </a:r>
                      <a:r>
                        <a:rPr sz="1000" spc="-5" dirty="0" err="1" smtClean="0">
                          <a:latin typeface="Meiryo UI" panose="020B0604030504040204" pitchFamily="50" charset="-128"/>
                          <a:ea typeface="Meiryo UI" panose="020B0604030504040204" pitchFamily="50" charset="-128"/>
                          <a:cs typeface="ＭＳ Ｐ明朝"/>
                        </a:rPr>
                        <a:t>が</a:t>
                      </a:r>
                      <a:r>
                        <a:rPr sz="1000" spc="5" dirty="0" err="1" smtClean="0">
                          <a:latin typeface="Meiryo UI" panose="020B0604030504040204" pitchFamily="50" charset="-128"/>
                          <a:ea typeface="Meiryo UI" panose="020B0604030504040204" pitchFamily="50" charset="-128"/>
                          <a:cs typeface="ＭＳ Ｐ明朝"/>
                        </a:rPr>
                        <a:t>浸</a:t>
                      </a:r>
                      <a:r>
                        <a:rPr sz="1000" dirty="0" err="1" smtClean="0">
                          <a:latin typeface="Meiryo UI" panose="020B0604030504040204" pitchFamily="50" charset="-128"/>
                          <a:ea typeface="Meiryo UI" panose="020B0604030504040204" pitchFamily="50" charset="-128"/>
                          <a:cs typeface="ＭＳ Ｐ明朝"/>
                        </a:rPr>
                        <a:t>水</a:t>
                      </a:r>
                      <a:r>
                        <a:rPr sz="1000" spc="5" dirty="0" err="1" smtClean="0">
                          <a:latin typeface="Meiryo UI" panose="020B0604030504040204" pitchFamily="50" charset="-128"/>
                          <a:ea typeface="Meiryo UI" panose="020B0604030504040204" pitchFamily="50" charset="-128"/>
                          <a:cs typeface="ＭＳ Ｐ明朝"/>
                        </a:rPr>
                        <a:t>す</a:t>
                      </a:r>
                      <a:r>
                        <a:rPr sz="1000" spc="20" dirty="0" err="1" smtClean="0">
                          <a:latin typeface="Meiryo UI" panose="020B0604030504040204" pitchFamily="50" charset="-128"/>
                          <a:ea typeface="Meiryo UI" panose="020B0604030504040204" pitchFamily="50" charset="-128"/>
                          <a:cs typeface="ＭＳ Ｐ明朝"/>
                        </a:rPr>
                        <a:t>る</a:t>
                      </a:r>
                      <a:r>
                        <a:rPr sz="1000" spc="-10" dirty="0" err="1" smtClean="0">
                          <a:latin typeface="Meiryo UI" panose="020B0604030504040204" pitchFamily="50" charset="-128"/>
                          <a:ea typeface="Meiryo UI" panose="020B0604030504040204" pitchFamily="50" charset="-128"/>
                          <a:cs typeface="ＭＳ Ｐ明朝"/>
                        </a:rPr>
                        <a:t>と</a:t>
                      </a:r>
                      <a:r>
                        <a:rPr sz="1000" spc="25" dirty="0" err="1">
                          <a:latin typeface="Meiryo UI" panose="020B0604030504040204" pitchFamily="50" charset="-128"/>
                          <a:ea typeface="Meiryo UI" panose="020B0604030504040204" pitchFamily="50" charset="-128"/>
                          <a:cs typeface="ＭＳ Ｐ明朝"/>
                        </a:rPr>
                        <a:t>、</a:t>
                      </a:r>
                      <a:r>
                        <a:rPr sz="1000" b="1" spc="70" dirty="0" err="1" smtClean="0">
                          <a:solidFill>
                            <a:srgbClr val="0000FF"/>
                          </a:solidFill>
                          <a:latin typeface="Meiryo UI" panose="020B0604030504040204" pitchFamily="50" charset="-128"/>
                          <a:ea typeface="Meiryo UI" panose="020B0604030504040204" pitchFamily="50" charset="-128"/>
                          <a:cs typeface="ＭＳ Ｐゴシック"/>
                        </a:rPr>
                        <a:t>基</a:t>
                      </a:r>
                      <a:r>
                        <a:rPr sz="1000" b="1" spc="65" dirty="0" err="1" smtClean="0">
                          <a:solidFill>
                            <a:srgbClr val="0000FF"/>
                          </a:solidFill>
                          <a:latin typeface="Meiryo UI" panose="020B0604030504040204" pitchFamily="50" charset="-128"/>
                          <a:ea typeface="Meiryo UI" panose="020B0604030504040204" pitchFamily="50" charset="-128"/>
                          <a:cs typeface="ＭＳ Ｐゴシック"/>
                        </a:rPr>
                        <a:t>礎</a:t>
                      </a:r>
                      <a:r>
                        <a:rPr sz="1000" b="1" spc="70" dirty="0" err="1" smtClean="0">
                          <a:solidFill>
                            <a:srgbClr val="0000FF"/>
                          </a:solidFill>
                          <a:latin typeface="Meiryo UI" panose="020B0604030504040204" pitchFamily="50" charset="-128"/>
                          <a:ea typeface="Meiryo UI" panose="020B0604030504040204" pitchFamily="50" charset="-128"/>
                          <a:cs typeface="ＭＳ Ｐゴシック"/>
                        </a:rPr>
                        <a:t>が浮</a:t>
                      </a:r>
                      <a:r>
                        <a:rPr sz="1000" b="1" spc="100" dirty="0" err="1" smtClean="0">
                          <a:solidFill>
                            <a:srgbClr val="0000FF"/>
                          </a:solidFill>
                          <a:latin typeface="Meiryo UI" panose="020B0604030504040204" pitchFamily="50" charset="-128"/>
                          <a:ea typeface="Meiryo UI" panose="020B0604030504040204" pitchFamily="50" charset="-128"/>
                          <a:cs typeface="ＭＳ Ｐゴシック"/>
                        </a:rPr>
                        <a:t>き</a:t>
                      </a:r>
                      <a:r>
                        <a:rPr sz="1000" b="1" spc="65" dirty="0" err="1" smtClean="0">
                          <a:solidFill>
                            <a:srgbClr val="0000FF"/>
                          </a:solidFill>
                          <a:latin typeface="Meiryo UI" panose="020B0604030504040204" pitchFamily="50" charset="-128"/>
                          <a:ea typeface="Meiryo UI" panose="020B0604030504040204" pitchFamily="50" charset="-128"/>
                          <a:cs typeface="ＭＳ Ｐゴシック"/>
                        </a:rPr>
                        <a:t>上がり</a:t>
                      </a:r>
                      <a:endParaRPr lang="en-US" sz="1000" b="1" spc="65" dirty="0" smtClean="0">
                        <a:solidFill>
                          <a:srgbClr val="0000FF"/>
                        </a:solidFill>
                        <a:latin typeface="Meiryo UI" panose="020B0604030504040204" pitchFamily="50" charset="-128"/>
                        <a:ea typeface="Meiryo UI" panose="020B0604030504040204" pitchFamily="50" charset="-128"/>
                        <a:cs typeface="ＭＳ Ｐゴシック"/>
                      </a:endParaRPr>
                    </a:p>
                    <a:p>
                      <a:pPr marL="20955" marR="12700" indent="0">
                        <a:lnSpc>
                          <a:spcPts val="1200"/>
                        </a:lnSpc>
                        <a:spcBef>
                          <a:spcPts val="5"/>
                        </a:spcBef>
                      </a:pPr>
                      <a:r>
                        <a:rPr lang="ja-JP" altLang="en-US" sz="1000" b="1" spc="65" dirty="0" smtClean="0">
                          <a:solidFill>
                            <a:srgbClr val="0000FF"/>
                          </a:solidFill>
                          <a:latin typeface="Meiryo UI" panose="020B0604030504040204" pitchFamily="50" charset="-128"/>
                          <a:ea typeface="Meiryo UI" panose="020B0604030504040204" pitchFamily="50" charset="-128"/>
                          <a:cs typeface="ＭＳ Ｐゴシック"/>
                        </a:rPr>
                        <a:t>　</a:t>
                      </a:r>
                      <a:r>
                        <a:rPr sz="1000" b="1" spc="65" dirty="0" err="1" smtClean="0">
                          <a:solidFill>
                            <a:srgbClr val="0000FF"/>
                          </a:solidFill>
                          <a:latin typeface="Meiryo UI" panose="020B0604030504040204" pitchFamily="50" charset="-128"/>
                          <a:ea typeface="Meiryo UI" panose="020B0604030504040204" pitchFamily="50" charset="-128"/>
                          <a:cs typeface="ＭＳ Ｐゴシック"/>
                        </a:rPr>
                        <a:t>や</a:t>
                      </a:r>
                      <a:r>
                        <a:rPr sz="1000" b="1" spc="40" dirty="0" err="1" smtClean="0">
                          <a:solidFill>
                            <a:srgbClr val="0000FF"/>
                          </a:solidFill>
                          <a:latin typeface="Meiryo UI" panose="020B0604030504040204" pitchFamily="50" charset="-128"/>
                          <a:ea typeface="Meiryo UI" panose="020B0604030504040204" pitchFamily="50" charset="-128"/>
                          <a:cs typeface="ＭＳ Ｐゴシック"/>
                        </a:rPr>
                        <a:t>す</a:t>
                      </a:r>
                      <a:r>
                        <a:rPr sz="1000" b="1" spc="30" dirty="0" err="1" smtClean="0">
                          <a:solidFill>
                            <a:srgbClr val="0000FF"/>
                          </a:solidFill>
                          <a:latin typeface="Meiryo UI" panose="020B0604030504040204" pitchFamily="50" charset="-128"/>
                          <a:ea typeface="Meiryo UI" panose="020B0604030504040204" pitchFamily="50" charset="-128"/>
                          <a:cs typeface="ＭＳ Ｐゴシック"/>
                        </a:rPr>
                        <a:t>く</a:t>
                      </a:r>
                      <a:r>
                        <a:rPr sz="1000" b="1" spc="35" dirty="0" err="1" smtClean="0">
                          <a:solidFill>
                            <a:srgbClr val="0000FF"/>
                          </a:solidFill>
                          <a:latin typeface="Meiryo UI" panose="020B0604030504040204" pitchFamily="50" charset="-128"/>
                          <a:ea typeface="Meiryo UI" panose="020B0604030504040204" pitchFamily="50" charset="-128"/>
                          <a:cs typeface="ＭＳ Ｐゴシック"/>
                        </a:rPr>
                        <a:t>な</a:t>
                      </a:r>
                      <a:r>
                        <a:rPr sz="1000" b="1" spc="65" dirty="0" err="1" smtClean="0">
                          <a:solidFill>
                            <a:srgbClr val="0000FF"/>
                          </a:solidFill>
                          <a:latin typeface="Meiryo UI" panose="020B0604030504040204" pitchFamily="50" charset="-128"/>
                          <a:ea typeface="Meiryo UI" panose="020B0604030504040204" pitchFamily="50" charset="-128"/>
                          <a:cs typeface="ＭＳ Ｐゴシック"/>
                        </a:rPr>
                        <a:t>り</a:t>
                      </a:r>
                      <a:r>
                        <a:rPr sz="1000" spc="25" dirty="0" err="1">
                          <a:latin typeface="Meiryo UI" panose="020B0604030504040204" pitchFamily="50" charset="-128"/>
                          <a:ea typeface="Meiryo UI" panose="020B0604030504040204" pitchFamily="50" charset="-128"/>
                          <a:cs typeface="ＭＳ Ｐ明朝"/>
                        </a:rPr>
                        <a:t>、</a:t>
                      </a:r>
                      <a:r>
                        <a:rPr sz="1000" spc="5" dirty="0" err="1">
                          <a:latin typeface="Meiryo UI" panose="020B0604030504040204" pitchFamily="50" charset="-128"/>
                          <a:ea typeface="Meiryo UI" panose="020B0604030504040204" pitchFamily="50" charset="-128"/>
                          <a:cs typeface="ＭＳ Ｐ明朝"/>
                        </a:rPr>
                        <a:t>耐風</a:t>
                      </a:r>
                      <a:r>
                        <a:rPr sz="1000" dirty="0" err="1">
                          <a:latin typeface="Meiryo UI" panose="020B0604030504040204" pitchFamily="50" charset="-128"/>
                          <a:ea typeface="Meiryo UI" panose="020B0604030504040204" pitchFamily="50" charset="-128"/>
                          <a:cs typeface="ＭＳ Ｐ明朝"/>
                        </a:rPr>
                        <a:t>強</a:t>
                      </a:r>
                      <a:r>
                        <a:rPr sz="1000" spc="5" dirty="0" err="1">
                          <a:latin typeface="Meiryo UI" panose="020B0604030504040204" pitchFamily="50" charset="-128"/>
                          <a:ea typeface="Meiryo UI" panose="020B0604030504040204" pitchFamily="50" charset="-128"/>
                          <a:cs typeface="ＭＳ Ｐ明朝"/>
                        </a:rPr>
                        <a:t>度</a:t>
                      </a:r>
                      <a:r>
                        <a:rPr sz="1000" spc="-15" dirty="0" err="1">
                          <a:latin typeface="Meiryo UI" panose="020B0604030504040204" pitchFamily="50" charset="-128"/>
                          <a:ea typeface="Meiryo UI" panose="020B0604030504040204" pitchFamily="50" charset="-128"/>
                          <a:cs typeface="ＭＳ Ｐ明朝"/>
                        </a:rPr>
                        <a:t>が</a:t>
                      </a:r>
                      <a:r>
                        <a:rPr sz="1000" spc="5" dirty="0" err="1">
                          <a:latin typeface="Meiryo UI" panose="020B0604030504040204" pitchFamily="50" charset="-128"/>
                          <a:ea typeface="Meiryo UI" panose="020B0604030504040204" pitchFamily="50" charset="-128"/>
                          <a:cs typeface="ＭＳ Ｐ明朝"/>
                        </a:rPr>
                        <a:t>低</a:t>
                      </a:r>
                      <a:r>
                        <a:rPr sz="1000" dirty="0" err="1">
                          <a:latin typeface="Meiryo UI" panose="020B0604030504040204" pitchFamily="50" charset="-128"/>
                          <a:ea typeface="Meiryo UI" panose="020B0604030504040204" pitchFamily="50" charset="-128"/>
                          <a:cs typeface="ＭＳ Ｐ明朝"/>
                        </a:rPr>
                        <a:t>下</a:t>
                      </a:r>
                      <a:r>
                        <a:rPr sz="1000" spc="5" dirty="0" err="1">
                          <a:latin typeface="Meiryo UI" panose="020B0604030504040204" pitchFamily="50" charset="-128"/>
                          <a:ea typeface="Meiryo UI" panose="020B0604030504040204" pitchFamily="50" charset="-128"/>
                          <a:cs typeface="ＭＳ Ｐ明朝"/>
                        </a:rPr>
                        <a:t>す</a:t>
                      </a:r>
                      <a:r>
                        <a:rPr sz="1000" spc="20" dirty="0" err="1">
                          <a:latin typeface="Meiryo UI" panose="020B0604030504040204" pitchFamily="50" charset="-128"/>
                          <a:ea typeface="Meiryo UI" panose="020B0604030504040204" pitchFamily="50" charset="-128"/>
                          <a:cs typeface="ＭＳ Ｐ明朝"/>
                        </a:rPr>
                        <a:t>る</a:t>
                      </a:r>
                      <a:r>
                        <a:rPr sz="1000" dirty="0">
                          <a:latin typeface="Meiryo UI" panose="020B0604030504040204" pitchFamily="50" charset="-128"/>
                          <a:ea typeface="Meiryo UI" panose="020B0604030504040204" pitchFamily="50" charset="-128"/>
                          <a:cs typeface="ＭＳ Ｐ明朝"/>
                        </a:rPr>
                        <a:t>。</a:t>
                      </a:r>
                    </a:p>
                  </a:txBody>
                  <a:tcPr marL="0" marR="0" marT="1270" marB="0">
                    <a:lnL w="12700">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solidFill>
                      <a:schemeClr val="bg1"/>
                    </a:solidFill>
                  </a:tcPr>
                </a:tc>
                <a:extLst>
                  <a:ext uri="{0D108BD9-81ED-4DB2-BD59-A6C34878D82A}">
                    <a16:rowId xmlns:a16="http://schemas.microsoft.com/office/drawing/2014/main" val="10007"/>
                  </a:ext>
                </a:extLst>
              </a:tr>
              <a:tr h="593124">
                <a:tc vMerge="1">
                  <a:txBody>
                    <a:bodyPr/>
                    <a:lstStyle/>
                    <a:p>
                      <a:endParaRPr/>
                    </a:p>
                  </a:txBody>
                  <a:tcPr marL="0" marR="0" marT="0" marB="0">
                    <a:lnL w="9525">
                      <a:solidFill>
                        <a:srgbClr val="000000"/>
                      </a:solidFill>
                      <a:prstDash val="solid"/>
                    </a:lnL>
                    <a:lnR w="9525">
                      <a:solidFill>
                        <a:srgbClr val="000000"/>
                      </a:solidFill>
                      <a:prstDash val="solid"/>
                    </a:lnR>
                    <a:lnT w="19050">
                      <a:solidFill>
                        <a:srgbClr val="000000"/>
                      </a:solidFill>
                      <a:prstDash val="solid"/>
                    </a:lnT>
                    <a:lnB w="19050">
                      <a:solidFill>
                        <a:srgbClr val="000000"/>
                      </a:solidFill>
                      <a:prstDash val="solid"/>
                    </a:lnB>
                    <a:solidFill>
                      <a:srgbClr val="CCFFFF"/>
                    </a:solidFill>
                  </a:tcPr>
                </a:tc>
                <a:tc>
                  <a:txBody>
                    <a:bodyPr/>
                    <a:lstStyle/>
                    <a:p>
                      <a:pPr>
                        <a:lnSpc>
                          <a:spcPct val="100000"/>
                        </a:lnSpc>
                      </a:pPr>
                      <a:endParaRPr sz="1000" dirty="0">
                        <a:latin typeface="Meiryo UI" panose="020B0604030504040204" pitchFamily="50" charset="-128"/>
                        <a:ea typeface="Meiryo UI" panose="020B0604030504040204" pitchFamily="50" charset="-128"/>
                        <a:cs typeface="Times New Roman"/>
                      </a:endParaRPr>
                    </a:p>
                    <a:p>
                      <a:pPr marL="3810" algn="ctr">
                        <a:lnSpc>
                          <a:spcPct val="100000"/>
                        </a:lnSpc>
                      </a:pPr>
                      <a:r>
                        <a:rPr sz="1000" dirty="0" smtClean="0">
                          <a:latin typeface="Meiryo UI" panose="020B0604030504040204" pitchFamily="50" charset="-128"/>
                          <a:ea typeface="Meiryo UI" panose="020B0604030504040204" pitchFamily="50" charset="-128"/>
                          <a:cs typeface="ＭＳ Ｐゴシック"/>
                        </a:rPr>
                        <a:t>8</a:t>
                      </a:r>
                      <a:endParaRPr sz="1000" dirty="0">
                        <a:latin typeface="Meiryo UI" panose="020B0604030504040204" pitchFamily="50" charset="-128"/>
                        <a:ea typeface="Meiryo UI" panose="020B0604030504040204" pitchFamily="50" charset="-128"/>
                        <a:cs typeface="ＭＳ Ｐゴシック"/>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chemeClr val="accent1">
                        <a:lumMod val="20000"/>
                        <a:lumOff val="80000"/>
                      </a:schemeClr>
                    </a:solidFill>
                  </a:tcPr>
                </a:tc>
                <a:tc>
                  <a:txBody>
                    <a:bodyPr/>
                    <a:lstStyle/>
                    <a:p>
                      <a:pPr marL="21590" marR="74295" indent="0">
                        <a:lnSpc>
                          <a:spcPts val="600"/>
                        </a:lnSpc>
                        <a:spcBef>
                          <a:spcPts val="760"/>
                        </a:spcBef>
                      </a:pPr>
                      <a:r>
                        <a:rPr lang="ja-JP" altLang="en-US" sz="1000" spc="5" dirty="0" smtClean="0">
                          <a:latin typeface="Meiryo UI" panose="020B0604030504040204" pitchFamily="50" charset="-128"/>
                          <a:ea typeface="Meiryo UI" panose="020B0604030504040204" pitchFamily="50" charset="-128"/>
                          <a:cs typeface="ＭＳ Ｐゴシック"/>
                        </a:rPr>
                        <a:t>　</a:t>
                      </a:r>
                      <a:r>
                        <a:rPr sz="1000" spc="5" dirty="0" err="1" smtClean="0">
                          <a:latin typeface="Meiryo UI" panose="020B0604030504040204" pitchFamily="50" charset="-128"/>
                          <a:ea typeface="Meiryo UI" panose="020B0604030504040204" pitchFamily="50" charset="-128"/>
                          <a:cs typeface="ＭＳ Ｐゴシック"/>
                        </a:rPr>
                        <a:t>換気</a:t>
                      </a:r>
                      <a:r>
                        <a:rPr sz="1000" dirty="0" err="1" smtClean="0">
                          <a:latin typeface="Meiryo UI" panose="020B0604030504040204" pitchFamily="50" charset="-128"/>
                          <a:ea typeface="Meiryo UI" panose="020B0604030504040204" pitchFamily="50" charset="-128"/>
                          <a:cs typeface="ＭＳ Ｐゴシック"/>
                        </a:rPr>
                        <a:t>部</a:t>
                      </a:r>
                      <a:r>
                        <a:rPr sz="1000" dirty="0" err="1">
                          <a:latin typeface="Meiryo UI" panose="020B0604030504040204" pitchFamily="50" charset="-128"/>
                          <a:ea typeface="Meiryo UI" panose="020B0604030504040204" pitchFamily="50" charset="-128"/>
                          <a:cs typeface="ＭＳ Ｐゴシック"/>
                        </a:rPr>
                        <a:t>（</a:t>
                      </a:r>
                      <a:r>
                        <a:rPr sz="1000" spc="5" dirty="0" err="1">
                          <a:latin typeface="Meiryo UI" panose="020B0604030504040204" pitchFamily="50" charset="-128"/>
                          <a:ea typeface="Meiryo UI" panose="020B0604030504040204" pitchFamily="50" charset="-128"/>
                          <a:cs typeface="ＭＳ Ｐゴシック"/>
                        </a:rPr>
                        <a:t>サ</a:t>
                      </a:r>
                      <a:r>
                        <a:rPr sz="1000" spc="-10" dirty="0" err="1">
                          <a:latin typeface="Meiryo UI" panose="020B0604030504040204" pitchFamily="50" charset="-128"/>
                          <a:ea typeface="Meiryo UI" panose="020B0604030504040204" pitchFamily="50" charset="-128"/>
                          <a:cs typeface="ＭＳ Ｐゴシック"/>
                        </a:rPr>
                        <a:t>イ</a:t>
                      </a:r>
                      <a:r>
                        <a:rPr sz="1000" spc="-20" dirty="0" err="1">
                          <a:latin typeface="Meiryo UI" panose="020B0604030504040204" pitchFamily="50" charset="-128"/>
                          <a:ea typeface="Meiryo UI" panose="020B0604030504040204" pitchFamily="50" charset="-128"/>
                          <a:cs typeface="ＭＳ Ｐゴシック"/>
                        </a:rPr>
                        <a:t>ド</a:t>
                      </a:r>
                      <a:r>
                        <a:rPr sz="1000" dirty="0" err="1">
                          <a:latin typeface="Meiryo UI" panose="020B0604030504040204" pitchFamily="50" charset="-128"/>
                          <a:ea typeface="Meiryo UI" panose="020B0604030504040204" pitchFamily="50" charset="-128"/>
                          <a:cs typeface="ＭＳ Ｐゴシック"/>
                        </a:rPr>
                        <a:t>部</a:t>
                      </a:r>
                      <a:r>
                        <a:rPr sz="1000" spc="5" dirty="0" err="1">
                          <a:latin typeface="Meiryo UI" panose="020B0604030504040204" pitchFamily="50" charset="-128"/>
                          <a:ea typeface="Meiryo UI" panose="020B0604030504040204" pitchFamily="50" charset="-128"/>
                          <a:cs typeface="ＭＳ Ｐゴシック"/>
                        </a:rPr>
                        <a:t>分</a:t>
                      </a:r>
                      <a:r>
                        <a:rPr sz="1000" dirty="0" err="1">
                          <a:latin typeface="Meiryo UI" panose="020B0604030504040204" pitchFamily="50" charset="-128"/>
                          <a:ea typeface="Meiryo UI" panose="020B0604030504040204" pitchFamily="50" charset="-128"/>
                          <a:cs typeface="ＭＳ Ｐゴシック"/>
                        </a:rPr>
                        <a:t>・</a:t>
                      </a:r>
                      <a:r>
                        <a:rPr sz="1000" spc="5" dirty="0" err="1">
                          <a:latin typeface="Meiryo UI" panose="020B0604030504040204" pitchFamily="50" charset="-128"/>
                          <a:ea typeface="Meiryo UI" panose="020B0604030504040204" pitchFamily="50" charset="-128"/>
                          <a:cs typeface="ＭＳ Ｐゴシック"/>
                        </a:rPr>
                        <a:t>谷</a:t>
                      </a:r>
                      <a:r>
                        <a:rPr sz="1000" dirty="0" err="1">
                          <a:latin typeface="Meiryo UI" panose="020B0604030504040204" pitchFamily="50" charset="-128"/>
                          <a:ea typeface="Meiryo UI" panose="020B0604030504040204" pitchFamily="50" charset="-128"/>
                          <a:cs typeface="ＭＳ Ｐゴシック"/>
                        </a:rPr>
                        <a:t>部）</a:t>
                      </a:r>
                      <a:r>
                        <a:rPr sz="1000" dirty="0" err="1" smtClean="0">
                          <a:latin typeface="Meiryo UI" panose="020B0604030504040204" pitchFamily="50" charset="-128"/>
                          <a:ea typeface="Meiryo UI" panose="020B0604030504040204" pitchFamily="50" charset="-128"/>
                          <a:cs typeface="ＭＳ Ｐゴシック"/>
                        </a:rPr>
                        <a:t>か</a:t>
                      </a:r>
                      <a:r>
                        <a:rPr sz="1000" spc="10" dirty="0" err="1" smtClean="0">
                          <a:latin typeface="Meiryo UI" panose="020B0604030504040204" pitchFamily="50" charset="-128"/>
                          <a:ea typeface="Meiryo UI" panose="020B0604030504040204" pitchFamily="50" charset="-128"/>
                          <a:cs typeface="ＭＳ Ｐゴシック"/>
                        </a:rPr>
                        <a:t>ら</a:t>
                      </a:r>
                      <a:r>
                        <a:rPr sz="1000" spc="5" dirty="0" err="1" smtClean="0">
                          <a:latin typeface="Meiryo UI" panose="020B0604030504040204" pitchFamily="50" charset="-128"/>
                          <a:ea typeface="Meiryo UI" panose="020B0604030504040204" pitchFamily="50" charset="-128"/>
                          <a:cs typeface="ＭＳ Ｐゴシック"/>
                        </a:rPr>
                        <a:t>風</a:t>
                      </a:r>
                      <a:r>
                        <a:rPr sz="1000" dirty="0" err="1" smtClean="0">
                          <a:latin typeface="Meiryo UI" panose="020B0604030504040204" pitchFamily="50" charset="-128"/>
                          <a:ea typeface="Meiryo UI" panose="020B0604030504040204" pitchFamily="50" charset="-128"/>
                          <a:cs typeface="ＭＳ Ｐゴシック"/>
                        </a:rPr>
                        <a:t>が吹</a:t>
                      </a:r>
                      <a:r>
                        <a:rPr sz="1000" spc="45" dirty="0" err="1" smtClean="0">
                          <a:latin typeface="Meiryo UI" panose="020B0604030504040204" pitchFamily="50" charset="-128"/>
                          <a:ea typeface="Meiryo UI" panose="020B0604030504040204" pitchFamily="50" charset="-128"/>
                          <a:cs typeface="ＭＳ Ｐゴシック"/>
                        </a:rPr>
                        <a:t>き</a:t>
                      </a:r>
                      <a:r>
                        <a:rPr sz="1000" spc="15" dirty="0" err="1" smtClean="0">
                          <a:latin typeface="Meiryo UI" panose="020B0604030504040204" pitchFamily="50" charset="-128"/>
                          <a:ea typeface="Meiryo UI" panose="020B0604030504040204" pitchFamily="50" charset="-128"/>
                          <a:cs typeface="ＭＳ Ｐゴシック"/>
                        </a:rPr>
                        <a:t>込</a:t>
                      </a:r>
                      <a:r>
                        <a:rPr sz="1000" dirty="0" err="1" smtClean="0">
                          <a:latin typeface="Meiryo UI" panose="020B0604030504040204" pitchFamily="50" charset="-128"/>
                          <a:ea typeface="Meiryo UI" panose="020B0604030504040204" pitchFamily="50" charset="-128"/>
                          <a:cs typeface="ＭＳ Ｐゴシック"/>
                        </a:rPr>
                        <a:t>ま</a:t>
                      </a:r>
                      <a:r>
                        <a:rPr sz="1000" spc="-20" dirty="0" err="1" smtClean="0">
                          <a:latin typeface="Meiryo UI" panose="020B0604030504040204" pitchFamily="50" charset="-128"/>
                          <a:ea typeface="Meiryo UI" panose="020B0604030504040204" pitchFamily="50" charset="-128"/>
                          <a:cs typeface="ＭＳ Ｐゴシック"/>
                        </a:rPr>
                        <a:t>な</a:t>
                      </a:r>
                      <a:r>
                        <a:rPr lang="ja-JP" altLang="en-US" sz="1000" spc="-20" dirty="0" smtClean="0">
                          <a:latin typeface="Meiryo UI" panose="020B0604030504040204" pitchFamily="50" charset="-128"/>
                          <a:ea typeface="Meiryo UI" panose="020B0604030504040204" pitchFamily="50" charset="-128"/>
                          <a:cs typeface="ＭＳ Ｐゴシック"/>
                        </a:rPr>
                        <a:t>　</a:t>
                      </a:r>
                      <a:endParaRPr lang="en-US" altLang="ja-JP" sz="1000" spc="-20" dirty="0" smtClean="0">
                        <a:latin typeface="Meiryo UI" panose="020B0604030504040204" pitchFamily="50" charset="-128"/>
                        <a:ea typeface="Meiryo UI" panose="020B0604030504040204" pitchFamily="50" charset="-128"/>
                        <a:cs typeface="ＭＳ Ｐゴシック"/>
                      </a:endParaRPr>
                    </a:p>
                    <a:p>
                      <a:pPr marL="21590" marR="74295" indent="0">
                        <a:lnSpc>
                          <a:spcPts val="600"/>
                        </a:lnSpc>
                        <a:spcBef>
                          <a:spcPts val="760"/>
                        </a:spcBef>
                      </a:pPr>
                      <a:r>
                        <a:rPr lang="ja-JP" altLang="en-US" sz="1000" spc="5" dirty="0" smtClean="0">
                          <a:latin typeface="Meiryo UI" panose="020B0604030504040204" pitchFamily="50" charset="-128"/>
                          <a:ea typeface="Meiryo UI" panose="020B0604030504040204" pitchFamily="50" charset="-128"/>
                          <a:cs typeface="ＭＳ Ｐゴシック"/>
                        </a:rPr>
                        <a:t>　</a:t>
                      </a:r>
                      <a:r>
                        <a:rPr sz="1000" spc="5" dirty="0" err="1" smtClean="0">
                          <a:latin typeface="Meiryo UI" panose="020B0604030504040204" pitchFamily="50" charset="-128"/>
                          <a:ea typeface="Meiryo UI" panose="020B0604030504040204" pitchFamily="50" charset="-128"/>
                          <a:cs typeface="ＭＳ Ｐゴシック"/>
                        </a:rPr>
                        <a:t>い</a:t>
                      </a:r>
                      <a:r>
                        <a:rPr sz="1000" spc="30" dirty="0" err="1" smtClean="0">
                          <a:latin typeface="Meiryo UI" panose="020B0604030504040204" pitchFamily="50" charset="-128"/>
                          <a:ea typeface="Meiryo UI" panose="020B0604030504040204" pitchFamily="50" charset="-128"/>
                          <a:cs typeface="ＭＳ Ｐゴシック"/>
                        </a:rPr>
                        <a:t>よ</a:t>
                      </a:r>
                      <a:r>
                        <a:rPr sz="1000" spc="-15" dirty="0" err="1" smtClean="0">
                          <a:latin typeface="Meiryo UI" panose="020B0604030504040204" pitchFamily="50" charset="-128"/>
                          <a:ea typeface="Meiryo UI" panose="020B0604030504040204" pitchFamily="50" charset="-128"/>
                          <a:cs typeface="ＭＳ Ｐゴシック"/>
                        </a:rPr>
                        <a:t>うな</a:t>
                      </a:r>
                      <a:r>
                        <a:rPr sz="1000" spc="15" dirty="0" err="1" smtClean="0">
                          <a:latin typeface="Meiryo UI" panose="020B0604030504040204" pitchFamily="50" charset="-128"/>
                          <a:ea typeface="Meiryo UI" panose="020B0604030504040204" pitchFamily="50" charset="-128"/>
                          <a:cs typeface="ＭＳ Ｐゴシック"/>
                        </a:rPr>
                        <a:t>対</a:t>
                      </a:r>
                      <a:r>
                        <a:rPr sz="1000" spc="20" dirty="0" err="1" smtClean="0">
                          <a:latin typeface="Meiryo UI" panose="020B0604030504040204" pitchFamily="50" charset="-128"/>
                          <a:ea typeface="Meiryo UI" panose="020B0604030504040204" pitchFamily="50" charset="-128"/>
                          <a:cs typeface="ＭＳ Ｐゴシック"/>
                        </a:rPr>
                        <a:t>策</a:t>
                      </a:r>
                      <a:r>
                        <a:rPr sz="1000" spc="15" dirty="0" err="1" smtClean="0">
                          <a:latin typeface="Meiryo UI" panose="020B0604030504040204" pitchFamily="50" charset="-128"/>
                          <a:ea typeface="Meiryo UI" panose="020B0604030504040204" pitchFamily="50" charset="-128"/>
                          <a:cs typeface="ＭＳ Ｐゴシック"/>
                        </a:rPr>
                        <a:t>は</a:t>
                      </a:r>
                      <a:r>
                        <a:rPr sz="1000" spc="20" dirty="0" err="1" smtClean="0">
                          <a:latin typeface="Meiryo UI" panose="020B0604030504040204" pitchFamily="50" charset="-128"/>
                          <a:ea typeface="Meiryo UI" panose="020B0604030504040204" pitchFamily="50" charset="-128"/>
                          <a:cs typeface="ＭＳ Ｐゴシック"/>
                        </a:rPr>
                        <a:t>万</a:t>
                      </a:r>
                      <a:r>
                        <a:rPr sz="1000" spc="15" dirty="0" err="1" smtClean="0">
                          <a:latin typeface="Meiryo UI" panose="020B0604030504040204" pitchFamily="50" charset="-128"/>
                          <a:ea typeface="Meiryo UI" panose="020B0604030504040204" pitchFamily="50" charset="-128"/>
                          <a:cs typeface="ＭＳ Ｐゴシック"/>
                        </a:rPr>
                        <a:t>全</a:t>
                      </a:r>
                      <a:r>
                        <a:rPr sz="1000" spc="20" dirty="0" err="1" smtClean="0">
                          <a:latin typeface="Meiryo UI" panose="020B0604030504040204" pitchFamily="50" charset="-128"/>
                          <a:ea typeface="Meiryo UI" panose="020B0604030504040204" pitchFamily="50" charset="-128"/>
                          <a:cs typeface="ＭＳ Ｐゴシック"/>
                        </a:rPr>
                        <a:t>か</a:t>
                      </a:r>
                      <a:r>
                        <a:rPr sz="1000" spc="15" dirty="0">
                          <a:latin typeface="Meiryo UI" panose="020B0604030504040204" pitchFamily="50" charset="-128"/>
                          <a:ea typeface="Meiryo UI" panose="020B0604030504040204" pitchFamily="50" charset="-128"/>
                          <a:cs typeface="ＭＳ Ｐゴシック"/>
                        </a:rPr>
                        <a:t>？</a:t>
                      </a:r>
                      <a:endParaRPr sz="1000" dirty="0">
                        <a:latin typeface="Meiryo UI" panose="020B0604030504040204" pitchFamily="50" charset="-128"/>
                        <a:ea typeface="Meiryo UI" panose="020B0604030504040204" pitchFamily="50" charset="-128"/>
                        <a:cs typeface="ＭＳ Ｐゴシック"/>
                      </a:endParaRPr>
                    </a:p>
                    <a:p>
                      <a:pPr marL="21590" marR="158750">
                        <a:lnSpc>
                          <a:spcPct val="101000"/>
                        </a:lnSpc>
                      </a:pPr>
                      <a:r>
                        <a:rPr sz="1000" b="1" spc="65" dirty="0">
                          <a:solidFill>
                            <a:srgbClr val="FF0000"/>
                          </a:solidFill>
                          <a:latin typeface="Meiryo UI" panose="020B0604030504040204" pitchFamily="50" charset="-128"/>
                          <a:ea typeface="Meiryo UI" panose="020B0604030504040204" pitchFamily="50" charset="-128"/>
                          <a:cs typeface="ＭＳ Ｐゴシック"/>
                        </a:rPr>
                        <a:t>（</a:t>
                      </a:r>
                      <a:r>
                        <a:rPr sz="1000" b="1" spc="40" dirty="0" err="1" smtClean="0">
                          <a:solidFill>
                            <a:srgbClr val="FF0000"/>
                          </a:solidFill>
                          <a:latin typeface="Meiryo UI" panose="020B0604030504040204" pitchFamily="50" charset="-128"/>
                          <a:ea typeface="Meiryo UI" panose="020B0604030504040204" pitchFamily="50" charset="-128"/>
                          <a:cs typeface="ＭＳ Ｐゴシック"/>
                        </a:rPr>
                        <a:t>ス</a:t>
                      </a:r>
                      <a:r>
                        <a:rPr sz="1000" b="1" spc="65" dirty="0" err="1" smtClean="0">
                          <a:solidFill>
                            <a:srgbClr val="FF0000"/>
                          </a:solidFill>
                          <a:latin typeface="Meiryo UI" panose="020B0604030504040204" pitchFamily="50" charset="-128"/>
                          <a:ea typeface="Meiryo UI" panose="020B0604030504040204" pitchFamily="50" charset="-128"/>
                          <a:cs typeface="ＭＳ Ｐゴシック"/>
                        </a:rPr>
                        <a:t>プ</a:t>
                      </a:r>
                      <a:r>
                        <a:rPr sz="1000" b="1" spc="70" dirty="0" err="1" smtClean="0">
                          <a:solidFill>
                            <a:srgbClr val="FF0000"/>
                          </a:solidFill>
                          <a:latin typeface="Meiryo UI" panose="020B0604030504040204" pitchFamily="50" charset="-128"/>
                          <a:ea typeface="Meiryo UI" panose="020B0604030504040204" pitchFamily="50" charset="-128"/>
                          <a:cs typeface="ＭＳ Ｐゴシック"/>
                        </a:rPr>
                        <a:t>リ</a:t>
                      </a:r>
                      <a:r>
                        <a:rPr sz="1000" b="1" spc="80" dirty="0" err="1" smtClean="0">
                          <a:solidFill>
                            <a:srgbClr val="FF0000"/>
                          </a:solidFill>
                          <a:latin typeface="Meiryo UI" panose="020B0604030504040204" pitchFamily="50" charset="-128"/>
                          <a:ea typeface="Meiryo UI" panose="020B0604030504040204" pitchFamily="50" charset="-128"/>
                          <a:cs typeface="ＭＳ Ｐゴシック"/>
                        </a:rPr>
                        <a:t>ン</a:t>
                      </a:r>
                      <a:r>
                        <a:rPr sz="1000" b="1" spc="70" dirty="0" err="1" smtClean="0">
                          <a:solidFill>
                            <a:srgbClr val="FF0000"/>
                          </a:solidFill>
                          <a:latin typeface="Meiryo UI" panose="020B0604030504040204" pitchFamily="50" charset="-128"/>
                          <a:ea typeface="Meiryo UI" panose="020B0604030504040204" pitchFamily="50" charset="-128"/>
                          <a:cs typeface="ＭＳ Ｐゴシック"/>
                        </a:rPr>
                        <a:t>グ</a:t>
                      </a:r>
                      <a:r>
                        <a:rPr lang="ja-JP" altLang="en-US" sz="1000" b="1" spc="65" dirty="0" err="1" smtClean="0">
                          <a:solidFill>
                            <a:srgbClr val="FF0000"/>
                          </a:solidFill>
                          <a:latin typeface="Meiryo UI" panose="020B0604030504040204" pitchFamily="50" charset="-128"/>
                          <a:ea typeface="Meiryo UI" panose="020B0604030504040204" pitchFamily="50" charset="-128"/>
                          <a:cs typeface="ＭＳ Ｐゴシック"/>
                        </a:rPr>
                        <a:t>、</a:t>
                      </a:r>
                      <a:r>
                        <a:rPr sz="1000" b="1" spc="70" dirty="0" err="1" smtClean="0">
                          <a:solidFill>
                            <a:srgbClr val="FF0000"/>
                          </a:solidFill>
                          <a:latin typeface="Meiryo UI" panose="020B0604030504040204" pitchFamily="50" charset="-128"/>
                          <a:ea typeface="Meiryo UI" panose="020B0604030504040204" pitchFamily="50" charset="-128"/>
                          <a:cs typeface="ＭＳ Ｐゴシック"/>
                        </a:rPr>
                        <a:t>パ</a:t>
                      </a:r>
                      <a:r>
                        <a:rPr sz="1000" b="1" spc="85" dirty="0" err="1" smtClean="0">
                          <a:solidFill>
                            <a:srgbClr val="FF0000"/>
                          </a:solidFill>
                          <a:latin typeface="Meiryo UI" panose="020B0604030504040204" pitchFamily="50" charset="-128"/>
                          <a:ea typeface="Meiryo UI" panose="020B0604030504040204" pitchFamily="50" charset="-128"/>
                          <a:cs typeface="ＭＳ Ｐゴシック"/>
                        </a:rPr>
                        <a:t>ッ</a:t>
                      </a:r>
                      <a:r>
                        <a:rPr sz="1000" b="1" spc="55" dirty="0" err="1" smtClean="0">
                          <a:solidFill>
                            <a:srgbClr val="FF0000"/>
                          </a:solidFill>
                          <a:latin typeface="Meiryo UI" panose="020B0604030504040204" pitchFamily="50" charset="-128"/>
                          <a:ea typeface="Meiryo UI" panose="020B0604030504040204" pitchFamily="50" charset="-128"/>
                          <a:cs typeface="ＭＳ Ｐゴシック"/>
                        </a:rPr>
                        <a:t>カ</a:t>
                      </a:r>
                      <a:r>
                        <a:rPr sz="1000" b="1" spc="45" dirty="0" err="1" smtClean="0">
                          <a:solidFill>
                            <a:srgbClr val="FF0000"/>
                          </a:solidFill>
                          <a:latin typeface="Meiryo UI" panose="020B0604030504040204" pitchFamily="50" charset="-128"/>
                          <a:ea typeface="Meiryo UI" panose="020B0604030504040204" pitchFamily="50" charset="-128"/>
                          <a:cs typeface="ＭＳ Ｐゴシック"/>
                        </a:rPr>
                        <a:t>ー</a:t>
                      </a:r>
                      <a:r>
                        <a:rPr sz="1000" b="1" spc="70" dirty="0" err="1" smtClean="0">
                          <a:solidFill>
                            <a:srgbClr val="FF0000"/>
                          </a:solidFill>
                          <a:latin typeface="Meiryo UI" panose="020B0604030504040204" pitchFamily="50" charset="-128"/>
                          <a:ea typeface="Meiryo UI" panose="020B0604030504040204" pitchFamily="50" charset="-128"/>
                          <a:cs typeface="ＭＳ Ｐゴシック"/>
                        </a:rPr>
                        <a:t>に</a:t>
                      </a:r>
                      <a:r>
                        <a:rPr sz="1000" b="1" spc="80" dirty="0" err="1" smtClean="0">
                          <a:solidFill>
                            <a:srgbClr val="FF0000"/>
                          </a:solidFill>
                          <a:latin typeface="Meiryo UI" panose="020B0604030504040204" pitchFamily="50" charset="-128"/>
                          <a:ea typeface="Meiryo UI" panose="020B0604030504040204" pitchFamily="50" charset="-128"/>
                          <a:cs typeface="ＭＳ Ｐゴシック"/>
                        </a:rPr>
                        <a:t>よる</a:t>
                      </a:r>
                      <a:r>
                        <a:rPr sz="1000" b="1" spc="70" dirty="0" err="1" smtClean="0">
                          <a:solidFill>
                            <a:srgbClr val="FF0000"/>
                          </a:solidFill>
                          <a:latin typeface="Meiryo UI" panose="020B0604030504040204" pitchFamily="50" charset="-128"/>
                          <a:ea typeface="Meiryo UI" panose="020B0604030504040204" pitchFamily="50" charset="-128"/>
                          <a:cs typeface="ＭＳ Ｐゴシック"/>
                        </a:rPr>
                        <a:t>補強</a:t>
                      </a:r>
                      <a:r>
                        <a:rPr sz="1000" b="1" dirty="0" err="1" smtClean="0">
                          <a:solidFill>
                            <a:srgbClr val="FF0000"/>
                          </a:solidFill>
                          <a:latin typeface="Meiryo UI" panose="020B0604030504040204" pitchFamily="50" charset="-128"/>
                          <a:ea typeface="Meiryo UI" panose="020B0604030504040204" pitchFamily="50" charset="-128"/>
                          <a:cs typeface="ＭＳ Ｐゴシック"/>
                        </a:rPr>
                        <a:t>対</a:t>
                      </a:r>
                      <a:r>
                        <a:rPr sz="1000" b="1" spc="75" dirty="0" err="1" smtClean="0">
                          <a:solidFill>
                            <a:srgbClr val="FF0000"/>
                          </a:solidFill>
                          <a:latin typeface="Meiryo UI" panose="020B0604030504040204" pitchFamily="50" charset="-128"/>
                          <a:ea typeface="Meiryo UI" panose="020B0604030504040204" pitchFamily="50" charset="-128"/>
                          <a:cs typeface="ＭＳ Ｐゴシック"/>
                        </a:rPr>
                        <a:t>策</a:t>
                      </a:r>
                      <a:r>
                        <a:rPr sz="1000" b="1" spc="70" dirty="0">
                          <a:solidFill>
                            <a:srgbClr val="FF0000"/>
                          </a:solidFill>
                          <a:latin typeface="Meiryo UI" panose="020B0604030504040204" pitchFamily="50" charset="-128"/>
                          <a:ea typeface="Meiryo UI" panose="020B0604030504040204" pitchFamily="50" charset="-128"/>
                          <a:cs typeface="ＭＳ Ｐゴシック"/>
                        </a:rPr>
                        <a:t>）</a:t>
                      </a:r>
                      <a:endParaRPr sz="1000" dirty="0">
                        <a:latin typeface="Meiryo UI" panose="020B0604030504040204" pitchFamily="50" charset="-128"/>
                        <a:ea typeface="Meiryo UI" panose="020B0604030504040204" pitchFamily="50" charset="-128"/>
                        <a:cs typeface="ＭＳ Ｐゴシック"/>
                      </a:endParaRPr>
                    </a:p>
                  </a:txBody>
                  <a:tcPr marL="0" marR="0" marT="96520" marB="0">
                    <a:lnL w="9525">
                      <a:solidFill>
                        <a:srgbClr val="000000"/>
                      </a:solidFill>
                      <a:prstDash val="soli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solidFill>
                      <a:schemeClr val="bg1"/>
                    </a:solidFill>
                  </a:tcPr>
                </a:tc>
                <a:tc>
                  <a:txBody>
                    <a:bodyPr/>
                    <a:lstStyle/>
                    <a:p>
                      <a:pPr>
                        <a:lnSpc>
                          <a:spcPct val="100000"/>
                        </a:lnSpc>
                      </a:pPr>
                      <a:endParaRPr sz="1000">
                        <a:latin typeface="Meiryo UI" panose="020B0604030504040204" pitchFamily="50" charset="-128"/>
                        <a:ea typeface="Meiryo UI" panose="020B0604030504040204" pitchFamily="50" charset="-128"/>
                        <a:cs typeface="Times New Roman"/>
                      </a:endParaRPr>
                    </a:p>
                  </a:txBody>
                  <a:tcPr marL="0" marR="0" marT="0" marB="0">
                    <a:lnL w="9525">
                      <a:solidFill>
                        <a:srgbClr val="000000"/>
                      </a:solidFill>
                      <a:prstDash val="solid"/>
                    </a:lnL>
                    <a:lnR w="12700">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solidFill>
                      <a:schemeClr val="bg1"/>
                    </a:solidFill>
                  </a:tcPr>
                </a:tc>
                <a:tc>
                  <a:txBody>
                    <a:bodyPr/>
                    <a:lstStyle/>
                    <a:p>
                      <a:pPr marL="20955" marR="11430" indent="0">
                        <a:lnSpc>
                          <a:spcPts val="800"/>
                        </a:lnSpc>
                      </a:pPr>
                      <a:endParaRPr lang="en-US" sz="1000" spc="0" dirty="0" smtClean="0">
                        <a:latin typeface="Meiryo UI" panose="020B0604030504040204" pitchFamily="50" charset="-128"/>
                        <a:ea typeface="Meiryo UI" panose="020B0604030504040204" pitchFamily="50" charset="-128"/>
                        <a:cs typeface="Times New Roman"/>
                      </a:endParaRPr>
                    </a:p>
                    <a:p>
                      <a:pPr marL="20955" marR="11430" indent="0">
                        <a:lnSpc>
                          <a:spcPts val="1200"/>
                        </a:lnSpc>
                      </a:pPr>
                      <a:r>
                        <a:rPr lang="ja-JP" altLang="en-US" sz="1000" spc="0" dirty="0" smtClean="0">
                          <a:latin typeface="Meiryo UI" panose="020B0604030504040204" pitchFamily="50" charset="-128"/>
                          <a:ea typeface="Meiryo UI" panose="020B0604030504040204" pitchFamily="50" charset="-128"/>
                          <a:cs typeface="Times New Roman"/>
                        </a:rPr>
                        <a:t>　</a:t>
                      </a:r>
                      <a:r>
                        <a:rPr sz="1000" spc="45" dirty="0" err="1" smtClean="0">
                          <a:latin typeface="Meiryo UI" panose="020B0604030504040204" pitchFamily="50" charset="-128"/>
                          <a:ea typeface="Meiryo UI" panose="020B0604030504040204" pitchFamily="50" charset="-128"/>
                          <a:cs typeface="ＭＳ Ｐ明朝"/>
                        </a:rPr>
                        <a:t>ハ</a:t>
                      </a:r>
                      <a:r>
                        <a:rPr sz="1000" spc="25" dirty="0" err="1" smtClean="0">
                          <a:latin typeface="Meiryo UI" panose="020B0604030504040204" pitchFamily="50" charset="-128"/>
                          <a:ea typeface="Meiryo UI" panose="020B0604030504040204" pitchFamily="50" charset="-128"/>
                          <a:cs typeface="ＭＳ Ｐ明朝"/>
                        </a:rPr>
                        <a:t>ウ</a:t>
                      </a:r>
                      <a:r>
                        <a:rPr sz="1000" spc="5" dirty="0" err="1" smtClean="0">
                          <a:latin typeface="Meiryo UI" panose="020B0604030504040204" pitchFamily="50" charset="-128"/>
                          <a:ea typeface="Meiryo UI" panose="020B0604030504040204" pitchFamily="50" charset="-128"/>
                          <a:cs typeface="ＭＳ Ｐ明朝"/>
                        </a:rPr>
                        <a:t>スの</a:t>
                      </a:r>
                      <a:r>
                        <a:rPr sz="1000" spc="20" dirty="0" err="1" smtClean="0">
                          <a:latin typeface="Meiryo UI" panose="020B0604030504040204" pitchFamily="50" charset="-128"/>
                          <a:ea typeface="Meiryo UI" panose="020B0604030504040204" pitchFamily="50" charset="-128"/>
                          <a:cs typeface="ＭＳ Ｐ明朝"/>
                        </a:rPr>
                        <a:t>側</a:t>
                      </a:r>
                      <a:r>
                        <a:rPr sz="1000" spc="15" dirty="0" err="1" smtClean="0">
                          <a:latin typeface="Meiryo UI" panose="020B0604030504040204" pitchFamily="50" charset="-128"/>
                          <a:ea typeface="Meiryo UI" panose="020B0604030504040204" pitchFamily="50" charset="-128"/>
                          <a:cs typeface="ＭＳ Ｐ明朝"/>
                        </a:rPr>
                        <a:t>面</a:t>
                      </a:r>
                      <a:r>
                        <a:rPr sz="1000" spc="20" dirty="0" err="1" smtClean="0">
                          <a:latin typeface="Meiryo UI" panose="020B0604030504040204" pitchFamily="50" charset="-128"/>
                          <a:ea typeface="Meiryo UI" panose="020B0604030504040204" pitchFamily="50" charset="-128"/>
                          <a:cs typeface="ＭＳ Ｐ明朝"/>
                        </a:rPr>
                        <a:t>部</a:t>
                      </a:r>
                      <a:r>
                        <a:rPr sz="1000" spc="15" dirty="0" err="1" smtClean="0">
                          <a:latin typeface="Meiryo UI" panose="020B0604030504040204" pitchFamily="50" charset="-128"/>
                          <a:ea typeface="Meiryo UI" panose="020B0604030504040204" pitchFamily="50" charset="-128"/>
                          <a:cs typeface="ＭＳ Ｐ明朝"/>
                        </a:rPr>
                        <a:t>分</a:t>
                      </a:r>
                      <a:r>
                        <a:rPr sz="1000" spc="55" dirty="0" err="1" smtClean="0">
                          <a:latin typeface="Meiryo UI" panose="020B0604030504040204" pitchFamily="50" charset="-128"/>
                          <a:ea typeface="Meiryo UI" panose="020B0604030504040204" pitchFamily="50" charset="-128"/>
                          <a:cs typeface="ＭＳ Ｐ明朝"/>
                        </a:rPr>
                        <a:t>は</a:t>
                      </a:r>
                      <a:r>
                        <a:rPr sz="1000" spc="35" dirty="0" err="1">
                          <a:latin typeface="Meiryo UI" panose="020B0604030504040204" pitchFamily="50" charset="-128"/>
                          <a:ea typeface="Meiryo UI" panose="020B0604030504040204" pitchFamily="50" charset="-128"/>
                          <a:cs typeface="ＭＳ Ｐ明朝"/>
                        </a:rPr>
                        <a:t>、</a:t>
                      </a:r>
                      <a:r>
                        <a:rPr sz="1000" b="1" spc="75" dirty="0" err="1" smtClean="0">
                          <a:solidFill>
                            <a:srgbClr val="0000FF"/>
                          </a:solidFill>
                          <a:latin typeface="Meiryo UI" panose="020B0604030504040204" pitchFamily="50" charset="-128"/>
                          <a:ea typeface="Meiryo UI" panose="020B0604030504040204" pitchFamily="50" charset="-128"/>
                          <a:cs typeface="ＭＳ Ｐゴシック"/>
                        </a:rPr>
                        <a:t>被</a:t>
                      </a:r>
                      <a:r>
                        <a:rPr sz="1000" b="1" spc="80" dirty="0" err="1" smtClean="0">
                          <a:solidFill>
                            <a:srgbClr val="0000FF"/>
                          </a:solidFill>
                          <a:latin typeface="Meiryo UI" panose="020B0604030504040204" pitchFamily="50" charset="-128"/>
                          <a:ea typeface="Meiryo UI" panose="020B0604030504040204" pitchFamily="50" charset="-128"/>
                          <a:cs typeface="ＭＳ Ｐゴシック"/>
                        </a:rPr>
                        <a:t>覆材が</a:t>
                      </a:r>
                      <a:r>
                        <a:rPr sz="1000" b="1" spc="95" dirty="0" err="1" smtClean="0">
                          <a:solidFill>
                            <a:srgbClr val="0000FF"/>
                          </a:solidFill>
                          <a:latin typeface="Meiryo UI" panose="020B0604030504040204" pitchFamily="50" charset="-128"/>
                          <a:ea typeface="Meiryo UI" panose="020B0604030504040204" pitchFamily="50" charset="-128"/>
                          <a:cs typeface="ＭＳ Ｐゴシック"/>
                        </a:rPr>
                        <a:t>め</a:t>
                      </a:r>
                      <a:r>
                        <a:rPr sz="1000" b="1" spc="45" dirty="0" err="1" smtClean="0">
                          <a:solidFill>
                            <a:srgbClr val="0000FF"/>
                          </a:solidFill>
                          <a:latin typeface="Meiryo UI" panose="020B0604030504040204" pitchFamily="50" charset="-128"/>
                          <a:ea typeface="Meiryo UI" panose="020B0604030504040204" pitchFamily="50" charset="-128"/>
                          <a:cs typeface="ＭＳ Ｐゴシック"/>
                        </a:rPr>
                        <a:t>く</a:t>
                      </a:r>
                      <a:r>
                        <a:rPr sz="1000" b="1" spc="80" dirty="0" err="1" smtClean="0">
                          <a:solidFill>
                            <a:srgbClr val="0000FF"/>
                          </a:solidFill>
                          <a:latin typeface="Meiryo UI" panose="020B0604030504040204" pitchFamily="50" charset="-128"/>
                          <a:ea typeface="Meiryo UI" panose="020B0604030504040204" pitchFamily="50" charset="-128"/>
                          <a:cs typeface="ＭＳ Ｐゴシック"/>
                        </a:rPr>
                        <a:t>れ</a:t>
                      </a:r>
                      <a:r>
                        <a:rPr sz="1000" b="1" spc="10" dirty="0" err="1" smtClean="0">
                          <a:solidFill>
                            <a:srgbClr val="0000FF"/>
                          </a:solidFill>
                          <a:latin typeface="Meiryo UI" panose="020B0604030504040204" pitchFamily="50" charset="-128"/>
                          <a:ea typeface="Meiryo UI" panose="020B0604030504040204" pitchFamily="50" charset="-128"/>
                          <a:cs typeface="ＭＳ Ｐゴシック"/>
                        </a:rPr>
                        <a:t>て</a:t>
                      </a:r>
                      <a:r>
                        <a:rPr sz="1000" b="1" spc="70" dirty="0" err="1" smtClean="0">
                          <a:solidFill>
                            <a:srgbClr val="0000FF"/>
                          </a:solidFill>
                          <a:latin typeface="Meiryo UI" panose="020B0604030504040204" pitchFamily="50" charset="-128"/>
                          <a:ea typeface="Meiryo UI" panose="020B0604030504040204" pitchFamily="50" charset="-128"/>
                          <a:cs typeface="ＭＳ Ｐゴシック"/>
                        </a:rPr>
                        <a:t>風が</a:t>
                      </a:r>
                      <a:r>
                        <a:rPr sz="1000" b="1" spc="65" dirty="0" err="1" smtClean="0">
                          <a:solidFill>
                            <a:srgbClr val="0000FF"/>
                          </a:solidFill>
                          <a:latin typeface="Meiryo UI" panose="020B0604030504040204" pitchFamily="50" charset="-128"/>
                          <a:ea typeface="Meiryo UI" panose="020B0604030504040204" pitchFamily="50" charset="-128"/>
                          <a:cs typeface="ＭＳ Ｐゴシック"/>
                        </a:rPr>
                        <a:t>吹</a:t>
                      </a:r>
                      <a:r>
                        <a:rPr sz="1000" b="1" spc="105" dirty="0" err="1" smtClean="0">
                          <a:solidFill>
                            <a:srgbClr val="0000FF"/>
                          </a:solidFill>
                          <a:latin typeface="Meiryo UI" panose="020B0604030504040204" pitchFamily="50" charset="-128"/>
                          <a:ea typeface="Meiryo UI" panose="020B0604030504040204" pitchFamily="50" charset="-128"/>
                          <a:cs typeface="ＭＳ Ｐゴシック"/>
                        </a:rPr>
                        <a:t>き</a:t>
                      </a:r>
                      <a:r>
                        <a:rPr sz="1000" b="1" spc="65" dirty="0" err="1" smtClean="0">
                          <a:solidFill>
                            <a:srgbClr val="0000FF"/>
                          </a:solidFill>
                          <a:latin typeface="Meiryo UI" panose="020B0604030504040204" pitchFamily="50" charset="-128"/>
                          <a:ea typeface="Meiryo UI" panose="020B0604030504040204" pitchFamily="50" charset="-128"/>
                          <a:cs typeface="ＭＳ Ｐゴシック"/>
                        </a:rPr>
                        <a:t>込</a:t>
                      </a:r>
                      <a:endParaRPr lang="en-US" sz="1000" b="1" spc="65" dirty="0" smtClean="0">
                        <a:solidFill>
                          <a:srgbClr val="0000FF"/>
                        </a:solidFill>
                        <a:latin typeface="Meiryo UI" panose="020B0604030504040204" pitchFamily="50" charset="-128"/>
                        <a:ea typeface="Meiryo UI" panose="020B0604030504040204" pitchFamily="50" charset="-128"/>
                        <a:cs typeface="ＭＳ Ｐゴシック"/>
                      </a:endParaRPr>
                    </a:p>
                    <a:p>
                      <a:pPr marL="20955" marR="11430" indent="0">
                        <a:lnSpc>
                          <a:spcPts val="1200"/>
                        </a:lnSpc>
                      </a:pPr>
                      <a:r>
                        <a:rPr lang="ja-JP" altLang="en-US" sz="1000" b="1" spc="65" dirty="0" smtClean="0">
                          <a:solidFill>
                            <a:srgbClr val="0000FF"/>
                          </a:solidFill>
                          <a:latin typeface="Meiryo UI" panose="020B0604030504040204" pitchFamily="50" charset="-128"/>
                          <a:ea typeface="Meiryo UI" panose="020B0604030504040204" pitchFamily="50" charset="-128"/>
                          <a:cs typeface="ＭＳ Ｐゴシック"/>
                        </a:rPr>
                        <a:t>　</a:t>
                      </a:r>
                      <a:r>
                        <a:rPr sz="1000" b="1" spc="55" dirty="0" err="1" smtClean="0">
                          <a:solidFill>
                            <a:srgbClr val="0000FF"/>
                          </a:solidFill>
                          <a:latin typeface="Meiryo UI" panose="020B0604030504040204" pitchFamily="50" charset="-128"/>
                          <a:ea typeface="Meiryo UI" panose="020B0604030504040204" pitchFamily="50" charset="-128"/>
                          <a:cs typeface="ＭＳ Ｐゴシック"/>
                        </a:rPr>
                        <a:t>ま</a:t>
                      </a:r>
                      <a:r>
                        <a:rPr sz="1000" b="1" spc="35" dirty="0" err="1" smtClean="0">
                          <a:solidFill>
                            <a:srgbClr val="0000FF"/>
                          </a:solidFill>
                          <a:latin typeface="Meiryo UI" panose="020B0604030504040204" pitchFamily="50" charset="-128"/>
                          <a:ea typeface="Meiryo UI" panose="020B0604030504040204" pitchFamily="50" charset="-128"/>
                          <a:cs typeface="ＭＳ Ｐゴシック"/>
                        </a:rPr>
                        <a:t>な</a:t>
                      </a:r>
                      <a:r>
                        <a:rPr sz="1000" b="1" spc="65" dirty="0" err="1" smtClean="0">
                          <a:solidFill>
                            <a:srgbClr val="0000FF"/>
                          </a:solidFill>
                          <a:latin typeface="Meiryo UI" panose="020B0604030504040204" pitchFamily="50" charset="-128"/>
                          <a:ea typeface="Meiryo UI" panose="020B0604030504040204" pitchFamily="50" charset="-128"/>
                          <a:cs typeface="ＭＳ Ｐゴシック"/>
                        </a:rPr>
                        <a:t>い</a:t>
                      </a:r>
                      <a:r>
                        <a:rPr sz="1000" b="1" spc="80" dirty="0" err="1" smtClean="0">
                          <a:solidFill>
                            <a:srgbClr val="0000FF"/>
                          </a:solidFill>
                          <a:latin typeface="Meiryo UI" panose="020B0604030504040204" pitchFamily="50" charset="-128"/>
                          <a:ea typeface="Meiryo UI" panose="020B0604030504040204" pitchFamily="50" charset="-128"/>
                          <a:cs typeface="ＭＳ Ｐゴシック"/>
                        </a:rPr>
                        <a:t>よ</a:t>
                      </a:r>
                      <a:r>
                        <a:rPr sz="1000" b="1" spc="50" dirty="0" err="1" smtClean="0">
                          <a:solidFill>
                            <a:srgbClr val="0000FF"/>
                          </a:solidFill>
                          <a:latin typeface="Meiryo UI" panose="020B0604030504040204" pitchFamily="50" charset="-128"/>
                          <a:ea typeface="Meiryo UI" panose="020B0604030504040204" pitchFamily="50" charset="-128"/>
                          <a:cs typeface="ＭＳ Ｐゴシック"/>
                        </a:rPr>
                        <a:t>う</a:t>
                      </a:r>
                      <a:r>
                        <a:rPr sz="1000" b="1" spc="70" dirty="0" err="1" smtClean="0">
                          <a:solidFill>
                            <a:srgbClr val="0000FF"/>
                          </a:solidFill>
                          <a:latin typeface="Meiryo UI" panose="020B0604030504040204" pitchFamily="50" charset="-128"/>
                          <a:ea typeface="Meiryo UI" panose="020B0604030504040204" pitchFamily="50" charset="-128"/>
                          <a:cs typeface="ＭＳ Ｐゴシック"/>
                        </a:rPr>
                        <a:t>に</a:t>
                      </a:r>
                      <a:r>
                        <a:rPr sz="1000" spc="25" dirty="0" err="1">
                          <a:latin typeface="Meiryo UI" panose="020B0604030504040204" pitchFamily="50" charset="-128"/>
                          <a:ea typeface="Meiryo UI" panose="020B0604030504040204" pitchFamily="50" charset="-128"/>
                          <a:cs typeface="ＭＳ Ｐ明朝"/>
                        </a:rPr>
                        <a:t>、</a:t>
                      </a:r>
                      <a:r>
                        <a:rPr sz="1000" spc="25" dirty="0" err="1" smtClean="0">
                          <a:latin typeface="Meiryo UI" panose="020B0604030504040204" pitchFamily="50" charset="-128"/>
                          <a:ea typeface="Meiryo UI" panose="020B0604030504040204" pitchFamily="50" charset="-128"/>
                          <a:cs typeface="ＭＳ Ｐ明朝"/>
                        </a:rPr>
                        <a:t>パ</a:t>
                      </a:r>
                      <a:r>
                        <a:rPr sz="1000" spc="20" dirty="0" err="1" smtClean="0">
                          <a:latin typeface="Meiryo UI" panose="020B0604030504040204" pitchFamily="50" charset="-128"/>
                          <a:ea typeface="Meiryo UI" panose="020B0604030504040204" pitchFamily="50" charset="-128"/>
                          <a:cs typeface="ＭＳ Ｐ明朝"/>
                        </a:rPr>
                        <a:t>ッ</a:t>
                      </a:r>
                      <a:r>
                        <a:rPr sz="1000" spc="-5" dirty="0" err="1" smtClean="0">
                          <a:latin typeface="Meiryo UI" panose="020B0604030504040204" pitchFamily="50" charset="-128"/>
                          <a:ea typeface="Meiryo UI" panose="020B0604030504040204" pitchFamily="50" charset="-128"/>
                          <a:cs typeface="ＭＳ Ｐ明朝"/>
                        </a:rPr>
                        <a:t>カ</a:t>
                      </a:r>
                      <a:r>
                        <a:rPr sz="1000" spc="5" dirty="0" err="1" smtClean="0">
                          <a:latin typeface="Meiryo UI" panose="020B0604030504040204" pitchFamily="50" charset="-128"/>
                          <a:ea typeface="Meiryo UI" panose="020B0604030504040204" pitchFamily="50" charset="-128"/>
                          <a:cs typeface="ＭＳ Ｐ明朝"/>
                        </a:rPr>
                        <a:t>ー</a:t>
                      </a:r>
                      <a:r>
                        <a:rPr sz="1000" dirty="0" err="1" smtClean="0">
                          <a:latin typeface="Meiryo UI" panose="020B0604030504040204" pitchFamily="50" charset="-128"/>
                          <a:ea typeface="Meiryo UI" panose="020B0604030504040204" pitchFamily="50" charset="-128"/>
                          <a:cs typeface="ＭＳ Ｐ明朝"/>
                        </a:rPr>
                        <a:t>や</a:t>
                      </a:r>
                      <a:r>
                        <a:rPr sz="1000" spc="-5" dirty="0" err="1" smtClean="0">
                          <a:latin typeface="Meiryo UI" panose="020B0604030504040204" pitchFamily="50" charset="-128"/>
                          <a:ea typeface="Meiryo UI" panose="020B0604030504040204" pitchFamily="50" charset="-128"/>
                          <a:cs typeface="ＭＳ Ｐ明朝"/>
                        </a:rPr>
                        <a:t>ス</a:t>
                      </a:r>
                      <a:r>
                        <a:rPr sz="1000" dirty="0" err="1" smtClean="0">
                          <a:latin typeface="Meiryo UI" panose="020B0604030504040204" pitchFamily="50" charset="-128"/>
                          <a:ea typeface="Meiryo UI" panose="020B0604030504040204" pitchFamily="50" charset="-128"/>
                          <a:cs typeface="ＭＳ Ｐ明朝"/>
                        </a:rPr>
                        <a:t>プリ</a:t>
                      </a:r>
                      <a:r>
                        <a:rPr sz="1000" spc="25" dirty="0" err="1" smtClean="0">
                          <a:latin typeface="Meiryo UI" panose="020B0604030504040204" pitchFamily="50" charset="-128"/>
                          <a:ea typeface="Meiryo UI" panose="020B0604030504040204" pitchFamily="50" charset="-128"/>
                          <a:cs typeface="ＭＳ Ｐ明朝"/>
                        </a:rPr>
                        <a:t>ン</a:t>
                      </a:r>
                      <a:r>
                        <a:rPr sz="1000" spc="10" dirty="0" err="1" smtClean="0">
                          <a:latin typeface="Meiryo UI" panose="020B0604030504040204" pitchFamily="50" charset="-128"/>
                          <a:ea typeface="Meiryo UI" panose="020B0604030504040204" pitchFamily="50" charset="-128"/>
                          <a:cs typeface="ＭＳ Ｐ明朝"/>
                        </a:rPr>
                        <a:t>グ</a:t>
                      </a:r>
                      <a:r>
                        <a:rPr sz="1000" spc="15" dirty="0" err="1" smtClean="0">
                          <a:latin typeface="Meiryo UI" panose="020B0604030504040204" pitchFamily="50" charset="-128"/>
                          <a:ea typeface="Meiryo UI" panose="020B0604030504040204" pitchFamily="50" charset="-128"/>
                          <a:cs typeface="ＭＳ Ｐ明朝"/>
                        </a:rPr>
                        <a:t>等で固</a:t>
                      </a:r>
                      <a:r>
                        <a:rPr sz="1000" spc="20" dirty="0" err="1" smtClean="0">
                          <a:latin typeface="Meiryo UI" panose="020B0604030504040204" pitchFamily="50" charset="-128"/>
                          <a:ea typeface="Meiryo UI" panose="020B0604030504040204" pitchFamily="50" charset="-128"/>
                          <a:cs typeface="ＭＳ Ｐ明朝"/>
                        </a:rPr>
                        <a:t>定</a:t>
                      </a:r>
                      <a:r>
                        <a:rPr sz="1000" spc="15" dirty="0" err="1" smtClean="0">
                          <a:latin typeface="Meiryo UI" panose="020B0604030504040204" pitchFamily="50" charset="-128"/>
                          <a:ea typeface="Meiryo UI" panose="020B0604030504040204" pitchFamily="50" charset="-128"/>
                          <a:cs typeface="ＭＳ Ｐ明朝"/>
                        </a:rPr>
                        <a:t>す</a:t>
                      </a:r>
                      <a:r>
                        <a:rPr sz="1000" spc="30" dirty="0" err="1" smtClean="0">
                          <a:latin typeface="Meiryo UI" panose="020B0604030504040204" pitchFamily="50" charset="-128"/>
                          <a:ea typeface="Meiryo UI" panose="020B0604030504040204" pitchFamily="50" charset="-128"/>
                          <a:cs typeface="ＭＳ Ｐ明朝"/>
                        </a:rPr>
                        <a:t>る</a:t>
                      </a:r>
                      <a:r>
                        <a:rPr sz="1000" spc="10" dirty="0">
                          <a:latin typeface="Meiryo UI" panose="020B0604030504040204" pitchFamily="50" charset="-128"/>
                          <a:ea typeface="Meiryo UI" panose="020B0604030504040204" pitchFamily="50" charset="-128"/>
                          <a:cs typeface="ＭＳ Ｐ明朝"/>
                        </a:rPr>
                        <a:t>。</a:t>
                      </a:r>
                      <a:endParaRPr sz="1000" dirty="0">
                        <a:latin typeface="Meiryo UI" panose="020B0604030504040204" pitchFamily="50" charset="-128"/>
                        <a:ea typeface="Meiryo UI" panose="020B0604030504040204" pitchFamily="50" charset="-128"/>
                        <a:cs typeface="ＭＳ Ｐ明朝"/>
                      </a:endParaRPr>
                    </a:p>
                  </a:txBody>
                  <a:tcPr marL="0" marR="0" marT="4445" marB="0">
                    <a:lnL w="12700">
                      <a:solidFill>
                        <a:srgbClr val="000000"/>
                      </a:solidFill>
                      <a:prstDash val="solid"/>
                    </a:lnL>
                    <a:lnR w="19050">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solidFill>
                      <a:schemeClr val="bg1"/>
                    </a:solidFill>
                  </a:tcPr>
                </a:tc>
                <a:extLst>
                  <a:ext uri="{0D108BD9-81ED-4DB2-BD59-A6C34878D82A}">
                    <a16:rowId xmlns:a16="http://schemas.microsoft.com/office/drawing/2014/main" val="10008"/>
                  </a:ext>
                </a:extLst>
              </a:tr>
              <a:tr h="420130">
                <a:tc vMerge="1">
                  <a:txBody>
                    <a:bodyPr/>
                    <a:lstStyle/>
                    <a:p>
                      <a:endParaRPr/>
                    </a:p>
                  </a:txBody>
                  <a:tcPr marL="0" marR="0" marT="0" marB="0">
                    <a:lnL w="9525">
                      <a:solidFill>
                        <a:srgbClr val="000000"/>
                      </a:solidFill>
                      <a:prstDash val="solid"/>
                    </a:lnL>
                    <a:lnR w="9525">
                      <a:solidFill>
                        <a:srgbClr val="000000"/>
                      </a:solidFill>
                      <a:prstDash val="solid"/>
                    </a:lnR>
                    <a:lnT w="19050">
                      <a:solidFill>
                        <a:srgbClr val="000000"/>
                      </a:solidFill>
                      <a:prstDash val="solid"/>
                    </a:lnT>
                    <a:lnB w="19050">
                      <a:solidFill>
                        <a:srgbClr val="000000"/>
                      </a:solidFill>
                      <a:prstDash val="solid"/>
                    </a:lnB>
                    <a:solidFill>
                      <a:srgbClr val="CCFFFF"/>
                    </a:solidFill>
                  </a:tcPr>
                </a:tc>
                <a:tc>
                  <a:txBody>
                    <a:bodyPr/>
                    <a:lstStyle/>
                    <a:p>
                      <a:pPr>
                        <a:lnSpc>
                          <a:spcPct val="100000"/>
                        </a:lnSpc>
                        <a:spcBef>
                          <a:spcPts val="40"/>
                        </a:spcBef>
                      </a:pPr>
                      <a:endParaRPr sz="1000" dirty="0">
                        <a:latin typeface="Meiryo UI" panose="020B0604030504040204" pitchFamily="50" charset="-128"/>
                        <a:ea typeface="Meiryo UI" panose="020B0604030504040204" pitchFamily="50" charset="-128"/>
                        <a:cs typeface="Times New Roman"/>
                      </a:endParaRPr>
                    </a:p>
                    <a:p>
                      <a:pPr marL="3810" algn="ctr">
                        <a:lnSpc>
                          <a:spcPct val="100000"/>
                        </a:lnSpc>
                      </a:pPr>
                      <a:r>
                        <a:rPr sz="1000" dirty="0">
                          <a:latin typeface="Meiryo UI" panose="020B0604030504040204" pitchFamily="50" charset="-128"/>
                          <a:ea typeface="Meiryo UI" panose="020B0604030504040204" pitchFamily="50" charset="-128"/>
                          <a:cs typeface="ＭＳ Ｐゴシック"/>
                        </a:rPr>
                        <a:t>9</a:t>
                      </a:r>
                    </a:p>
                  </a:txBody>
                  <a:tcPr marL="0" marR="0" marT="50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chemeClr val="accent1">
                        <a:lumMod val="20000"/>
                        <a:lumOff val="80000"/>
                      </a:schemeClr>
                    </a:solidFill>
                  </a:tcPr>
                </a:tc>
                <a:tc>
                  <a:txBody>
                    <a:bodyPr/>
                    <a:lstStyle/>
                    <a:p>
                      <a:pPr>
                        <a:lnSpc>
                          <a:spcPts val="1000"/>
                        </a:lnSpc>
                        <a:spcBef>
                          <a:spcPts val="45"/>
                        </a:spcBef>
                      </a:pPr>
                      <a:endParaRPr sz="1000" dirty="0">
                        <a:latin typeface="Meiryo UI" panose="020B0604030504040204" pitchFamily="50" charset="-128"/>
                        <a:ea typeface="Meiryo UI" panose="020B0604030504040204" pitchFamily="50" charset="-128"/>
                        <a:cs typeface="Times New Roman"/>
                      </a:endParaRPr>
                    </a:p>
                    <a:p>
                      <a:pPr marL="29845" marR="38100" indent="50800">
                        <a:lnSpc>
                          <a:spcPts val="1000"/>
                        </a:lnSpc>
                        <a:spcBef>
                          <a:spcPts val="5"/>
                        </a:spcBef>
                      </a:pPr>
                      <a:r>
                        <a:rPr sz="1000" b="1" spc="65" dirty="0" err="1">
                          <a:solidFill>
                            <a:srgbClr val="FF0000"/>
                          </a:solidFill>
                          <a:latin typeface="Meiryo UI" panose="020B0604030504040204" pitchFamily="50" charset="-128"/>
                          <a:ea typeface="Meiryo UI" panose="020B0604030504040204" pitchFamily="50" charset="-128"/>
                          <a:cs typeface="ＭＳ Ｐゴシック"/>
                        </a:rPr>
                        <a:t>谷</a:t>
                      </a:r>
                      <a:r>
                        <a:rPr sz="1000" b="1" spc="70" dirty="0" err="1">
                          <a:solidFill>
                            <a:srgbClr val="FF0000"/>
                          </a:solidFill>
                          <a:latin typeface="Meiryo UI" panose="020B0604030504040204" pitchFamily="50" charset="-128"/>
                          <a:ea typeface="Meiryo UI" panose="020B0604030504040204" pitchFamily="50" charset="-128"/>
                          <a:cs typeface="ＭＳ Ｐゴシック"/>
                        </a:rPr>
                        <a:t>樋</a:t>
                      </a:r>
                      <a:r>
                        <a:rPr sz="1000" b="1" spc="95" dirty="0" err="1">
                          <a:solidFill>
                            <a:srgbClr val="FF0000"/>
                          </a:solidFill>
                          <a:latin typeface="Meiryo UI" panose="020B0604030504040204" pitchFamily="50" charset="-128"/>
                          <a:ea typeface="Meiryo UI" panose="020B0604030504040204" pitchFamily="50" charset="-128"/>
                          <a:cs typeface="ＭＳ Ｐゴシック"/>
                        </a:rPr>
                        <a:t>、</a:t>
                      </a:r>
                      <a:r>
                        <a:rPr sz="1000" b="1" spc="70" dirty="0" err="1" smtClean="0">
                          <a:solidFill>
                            <a:srgbClr val="FF0000"/>
                          </a:solidFill>
                          <a:latin typeface="Meiryo UI" panose="020B0604030504040204" pitchFamily="50" charset="-128"/>
                          <a:ea typeface="Meiryo UI" panose="020B0604030504040204" pitchFamily="50" charset="-128"/>
                          <a:cs typeface="ＭＳ Ｐゴシック"/>
                        </a:rPr>
                        <a:t>縦樋</a:t>
                      </a:r>
                      <a:r>
                        <a:rPr sz="1000" dirty="0" err="1" smtClean="0">
                          <a:latin typeface="Meiryo UI" panose="020B0604030504040204" pitchFamily="50" charset="-128"/>
                          <a:ea typeface="Meiryo UI" panose="020B0604030504040204" pitchFamily="50" charset="-128"/>
                          <a:cs typeface="ＭＳ Ｐゴシック"/>
                        </a:rPr>
                        <a:t>が</a:t>
                      </a:r>
                      <a:r>
                        <a:rPr sz="1000" spc="5" dirty="0" err="1" smtClean="0">
                          <a:latin typeface="Meiryo UI" panose="020B0604030504040204" pitchFamily="50" charset="-128"/>
                          <a:ea typeface="Meiryo UI" panose="020B0604030504040204" pitchFamily="50" charset="-128"/>
                          <a:cs typeface="ＭＳ Ｐゴシック"/>
                        </a:rPr>
                        <a:t>落</a:t>
                      </a:r>
                      <a:r>
                        <a:rPr sz="1000" dirty="0" err="1" smtClean="0">
                          <a:latin typeface="Meiryo UI" panose="020B0604030504040204" pitchFamily="50" charset="-128"/>
                          <a:ea typeface="Meiryo UI" panose="020B0604030504040204" pitchFamily="50" charset="-128"/>
                          <a:cs typeface="ＭＳ Ｐゴシック"/>
                        </a:rPr>
                        <a:t>葉</a:t>
                      </a:r>
                      <a:r>
                        <a:rPr sz="1000" spc="5" dirty="0" err="1" smtClean="0">
                          <a:latin typeface="Meiryo UI" panose="020B0604030504040204" pitchFamily="50" charset="-128"/>
                          <a:ea typeface="Meiryo UI" panose="020B0604030504040204" pitchFamily="50" charset="-128"/>
                          <a:cs typeface="ＭＳ Ｐゴシック"/>
                        </a:rPr>
                        <a:t>や</a:t>
                      </a:r>
                      <a:r>
                        <a:rPr sz="1000" spc="-15" dirty="0" err="1" smtClean="0">
                          <a:latin typeface="Meiryo UI" panose="020B0604030504040204" pitchFamily="50" charset="-128"/>
                          <a:ea typeface="Meiryo UI" panose="020B0604030504040204" pitchFamily="50" charset="-128"/>
                          <a:cs typeface="ＭＳ Ｐゴシック"/>
                        </a:rPr>
                        <a:t>ゴ</a:t>
                      </a:r>
                      <a:r>
                        <a:rPr sz="1000" spc="25" dirty="0" err="1" smtClean="0">
                          <a:latin typeface="Meiryo UI" panose="020B0604030504040204" pitchFamily="50" charset="-128"/>
                          <a:ea typeface="Meiryo UI" panose="020B0604030504040204" pitchFamily="50" charset="-128"/>
                          <a:cs typeface="ＭＳ Ｐゴシック"/>
                        </a:rPr>
                        <a:t>ミ</a:t>
                      </a:r>
                      <a:r>
                        <a:rPr sz="1000" spc="-30" dirty="0" err="1" smtClean="0">
                          <a:latin typeface="Meiryo UI" panose="020B0604030504040204" pitchFamily="50" charset="-128"/>
                          <a:ea typeface="Meiryo UI" panose="020B0604030504040204" pitchFamily="50" charset="-128"/>
                          <a:cs typeface="ＭＳ Ｐゴシック"/>
                        </a:rPr>
                        <a:t>で</a:t>
                      </a:r>
                      <a:r>
                        <a:rPr sz="1000" spc="5" dirty="0" err="1" smtClean="0">
                          <a:latin typeface="Meiryo UI" panose="020B0604030504040204" pitchFamily="50" charset="-128"/>
                          <a:ea typeface="Meiryo UI" panose="020B0604030504040204" pitchFamily="50" charset="-128"/>
                          <a:cs typeface="ＭＳ Ｐゴシック"/>
                        </a:rPr>
                        <a:t>詰</a:t>
                      </a:r>
                      <a:r>
                        <a:rPr sz="1000" spc="-15" dirty="0" err="1" smtClean="0">
                          <a:latin typeface="Meiryo UI" panose="020B0604030504040204" pitchFamily="50" charset="-128"/>
                          <a:ea typeface="Meiryo UI" panose="020B0604030504040204" pitchFamily="50" charset="-128"/>
                          <a:cs typeface="ＭＳ Ｐゴシック"/>
                        </a:rPr>
                        <a:t>ま</a:t>
                      </a:r>
                      <a:r>
                        <a:rPr sz="1000" spc="10" dirty="0" err="1" smtClean="0">
                          <a:latin typeface="Meiryo UI" panose="020B0604030504040204" pitchFamily="50" charset="-128"/>
                          <a:ea typeface="Meiryo UI" panose="020B0604030504040204" pitchFamily="50" charset="-128"/>
                          <a:cs typeface="ＭＳ Ｐゴシック"/>
                        </a:rPr>
                        <a:t>っ</a:t>
                      </a:r>
                      <a:r>
                        <a:rPr sz="1000" spc="-30" dirty="0" err="1" smtClean="0">
                          <a:latin typeface="Meiryo UI" panose="020B0604030504040204" pitchFamily="50" charset="-128"/>
                          <a:ea typeface="Meiryo UI" panose="020B0604030504040204" pitchFamily="50" charset="-128"/>
                          <a:cs typeface="ＭＳ Ｐゴシック"/>
                        </a:rPr>
                        <a:t>て</a:t>
                      </a:r>
                      <a:r>
                        <a:rPr sz="1000" dirty="0" err="1" smtClean="0">
                          <a:latin typeface="Meiryo UI" panose="020B0604030504040204" pitchFamily="50" charset="-128"/>
                          <a:ea typeface="Meiryo UI" panose="020B0604030504040204" pitchFamily="50" charset="-128"/>
                          <a:cs typeface="ＭＳ Ｐゴシック"/>
                        </a:rPr>
                        <a:t>い</a:t>
                      </a:r>
                      <a:r>
                        <a:rPr sz="1000" spc="-20" dirty="0" err="1" smtClean="0">
                          <a:latin typeface="Meiryo UI" panose="020B0604030504040204" pitchFamily="50" charset="-128"/>
                          <a:ea typeface="Meiryo UI" panose="020B0604030504040204" pitchFamily="50" charset="-128"/>
                          <a:cs typeface="ＭＳ Ｐゴシック"/>
                        </a:rPr>
                        <a:t>な</a:t>
                      </a:r>
                      <a:r>
                        <a:rPr sz="1000" spc="5" dirty="0" err="1" smtClean="0">
                          <a:latin typeface="Meiryo UI" panose="020B0604030504040204" pitchFamily="50" charset="-128"/>
                          <a:ea typeface="Meiryo UI" panose="020B0604030504040204" pitchFamily="50" charset="-128"/>
                          <a:cs typeface="ＭＳ Ｐゴシック"/>
                        </a:rPr>
                        <a:t>い</a:t>
                      </a:r>
                      <a:r>
                        <a:rPr sz="1000" spc="20" dirty="0" err="1" smtClean="0">
                          <a:latin typeface="Meiryo UI" panose="020B0604030504040204" pitchFamily="50" charset="-128"/>
                          <a:ea typeface="Meiryo UI" panose="020B0604030504040204" pitchFamily="50" charset="-128"/>
                          <a:cs typeface="ＭＳ Ｐゴシック"/>
                        </a:rPr>
                        <a:t>か</a:t>
                      </a:r>
                      <a:r>
                        <a:rPr sz="1000" spc="15" dirty="0">
                          <a:latin typeface="Meiryo UI" panose="020B0604030504040204" pitchFamily="50" charset="-128"/>
                          <a:ea typeface="Meiryo UI" panose="020B0604030504040204" pitchFamily="50" charset="-128"/>
                          <a:cs typeface="ＭＳ Ｐゴシック"/>
                        </a:rPr>
                        <a:t>？</a:t>
                      </a:r>
                      <a:endParaRPr sz="1000" dirty="0">
                        <a:latin typeface="Meiryo UI" panose="020B0604030504040204" pitchFamily="50" charset="-128"/>
                        <a:ea typeface="Meiryo UI" panose="020B0604030504040204" pitchFamily="50" charset="-128"/>
                        <a:cs typeface="ＭＳ Ｐゴシック"/>
                      </a:endParaRPr>
                    </a:p>
                  </a:txBody>
                  <a:tcPr marL="0" marR="0" marT="571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chemeClr val="bg1"/>
                    </a:solidFill>
                  </a:tcPr>
                </a:tc>
                <a:tc>
                  <a:txBody>
                    <a:bodyPr/>
                    <a:lstStyle/>
                    <a:p>
                      <a:pPr>
                        <a:lnSpc>
                          <a:spcPct val="100000"/>
                        </a:lnSpc>
                      </a:pPr>
                      <a:endParaRPr sz="1000">
                        <a:latin typeface="Meiryo UI" panose="020B0604030504040204" pitchFamily="50" charset="-128"/>
                        <a:ea typeface="Meiryo UI" panose="020B0604030504040204" pitchFamily="50" charset="-128"/>
                        <a:cs typeface="Times New Roman"/>
                      </a:endParaRPr>
                    </a:p>
                  </a:txBody>
                  <a:tcPr marL="0" marR="0" marT="0" marB="0">
                    <a:lnL w="9525">
                      <a:solidFill>
                        <a:srgbClr val="000000"/>
                      </a:solidFill>
                      <a:prstDash val="solid"/>
                    </a:lnL>
                    <a:lnR w="12700">
                      <a:solidFill>
                        <a:srgbClr val="000000"/>
                      </a:solidFill>
                      <a:prstDash val="solid"/>
                    </a:lnR>
                    <a:lnT w="9525">
                      <a:solidFill>
                        <a:srgbClr val="000000"/>
                      </a:solidFill>
                      <a:prstDash val="solid"/>
                    </a:lnT>
                    <a:lnB w="9525">
                      <a:solidFill>
                        <a:srgbClr val="000000"/>
                      </a:solidFill>
                      <a:prstDash val="solid"/>
                    </a:lnB>
                    <a:solidFill>
                      <a:schemeClr val="bg1"/>
                    </a:solidFill>
                  </a:tcPr>
                </a:tc>
                <a:tc>
                  <a:txBody>
                    <a:bodyPr/>
                    <a:lstStyle/>
                    <a:p>
                      <a:pPr>
                        <a:lnSpc>
                          <a:spcPts val="800"/>
                        </a:lnSpc>
                        <a:spcBef>
                          <a:spcPts val="45"/>
                        </a:spcBef>
                      </a:pPr>
                      <a:endParaRPr sz="1000" dirty="0">
                        <a:latin typeface="Meiryo UI" panose="020B0604030504040204" pitchFamily="50" charset="-128"/>
                        <a:ea typeface="Meiryo UI" panose="020B0604030504040204" pitchFamily="50" charset="-128"/>
                        <a:cs typeface="Times New Roman"/>
                      </a:endParaRPr>
                    </a:p>
                    <a:p>
                      <a:pPr marL="20955" marR="86360" indent="0">
                        <a:lnSpc>
                          <a:spcPts val="600"/>
                        </a:lnSpc>
                        <a:spcBef>
                          <a:spcPts val="5"/>
                        </a:spcBef>
                      </a:pPr>
                      <a:r>
                        <a:rPr lang="ja-JP" altLang="en-US" sz="1000" spc="5" dirty="0" smtClean="0">
                          <a:latin typeface="Meiryo UI" panose="020B0604030504040204" pitchFamily="50" charset="-128"/>
                          <a:ea typeface="Meiryo UI" panose="020B0604030504040204" pitchFamily="50" charset="-128"/>
                          <a:cs typeface="ＭＳ Ｐ明朝"/>
                        </a:rPr>
                        <a:t>　</a:t>
                      </a:r>
                      <a:r>
                        <a:rPr sz="1000" spc="5" dirty="0" err="1" smtClean="0">
                          <a:latin typeface="Meiryo UI" panose="020B0604030504040204" pitchFamily="50" charset="-128"/>
                          <a:ea typeface="Meiryo UI" panose="020B0604030504040204" pitchFamily="50" charset="-128"/>
                          <a:cs typeface="ＭＳ Ｐ明朝"/>
                        </a:rPr>
                        <a:t>降</a:t>
                      </a:r>
                      <a:r>
                        <a:rPr sz="1000" dirty="0" err="1" smtClean="0">
                          <a:latin typeface="Meiryo UI" panose="020B0604030504040204" pitchFamily="50" charset="-128"/>
                          <a:ea typeface="Meiryo UI" panose="020B0604030504040204" pitchFamily="50" charset="-128"/>
                          <a:cs typeface="ＭＳ Ｐ明朝"/>
                        </a:rPr>
                        <a:t>雨</a:t>
                      </a:r>
                      <a:r>
                        <a:rPr sz="1000" spc="5" dirty="0" err="1" smtClean="0">
                          <a:latin typeface="Meiryo UI" panose="020B0604030504040204" pitchFamily="50" charset="-128"/>
                          <a:ea typeface="Meiryo UI" panose="020B0604030504040204" pitchFamily="50" charset="-128"/>
                          <a:cs typeface="ＭＳ Ｐ明朝"/>
                        </a:rPr>
                        <a:t>時</a:t>
                      </a:r>
                      <a:r>
                        <a:rPr sz="1000" spc="-10" dirty="0" err="1" smtClean="0">
                          <a:latin typeface="Meiryo UI" panose="020B0604030504040204" pitchFamily="50" charset="-128"/>
                          <a:ea typeface="Meiryo UI" panose="020B0604030504040204" pitchFamily="50" charset="-128"/>
                          <a:cs typeface="ＭＳ Ｐ明朝"/>
                        </a:rPr>
                        <a:t>に</a:t>
                      </a:r>
                      <a:r>
                        <a:rPr sz="1000" spc="5" dirty="0" err="1" smtClean="0">
                          <a:latin typeface="Meiryo UI" panose="020B0604030504040204" pitchFamily="50" charset="-128"/>
                          <a:ea typeface="Meiryo UI" panose="020B0604030504040204" pitchFamily="50" charset="-128"/>
                          <a:cs typeface="ＭＳ Ｐ明朝"/>
                        </a:rPr>
                        <a:t>樋</a:t>
                      </a:r>
                      <a:r>
                        <a:rPr sz="1000" spc="-10" dirty="0" err="1" smtClean="0">
                          <a:latin typeface="Meiryo UI" panose="020B0604030504040204" pitchFamily="50" charset="-128"/>
                          <a:ea typeface="Meiryo UI" panose="020B0604030504040204" pitchFamily="50" charset="-128"/>
                          <a:cs typeface="ＭＳ Ｐ明朝"/>
                        </a:rPr>
                        <a:t>か</a:t>
                      </a:r>
                      <a:r>
                        <a:rPr sz="1000" spc="-15" dirty="0" err="1" smtClean="0">
                          <a:latin typeface="Meiryo UI" panose="020B0604030504040204" pitchFamily="50" charset="-128"/>
                          <a:ea typeface="Meiryo UI" panose="020B0604030504040204" pitchFamily="50" charset="-128"/>
                          <a:cs typeface="ＭＳ Ｐ明朝"/>
                        </a:rPr>
                        <a:t>ら</a:t>
                      </a:r>
                      <a:r>
                        <a:rPr sz="1000" b="1" spc="70" dirty="0" err="1" smtClean="0">
                          <a:solidFill>
                            <a:srgbClr val="0000FF"/>
                          </a:solidFill>
                          <a:latin typeface="Meiryo UI" panose="020B0604030504040204" pitchFamily="50" charset="-128"/>
                          <a:ea typeface="Meiryo UI" panose="020B0604030504040204" pitchFamily="50" charset="-128"/>
                          <a:cs typeface="ＭＳ Ｐゴシック"/>
                        </a:rPr>
                        <a:t>排</a:t>
                      </a:r>
                      <a:r>
                        <a:rPr sz="1000" b="1" spc="65" dirty="0" err="1" smtClean="0">
                          <a:solidFill>
                            <a:srgbClr val="0000FF"/>
                          </a:solidFill>
                          <a:latin typeface="Meiryo UI" panose="020B0604030504040204" pitchFamily="50" charset="-128"/>
                          <a:ea typeface="Meiryo UI" panose="020B0604030504040204" pitchFamily="50" charset="-128"/>
                          <a:cs typeface="ＭＳ Ｐゴシック"/>
                        </a:rPr>
                        <a:t>水</a:t>
                      </a:r>
                      <a:r>
                        <a:rPr sz="1000" b="1" spc="70" dirty="0" err="1" smtClean="0">
                          <a:solidFill>
                            <a:srgbClr val="0000FF"/>
                          </a:solidFill>
                          <a:latin typeface="Meiryo UI" panose="020B0604030504040204" pitchFamily="50" charset="-128"/>
                          <a:ea typeface="Meiryo UI" panose="020B0604030504040204" pitchFamily="50" charset="-128"/>
                          <a:cs typeface="ＭＳ Ｐゴシック"/>
                        </a:rPr>
                        <a:t>があ</a:t>
                      </a:r>
                      <a:r>
                        <a:rPr sz="1000" b="1" spc="65" dirty="0" err="1" smtClean="0">
                          <a:solidFill>
                            <a:srgbClr val="0000FF"/>
                          </a:solidFill>
                          <a:latin typeface="Meiryo UI" panose="020B0604030504040204" pitchFamily="50" charset="-128"/>
                          <a:ea typeface="Meiryo UI" panose="020B0604030504040204" pitchFamily="50" charset="-128"/>
                          <a:cs typeface="ＭＳ Ｐゴシック"/>
                        </a:rPr>
                        <a:t>ふ</a:t>
                      </a:r>
                      <a:r>
                        <a:rPr sz="1000" b="1" spc="70" dirty="0" err="1" smtClean="0">
                          <a:solidFill>
                            <a:srgbClr val="0000FF"/>
                          </a:solidFill>
                          <a:latin typeface="Meiryo UI" panose="020B0604030504040204" pitchFamily="50" charset="-128"/>
                          <a:ea typeface="Meiryo UI" panose="020B0604030504040204" pitchFamily="50" charset="-128"/>
                          <a:cs typeface="ＭＳ Ｐゴシック"/>
                        </a:rPr>
                        <a:t>れ</a:t>
                      </a:r>
                      <a:r>
                        <a:rPr sz="1000" b="1" spc="90" dirty="0" err="1" smtClean="0">
                          <a:solidFill>
                            <a:srgbClr val="0000FF"/>
                          </a:solidFill>
                          <a:latin typeface="Meiryo UI" panose="020B0604030504040204" pitchFamily="50" charset="-128"/>
                          <a:ea typeface="Meiryo UI" panose="020B0604030504040204" pitchFamily="50" charset="-128"/>
                          <a:cs typeface="ＭＳ Ｐゴシック"/>
                        </a:rPr>
                        <a:t>た</a:t>
                      </a:r>
                      <a:r>
                        <a:rPr sz="1000" b="1" spc="70" dirty="0" err="1" smtClean="0">
                          <a:solidFill>
                            <a:srgbClr val="0000FF"/>
                          </a:solidFill>
                          <a:latin typeface="Meiryo UI" panose="020B0604030504040204" pitchFamily="50" charset="-128"/>
                          <a:ea typeface="Meiryo UI" panose="020B0604030504040204" pitchFamily="50" charset="-128"/>
                          <a:cs typeface="ＭＳ Ｐゴシック"/>
                        </a:rPr>
                        <a:t>り</a:t>
                      </a:r>
                      <a:r>
                        <a:rPr sz="1000" b="1" spc="95" dirty="0" err="1">
                          <a:solidFill>
                            <a:srgbClr val="0000FF"/>
                          </a:solidFill>
                          <a:latin typeface="Meiryo UI" panose="020B0604030504040204" pitchFamily="50" charset="-128"/>
                          <a:ea typeface="Meiryo UI" panose="020B0604030504040204" pitchFamily="50" charset="-128"/>
                          <a:cs typeface="ＭＳ Ｐゴシック"/>
                        </a:rPr>
                        <a:t>、</a:t>
                      </a:r>
                      <a:r>
                        <a:rPr sz="1000" b="1" spc="65" dirty="0" err="1" smtClean="0">
                          <a:solidFill>
                            <a:srgbClr val="0000FF"/>
                          </a:solidFill>
                          <a:latin typeface="Meiryo UI" panose="020B0604030504040204" pitchFamily="50" charset="-128"/>
                          <a:ea typeface="Meiryo UI" panose="020B0604030504040204" pitchFamily="50" charset="-128"/>
                          <a:cs typeface="ＭＳ Ｐゴシック"/>
                        </a:rPr>
                        <a:t>施</a:t>
                      </a:r>
                      <a:r>
                        <a:rPr sz="1000" b="1" dirty="0" err="1" smtClean="0">
                          <a:solidFill>
                            <a:srgbClr val="0000FF"/>
                          </a:solidFill>
                          <a:latin typeface="Meiryo UI" panose="020B0604030504040204" pitchFamily="50" charset="-128"/>
                          <a:ea typeface="Meiryo UI" panose="020B0604030504040204" pitchFamily="50" charset="-128"/>
                          <a:cs typeface="ＭＳ Ｐゴシック"/>
                        </a:rPr>
                        <a:t>設</a:t>
                      </a:r>
                      <a:r>
                        <a:rPr sz="1000" b="1" spc="80" dirty="0" err="1" smtClean="0">
                          <a:solidFill>
                            <a:srgbClr val="0000FF"/>
                          </a:solidFill>
                          <a:latin typeface="Meiryo UI" panose="020B0604030504040204" pitchFamily="50" charset="-128"/>
                          <a:ea typeface="Meiryo UI" panose="020B0604030504040204" pitchFamily="50" charset="-128"/>
                          <a:cs typeface="ＭＳ Ｐゴシック"/>
                        </a:rPr>
                        <a:t>内へ</a:t>
                      </a:r>
                      <a:r>
                        <a:rPr sz="1000" b="1" spc="75" dirty="0" err="1" smtClean="0">
                          <a:solidFill>
                            <a:srgbClr val="0000FF"/>
                          </a:solidFill>
                          <a:latin typeface="Meiryo UI" panose="020B0604030504040204" pitchFamily="50" charset="-128"/>
                          <a:ea typeface="Meiryo UI" panose="020B0604030504040204" pitchFamily="50" charset="-128"/>
                          <a:cs typeface="ＭＳ Ｐゴシック"/>
                        </a:rPr>
                        <a:t>浸</a:t>
                      </a:r>
                      <a:r>
                        <a:rPr sz="1000" b="1" spc="80" dirty="0" err="1" smtClean="0">
                          <a:solidFill>
                            <a:srgbClr val="0000FF"/>
                          </a:solidFill>
                          <a:latin typeface="Meiryo UI" panose="020B0604030504040204" pitchFamily="50" charset="-128"/>
                          <a:ea typeface="Meiryo UI" panose="020B0604030504040204" pitchFamily="50" charset="-128"/>
                          <a:cs typeface="ＭＳ Ｐゴシック"/>
                        </a:rPr>
                        <a:t>水</a:t>
                      </a:r>
                      <a:endParaRPr lang="en-US" sz="1000" b="1" spc="80" dirty="0" smtClean="0">
                        <a:solidFill>
                          <a:srgbClr val="0000FF"/>
                        </a:solidFill>
                        <a:latin typeface="Meiryo UI" panose="020B0604030504040204" pitchFamily="50" charset="-128"/>
                        <a:ea typeface="Meiryo UI" panose="020B0604030504040204" pitchFamily="50" charset="-128"/>
                        <a:cs typeface="ＭＳ Ｐゴシック"/>
                      </a:endParaRPr>
                    </a:p>
                    <a:p>
                      <a:pPr marL="20955" marR="86360" indent="0">
                        <a:lnSpc>
                          <a:spcPts val="600"/>
                        </a:lnSpc>
                        <a:spcBef>
                          <a:spcPts val="5"/>
                        </a:spcBef>
                      </a:pPr>
                      <a:r>
                        <a:rPr lang="ja-JP" altLang="en-US" sz="1000" b="1" spc="80" dirty="0" smtClean="0">
                          <a:solidFill>
                            <a:srgbClr val="0000FF"/>
                          </a:solidFill>
                          <a:latin typeface="Meiryo UI" panose="020B0604030504040204" pitchFamily="50" charset="-128"/>
                          <a:ea typeface="Meiryo UI" panose="020B0604030504040204" pitchFamily="50" charset="-128"/>
                          <a:cs typeface="ＭＳ Ｐ明朝"/>
                        </a:rPr>
                        <a:t>　</a:t>
                      </a:r>
                      <a:endParaRPr lang="en-US" altLang="ja-JP" sz="1000" b="1" spc="80" dirty="0" smtClean="0">
                        <a:solidFill>
                          <a:srgbClr val="0000FF"/>
                        </a:solidFill>
                        <a:latin typeface="Meiryo UI" panose="020B0604030504040204" pitchFamily="50" charset="-128"/>
                        <a:ea typeface="Meiryo UI" panose="020B0604030504040204" pitchFamily="50" charset="-128"/>
                        <a:cs typeface="ＭＳ Ｐ明朝"/>
                      </a:endParaRPr>
                    </a:p>
                    <a:p>
                      <a:pPr marL="20955" marR="86360" indent="0">
                        <a:lnSpc>
                          <a:spcPts val="600"/>
                        </a:lnSpc>
                        <a:spcBef>
                          <a:spcPts val="5"/>
                        </a:spcBef>
                      </a:pPr>
                      <a:r>
                        <a:rPr lang="ja-JP" altLang="en-US" sz="1000" b="1" spc="80" dirty="0" smtClean="0">
                          <a:solidFill>
                            <a:srgbClr val="0000FF"/>
                          </a:solidFill>
                          <a:latin typeface="Meiryo UI" panose="020B0604030504040204" pitchFamily="50" charset="-128"/>
                          <a:ea typeface="Meiryo UI" panose="020B0604030504040204" pitchFamily="50" charset="-128"/>
                          <a:cs typeface="ＭＳ Ｐ明朝"/>
                        </a:rPr>
                        <a:t>　</a:t>
                      </a:r>
                      <a:r>
                        <a:rPr sz="1000" spc="20" dirty="0" err="1" smtClean="0">
                          <a:latin typeface="Meiryo UI" panose="020B0604030504040204" pitchFamily="50" charset="-128"/>
                          <a:ea typeface="Meiryo UI" panose="020B0604030504040204" pitchFamily="50" charset="-128"/>
                          <a:cs typeface="ＭＳ Ｐ明朝"/>
                        </a:rPr>
                        <a:t>す</a:t>
                      </a:r>
                      <a:r>
                        <a:rPr sz="1000" spc="30" dirty="0" err="1" smtClean="0">
                          <a:latin typeface="Meiryo UI" panose="020B0604030504040204" pitchFamily="50" charset="-128"/>
                          <a:ea typeface="Meiryo UI" panose="020B0604030504040204" pitchFamily="50" charset="-128"/>
                          <a:cs typeface="ＭＳ Ｐ明朝"/>
                        </a:rPr>
                        <a:t>る</a:t>
                      </a:r>
                      <a:r>
                        <a:rPr sz="1000" spc="15" dirty="0" err="1" smtClean="0">
                          <a:latin typeface="Meiryo UI" panose="020B0604030504040204" pitchFamily="50" charset="-128"/>
                          <a:ea typeface="Meiryo UI" panose="020B0604030504040204" pitchFamily="50" charset="-128"/>
                          <a:cs typeface="ＭＳ Ｐ明朝"/>
                        </a:rPr>
                        <a:t>恐</a:t>
                      </a:r>
                      <a:r>
                        <a:rPr sz="1000" spc="35" dirty="0" err="1" smtClean="0">
                          <a:latin typeface="Meiryo UI" panose="020B0604030504040204" pitchFamily="50" charset="-128"/>
                          <a:ea typeface="Meiryo UI" panose="020B0604030504040204" pitchFamily="50" charset="-128"/>
                          <a:cs typeface="ＭＳ Ｐ明朝"/>
                        </a:rPr>
                        <a:t>れ</a:t>
                      </a:r>
                      <a:r>
                        <a:rPr sz="1000" spc="5" dirty="0" err="1" smtClean="0">
                          <a:latin typeface="Meiryo UI" panose="020B0604030504040204" pitchFamily="50" charset="-128"/>
                          <a:ea typeface="Meiryo UI" panose="020B0604030504040204" pitchFamily="50" charset="-128"/>
                          <a:cs typeface="ＭＳ Ｐ明朝"/>
                        </a:rPr>
                        <a:t>があ</a:t>
                      </a:r>
                      <a:r>
                        <a:rPr sz="1000" spc="40" dirty="0" err="1" smtClean="0">
                          <a:latin typeface="Meiryo UI" panose="020B0604030504040204" pitchFamily="50" charset="-128"/>
                          <a:ea typeface="Meiryo UI" panose="020B0604030504040204" pitchFamily="50" charset="-128"/>
                          <a:cs typeface="ＭＳ Ｐ明朝"/>
                        </a:rPr>
                        <a:t>る</a:t>
                      </a:r>
                      <a:r>
                        <a:rPr sz="1000" spc="10" dirty="0">
                          <a:latin typeface="Meiryo UI" panose="020B0604030504040204" pitchFamily="50" charset="-128"/>
                          <a:ea typeface="Meiryo UI" panose="020B0604030504040204" pitchFamily="50" charset="-128"/>
                          <a:cs typeface="ＭＳ Ｐ明朝"/>
                        </a:rPr>
                        <a:t>。</a:t>
                      </a:r>
                      <a:endParaRPr sz="1000" dirty="0">
                        <a:latin typeface="Meiryo UI" panose="020B0604030504040204" pitchFamily="50" charset="-128"/>
                        <a:ea typeface="Meiryo UI" panose="020B0604030504040204" pitchFamily="50" charset="-128"/>
                        <a:cs typeface="ＭＳ Ｐ明朝"/>
                      </a:endParaRPr>
                    </a:p>
                  </a:txBody>
                  <a:tcPr marL="0" marR="0" marT="5715" marB="0">
                    <a:lnL w="12700">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solidFill>
                      <a:schemeClr val="bg1"/>
                    </a:solidFill>
                  </a:tcPr>
                </a:tc>
                <a:extLst>
                  <a:ext uri="{0D108BD9-81ED-4DB2-BD59-A6C34878D82A}">
                    <a16:rowId xmlns:a16="http://schemas.microsoft.com/office/drawing/2014/main" val="10009"/>
                  </a:ext>
                </a:extLst>
              </a:tr>
              <a:tr h="731314">
                <a:tc vMerge="1">
                  <a:txBody>
                    <a:bodyPr/>
                    <a:lstStyle/>
                    <a:p>
                      <a:endParaRPr/>
                    </a:p>
                  </a:txBody>
                  <a:tcPr marL="0" marR="0" marT="0" marB="0">
                    <a:lnL w="9525">
                      <a:solidFill>
                        <a:srgbClr val="000000"/>
                      </a:solidFill>
                      <a:prstDash val="solid"/>
                    </a:lnL>
                    <a:lnR w="9525">
                      <a:solidFill>
                        <a:srgbClr val="000000"/>
                      </a:solidFill>
                      <a:prstDash val="solid"/>
                    </a:lnR>
                    <a:lnT w="19050">
                      <a:solidFill>
                        <a:srgbClr val="000000"/>
                      </a:solidFill>
                      <a:prstDash val="solid"/>
                    </a:lnT>
                    <a:lnB w="19050">
                      <a:solidFill>
                        <a:srgbClr val="000000"/>
                      </a:solidFill>
                      <a:prstDash val="solid"/>
                    </a:lnB>
                    <a:solidFill>
                      <a:srgbClr val="CCFFFF"/>
                    </a:solidFill>
                  </a:tcPr>
                </a:tc>
                <a:tc>
                  <a:txBody>
                    <a:bodyPr/>
                    <a:lstStyle/>
                    <a:p>
                      <a:pPr>
                        <a:lnSpc>
                          <a:spcPct val="100000"/>
                        </a:lnSpc>
                      </a:pPr>
                      <a:endParaRPr sz="1000" dirty="0">
                        <a:latin typeface="Meiryo UI" panose="020B0604030504040204" pitchFamily="50" charset="-128"/>
                        <a:ea typeface="Meiryo UI" panose="020B0604030504040204" pitchFamily="50" charset="-128"/>
                        <a:cs typeface="Times New Roman"/>
                      </a:endParaRPr>
                    </a:p>
                    <a:p>
                      <a:pPr marL="8890" algn="ctr">
                        <a:lnSpc>
                          <a:spcPct val="100000"/>
                        </a:lnSpc>
                        <a:spcBef>
                          <a:spcPts val="800"/>
                        </a:spcBef>
                      </a:pPr>
                      <a:r>
                        <a:rPr sz="1000" spc="25" dirty="0" smtClean="0">
                          <a:latin typeface="Meiryo UI" panose="020B0604030504040204" pitchFamily="50" charset="-128"/>
                          <a:ea typeface="Meiryo UI" panose="020B0604030504040204" pitchFamily="50" charset="-128"/>
                          <a:cs typeface="ＭＳ Ｐゴシック"/>
                        </a:rPr>
                        <a:t>10</a:t>
                      </a:r>
                      <a:endParaRPr sz="1000" dirty="0">
                        <a:latin typeface="Meiryo UI" panose="020B0604030504040204" pitchFamily="50" charset="-128"/>
                        <a:ea typeface="Meiryo UI" panose="020B0604030504040204" pitchFamily="50" charset="-128"/>
                        <a:cs typeface="ＭＳ Ｐゴシック"/>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19050">
                      <a:solidFill>
                        <a:srgbClr val="000000"/>
                      </a:solidFill>
                      <a:prstDash val="solid"/>
                    </a:lnB>
                    <a:solidFill>
                      <a:schemeClr val="accent1">
                        <a:lumMod val="20000"/>
                        <a:lumOff val="80000"/>
                      </a:schemeClr>
                    </a:solidFill>
                  </a:tcPr>
                </a:tc>
                <a:tc>
                  <a:txBody>
                    <a:bodyPr/>
                    <a:lstStyle/>
                    <a:p>
                      <a:pPr>
                        <a:lnSpc>
                          <a:spcPts val="1000"/>
                        </a:lnSpc>
                        <a:spcBef>
                          <a:spcPts val="45"/>
                        </a:spcBef>
                      </a:pPr>
                      <a:endParaRPr sz="1000" dirty="0">
                        <a:latin typeface="Meiryo UI" panose="020B0604030504040204" pitchFamily="50" charset="-128"/>
                        <a:ea typeface="Meiryo UI" panose="020B0604030504040204" pitchFamily="50" charset="-128"/>
                        <a:cs typeface="Times New Roman"/>
                      </a:endParaRPr>
                    </a:p>
                    <a:p>
                      <a:pPr marL="21590" marR="64135" indent="41910">
                        <a:lnSpc>
                          <a:spcPts val="1000"/>
                        </a:lnSpc>
                        <a:spcBef>
                          <a:spcPts val="5"/>
                        </a:spcBef>
                      </a:pPr>
                      <a:r>
                        <a:rPr sz="1000" spc="5" dirty="0" err="1">
                          <a:latin typeface="Meiryo UI" panose="020B0604030504040204" pitchFamily="50" charset="-128"/>
                          <a:ea typeface="Meiryo UI" panose="020B0604030504040204" pitchFamily="50" charset="-128"/>
                          <a:cs typeface="ＭＳ Ｐゴシック"/>
                        </a:rPr>
                        <a:t>以前</a:t>
                      </a:r>
                      <a:r>
                        <a:rPr sz="1000" spc="-5" dirty="0" err="1">
                          <a:latin typeface="Meiryo UI" panose="020B0604030504040204" pitchFamily="50" charset="-128"/>
                          <a:ea typeface="Meiryo UI" panose="020B0604030504040204" pitchFamily="50" charset="-128"/>
                          <a:cs typeface="ＭＳ Ｐゴシック"/>
                        </a:rPr>
                        <a:t>に</a:t>
                      </a:r>
                      <a:r>
                        <a:rPr sz="1000" spc="5" dirty="0" err="1">
                          <a:latin typeface="Meiryo UI" panose="020B0604030504040204" pitchFamily="50" charset="-128"/>
                          <a:ea typeface="Meiryo UI" panose="020B0604030504040204" pitchFamily="50" charset="-128"/>
                          <a:cs typeface="ＭＳ Ｐゴシック"/>
                        </a:rPr>
                        <a:t>被</a:t>
                      </a:r>
                      <a:r>
                        <a:rPr sz="1000" dirty="0" err="1">
                          <a:latin typeface="Meiryo UI" panose="020B0604030504040204" pitchFamily="50" charset="-128"/>
                          <a:ea typeface="Meiryo UI" panose="020B0604030504040204" pitchFamily="50" charset="-128"/>
                          <a:cs typeface="ＭＳ Ｐゴシック"/>
                        </a:rPr>
                        <a:t>災</a:t>
                      </a:r>
                      <a:r>
                        <a:rPr sz="1000" spc="-15" dirty="0" err="1">
                          <a:latin typeface="Meiryo UI" panose="020B0604030504040204" pitchFamily="50" charset="-128"/>
                          <a:ea typeface="Meiryo UI" panose="020B0604030504040204" pitchFamily="50" charset="-128"/>
                          <a:cs typeface="ＭＳ Ｐゴシック"/>
                        </a:rPr>
                        <a:t>し</a:t>
                      </a:r>
                      <a:r>
                        <a:rPr sz="1000" spc="15" dirty="0" err="1">
                          <a:latin typeface="Meiryo UI" panose="020B0604030504040204" pitchFamily="50" charset="-128"/>
                          <a:ea typeface="Meiryo UI" panose="020B0604030504040204" pitchFamily="50" charset="-128"/>
                          <a:cs typeface="ＭＳ Ｐゴシック"/>
                        </a:rPr>
                        <a:t>た</a:t>
                      </a:r>
                      <a:r>
                        <a:rPr sz="1000" spc="5" dirty="0" err="1">
                          <a:latin typeface="Meiryo UI" panose="020B0604030504040204" pitchFamily="50" charset="-128"/>
                          <a:ea typeface="Meiryo UI" panose="020B0604030504040204" pitchFamily="50" charset="-128"/>
                          <a:cs typeface="ＭＳ Ｐゴシック"/>
                        </a:rPr>
                        <a:t>箇所</a:t>
                      </a:r>
                      <a:r>
                        <a:rPr sz="1000" dirty="0" err="1">
                          <a:latin typeface="Meiryo UI" panose="020B0604030504040204" pitchFamily="50" charset="-128"/>
                          <a:ea typeface="Meiryo UI" panose="020B0604030504040204" pitchFamily="50" charset="-128"/>
                          <a:cs typeface="ＭＳ Ｐゴシック"/>
                        </a:rPr>
                        <a:t>の</a:t>
                      </a:r>
                      <a:r>
                        <a:rPr sz="1000" spc="5" dirty="0" err="1">
                          <a:latin typeface="Meiryo UI" panose="020B0604030504040204" pitchFamily="50" charset="-128"/>
                          <a:ea typeface="Meiryo UI" panose="020B0604030504040204" pitchFamily="50" charset="-128"/>
                          <a:cs typeface="ＭＳ Ｐゴシック"/>
                        </a:rPr>
                        <a:t>修</a:t>
                      </a:r>
                      <a:r>
                        <a:rPr sz="1000" dirty="0" err="1">
                          <a:latin typeface="Meiryo UI" panose="020B0604030504040204" pitchFamily="50" charset="-128"/>
                          <a:ea typeface="Meiryo UI" panose="020B0604030504040204" pitchFamily="50" charset="-128"/>
                          <a:cs typeface="ＭＳ Ｐゴシック"/>
                        </a:rPr>
                        <a:t>繕</a:t>
                      </a:r>
                      <a:r>
                        <a:rPr sz="1000" spc="5" dirty="0" err="1">
                          <a:latin typeface="Meiryo UI" panose="020B0604030504040204" pitchFamily="50" charset="-128"/>
                          <a:ea typeface="Meiryo UI" panose="020B0604030504040204" pitchFamily="50" charset="-128"/>
                          <a:cs typeface="ＭＳ Ｐゴシック"/>
                        </a:rPr>
                        <a:t>は</a:t>
                      </a:r>
                      <a:r>
                        <a:rPr sz="1000" spc="30" dirty="0" err="1">
                          <a:latin typeface="Meiryo UI" panose="020B0604030504040204" pitchFamily="50" charset="-128"/>
                          <a:ea typeface="Meiryo UI" panose="020B0604030504040204" pitchFamily="50" charset="-128"/>
                          <a:cs typeface="ＭＳ Ｐゴシック"/>
                        </a:rPr>
                        <a:t>、</a:t>
                      </a:r>
                      <a:r>
                        <a:rPr sz="1000" spc="-20" dirty="0" err="1" smtClean="0">
                          <a:latin typeface="Meiryo UI" panose="020B0604030504040204" pitchFamily="50" charset="-128"/>
                          <a:ea typeface="Meiryo UI" panose="020B0604030504040204" pitchFamily="50" charset="-128"/>
                          <a:cs typeface="ＭＳ Ｐゴシック"/>
                        </a:rPr>
                        <a:t>し</a:t>
                      </a:r>
                      <a:r>
                        <a:rPr sz="1000" spc="15" dirty="0" err="1" smtClean="0">
                          <a:latin typeface="Meiryo UI" panose="020B0604030504040204" pitchFamily="50" charset="-128"/>
                          <a:ea typeface="Meiryo UI" panose="020B0604030504040204" pitchFamily="50" charset="-128"/>
                          <a:cs typeface="ＭＳ Ｐゴシック"/>
                        </a:rPr>
                        <a:t>っ</a:t>
                      </a:r>
                      <a:r>
                        <a:rPr sz="1000" dirty="0" err="1" smtClean="0">
                          <a:latin typeface="Meiryo UI" panose="020B0604030504040204" pitchFamily="50" charset="-128"/>
                          <a:ea typeface="Meiryo UI" panose="020B0604030504040204" pitchFamily="50" charset="-128"/>
                          <a:cs typeface="ＭＳ Ｐゴシック"/>
                        </a:rPr>
                        <a:t>か</a:t>
                      </a:r>
                      <a:r>
                        <a:rPr sz="1000" spc="15" dirty="0" err="1" smtClean="0">
                          <a:latin typeface="Meiryo UI" panose="020B0604030504040204" pitchFamily="50" charset="-128"/>
                          <a:ea typeface="Meiryo UI" panose="020B0604030504040204" pitchFamily="50" charset="-128"/>
                          <a:cs typeface="ＭＳ Ｐゴシック"/>
                        </a:rPr>
                        <a:t>り</a:t>
                      </a:r>
                      <a:r>
                        <a:rPr sz="1000" spc="-10" dirty="0" err="1" smtClean="0">
                          <a:latin typeface="Meiryo UI" panose="020B0604030504040204" pitchFamily="50" charset="-128"/>
                          <a:ea typeface="Meiryo UI" panose="020B0604030504040204" pitchFamily="50" charset="-128"/>
                          <a:cs typeface="ＭＳ Ｐゴシック"/>
                        </a:rPr>
                        <a:t>と</a:t>
                      </a:r>
                      <a:r>
                        <a:rPr sz="1000" spc="20" dirty="0" err="1" smtClean="0">
                          <a:latin typeface="Meiryo UI" panose="020B0604030504040204" pitchFamily="50" charset="-128"/>
                          <a:ea typeface="Meiryo UI" panose="020B0604030504040204" pitchFamily="50" charset="-128"/>
                          <a:cs typeface="ＭＳ Ｐゴシック"/>
                        </a:rPr>
                        <a:t>行</a:t>
                      </a:r>
                      <a:r>
                        <a:rPr sz="1000" spc="15" dirty="0" err="1" smtClean="0">
                          <a:latin typeface="Meiryo UI" panose="020B0604030504040204" pitchFamily="50" charset="-128"/>
                          <a:ea typeface="Meiryo UI" panose="020B0604030504040204" pitchFamily="50" charset="-128"/>
                          <a:cs typeface="ＭＳ Ｐゴシック"/>
                        </a:rPr>
                        <a:t>っ</a:t>
                      </a:r>
                      <a:r>
                        <a:rPr sz="1000" spc="-20" dirty="0" err="1" smtClean="0">
                          <a:latin typeface="Meiryo UI" panose="020B0604030504040204" pitchFamily="50" charset="-128"/>
                          <a:ea typeface="Meiryo UI" panose="020B0604030504040204" pitchFamily="50" charset="-128"/>
                          <a:cs typeface="ＭＳ Ｐゴシック"/>
                        </a:rPr>
                        <a:t>て</a:t>
                      </a:r>
                      <a:r>
                        <a:rPr sz="1000" spc="15" dirty="0" err="1" smtClean="0">
                          <a:latin typeface="Meiryo UI" panose="020B0604030504040204" pitchFamily="50" charset="-128"/>
                          <a:ea typeface="Meiryo UI" panose="020B0604030504040204" pitchFamily="50" charset="-128"/>
                          <a:cs typeface="ＭＳ Ｐゴシック"/>
                        </a:rPr>
                        <a:t>あ</a:t>
                      </a:r>
                      <a:endParaRPr lang="en-US" sz="1000" spc="15" dirty="0" smtClean="0">
                        <a:latin typeface="Meiryo UI" panose="020B0604030504040204" pitchFamily="50" charset="-128"/>
                        <a:ea typeface="Meiryo UI" panose="020B0604030504040204" pitchFamily="50" charset="-128"/>
                        <a:cs typeface="ＭＳ Ｐゴシック"/>
                      </a:endParaRPr>
                    </a:p>
                    <a:p>
                      <a:pPr marL="21590" marR="64135" indent="41910">
                        <a:lnSpc>
                          <a:spcPts val="1000"/>
                        </a:lnSpc>
                        <a:spcBef>
                          <a:spcPts val="5"/>
                        </a:spcBef>
                      </a:pPr>
                      <a:r>
                        <a:rPr sz="1000" spc="25" dirty="0" err="1" smtClean="0">
                          <a:latin typeface="Meiryo UI" panose="020B0604030504040204" pitchFamily="50" charset="-128"/>
                          <a:ea typeface="Meiryo UI" panose="020B0604030504040204" pitchFamily="50" charset="-128"/>
                          <a:cs typeface="ＭＳ Ｐゴシック"/>
                        </a:rPr>
                        <a:t>る</a:t>
                      </a:r>
                      <a:r>
                        <a:rPr sz="1000" spc="20" dirty="0" err="1" smtClean="0">
                          <a:latin typeface="Meiryo UI" panose="020B0604030504040204" pitchFamily="50" charset="-128"/>
                          <a:ea typeface="Meiryo UI" panose="020B0604030504040204" pitchFamily="50" charset="-128"/>
                          <a:cs typeface="ＭＳ Ｐゴシック"/>
                        </a:rPr>
                        <a:t>か</a:t>
                      </a:r>
                      <a:r>
                        <a:rPr sz="1000" spc="15" dirty="0" smtClean="0">
                          <a:latin typeface="Meiryo UI" panose="020B0604030504040204" pitchFamily="50" charset="-128"/>
                          <a:ea typeface="Meiryo UI" panose="020B0604030504040204" pitchFamily="50" charset="-128"/>
                          <a:cs typeface="ＭＳ Ｐゴシック"/>
                        </a:rPr>
                        <a:t>？</a:t>
                      </a:r>
                      <a:endParaRPr lang="en-US" sz="1000" spc="15" dirty="0" smtClean="0">
                        <a:latin typeface="Meiryo UI" panose="020B0604030504040204" pitchFamily="50" charset="-128"/>
                        <a:ea typeface="Meiryo UI" panose="020B0604030504040204" pitchFamily="50" charset="-128"/>
                        <a:cs typeface="ＭＳ Ｐゴシック"/>
                      </a:endParaRPr>
                    </a:p>
                    <a:p>
                      <a:pPr marL="21590" marR="64135" indent="41910">
                        <a:lnSpc>
                          <a:spcPts val="1000"/>
                        </a:lnSpc>
                        <a:spcBef>
                          <a:spcPts val="5"/>
                        </a:spcBef>
                      </a:pPr>
                      <a:r>
                        <a:rPr lang="ja-JP" altLang="en-US" sz="1000" b="1" spc="15" dirty="0" smtClean="0">
                          <a:solidFill>
                            <a:srgbClr val="FF0000"/>
                          </a:solidFill>
                          <a:latin typeface="Meiryo UI" panose="020B0604030504040204" pitchFamily="50" charset="-128"/>
                          <a:ea typeface="Meiryo UI" panose="020B0604030504040204" pitchFamily="50" charset="-128"/>
                          <a:cs typeface="ＭＳ Ｐゴシック"/>
                        </a:rPr>
                        <a:t>●</a:t>
                      </a:r>
                      <a:r>
                        <a:rPr sz="1000" b="1" spc="70" dirty="0" err="1" smtClean="0">
                          <a:solidFill>
                            <a:srgbClr val="FF0000"/>
                          </a:solidFill>
                          <a:latin typeface="Meiryo UI" panose="020B0604030504040204" pitchFamily="50" charset="-128"/>
                          <a:ea typeface="Meiryo UI" panose="020B0604030504040204" pitchFamily="50" charset="-128"/>
                          <a:cs typeface="ＭＳ Ｐゴシック"/>
                        </a:rPr>
                        <a:t>破損</a:t>
                      </a:r>
                      <a:r>
                        <a:rPr sz="1000" b="1" spc="50" dirty="0" err="1" smtClean="0">
                          <a:solidFill>
                            <a:srgbClr val="FF0000"/>
                          </a:solidFill>
                          <a:latin typeface="Meiryo UI" panose="020B0604030504040204" pitchFamily="50" charset="-128"/>
                          <a:ea typeface="Meiryo UI" panose="020B0604030504040204" pitchFamily="50" charset="-128"/>
                          <a:cs typeface="ＭＳ Ｐゴシック"/>
                        </a:rPr>
                        <a:t>し</a:t>
                      </a:r>
                      <a:r>
                        <a:rPr sz="1000" b="1" spc="65" dirty="0" err="1" smtClean="0">
                          <a:solidFill>
                            <a:srgbClr val="FF0000"/>
                          </a:solidFill>
                          <a:latin typeface="Meiryo UI" panose="020B0604030504040204" pitchFamily="50" charset="-128"/>
                          <a:ea typeface="Meiryo UI" panose="020B0604030504040204" pitchFamily="50" charset="-128"/>
                          <a:cs typeface="ＭＳ Ｐゴシック"/>
                        </a:rPr>
                        <a:t>や</a:t>
                      </a:r>
                      <a:r>
                        <a:rPr sz="1000" b="1" spc="45" dirty="0" err="1" smtClean="0">
                          <a:solidFill>
                            <a:srgbClr val="FF0000"/>
                          </a:solidFill>
                          <a:latin typeface="Meiryo UI" panose="020B0604030504040204" pitchFamily="50" charset="-128"/>
                          <a:ea typeface="Meiryo UI" panose="020B0604030504040204" pitchFamily="50" charset="-128"/>
                          <a:cs typeface="ＭＳ Ｐゴシック"/>
                        </a:rPr>
                        <a:t>す</a:t>
                      </a:r>
                      <a:r>
                        <a:rPr sz="1000" b="1" spc="60" dirty="0" err="1" smtClean="0">
                          <a:solidFill>
                            <a:srgbClr val="FF0000"/>
                          </a:solidFill>
                          <a:latin typeface="Meiryo UI" panose="020B0604030504040204" pitchFamily="50" charset="-128"/>
                          <a:ea typeface="Meiryo UI" panose="020B0604030504040204" pitchFamily="50" charset="-128"/>
                          <a:cs typeface="ＭＳ Ｐゴシック"/>
                        </a:rPr>
                        <a:t>い</a:t>
                      </a:r>
                      <a:r>
                        <a:rPr sz="1000" b="1" spc="70" dirty="0" err="1" smtClean="0">
                          <a:solidFill>
                            <a:srgbClr val="FF0000"/>
                          </a:solidFill>
                          <a:latin typeface="Meiryo UI" panose="020B0604030504040204" pitchFamily="50" charset="-128"/>
                          <a:ea typeface="Meiryo UI" panose="020B0604030504040204" pitchFamily="50" charset="-128"/>
                          <a:cs typeface="ＭＳ Ｐゴシック"/>
                        </a:rPr>
                        <a:t>部分も事前</a:t>
                      </a:r>
                      <a:r>
                        <a:rPr sz="1000" b="1" spc="60" dirty="0" err="1" smtClean="0">
                          <a:solidFill>
                            <a:srgbClr val="FF0000"/>
                          </a:solidFill>
                          <a:latin typeface="Meiryo UI" panose="020B0604030504040204" pitchFamily="50" charset="-128"/>
                          <a:ea typeface="Meiryo UI" panose="020B0604030504040204" pitchFamily="50" charset="-128"/>
                          <a:cs typeface="ＭＳ Ｐゴシック"/>
                        </a:rPr>
                        <a:t>に</a:t>
                      </a:r>
                      <a:r>
                        <a:rPr sz="1000" b="1" spc="70" dirty="0" err="1" smtClean="0">
                          <a:solidFill>
                            <a:srgbClr val="FF0000"/>
                          </a:solidFill>
                          <a:latin typeface="Meiryo UI" panose="020B0604030504040204" pitchFamily="50" charset="-128"/>
                          <a:ea typeface="Meiryo UI" panose="020B0604030504040204" pitchFamily="50" charset="-128"/>
                          <a:cs typeface="ＭＳ Ｐゴシック"/>
                        </a:rPr>
                        <a:t>補強</a:t>
                      </a:r>
                      <a:r>
                        <a:rPr sz="1000" b="1" spc="65" dirty="0" err="1" smtClean="0">
                          <a:solidFill>
                            <a:srgbClr val="FF0000"/>
                          </a:solidFill>
                          <a:latin typeface="Meiryo UI" panose="020B0604030504040204" pitchFamily="50" charset="-128"/>
                          <a:ea typeface="Meiryo UI" panose="020B0604030504040204" pitchFamily="50" charset="-128"/>
                          <a:cs typeface="ＭＳ Ｐゴシック"/>
                        </a:rPr>
                        <a:t>し</a:t>
                      </a:r>
                      <a:r>
                        <a:rPr sz="1000" b="1" spc="45" dirty="0" err="1" smtClean="0">
                          <a:solidFill>
                            <a:srgbClr val="FF0000"/>
                          </a:solidFill>
                          <a:latin typeface="Meiryo UI" panose="020B0604030504040204" pitchFamily="50" charset="-128"/>
                          <a:ea typeface="Meiryo UI" panose="020B0604030504040204" pitchFamily="50" charset="-128"/>
                          <a:cs typeface="ＭＳ Ｐゴシック"/>
                        </a:rPr>
                        <a:t>て</a:t>
                      </a:r>
                      <a:r>
                        <a:rPr sz="1000" b="1" spc="75" dirty="0" err="1" smtClean="0">
                          <a:solidFill>
                            <a:srgbClr val="FF0000"/>
                          </a:solidFill>
                          <a:latin typeface="Meiryo UI" panose="020B0604030504040204" pitchFamily="50" charset="-128"/>
                          <a:ea typeface="Meiryo UI" panose="020B0604030504040204" pitchFamily="50" charset="-128"/>
                          <a:cs typeface="ＭＳ Ｐゴシック"/>
                        </a:rPr>
                        <a:t>お</a:t>
                      </a:r>
                      <a:r>
                        <a:rPr sz="1000" b="1" spc="40" dirty="0" err="1" smtClean="0">
                          <a:solidFill>
                            <a:srgbClr val="FF0000"/>
                          </a:solidFill>
                          <a:latin typeface="Meiryo UI" panose="020B0604030504040204" pitchFamily="50" charset="-128"/>
                          <a:ea typeface="Meiryo UI" panose="020B0604030504040204" pitchFamily="50" charset="-128"/>
                          <a:cs typeface="ＭＳ Ｐゴシック"/>
                        </a:rPr>
                        <a:t>く</a:t>
                      </a:r>
                      <a:r>
                        <a:rPr sz="1000" b="1" spc="5" dirty="0">
                          <a:solidFill>
                            <a:srgbClr val="FF0000"/>
                          </a:solidFill>
                          <a:latin typeface="Meiryo UI" panose="020B0604030504040204" pitchFamily="50" charset="-128"/>
                          <a:ea typeface="Meiryo UI" panose="020B0604030504040204" pitchFamily="50" charset="-128"/>
                          <a:cs typeface="ＭＳ Ｐゴシック"/>
                        </a:rPr>
                        <a:t>。</a:t>
                      </a:r>
                      <a:endParaRPr sz="1000" dirty="0">
                        <a:latin typeface="Meiryo UI" panose="020B0604030504040204" pitchFamily="50" charset="-128"/>
                        <a:ea typeface="Meiryo UI" panose="020B0604030504040204" pitchFamily="50" charset="-128"/>
                        <a:cs typeface="ＭＳ Ｐゴシック"/>
                      </a:endParaRPr>
                    </a:p>
                  </a:txBody>
                  <a:tcPr marL="0" marR="0" marT="5715" marB="0">
                    <a:lnL w="9525">
                      <a:solidFill>
                        <a:srgbClr val="000000"/>
                      </a:solidFill>
                      <a:prstDash val="solid"/>
                    </a:lnL>
                    <a:lnR w="9525">
                      <a:solidFill>
                        <a:srgbClr val="000000"/>
                      </a:solidFill>
                      <a:prstDash val="solid"/>
                    </a:lnR>
                    <a:lnT w="9525">
                      <a:solidFill>
                        <a:srgbClr val="000000"/>
                      </a:solidFill>
                      <a:prstDash val="solid"/>
                    </a:lnT>
                    <a:lnB w="19050">
                      <a:solidFill>
                        <a:srgbClr val="000000"/>
                      </a:solidFill>
                      <a:prstDash val="solid"/>
                    </a:lnB>
                    <a:solidFill>
                      <a:schemeClr val="bg1"/>
                    </a:solidFill>
                  </a:tcPr>
                </a:tc>
                <a:tc>
                  <a:txBody>
                    <a:bodyPr/>
                    <a:lstStyle/>
                    <a:p>
                      <a:pPr>
                        <a:lnSpc>
                          <a:spcPct val="100000"/>
                        </a:lnSpc>
                      </a:pPr>
                      <a:endParaRPr sz="1000">
                        <a:latin typeface="Meiryo UI" panose="020B0604030504040204" pitchFamily="50" charset="-128"/>
                        <a:ea typeface="Meiryo UI" panose="020B0604030504040204" pitchFamily="50" charset="-128"/>
                        <a:cs typeface="Times New Roman"/>
                      </a:endParaRPr>
                    </a:p>
                  </a:txBody>
                  <a:tcPr marL="0" marR="0" marT="0" marB="0">
                    <a:lnL w="9525">
                      <a:solidFill>
                        <a:srgbClr val="000000"/>
                      </a:solidFill>
                      <a:prstDash val="solid"/>
                    </a:lnL>
                    <a:lnR w="12700">
                      <a:solidFill>
                        <a:srgbClr val="000000"/>
                      </a:solidFill>
                      <a:prstDash val="solid"/>
                    </a:lnR>
                    <a:lnT w="9525">
                      <a:solidFill>
                        <a:srgbClr val="000000"/>
                      </a:solidFill>
                      <a:prstDash val="solid"/>
                    </a:lnT>
                    <a:lnB w="19050">
                      <a:solidFill>
                        <a:srgbClr val="000000"/>
                      </a:solidFill>
                      <a:prstDash val="solid"/>
                    </a:lnB>
                    <a:solidFill>
                      <a:schemeClr val="bg1"/>
                    </a:solidFill>
                  </a:tcPr>
                </a:tc>
                <a:tc>
                  <a:txBody>
                    <a:bodyPr/>
                    <a:lstStyle/>
                    <a:p>
                      <a:pPr>
                        <a:lnSpc>
                          <a:spcPct val="100000"/>
                        </a:lnSpc>
                      </a:pPr>
                      <a:endParaRPr sz="1000" dirty="0">
                        <a:latin typeface="Meiryo UI" panose="020B0604030504040204" pitchFamily="50" charset="-128"/>
                        <a:ea typeface="Meiryo UI" panose="020B0604030504040204" pitchFamily="50" charset="-128"/>
                        <a:cs typeface="Times New Roman"/>
                      </a:endParaRPr>
                    </a:p>
                    <a:p>
                      <a:pPr marL="20955" marR="42545" indent="42545">
                        <a:lnSpc>
                          <a:spcPct val="101200"/>
                        </a:lnSpc>
                        <a:spcBef>
                          <a:spcPts val="5"/>
                        </a:spcBef>
                      </a:pPr>
                      <a:r>
                        <a:rPr lang="ja-JP" altLang="en-US" sz="1000" b="1" spc="80" dirty="0" smtClean="0">
                          <a:solidFill>
                            <a:srgbClr val="0000FF"/>
                          </a:solidFill>
                          <a:latin typeface="Meiryo UI" panose="020B0604030504040204" pitchFamily="50" charset="-128"/>
                          <a:ea typeface="Meiryo UI" panose="020B0604030504040204" pitchFamily="50" charset="-128"/>
                          <a:cs typeface="ＭＳ Ｐゴシック"/>
                        </a:rPr>
                        <a:t>　</a:t>
                      </a:r>
                      <a:r>
                        <a:rPr sz="1000" b="1" spc="80" dirty="0" err="1" smtClean="0">
                          <a:solidFill>
                            <a:srgbClr val="0000FF"/>
                          </a:solidFill>
                          <a:latin typeface="Meiryo UI" panose="020B0604030504040204" pitchFamily="50" charset="-128"/>
                          <a:ea typeface="Meiryo UI" panose="020B0604030504040204" pitchFamily="50" charset="-128"/>
                          <a:cs typeface="ＭＳ Ｐゴシック"/>
                        </a:rPr>
                        <a:t>折</a:t>
                      </a:r>
                      <a:r>
                        <a:rPr sz="1000" b="1" spc="75" dirty="0" err="1" smtClean="0">
                          <a:solidFill>
                            <a:srgbClr val="0000FF"/>
                          </a:solidFill>
                          <a:latin typeface="Meiryo UI" panose="020B0604030504040204" pitchFamily="50" charset="-128"/>
                          <a:ea typeface="Meiryo UI" panose="020B0604030504040204" pitchFamily="50" charset="-128"/>
                          <a:cs typeface="ＭＳ Ｐゴシック"/>
                        </a:rPr>
                        <a:t>れ</a:t>
                      </a:r>
                      <a:r>
                        <a:rPr sz="1000" b="1" spc="100" dirty="0" err="1" smtClean="0">
                          <a:solidFill>
                            <a:srgbClr val="0000FF"/>
                          </a:solidFill>
                          <a:latin typeface="Meiryo UI" panose="020B0604030504040204" pitchFamily="50" charset="-128"/>
                          <a:ea typeface="Meiryo UI" panose="020B0604030504040204" pitchFamily="50" charset="-128"/>
                          <a:cs typeface="ＭＳ Ｐゴシック"/>
                        </a:rPr>
                        <a:t>た</a:t>
                      </a:r>
                      <a:r>
                        <a:rPr sz="1000" b="1" spc="75" dirty="0" err="1" smtClean="0">
                          <a:solidFill>
                            <a:srgbClr val="0000FF"/>
                          </a:solidFill>
                          <a:latin typeface="Meiryo UI" panose="020B0604030504040204" pitchFamily="50" charset="-128"/>
                          <a:ea typeface="Meiryo UI" panose="020B0604030504040204" pitchFamily="50" charset="-128"/>
                          <a:cs typeface="ＭＳ Ｐゴシック"/>
                        </a:rPr>
                        <a:t>り</a:t>
                      </a:r>
                      <a:r>
                        <a:rPr sz="1000" b="1" spc="100" dirty="0" err="1">
                          <a:solidFill>
                            <a:srgbClr val="0000FF"/>
                          </a:solidFill>
                          <a:latin typeface="Meiryo UI" panose="020B0604030504040204" pitchFamily="50" charset="-128"/>
                          <a:ea typeface="Meiryo UI" panose="020B0604030504040204" pitchFamily="50" charset="-128"/>
                          <a:cs typeface="ＭＳ Ｐゴシック"/>
                        </a:rPr>
                        <a:t>、</a:t>
                      </a:r>
                      <a:r>
                        <a:rPr sz="1000" b="1" spc="80" dirty="0" err="1" smtClean="0">
                          <a:solidFill>
                            <a:srgbClr val="0000FF"/>
                          </a:solidFill>
                          <a:latin typeface="Meiryo UI" panose="020B0604030504040204" pitchFamily="50" charset="-128"/>
                          <a:ea typeface="Meiryo UI" panose="020B0604030504040204" pitchFamily="50" charset="-128"/>
                          <a:cs typeface="ＭＳ Ｐゴシック"/>
                        </a:rPr>
                        <a:t>曲</a:t>
                      </a:r>
                      <a:r>
                        <a:rPr sz="1000" b="1" spc="75" dirty="0" err="1" smtClean="0">
                          <a:solidFill>
                            <a:srgbClr val="0000FF"/>
                          </a:solidFill>
                          <a:latin typeface="Meiryo UI" panose="020B0604030504040204" pitchFamily="50" charset="-128"/>
                          <a:ea typeface="Meiryo UI" panose="020B0604030504040204" pitchFamily="50" charset="-128"/>
                          <a:cs typeface="ＭＳ Ｐゴシック"/>
                        </a:rPr>
                        <a:t>が</a:t>
                      </a:r>
                      <a:r>
                        <a:rPr sz="1000" b="1" spc="85" dirty="0" err="1" smtClean="0">
                          <a:solidFill>
                            <a:srgbClr val="0000FF"/>
                          </a:solidFill>
                          <a:latin typeface="Meiryo UI" panose="020B0604030504040204" pitchFamily="50" charset="-128"/>
                          <a:ea typeface="Meiryo UI" panose="020B0604030504040204" pitchFamily="50" charset="-128"/>
                          <a:cs typeface="ＭＳ Ｐゴシック"/>
                        </a:rPr>
                        <a:t>っ</a:t>
                      </a:r>
                      <a:r>
                        <a:rPr sz="1000" b="1" spc="95" dirty="0" err="1" smtClean="0">
                          <a:solidFill>
                            <a:srgbClr val="0000FF"/>
                          </a:solidFill>
                          <a:latin typeface="Meiryo UI" panose="020B0604030504040204" pitchFamily="50" charset="-128"/>
                          <a:ea typeface="Meiryo UI" panose="020B0604030504040204" pitchFamily="50" charset="-128"/>
                          <a:cs typeface="ＭＳ Ｐゴシック"/>
                        </a:rPr>
                        <a:t>た</a:t>
                      </a:r>
                      <a:r>
                        <a:rPr sz="1000" b="1" spc="75" dirty="0" err="1" smtClean="0">
                          <a:solidFill>
                            <a:srgbClr val="0000FF"/>
                          </a:solidFill>
                          <a:latin typeface="Meiryo UI" panose="020B0604030504040204" pitchFamily="50" charset="-128"/>
                          <a:ea typeface="Meiryo UI" panose="020B0604030504040204" pitchFamily="50" charset="-128"/>
                          <a:cs typeface="ＭＳ Ｐゴシック"/>
                        </a:rPr>
                        <a:t>り</a:t>
                      </a:r>
                      <a:r>
                        <a:rPr sz="1000" b="1" spc="55" dirty="0" err="1" smtClean="0">
                          <a:solidFill>
                            <a:srgbClr val="0000FF"/>
                          </a:solidFill>
                          <a:latin typeface="Meiryo UI" panose="020B0604030504040204" pitchFamily="50" charset="-128"/>
                          <a:ea typeface="Meiryo UI" panose="020B0604030504040204" pitchFamily="50" charset="-128"/>
                          <a:cs typeface="ＭＳ Ｐゴシック"/>
                        </a:rPr>
                        <a:t>し</a:t>
                      </a:r>
                      <a:r>
                        <a:rPr sz="1000" b="1" spc="100" dirty="0" err="1" smtClean="0">
                          <a:solidFill>
                            <a:srgbClr val="0000FF"/>
                          </a:solidFill>
                          <a:latin typeface="Meiryo UI" panose="020B0604030504040204" pitchFamily="50" charset="-128"/>
                          <a:ea typeface="Meiryo UI" panose="020B0604030504040204" pitchFamily="50" charset="-128"/>
                          <a:cs typeface="ＭＳ Ｐゴシック"/>
                        </a:rPr>
                        <a:t>た</a:t>
                      </a:r>
                      <a:r>
                        <a:rPr sz="1000" b="1" spc="80" dirty="0" err="1" smtClean="0">
                          <a:solidFill>
                            <a:srgbClr val="0000FF"/>
                          </a:solidFill>
                          <a:latin typeface="Meiryo UI" panose="020B0604030504040204" pitchFamily="50" charset="-128"/>
                          <a:ea typeface="Meiryo UI" panose="020B0604030504040204" pitchFamily="50" charset="-128"/>
                          <a:cs typeface="ＭＳ Ｐゴシック"/>
                        </a:rPr>
                        <a:t>パ</a:t>
                      </a:r>
                      <a:r>
                        <a:rPr sz="1000" b="1" spc="60" dirty="0" err="1" smtClean="0">
                          <a:solidFill>
                            <a:srgbClr val="0000FF"/>
                          </a:solidFill>
                          <a:latin typeface="Meiryo UI" panose="020B0604030504040204" pitchFamily="50" charset="-128"/>
                          <a:ea typeface="Meiryo UI" panose="020B0604030504040204" pitchFamily="50" charset="-128"/>
                          <a:cs typeface="ＭＳ Ｐゴシック"/>
                        </a:rPr>
                        <a:t>イ</a:t>
                      </a:r>
                      <a:r>
                        <a:rPr sz="1000" b="1" spc="70" dirty="0" err="1" smtClean="0">
                          <a:solidFill>
                            <a:srgbClr val="0000FF"/>
                          </a:solidFill>
                          <a:latin typeface="Meiryo UI" panose="020B0604030504040204" pitchFamily="50" charset="-128"/>
                          <a:ea typeface="Meiryo UI" panose="020B0604030504040204" pitchFamily="50" charset="-128"/>
                          <a:cs typeface="ＭＳ Ｐゴシック"/>
                        </a:rPr>
                        <a:t>プ</a:t>
                      </a:r>
                      <a:r>
                        <a:rPr sz="1000" b="1" spc="80" dirty="0" err="1" smtClean="0">
                          <a:solidFill>
                            <a:srgbClr val="0000FF"/>
                          </a:solidFill>
                          <a:latin typeface="Meiryo UI" panose="020B0604030504040204" pitchFamily="50" charset="-128"/>
                          <a:ea typeface="Meiryo UI" panose="020B0604030504040204" pitchFamily="50" charset="-128"/>
                          <a:cs typeface="ＭＳ Ｐゴシック"/>
                        </a:rPr>
                        <a:t>の再利</a:t>
                      </a:r>
                      <a:r>
                        <a:rPr sz="1000" b="1" spc="70" dirty="0" err="1" smtClean="0">
                          <a:solidFill>
                            <a:srgbClr val="0000FF"/>
                          </a:solidFill>
                          <a:latin typeface="Meiryo UI" panose="020B0604030504040204" pitchFamily="50" charset="-128"/>
                          <a:ea typeface="Meiryo UI" panose="020B0604030504040204" pitchFamily="50" charset="-128"/>
                          <a:cs typeface="ＭＳ Ｐゴシック"/>
                        </a:rPr>
                        <a:t>用は</a:t>
                      </a:r>
                      <a:r>
                        <a:rPr sz="1000" b="1" spc="65" dirty="0" err="1" smtClean="0">
                          <a:solidFill>
                            <a:srgbClr val="0000FF"/>
                          </a:solidFill>
                          <a:latin typeface="Meiryo UI" panose="020B0604030504040204" pitchFamily="50" charset="-128"/>
                          <a:ea typeface="Meiryo UI" panose="020B0604030504040204" pitchFamily="50" charset="-128"/>
                          <a:cs typeface="ＭＳ Ｐゴシック"/>
                        </a:rPr>
                        <a:t>強</a:t>
                      </a:r>
                      <a:r>
                        <a:rPr sz="1000" b="1" spc="70" dirty="0" err="1" smtClean="0">
                          <a:solidFill>
                            <a:srgbClr val="0000FF"/>
                          </a:solidFill>
                          <a:latin typeface="Meiryo UI" panose="020B0604030504040204" pitchFamily="50" charset="-128"/>
                          <a:ea typeface="Meiryo UI" panose="020B0604030504040204" pitchFamily="50" charset="-128"/>
                          <a:cs typeface="ＭＳ Ｐゴシック"/>
                        </a:rPr>
                        <a:t>度</a:t>
                      </a:r>
                      <a:r>
                        <a:rPr lang="ja-JP" altLang="en-US" sz="1000" b="1" spc="70" dirty="0" smtClean="0">
                          <a:solidFill>
                            <a:srgbClr val="0000FF"/>
                          </a:solidFill>
                          <a:latin typeface="Meiryo UI" panose="020B0604030504040204" pitchFamily="50" charset="-128"/>
                          <a:ea typeface="Meiryo UI" panose="020B0604030504040204" pitchFamily="50" charset="-128"/>
                          <a:cs typeface="ＭＳ Ｐゴシック"/>
                        </a:rPr>
                        <a:t>　</a:t>
                      </a:r>
                      <a:endParaRPr lang="en-US" altLang="ja-JP" sz="1000" b="1" spc="70" dirty="0" smtClean="0">
                        <a:solidFill>
                          <a:srgbClr val="0000FF"/>
                        </a:solidFill>
                        <a:latin typeface="Meiryo UI" panose="020B0604030504040204" pitchFamily="50" charset="-128"/>
                        <a:ea typeface="Meiryo UI" panose="020B0604030504040204" pitchFamily="50" charset="-128"/>
                        <a:cs typeface="ＭＳ Ｐゴシック"/>
                      </a:endParaRPr>
                    </a:p>
                    <a:p>
                      <a:pPr marL="20955" marR="42545" indent="42545">
                        <a:lnSpc>
                          <a:spcPct val="101200"/>
                        </a:lnSpc>
                        <a:spcBef>
                          <a:spcPts val="5"/>
                        </a:spcBef>
                      </a:pPr>
                      <a:r>
                        <a:rPr lang="ja-JP" altLang="en-US" sz="1000" b="1" spc="70" dirty="0" smtClean="0">
                          <a:solidFill>
                            <a:srgbClr val="0000FF"/>
                          </a:solidFill>
                          <a:latin typeface="Meiryo UI" panose="020B0604030504040204" pitchFamily="50" charset="-128"/>
                          <a:ea typeface="Meiryo UI" panose="020B0604030504040204" pitchFamily="50" charset="-128"/>
                          <a:cs typeface="ＭＳ Ｐゴシック"/>
                        </a:rPr>
                        <a:t>　</a:t>
                      </a:r>
                      <a:r>
                        <a:rPr sz="1000" b="1" spc="70" dirty="0" err="1" smtClean="0">
                          <a:solidFill>
                            <a:srgbClr val="0000FF"/>
                          </a:solidFill>
                          <a:latin typeface="Meiryo UI" panose="020B0604030504040204" pitchFamily="50" charset="-128"/>
                          <a:ea typeface="Meiryo UI" panose="020B0604030504040204" pitchFamily="50" charset="-128"/>
                          <a:cs typeface="ＭＳ Ｐゴシック"/>
                        </a:rPr>
                        <a:t>が劣り</a:t>
                      </a:r>
                      <a:r>
                        <a:rPr sz="1000" spc="20" dirty="0" err="1">
                          <a:latin typeface="Meiryo UI" panose="020B0604030504040204" pitchFamily="50" charset="-128"/>
                          <a:ea typeface="Meiryo UI" panose="020B0604030504040204" pitchFamily="50" charset="-128"/>
                          <a:cs typeface="ＭＳ Ｐ明朝"/>
                        </a:rPr>
                        <a:t>、</a:t>
                      </a:r>
                      <a:r>
                        <a:rPr sz="1000" spc="30" dirty="0" err="1" smtClean="0">
                          <a:latin typeface="Meiryo UI" panose="020B0604030504040204" pitchFamily="50" charset="-128"/>
                          <a:ea typeface="Meiryo UI" panose="020B0604030504040204" pitchFamily="50" charset="-128"/>
                          <a:cs typeface="ＭＳ Ｐ明朝"/>
                        </a:rPr>
                        <a:t>ハ</a:t>
                      </a:r>
                      <a:r>
                        <a:rPr sz="1000" spc="15" dirty="0" err="1" smtClean="0">
                          <a:latin typeface="Meiryo UI" panose="020B0604030504040204" pitchFamily="50" charset="-128"/>
                          <a:ea typeface="Meiryo UI" panose="020B0604030504040204" pitchFamily="50" charset="-128"/>
                          <a:cs typeface="ＭＳ Ｐ明朝"/>
                        </a:rPr>
                        <a:t>ウ</a:t>
                      </a:r>
                      <a:r>
                        <a:rPr sz="1000" spc="-5" dirty="0" err="1" smtClean="0">
                          <a:latin typeface="Meiryo UI" panose="020B0604030504040204" pitchFamily="50" charset="-128"/>
                          <a:ea typeface="Meiryo UI" panose="020B0604030504040204" pitchFamily="50" charset="-128"/>
                          <a:cs typeface="ＭＳ Ｐ明朝"/>
                        </a:rPr>
                        <a:t>スが</a:t>
                      </a:r>
                      <a:r>
                        <a:rPr sz="1000" dirty="0" err="1" smtClean="0">
                          <a:latin typeface="Meiryo UI" panose="020B0604030504040204" pitchFamily="50" charset="-128"/>
                          <a:ea typeface="Meiryo UI" panose="020B0604030504040204" pitchFamily="50" charset="-128"/>
                          <a:cs typeface="ＭＳ Ｐ明朝"/>
                        </a:rPr>
                        <a:t>倒</a:t>
                      </a:r>
                      <a:r>
                        <a:rPr sz="1000" spc="5" dirty="0" err="1" smtClean="0">
                          <a:latin typeface="Meiryo UI" panose="020B0604030504040204" pitchFamily="50" charset="-128"/>
                          <a:ea typeface="Meiryo UI" panose="020B0604030504040204" pitchFamily="50" charset="-128"/>
                          <a:cs typeface="ＭＳ Ｐ明朝"/>
                        </a:rPr>
                        <a:t>壊</a:t>
                      </a:r>
                      <a:r>
                        <a:rPr sz="1000" dirty="0" err="1" smtClean="0">
                          <a:latin typeface="Meiryo UI" panose="020B0604030504040204" pitchFamily="50" charset="-128"/>
                          <a:ea typeface="Meiryo UI" panose="020B0604030504040204" pitchFamily="50" charset="-128"/>
                          <a:cs typeface="ＭＳ Ｐ明朝"/>
                        </a:rPr>
                        <a:t>す</a:t>
                      </a:r>
                      <a:r>
                        <a:rPr sz="1000" spc="20" dirty="0" err="1" smtClean="0">
                          <a:latin typeface="Meiryo UI" panose="020B0604030504040204" pitchFamily="50" charset="-128"/>
                          <a:ea typeface="Meiryo UI" panose="020B0604030504040204" pitchFamily="50" charset="-128"/>
                          <a:cs typeface="ＭＳ Ｐ明朝"/>
                        </a:rPr>
                        <a:t>る</a:t>
                      </a:r>
                      <a:r>
                        <a:rPr sz="1000" spc="5" dirty="0" err="1" smtClean="0">
                          <a:latin typeface="Meiryo UI" panose="020B0604030504040204" pitchFamily="50" charset="-128"/>
                          <a:ea typeface="Meiryo UI" panose="020B0604030504040204" pitchFamily="50" charset="-128"/>
                          <a:cs typeface="ＭＳ Ｐ明朝"/>
                        </a:rPr>
                        <a:t>危</a:t>
                      </a:r>
                      <a:r>
                        <a:rPr sz="1000" dirty="0" err="1" smtClean="0">
                          <a:latin typeface="Meiryo UI" panose="020B0604030504040204" pitchFamily="50" charset="-128"/>
                          <a:ea typeface="Meiryo UI" panose="020B0604030504040204" pitchFamily="50" charset="-128"/>
                          <a:cs typeface="ＭＳ Ｐ明朝"/>
                        </a:rPr>
                        <a:t>険が</a:t>
                      </a:r>
                      <a:r>
                        <a:rPr sz="1000" spc="20" dirty="0" err="1" smtClean="0">
                          <a:latin typeface="Meiryo UI" panose="020B0604030504040204" pitchFamily="50" charset="-128"/>
                          <a:ea typeface="Meiryo UI" panose="020B0604030504040204" pitchFamily="50" charset="-128"/>
                          <a:cs typeface="ＭＳ Ｐ明朝"/>
                        </a:rPr>
                        <a:t>高</a:t>
                      </a:r>
                      <a:r>
                        <a:rPr sz="1000" dirty="0" err="1" smtClean="0">
                          <a:latin typeface="Meiryo UI" panose="020B0604030504040204" pitchFamily="50" charset="-128"/>
                          <a:ea typeface="Meiryo UI" panose="020B0604030504040204" pitchFamily="50" charset="-128"/>
                          <a:cs typeface="ＭＳ Ｐ明朝"/>
                        </a:rPr>
                        <a:t>ま</a:t>
                      </a:r>
                      <a:r>
                        <a:rPr sz="1000" spc="30" dirty="0" err="1" smtClean="0">
                          <a:latin typeface="Meiryo UI" panose="020B0604030504040204" pitchFamily="50" charset="-128"/>
                          <a:ea typeface="Meiryo UI" panose="020B0604030504040204" pitchFamily="50" charset="-128"/>
                          <a:cs typeface="ＭＳ Ｐ明朝"/>
                        </a:rPr>
                        <a:t>る</a:t>
                      </a:r>
                      <a:r>
                        <a:rPr sz="1000" spc="45" dirty="0" err="1" smtClean="0">
                          <a:latin typeface="Meiryo UI" panose="020B0604030504040204" pitchFamily="50" charset="-128"/>
                          <a:ea typeface="Meiryo UI" panose="020B0604030504040204" pitchFamily="50" charset="-128"/>
                          <a:cs typeface="ＭＳ Ｐ明朝"/>
                        </a:rPr>
                        <a:t>た</a:t>
                      </a:r>
                      <a:r>
                        <a:rPr sz="1000" spc="5" dirty="0" err="1" smtClean="0">
                          <a:latin typeface="Meiryo UI" panose="020B0604030504040204" pitchFamily="50" charset="-128"/>
                          <a:ea typeface="Meiryo UI" panose="020B0604030504040204" pitchFamily="50" charset="-128"/>
                          <a:cs typeface="ＭＳ Ｐ明朝"/>
                        </a:rPr>
                        <a:t>め</a:t>
                      </a:r>
                      <a:r>
                        <a:rPr sz="1000" spc="15" dirty="0" err="1" smtClean="0">
                          <a:latin typeface="Meiryo UI" panose="020B0604030504040204" pitchFamily="50" charset="-128"/>
                          <a:ea typeface="Meiryo UI" panose="020B0604030504040204" pitchFamily="50" charset="-128"/>
                          <a:cs typeface="ＭＳ Ｐ明朝"/>
                        </a:rPr>
                        <a:t>使</a:t>
                      </a:r>
                      <a:r>
                        <a:rPr sz="1000" spc="20" dirty="0" err="1" smtClean="0">
                          <a:latin typeface="Meiryo UI" panose="020B0604030504040204" pitchFamily="50" charset="-128"/>
                          <a:ea typeface="Meiryo UI" panose="020B0604030504040204" pitchFamily="50" charset="-128"/>
                          <a:cs typeface="ＭＳ Ｐ明朝"/>
                        </a:rPr>
                        <a:t>用</a:t>
                      </a:r>
                      <a:r>
                        <a:rPr sz="1000" spc="-15" dirty="0" err="1" smtClean="0">
                          <a:latin typeface="Meiryo UI" panose="020B0604030504040204" pitchFamily="50" charset="-128"/>
                          <a:ea typeface="Meiryo UI" panose="020B0604030504040204" pitchFamily="50" charset="-128"/>
                          <a:cs typeface="ＭＳ Ｐ明朝"/>
                        </a:rPr>
                        <a:t>し</a:t>
                      </a:r>
                      <a:r>
                        <a:rPr sz="1000" spc="-20" dirty="0" err="1" smtClean="0">
                          <a:latin typeface="Meiryo UI" panose="020B0604030504040204" pitchFamily="50" charset="-128"/>
                          <a:ea typeface="Meiryo UI" panose="020B0604030504040204" pitchFamily="50" charset="-128"/>
                          <a:cs typeface="ＭＳ Ｐ明朝"/>
                        </a:rPr>
                        <a:t>な</a:t>
                      </a:r>
                      <a:endParaRPr lang="en-US" sz="1000" spc="-20" dirty="0" smtClean="0">
                        <a:latin typeface="Meiryo UI" panose="020B0604030504040204" pitchFamily="50" charset="-128"/>
                        <a:ea typeface="Meiryo UI" panose="020B0604030504040204" pitchFamily="50" charset="-128"/>
                        <a:cs typeface="ＭＳ Ｐ明朝"/>
                      </a:endParaRPr>
                    </a:p>
                    <a:p>
                      <a:pPr marL="20955" marR="42545" indent="42545">
                        <a:lnSpc>
                          <a:spcPct val="101200"/>
                        </a:lnSpc>
                        <a:spcBef>
                          <a:spcPts val="5"/>
                        </a:spcBef>
                      </a:pPr>
                      <a:r>
                        <a:rPr lang="ja-JP" altLang="en-US" sz="1000" spc="-20" dirty="0" smtClean="0">
                          <a:latin typeface="Meiryo UI" panose="020B0604030504040204" pitchFamily="50" charset="-128"/>
                          <a:ea typeface="Meiryo UI" panose="020B0604030504040204" pitchFamily="50" charset="-128"/>
                          <a:cs typeface="ＭＳ Ｐ明朝"/>
                        </a:rPr>
                        <a:t>　</a:t>
                      </a:r>
                      <a:r>
                        <a:rPr sz="1000" dirty="0" err="1" smtClean="0">
                          <a:latin typeface="Meiryo UI" panose="020B0604030504040204" pitchFamily="50" charset="-128"/>
                          <a:ea typeface="Meiryo UI" panose="020B0604030504040204" pitchFamily="50" charset="-128"/>
                          <a:cs typeface="ＭＳ Ｐ明朝"/>
                        </a:rPr>
                        <a:t>い</a:t>
                      </a:r>
                      <a:r>
                        <a:rPr sz="1000" spc="10" dirty="0" err="1" smtClean="0">
                          <a:latin typeface="Meiryo UI" panose="020B0604030504040204" pitchFamily="50" charset="-128"/>
                          <a:ea typeface="Meiryo UI" panose="020B0604030504040204" pitchFamily="50" charset="-128"/>
                          <a:cs typeface="ＭＳ Ｐ明朝"/>
                        </a:rPr>
                        <a:t>。</a:t>
                      </a:r>
                      <a:r>
                        <a:rPr sz="1000" dirty="0" err="1" smtClean="0">
                          <a:latin typeface="Meiryo UI" panose="020B0604030504040204" pitchFamily="50" charset="-128"/>
                          <a:ea typeface="Meiryo UI" panose="020B0604030504040204" pitchFamily="50" charset="-128"/>
                          <a:cs typeface="ＭＳ Ｐ明朝"/>
                        </a:rPr>
                        <a:t>ま</a:t>
                      </a:r>
                      <a:r>
                        <a:rPr sz="1000" spc="45" dirty="0" err="1" smtClean="0">
                          <a:latin typeface="Meiryo UI" panose="020B0604030504040204" pitchFamily="50" charset="-128"/>
                          <a:ea typeface="Meiryo UI" panose="020B0604030504040204" pitchFamily="50" charset="-128"/>
                          <a:cs typeface="ＭＳ Ｐ明朝"/>
                        </a:rPr>
                        <a:t>た</a:t>
                      </a:r>
                      <a:r>
                        <a:rPr sz="1000" spc="40" dirty="0" err="1">
                          <a:latin typeface="Meiryo UI" panose="020B0604030504040204" pitchFamily="50" charset="-128"/>
                          <a:ea typeface="Meiryo UI" panose="020B0604030504040204" pitchFamily="50" charset="-128"/>
                          <a:cs typeface="ＭＳ Ｐ明朝"/>
                        </a:rPr>
                        <a:t>、</a:t>
                      </a:r>
                      <a:r>
                        <a:rPr sz="1000" spc="20" dirty="0" err="1" smtClean="0">
                          <a:latin typeface="Meiryo UI" panose="020B0604030504040204" pitchFamily="50" charset="-128"/>
                          <a:ea typeface="Meiryo UI" panose="020B0604030504040204" pitchFamily="50" charset="-128"/>
                          <a:cs typeface="ＭＳ Ｐ明朝"/>
                        </a:rPr>
                        <a:t>錆</a:t>
                      </a:r>
                      <a:r>
                        <a:rPr sz="1000" spc="15" dirty="0" err="1" smtClean="0">
                          <a:latin typeface="Meiryo UI" panose="020B0604030504040204" pitchFamily="50" charset="-128"/>
                          <a:ea typeface="Meiryo UI" panose="020B0604030504040204" pitchFamily="50" charset="-128"/>
                          <a:cs typeface="ＭＳ Ｐ明朝"/>
                        </a:rPr>
                        <a:t>び</a:t>
                      </a:r>
                      <a:r>
                        <a:rPr sz="1000" spc="-15" dirty="0" err="1" smtClean="0">
                          <a:latin typeface="Meiryo UI" panose="020B0604030504040204" pitchFamily="50" charset="-128"/>
                          <a:ea typeface="Meiryo UI" panose="020B0604030504040204" pitchFamily="50" charset="-128"/>
                          <a:cs typeface="ＭＳ Ｐ明朝"/>
                        </a:rPr>
                        <a:t>て</a:t>
                      </a:r>
                      <a:r>
                        <a:rPr sz="1000" dirty="0" err="1" smtClean="0">
                          <a:latin typeface="Meiryo UI" panose="020B0604030504040204" pitchFamily="50" charset="-128"/>
                          <a:ea typeface="Meiryo UI" panose="020B0604030504040204" pitchFamily="50" charset="-128"/>
                          <a:cs typeface="ＭＳ Ｐ明朝"/>
                        </a:rPr>
                        <a:t>い</a:t>
                      </a:r>
                      <a:r>
                        <a:rPr sz="1000" spc="30" dirty="0" err="1" smtClean="0">
                          <a:latin typeface="Meiryo UI" panose="020B0604030504040204" pitchFamily="50" charset="-128"/>
                          <a:ea typeface="Meiryo UI" panose="020B0604030504040204" pitchFamily="50" charset="-128"/>
                          <a:cs typeface="ＭＳ Ｐ明朝"/>
                        </a:rPr>
                        <a:t>る</a:t>
                      </a:r>
                      <a:r>
                        <a:rPr sz="1000" spc="5" dirty="0" err="1" smtClean="0">
                          <a:latin typeface="Meiryo UI" panose="020B0604030504040204" pitchFamily="50" charset="-128"/>
                          <a:ea typeface="Meiryo UI" panose="020B0604030504040204" pitchFamily="50" charset="-128"/>
                          <a:cs typeface="ＭＳ Ｐ明朝"/>
                        </a:rPr>
                        <a:t>ものも</a:t>
                      </a:r>
                      <a:r>
                        <a:rPr sz="1000" spc="20" dirty="0" err="1" smtClean="0">
                          <a:latin typeface="Meiryo UI" panose="020B0604030504040204" pitchFamily="50" charset="-128"/>
                          <a:ea typeface="Meiryo UI" panose="020B0604030504040204" pitchFamily="50" charset="-128"/>
                          <a:cs typeface="ＭＳ Ｐ明朝"/>
                        </a:rPr>
                        <a:t>強</a:t>
                      </a:r>
                      <a:r>
                        <a:rPr sz="1000" spc="15" dirty="0" err="1" smtClean="0">
                          <a:latin typeface="Meiryo UI" panose="020B0604030504040204" pitchFamily="50" charset="-128"/>
                          <a:ea typeface="Meiryo UI" panose="020B0604030504040204" pitchFamily="50" charset="-128"/>
                          <a:cs typeface="ＭＳ Ｐ明朝"/>
                        </a:rPr>
                        <a:t>度</a:t>
                      </a:r>
                      <a:r>
                        <a:rPr sz="1000" spc="10" dirty="0" err="1" smtClean="0">
                          <a:latin typeface="Meiryo UI" panose="020B0604030504040204" pitchFamily="50" charset="-128"/>
                          <a:ea typeface="Meiryo UI" panose="020B0604030504040204" pitchFamily="50" charset="-128"/>
                          <a:cs typeface="ＭＳ Ｐ明朝"/>
                        </a:rPr>
                        <a:t>が</a:t>
                      </a:r>
                      <a:r>
                        <a:rPr sz="1000" spc="15" dirty="0" err="1" smtClean="0">
                          <a:latin typeface="Meiryo UI" panose="020B0604030504040204" pitchFamily="50" charset="-128"/>
                          <a:ea typeface="Meiryo UI" panose="020B0604030504040204" pitchFamily="50" charset="-128"/>
                          <a:cs typeface="ＭＳ Ｐ明朝"/>
                        </a:rPr>
                        <a:t>低</a:t>
                      </a:r>
                      <a:r>
                        <a:rPr sz="1000" spc="20" dirty="0" err="1" smtClean="0">
                          <a:latin typeface="Meiryo UI" panose="020B0604030504040204" pitchFamily="50" charset="-128"/>
                          <a:ea typeface="Meiryo UI" panose="020B0604030504040204" pitchFamily="50" charset="-128"/>
                          <a:cs typeface="ＭＳ Ｐ明朝"/>
                        </a:rPr>
                        <a:t>下</a:t>
                      </a:r>
                      <a:r>
                        <a:rPr lang="ja-JP" altLang="en-US" sz="1000" spc="20" dirty="0" smtClean="0">
                          <a:latin typeface="Meiryo UI" panose="020B0604030504040204" pitchFamily="50" charset="-128"/>
                          <a:ea typeface="Meiryo UI" panose="020B0604030504040204" pitchFamily="50" charset="-128"/>
                          <a:cs typeface="ＭＳ Ｐ明朝"/>
                        </a:rPr>
                        <a:t>する</a:t>
                      </a:r>
                      <a:r>
                        <a:rPr sz="1000" spc="15" dirty="0" smtClean="0">
                          <a:latin typeface="Meiryo UI" panose="020B0604030504040204" pitchFamily="50" charset="-128"/>
                          <a:ea typeface="Meiryo UI" panose="020B0604030504040204" pitchFamily="50" charset="-128"/>
                          <a:cs typeface="ＭＳ Ｐ明朝"/>
                        </a:rPr>
                        <a:t>。</a:t>
                      </a:r>
                      <a:endParaRPr sz="1000" dirty="0">
                        <a:latin typeface="Meiryo UI" panose="020B0604030504040204" pitchFamily="50" charset="-128"/>
                        <a:ea typeface="Meiryo UI" panose="020B0604030504040204" pitchFamily="50" charset="-128"/>
                        <a:cs typeface="ＭＳ Ｐ明朝"/>
                      </a:endParaRPr>
                    </a:p>
                  </a:txBody>
                  <a:tcPr marL="0" marR="0" marT="0" marB="0">
                    <a:lnL w="12700">
                      <a:solidFill>
                        <a:srgbClr val="000000"/>
                      </a:solidFill>
                      <a:prstDash val="solid"/>
                    </a:lnL>
                    <a:lnR w="19050">
                      <a:solidFill>
                        <a:srgbClr val="000000"/>
                      </a:solidFill>
                      <a:prstDash val="solid"/>
                    </a:lnR>
                    <a:lnT w="9525">
                      <a:solidFill>
                        <a:srgbClr val="000000"/>
                      </a:solidFill>
                      <a:prstDash val="solid"/>
                    </a:lnT>
                    <a:lnB w="19050">
                      <a:solidFill>
                        <a:srgbClr val="000000"/>
                      </a:solidFill>
                      <a:prstDash val="solid"/>
                    </a:lnB>
                    <a:solidFill>
                      <a:schemeClr val="bg1"/>
                    </a:solidFill>
                  </a:tcPr>
                </a:tc>
                <a:extLst>
                  <a:ext uri="{0D108BD9-81ED-4DB2-BD59-A6C34878D82A}">
                    <a16:rowId xmlns:a16="http://schemas.microsoft.com/office/drawing/2014/main" val="10010"/>
                  </a:ext>
                </a:extLst>
              </a:tr>
            </a:tbl>
          </a:graphicData>
        </a:graphic>
      </p:graphicFrame>
      <p:pic>
        <p:nvPicPr>
          <p:cNvPr id="15" name="図 1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7752" y="9285685"/>
            <a:ext cx="1011093" cy="337753"/>
          </a:xfrm>
          <a:prstGeom prst="rect">
            <a:avLst/>
          </a:prstGeom>
        </p:spPr>
      </p:pic>
    </p:spTree>
    <p:extLst>
      <p:ext uri="{BB962C8B-B14F-4D97-AF65-F5344CB8AC3E}">
        <p14:creationId xmlns:p14="http://schemas.microsoft.com/office/powerpoint/2010/main" val="31381719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D28C471AB36C9841A40D997BE0086252" ma:contentTypeVersion="0" ma:contentTypeDescription="新しいドキュメントを作成します。" ma:contentTypeScope="" ma:versionID="d70fafc7567aca35999c29f02cbed82a">
  <xsd:schema xmlns:xsd="http://www.w3.org/2001/XMLSchema" xmlns:xs="http://www.w3.org/2001/XMLSchema" xmlns:p="http://schemas.microsoft.com/office/2006/metadata/properties" targetNamespace="http://schemas.microsoft.com/office/2006/metadata/properties" ma:root="true" ma:fieldsID="8c216975fa0084bb3f54c3fd858a610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D5C8FC4-08DE-43A0-A551-D8AB4C43BCBD}">
  <ds:schemaRefs>
    <ds:schemaRef ds:uri="http://purl.org/dc/terms/"/>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http://www.w3.org/XML/1998/namespace"/>
    <ds:schemaRef ds:uri="http://purl.org/dc/dcmitype/"/>
    <ds:schemaRef ds:uri="http://schemas.microsoft.com/office/infopath/2007/PartnerControls"/>
  </ds:schemaRefs>
</ds:datastoreItem>
</file>

<file path=customXml/itemProps2.xml><?xml version="1.0" encoding="utf-8"?>
<ds:datastoreItem xmlns:ds="http://schemas.openxmlformats.org/officeDocument/2006/customXml" ds:itemID="{78CB572F-F307-473D-AC3F-0A2FF752134C}">
  <ds:schemaRefs>
    <ds:schemaRef ds:uri="http://schemas.microsoft.com/sharepoint/v3/contenttype/forms"/>
  </ds:schemaRefs>
</ds:datastoreItem>
</file>

<file path=customXml/itemProps3.xml><?xml version="1.0" encoding="utf-8"?>
<ds:datastoreItem xmlns:ds="http://schemas.openxmlformats.org/officeDocument/2006/customXml" ds:itemID="{6E085C8F-A584-455F-ADD5-6D0904DA68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2004</TotalTime>
  <Words>1409</Words>
  <Application>Microsoft Office PowerPoint</Application>
  <PresentationFormat>A4 210 x 297 mm</PresentationFormat>
  <Paragraphs>216</Paragraphs>
  <Slides>4</Slides>
  <Notes>0</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4</vt:i4>
      </vt:variant>
    </vt:vector>
  </HeadingPairs>
  <TitlesOfParts>
    <vt:vector size="16" baseType="lpstr">
      <vt:lpstr>HG丸ｺﾞｼｯｸM-PRO</vt:lpstr>
      <vt:lpstr>Meiryo UI</vt:lpstr>
      <vt:lpstr>ＭＳ Ｐゴシック</vt:lpstr>
      <vt:lpstr>ＭＳ Ｐ明朝</vt:lpstr>
      <vt:lpstr>ＭＳ ゴシック</vt:lpstr>
      <vt:lpstr>游ゴシック</vt:lpstr>
      <vt:lpstr>游ゴシック Light</vt:lpstr>
      <vt:lpstr>Arial</vt:lpstr>
      <vt:lpstr>Calibri</vt:lpstr>
      <vt:lpstr>Calibri Light</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根来　実</dc:creator>
  <cp:lastModifiedBy>辻田　典子</cp:lastModifiedBy>
  <cp:revision>101</cp:revision>
  <cp:lastPrinted>2020-02-12T01:53:54Z</cp:lastPrinted>
  <dcterms:created xsi:type="dcterms:W3CDTF">2020-01-27T07:46:27Z</dcterms:created>
  <dcterms:modified xsi:type="dcterms:W3CDTF">2020-08-17T07:55:42Z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0x010100D28C471AB36C9841A40D997BE0086252</vt:lpwstr>
  </property>
</Properties>
</file>