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52" y="25700"/>
            <a:ext cx="9116456" cy="678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48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51840"/>
            <a:ext cx="8964488" cy="676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4185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2018-03-20T11:51:42Z</dcterms:created>
  <dcterms:modified xsi:type="dcterms:W3CDTF">2018-03-20T11:52:52Z</dcterms:modified>
</cp:coreProperties>
</file>