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事業の導入事例㊻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840535"/>
              </p:ext>
            </p:extLst>
          </p:nvPr>
        </p:nvGraphicFramePr>
        <p:xfrm>
          <a:off x="139910" y="553606"/>
          <a:ext cx="8884299" cy="6128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51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立東淀川高等学校外</a:t>
                      </a: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65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東芝エレベータ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株式会社関西支社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ＮＴＴ・ＴＣリース株式会社関西支店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51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　令和８年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1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76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　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96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.2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276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府立高等学校、支援学校、工科高校など　計</a:t>
                      </a: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34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校</a:t>
                      </a:r>
                      <a:endParaRPr kumimoji="1" lang="ja-JP" altLang="en-US" dirty="0"/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62873"/>
                  </a:ext>
                </a:extLst>
              </a:tr>
              <a:tr h="202455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（吹田高校）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延べ面積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学校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吹田市原町４丁目</a:t>
                      </a:r>
                      <a:r>
                        <a:rPr lang="en-US" altLang="zh-CN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zh-CN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</a:t>
                      </a:r>
                      <a:r>
                        <a:rPr lang="en-US" altLang="zh-CN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zh-CN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</a:t>
                      </a:r>
                      <a:endParaRPr lang="en-US" altLang="zh-CN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1958</a:t>
                      </a:r>
                      <a:r>
                        <a:rPr lang="zh-TW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年（本館）</a:t>
                      </a:r>
                      <a:r>
                        <a:rPr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</a:t>
                      </a:r>
                      <a:endParaRPr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zh-TW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RC</a:t>
                      </a:r>
                      <a:r>
                        <a:rPr lang="zh-TW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造／地上３階　他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13,740 </a:t>
                      </a:r>
                      <a:r>
                        <a:rPr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　（敷地内合計）</a:t>
                      </a:r>
                      <a:endParaRPr lang="en-US" altLang="zh-TW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事業の導入事例㊻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【493,753】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【568,566】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【74,813】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【74,726】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【87】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6D1DF54-1977-4217-B2A2-32B4CD25C6A7}"/>
              </a:ext>
            </a:extLst>
          </p:cNvPr>
          <p:cNvGrpSpPr/>
          <p:nvPr/>
        </p:nvGrpSpPr>
        <p:grpSpPr>
          <a:xfrm>
            <a:off x="5086552" y="5627384"/>
            <a:ext cx="2499041" cy="150423"/>
            <a:chOff x="0" y="0"/>
            <a:chExt cx="6800850" cy="411484"/>
          </a:xfrm>
        </p:grpSpPr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2089D8CF-5BED-4EA1-BC42-6E8B71499717}"/>
                </a:ext>
              </a:extLst>
            </p:cNvPr>
            <p:cNvSpPr/>
            <p:nvPr/>
          </p:nvSpPr>
          <p:spPr>
            <a:xfrm>
              <a:off x="67310" y="0"/>
              <a:ext cx="669798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BEAEF5B7-F5EA-4375-A180-9C1A97C4C4FA}"/>
                </a:ext>
              </a:extLst>
            </p:cNvPr>
            <p:cNvSpPr/>
            <p:nvPr/>
          </p:nvSpPr>
          <p:spPr>
            <a:xfrm>
              <a:off x="44450" y="144780"/>
              <a:ext cx="669798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E4788460-9099-4BAD-AD69-26FBE97AA5AE}"/>
                </a:ext>
              </a:extLst>
            </p:cNvPr>
            <p:cNvSpPr/>
            <p:nvPr/>
          </p:nvSpPr>
          <p:spPr>
            <a:xfrm>
              <a:off x="0" y="76200"/>
              <a:ext cx="680085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620FCF5-E3E2-4E32-9329-BC366ABED391}"/>
              </a:ext>
            </a:extLst>
          </p:cNvPr>
          <p:cNvGrpSpPr/>
          <p:nvPr/>
        </p:nvGrpSpPr>
        <p:grpSpPr>
          <a:xfrm>
            <a:off x="1362038" y="5654841"/>
            <a:ext cx="2499041" cy="150423"/>
            <a:chOff x="0" y="0"/>
            <a:chExt cx="6800850" cy="411484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5E7F474-D940-48A0-A57B-C5E76F6F9BE3}"/>
                </a:ext>
              </a:extLst>
            </p:cNvPr>
            <p:cNvSpPr/>
            <p:nvPr/>
          </p:nvSpPr>
          <p:spPr>
            <a:xfrm>
              <a:off x="67310" y="0"/>
              <a:ext cx="669798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6E54DBE3-3D61-45C3-97AF-A33CE1244864}"/>
                </a:ext>
              </a:extLst>
            </p:cNvPr>
            <p:cNvSpPr/>
            <p:nvPr/>
          </p:nvSpPr>
          <p:spPr>
            <a:xfrm>
              <a:off x="44450" y="144780"/>
              <a:ext cx="669798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6B6F5505-AB3D-494B-9822-D7467127A07E}"/>
                </a:ext>
              </a:extLst>
            </p:cNvPr>
            <p:cNvSpPr/>
            <p:nvPr/>
          </p:nvSpPr>
          <p:spPr>
            <a:xfrm>
              <a:off x="0" y="76200"/>
              <a:ext cx="6800850" cy="266704"/>
            </a:xfrm>
            <a:custGeom>
              <a:avLst/>
              <a:gdLst>
                <a:gd name="connsiteX0" fmla="*/ 0 w 6675120"/>
                <a:gd name="connsiteY0" fmla="*/ 251460 h 266704"/>
                <a:gd name="connsiteX1" fmla="*/ 662940 w 6675120"/>
                <a:gd name="connsiteY1" fmla="*/ 0 h 266704"/>
                <a:gd name="connsiteX2" fmla="*/ 1341120 w 6675120"/>
                <a:gd name="connsiteY2" fmla="*/ 251460 h 266704"/>
                <a:gd name="connsiteX3" fmla="*/ 2011680 w 6675120"/>
                <a:gd name="connsiteY3" fmla="*/ 30480 h 266704"/>
                <a:gd name="connsiteX4" fmla="*/ 2651760 w 6675120"/>
                <a:gd name="connsiteY4" fmla="*/ 236220 h 266704"/>
                <a:gd name="connsiteX5" fmla="*/ 3345180 w 6675120"/>
                <a:gd name="connsiteY5" fmla="*/ 15240 h 266704"/>
                <a:gd name="connsiteX6" fmla="*/ 4030980 w 6675120"/>
                <a:gd name="connsiteY6" fmla="*/ 266700 h 266704"/>
                <a:gd name="connsiteX7" fmla="*/ 4602480 w 6675120"/>
                <a:gd name="connsiteY7" fmla="*/ 22860 h 266704"/>
                <a:gd name="connsiteX8" fmla="*/ 5349240 w 6675120"/>
                <a:gd name="connsiteY8" fmla="*/ 259080 h 266704"/>
                <a:gd name="connsiteX9" fmla="*/ 6027420 w 6675120"/>
                <a:gd name="connsiteY9" fmla="*/ 45720 h 266704"/>
                <a:gd name="connsiteX10" fmla="*/ 6675120 w 6675120"/>
                <a:gd name="connsiteY10" fmla="*/ 266700 h 26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75120" h="266704">
                  <a:moveTo>
                    <a:pt x="0" y="251460"/>
                  </a:moveTo>
                  <a:cubicBezTo>
                    <a:pt x="219710" y="125730"/>
                    <a:pt x="439420" y="0"/>
                    <a:pt x="662940" y="0"/>
                  </a:cubicBezTo>
                  <a:cubicBezTo>
                    <a:pt x="886460" y="0"/>
                    <a:pt x="1116330" y="246380"/>
                    <a:pt x="1341120" y="251460"/>
                  </a:cubicBezTo>
                  <a:cubicBezTo>
                    <a:pt x="1565910" y="256540"/>
                    <a:pt x="1793240" y="33020"/>
                    <a:pt x="2011680" y="30480"/>
                  </a:cubicBezTo>
                  <a:cubicBezTo>
                    <a:pt x="2230120" y="27940"/>
                    <a:pt x="2429510" y="238760"/>
                    <a:pt x="2651760" y="236220"/>
                  </a:cubicBezTo>
                  <a:cubicBezTo>
                    <a:pt x="2874010" y="233680"/>
                    <a:pt x="3115310" y="10160"/>
                    <a:pt x="3345180" y="15240"/>
                  </a:cubicBezTo>
                  <a:cubicBezTo>
                    <a:pt x="3575050" y="20320"/>
                    <a:pt x="3821430" y="265430"/>
                    <a:pt x="4030980" y="266700"/>
                  </a:cubicBezTo>
                  <a:cubicBezTo>
                    <a:pt x="4240530" y="267970"/>
                    <a:pt x="4382770" y="24130"/>
                    <a:pt x="4602480" y="22860"/>
                  </a:cubicBezTo>
                  <a:cubicBezTo>
                    <a:pt x="4822190" y="21590"/>
                    <a:pt x="5111750" y="255270"/>
                    <a:pt x="5349240" y="259080"/>
                  </a:cubicBezTo>
                  <a:cubicBezTo>
                    <a:pt x="5586730" y="262890"/>
                    <a:pt x="5806440" y="44450"/>
                    <a:pt x="6027420" y="45720"/>
                  </a:cubicBezTo>
                  <a:cubicBezTo>
                    <a:pt x="6248400" y="46990"/>
                    <a:pt x="6675120" y="266700"/>
                    <a:pt x="6675120" y="266700"/>
                  </a:cubicBezTo>
                </a:path>
              </a:pathLst>
            </a:cu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画面に合わせる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2025-07-24T06:58:59Z</dcterms:modified>
</cp:coreProperties>
</file>