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6" r:id="rId3"/>
  </p:sldIdLst>
  <p:sldSz cx="9144000" cy="6858000" type="screen4x3"/>
  <p:notesSz cx="10234613" cy="71040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3B39E-3DB5-41B4-A7ED-D976BBD4A3B7}" v="7" dt="2020-09-04T06:01:18.155"/>
    <p1510:client id="{9B3680E6-007A-4D16-0E94-CDFCE931ADB6}" v="774" dt="2020-09-04T04:47:02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4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CA8EDA2-EFEC-44DC-9FF1-CB716EE61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836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03E7CA-AA94-4A50-9672-C92370995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6508" y="0"/>
            <a:ext cx="4436470" cy="35619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B1DB60A2-1183-4DD6-97FD-6E7E6769E2D2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10C8A6-1AA2-4AF2-A281-441E15684B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7866"/>
            <a:ext cx="4434836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939A46-74FA-4891-96D3-1ABB3E8ABB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6508" y="6747866"/>
            <a:ext cx="4436470" cy="35619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B49DB288-5FE5-4A42-BCE1-825B5741F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685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548" y="1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0D60012F-0DCA-40D3-ADC1-8839F092732E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941" y="3418710"/>
            <a:ext cx="8186735" cy="279691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548" y="6747782"/>
            <a:ext cx="4434680" cy="356281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67B94BC5-03C6-458C-8EAB-38D5F8377E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717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2024/8/19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事業の導入事例㊸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795369"/>
              </p:ext>
            </p:extLst>
          </p:nvPr>
        </p:nvGraphicFramePr>
        <p:xfrm>
          <a:off x="139910" y="553605"/>
          <a:ext cx="8884299" cy="5887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 indent="0"/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立北大阪高等職業技術専門校外１件</a:t>
                      </a:r>
                      <a:r>
                        <a:rPr kumimoji="1" lang="zh-TW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東芝エレベータ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株式会社関西支社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みずほ東芝リース株式会社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サービス期間は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シェアード・セイビングス契約（民間資金活用型）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 照明の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化　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.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R="0"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14.4</a:t>
                      </a:r>
                      <a:r>
                        <a:rPr kumimoji="1"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北大阪高等職業技術専門校、南大阪高等職業技術専門校</a:t>
                      </a:r>
                      <a:endParaRPr kumimoji="1" lang="en-US" altLang="ja-JP" sz="1800" b="0" baseline="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R="0"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694346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施設概要</a:t>
                      </a:r>
                      <a:b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</a:b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（北大阪）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延床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面積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構造・階数</a:t>
                      </a:r>
                      <a:endParaRPr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itchFamily="50" charset="-128"/>
                        </a:rPr>
                        <a:t>学校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枚方市津田山手二丁目</a:t>
                      </a: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　</a:t>
                      </a:r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2013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ts val="2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10,400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m</a:t>
                      </a:r>
                      <a:r>
                        <a:rPr lang="ja-JP" altLang="en-US" baseline="300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pPr lvl="0" algn="l">
                        <a:lnSpc>
                          <a:spcPts val="2500"/>
                        </a:lnSpc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: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北棟 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RC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造／地上４階、 南棟 </a:t>
                      </a: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造／地上３階</a:t>
                      </a:r>
                      <a:endParaRPr kumimoji="1" lang="en-US" altLang="ja-JP" sz="1800" kern="1200" noProof="0" dirty="0">
                        <a:solidFill>
                          <a:schemeClr val="tx1"/>
                        </a:solidFill>
                        <a:latin typeface="Meiryo UI"/>
                        <a:ea typeface="Meiryo UI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事業の導入事例㊸</a:t>
            </a:r>
            <a:endParaRPr lang="en-US" altLang="ja-JP" sz="2400" b="1" dirty="0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  <a:p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33179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2007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25,725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06884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31,368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17264" y="586597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20073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5,643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327957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5,579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327957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>
                <a:latin typeface="Meiryo UI"/>
                <a:ea typeface="Meiryo UI"/>
                <a:cs typeface="Meiryo UI" panose="020B0604030504040204" pitchFamily="50" charset="-128"/>
              </a:rPr>
              <a:t>64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81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画面に合わせる (4:3)</PresentationFormat>
  <Paragraphs>57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2023-02-02T06:22:47Z</dcterms:created>
  <dcterms:modified xsi:type="dcterms:W3CDTF">2024-08-19T01:52:48Z</dcterms:modified>
</cp:coreProperties>
</file>