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1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事業の導入事例㊷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939029"/>
              </p:ext>
            </p:extLst>
          </p:nvPr>
        </p:nvGraphicFramePr>
        <p:xfrm>
          <a:off x="139910" y="553605"/>
          <a:ext cx="8884299" cy="5887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なにわ府税事務所外３件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東芝エレベータ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株式会社関西支社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みずほ東芝リース株式会社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　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.02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なにわ北府税事務所、泉北府税事務所、中河内府税事務所、夕陽丘庁舎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9434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b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（なにわ北）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構造・階数</a:t>
                      </a:r>
                      <a:endParaRPr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事務所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大阪市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北区西天満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丁目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番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号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　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1971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3,145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m</a:t>
                      </a:r>
                      <a:r>
                        <a:rPr lang="ja-JP" altLang="en-US" baseline="300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地上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6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 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地下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endParaRPr kumimoji="1"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endParaRPr kumimoji="1" lang="ja-JP" altLang="en-US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事業の導入事例㊷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20,664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23,947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3,283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3,228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55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画面に合わせる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2024-04-23T06:47:26Z</dcterms:modified>
</cp:coreProperties>
</file>