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6" r:id="rId3"/>
  </p:sldIdLst>
  <p:sldSz cx="9144000" cy="6858000" type="screen4x3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CA8EDA2-EFEC-44DC-9FF1-CB716EE61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36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03E7CA-AA94-4A50-9672-C92370995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6508" y="0"/>
            <a:ext cx="4436470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B1DB60A2-1183-4DD6-97FD-6E7E6769E2D2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10C8A6-1AA2-4AF2-A281-441E15684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866"/>
            <a:ext cx="4434836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939A46-74FA-4891-96D3-1ABB3E8ABB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6508" y="6747866"/>
            <a:ext cx="4436470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B49DB288-5FE5-4A42-BCE1-825B5741F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6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48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0D60012F-0DCA-40D3-ADC1-8839F092732E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418710"/>
            <a:ext cx="8186735" cy="279691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48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67B94BC5-03C6-458C-8EAB-38D5F8377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717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事業の導入事例㊵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42280"/>
              </p:ext>
            </p:extLst>
          </p:nvPr>
        </p:nvGraphicFramePr>
        <p:xfrm>
          <a:off x="139910" y="553605"/>
          <a:ext cx="8884299" cy="593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警察本部本庁舎</a:t>
                      </a:r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日本電技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株式会社、三井住友ファイナンス＆リース株式会社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シェアード・セイビングス契約（民間資金活用型）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                          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駐車場給排気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ファンの運用改善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・ 給湯システムの効率化                </a:t>
                      </a:r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冷却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水二次ポンプの制御改善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空調機の変風量、節電運転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制御　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節水器具導入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・ パッケージ空調機の制御改善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altLang="en-US" sz="1800" baseline="0" dirty="0" err="1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87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.69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構造・階数</a:t>
                      </a:r>
                      <a:endParaRPr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警察施設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大阪市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中央区大手前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3-1-11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　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期棟 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2002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 2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期棟 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2007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118</a:t>
                      </a:r>
                      <a:r>
                        <a:rPr lang="ja-JP" altLang="en-US" dirty="0" err="1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</a:t>
                      </a:r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m</a:t>
                      </a:r>
                      <a:r>
                        <a:rPr lang="ja-JP" altLang="en-US" baseline="300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, 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一部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地上</a:t>
                      </a: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10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 </a:t>
                      </a:r>
                      <a:r>
                        <a:rPr kumimoji="1" lang="zh-TW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地下</a:t>
                      </a:r>
                      <a:r>
                        <a:rPr kumimoji="1" lang="en-US" altLang="zh-TW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zh-TW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</a:t>
                      </a:r>
                      <a:endParaRPr kumimoji="1" lang="en-US" altLang="ja-JP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endParaRPr kumimoji="1" lang="ja-JP" altLang="en-US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事業の導入事例㊵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322,710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372,734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50,024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43,679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6,345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81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画面に合わせる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2023-02-02T06:22:47Z</dcterms:created>
  <dcterms:modified xsi:type="dcterms:W3CDTF">2023-08-17T08:29:18Z</dcterms:modified>
</cp:coreProperties>
</file>