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0C059-F1FB-44D0-7239-B20B64E1B611}" v="59" dt="2020-09-07T01:25:49.691"/>
    <p1510:client id="{326F41BF-937D-40F1-F4E7-7EB6102BB5A9}" v="84" dt="2020-09-07T00:34:24.856"/>
    <p1510:client id="{9B3680E6-007A-4D16-0E94-CDFCE931ADB6}" v="774" dt="2020-09-04T04:47:02.498"/>
    <p1510:client id="{BDAD89B8-4FD1-403A-04FE-D7D6BF71494B}" v="556" dt="2020-09-04T08:13:07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事業の導入事例㊲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83805"/>
              </p:ext>
            </p:extLst>
          </p:nvPr>
        </p:nvGraphicFramePr>
        <p:xfrm>
          <a:off x="139910" y="553605"/>
          <a:ext cx="8884298" cy="600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4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3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ja-JP" altLang="en-US" sz="1800" b="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lang="ja-JP" altLang="en-US" sz="1800" b="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営山田池公園外7件</a:t>
                      </a:r>
                      <a:r>
                        <a:rPr kumimoji="1" lang="zh-TW" altLang="en-US" sz="1800" b="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東芝エレベーター</a:t>
                      </a:r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株式会社、</a:t>
                      </a:r>
                      <a:r>
                        <a:rPr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みずほ東芝リース</a:t>
                      </a:r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照明設備（公園灯・施設照明）の 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 </a:t>
                      </a:r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</a:t>
                      </a:r>
                      <a:endParaRPr lang="ja-JP" altLang="en-US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23.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21.8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lvl="0" algn="dist">
                        <a:buNone/>
                      </a:pP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altLang="ja-JP" sz="1800" baseline="0" dirty="0" err="1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山田池公園、深北緑地、寝屋川公園、せんなん里海公園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、</a:t>
                      </a:r>
                    </a:p>
                    <a:p>
                      <a:pPr lvl="0">
                        <a:buNone/>
                      </a:pPr>
                      <a:r>
                        <a:rPr lang="en-US" altLang="ja-JP" sz="1800" baseline="0" dirty="0" err="1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二色の浜公園、箕面公園、住吉公園、住之江公園</a:t>
                      </a:r>
                      <a:endParaRPr kumimoji="1" lang="en-US" altLang="ja-JP" sz="1800" baseline="0" dirty="0" err="1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446790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</a:p>
                    <a:p>
                      <a:pPr lvl="0" algn="dist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（山田池公園）</a:t>
                      </a:r>
                      <a:endParaRPr lang="ja-JP" altLang="en-US" sz="12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敷地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施設概要</a:t>
                      </a:r>
                      <a:endParaRPr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公園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枚方市山田池公園</a:t>
                      </a:r>
                      <a:r>
                        <a:rPr lang="en-US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1-1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73.7 ha</a:t>
                      </a:r>
                      <a:endParaRPr lang="ja-JP" altLang="en-US" baseline="300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水生花園、実りの里、バーベキュー広場、</a:t>
                      </a:r>
                      <a:endParaRPr lang="en-US" altLang="ja-JP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lvl="0" algn="l">
                        <a:buNone/>
                      </a:pPr>
                      <a:r>
                        <a:rPr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  パークセンター 等</a:t>
                      </a:r>
                      <a:endParaRPr lang="en-US" altLang="ja-JP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8531" y="4509120"/>
            <a:ext cx="2170879" cy="144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</a:t>
            </a:r>
            <a:r>
              <a:rPr lang="ja-JP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㊲</a:t>
            </a:r>
            <a:endParaRPr lang="ja-JP" altLang="en-US" sz="2400" b="1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smtClean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smtClean="0">
                <a:latin typeface="Meiryo UI"/>
                <a:ea typeface="Meiryo UI"/>
                <a:cs typeface="Meiryo UI" panose="020B0604030504040204" pitchFamily="50" charset="-128"/>
              </a:rPr>
              <a:t>84</a:t>
            </a:r>
            <a:r>
              <a:rPr lang="en-US" altLang="ja-JP" sz="1400" b="1" smtClean="0">
                <a:latin typeface="Meiryo UI"/>
                <a:ea typeface="Meiryo UI"/>
                <a:cs typeface="Meiryo UI" panose="020B0604030504040204" pitchFamily="50" charset="-128"/>
              </a:rPr>
              <a:t>,198</a:t>
            </a:r>
            <a:r>
              <a:rPr lang="en-US" altLang="ja-JP" sz="1600" b="1" smtClean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latin typeface="Meiryo UI"/>
                <a:ea typeface="Meiryo UI"/>
                <a:cs typeface="Meiryo UI" panose="020B0604030504040204" pitchFamily="50" charset="-128"/>
              </a:rPr>
              <a:t>94</a:t>
            </a:r>
            <a:r>
              <a:rPr lang="en-US" altLang="ja-JP" sz="1400" b="1" dirty="0" smtClean="0">
                <a:latin typeface="Meiryo UI"/>
                <a:ea typeface="Meiryo UI"/>
                <a:cs typeface="Meiryo UI" panose="020B0604030504040204" pitchFamily="50" charset="-128"/>
              </a:rPr>
              <a:t>,885</a:t>
            </a:r>
            <a:r>
              <a:rPr lang="en-US" altLang="ja-JP" sz="800" b="1" dirty="0" smtClean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10,687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sz="1400" b="1">
                <a:latin typeface="Meiryo UI"/>
                <a:ea typeface="Meiryo UI"/>
                <a:cs typeface="Meiryo UI" panose="020B0604030504040204" pitchFamily="50" charset="-128"/>
              </a:rPr>
              <a:t>10,670</a:t>
            </a:r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>
                <a:latin typeface="Meiryo UI"/>
                <a:ea typeface="Meiryo UI"/>
                <a:cs typeface="Meiryo UI" panose="020B0604030504040204" pitchFamily="50" charset="-128"/>
              </a:rPr>
              <a:t>17</a:t>
            </a:r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363</cp:revision>
  <dcterms:created xsi:type="dcterms:W3CDTF">2017-09-22T06:21:05Z</dcterms:created>
  <dcterms:modified xsi:type="dcterms:W3CDTF">2021-04-12T02:50:13Z</dcterms:modified>
</cp:coreProperties>
</file>