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事業の導入事例㉟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73078"/>
              </p:ext>
            </p:extLst>
          </p:nvPr>
        </p:nvGraphicFramePr>
        <p:xfrm>
          <a:off x="139910" y="553605"/>
          <a:ext cx="8884305" cy="627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大阪府営浜寺公園外４件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令和２年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照明設備（公園灯・施設照明）の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個別空調の更新（浜寺公園）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太陽光発電の導入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22.8%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22.1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浜寺、錦織、石川河川、長野、りんくう公園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浜寺公園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敷地面積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公園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堺市西区浜寺公園町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75.1 ha</a:t>
                      </a: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公園灯、管理事務所、ばら庭園、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テニスコート、児童遊戯場　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82" y="4714421"/>
            <a:ext cx="2798606" cy="2098955"/>
          </a:xfrm>
          <a:prstGeom prst="rect">
            <a:avLst/>
          </a:prstGeom>
          <a:ln w="3175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事業の導入事例㉟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92,329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99,614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【7,285】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7,265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画面に合わせる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2017-09-22T06:21:05Z</dcterms:created>
  <dcterms:modified xsi:type="dcterms:W3CDTF">2020-03-05T05:48:55Z</dcterms:modified>
</cp:coreProperties>
</file>