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1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8769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09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158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8374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6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91990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7542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24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204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365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C9A85-4925-47D7-92E5-86ABE2C68706}" type="datetimeFigureOut">
              <a:rPr kumimoji="1" lang="ja-JP" altLang="en-US" smtClean="0"/>
              <a:t>2020/3/5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A55B0-AC2E-4EC0-8C99-2FE23F302C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780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事業の導入事例㉟</a:t>
            </a:r>
            <a:endParaRPr lang="ja-JP" altLang="en-US" sz="24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573078"/>
              </p:ext>
            </p:extLst>
          </p:nvPr>
        </p:nvGraphicFramePr>
        <p:xfrm>
          <a:off x="139910" y="553605"/>
          <a:ext cx="8884305" cy="62792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71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大阪府営浜寺公園外４件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ＥＳＣＯ事業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東芝エレベータ株式会社、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IBJL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東芝リース株式会社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令和元年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令和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 令和２年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令和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15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照明設備（公園灯・施設照明）の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個別空調の更新（浜寺公園）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太陽光発電の導入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22.8%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CO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22.1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浜寺、錦織、石川河川、長野、りんくう公園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浜寺公園</a:t>
                      </a:r>
                      <a:r>
                        <a:rPr kumimoji="1" lang="en-US" altLang="ja-JP" sz="140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L="72000" marR="108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敷地面積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公園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堺市西区浜寺公園町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75.1 ha</a:t>
                      </a: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公園灯、管理事務所、ばら庭園、</a:t>
                      </a:r>
                      <a:endParaRPr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テニスコート、児童遊戯場　</a:t>
                      </a:r>
                      <a:r>
                        <a:rPr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</a:t>
            </a:r>
            <a:r>
              <a:rPr lang="en-US" altLang="ja-JP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5882" y="4714421"/>
            <a:ext cx="2798606" cy="2098955"/>
          </a:xfrm>
          <a:prstGeom prst="rect">
            <a:avLst/>
          </a:prstGeom>
          <a:ln w="3175">
            <a:solidFill>
              <a:schemeClr val="bg1">
                <a:lumMod val="9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469952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907941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事業の導入事例㉟</a:t>
            </a:r>
            <a:endParaRPr lang="en-US" altLang="ja-JP" sz="24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5033179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1731238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522007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92,329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1506884" y="1211500"/>
            <a:ext cx="2232246" cy="5127315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99,614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817264" y="586597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5220073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【7,285】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6327957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7,265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6327957" y="1211500"/>
            <a:ext cx="1116000" cy="720080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3881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73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画面に合わせる (4:3)</PresentationFormat>
  <Paragraphs>72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2017-09-22T06:21:05Z</dcterms:created>
  <dcterms:modified xsi:type="dcterms:W3CDTF">2020-03-05T05:48:55Z</dcterms:modified>
</cp:coreProperties>
</file>