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9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37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4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5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8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事業の導入事例㉞</a:t>
            </a:r>
            <a:endParaRPr lang="ja-JP" altLang="en-US" sz="2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805819"/>
              </p:ext>
            </p:extLst>
          </p:nvPr>
        </p:nvGraphicFramePr>
        <p:xfrm>
          <a:off x="139910" y="553605"/>
          <a:ext cx="8884305" cy="6218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7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838" indent="0"/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大阪府大淀警察署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外４件ＥＳＣＯ事業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東芝エレベータ株式会社、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IBJL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東芝リース株式会社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令和元年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令和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 令和２年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令和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7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空調熱源の更新（４署）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講堂系統空調の更新（４署）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空調機器のインバータ化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節水器具の導入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BEMS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導入（４署）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照明設備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</a:t>
                      </a:r>
                      <a:r>
                        <a:rPr kumimoji="1" lang="en-US" altLang="ja-JP" sz="1800" baseline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baseline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化</a:t>
                      </a:r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41.1%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CO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41.4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対象施設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大淀、摂津、豊中南、枚岡、南堺警察署</a:t>
                      </a:r>
                      <a:endParaRPr kumimoji="1" lang="zh-TW" altLang="en-US" sz="1800" b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大淀警察署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10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警察署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大阪市北区中津</a:t>
                      </a:r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1984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3,090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</a:t>
                      </a:r>
                      <a:r>
                        <a:rPr kumimoji="1" lang="en-US" altLang="ja-JP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RC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造　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地下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" name="Picture 2" descr="大淀警察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121" y="4742397"/>
            <a:ext cx="294339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9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事業の導入事例㉞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93919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3189100" y="6150556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AutoShape 42"/>
          <p:cNvSpPr>
            <a:spLocks noChangeArrowheads="1"/>
          </p:cNvSpPr>
          <p:nvPr/>
        </p:nvSpPr>
        <p:spPr bwMode="auto">
          <a:xfrm>
            <a:off x="6445575" y="6150556"/>
            <a:ext cx="2086865" cy="6628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契約期間満了後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708967" y="6148456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434621" y="3345708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56,976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498772" y="1298256"/>
            <a:ext cx="2232246" cy="512731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77,436	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601240" y="635678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3434620" y="1298256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【20,746】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4542504" y="2018336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20,460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4542504" y="1298256"/>
            <a:ext cx="1116000" cy="720080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286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6357454" y="3345708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56,976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Rectangle 38"/>
          <p:cNvSpPr>
            <a:spLocks noChangeArrowheads="1"/>
          </p:cNvSpPr>
          <p:nvPr/>
        </p:nvSpPr>
        <p:spPr bwMode="auto">
          <a:xfrm>
            <a:off x="6357453" y="1291244"/>
            <a:ext cx="2232000" cy="2054464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20,746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338702" y="6425571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221264" y="851807"/>
            <a:ext cx="2692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他、行政財産使用料　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177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千円／年が加算される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タイトル 1"/>
          <p:cNvSpPr txBox="1">
            <a:spLocks/>
          </p:cNvSpPr>
          <p:nvPr/>
        </p:nvSpPr>
        <p:spPr>
          <a:xfrm>
            <a:off x="7576376" y="867776"/>
            <a:ext cx="1227882" cy="353107"/>
          </a:xfrm>
          <a:prstGeom prst="rect">
            <a:avLst/>
          </a:prstGeom>
        </p:spPr>
        <p:txBody>
          <a:bodyPr vert="horz" anchor="t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（１０％税込）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739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Office PowerPoint</Application>
  <PresentationFormat>画面に合わせる (4:3)</PresentationFormat>
  <Paragraphs>84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2017-09-22T06:21:05Z</dcterms:created>
  <dcterms:modified xsi:type="dcterms:W3CDTF">2020-03-05T05:49:43Z</dcterms:modified>
</cp:coreProperties>
</file>