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8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41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769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09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15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374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9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54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0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65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C9A85-4925-47D7-92E5-86ABE2C68706}" type="datetimeFigureOut">
              <a:rPr kumimoji="1" lang="ja-JP" altLang="en-US" smtClean="0"/>
              <a:t>2018/10/5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A55B0-AC2E-4EC0-8C99-2FE23F302C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78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事例㉛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186452"/>
              </p:ext>
            </p:extLst>
          </p:nvPr>
        </p:nvGraphicFramePr>
        <p:xfrm>
          <a:off x="139910" y="553605"/>
          <a:ext cx="8884305" cy="6279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8"/>
                <a:gridCol w="1296144"/>
                <a:gridCol w="2232248"/>
                <a:gridCol w="4077185"/>
              </a:tblGrid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6838" indent="0"/>
                      <a:r>
                        <a:rPr kumimoji="1" lang="zh-TW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</a:t>
                      </a:r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営服部緑地外</a:t>
                      </a:r>
                      <a:r>
                        <a:rPr kumimoji="1" lang="en-US" altLang="ja-JP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件</a:t>
                      </a:r>
                      <a:r>
                        <a:rPr kumimoji="1" lang="zh-TW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ＥＳＣＯ事業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東芝エレベータ株式会社、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IBJL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東芝リース株式会社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3123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6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kumimoji="1" lang="ja-JP" altLang="en-US" sz="6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サービス期間は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r>
                        <a:rPr kumimoji="1" lang="ja-JP" altLang="en-US" sz="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  <a:r>
                        <a:rPr kumimoji="1" lang="ja-JP" altLang="en-US" sz="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46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857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照明設備（公園灯・施設照明）の</a:t>
                      </a:r>
                      <a:r>
                        <a:rPr kumimoji="1" lang="en-US" altLang="ja-JP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LED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化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個別空調の更新（服部緑地・大泉緑地）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 太陽光発電の導入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24.4%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23.0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対象施設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zh-TW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服部緑地、久宝寺緑地、大泉緑地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24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服部緑地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</a:txBody>
                  <a:tcPr marL="72000" marR="108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敷地面積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公園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豊中市服部緑地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126.3 ha</a:t>
                      </a: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公園灯、管理事務所、レストラン</a:t>
                      </a:r>
                      <a:endParaRPr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植物園、ウォーターランド  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725144"/>
            <a:ext cx="2597210" cy="1991609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4699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</a:t>
            </a:r>
            <a:r>
              <a:rPr lang="ja-JP" altLang="en-US" sz="24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事例㉛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/2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3189100" y="606380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AutoShape 42"/>
          <p:cNvSpPr>
            <a:spLocks noChangeArrowheads="1"/>
          </p:cNvSpPr>
          <p:nvPr/>
        </p:nvSpPr>
        <p:spPr bwMode="auto">
          <a:xfrm>
            <a:off x="6445575" y="6063800"/>
            <a:ext cx="2086865" cy="6628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契約期間満了後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708967" y="606170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3434621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140,628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498772" y="1211500"/>
            <a:ext cx="2232246" cy="512731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152,492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258164" y="635678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3434620" y="1211500"/>
            <a:ext cx="1116000" cy="204745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none" anchor="ctr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【11,864】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4542504" y="1931580"/>
            <a:ext cx="1116000" cy="13273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</a:p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サービス料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11,699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4542504" y="1211500"/>
            <a:ext cx="1116000" cy="720080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165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6357454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140,628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Rectangle 38"/>
          <p:cNvSpPr>
            <a:spLocks noChangeArrowheads="1"/>
          </p:cNvSpPr>
          <p:nvPr/>
        </p:nvSpPr>
        <p:spPr bwMode="auto">
          <a:xfrm>
            <a:off x="6357453" y="1204488"/>
            <a:ext cx="2232000" cy="2054464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11,864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739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画面に合わせる (4:3)</PresentationFormat>
  <Paragraphs>79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2017-09-22T06:21:05Z</dcterms:created>
  <dcterms:modified xsi:type="dcterms:W3CDTF">2018-10-05T01:56:32Z</dcterms:modified>
</cp:coreProperties>
</file>