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1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76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09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5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37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1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54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0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65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9A85-4925-47D7-92E5-86ABE2C68706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78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事例㉚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515612"/>
              </p:ext>
            </p:extLst>
          </p:nvPr>
        </p:nvGraphicFramePr>
        <p:xfrm>
          <a:off x="139910" y="553605"/>
          <a:ext cx="8884305" cy="6279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7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6838" indent="0"/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大阪府天王寺警察署外４件ＥＳＣＯ事業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日本電技株式会社、三井住友ファイナンス＆リース株式会社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1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6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ja-JP" altLang="en-US" sz="6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サービス期間は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ja-JP" altLang="en-US" sz="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ja-JP" altLang="en-US" sz="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7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空調熱源の更新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（４署）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空調機器</a:t>
                      </a:r>
                      <a:r>
                        <a:rPr kumimoji="1" lang="ja-JP" altLang="en-US" sz="180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のインバータ化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照明設備の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熱源ポンプのインバータ化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BEMS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太陽光発電設備の設置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（１署）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48.0%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47.4</a:t>
                      </a:r>
                      <a:r>
                        <a:rPr kumimoji="1" lang="ja-JP" altLang="en-US" sz="1800" baseline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対象施設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天王寺、此花、浪速、豊能</a:t>
                      </a:r>
                      <a:r>
                        <a:rPr kumimoji="1" lang="ja-JP" altLang="en-US" sz="1800" b="0" baseline="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高石</a:t>
                      </a:r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警察署</a:t>
                      </a:r>
                      <a:endParaRPr kumimoji="1" lang="zh-TW" altLang="en-US" sz="1800" b="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2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天王寺警察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72000" marR="10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延床面積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構造・階数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警察署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CN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大阪市天王寺区六万体町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1995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3,730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鉄骨鉄筋コンクリート造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6"/>
          <a:stretch/>
        </p:blipFill>
        <p:spPr>
          <a:xfrm>
            <a:off x="6757069" y="4760186"/>
            <a:ext cx="2207419" cy="205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5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事例㉚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207163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3189100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AutoShape 42"/>
          <p:cNvSpPr>
            <a:spLocks noChangeArrowheads="1"/>
          </p:cNvSpPr>
          <p:nvPr/>
        </p:nvSpPr>
        <p:spPr bwMode="auto">
          <a:xfrm>
            <a:off x="6445575" y="6063800"/>
            <a:ext cx="2086865" cy="6628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契約期間満了後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708967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434621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52,478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498772" y="1211500"/>
            <a:ext cx="2232246" cy="512731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78,140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258164" y="635678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3434620" y="1211500"/>
            <a:ext cx="1116000" cy="2047452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【25,662】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4542504" y="1931580"/>
            <a:ext cx="1116000" cy="1327372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サービス料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20,527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4542504" y="1211500"/>
            <a:ext cx="1116000" cy="720080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5,135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6357454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52,478</a:t>
            </a:r>
            <a:r>
              <a:rPr lang="en-US" altLang="ja-JP" sz="800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Rectangle 38"/>
          <p:cNvSpPr>
            <a:spLocks noChangeArrowheads="1"/>
          </p:cNvSpPr>
          <p:nvPr/>
        </p:nvSpPr>
        <p:spPr bwMode="auto">
          <a:xfrm>
            <a:off x="6357453" y="1204488"/>
            <a:ext cx="2232000" cy="2054464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25,662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338702" y="6338815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739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画面に合わせる (4:3)</PresentationFormat>
  <Paragraphs>83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2017-09-22T06:21:05Z</dcterms:created>
  <dcterms:modified xsi:type="dcterms:W3CDTF">2020-08-18T01:07:50Z</dcterms:modified>
</cp:coreProperties>
</file>