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5"/>
  </p:notesMasterIdLst>
  <p:handoutMasterIdLst>
    <p:handoutMasterId r:id="rId6"/>
  </p:handoutMasterIdLst>
  <p:sldIdLst>
    <p:sldId id="497" r:id="rId2"/>
    <p:sldId id="503" r:id="rId3"/>
    <p:sldId id="504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33CC"/>
    <a:srgbClr val="3333FF"/>
    <a:srgbClr val="3366FF"/>
    <a:srgbClr val="6699FF"/>
    <a:srgbClr val="FFFFCC"/>
    <a:srgbClr val="CCFFFF"/>
    <a:srgbClr val="FFFF99"/>
    <a:srgbClr val="99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4" autoAdjust="0"/>
  </p:normalViewPr>
  <p:slideViewPr>
    <p:cSldViewPr>
      <p:cViewPr varScale="1">
        <p:scale>
          <a:sx n="63" d="100"/>
          <a:sy n="63" d="100"/>
        </p:scale>
        <p:origin x="-86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導入事例㉘　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34740"/>
              </p:ext>
            </p:extLst>
          </p:nvPr>
        </p:nvGraphicFramePr>
        <p:xfrm>
          <a:off x="124921" y="616877"/>
          <a:ext cx="8880489" cy="6009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/>
                <a:gridCol w="1295587"/>
                <a:gridCol w="2231289"/>
                <a:gridCol w="4075434"/>
              </a:tblGrid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大阪府泉南府民センタービル</a:t>
                      </a:r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株式会社共進社工業所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130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ギャランティード・セイビングス契約（自己資金型）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2847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5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吸収式冷温水機・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冷却塔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冷温水・冷却水ポンプの更新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個別空調の更新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空調関連機器の運転制御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照明設備の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節水器具の取付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92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33.4%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33.2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19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事務庁舎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岸和田市野田町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1972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年（本館）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1989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年（別館）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6,837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（本館）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894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（別館）</a:t>
                      </a:r>
                      <a:endParaRPr kumimoji="1" lang="en-US" altLang="ja-JP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階（本館）地上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（別館）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 descr="D:\TakayamaNa\Desktop\写真\泉南府民センタービル\150908\CIMG0469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5" t="14109" r="7655" b="4742"/>
          <a:stretch/>
        </p:blipFill>
        <p:spPr bwMode="auto">
          <a:xfrm>
            <a:off x="6626325" y="4575796"/>
            <a:ext cx="2304000" cy="1627946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3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事例㉘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5935979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5792616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75071" y="5792616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事業実施後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5790516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公募時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5851664" y="635436"/>
            <a:ext cx="2751050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46741" y="1072079"/>
            <a:ext cx="8079075" cy="4981477"/>
            <a:chOff x="498772" y="1195887"/>
            <a:chExt cx="8552731" cy="5149318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3747451" y="1861045"/>
              <a:ext cx="2232246" cy="4484160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提案に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よる設計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工事費相当額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88,554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98772" y="1195887"/>
              <a:ext cx="2232246" cy="5137644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公募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時設定上限設計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工事費相当額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101,488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6818222" y="2649331"/>
              <a:ext cx="2233281" cy="3074166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光熱水費削減額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15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年）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57,480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0" name="Line 44"/>
          <p:cNvSpPr>
            <a:spLocks noChangeShapeType="1"/>
          </p:cNvSpPr>
          <p:nvPr/>
        </p:nvSpPr>
        <p:spPr bwMode="auto">
          <a:xfrm>
            <a:off x="2655363" y="1067484"/>
            <a:ext cx="960143" cy="64807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Line 44"/>
          <p:cNvSpPr>
            <a:spLocks noChangeShapeType="1"/>
          </p:cNvSpPr>
          <p:nvPr/>
        </p:nvSpPr>
        <p:spPr bwMode="auto">
          <a:xfrm>
            <a:off x="5724128" y="1712076"/>
            <a:ext cx="771698" cy="3740036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516216" y="5452112"/>
            <a:ext cx="2108622" cy="59381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実質的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な設計・工事相当額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8,981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395536" y="6049052"/>
            <a:ext cx="85738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AutoShape 42"/>
          <p:cNvSpPr>
            <a:spLocks noChangeArrowheads="1"/>
          </p:cNvSpPr>
          <p:nvPr/>
        </p:nvSpPr>
        <p:spPr bwMode="auto">
          <a:xfrm>
            <a:off x="-29496" y="6366580"/>
            <a:ext cx="9122152" cy="4384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上記に加えて、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サービス期間中は定期点検・計測検証サービス料（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1,140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年）を支払い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39"/>
          <p:cNvSpPr>
            <a:spLocks noChangeArrowheads="1"/>
          </p:cNvSpPr>
          <p:nvPr/>
        </p:nvSpPr>
        <p:spPr bwMode="auto">
          <a:xfrm>
            <a:off x="6516216" y="1712076"/>
            <a:ext cx="2108622" cy="924836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zh-TW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zh-TW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zh-TW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zh-TW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,093</a:t>
            </a:r>
            <a:r>
              <a:rPr lang="en-US" altLang="zh-TW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zh-TW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1972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" y="450170"/>
            <a:ext cx="9096375" cy="628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60016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㉘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22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280</Words>
  <Application>Microsoft Office PowerPoint</Application>
  <PresentationFormat>画面に合わせる (4:3)</PresentationFormat>
  <Paragraphs>80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2017-09-22T06:26:29Z</dcterms:created>
  <dcterms:modified xsi:type="dcterms:W3CDTF">2018-03-20T10:06:36Z</dcterms:modified>
</cp:coreProperties>
</file>