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41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769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09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15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37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19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54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0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65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C9A85-4925-47D7-92E5-86ABE2C68706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78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事業の導入事例㉗</a:t>
            </a:r>
            <a:endParaRPr lang="ja-JP" altLang="en-US" sz="24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709234"/>
              </p:ext>
            </p:extLst>
          </p:nvPr>
        </p:nvGraphicFramePr>
        <p:xfrm>
          <a:off x="139910" y="553605"/>
          <a:ext cx="8884305" cy="6218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728"/>
                <a:gridCol w="1296144"/>
                <a:gridCol w="2232248"/>
                <a:gridCol w="4077185"/>
              </a:tblGrid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6838" indent="0"/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大阪府都島</a:t>
                      </a:r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警察署外</a:t>
                      </a:r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</a:t>
                      </a:r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  <a:r>
                        <a:rPr kumimoji="1" lang="en-US" altLang="zh-TW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日本電技株式会社、三井住友ファイナンス＆リース株式会社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31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6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ja-JP" altLang="en-US" sz="6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サービス期間は 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kumimoji="1" lang="ja-JP" altLang="en-US" sz="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ja-JP" altLang="en-US" sz="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シェアード・セイビングス契約（民間資金活用型）</a:t>
                      </a:r>
                      <a:endParaRPr kumimoji="1" lang="en-US" altLang="ja-JP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857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空調熱源の更新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（４署）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空調関連機器の運転制御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BEMS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LED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照明の導入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節水器具の導入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省エネルギー率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50.9%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CO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51.3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対象施設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都島</a:t>
                      </a:r>
                      <a:r>
                        <a:rPr kumimoji="1" lang="en-US" altLang="zh-TW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 </a:t>
                      </a:r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旭</a:t>
                      </a:r>
                      <a:r>
                        <a:rPr kumimoji="1" lang="en-US" altLang="zh-TW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 </a:t>
                      </a:r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住吉</a:t>
                      </a:r>
                      <a:r>
                        <a:rPr kumimoji="1" lang="en-US" altLang="zh-TW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 </a:t>
                      </a:r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泉南</a:t>
                      </a:r>
                      <a:r>
                        <a:rPr kumimoji="1" lang="en-US" altLang="zh-TW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 </a:t>
                      </a:r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関西空港</a:t>
                      </a:r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警察署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2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都島警察署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72000" marR="10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用途</a:t>
                      </a:r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竣工時期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延床面積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構造・階数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警察署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大阪市都島区北通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2000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4,690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</a:t>
                      </a:r>
                      <a:r>
                        <a:rPr kumimoji="1" lang="en-US" altLang="ja-JP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鉄骨鉄筋コンクリート造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地上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en-US" altLang="ja-JP" sz="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地下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467" y="4698106"/>
            <a:ext cx="1733953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995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事業の導入事例㉗</a:t>
            </a:r>
            <a:endParaRPr lang="en-US" altLang="ja-JP" sz="24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AutoShape 42"/>
          <p:cNvSpPr>
            <a:spLocks noChangeArrowheads="1"/>
          </p:cNvSpPr>
          <p:nvPr/>
        </p:nvSpPr>
        <p:spPr bwMode="auto">
          <a:xfrm>
            <a:off x="366933" y="6207163"/>
            <a:ext cx="2086865" cy="3356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AutoShape 42"/>
          <p:cNvSpPr>
            <a:spLocks noChangeArrowheads="1"/>
          </p:cNvSpPr>
          <p:nvPr/>
        </p:nvSpPr>
        <p:spPr bwMode="auto">
          <a:xfrm>
            <a:off x="3189100" y="6063800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AutoShape 42"/>
          <p:cNvSpPr>
            <a:spLocks noChangeArrowheads="1"/>
          </p:cNvSpPr>
          <p:nvPr/>
        </p:nvSpPr>
        <p:spPr bwMode="auto">
          <a:xfrm>
            <a:off x="6445575" y="6063800"/>
            <a:ext cx="2086865" cy="6628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契約期間満了後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AutoShape 42"/>
          <p:cNvSpPr>
            <a:spLocks noChangeArrowheads="1"/>
          </p:cNvSpPr>
          <p:nvPr/>
        </p:nvSpPr>
        <p:spPr bwMode="auto">
          <a:xfrm>
            <a:off x="708967" y="6061700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434621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75,023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498772" y="1211500"/>
            <a:ext cx="2232246" cy="5127315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109,701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258164" y="635678"/>
            <a:ext cx="2219232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（単位：千円／年）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Rectangle 39"/>
          <p:cNvSpPr>
            <a:spLocks noChangeArrowheads="1"/>
          </p:cNvSpPr>
          <p:nvPr/>
        </p:nvSpPr>
        <p:spPr bwMode="auto">
          <a:xfrm>
            <a:off x="3434620" y="1211500"/>
            <a:ext cx="1116000" cy="2047452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削減額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【34,678】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Rectangle 39"/>
          <p:cNvSpPr>
            <a:spLocks noChangeArrowheads="1"/>
          </p:cNvSpPr>
          <p:nvPr/>
        </p:nvSpPr>
        <p:spPr bwMode="auto">
          <a:xfrm>
            <a:off x="4542504" y="1931580"/>
            <a:ext cx="1116000" cy="1327372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CC"/>
              </a:gs>
              <a:gs pos="100000">
                <a:srgbClr val="FFFF0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サービス料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25,962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Rectangle 38"/>
          <p:cNvSpPr>
            <a:spLocks noChangeArrowheads="1"/>
          </p:cNvSpPr>
          <p:nvPr/>
        </p:nvSpPr>
        <p:spPr bwMode="auto">
          <a:xfrm>
            <a:off x="4542504" y="1211500"/>
            <a:ext cx="1116000" cy="720080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8,716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6357454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75,023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Rectangle 38"/>
          <p:cNvSpPr>
            <a:spLocks noChangeArrowheads="1"/>
          </p:cNvSpPr>
          <p:nvPr/>
        </p:nvSpPr>
        <p:spPr bwMode="auto">
          <a:xfrm>
            <a:off x="6357453" y="1204488"/>
            <a:ext cx="2232000" cy="2054464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34,678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338702" y="6338815"/>
            <a:ext cx="8452274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739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</Words>
  <Application>Microsoft Office PowerPoint</Application>
  <PresentationFormat>画面に合わせる (4:3)</PresentationFormat>
  <Paragraphs>82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2017-09-22T06:21:05Z</dcterms:created>
  <dcterms:modified xsi:type="dcterms:W3CDTF">2018-02-26T07:05:18Z</dcterms:modified>
</cp:coreProperties>
</file>