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事業の導入事例㉗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09234"/>
              </p:ext>
            </p:extLst>
          </p:nvPr>
        </p:nvGraphicFramePr>
        <p:xfrm>
          <a:off x="139910" y="553605"/>
          <a:ext cx="8884305" cy="6218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大阪府都島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警察署外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日本電技株式会社、三井住友ファイナンス＆リース株式会社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空調熱源の更新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（４署）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空調関連機器の運転制御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50.9%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51.3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都島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旭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住吉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泉南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関西空港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都島警察署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警察署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大阪市都島区北通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4,690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467" y="4698106"/>
            <a:ext cx="173395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事業の導入事例㉗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75,023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109,701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58164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【34,678】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25,962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8,716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75,023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34,678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画面に合わせる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2017-09-22T06:21:05Z</dcterms:created>
  <dcterms:modified xsi:type="dcterms:W3CDTF">2018-02-26T07:05:18Z</dcterms:modified>
</cp:coreProperties>
</file>