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46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16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45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57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06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4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2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01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6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3B2C-B7C3-4A5E-ACD1-E47213AA4EF7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0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事例㉑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684226"/>
              </p:ext>
            </p:extLst>
          </p:nvPr>
        </p:nvGraphicFramePr>
        <p:xfrm>
          <a:off x="135970" y="568863"/>
          <a:ext cx="8884305" cy="618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/>
                <a:gridCol w="1296144"/>
                <a:gridCol w="2232248"/>
                <a:gridCol w="4077185"/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大阪府立北野高等学校外７件</a:t>
                      </a:r>
                      <a:r>
                        <a:rPr kumimoji="1" lang="en-US" altLang="ja-JP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ダイキンエアテクノ株式会社、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JA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三井リース株式会社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日～平成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空調機器の更新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空調省エネチューニング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節水器具の取付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プール循環ポンプのインバータ化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20.9%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20.8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北野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、大手前、高津、夕陽丘、春日丘、三国丘、岸和田、桃谷高校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北野高校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高等学校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大阪市淀川区新北野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16,858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kumimoji="1" lang="en-US" altLang="ja-JP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" r="450"/>
          <a:stretch/>
        </p:blipFill>
        <p:spPr>
          <a:xfrm>
            <a:off x="6315265" y="4683117"/>
            <a:ext cx="2636029" cy="2001234"/>
          </a:xfrm>
          <a:prstGeom prst="rect">
            <a:avLst/>
          </a:prstGeom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19191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事例㉑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123,375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150,259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43174" y="65066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26,884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25,101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11500"/>
            <a:ext cx="1116000" cy="749576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1,783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123,375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11500"/>
            <a:ext cx="2232000" cy="2047452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26,884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5380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4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画面に合わせる (4:3)</PresentationFormat>
  <Paragraphs>83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2017-09-22T06:22:50Z</dcterms:created>
  <dcterms:modified xsi:type="dcterms:W3CDTF">2017-09-25T00:22:15Z</dcterms:modified>
</cp:coreProperties>
</file>