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95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70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59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41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68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20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529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945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217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44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4A16B-029C-4DE7-9E95-67221E3DDDA0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241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⑳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94867"/>
              </p:ext>
            </p:extLst>
          </p:nvPr>
        </p:nvGraphicFramePr>
        <p:xfrm>
          <a:off x="124921" y="623331"/>
          <a:ext cx="8880490" cy="6061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179"/>
                <a:gridCol w="1295587"/>
                <a:gridCol w="2519198"/>
                <a:gridCol w="3787526"/>
              </a:tblGrid>
              <a:tr h="483172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大阪府泉北府民センタービル</a:t>
                      </a: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3172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東芝エレベータ株式会社、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IBJL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東芝リース株式会社　　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4701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3172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4750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照明器具の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3172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18.3%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17.9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16126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事務庁舎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堺市西区鳳東町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1974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7,314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</a:t>
                      </a:r>
                      <a:r>
                        <a:rPr kumimoji="1" lang="en-US" altLang="ja-JP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鉄骨鉄筋コンクリート造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en-US" altLang="ja-JP" sz="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地下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Picture 2" descr="D:\TakayamaNa\Desktop\DSC0307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0" r="5179" b="20086"/>
          <a:stretch/>
        </p:blipFill>
        <p:spPr bwMode="auto">
          <a:xfrm>
            <a:off x="5580113" y="4365104"/>
            <a:ext cx="3324044" cy="2249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75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事例⑳</a:t>
            </a:r>
            <a:endParaRPr lang="en-US" altLang="ja-JP" sz="2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5321211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1835696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547664" y="1211500"/>
            <a:ext cx="2232246" cy="5137644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15,427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889272" y="620688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5580113" y="1211500"/>
            <a:ext cx="2232247" cy="5129048"/>
            <a:chOff x="3434620" y="1211500"/>
            <a:chExt cx="2232247" cy="5129048"/>
          </a:xfrm>
        </p:grpSpPr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3434621" y="3258952"/>
              <a:ext cx="2232246" cy="3081596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13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,728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Rectangle 39"/>
            <p:cNvSpPr>
              <a:spLocks noChangeArrowheads="1"/>
            </p:cNvSpPr>
            <p:nvPr/>
          </p:nvSpPr>
          <p:spPr bwMode="auto">
            <a:xfrm>
              <a:off x="3434620" y="1211500"/>
              <a:ext cx="1116000" cy="2047452"/>
            </a:xfrm>
            <a:prstGeom prst="rect">
              <a:avLst/>
            </a:prstGeom>
            <a:gradFill flip="none" rotWithShape="1">
              <a:gsLst>
                <a:gs pos="0">
                  <a:srgbClr val="92D050"/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rgbClr val="92D050"/>
                </a:gs>
              </a:gsLst>
              <a:lin ang="0" scaled="1"/>
              <a:tileRect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vert="horz" wrap="none" anchor="ctr"/>
            <a:lstStyle/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削減額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,699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Rectangle 39"/>
            <p:cNvSpPr>
              <a:spLocks noChangeArrowheads="1"/>
            </p:cNvSpPr>
            <p:nvPr/>
          </p:nvSpPr>
          <p:spPr bwMode="auto">
            <a:xfrm>
              <a:off x="4542504" y="1931580"/>
              <a:ext cx="1116000" cy="1327372"/>
            </a:xfrm>
            <a:prstGeom prst="rect">
              <a:avLst/>
            </a:prstGeom>
            <a:gradFill flip="none" rotWithShape="1">
              <a:gsLst>
                <a:gs pos="0">
                  <a:srgbClr val="FFFF00"/>
                </a:gs>
                <a:gs pos="50000">
                  <a:srgbClr val="FFFFCC"/>
                </a:gs>
                <a:gs pos="100000">
                  <a:srgbClr val="FFFF00"/>
                </a:gs>
              </a:gsLst>
              <a:lin ang="0" scaled="1"/>
              <a:tileRect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ESCO</a:t>
              </a:r>
            </a:p>
            <a:p>
              <a:pPr algn="ctr"/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サービス料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,331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Rectangle 38"/>
            <p:cNvSpPr>
              <a:spLocks noChangeArrowheads="1"/>
            </p:cNvSpPr>
            <p:nvPr/>
          </p:nvSpPr>
          <p:spPr bwMode="auto">
            <a:xfrm>
              <a:off x="4542504" y="1219478"/>
              <a:ext cx="1116000" cy="756588"/>
            </a:xfrm>
            <a:prstGeom prst="rect">
              <a:avLst/>
            </a:prstGeom>
            <a:gradFill rotWithShape="1">
              <a:gsLst>
                <a:gs pos="0">
                  <a:srgbClr val="00B0F0"/>
                </a:gs>
                <a:gs pos="50000">
                  <a:srgbClr val="82DEFE"/>
                </a:gs>
                <a:gs pos="100000">
                  <a:srgbClr val="00B0F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府の利益</a:t>
              </a:r>
              <a:endPara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368</a:t>
              </a:r>
              <a:r>
                <a:rPr lang="en-US" altLang="ja-JP" sz="8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3" name="Line 6"/>
          <p:cNvSpPr>
            <a:spLocks noChangeShapeType="1"/>
          </p:cNvSpPr>
          <p:nvPr/>
        </p:nvSpPr>
        <p:spPr bwMode="auto">
          <a:xfrm>
            <a:off x="338702" y="635380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922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画面に合わせる (4:3)</PresentationFormat>
  <Paragraphs>65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2017-09-22T06:21:53Z</dcterms:created>
  <dcterms:modified xsi:type="dcterms:W3CDTF">2017-09-25T00:20:13Z</dcterms:modified>
</cp:coreProperties>
</file>