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1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76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09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5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37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19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54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0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65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78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事業の導入事例⑲</a:t>
            </a:r>
            <a:endParaRPr lang="ja-JP" altLang="en-US" sz="2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54960"/>
              </p:ext>
            </p:extLst>
          </p:nvPr>
        </p:nvGraphicFramePr>
        <p:xfrm>
          <a:off x="124920" y="568595"/>
          <a:ext cx="8884305" cy="6187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7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6838" indent="0"/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東警察署外</a:t>
                      </a:r>
                      <a:r>
                        <a:rPr kumimoji="1" lang="en-US" altLang="zh-TW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  <a:r>
                        <a:rPr kumimoji="1" lang="en-US" altLang="zh-TW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日本電技株式会社、三井住友ファイナンス＆リース株式会社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1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 ～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37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サービス期間は平成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日～平成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37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シェアード・セイビングス契約（民間資金活用型）</a:t>
                      </a:r>
                      <a:endParaRPr kumimoji="1" lang="en-US" altLang="ja-JP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7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空調熱源の更新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（南・堺警察署）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CO</a:t>
                      </a:r>
                      <a:r>
                        <a:rPr kumimoji="1" lang="en-US" altLang="ja-JP" sz="1800" baseline="-25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制御による外気抑制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断熱フィルム導入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BEMS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照明の導入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節水器具の導入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35.1%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CO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35.0</a:t>
                      </a:r>
                      <a:r>
                        <a:rPr kumimoji="1" lang="ja-JP" altLang="en-US" sz="1800" baseline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対象施設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東、南、大正、西成、東淀川、羽曳野、寝屋川、堺警察署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2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（東警察署）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用途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竣工時期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延床面積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構造・階数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警察署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大阪市中央区本町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1992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8,602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</a:t>
                      </a:r>
                      <a:r>
                        <a:rPr kumimoji="1" lang="en-US" altLang="ja-JP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鉄骨鉄筋コンクリート造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地上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en-US" altLang="ja-JP" sz="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地下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" name="Picture 2" descr="C:\Users\SaiwaiY\AppData\Local\Microsoft\Windows\Temporary Internet Files\Content.Outlook\ZOL7YD55\東警察署1N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9323" y="4651844"/>
            <a:ext cx="1513137" cy="2017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995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⑲</a:t>
            </a:r>
            <a:endParaRPr lang="en-US" altLang="ja-JP" sz="24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366933" y="6207163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auto">
          <a:xfrm>
            <a:off x="3189100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AutoShape 42"/>
          <p:cNvSpPr>
            <a:spLocks noChangeArrowheads="1"/>
          </p:cNvSpPr>
          <p:nvPr/>
        </p:nvSpPr>
        <p:spPr bwMode="auto">
          <a:xfrm>
            <a:off x="6445575" y="6063800"/>
            <a:ext cx="2086865" cy="6628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契約期間満了後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AutoShape 42"/>
          <p:cNvSpPr>
            <a:spLocks noChangeArrowheads="1"/>
          </p:cNvSpPr>
          <p:nvPr/>
        </p:nvSpPr>
        <p:spPr bwMode="auto">
          <a:xfrm>
            <a:off x="708967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434621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165,040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498772" y="1211500"/>
            <a:ext cx="2232246" cy="512731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235,017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258164" y="635678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3434620" y="1211500"/>
            <a:ext cx="1116000" cy="2047452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削減額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【69,977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4542504" y="1931580"/>
            <a:ext cx="1116000" cy="132737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サービス料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56,941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Rectangle 38"/>
          <p:cNvSpPr>
            <a:spLocks noChangeArrowheads="1"/>
          </p:cNvSpPr>
          <p:nvPr/>
        </p:nvSpPr>
        <p:spPr bwMode="auto">
          <a:xfrm>
            <a:off x="4542504" y="1211500"/>
            <a:ext cx="1116000" cy="749576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13,036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6357454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165,040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Rectangle 38"/>
          <p:cNvSpPr>
            <a:spLocks noChangeArrowheads="1"/>
          </p:cNvSpPr>
          <p:nvPr/>
        </p:nvSpPr>
        <p:spPr bwMode="auto">
          <a:xfrm>
            <a:off x="6357453" y="1204488"/>
            <a:ext cx="2232000" cy="2054464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69,977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338702" y="6338815"/>
            <a:ext cx="84522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739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</Words>
  <Application>Microsoft Office PowerPoint</Application>
  <PresentationFormat>画面に合わせる (4:3)</PresentationFormat>
  <Paragraphs>83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2017-09-22T06:21:05Z</dcterms:created>
  <dcterms:modified xsi:type="dcterms:W3CDTF">2020-08-18T01:05:47Z</dcterms:modified>
</cp:coreProperties>
</file>