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36" r:id="rId1"/>
  </p:sldMasterIdLst>
  <p:notesMasterIdLst>
    <p:notesMasterId r:id="rId5"/>
  </p:notesMasterIdLst>
  <p:handoutMasterIdLst>
    <p:handoutMasterId r:id="rId6"/>
  </p:handoutMasterIdLst>
  <p:sldIdLst>
    <p:sldId id="497" r:id="rId2"/>
    <p:sldId id="498" r:id="rId3"/>
    <p:sldId id="499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333FF"/>
    <a:srgbClr val="3366FF"/>
    <a:srgbClr val="6699FF"/>
    <a:srgbClr val="FFFFCC"/>
    <a:srgbClr val="CCFFFF"/>
    <a:srgbClr val="FFFF99"/>
    <a:srgbClr val="99CCFF"/>
    <a:srgbClr val="FF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04" autoAdjust="0"/>
  </p:normalViewPr>
  <p:slideViewPr>
    <p:cSldViewPr>
      <p:cViewPr varScale="1">
        <p:scale>
          <a:sx n="63" d="100"/>
          <a:sy n="63" d="100"/>
        </p:scale>
        <p:origin x="-864" y="-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99FB6C1-B92C-4719-A163-F0AF8F982334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DC6AC9B6-5613-4627-A2C2-548BD079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547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B77C7B7B-FFF4-42BE-9F52-EEC8B680A53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5851141E-478A-4E51-BAF5-41475249C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5064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0524-AC90-4E3B-8179-9C7CACEA1A0D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40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DDB0-3F8B-4872-8C1C-870D70CF4FFE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30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F6D-5C60-4A17-8C7E-B9833CA7D620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64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57EF-1939-4CC1-A76D-7EABA8D0105C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44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B893-ECC7-4B81-B7F8-FD78B654D840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97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5F24-6F09-4D64-A340-3D2B511B40C8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558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7E2EC-8DCB-4244-B8D1-17249A78974C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14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9701-534F-4C63-8046-DACAB7884691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02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0C8E-A9DE-49E5-9EB4-785950631589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590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BBD5E-0687-4E73-BD47-D9918748A2E9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01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34D7-42A1-4354-90AA-F99E83CBA79A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8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CA17D-51A7-4C7A-A5C7-E8459419C79F}" type="datetime1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3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事業の導入事例⑱</a:t>
            </a:r>
            <a:endParaRPr lang="ja-JP" altLang="en-US" sz="2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451539"/>
              </p:ext>
            </p:extLst>
          </p:nvPr>
        </p:nvGraphicFramePr>
        <p:xfrm>
          <a:off x="124920" y="602129"/>
          <a:ext cx="8884305" cy="6075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8"/>
                <a:gridCol w="1296144"/>
                <a:gridCol w="2232248"/>
                <a:gridCol w="4077185"/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大阪府立中央図書館</a:t>
                      </a: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アズビル株式会社　　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NTT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ファイナンス株式会社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31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36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サービス期間は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36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117788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熱源システム更新及び最適化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空調機制御最適化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主計算機室系統空調機更新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5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及び最適化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太陽光発電システムの設置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照明導入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節水装置の設置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42.9%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CO</a:t>
                      </a:r>
                      <a:r>
                        <a:rPr kumimoji="1" lang="en-US" altLang="ja-JP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42.7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延床面積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構造・階数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図書館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東大阪市荒本北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1995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30,770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</a:t>
                      </a:r>
                      <a:r>
                        <a:rPr kumimoji="1" lang="en-US" altLang="ja-JP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鉄骨鉄筋コンクリート造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en-US" altLang="ja-JP" sz="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地下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 descr="D:\NagataHo\Desktop\写真\18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70873" y="4592039"/>
            <a:ext cx="3154712" cy="2013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8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⑱</a:t>
            </a:r>
            <a:endParaRPr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38702" y="633881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3189100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９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AutoShape 42"/>
          <p:cNvSpPr>
            <a:spLocks noChangeArrowheads="1"/>
          </p:cNvSpPr>
          <p:nvPr/>
        </p:nvSpPr>
        <p:spPr bwMode="auto">
          <a:xfrm>
            <a:off x="6445575" y="6063800"/>
            <a:ext cx="2086865" cy="6628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契約期間満了後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708967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434621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49,429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498772" y="1211500"/>
            <a:ext cx="2232246" cy="5137644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85,453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242932" y="620688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3434620" y="1211500"/>
            <a:ext cx="1116000" cy="204745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36,024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4542504" y="1931580"/>
            <a:ext cx="1116000" cy="13273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26,049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4542504" y="1204488"/>
            <a:ext cx="1116000" cy="740740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9,975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6357454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49,429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Rectangle 38"/>
          <p:cNvSpPr>
            <a:spLocks noChangeArrowheads="1"/>
          </p:cNvSpPr>
          <p:nvPr/>
        </p:nvSpPr>
        <p:spPr bwMode="auto">
          <a:xfrm>
            <a:off x="6357453" y="1204488"/>
            <a:ext cx="2232000" cy="2054464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36,024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507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72" y="458995"/>
            <a:ext cx="9199563" cy="629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63" name="直線コネクタ 262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4" name="正方形/長方形 263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事業の導入事例⑱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5" name="正方形/長方形 264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3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708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253</Words>
  <Application>Microsoft Office PowerPoint</Application>
  <PresentationFormat>画面に合わせる (4:3)</PresentationFormat>
  <Paragraphs>84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2017-09-22T06:20:12Z</dcterms:created>
  <dcterms:modified xsi:type="dcterms:W3CDTF">2018-03-20T10:02:30Z</dcterms:modified>
</cp:coreProperties>
</file>