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31" autoAdjust="0"/>
    <p:restoredTop sz="9466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95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70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9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41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68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20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52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4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21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44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A16B-029C-4DE7-9E95-67221E3DDDA0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116B-9CE0-4BF8-9DE0-FD77D4361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4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⑰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118666"/>
              </p:ext>
            </p:extLst>
          </p:nvPr>
        </p:nvGraphicFramePr>
        <p:xfrm>
          <a:off x="124921" y="560564"/>
          <a:ext cx="8880490" cy="6180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/>
                <a:gridCol w="1295587"/>
                <a:gridCol w="2519198"/>
                <a:gridCol w="3787526"/>
              </a:tblGrid>
              <a:tr h="46202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りんくうタウン駅ビル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202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アズビル株式会社、芙蓉総合リース株式会社　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685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202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9547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高効率空冷ヒートポンプチラー導入 </a:t>
                      </a: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エコキュート導入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空調機のインバータ制御・最適化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給排気ファン湿度制御導入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節水器具の取付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202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31.2%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31.2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1037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駅施設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泉佐野市りんくう往来北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15,320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鉄骨造一部鉄筋コンクリート造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Picture 2" descr="\\s26f\LIB\★設備計画G\01_ESCO\01_府有建築物ESCO推進事業\08_公募資料\第12弾（りんくうタウン駅ビルと中央図書館）\01_りんくうタウン駅ビル\99_その他\写真\南側外観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4535859"/>
            <a:ext cx="2780602" cy="208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7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事業の導入事例⑰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61,032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134,647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86337" y="62068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04488"/>
            <a:ext cx="1116000" cy="205446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73,615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42,744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04488"/>
            <a:ext cx="1116000" cy="756588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30,871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61,032</a:t>
            </a:r>
            <a:r>
              <a:rPr lang="en-US" altLang="ja-JP" sz="800" b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73,615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7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画面に合わせる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2017-09-22T06:19:13Z</dcterms:created>
  <dcterms:modified xsi:type="dcterms:W3CDTF">2017-09-26T00:45:39Z</dcterms:modified>
</cp:coreProperties>
</file>