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6" r:id="rId1"/>
  </p:sldMasterIdLst>
  <p:notesMasterIdLst>
    <p:notesMasterId r:id="rId4"/>
  </p:notesMasterIdLst>
  <p:handoutMasterIdLst>
    <p:handoutMasterId r:id="rId5"/>
  </p:handoutMasterIdLst>
  <p:sldIdLst>
    <p:sldId id="497" r:id="rId2"/>
    <p:sldId id="49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3366FF"/>
    <a:srgbClr val="6699FF"/>
    <a:srgbClr val="FFFFCC"/>
    <a:srgbClr val="CCFFFF"/>
    <a:srgbClr val="FFFF99"/>
    <a:srgbClr val="99CC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4" autoAdjust="0"/>
  </p:normalViewPr>
  <p:slideViewPr>
    <p:cSldViewPr>
      <p:cViewPr varScale="1">
        <p:scale>
          <a:sx n="62" d="100"/>
          <a:sy n="62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524-AC90-4E3B-8179-9C7CACEA1A0D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0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4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E2EC-8DCB-4244-B8D1-17249A78974C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9701-534F-4C63-8046-DACAB7884691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2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事業の導入事例⑯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7773"/>
              </p:ext>
            </p:extLst>
          </p:nvPr>
        </p:nvGraphicFramePr>
        <p:xfrm>
          <a:off x="135970" y="554825"/>
          <a:ext cx="8884305" cy="6244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大阪府池田保健所外</a:t>
                      </a:r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ダイキンエアテクノ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 関西支店、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JA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三井リース株式会社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照明への更新</a:t>
                      </a: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節水器具の導入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空調システムの更新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（守口・岸和田保健所）</a:t>
                      </a:r>
                    </a:p>
                    <a:p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7.7%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7.9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池田、茨木、寝屋川、守口、四條畷、八尾、藤井寺、富田林、和泉、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岸和田、泉佐野保健所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池田保健所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保健所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池田市満寿美町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1960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1,399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E:\LIB\★設備計画G\32_研修資料\H29年度インターンシップ研修\★ESCO導入マニュアル\導入事例\添付用写真\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11" y="4720050"/>
            <a:ext cx="2376264" cy="200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⑯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27337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28247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9323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08367" y="62068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467544" y="1340769"/>
            <a:ext cx="8236250" cy="5184576"/>
            <a:chOff x="338702" y="1204488"/>
            <a:chExt cx="8452274" cy="5338288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38702" y="6338815"/>
              <a:ext cx="845227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AutoShape 42"/>
            <p:cNvSpPr>
              <a:spLocks noChangeArrowheads="1"/>
            </p:cNvSpPr>
            <p:nvPr/>
          </p:nvSpPr>
          <p:spPr bwMode="auto">
            <a:xfrm>
              <a:off x="366933" y="6207163"/>
              <a:ext cx="2086865" cy="3356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3434621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60,401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98772" y="1211500"/>
              <a:ext cx="2232246" cy="5127315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64,969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3434620" y="1211500"/>
              <a:ext cx="1116000" cy="2047452"/>
            </a:xfrm>
            <a:prstGeom prst="rect">
              <a:avLst/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anchor="ctr"/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 4,568 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4542504" y="1723196"/>
              <a:ext cx="1124363" cy="1535756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CC"/>
                </a:gs>
                <a:gs pos="100000">
                  <a:srgbClr val="FFFF0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サービス料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 4,064 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4542504" y="1211499"/>
              <a:ext cx="1124363" cy="511697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 504 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6357454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0,401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6357453" y="1204488"/>
              <a:ext cx="2232000" cy="2054464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4,568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0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画面に合わせる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2017-09-22T06:17:49Z</dcterms:created>
  <dcterms:modified xsi:type="dcterms:W3CDTF">2020-06-16T01:24:56Z</dcterms:modified>
</cp:coreProperties>
</file>