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7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98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16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16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41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25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88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3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16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96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9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2B34-B0D8-485F-87F0-8253CF717A1A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F2C72-0E54-4CDA-B9D9-DF3946166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事業の導入事例⑨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553307"/>
              </p:ext>
            </p:extLst>
          </p:nvPr>
        </p:nvGraphicFramePr>
        <p:xfrm>
          <a:off x="124920" y="602129"/>
          <a:ext cx="8884305" cy="6113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/>
                <a:gridCol w="1296144"/>
                <a:gridCol w="2376264"/>
                <a:gridCol w="3933169"/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大阪府立労働センター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関電ガス・アンド・コージェネレーション株式会社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74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800" i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</a:t>
                      </a:r>
                      <a:r>
                        <a:rPr kumimoji="1" lang="ja-JP" altLang="en-US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1778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ガス吸入式冷温水発生機の更新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空調機の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VAV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＋インバーター制御</a:t>
                      </a: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冷温水ポンプのインバータ制御</a:t>
                      </a: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水冷パッケージエアコンの空冷化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照明設備の高効率化</a:t>
                      </a: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トイレ照明に人感センサー設置</a:t>
                      </a: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節水装置の導入</a:t>
                      </a: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屋上緑化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34.7%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37.2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集会所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大阪市中央区北浜東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1978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21,584m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17360"/>
            <a:ext cx="2615209" cy="20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15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76056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947262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85455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41,910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691682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58,383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300192" y="65066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85454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16,473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408328" y="2348880"/>
            <a:ext cx="1116000" cy="9100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7,347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408328" y="1211500"/>
            <a:ext cx="1116000" cy="1144988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9,126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事業の導入事例⑨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>
            <a:off x="338702" y="635380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76672"/>
            <a:ext cx="9120187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446276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</a:t>
            </a:r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3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14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画面に合わせる (4:3)</PresentationFormat>
  <Paragraphs>79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2017-09-22T05:58:14Z</dcterms:created>
  <dcterms:modified xsi:type="dcterms:W3CDTF">2018-03-20T09:55:30Z</dcterms:modified>
</cp:coreProperties>
</file>