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1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925E2-B57D-4581-B384-86301230C587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8F468-B09D-4E7A-AB28-1B3E5C1DF10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907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649F1-F12C-48A6-977A-E56D6E80690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596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137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96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5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9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488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487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470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080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465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19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95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6A8FC-2B46-4C1C-8C9B-CE8D59535F81}" type="datetimeFigureOut">
              <a:rPr kumimoji="1" lang="ja-JP" altLang="en-US" smtClean="0"/>
              <a:t>2018/3/20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4235B-C610-4D0A-B761-F9BB4120A6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203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543227"/>
              </p:ext>
            </p:extLst>
          </p:nvPr>
        </p:nvGraphicFramePr>
        <p:xfrm>
          <a:off x="124921" y="590708"/>
          <a:ext cx="8880489" cy="6135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79"/>
                <a:gridCol w="1295587"/>
                <a:gridCol w="2231289"/>
                <a:gridCol w="4075434"/>
              </a:tblGrid>
              <a:tr h="47431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大阪府立障がい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者交流促進センター</a:t>
                      </a:r>
                      <a:r>
                        <a:rPr kumimoji="1" lang="en-US" altLang="ja-JP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31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関電ガス・アンド・コージェネレーション株式会社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016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年３月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</a:t>
                      </a:r>
                      <a:r>
                        <a:rPr kumimoji="1" lang="ja-JP" altLang="en-US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期間は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日～平成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31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7801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照明器具の省電力化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冷温水発生機の更新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ポンプへのインバータ適用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・トイレに擬音装置を設置</a:t>
                      </a:r>
                    </a:p>
                    <a:p>
                      <a:endParaRPr kumimoji="1" lang="ja-JP" altLang="en-US" dirty="0"/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431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21.8%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18.8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383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研修施設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堺市城山台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1986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8,344m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鉄筋コンクリート造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8" name="Picture 4" descr="E:\LIB\★設備計画G\32_研修資料\H29年度インターンシップ研修\★ESCO導入マニュアル\導入事例\添付用写真\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214" y="4581128"/>
            <a:ext cx="2768245" cy="207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23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24,493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30,808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46116" y="65066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 6,315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 3,892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11500"/>
            <a:ext cx="1116000" cy="749576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 2,423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24,493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04488"/>
            <a:ext cx="2232000" cy="2054464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6,315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事業の導入事例⑤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6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65" y="506367"/>
            <a:ext cx="9163050" cy="613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正方形/長方形 67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事業の導入事例⑤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3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7" name="直線コネクタ 66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437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画面に合わせる (4:3)</PresentationFormat>
  <Paragraphs>79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2017-09-22T05:53:27Z</dcterms:created>
  <dcterms:modified xsi:type="dcterms:W3CDTF">2018-03-20T09:43:16Z</dcterms:modified>
</cp:coreProperties>
</file>