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9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1530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3A367-33D8-45C4-A92A-091E8EF5EB8F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F2905-D8C4-4719-8101-FC175302D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2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905-D8C4-4719-8101-FC175302DB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1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5F7-2C4E-4BF4-A8DB-8F2B14013ECF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0FBE-0CC8-4C56-8C77-D2BB7B076980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21A6-61DF-4253-829C-1F1D7EA4D9BB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C637-4931-45A7-B326-67E1F368239B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5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A82-DBF4-49CF-943F-C5E0B45CA786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91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5974-126D-403E-9118-B3F83D7521E2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27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44C-9FDC-47A0-B9AF-3FEC61FC5378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7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E3F-F9F0-413E-8D51-BB92A3DE01A0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421C-0E28-4BFA-A30E-4891675FBD74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84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9F12-2C85-4132-B6FB-405EA836FCB0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20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3032-6ABB-4DD6-BF9C-FE2E01F62368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1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8374-BB05-4E2B-A582-0E348B803DBA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B4CF-92AA-4FC3-9B0E-598DBA6F5F16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2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8A8-0BB8-40AB-B1DC-F62416FBCE47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89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10B5-2C1B-43DA-97EE-5AAE590F3C46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802-0A77-4C00-A334-E9A9037A7B46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9A64-15C9-4DFB-BC26-FEACEDAEDD8C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D655-0379-4432-ADA9-FF41623C0485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1BEC-EF5A-48B1-A4A3-885CCFDBC6CF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6A01-BC0C-4E08-9B70-59A17C11E82B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DE65-F24B-45E1-AEF6-7E1203AC147A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C50-F10B-4AFA-946B-4BF5A80D69E9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0CA-5F33-4877-B486-56DDC551B0EB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6692-E4E4-415F-93F5-CDE908666DE4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F036-93E5-4D7A-B8EA-4281A3B01FC2}" type="datetime1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2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6330" y="559136"/>
            <a:ext cx="881112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 今後のスケジュール（案）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2500"/>
              </a:lnSpc>
            </a:pPr>
            <a:r>
              <a: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▸</a:t>
            </a:r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第４期地域福祉支援計画の中間見直しに向けたスケジュール案は、以下</a:t>
            </a:r>
            <a:r>
              <a:rPr lang="ja-JP" altLang="en-US" sz="1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のとおり。</a:t>
            </a:r>
            <a:endParaRPr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762670"/>
              </p:ext>
            </p:extLst>
          </p:nvPr>
        </p:nvGraphicFramePr>
        <p:xfrm>
          <a:off x="435546" y="1535566"/>
          <a:ext cx="9125967" cy="35496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22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2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38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年度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分科会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内　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745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令和３年度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夏頃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 分科会（第１回）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①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第４期地域福祉支援計画（令和２年度取組状況）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② 中間見直し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（項目整理・骨子案）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74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１２～１月頃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 分科会（第２回）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 中間見直し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（素案）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74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２～３月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 分科会（第３回）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 中間見直し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（案）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四角形吹き出し 7"/>
          <p:cNvSpPr/>
          <p:nvPr/>
        </p:nvSpPr>
        <p:spPr>
          <a:xfrm>
            <a:off x="8584001" y="224673"/>
            <a:ext cx="1224000" cy="504000"/>
          </a:xfrm>
          <a:prstGeom prst="wedgeRectCallout">
            <a:avLst>
              <a:gd name="adj1" fmla="val -19081"/>
              <a:gd name="adj2" fmla="val 25194"/>
            </a:avLst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654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307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961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615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8269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923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3577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12316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8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資料３</a:t>
            </a:r>
            <a:endParaRPr lang="ja-JP" altLang="en-US" sz="18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6969224" y="3475326"/>
            <a:ext cx="2376265" cy="1142443"/>
          </a:xfrm>
          <a:prstGeom prst="wedgeRoundRectCallout">
            <a:avLst>
              <a:gd name="adj1" fmla="val -71812"/>
              <a:gd name="adj2" fmla="val -1950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87482" y="3674185"/>
            <a:ext cx="23580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▸パブリックコメントの実施については、見直し内容等を踏まえて検討</a:t>
            </a:r>
            <a:endParaRPr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3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Meiryo UI</vt:lpstr>
      <vt:lpstr>ＭＳ Ｐゴシック</vt:lpstr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2021-03-29T01:34:15Z</dcterms:created>
  <dcterms:modified xsi:type="dcterms:W3CDTF">2021-03-29T01:34:36Z</dcterms:modified>
</cp:coreProperties>
</file>