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  <p:sldMasterId id="2147483660" r:id="rId2"/>
  </p:sldMasterIdLst>
  <p:notesMasterIdLst>
    <p:notesMasterId r:id="rId4"/>
  </p:notesMasterIdLst>
  <p:sldIdLst>
    <p:sldId id="259" r:id="rId3"/>
  </p:sldIdLst>
  <p:sldSz cx="9906000" cy="6858000" type="A4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735" autoAdjust="0"/>
    <p:restoredTop sz="94660"/>
  </p:normalViewPr>
  <p:slideViewPr>
    <p:cSldViewPr>
      <p:cViewPr varScale="1">
        <p:scale>
          <a:sx n="74" d="100"/>
          <a:sy n="74" d="100"/>
        </p:scale>
        <p:origin x="1530" y="72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03A367-33D8-45C4-A92A-091E8EF5EB8F}" type="datetimeFigureOut">
              <a:rPr kumimoji="1" lang="ja-JP" altLang="en-US" smtClean="0"/>
              <a:t>2021/3/29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712788" y="746125"/>
            <a:ext cx="5381625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21186"/>
            <a:ext cx="5445760" cy="447270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8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FF2905-D8C4-4719-8101-FC175302DB3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971285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712788" y="746125"/>
            <a:ext cx="5381625" cy="3725863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FF2905-D8C4-4719-8101-FC175302DB3E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434118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E55F7-2C4E-4BF4-A8DB-8F2B14013ECF}" type="datetime1">
              <a:rPr kumimoji="1" lang="ja-JP" altLang="en-US" smtClean="0"/>
              <a:t>2021/3/29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10FBE-0CC8-4C56-8C77-D2BB7B076980}" type="datetime1">
              <a:rPr kumimoji="1" lang="ja-JP" altLang="en-US" smtClean="0"/>
              <a:t>2021/3/29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0" y="274639"/>
            <a:ext cx="222885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95300" y="274639"/>
            <a:ext cx="652145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021A6-61DF-4253-829C-1F1D7EA4D9BB}" type="datetime1">
              <a:rPr kumimoji="1" lang="ja-JP" altLang="en-US" smtClean="0"/>
              <a:t>2021/3/29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B7C637-4931-45A7-B326-67E1F368239B}" type="datetime1">
              <a:rPr kumimoji="1" lang="ja-JP" altLang="en-US" smtClean="0"/>
              <a:t>2021/3/29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B8997-D360-4223-B7B9-ACF5BB813F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405811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76AA82-DBF4-49CF-943F-C5E0B45CA786}" type="datetime1">
              <a:rPr kumimoji="1" lang="ja-JP" altLang="en-US" smtClean="0"/>
              <a:t>2021/3/29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B8997-D360-4223-B7B9-ACF5BB813F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8579103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A5974-126D-403E-9118-B3F83D7521E2}" type="datetime1">
              <a:rPr kumimoji="1" lang="ja-JP" altLang="en-US" smtClean="0"/>
              <a:t>2021/3/29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B8997-D360-4223-B7B9-ACF5BB813F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7327870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9530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3555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FF44C-9FDC-47A0-B9AF-3FEC61FC5378}" type="datetime1">
              <a:rPr kumimoji="1" lang="ja-JP" altLang="en-US" smtClean="0"/>
              <a:t>2021/3/29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B8997-D360-4223-B7B9-ACF5BB813F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3547960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433E3F-F9F0-413E-8D51-BB92A3DE01A0}" type="datetime1">
              <a:rPr kumimoji="1" lang="ja-JP" altLang="en-US" smtClean="0"/>
              <a:t>2021/3/29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B8997-D360-4223-B7B9-ACF5BB813F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48990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EE421C-0E28-4BFA-A30E-4891675FBD74}" type="datetime1">
              <a:rPr kumimoji="1" lang="ja-JP" altLang="en-US" smtClean="0"/>
              <a:t>2021/3/29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B8997-D360-4223-B7B9-ACF5BB813F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0584560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E9F12-2C85-4132-B6FB-405EA836FCB0}" type="datetime1">
              <a:rPr kumimoji="1" lang="ja-JP" altLang="en-US" smtClean="0"/>
              <a:t>2021/3/29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B8997-D360-4223-B7B9-ACF5BB813F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820883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A3032-6ABB-4DD6-BF9C-FE2E01F62368}" type="datetime1">
              <a:rPr kumimoji="1" lang="ja-JP" altLang="en-US" smtClean="0"/>
              <a:t>2021/3/29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B8997-D360-4223-B7B9-ACF5BB813F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411049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28374-BB05-4E2B-A582-0E348B803DBA}" type="datetime1">
              <a:rPr kumimoji="1" lang="ja-JP" altLang="en-US" smtClean="0"/>
              <a:t>2021/3/29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C4B4CF-92AA-4FC3-9B0E-598DBA6F5F16}" type="datetime1">
              <a:rPr kumimoji="1" lang="ja-JP" altLang="en-US" smtClean="0"/>
              <a:t>2021/3/29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B8997-D360-4223-B7B9-ACF5BB813F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8372530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198A8-0BB8-40AB-B1DC-F62416FBCE47}" type="datetime1">
              <a:rPr kumimoji="1" lang="ja-JP" altLang="en-US" smtClean="0"/>
              <a:t>2021/3/29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B8997-D360-4223-B7B9-ACF5BB813F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2089815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0" y="274639"/>
            <a:ext cx="222885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95300" y="274639"/>
            <a:ext cx="652145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510B5-2C1B-43DA-97EE-5AAE590F3C46}" type="datetime1">
              <a:rPr kumimoji="1" lang="ja-JP" altLang="en-US" smtClean="0"/>
              <a:t>2021/3/29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B8997-D360-4223-B7B9-ACF5BB813F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468975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12802-0A77-4C00-A334-E9A9037A7B46}" type="datetime1">
              <a:rPr kumimoji="1" lang="ja-JP" altLang="en-US" smtClean="0"/>
              <a:t>2021/3/29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B8997-D360-4223-B7B9-ACF5BB813F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858839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F9A64-15C9-4DFB-BC26-FEACEDAEDD8C}" type="datetime1">
              <a:rPr kumimoji="1" lang="ja-JP" altLang="en-US" smtClean="0"/>
              <a:t>2021/3/29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9530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03555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3D655-0379-4432-ADA9-FF41623C0485}" type="datetime1">
              <a:rPr kumimoji="1" lang="ja-JP" altLang="en-US" smtClean="0"/>
              <a:t>2021/3/29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61BEC-EF5A-48B1-A4A3-885CCFDBC6CF}" type="datetime1">
              <a:rPr kumimoji="1" lang="ja-JP" altLang="en-US" smtClean="0"/>
              <a:t>2021/3/29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06A01-BC0C-4E08-9B70-59A17C11E82B}" type="datetime1">
              <a:rPr kumimoji="1" lang="ja-JP" altLang="en-US" smtClean="0"/>
              <a:t>2021/3/29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7DE65-F24B-45E1-AEF6-7E1203AC147A}" type="datetime1">
              <a:rPr kumimoji="1" lang="ja-JP" altLang="en-US" smtClean="0"/>
              <a:t>2021/3/29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D55C50-F10B-4AFA-946B-4BF5A80D69E9}" type="datetime1">
              <a:rPr kumimoji="1" lang="ja-JP" altLang="en-US" smtClean="0"/>
              <a:t>2021/3/29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B30CA-5F33-4877-B486-56DDC551B0EB}" type="datetime1">
              <a:rPr kumimoji="1" lang="ja-JP" altLang="en-US" smtClean="0"/>
              <a:t>2021/3/29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206692-E4E4-415F-93F5-CDE908666DE4}" type="datetime1">
              <a:rPr kumimoji="1" lang="ja-JP" altLang="en-US" smtClean="0"/>
              <a:t>2021/3/29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03F036-93E5-4D7A-B8EA-4281A3B01FC2}" type="datetime1">
              <a:rPr kumimoji="1" lang="ja-JP" altLang="en-US" smtClean="0"/>
              <a:t>2021/3/29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EB8997-D360-4223-B7B9-ACF5BB813F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76275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246330" y="559136"/>
            <a:ext cx="8811126" cy="7335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500"/>
              </a:lnSpc>
            </a:pPr>
            <a:r>
              <a:rPr lang="ja-JP" altLang="en-US" dirty="0" smtClean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◆ 今後のスケジュール（案）</a:t>
            </a:r>
            <a:endParaRPr lang="en-US" altLang="ja-JP" dirty="0" smtClean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>
              <a:lnSpc>
                <a:spcPts val="2500"/>
              </a:lnSpc>
            </a:pPr>
            <a:r>
              <a:rPr lang="ja-JP" altLang="en-US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</a:t>
            </a:r>
            <a:r>
              <a:rPr lang="ja-JP" altLang="en-US" sz="1400" smtClean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▸</a:t>
            </a:r>
            <a:r>
              <a:rPr lang="ja-JP" altLang="en-US" sz="1400" dirty="0" smtClean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第４期地域福祉支援計画の中間見直しに向けたスケジュール案は、以下</a:t>
            </a:r>
            <a:r>
              <a:rPr lang="ja-JP" altLang="en-US" sz="1400" smtClean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のとおり。</a:t>
            </a:r>
            <a:endParaRPr lang="ja-JP" altLang="en-US" sz="14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graphicFrame>
        <p:nvGraphicFramePr>
          <p:cNvPr id="3" name="表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49762670"/>
              </p:ext>
            </p:extLst>
          </p:nvPr>
        </p:nvGraphicFramePr>
        <p:xfrm>
          <a:off x="435546" y="1535566"/>
          <a:ext cx="9125967" cy="3549618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72248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907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100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80267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21383"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</a:pPr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年度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</a:pPr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月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</a:pPr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分科会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</a:pPr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内　容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42745">
                <a:tc rowSpan="3"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</a:pPr>
                      <a:r>
                        <a:rPr kumimoji="1" lang="ja-JP" altLang="en-US" sz="1400" b="1" dirty="0" smtClean="0">
                          <a:solidFill>
                            <a:schemeClr val="tx1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令和３年度</a:t>
                      </a:r>
                      <a:endParaRPr kumimoji="1" lang="ja-JP" altLang="en-US" sz="1400" b="1" dirty="0">
                        <a:solidFill>
                          <a:schemeClr val="tx1"/>
                        </a:solidFill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</a:pPr>
                      <a:r>
                        <a:rPr kumimoji="1" lang="ja-JP" altLang="en-US" sz="1400" b="1" dirty="0" smtClean="0">
                          <a:solidFill>
                            <a:schemeClr val="tx1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夏頃</a:t>
                      </a:r>
                      <a:endParaRPr kumimoji="1" lang="ja-JP" altLang="en-US" sz="1400" b="1" dirty="0">
                        <a:solidFill>
                          <a:schemeClr val="tx1"/>
                        </a:solidFill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◆ 分科会（第１回）</a:t>
                      </a:r>
                      <a:endParaRPr kumimoji="1" lang="en-US" altLang="ja-JP" sz="1400" dirty="0" smtClean="0">
                        <a:solidFill>
                          <a:schemeClr val="tx1"/>
                        </a:solidFill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①</a:t>
                      </a:r>
                      <a:r>
                        <a:rPr kumimoji="1" lang="ja-JP" altLang="en-US" sz="1400" baseline="0" dirty="0" smtClean="0">
                          <a:solidFill>
                            <a:schemeClr val="tx1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 </a:t>
                      </a:r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第４期地域福祉支援計画（令和２年度取組状況）</a:t>
                      </a:r>
                      <a:endParaRPr kumimoji="1" lang="en-US" altLang="ja-JP" sz="1400" dirty="0" smtClean="0">
                        <a:solidFill>
                          <a:schemeClr val="tx1"/>
                        </a:solidFill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aseline="0" dirty="0" smtClean="0">
                          <a:solidFill>
                            <a:schemeClr val="tx1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② 中間見直し</a:t>
                      </a:r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（項目整理・骨子案）　</a:t>
                      </a:r>
                      <a:endParaRPr kumimoji="1" lang="en-US" altLang="ja-JP" sz="1400" dirty="0" smtClean="0">
                        <a:solidFill>
                          <a:schemeClr val="tx1"/>
                        </a:solidFill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42745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1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dirty="0" smtClean="0">
                          <a:solidFill>
                            <a:schemeClr val="tx1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１２～１月頃</a:t>
                      </a:r>
                      <a:endParaRPr kumimoji="1" lang="ja-JP" altLang="en-US" sz="1400" b="1" dirty="0">
                        <a:solidFill>
                          <a:schemeClr val="tx1"/>
                        </a:solidFill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◆ 分科会（第２回）</a:t>
                      </a:r>
                      <a:endParaRPr kumimoji="1" lang="en-US" altLang="ja-JP" sz="1400" dirty="0" smtClean="0">
                        <a:solidFill>
                          <a:schemeClr val="tx1"/>
                        </a:solidFill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aseline="0" dirty="0" smtClean="0">
                          <a:solidFill>
                            <a:schemeClr val="tx1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○ 中間見直し</a:t>
                      </a:r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（素案）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042745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1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</a:pPr>
                      <a:r>
                        <a:rPr kumimoji="1" lang="ja-JP" altLang="en-US" sz="1400" b="1" dirty="0" smtClean="0">
                          <a:solidFill>
                            <a:schemeClr val="tx1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２～３月</a:t>
                      </a:r>
                      <a:endParaRPr kumimoji="1" lang="ja-JP" altLang="en-US" sz="1400" b="1" dirty="0">
                        <a:solidFill>
                          <a:schemeClr val="tx1"/>
                        </a:solidFill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◆ 分科会（第３回）</a:t>
                      </a:r>
                      <a:endParaRPr kumimoji="1" lang="en-US" altLang="ja-JP" sz="1400" dirty="0" smtClean="0">
                        <a:solidFill>
                          <a:schemeClr val="tx1"/>
                        </a:solidFill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</a:pPr>
                      <a:r>
                        <a:rPr kumimoji="1" lang="ja-JP" altLang="en-US" sz="1400" baseline="0" dirty="0" smtClean="0">
                          <a:solidFill>
                            <a:schemeClr val="tx1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○ 中間見直し</a:t>
                      </a:r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（案）</a:t>
                      </a:r>
                      <a:endParaRPr kumimoji="1" lang="en-US" altLang="ja-JP" sz="1400" dirty="0" smtClean="0">
                        <a:solidFill>
                          <a:schemeClr val="tx1"/>
                        </a:solidFill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8" name="四角形吹き出し 7"/>
          <p:cNvSpPr/>
          <p:nvPr/>
        </p:nvSpPr>
        <p:spPr>
          <a:xfrm>
            <a:off x="8584001" y="224673"/>
            <a:ext cx="1224000" cy="504000"/>
          </a:xfrm>
          <a:prstGeom prst="wedgeRectCallout">
            <a:avLst>
              <a:gd name="adj1" fmla="val -19081"/>
              <a:gd name="adj2" fmla="val 25194"/>
            </a:avLst>
          </a:prstGeom>
          <a:solidFill>
            <a:srgbClr val="FFFFFF"/>
          </a:solidFill>
          <a:ln w="25400" cap="flat" cmpd="sng" algn="ctr">
            <a:solidFill>
              <a:schemeClr val="tx1"/>
            </a:solidFill>
            <a:prstDash val="solid"/>
          </a:ln>
          <a:effectLst/>
        </p:spPr>
        <p:txBody>
          <a:bodyPr rtlCol="0" anchor="ctr"/>
          <a:lstStyle>
            <a:defPPr>
              <a:defRPr lang="ja-JP"/>
            </a:defPPr>
            <a:lvl1pPr marL="0" algn="l" defTabSz="953079" rtl="0" eaLnBrk="1" latinLnBrk="0" hangingPunct="1">
              <a:defRPr kumimoji="1" sz="19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76540" algn="l" defTabSz="953079" rtl="0" eaLnBrk="1" latinLnBrk="0" hangingPunct="1">
              <a:defRPr kumimoji="1" sz="19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53079" algn="l" defTabSz="953079" rtl="0" eaLnBrk="1" latinLnBrk="0" hangingPunct="1">
              <a:defRPr kumimoji="1" sz="19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429619" algn="l" defTabSz="953079" rtl="0" eaLnBrk="1" latinLnBrk="0" hangingPunct="1">
              <a:defRPr kumimoji="1" sz="19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906158" algn="l" defTabSz="953079" rtl="0" eaLnBrk="1" latinLnBrk="0" hangingPunct="1">
              <a:defRPr kumimoji="1" sz="19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382698" algn="l" defTabSz="953079" rtl="0" eaLnBrk="1" latinLnBrk="0" hangingPunct="1">
              <a:defRPr kumimoji="1" sz="19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859237" algn="l" defTabSz="953079" rtl="0" eaLnBrk="1" latinLnBrk="0" hangingPunct="1">
              <a:defRPr kumimoji="1" sz="19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335777" algn="l" defTabSz="953079" rtl="0" eaLnBrk="1" latinLnBrk="0" hangingPunct="1">
              <a:defRPr kumimoji="1" sz="19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12316" algn="l" defTabSz="953079" rtl="0" eaLnBrk="1" latinLnBrk="0" hangingPunct="1">
              <a:defRPr kumimoji="1" sz="19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ja-JP" altLang="en-US" sz="1800" b="1" dirty="0" smtClean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  <a:cs typeface="Meiryo UI" panose="020B0604030504040204" pitchFamily="50" charset="-128"/>
              </a:rPr>
              <a:t>資料３</a:t>
            </a:r>
            <a:endParaRPr lang="ja-JP" altLang="en-US" sz="1800" b="1" dirty="0">
              <a:solidFill>
                <a:schemeClr val="tx1"/>
              </a:solidFill>
              <a:latin typeface="BIZ UDゴシック" panose="020B0400000000000000" pitchFamily="49" charset="-128"/>
              <a:ea typeface="BIZ UDゴシック" panose="020B0400000000000000" pitchFamily="49" charset="-128"/>
              <a:cs typeface="Meiryo UI" panose="020B0604030504040204" pitchFamily="50" charset="-128"/>
            </a:endParaRPr>
          </a:p>
        </p:txBody>
      </p:sp>
      <p:sp>
        <p:nvSpPr>
          <p:cNvPr id="4" name="角丸四角形吹き出し 3"/>
          <p:cNvSpPr/>
          <p:nvPr/>
        </p:nvSpPr>
        <p:spPr>
          <a:xfrm>
            <a:off x="6969224" y="3475326"/>
            <a:ext cx="2376265" cy="1142443"/>
          </a:xfrm>
          <a:prstGeom prst="wedgeRoundRectCallout">
            <a:avLst>
              <a:gd name="adj1" fmla="val -71812"/>
              <a:gd name="adj2" fmla="val -19503"/>
              <a:gd name="adj3" fmla="val 16667"/>
            </a:avLst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6987482" y="3674185"/>
            <a:ext cx="235800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 smtClean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▸パブリックコメントの実施については、見直し内容等を踏まえて検討</a:t>
            </a:r>
            <a:endParaRPr lang="ja-JP" altLang="en-US" sz="14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97325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デザインの設定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110</Words>
  <Application>Microsoft Office PowerPoint</Application>
  <PresentationFormat>A4 210 x 297 mm</PresentationFormat>
  <Paragraphs>20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BIZ UDゴシック</vt:lpstr>
      <vt:lpstr>Meiryo UI</vt:lpstr>
      <vt:lpstr>ＭＳ Ｐゴシック</vt:lpstr>
      <vt:lpstr>Arial</vt:lpstr>
      <vt:lpstr>Calibri</vt:lpstr>
      <vt:lpstr>Office テーマ</vt:lpstr>
      <vt:lpstr>デザインの設定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2021-03-29T01:34:15Z</dcterms:created>
  <dcterms:modified xsi:type="dcterms:W3CDTF">2021-03-29T01:34:36Z</dcterms:modified>
</cp:coreProperties>
</file>