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7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8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52" r:id="rId1"/>
    <p:sldMasterId id="2147484048" r:id="rId2"/>
    <p:sldMasterId id="2147484055" r:id="rId3"/>
    <p:sldMasterId id="2147484085" r:id="rId4"/>
    <p:sldMasterId id="2147484092" r:id="rId5"/>
    <p:sldMasterId id="2147484274" r:id="rId6"/>
    <p:sldMasterId id="2147484371" r:id="rId7"/>
    <p:sldMasterId id="2147486373" r:id="rId8"/>
    <p:sldMasterId id="2147487494" r:id="rId9"/>
  </p:sldMasterIdLst>
  <p:notesMasterIdLst>
    <p:notesMasterId r:id="rId11"/>
  </p:notesMasterIdLst>
  <p:handoutMasterIdLst>
    <p:handoutMasterId r:id="rId12"/>
  </p:handoutMasterIdLst>
  <p:sldIdLst>
    <p:sldId id="1355" r:id="rId10"/>
  </p:sldIdLst>
  <p:sldSz cx="9906000" cy="6858000" type="A4"/>
  <p:notesSz cx="6807200" cy="9939338"/>
  <p:defaultTextStyle>
    <a:defPPr>
      <a:defRPr lang="ja-JP"/>
    </a:defPPr>
    <a:lvl1pPr marL="0" algn="l" defTabSz="90302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1509" algn="l" defTabSz="90302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03029" algn="l" defTabSz="90302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54546" algn="l" defTabSz="90302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06061" algn="l" defTabSz="90302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57573" algn="l" defTabSz="90302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09088" algn="l" defTabSz="90302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60606" algn="l" defTabSz="90302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12114" algn="l" defTabSz="90302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44" autoAdjust="0"/>
    <p:restoredTop sz="94434" autoAdjust="0"/>
  </p:normalViewPr>
  <p:slideViewPr>
    <p:cSldViewPr>
      <p:cViewPr varScale="1">
        <p:scale>
          <a:sx n="70" d="100"/>
          <a:sy n="70" d="100"/>
        </p:scale>
        <p:origin x="1482" y="48"/>
      </p:cViewPr>
      <p:guideLst>
        <p:guide orient="horz" pos="2160"/>
        <p:guide pos="2880"/>
        <p:guide pos="3120"/>
      </p:guideLst>
    </p:cSldViewPr>
  </p:slideViewPr>
  <p:outlineViewPr>
    <p:cViewPr>
      <p:scale>
        <a:sx n="33" d="100"/>
        <a:sy n="33" d="100"/>
      </p:scale>
      <p:origin x="0" y="-46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5" y="6"/>
            <a:ext cx="2949575" cy="498475"/>
          </a:xfrm>
          <a:prstGeom prst="rect">
            <a:avLst/>
          </a:prstGeom>
        </p:spPr>
        <p:txBody>
          <a:bodyPr vert="horz" lIns="91332" tIns="45667" rIns="91332" bIns="456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53" y="6"/>
            <a:ext cx="2949575" cy="498475"/>
          </a:xfrm>
          <a:prstGeom prst="rect">
            <a:avLst/>
          </a:prstGeom>
        </p:spPr>
        <p:txBody>
          <a:bodyPr vert="horz" lIns="91332" tIns="45667" rIns="91332" bIns="45667" rtlCol="0"/>
          <a:lstStyle>
            <a:lvl1pPr algn="r">
              <a:defRPr sz="1200"/>
            </a:lvl1pPr>
          </a:lstStyle>
          <a:p>
            <a:fld id="{E5CEBE48-56D9-4DF9-82A6-BFC58A835C5B}" type="datetimeFigureOut">
              <a:rPr kumimoji="1" lang="ja-JP" altLang="en-US" smtClean="0"/>
              <a:pPr/>
              <a:t>2019/7/26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5" y="9440863"/>
            <a:ext cx="2949575" cy="498475"/>
          </a:xfrm>
          <a:prstGeom prst="rect">
            <a:avLst/>
          </a:prstGeom>
        </p:spPr>
        <p:txBody>
          <a:bodyPr vert="horz" lIns="91332" tIns="45667" rIns="91332" bIns="456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53" y="9440863"/>
            <a:ext cx="2949575" cy="498475"/>
          </a:xfrm>
          <a:prstGeom prst="rect">
            <a:avLst/>
          </a:prstGeom>
        </p:spPr>
        <p:txBody>
          <a:bodyPr vert="horz" lIns="91332" tIns="45667" rIns="91332" bIns="45667" rtlCol="0" anchor="b"/>
          <a:lstStyle>
            <a:lvl1pPr algn="r">
              <a:defRPr sz="1200"/>
            </a:lvl1pPr>
          </a:lstStyle>
          <a:p>
            <a:fld id="{1779BCBD-37AA-4265-913B-7B1251646D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7559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6"/>
            <a:ext cx="2949787" cy="496967"/>
          </a:xfrm>
          <a:prstGeom prst="rect">
            <a:avLst/>
          </a:prstGeom>
        </p:spPr>
        <p:txBody>
          <a:bodyPr vert="horz" lIns="91325" tIns="45664" rIns="91325" bIns="4566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50" y="16"/>
            <a:ext cx="2949787" cy="496967"/>
          </a:xfrm>
          <a:prstGeom prst="rect">
            <a:avLst/>
          </a:prstGeom>
        </p:spPr>
        <p:txBody>
          <a:bodyPr vert="horz" lIns="91325" tIns="45664" rIns="91325" bIns="45664" rtlCol="0"/>
          <a:lstStyle>
            <a:lvl1pPr algn="r">
              <a:defRPr sz="1200"/>
            </a:lvl1pPr>
          </a:lstStyle>
          <a:p>
            <a:fld id="{68232B66-97F9-4423-A4B3-EC76144324B5}" type="datetimeFigureOut">
              <a:rPr kumimoji="1" lang="ja-JP" altLang="en-US" smtClean="0"/>
              <a:pPr/>
              <a:t>2019/7/26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5" tIns="45664" rIns="91325" bIns="4566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325" tIns="45664" rIns="91325" bIns="4566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63"/>
            <a:ext cx="2949787" cy="496967"/>
          </a:xfrm>
          <a:prstGeom prst="rect">
            <a:avLst/>
          </a:prstGeom>
        </p:spPr>
        <p:txBody>
          <a:bodyPr vert="horz" lIns="91325" tIns="45664" rIns="91325" bIns="4566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50" y="9440663"/>
            <a:ext cx="2949787" cy="496967"/>
          </a:xfrm>
          <a:prstGeom prst="rect">
            <a:avLst/>
          </a:prstGeom>
        </p:spPr>
        <p:txBody>
          <a:bodyPr vert="horz" lIns="91325" tIns="45664" rIns="91325" bIns="45664" rtlCol="0" anchor="b"/>
          <a:lstStyle>
            <a:lvl1pPr algn="r">
              <a:defRPr sz="1200"/>
            </a:lvl1pPr>
          </a:lstStyle>
          <a:p>
            <a:fld id="{41BC2B1A-F226-4427-9AD3-AD53C3F3C6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4384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302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1509" algn="l" defTabSz="90302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03029" algn="l" defTabSz="90302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54546" algn="l" defTabSz="90302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06061" algn="l" defTabSz="90302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57573" algn="l" defTabSz="90302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09088" algn="l" defTabSz="90302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60606" algn="l" defTabSz="90302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12114" algn="l" defTabSz="90302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A0C11-697B-4133-B380-7D03657CAED9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9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174"/>
          <p:cNvSpPr>
            <a:spLocks noChangeShapeType="1"/>
          </p:cNvSpPr>
          <p:nvPr/>
        </p:nvSpPr>
        <p:spPr bwMode="gray">
          <a:xfrm>
            <a:off x="410824" y="3443288"/>
            <a:ext cx="9083675" cy="0"/>
          </a:xfrm>
          <a:prstGeom prst="line">
            <a:avLst/>
          </a:prstGeom>
          <a:noFill/>
          <a:ln w="381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311" tIns="45155" rIns="90311" bIns="45155" anchor="ctr"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0422" y="2781301"/>
            <a:ext cx="9071999" cy="647700"/>
          </a:xfrm>
          <a:noFill/>
          <a:effectLst/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10422" y="3481291"/>
            <a:ext cx="9071999" cy="30777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ja-JP" altLang="en-US" sz="2000" dirty="0">
                <a:solidFill>
                  <a:schemeClr val="tx2"/>
                </a:solidFill>
              </a:defRPr>
            </a:lvl1pPr>
          </a:lstStyle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tabLst>
                <a:tab pos="8860966" algn="r"/>
              </a:tabLst>
            </a:pPr>
            <a:r>
              <a:rPr kumimoji="1" lang="ja-JP" altLang="en-US" dirty="0"/>
              <a:t>マスタ－ サブタイトルの書式設定</a:t>
            </a:r>
          </a:p>
        </p:txBody>
      </p:sp>
      <p:pic>
        <p:nvPicPr>
          <p:cNvPr id="1026" name="Picture 2" descr="名称未設定-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00" y="4603756"/>
            <a:ext cx="3328988" cy="33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0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204342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ja-JP" altLang="en-US" dirty="0"/>
              <a:t>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3" name="テキスト プレースホルダ 41"/>
          <p:cNvSpPr>
            <a:spLocks noGrp="1"/>
          </p:cNvSpPr>
          <p:nvPr>
            <p:ph type="body" sz="quarter" idx="10" hasCustomPrompt="1"/>
          </p:nvPr>
        </p:nvSpPr>
        <p:spPr>
          <a:xfrm>
            <a:off x="2733480" y="2777808"/>
            <a:ext cx="2643352" cy="285312"/>
          </a:xfrm>
          <a:noFill/>
          <a:ln w="9525" algn="ctr">
            <a:noFill/>
            <a:miter lim="800000"/>
            <a:headEnd/>
            <a:tailEnd/>
          </a:ln>
        </p:spPr>
        <p:txBody>
          <a:bodyPr wrap="none" lIns="0" tIns="35536" rIns="0" bIns="48897" anchor="b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予備タイトル（使用しない場合は削除）</a:t>
            </a:r>
          </a:p>
        </p:txBody>
      </p:sp>
      <p:sp>
        <p:nvSpPr>
          <p:cNvPr id="46" name="テキスト プレースホルダ 44"/>
          <p:cNvSpPr>
            <a:spLocks noGrp="1"/>
          </p:cNvSpPr>
          <p:nvPr>
            <p:ph type="body" sz="quarter" idx="11" hasCustomPrompt="1"/>
          </p:nvPr>
        </p:nvSpPr>
        <p:spPr>
          <a:xfrm>
            <a:off x="2720111" y="3789405"/>
            <a:ext cx="1500411" cy="285312"/>
          </a:xfrm>
          <a:noFill/>
          <a:ln w="9525">
            <a:noFill/>
            <a:miter lim="800000"/>
            <a:headEnd/>
            <a:tailEnd/>
          </a:ln>
        </p:spPr>
        <p:txBody>
          <a:bodyPr wrap="none" lIns="0" tIns="35536" rIns="0" bIns="48897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○○○○年○月○日</a:t>
            </a:r>
          </a:p>
        </p:txBody>
      </p:sp>
      <p:sp>
        <p:nvSpPr>
          <p:cNvPr id="50" name="テキスト プレースホルダ 48"/>
          <p:cNvSpPr>
            <a:spLocks noGrp="1"/>
          </p:cNvSpPr>
          <p:nvPr>
            <p:ph type="body" sz="quarter" idx="12" hasCustomPrompt="1"/>
          </p:nvPr>
        </p:nvSpPr>
        <p:spPr>
          <a:xfrm>
            <a:off x="2727133" y="784558"/>
            <a:ext cx="2135200" cy="393034"/>
          </a:xfrm>
          <a:noFill/>
          <a:ln w="9525">
            <a:noFill/>
            <a:miter lim="800000"/>
            <a:headEnd/>
            <a:tailEnd/>
          </a:ln>
        </p:spPr>
        <p:txBody>
          <a:bodyPr wrap="none" lIns="0" tIns="35536" rIns="0" bIns="48897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zh-CN" altLang="en-US" sz="2000" b="1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kumimoji="1" lang="zh-CN" altLang="en-US" dirty="0"/>
              <a:t>○○株式会社 御中</a:t>
            </a: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3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7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52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53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98" y="6525344"/>
            <a:ext cx="1008111" cy="2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3" y="6582949"/>
            <a:ext cx="3278954" cy="18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021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32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204342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0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7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8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98" y="6525344"/>
            <a:ext cx="1008111" cy="2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3" y="6582949"/>
            <a:ext cx="3278954" cy="18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4315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32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204342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4" name="Rectangle 18"/>
          <p:cNvSpPr>
            <a:spLocks noChangeArrowheads="1"/>
          </p:cNvSpPr>
          <p:nvPr userDrawn="1"/>
        </p:nvSpPr>
        <p:spPr bwMode="auto">
          <a:xfrm>
            <a:off x="2731661" y="2780409"/>
            <a:ext cx="695703" cy="278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32809" rIns="0" bIns="45137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300" dirty="0">
                <a:solidFill>
                  <a:prstClr val="black"/>
                </a:solidFill>
              </a:rPr>
              <a:t>Appendix</a:t>
            </a:r>
            <a:endParaRPr lang="ja-JP" altLang="en-US" sz="1300" dirty="0">
              <a:solidFill>
                <a:prstClr val="black"/>
              </a:solidFill>
            </a:endParaRPr>
          </a:p>
        </p:txBody>
      </p:sp>
      <p:sp>
        <p:nvSpPr>
          <p:cNvPr id="43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9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50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98" y="6525344"/>
            <a:ext cx="1008111" cy="2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3" y="6582949"/>
            <a:ext cx="3278954" cy="18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274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573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716" y="6358249"/>
            <a:ext cx="2311399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fld id="{00492C9E-2BB1-44BD-9A0D-2E12AD6990A9}" type="datetime1">
              <a:rPr lang="ja-JP" altLang="en-US" smtClean="0">
                <a:solidFill>
                  <a:srgbClr val="000000"/>
                </a:solidFill>
              </a:rPr>
              <a:t>2019/7/26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100093" y="6358249"/>
            <a:ext cx="2311399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fld id="{D54953A3-ECF6-4790-A54C-D8B5F25EE4E1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Page_num"/>
          <p:cNvSpPr txBox="1"/>
          <p:nvPr userDrawn="1"/>
        </p:nvSpPr>
        <p:spPr>
          <a:xfrm>
            <a:off x="4707113" y="6596132"/>
            <a:ext cx="468376" cy="258826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1" tIns="45155" rIns="90311" bIns="4515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lvl="0"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aseline="0"/>
            </a:lvl1pPr>
            <a:lvl2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2pPr>
            <a:lvl3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3pPr>
            <a:lvl4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4pPr>
            <a:lvl5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5pPr>
            <a:lvl6pPr>
              <a:defRPr sz="1400">
                <a:latin typeface="ＭＳ Ｐゴシック" charset="-128"/>
                <a:ea typeface="ＭＳ Ｐゴシック" charset="-128"/>
              </a:defRPr>
            </a:lvl6pPr>
            <a:lvl7pPr>
              <a:defRPr sz="1400">
                <a:latin typeface="ＭＳ Ｐゴシック" charset="-128"/>
                <a:ea typeface="ＭＳ Ｐゴシック" charset="-128"/>
              </a:defRPr>
            </a:lvl7pPr>
            <a:lvl8pPr>
              <a:defRPr sz="1400">
                <a:latin typeface="ＭＳ Ｐゴシック" charset="-128"/>
                <a:ea typeface="ＭＳ Ｐゴシック" charset="-128"/>
              </a:defRPr>
            </a:lvl8pPr>
            <a:lvl9pPr>
              <a:defRPr sz="1400">
                <a:latin typeface="ＭＳ Ｐゴシック" charset="-128"/>
                <a:ea typeface="ＭＳ Ｐゴシック" charset="-128"/>
              </a:defRPr>
            </a:lvl9pPr>
          </a:lstStyle>
          <a:p>
            <a:fld id="{AB47E478-DBB3-43BC-A738-41880CA68C90}" type="slidenum">
              <a:rPr lang="ja-JP" altLang="en-US" smtClean="0">
                <a:solidFill>
                  <a:srgbClr val="000000"/>
                </a:solidFill>
                <a:sym typeface="Arial"/>
              </a:rPr>
              <a:pPr/>
              <a:t>‹#›</a:t>
            </a:fld>
            <a:endParaRPr lang="ja-JP" altLang="en-US" dirty="0">
              <a:solidFill>
                <a:srgbClr val="00000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8705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2096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949431" y="2161161"/>
            <a:ext cx="8094186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wrap="square"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950250" y="3483105"/>
            <a:ext cx="809339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wrap="square"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552233" y="2661754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ja-JP" altLang="en-US" dirty="0"/>
              <a:t>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3" name="テキスト プレースホルダ 41"/>
          <p:cNvSpPr>
            <a:spLocks noGrp="1"/>
          </p:cNvSpPr>
          <p:nvPr>
            <p:ph type="body" sz="quarter" idx="10" hasCustomPrompt="1"/>
          </p:nvPr>
        </p:nvSpPr>
        <p:spPr>
          <a:xfrm>
            <a:off x="3513317" y="2235221"/>
            <a:ext cx="2643352" cy="285312"/>
          </a:xfrm>
          <a:noFill/>
          <a:ln w="9525" algn="ctr">
            <a:noFill/>
            <a:miter lim="800000"/>
            <a:headEnd/>
            <a:tailEnd/>
          </a:ln>
        </p:spPr>
        <p:txBody>
          <a:bodyPr wrap="none" lIns="0" tIns="35536" rIns="0" bIns="48897" anchor="b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予備タイトル（使用しない場合は削除）</a:t>
            </a:r>
          </a:p>
        </p:txBody>
      </p:sp>
      <p:sp>
        <p:nvSpPr>
          <p:cNvPr id="46" name="テキスト プレースホルダ 44"/>
          <p:cNvSpPr>
            <a:spLocks noGrp="1"/>
          </p:cNvSpPr>
          <p:nvPr>
            <p:ph type="body" sz="quarter" idx="11" hasCustomPrompt="1"/>
          </p:nvPr>
        </p:nvSpPr>
        <p:spPr>
          <a:xfrm>
            <a:off x="4145228" y="3638528"/>
            <a:ext cx="1500411" cy="285312"/>
          </a:xfrm>
          <a:noFill/>
          <a:ln w="9525">
            <a:noFill/>
            <a:miter lim="800000"/>
            <a:headEnd/>
            <a:tailEnd/>
          </a:ln>
        </p:spPr>
        <p:txBody>
          <a:bodyPr wrap="none" lIns="0" tIns="35536" rIns="0" bIns="48897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○○○○年○月○日</a:t>
            </a: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grpSp>
        <p:nvGrpSpPr>
          <p:cNvPr id="2" name="グループ化 43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7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52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3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9" name="Picture 2" descr="\\Azabu\Co-Work\_広報関連公開情報\データ受渡\151127_ロゴ関連\ロゴデータ\png\1.4.3 社名ロゴタイプのクリアスペース-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640" y="4842172"/>
            <a:ext cx="3138672" cy="23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557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1569156" y="2553033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1575613" y="3151521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32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srgbClr val="FFFFFF"/>
                </a:solidFill>
                <a:latin typeface="Arial" charset="0"/>
                <a:ea typeface="ＭＳ Ｐゴシック" charset="-128"/>
              </a:rPr>
              <a:t>/</a:t>
            </a:r>
            <a:r>
              <a:rPr lang="ja-JP" altLang="en-US" sz="900" dirty="0">
                <a:solidFill>
                  <a:srgbClr val="FFFFFF"/>
                </a:solidFill>
                <a:latin typeface="Arial" charset="0"/>
                <a:ea typeface="ＭＳ Ｐゴシック" charset="-128"/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575505" y="2661754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0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47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8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4" name="Picture 2" descr="\\azabu\Co-Work\革新創造センター\041_CI関連\2015MUFGロゴ変更\MURCロゴデータセット\160301\png\1.4.3 社名ロゴタイプのクリアスペース-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12" y="6541067"/>
            <a:ext cx="2827503" cy="20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627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32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srgbClr val="FFFFFF"/>
                </a:solidFill>
                <a:latin typeface="Arial" charset="0"/>
                <a:ea typeface="ＭＳ Ｐゴシック" charset="-128"/>
              </a:rPr>
              <a:t>/</a:t>
            </a:r>
            <a:r>
              <a:rPr lang="ja-JP" altLang="en-US" sz="900" dirty="0">
                <a:solidFill>
                  <a:srgbClr val="FFFFFF"/>
                </a:solidFill>
                <a:latin typeface="Arial" charset="0"/>
                <a:ea typeface="ＭＳ Ｐゴシック" charset="-128"/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204342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4" name="Rectangle 18"/>
          <p:cNvSpPr>
            <a:spLocks noChangeArrowheads="1"/>
          </p:cNvSpPr>
          <p:nvPr userDrawn="1"/>
        </p:nvSpPr>
        <p:spPr bwMode="auto">
          <a:xfrm>
            <a:off x="2731661" y="2780409"/>
            <a:ext cx="695703" cy="278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32809" rIns="0" bIns="45137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300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Appendix</a:t>
            </a:r>
            <a:endParaRPr lang="ja-JP" altLang="en-US" sz="13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3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49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0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6" name="Picture 2" descr="\\azabu\Co-Work\革新創造センター\041_CI関連\2015MUFGロゴ変更\MURCロゴデータセット\160301\png\1.4.3 社名ロゴタイプのクリアスペース-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12" y="6541067"/>
            <a:ext cx="2827503" cy="20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378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06525" y="679303"/>
            <a:ext cx="9061451" cy="2769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 kumimoji="1" lang="ja-JP" altLang="en-US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03049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/>
              <a:t>タイトル</a:t>
            </a:r>
            <a:r>
              <a:rPr lang="en-US" altLang="ja-JP" dirty="0"/>
              <a:t>MSP</a:t>
            </a:r>
            <a:r>
              <a:rPr lang="ja-JP" altLang="en-US" dirty="0"/>
              <a:t>ゴシック</a:t>
            </a:r>
            <a:r>
              <a:rPr lang="en-US" altLang="ja-JP" dirty="0"/>
              <a:t>20pt□□□□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427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488" y="333421"/>
            <a:ext cx="9086401" cy="485775"/>
          </a:xfrm>
        </p:spPr>
        <p:txBody>
          <a:bodyPr lIns="0" anchor="ctr"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title_line"/>
          <p:cNvSpPr>
            <a:spLocks noChangeShapeType="1"/>
          </p:cNvSpPr>
          <p:nvPr/>
        </p:nvSpPr>
        <p:spPr bwMode="gray">
          <a:xfrm>
            <a:off x="410488" y="819157"/>
            <a:ext cx="9086401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ja-JP" altLang="en-US" sz="1400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8" name="Page_num"/>
          <p:cNvSpPr txBox="1"/>
          <p:nvPr/>
        </p:nvSpPr>
        <p:spPr>
          <a:xfrm>
            <a:off x="4707113" y="6596132"/>
            <a:ext cx="468376" cy="258826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1" tIns="45155" rIns="90311" bIns="4515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  <a:ea typeface="ＭＳ Ｐゴシック" charset="-128"/>
              </a:defRPr>
            </a:lvl1pPr>
            <a:lvl2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2pPr>
            <a:lvl3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3pPr>
            <a:lvl4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4pPr>
            <a:lvl5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5pPr>
            <a:lvl6pPr>
              <a:defRPr sz="1400">
                <a:latin typeface="ＭＳ Ｐゴシック" charset="-128"/>
                <a:ea typeface="ＭＳ Ｐゴシック" charset="-128"/>
              </a:defRPr>
            </a:lvl6pPr>
            <a:lvl7pPr>
              <a:defRPr sz="1400">
                <a:latin typeface="ＭＳ Ｐゴシック" charset="-128"/>
                <a:ea typeface="ＭＳ Ｐゴシック" charset="-128"/>
              </a:defRPr>
            </a:lvl7pPr>
            <a:lvl8pPr>
              <a:defRPr sz="1400">
                <a:latin typeface="ＭＳ Ｐゴシック" charset="-128"/>
                <a:ea typeface="ＭＳ Ｐゴシック" charset="-128"/>
              </a:defRPr>
            </a:lvl8pPr>
            <a:lvl9pPr>
              <a:defRPr sz="1400">
                <a:latin typeface="ＭＳ Ｐゴシック" charset="-128"/>
                <a:ea typeface="ＭＳ Ｐゴシック" charset="-128"/>
              </a:defRPr>
            </a:lvl9pPr>
          </a:lstStyle>
          <a:p>
            <a:fld id="{AB47E478-DBB3-43BC-A738-41880CA68C90}" type="slidenum">
              <a:rPr lang="ja-JP" altLang="en-US" smtClean="0">
                <a:solidFill>
                  <a:srgbClr val="000000"/>
                </a:solidFill>
                <a:latin typeface="Arial"/>
                <a:ea typeface="ＭＳ Ｐゴシック"/>
                <a:sym typeface="Arial"/>
              </a:rPr>
              <a:pPr/>
              <a:t>‹#›</a:t>
            </a:fld>
            <a:endParaRPr lang="ja-JP" altLang="en-US" dirty="0">
              <a:solidFill>
                <a:srgbClr val="000000"/>
              </a:solidFill>
              <a:latin typeface="Arial"/>
              <a:ea typeface="ＭＳ Ｐゴシック"/>
              <a:sym typeface="Arial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410488" y="982842"/>
            <a:ext cx="9086401" cy="1200329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ja-JP" altLang="en-US" dirty="0" smtClean="0"/>
            </a:lvl1pPr>
            <a:lvl2pPr>
              <a:defRPr lang="ja-JP" altLang="en-US" dirty="0" smtClean="0"/>
            </a:lvl2pPr>
            <a:lvl3pPr>
              <a:defRPr lang="ja-JP" altLang="en-US" dirty="0" smtClean="0"/>
            </a:lvl3pPr>
            <a:lvl4pPr>
              <a:defRPr lang="ja-JP" altLang="en-US" dirty="0" smtClean="0"/>
            </a:lvl4pPr>
            <a:lvl5pPr>
              <a:defRPr lang="ja-JP" altLang="en-US" dirty="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818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547" y="6245225"/>
            <a:ext cx="2310926" cy="476250"/>
          </a:xfrm>
          <a:prstGeom prst="rect">
            <a:avLst/>
          </a:prstGeom>
          <a:ln/>
        </p:spPr>
        <p:txBody>
          <a:bodyPr lIns="90311" tIns="45155" rIns="90311" bIns="45155"/>
          <a:lstStyle>
            <a:lvl1pPr>
              <a:defRPr/>
            </a:lvl1pPr>
          </a:lstStyle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fld id="{870BD3BF-0EA2-4389-B625-113B5E561DB1}" type="datetime1">
              <a:rPr lang="ja-JP" altLang="en-US" sz="900" smtClean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2019/7/26</a:t>
            </a:fld>
            <a:endParaRPr lang="en-US" altLang="ja-JP" sz="900">
              <a:solidFill>
                <a:prstClr val="black"/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87009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558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95300" y="6358208"/>
            <a:ext cx="23114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</a:pPr>
            <a:fld id="{0B6C88F9-39C1-4D40-ACBF-05D73EF04FD1}" type="datetime1">
              <a:rPr lang="ja-JP" altLang="en-US" sz="900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t>2019/7/26</a:t>
            </a:fld>
            <a:endParaRPr lang="ja-JP" altLang="en-US" sz="90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4" y="6358208"/>
            <a:ext cx="31369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</a:pPr>
            <a:endParaRPr lang="ja-JP" altLang="en-US" sz="90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9301" y="6358208"/>
            <a:ext cx="23114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</a:pPr>
            <a:fld id="{6605E433-86FC-4084-95B5-B6E4EAA45002}" type="slidenum">
              <a:rPr lang="ja-JP" altLang="en-US" sz="900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</a:pPr>
              <a:t>‹#›</a:t>
            </a:fld>
            <a:endParaRPr lang="ja-JP" altLang="en-US" sz="90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93560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38488"/>
            <a:ext cx="6769100" cy="512762"/>
          </a:xfrm>
          <a:prstGeom prst="rect">
            <a:avLst/>
          </a:prstGeom>
        </p:spPr>
        <p:txBody>
          <a:bodyPr lIns="90311" tIns="45155" rIns="90311" bIns="45155" anchor="ctr"/>
          <a:lstStyle>
            <a:lvl1pPr hangingPunct="0">
              <a:defRPr sz="2500"/>
            </a:lvl1pPr>
          </a:lstStyle>
          <a:p>
            <a:r>
              <a:rPr kumimoji="1" lang="ja-JP" altLang="en-US" dirty="0"/>
              <a:t>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pic>
        <p:nvPicPr>
          <p:cNvPr id="37" name="Picture 16" descr="ロゴ有 和文 300 symbol_h_a_j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448" y="6402395"/>
            <a:ext cx="3032124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テキスト プレースホルダ 41"/>
          <p:cNvSpPr>
            <a:spLocks noGrp="1"/>
          </p:cNvSpPr>
          <p:nvPr>
            <p:ph type="body" sz="quarter" idx="10" hasCustomPrompt="1"/>
          </p:nvPr>
        </p:nvSpPr>
        <p:spPr>
          <a:xfrm>
            <a:off x="2733480" y="2777808"/>
            <a:ext cx="2643352" cy="285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35536" rIns="0" bIns="48897" anchor="b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予備タイトル（使用しない場合は削除）</a:t>
            </a:r>
          </a:p>
        </p:txBody>
      </p:sp>
      <p:sp>
        <p:nvSpPr>
          <p:cNvPr id="46" name="テキスト プレースホルダ 44"/>
          <p:cNvSpPr>
            <a:spLocks noGrp="1"/>
          </p:cNvSpPr>
          <p:nvPr>
            <p:ph type="body" sz="quarter" idx="11" hasCustomPrompt="1"/>
          </p:nvPr>
        </p:nvSpPr>
        <p:spPr>
          <a:xfrm>
            <a:off x="2720111" y="3789405"/>
            <a:ext cx="1500411" cy="28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35536" rIns="0" bIns="48897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○○○○年○月○日</a:t>
            </a:r>
          </a:p>
        </p:txBody>
      </p:sp>
      <p:sp>
        <p:nvSpPr>
          <p:cNvPr id="50" name="テキスト プレースホルダ 48"/>
          <p:cNvSpPr>
            <a:spLocks noGrp="1"/>
          </p:cNvSpPr>
          <p:nvPr>
            <p:ph type="body" sz="quarter" idx="12" hasCustomPrompt="1"/>
          </p:nvPr>
        </p:nvSpPr>
        <p:spPr>
          <a:xfrm>
            <a:off x="2727133" y="784558"/>
            <a:ext cx="2135200" cy="39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35536" rIns="0" bIns="48897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zh-CN" altLang="en-US" sz="2000" b="1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kumimoji="1" lang="zh-CN" altLang="en-US" dirty="0"/>
              <a:t>○○株式会社 御中</a:t>
            </a: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3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7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52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53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7632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5" name="Picture 155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283" y="6515275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32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38488"/>
            <a:ext cx="6769100" cy="512762"/>
          </a:xfrm>
          <a:prstGeom prst="rect">
            <a:avLst/>
          </a:prstGeom>
        </p:spPr>
        <p:txBody>
          <a:bodyPr lIns="90311" tIns="45155" rIns="90311" bIns="45155"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0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7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8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3453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5" name="Picture 155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283" y="6515275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32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38488"/>
            <a:ext cx="6769100" cy="512762"/>
          </a:xfrm>
          <a:prstGeom prst="rect">
            <a:avLst/>
          </a:prstGeom>
        </p:spPr>
        <p:txBody>
          <a:bodyPr lIns="90311" tIns="45155" rIns="90311" bIns="45155"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4" name="Rectangle 18"/>
          <p:cNvSpPr>
            <a:spLocks noChangeArrowheads="1"/>
          </p:cNvSpPr>
          <p:nvPr userDrawn="1"/>
        </p:nvSpPr>
        <p:spPr bwMode="auto">
          <a:xfrm>
            <a:off x="2731661" y="2780409"/>
            <a:ext cx="695703" cy="278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32809" rIns="0" bIns="45137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300" dirty="0">
                <a:solidFill>
                  <a:prstClr val="black"/>
                </a:solidFill>
              </a:rPr>
              <a:t>Appendix</a:t>
            </a:r>
            <a:endParaRPr lang="ja-JP" altLang="en-US" sz="1300" dirty="0">
              <a:solidFill>
                <a:prstClr val="black"/>
              </a:solidFill>
            </a:endParaRPr>
          </a:p>
        </p:txBody>
      </p:sp>
      <p:sp>
        <p:nvSpPr>
          <p:cNvPr id="43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9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50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1345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7678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2173"/>
            <a:ext cx="8420100" cy="1470025"/>
          </a:xfrm>
          <a:prstGeom prst="rect">
            <a:avLst/>
          </a:prstGeom>
        </p:spPr>
        <p:txBody>
          <a:bodyPr lIns="90311" tIns="45155" rIns="90311" bIns="45155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6056" y="3886200"/>
            <a:ext cx="6934200" cy="1752600"/>
          </a:xfrm>
          <a:prstGeom prst="rect">
            <a:avLst/>
          </a:prstGeom>
        </p:spPr>
        <p:txBody>
          <a:bodyPr lIns="90311" tIns="45155" rIns="90311" bIns="4515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6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3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50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67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83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00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17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34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8208"/>
            <a:ext cx="23114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fld id="{17470613-8BE7-44D9-96BC-4E72C289045E}" type="datetime1">
              <a:rPr lang="ja-JP" altLang="en-US" sz="900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 sz="9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4" y="6358208"/>
            <a:ext cx="31369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endParaRPr lang="ja-JP" altLang="en-US" sz="9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1" y="6358208"/>
            <a:ext cx="23114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fld id="{6605E433-86FC-4084-95B5-B6E4EAA45002}" type="slidenum">
              <a:rPr lang="ja-JP" altLang="en-US" sz="900" smtClean="0">
                <a:solidFill>
                  <a:prstClr val="black">
                    <a:tint val="75000"/>
                  </a:prstClr>
                </a:solidFill>
              </a:rPr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</a:pPr>
              <a:t>‹#›</a:t>
            </a:fld>
            <a:endParaRPr lang="ja-JP" altLang="en-US" sz="9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3559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06525" y="679303"/>
            <a:ext cx="90614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 kumimoji="1" lang="ja-JP" altLang="en-US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03049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/>
              <a:t>タイトル</a:t>
            </a:r>
            <a:r>
              <a:rPr lang="en-US" altLang="ja-JP" dirty="0"/>
              <a:t>MSP</a:t>
            </a:r>
            <a:r>
              <a:rPr lang="ja-JP" altLang="en-US" dirty="0"/>
              <a:t>ゴシック</a:t>
            </a:r>
            <a:r>
              <a:rPr lang="en-US" altLang="ja-JP" dirty="0"/>
              <a:t>20pt□□□□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59412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204342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ja-JP" altLang="en-US" dirty="0"/>
              <a:t>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pic>
        <p:nvPicPr>
          <p:cNvPr id="37" name="Picture 16" descr="ロゴ有 和文 300 symbol_h_a_j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448" y="6402395"/>
            <a:ext cx="3032124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テキスト プレースホルダ 41"/>
          <p:cNvSpPr>
            <a:spLocks noGrp="1"/>
          </p:cNvSpPr>
          <p:nvPr>
            <p:ph type="body" sz="quarter" idx="10" hasCustomPrompt="1"/>
          </p:nvPr>
        </p:nvSpPr>
        <p:spPr>
          <a:xfrm>
            <a:off x="2733480" y="2777808"/>
            <a:ext cx="2643352" cy="285312"/>
          </a:xfrm>
          <a:noFill/>
          <a:ln w="9525" algn="ctr">
            <a:noFill/>
            <a:miter lim="800000"/>
            <a:headEnd/>
            <a:tailEnd/>
          </a:ln>
        </p:spPr>
        <p:txBody>
          <a:bodyPr wrap="none" lIns="0" tIns="35536" rIns="0" bIns="48897" anchor="b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予備タイトル（使用しない場合は削除）</a:t>
            </a:r>
          </a:p>
        </p:txBody>
      </p:sp>
      <p:sp>
        <p:nvSpPr>
          <p:cNvPr id="46" name="テキスト プレースホルダ 44"/>
          <p:cNvSpPr>
            <a:spLocks noGrp="1"/>
          </p:cNvSpPr>
          <p:nvPr>
            <p:ph type="body" sz="quarter" idx="11" hasCustomPrompt="1"/>
          </p:nvPr>
        </p:nvSpPr>
        <p:spPr>
          <a:xfrm>
            <a:off x="2720111" y="3789405"/>
            <a:ext cx="1500411" cy="285312"/>
          </a:xfrm>
          <a:noFill/>
          <a:ln w="9525">
            <a:noFill/>
            <a:miter lim="800000"/>
            <a:headEnd/>
            <a:tailEnd/>
          </a:ln>
        </p:spPr>
        <p:txBody>
          <a:bodyPr wrap="none" lIns="0" tIns="35536" rIns="0" bIns="48897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○○○○年○月○日</a:t>
            </a:r>
          </a:p>
        </p:txBody>
      </p:sp>
      <p:sp>
        <p:nvSpPr>
          <p:cNvPr id="50" name="テキスト プレースホルダ 48"/>
          <p:cNvSpPr>
            <a:spLocks noGrp="1"/>
          </p:cNvSpPr>
          <p:nvPr>
            <p:ph type="body" sz="quarter" idx="12" hasCustomPrompt="1"/>
          </p:nvPr>
        </p:nvSpPr>
        <p:spPr>
          <a:xfrm>
            <a:off x="2727133" y="784558"/>
            <a:ext cx="2135200" cy="393034"/>
          </a:xfrm>
          <a:noFill/>
          <a:ln w="9525">
            <a:noFill/>
            <a:miter lim="800000"/>
            <a:headEnd/>
            <a:tailEnd/>
          </a:ln>
        </p:spPr>
        <p:txBody>
          <a:bodyPr wrap="none" lIns="0" tIns="35536" rIns="0" bIns="48897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zh-CN" altLang="en-US" sz="2000" b="1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kumimoji="1" lang="zh-CN" altLang="en-US" dirty="0"/>
              <a:t>○○株式会社 御中</a:t>
            </a: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3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7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52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53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94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488" y="333421"/>
            <a:ext cx="9086401" cy="485775"/>
          </a:xfrm>
        </p:spPr>
        <p:txBody>
          <a:bodyPr lIns="0" anchor="ctr"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title_line"/>
          <p:cNvSpPr>
            <a:spLocks noChangeShapeType="1"/>
          </p:cNvSpPr>
          <p:nvPr/>
        </p:nvSpPr>
        <p:spPr bwMode="gray">
          <a:xfrm>
            <a:off x="410488" y="317799"/>
            <a:ext cx="9086401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ja-JP" altLang="en-US" sz="1400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8" name="Page_num"/>
          <p:cNvSpPr txBox="1"/>
          <p:nvPr/>
        </p:nvSpPr>
        <p:spPr>
          <a:xfrm>
            <a:off x="4707113" y="6596132"/>
            <a:ext cx="468376" cy="258826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1" tIns="45155" rIns="90311" bIns="4515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  <a:ea typeface="ＭＳ Ｐゴシック" charset="-128"/>
              </a:defRPr>
            </a:lvl1pPr>
            <a:lvl2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2pPr>
            <a:lvl3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3pPr>
            <a:lvl4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4pPr>
            <a:lvl5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5pPr>
            <a:lvl6pPr>
              <a:defRPr sz="1400">
                <a:latin typeface="ＭＳ Ｐゴシック" charset="-128"/>
                <a:ea typeface="ＭＳ Ｐゴシック" charset="-128"/>
              </a:defRPr>
            </a:lvl6pPr>
            <a:lvl7pPr>
              <a:defRPr sz="1400">
                <a:latin typeface="ＭＳ Ｐゴシック" charset="-128"/>
                <a:ea typeface="ＭＳ Ｐゴシック" charset="-128"/>
              </a:defRPr>
            </a:lvl7pPr>
            <a:lvl8pPr>
              <a:defRPr sz="1400">
                <a:latin typeface="ＭＳ Ｐゴシック" charset="-128"/>
                <a:ea typeface="ＭＳ Ｐゴシック" charset="-128"/>
              </a:defRPr>
            </a:lvl8pPr>
            <a:lvl9pPr>
              <a:defRPr sz="1400">
                <a:latin typeface="ＭＳ Ｐゴシック" charset="-128"/>
                <a:ea typeface="ＭＳ Ｐゴシック" charset="-128"/>
              </a:defRPr>
            </a:lvl9pPr>
          </a:lstStyle>
          <a:p>
            <a:fld id="{AB47E478-DBB3-43BC-A738-41880CA68C90}" type="slidenum">
              <a:rPr lang="ja-JP" altLang="en-US" smtClean="0">
                <a:solidFill>
                  <a:srgbClr val="000000"/>
                </a:solidFill>
                <a:latin typeface="Arial"/>
                <a:ea typeface="ＭＳ Ｐゴシック"/>
                <a:sym typeface="Arial"/>
              </a:rPr>
              <a:pPr/>
              <a:t>‹#›</a:t>
            </a:fld>
            <a:endParaRPr lang="ja-JP" altLang="en-US" dirty="0">
              <a:solidFill>
                <a:srgbClr val="000000"/>
              </a:solidFill>
              <a:latin typeface="Arial"/>
              <a:ea typeface="ＭＳ Ｐゴシック"/>
              <a:sym typeface="Arial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410488" y="982842"/>
            <a:ext cx="9086401" cy="1200329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ja-JP" altLang="en-US" dirty="0" smtClean="0"/>
            </a:lvl1pPr>
            <a:lvl2pPr>
              <a:defRPr lang="ja-JP" altLang="en-US" dirty="0" smtClean="0"/>
            </a:lvl2pPr>
            <a:lvl3pPr>
              <a:defRPr lang="ja-JP" altLang="en-US" dirty="0" smtClean="0"/>
            </a:lvl3pPr>
            <a:lvl4pPr>
              <a:defRPr lang="ja-JP" altLang="en-US" dirty="0" smtClean="0"/>
            </a:lvl4pPr>
            <a:lvl5pPr>
              <a:defRPr lang="ja-JP" altLang="en-US" dirty="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74645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5" name="Picture 155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283" y="6515275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32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204342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0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7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8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540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5" name="Picture 155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283" y="6515275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32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204342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4" name="Rectangle 18"/>
          <p:cNvSpPr>
            <a:spLocks noChangeArrowheads="1"/>
          </p:cNvSpPr>
          <p:nvPr userDrawn="1"/>
        </p:nvSpPr>
        <p:spPr bwMode="auto">
          <a:xfrm>
            <a:off x="2731661" y="2780409"/>
            <a:ext cx="695703" cy="278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32809" rIns="0" bIns="45137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300" dirty="0">
                <a:solidFill>
                  <a:prstClr val="black"/>
                </a:solidFill>
              </a:rPr>
              <a:t>Appendix</a:t>
            </a:r>
            <a:endParaRPr lang="ja-JP" altLang="en-US" sz="1300" dirty="0">
              <a:solidFill>
                <a:prstClr val="black"/>
              </a:solidFill>
            </a:endParaRPr>
          </a:p>
        </p:txBody>
      </p:sp>
      <p:sp>
        <p:nvSpPr>
          <p:cNvPr id="43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9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50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1379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9130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06525" y="679303"/>
            <a:ext cx="9061451" cy="2769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 kumimoji="1" lang="ja-JP" altLang="en-US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03049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/>
              <a:t>タイトル</a:t>
            </a:r>
            <a:r>
              <a:rPr lang="en-US" altLang="ja-JP" dirty="0"/>
              <a:t>MSP</a:t>
            </a:r>
            <a:r>
              <a:rPr lang="ja-JP" altLang="en-US" dirty="0"/>
              <a:t>ゴシック</a:t>
            </a:r>
            <a:r>
              <a:rPr lang="en-US" altLang="ja-JP" dirty="0"/>
              <a:t>20pt□□□□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65708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716" y="6358249"/>
            <a:ext cx="2311399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fld id="{B76193DB-BF46-4D9E-B264-9D74E5219470}" type="datetime1">
              <a:rPr lang="ja-JP" altLang="en-US" smtClean="0">
                <a:solidFill>
                  <a:srgbClr val="000000"/>
                </a:solidFill>
              </a:rPr>
              <a:t>2019/7/26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100093" y="6358249"/>
            <a:ext cx="2311399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fld id="{D54953A3-ECF6-4790-A54C-D8B5F25EE4E1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Page_num"/>
          <p:cNvSpPr txBox="1"/>
          <p:nvPr userDrawn="1"/>
        </p:nvSpPr>
        <p:spPr>
          <a:xfrm>
            <a:off x="4707113" y="6596132"/>
            <a:ext cx="468376" cy="258826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1" tIns="45155" rIns="90311" bIns="4515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lvl="0"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aseline="0"/>
            </a:lvl1pPr>
            <a:lvl2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2pPr>
            <a:lvl3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3pPr>
            <a:lvl4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4pPr>
            <a:lvl5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5pPr>
            <a:lvl6pPr>
              <a:defRPr sz="1400">
                <a:latin typeface="ＭＳ Ｐゴシック" charset="-128"/>
                <a:ea typeface="ＭＳ Ｐゴシック" charset="-128"/>
              </a:defRPr>
            </a:lvl6pPr>
            <a:lvl7pPr>
              <a:defRPr sz="1400">
                <a:latin typeface="ＭＳ Ｐゴシック" charset="-128"/>
                <a:ea typeface="ＭＳ Ｐゴシック" charset="-128"/>
              </a:defRPr>
            </a:lvl7pPr>
            <a:lvl8pPr>
              <a:defRPr sz="1400">
                <a:latin typeface="ＭＳ Ｐゴシック" charset="-128"/>
                <a:ea typeface="ＭＳ Ｐゴシック" charset="-128"/>
              </a:defRPr>
            </a:lvl8pPr>
            <a:lvl9pPr>
              <a:defRPr sz="1400">
                <a:latin typeface="ＭＳ Ｐゴシック" charset="-128"/>
                <a:ea typeface="ＭＳ Ｐゴシック" charset="-128"/>
              </a:defRPr>
            </a:lvl9pPr>
          </a:lstStyle>
          <a:p>
            <a:fld id="{AB47E478-DBB3-43BC-A738-41880CA68C90}" type="slidenum">
              <a:rPr lang="ja-JP" altLang="en-US" smtClean="0">
                <a:solidFill>
                  <a:srgbClr val="000000"/>
                </a:solidFill>
                <a:sym typeface="Arial"/>
              </a:rPr>
              <a:pPr/>
              <a:t>‹#›</a:t>
            </a:fld>
            <a:endParaRPr lang="ja-JP" altLang="en-US" dirty="0">
              <a:solidFill>
                <a:srgbClr val="00000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20586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6882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204340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ja-JP" altLang="en-US" dirty="0"/>
              <a:t>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3" name="テキスト プレースホルダ 41"/>
          <p:cNvSpPr>
            <a:spLocks noGrp="1"/>
          </p:cNvSpPr>
          <p:nvPr>
            <p:ph type="body" sz="quarter" idx="10" hasCustomPrompt="1"/>
          </p:nvPr>
        </p:nvSpPr>
        <p:spPr>
          <a:xfrm>
            <a:off x="2733480" y="2777805"/>
            <a:ext cx="2643352" cy="285312"/>
          </a:xfrm>
          <a:noFill/>
          <a:ln w="9525" algn="ctr">
            <a:noFill/>
            <a:miter lim="800000"/>
            <a:headEnd/>
            <a:tailEnd/>
          </a:ln>
        </p:spPr>
        <p:txBody>
          <a:bodyPr wrap="none" lIns="0" tIns="35536" rIns="0" bIns="48897" anchor="b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予備タイトル（使用しない場合は削除）</a:t>
            </a:r>
          </a:p>
        </p:txBody>
      </p:sp>
      <p:sp>
        <p:nvSpPr>
          <p:cNvPr id="46" name="テキスト プレースホルダ 44"/>
          <p:cNvSpPr>
            <a:spLocks noGrp="1"/>
          </p:cNvSpPr>
          <p:nvPr>
            <p:ph type="body" sz="quarter" idx="11" hasCustomPrompt="1"/>
          </p:nvPr>
        </p:nvSpPr>
        <p:spPr>
          <a:xfrm>
            <a:off x="2720111" y="3789405"/>
            <a:ext cx="1500411" cy="285312"/>
          </a:xfrm>
          <a:noFill/>
          <a:ln w="9525">
            <a:noFill/>
            <a:miter lim="800000"/>
            <a:headEnd/>
            <a:tailEnd/>
          </a:ln>
        </p:spPr>
        <p:txBody>
          <a:bodyPr wrap="none" lIns="0" tIns="35536" rIns="0" bIns="48897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○○○○年○月○日</a:t>
            </a:r>
          </a:p>
        </p:txBody>
      </p:sp>
      <p:sp>
        <p:nvSpPr>
          <p:cNvPr id="50" name="テキスト プレースホルダ 48"/>
          <p:cNvSpPr>
            <a:spLocks noGrp="1"/>
          </p:cNvSpPr>
          <p:nvPr>
            <p:ph type="body" sz="quarter" idx="12" hasCustomPrompt="1"/>
          </p:nvPr>
        </p:nvSpPr>
        <p:spPr>
          <a:xfrm>
            <a:off x="2727130" y="784558"/>
            <a:ext cx="2135200" cy="393034"/>
          </a:xfrm>
          <a:noFill/>
          <a:ln w="9525">
            <a:noFill/>
            <a:miter lim="800000"/>
            <a:headEnd/>
            <a:tailEnd/>
          </a:ln>
        </p:spPr>
        <p:txBody>
          <a:bodyPr wrap="none" lIns="0" tIns="35536" rIns="0" bIns="48897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zh-CN" altLang="en-US" sz="2000" b="1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kumimoji="1" lang="zh-CN" altLang="en-US" dirty="0"/>
              <a:t>○○株式会社 御中</a:t>
            </a: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3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7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52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53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98" y="6525344"/>
            <a:ext cx="1008111" cy="2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3" y="6582947"/>
            <a:ext cx="3278954" cy="18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06297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29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204340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0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7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8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98" y="6525344"/>
            <a:ext cx="1008111" cy="2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3" y="6582947"/>
            <a:ext cx="3278954" cy="18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09842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29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204340"/>
            <a:ext cx="6769100" cy="384721"/>
          </a:xfrm>
        </p:spPr>
        <p:txBody>
          <a:bodyPr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4" name="Rectangle 18"/>
          <p:cNvSpPr>
            <a:spLocks noChangeArrowheads="1"/>
          </p:cNvSpPr>
          <p:nvPr userDrawn="1"/>
        </p:nvSpPr>
        <p:spPr bwMode="auto">
          <a:xfrm>
            <a:off x="2731661" y="2780409"/>
            <a:ext cx="695703" cy="278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32809" rIns="0" bIns="45137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300" dirty="0">
                <a:solidFill>
                  <a:prstClr val="black"/>
                </a:solidFill>
              </a:rPr>
              <a:t>Appendix</a:t>
            </a:r>
            <a:endParaRPr lang="ja-JP" altLang="en-US" sz="1300" dirty="0">
              <a:solidFill>
                <a:prstClr val="black"/>
              </a:solidFill>
            </a:endParaRPr>
          </a:p>
        </p:txBody>
      </p:sp>
      <p:sp>
        <p:nvSpPr>
          <p:cNvPr id="43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9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50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98" y="6525344"/>
            <a:ext cx="1008111" cy="2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3" y="6582947"/>
            <a:ext cx="3278954" cy="18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0638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257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488" y="333421"/>
            <a:ext cx="9086401" cy="485775"/>
          </a:xfrm>
        </p:spPr>
        <p:txBody>
          <a:bodyPr lIns="0" anchor="ctr"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title_line"/>
          <p:cNvSpPr>
            <a:spLocks noChangeShapeType="1"/>
          </p:cNvSpPr>
          <p:nvPr/>
        </p:nvSpPr>
        <p:spPr bwMode="gray">
          <a:xfrm>
            <a:off x="410488" y="619100"/>
            <a:ext cx="9086401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ja-JP" altLang="en-US" sz="1400" dirty="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8" name="Page_num"/>
          <p:cNvSpPr txBox="1"/>
          <p:nvPr/>
        </p:nvSpPr>
        <p:spPr>
          <a:xfrm>
            <a:off x="4707113" y="6596132"/>
            <a:ext cx="468376" cy="258826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1" tIns="45155" rIns="90311" bIns="4515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  <a:ea typeface="ＭＳ Ｐゴシック" charset="-128"/>
              </a:defRPr>
            </a:lvl1pPr>
            <a:lvl2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2pPr>
            <a:lvl3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3pPr>
            <a:lvl4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4pPr>
            <a:lvl5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5pPr>
            <a:lvl6pPr>
              <a:defRPr sz="1400">
                <a:latin typeface="ＭＳ Ｐゴシック" charset="-128"/>
                <a:ea typeface="ＭＳ Ｐゴシック" charset="-128"/>
              </a:defRPr>
            </a:lvl6pPr>
            <a:lvl7pPr>
              <a:defRPr sz="1400">
                <a:latin typeface="ＭＳ Ｐゴシック" charset="-128"/>
                <a:ea typeface="ＭＳ Ｐゴシック" charset="-128"/>
              </a:defRPr>
            </a:lvl7pPr>
            <a:lvl8pPr>
              <a:defRPr sz="1400">
                <a:latin typeface="ＭＳ Ｐゴシック" charset="-128"/>
                <a:ea typeface="ＭＳ Ｐゴシック" charset="-128"/>
              </a:defRPr>
            </a:lvl8pPr>
            <a:lvl9pPr>
              <a:defRPr sz="1400">
                <a:latin typeface="ＭＳ Ｐゴシック" charset="-128"/>
                <a:ea typeface="ＭＳ Ｐゴシック" charset="-128"/>
              </a:defRPr>
            </a:lvl9pPr>
          </a:lstStyle>
          <a:p>
            <a:fld id="{AB47E478-DBB3-43BC-A738-41880CA68C90}" type="slidenum">
              <a:rPr lang="ja-JP" altLang="en-US" smtClean="0">
                <a:solidFill>
                  <a:srgbClr val="000000"/>
                </a:solidFill>
                <a:latin typeface="Arial"/>
                <a:ea typeface="ＭＳ Ｐゴシック"/>
                <a:sym typeface="Arial"/>
              </a:rPr>
              <a:pPr/>
              <a:t>‹#›</a:t>
            </a:fld>
            <a:endParaRPr lang="ja-JP" altLang="en-US" dirty="0">
              <a:solidFill>
                <a:srgbClr val="000000"/>
              </a:solidFill>
              <a:latin typeface="Arial"/>
              <a:ea typeface="ＭＳ Ｐゴシック"/>
              <a:sym typeface="Arial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410488" y="982842"/>
            <a:ext cx="9086401" cy="1200329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ja-JP" altLang="en-US" dirty="0" smtClean="0"/>
            </a:lvl1pPr>
            <a:lvl2pPr>
              <a:defRPr lang="ja-JP" altLang="en-US" dirty="0" smtClean="0"/>
            </a:lvl2pPr>
            <a:lvl3pPr>
              <a:defRPr lang="ja-JP" altLang="en-US" dirty="0" smtClean="0"/>
            </a:lvl3pPr>
            <a:lvl4pPr>
              <a:defRPr lang="ja-JP" altLang="en-US" dirty="0" smtClean="0"/>
            </a:lvl4pPr>
            <a:lvl5pPr>
              <a:defRPr lang="ja-JP" altLang="en-US" dirty="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78541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95300" y="6358206"/>
            <a:ext cx="23114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fld id="{7D6E2F64-AF38-4AFF-85CB-90359C7E227D}" type="datetime1">
              <a:rPr lang="ja-JP" altLang="en-US" sz="900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 sz="9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4" y="6358206"/>
            <a:ext cx="31369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endParaRPr lang="ja-JP" altLang="en-US" sz="9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9301" y="6358206"/>
            <a:ext cx="23114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fld id="{6605E433-86FC-4084-95B5-B6E4EAA45002}" type="slidenum">
              <a:rPr lang="ja-JP" altLang="en-US" sz="900" smtClean="0">
                <a:solidFill>
                  <a:prstClr val="black">
                    <a:tint val="75000"/>
                  </a:prstClr>
                </a:solidFill>
              </a:rPr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</a:pPr>
              <a:t>‹#›</a:t>
            </a:fld>
            <a:endParaRPr lang="ja-JP" altLang="en-US" sz="9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4856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38488"/>
            <a:ext cx="6769100" cy="512762"/>
          </a:xfrm>
          <a:prstGeom prst="rect">
            <a:avLst/>
          </a:prstGeom>
        </p:spPr>
        <p:txBody>
          <a:bodyPr lIns="90311" tIns="45155" rIns="90311" bIns="45155" anchor="ctr"/>
          <a:lstStyle>
            <a:lvl1pPr hangingPunct="0">
              <a:defRPr sz="2500"/>
            </a:lvl1pPr>
          </a:lstStyle>
          <a:p>
            <a:r>
              <a:rPr kumimoji="1" lang="ja-JP" altLang="en-US" dirty="0"/>
              <a:t>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pic>
        <p:nvPicPr>
          <p:cNvPr id="37" name="Picture 16" descr="ロゴ有 和文 300 symbol_h_a_j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448" y="6402395"/>
            <a:ext cx="3032124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テキスト プレースホルダ 41"/>
          <p:cNvSpPr>
            <a:spLocks noGrp="1"/>
          </p:cNvSpPr>
          <p:nvPr>
            <p:ph type="body" sz="quarter" idx="10" hasCustomPrompt="1"/>
          </p:nvPr>
        </p:nvSpPr>
        <p:spPr>
          <a:xfrm>
            <a:off x="2733480" y="2777805"/>
            <a:ext cx="2643352" cy="285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35536" rIns="0" bIns="48897" anchor="b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予備タイトル（使用しない場合は削除）</a:t>
            </a:r>
          </a:p>
        </p:txBody>
      </p:sp>
      <p:sp>
        <p:nvSpPr>
          <p:cNvPr id="46" name="テキスト プレースホルダ 44"/>
          <p:cNvSpPr>
            <a:spLocks noGrp="1"/>
          </p:cNvSpPr>
          <p:nvPr>
            <p:ph type="body" sz="quarter" idx="11" hasCustomPrompt="1"/>
          </p:nvPr>
        </p:nvSpPr>
        <p:spPr>
          <a:xfrm>
            <a:off x="2720111" y="3789405"/>
            <a:ext cx="1500411" cy="28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35536" rIns="0" bIns="48897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3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/>
              <a:t>○○○○年○月○日</a:t>
            </a:r>
          </a:p>
        </p:txBody>
      </p:sp>
      <p:sp>
        <p:nvSpPr>
          <p:cNvPr id="50" name="テキスト プレースホルダ 48"/>
          <p:cNvSpPr>
            <a:spLocks noGrp="1"/>
          </p:cNvSpPr>
          <p:nvPr>
            <p:ph type="body" sz="quarter" idx="12" hasCustomPrompt="1"/>
          </p:nvPr>
        </p:nvSpPr>
        <p:spPr>
          <a:xfrm>
            <a:off x="2727130" y="784558"/>
            <a:ext cx="2135200" cy="39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35536" rIns="0" bIns="48897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zh-CN" altLang="en-US" sz="2000" b="1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kumimoji="1" lang="zh-CN" altLang="en-US" dirty="0"/>
              <a:t>○○株式会社 御中</a:t>
            </a: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3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7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52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53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6591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5" name="Picture 155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283" y="6515260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29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38488"/>
            <a:ext cx="6769100" cy="512762"/>
          </a:xfrm>
          <a:prstGeom prst="rect">
            <a:avLst/>
          </a:prstGeom>
        </p:spPr>
        <p:txBody>
          <a:bodyPr lIns="90311" tIns="45155" rIns="90311" bIns="45155"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0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7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8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5335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8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1173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5" name="Picture 155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283" y="6515260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96" y="6478829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38488"/>
            <a:ext cx="6769100" cy="512762"/>
          </a:xfrm>
          <a:prstGeom prst="rect">
            <a:avLst/>
          </a:prstGeom>
        </p:spPr>
        <p:txBody>
          <a:bodyPr lIns="90311" tIns="45155" rIns="90311" bIns="45155" anchor="ctr"/>
          <a:lstStyle>
            <a:lvl1pPr hangingPunct="0">
              <a:defRPr sz="2500"/>
            </a:lvl1pPr>
          </a:lstStyle>
          <a:p>
            <a:r>
              <a:rPr kumimoji="1" lang="en-US" altLang="ja-JP" dirty="0"/>
              <a:t>I.</a:t>
            </a:r>
            <a:r>
              <a:rPr kumimoji="1" lang="ja-JP" altLang="en-US" dirty="0"/>
              <a:t> タイトル</a:t>
            </a:r>
            <a:r>
              <a:rPr kumimoji="1" lang="en-US" altLang="ja-JP" dirty="0"/>
              <a:t>MSP</a:t>
            </a:r>
            <a:r>
              <a:rPr kumimoji="1" lang="ja-JP" altLang="en-US" dirty="0"/>
              <a:t>ゴシック</a:t>
            </a:r>
            <a:r>
              <a:rPr kumimoji="1" lang="en-US" altLang="ja-JP" dirty="0"/>
              <a:t>28pt</a:t>
            </a:r>
            <a:r>
              <a:rPr lang="ja-JP" altLang="en-US" dirty="0"/>
              <a:t>□□□□</a:t>
            </a:r>
          </a:p>
        </p:txBody>
      </p:sp>
      <p:sp>
        <p:nvSpPr>
          <p:cNvPr id="44" name="Rectangle 18"/>
          <p:cNvSpPr>
            <a:spLocks noChangeArrowheads="1"/>
          </p:cNvSpPr>
          <p:nvPr userDrawn="1"/>
        </p:nvSpPr>
        <p:spPr bwMode="auto">
          <a:xfrm>
            <a:off x="2731661" y="2780409"/>
            <a:ext cx="695703" cy="278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32809" rIns="0" bIns="45137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300" dirty="0">
                <a:solidFill>
                  <a:prstClr val="black"/>
                </a:solidFill>
              </a:rPr>
              <a:t>Appendix</a:t>
            </a:r>
            <a:endParaRPr lang="ja-JP" altLang="en-US" sz="1300" dirty="0">
              <a:solidFill>
                <a:prstClr val="black"/>
              </a:solidFill>
            </a:endParaRPr>
          </a:p>
        </p:txBody>
      </p:sp>
      <p:sp>
        <p:nvSpPr>
          <p:cNvPr id="43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0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9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50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287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18408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2173"/>
            <a:ext cx="8420100" cy="1470025"/>
          </a:xfrm>
          <a:prstGeom prst="rect">
            <a:avLst/>
          </a:prstGeom>
        </p:spPr>
        <p:txBody>
          <a:bodyPr lIns="90311" tIns="45155" rIns="90311" bIns="45155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6056" y="3886200"/>
            <a:ext cx="6934200" cy="1752600"/>
          </a:xfrm>
          <a:prstGeom prst="rect">
            <a:avLst/>
          </a:prstGeom>
        </p:spPr>
        <p:txBody>
          <a:bodyPr lIns="90311" tIns="45155" rIns="90311" bIns="4515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6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3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50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67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83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00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17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34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8206"/>
            <a:ext cx="23114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fld id="{466DDE4B-1455-488C-98B6-A02DE5394BD5}" type="datetime1">
              <a:rPr lang="ja-JP" altLang="en-US" sz="900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 sz="9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4" y="6358206"/>
            <a:ext cx="31369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endParaRPr lang="ja-JP" altLang="en-US" sz="9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1" y="6358206"/>
            <a:ext cx="2311400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</a:pPr>
            <a:fld id="{6605E433-86FC-4084-95B5-B6E4EAA45002}" type="slidenum">
              <a:rPr lang="ja-JP" altLang="en-US" sz="900" smtClean="0">
                <a:solidFill>
                  <a:prstClr val="black">
                    <a:tint val="75000"/>
                  </a:prstClr>
                </a:solidFill>
              </a:rPr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</a:pPr>
              <a:t>‹#›</a:t>
            </a:fld>
            <a:endParaRPr lang="ja-JP" altLang="en-US" sz="9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2985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06525" y="679303"/>
            <a:ext cx="90614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 kumimoji="1" lang="ja-JP" altLang="en-US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03049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/>
              <a:t>タイトル</a:t>
            </a:r>
            <a:r>
              <a:rPr lang="en-US" altLang="ja-JP" dirty="0"/>
              <a:t>MSP</a:t>
            </a:r>
            <a:r>
              <a:rPr lang="ja-JP" altLang="en-US" dirty="0"/>
              <a:t>ゴシック</a:t>
            </a:r>
            <a:r>
              <a:rPr lang="en-US" altLang="ja-JP" dirty="0"/>
              <a:t>20pt□□□□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61047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964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9E31-63A6-4537-BAA8-B02166F096A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44A3-DCFD-40C3-BE9A-945D4B56E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5137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BD5F-59CE-4A5B-9AD0-3B403E3E68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44A3-DCFD-40C3-BE9A-945D4B56E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4508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438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FC947-CBF1-4B77-9E4F-073C134A084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44A3-DCFD-40C3-BE9A-945D4B56E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81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488" y="2782800"/>
            <a:ext cx="9086401" cy="648000"/>
          </a:xfrm>
        </p:spPr>
        <p:txBody>
          <a:bodyPr anchor="ctr">
            <a:normAutofit/>
          </a:bodyPr>
          <a:lstStyle>
            <a:lvl1pPr algn="ctr">
              <a:defRPr sz="2400" b="1" cap="all" baseline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97602" y="4078849"/>
            <a:ext cx="6912000" cy="1231106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178731" indent="-178731">
              <a:buFont typeface="Wingdings" pitchFamily="2" charset="2"/>
              <a:buChar char="n"/>
              <a:defRPr sz="1400">
                <a:solidFill>
                  <a:schemeClr val="tx1"/>
                </a:solidFill>
              </a:defRPr>
            </a:lvl2pPr>
            <a:lvl3pPr marL="357456" indent="-178731">
              <a:buFont typeface="Wingdings" pitchFamily="2" charset="2"/>
              <a:buChar char="n"/>
              <a:defRPr sz="1400">
                <a:solidFill>
                  <a:schemeClr val="tx1"/>
                </a:solidFill>
              </a:defRPr>
            </a:lvl3pPr>
            <a:lvl4pPr marL="536165" indent="-178731"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4pPr>
            <a:lvl5pPr marL="705474" indent="-169315">
              <a:buFont typeface="Wingdings" pitchFamily="2" charset="2"/>
              <a:buChar char="l"/>
              <a:defRPr sz="1400">
                <a:solidFill>
                  <a:schemeClr val="tx1"/>
                </a:solidFill>
              </a:defRPr>
            </a:lvl5pPr>
            <a:lvl6pPr marL="2539766" indent="-282196">
              <a:buFont typeface="Wingdings" pitchFamily="2" charset="2"/>
              <a:buChar char="l"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09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606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121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あああ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あああ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あああ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あああ</a:t>
            </a:r>
          </a:p>
        </p:txBody>
      </p:sp>
      <p:sp>
        <p:nvSpPr>
          <p:cNvPr id="7" name="nakah_line"/>
          <p:cNvSpPr>
            <a:spLocks noChangeShapeType="1"/>
          </p:cNvSpPr>
          <p:nvPr/>
        </p:nvSpPr>
        <p:spPr bwMode="gray">
          <a:xfrm>
            <a:off x="410488" y="3429001"/>
            <a:ext cx="9086401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nakah_lineup"/>
          <p:cNvSpPr>
            <a:spLocks noChangeShapeType="1"/>
          </p:cNvSpPr>
          <p:nvPr/>
        </p:nvSpPr>
        <p:spPr bwMode="gray">
          <a:xfrm>
            <a:off x="410488" y="2781300"/>
            <a:ext cx="9086401" cy="0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Page_num"/>
          <p:cNvSpPr txBox="1"/>
          <p:nvPr/>
        </p:nvSpPr>
        <p:spPr>
          <a:xfrm>
            <a:off x="4707113" y="6596132"/>
            <a:ext cx="468376" cy="258826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1" tIns="45155" rIns="90311" bIns="4515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lvl="0"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aseline="0"/>
            </a:lvl1pPr>
            <a:lvl2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2pPr>
            <a:lvl3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3pPr>
            <a:lvl4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4pPr>
            <a:lvl5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5pPr>
            <a:lvl6pPr>
              <a:defRPr sz="1400">
                <a:latin typeface="ＭＳ Ｐゴシック" charset="-128"/>
                <a:ea typeface="ＭＳ Ｐゴシック" charset="-128"/>
              </a:defRPr>
            </a:lvl6pPr>
            <a:lvl7pPr>
              <a:defRPr sz="1400">
                <a:latin typeface="ＭＳ Ｐゴシック" charset="-128"/>
                <a:ea typeface="ＭＳ Ｐゴシック" charset="-128"/>
              </a:defRPr>
            </a:lvl7pPr>
            <a:lvl8pPr>
              <a:defRPr sz="1400">
                <a:latin typeface="ＭＳ Ｐゴシック" charset="-128"/>
                <a:ea typeface="ＭＳ Ｐゴシック" charset="-128"/>
              </a:defRPr>
            </a:lvl8pPr>
            <a:lvl9pPr>
              <a:defRPr sz="1400">
                <a:latin typeface="ＭＳ Ｐゴシック" charset="-128"/>
                <a:ea typeface="ＭＳ Ｐゴシック" charset="-128"/>
              </a:defRPr>
            </a:lvl9pPr>
          </a:lstStyle>
          <a:p>
            <a:fld id="{AB47E478-DBB3-43BC-A738-41880CA68C90}" type="slidenum">
              <a:rPr lang="ja-JP" altLang="en-US" smtClean="0">
                <a:solidFill>
                  <a:srgbClr val="000000"/>
                </a:solidFill>
                <a:sym typeface="Arial"/>
              </a:rPr>
              <a:pPr/>
              <a:t>‹#›</a:t>
            </a:fld>
            <a:endParaRPr lang="ja-JP" altLang="en-US" dirty="0">
              <a:solidFill>
                <a:srgbClr val="00000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61993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3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AB5BF-CBBB-47DE-83D1-D37495EC2C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44A3-DCFD-40C3-BE9A-945D4B56E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2813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3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3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41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BFD9-AB98-474A-9C65-944607500A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44A3-DCFD-40C3-BE9A-945D4B56E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8402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89F1-D94F-492D-8853-43636BD6122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44A3-DCFD-40C3-BE9A-945D4B56E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57756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2DAC-0198-4E74-B221-3BFECBBE824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44A3-DCFD-40C3-BE9A-945D4B56E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0842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A950-3AC1-42FE-88C6-F419D84C804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44A3-DCFD-40C3-BE9A-945D4B56E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7262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2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2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2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7447-A2BE-4D75-91A3-C9756BBC3B8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44A3-DCFD-40C3-BE9A-945D4B56E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9388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5B1F-32B7-4DBA-A0EE-B4FFE816FBC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44A3-DCFD-40C3-BE9A-945D4B56E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7516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3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8" y="274653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D50C-3D51-4D91-A458-5B075E3CD52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44A3-DCFD-40C3-BE9A-945D4B56E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21669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92BF-853F-40CC-BF92-9272B314F8A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3A38-9BCB-4EAC-8028-262564C0E3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91010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4C76-BA1A-4A2E-9FCB-C7C7006B2A1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4" y="6358532"/>
            <a:ext cx="31369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3A38-9BCB-4EAC-8028-262564C0E3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6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6562" y="333421"/>
            <a:ext cx="9086401" cy="485775"/>
          </a:xfrm>
        </p:spPr>
        <p:txBody>
          <a:bodyPr lIns="0" anchor="ctr"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title_line"/>
          <p:cNvSpPr>
            <a:spLocks noChangeShapeType="1"/>
          </p:cNvSpPr>
          <p:nvPr/>
        </p:nvSpPr>
        <p:spPr bwMode="gray">
          <a:xfrm>
            <a:off x="406562" y="819157"/>
            <a:ext cx="9086401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ja-JP" altLang="en-US" sz="140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7" name="Page_num"/>
          <p:cNvSpPr txBox="1"/>
          <p:nvPr/>
        </p:nvSpPr>
        <p:spPr>
          <a:xfrm>
            <a:off x="4707113" y="6596132"/>
            <a:ext cx="468376" cy="258826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1" tIns="45155" rIns="90311" bIns="4515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lvl="0"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aseline="0"/>
            </a:lvl1pPr>
            <a:lvl2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2pPr>
            <a:lvl3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3pPr>
            <a:lvl4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4pPr>
            <a:lvl5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5pPr>
            <a:lvl6pPr>
              <a:defRPr sz="1400">
                <a:latin typeface="ＭＳ Ｐゴシック" charset="-128"/>
                <a:ea typeface="ＭＳ Ｐゴシック" charset="-128"/>
              </a:defRPr>
            </a:lvl6pPr>
            <a:lvl7pPr>
              <a:defRPr sz="1400">
                <a:latin typeface="ＭＳ Ｐゴシック" charset="-128"/>
                <a:ea typeface="ＭＳ Ｐゴシック" charset="-128"/>
              </a:defRPr>
            </a:lvl7pPr>
            <a:lvl8pPr>
              <a:defRPr sz="1400">
                <a:latin typeface="ＭＳ Ｐゴシック" charset="-128"/>
                <a:ea typeface="ＭＳ Ｐゴシック" charset="-128"/>
              </a:defRPr>
            </a:lvl8pPr>
            <a:lvl9pPr>
              <a:defRPr sz="1400">
                <a:latin typeface="ＭＳ Ｐゴシック" charset="-128"/>
                <a:ea typeface="ＭＳ Ｐゴシック" charset="-128"/>
              </a:defRPr>
            </a:lvl9pPr>
          </a:lstStyle>
          <a:p>
            <a:fld id="{AB47E478-DBB3-43BC-A738-41880CA68C90}" type="slidenum">
              <a:rPr lang="ja-JP" altLang="en-US" smtClean="0">
                <a:solidFill>
                  <a:srgbClr val="000000"/>
                </a:solidFill>
                <a:sym typeface="Arial"/>
              </a:rPr>
              <a:pPr/>
              <a:t>‹#›</a:t>
            </a:fld>
            <a:endParaRPr lang="ja-JP" altLang="en-US" dirty="0">
              <a:solidFill>
                <a:srgbClr val="00000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10235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711796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3A38-9BCB-4EAC-8028-262564C0E3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4459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4" y="6359319"/>
            <a:ext cx="31369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3A38-9BCB-4EAC-8028-262564C0E3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64712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7545489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2461" y="1122363"/>
            <a:ext cx="7810589" cy="2387600"/>
          </a:xfrm>
        </p:spPr>
        <p:txBody>
          <a:bodyPr anchor="ctr">
            <a:noAutofit/>
          </a:bodyPr>
          <a:lstStyle>
            <a:lvl1pPr algn="l">
              <a:defRPr sz="44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324" y="4288220"/>
            <a:ext cx="7322426" cy="1169276"/>
          </a:xfrm>
        </p:spPr>
        <p:txBody>
          <a:bodyPr anchor="ctr">
            <a:noAutofit/>
          </a:bodyPr>
          <a:lstStyle>
            <a:lvl1pPr marL="0" indent="0" algn="l">
              <a:buNone/>
              <a:defRPr sz="16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0"/>
            <a:ext cx="11811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2170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702" y="1153894"/>
            <a:ext cx="8448347" cy="2797996"/>
          </a:xfrm>
        </p:spPr>
        <p:txBody>
          <a:bodyPr anchor="ctr">
            <a:noAutofit/>
          </a:bodyPr>
          <a:lstStyle>
            <a:lvl1pPr algn="ctr">
              <a:defRPr sz="44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77662" y="4288220"/>
            <a:ext cx="7322426" cy="51500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日付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0" hasCustomPrompt="1"/>
          </p:nvPr>
        </p:nvSpPr>
        <p:spPr>
          <a:xfrm>
            <a:off x="206930" y="136527"/>
            <a:ext cx="6813986" cy="588963"/>
          </a:xfrm>
        </p:spPr>
        <p:txBody>
          <a:bodyPr anchor="ctr"/>
          <a:lstStyle>
            <a:lvl1pPr>
              <a:defRPr sz="2400" b="1" u="sng"/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提案先団体名等</a:t>
            </a:r>
            <a:r>
              <a:rPr kumimoji="1" lang="en-US" altLang="ja-JP" dirty="0"/>
              <a:t>)</a:t>
            </a:r>
            <a:r>
              <a:rPr kumimoji="1" lang="ja-JP" altLang="en-US" dirty="0"/>
              <a:t> 御中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1" hasCustomPrompt="1"/>
          </p:nvPr>
        </p:nvSpPr>
        <p:spPr>
          <a:xfrm>
            <a:off x="1277938" y="6248400"/>
            <a:ext cx="7321550" cy="488950"/>
          </a:xfrm>
        </p:spPr>
        <p:txBody>
          <a:bodyPr anchor="ctr"/>
          <a:lstStyle>
            <a:lvl1pPr algn="ctr">
              <a:defRPr sz="1600"/>
            </a:lvl1pPr>
          </a:lstStyle>
          <a:p>
            <a:pPr lvl="0"/>
            <a:r>
              <a:rPr kumimoji="1" lang="ja-JP" altLang="en-US" dirty="0"/>
              <a:t>チームメンバー・担当者の名前 など</a:t>
            </a:r>
          </a:p>
        </p:txBody>
      </p:sp>
    </p:spTree>
    <p:extLst>
      <p:ext uri="{BB962C8B-B14F-4D97-AF65-F5344CB8AC3E}">
        <p14:creationId xmlns:p14="http://schemas.microsoft.com/office/powerpoint/2010/main" val="51248391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2461" y="1122363"/>
            <a:ext cx="7810589" cy="2387600"/>
          </a:xfrm>
        </p:spPr>
        <p:txBody>
          <a:bodyPr anchor="ctr">
            <a:noAutofit/>
          </a:bodyPr>
          <a:lstStyle>
            <a:lvl1pPr algn="l">
              <a:defRPr sz="44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324" y="4288220"/>
            <a:ext cx="7322426" cy="1169276"/>
          </a:xfrm>
        </p:spPr>
        <p:txBody>
          <a:bodyPr anchor="ctr">
            <a:noAutofit/>
          </a:bodyPr>
          <a:lstStyle>
            <a:lvl1pPr marL="0" indent="0" algn="l">
              <a:buNone/>
              <a:defRPr sz="16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0"/>
            <a:ext cx="11811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7256" y="4729327"/>
            <a:ext cx="52387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0914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2917" y="5144067"/>
            <a:ext cx="3810330" cy="19051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2461" y="1122363"/>
            <a:ext cx="7810589" cy="2387600"/>
          </a:xfrm>
        </p:spPr>
        <p:txBody>
          <a:bodyPr anchor="ctr">
            <a:noAutofit/>
          </a:bodyPr>
          <a:lstStyle>
            <a:lvl1pPr algn="l">
              <a:defRPr sz="44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324" y="4288220"/>
            <a:ext cx="7322426" cy="1169276"/>
          </a:xfrm>
        </p:spPr>
        <p:txBody>
          <a:bodyPr anchor="ctr">
            <a:noAutofit/>
          </a:bodyPr>
          <a:lstStyle>
            <a:lvl1pPr marL="0" indent="0" algn="l">
              <a:buNone/>
              <a:defRPr sz="16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0"/>
            <a:ext cx="11811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2527" y="5144066"/>
            <a:ext cx="4191361" cy="190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934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" y="6409272"/>
            <a:ext cx="9905998" cy="4487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44" y="977465"/>
            <a:ext cx="8543925" cy="5360275"/>
          </a:xfrm>
        </p:spPr>
        <p:txBody>
          <a:bodyPr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18DD-1510-4FD8-A2AE-E5C1961C5C2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45" y="692765"/>
            <a:ext cx="9905999" cy="609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1091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" y="6409272"/>
            <a:ext cx="9905998" cy="4487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69" y="1019509"/>
            <a:ext cx="3144727" cy="5360275"/>
          </a:xfrm>
        </p:spPr>
        <p:txBody>
          <a:bodyPr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18DD-1510-4FD8-A2AE-E5C1961C5C2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>
            <a:off x="45" y="768810"/>
            <a:ext cx="9905999" cy="609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14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e_num"/>
          <p:cNvSpPr txBox="1"/>
          <p:nvPr/>
        </p:nvSpPr>
        <p:spPr>
          <a:xfrm>
            <a:off x="4707113" y="6596132"/>
            <a:ext cx="468376" cy="258826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1" tIns="45155" rIns="90311" bIns="4515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lvl="0"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aseline="0"/>
            </a:lvl1pPr>
            <a:lvl2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2pPr>
            <a:lvl3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3pPr>
            <a:lvl4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4pPr>
            <a:lvl5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5pPr>
            <a:lvl6pPr>
              <a:defRPr sz="1400">
                <a:latin typeface="ＭＳ Ｐゴシック" charset="-128"/>
                <a:ea typeface="ＭＳ Ｐゴシック" charset="-128"/>
              </a:defRPr>
            </a:lvl6pPr>
            <a:lvl7pPr>
              <a:defRPr sz="1400">
                <a:latin typeface="ＭＳ Ｐゴシック" charset="-128"/>
                <a:ea typeface="ＭＳ Ｐゴシック" charset="-128"/>
              </a:defRPr>
            </a:lvl7pPr>
            <a:lvl8pPr>
              <a:defRPr sz="1400">
                <a:latin typeface="ＭＳ Ｐゴシック" charset="-128"/>
                <a:ea typeface="ＭＳ Ｐゴシック" charset="-128"/>
              </a:defRPr>
            </a:lvl8pPr>
            <a:lvl9pPr>
              <a:defRPr sz="1400">
                <a:latin typeface="ＭＳ Ｐゴシック" charset="-128"/>
                <a:ea typeface="ＭＳ Ｐゴシック" charset="-128"/>
              </a:defRPr>
            </a:lvl9pPr>
          </a:lstStyle>
          <a:p>
            <a:fld id="{AB47E478-DBB3-43BC-A738-41880CA68C90}" type="slidenum">
              <a:rPr lang="ja-JP" altLang="en-US" smtClean="0">
                <a:solidFill>
                  <a:srgbClr val="000000"/>
                </a:solidFill>
                <a:sym typeface="Arial"/>
              </a:rPr>
              <a:pPr/>
              <a:t>‹#›</a:t>
            </a:fld>
            <a:endParaRPr lang="ja-JP" altLang="en-US" dirty="0">
              <a:solidFill>
                <a:srgbClr val="00000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272124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" y="6409272"/>
            <a:ext cx="9905998" cy="4487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45" y="1019524"/>
            <a:ext cx="8543923" cy="1135117"/>
          </a:xfrm>
        </p:spPr>
        <p:txBody>
          <a:bodyPr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18DD-1510-4FD8-A2AE-E5C1961C5C2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27149" y="4269751"/>
            <a:ext cx="1428750" cy="2095500"/>
          </a:xfrm>
          <a:prstGeom prst="rect">
            <a:avLst/>
          </a:prstGeom>
        </p:spPr>
      </p:pic>
      <p:sp>
        <p:nvSpPr>
          <p:cNvPr id="17" name="吹き出し: 角を丸めた四角形 16"/>
          <p:cNvSpPr/>
          <p:nvPr userDrawn="1"/>
        </p:nvSpPr>
        <p:spPr>
          <a:xfrm>
            <a:off x="4445921" y="2372746"/>
            <a:ext cx="3972909" cy="2577585"/>
          </a:xfrm>
          <a:prstGeom prst="wedgeRoundRectCallout">
            <a:avLst>
              <a:gd name="adj1" fmla="val 37048"/>
              <a:gd name="adj2" fmla="val 63968"/>
              <a:gd name="adj3" fmla="val 16667"/>
            </a:avLst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9" name="コンテンツ プレースホルダー 18"/>
          <p:cNvSpPr>
            <a:spLocks noGrp="1"/>
          </p:cNvSpPr>
          <p:nvPr>
            <p:ph sz="quarter" idx="13"/>
          </p:nvPr>
        </p:nvSpPr>
        <p:spPr>
          <a:xfrm>
            <a:off x="681072" y="2310273"/>
            <a:ext cx="3544887" cy="404448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4"/>
          </p:nvPr>
        </p:nvSpPr>
        <p:spPr>
          <a:xfrm>
            <a:off x="4519447" y="2627586"/>
            <a:ext cx="3860254" cy="2081048"/>
          </a:xfrm>
        </p:spPr>
        <p:txBody>
          <a:bodyPr anchor="ctr" anchorCtr="0"/>
          <a:lstStyle/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45" y="768810"/>
            <a:ext cx="9905999" cy="609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27347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" y="6409272"/>
            <a:ext cx="9905998" cy="4487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45" y="1019524"/>
            <a:ext cx="8543923" cy="1135117"/>
          </a:xfrm>
        </p:spPr>
        <p:txBody>
          <a:bodyPr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18DD-1510-4FD8-A2AE-E5C1961C5C2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吹き出し: 角を丸めた四角形 16"/>
          <p:cNvSpPr/>
          <p:nvPr userDrawn="1"/>
        </p:nvSpPr>
        <p:spPr>
          <a:xfrm>
            <a:off x="4445921" y="2372746"/>
            <a:ext cx="3972909" cy="2577585"/>
          </a:xfrm>
          <a:prstGeom prst="wedgeRoundRectCallout">
            <a:avLst>
              <a:gd name="adj1" fmla="val 37048"/>
              <a:gd name="adj2" fmla="val 63968"/>
              <a:gd name="adj3" fmla="val 16667"/>
            </a:avLst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9" name="コンテンツ プレースホルダー 18"/>
          <p:cNvSpPr>
            <a:spLocks noGrp="1"/>
          </p:cNvSpPr>
          <p:nvPr>
            <p:ph sz="quarter" idx="13"/>
          </p:nvPr>
        </p:nvSpPr>
        <p:spPr>
          <a:xfrm>
            <a:off x="681072" y="2310273"/>
            <a:ext cx="3544887" cy="404448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4"/>
          </p:nvPr>
        </p:nvSpPr>
        <p:spPr>
          <a:xfrm>
            <a:off x="4519447" y="2627586"/>
            <a:ext cx="3860254" cy="2081048"/>
          </a:xfrm>
        </p:spPr>
        <p:txBody>
          <a:bodyPr anchor="ctr" anchorCtr="0"/>
          <a:lstStyle/>
          <a:p>
            <a:pPr lvl="0"/>
            <a:r>
              <a:rPr kumimoji="1" lang="ja-JP" altLang="en-US"/>
              <a:t>マスター テキストの書式設定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1029" y="4297749"/>
            <a:ext cx="1428750" cy="2095500"/>
          </a:xfrm>
          <a:prstGeom prst="rect">
            <a:avLst/>
          </a:prstGeom>
        </p:spPr>
      </p:pic>
      <p:sp>
        <p:nvSpPr>
          <p:cNvPr id="13" name="正方形/長方形 12"/>
          <p:cNvSpPr/>
          <p:nvPr userDrawn="1"/>
        </p:nvSpPr>
        <p:spPr>
          <a:xfrm>
            <a:off x="45" y="768810"/>
            <a:ext cx="9905999" cy="609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1838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1029" y="4305761"/>
            <a:ext cx="1428750" cy="2095500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1" y="6409272"/>
            <a:ext cx="9905998" cy="4487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45" y="1019524"/>
            <a:ext cx="8543923" cy="1135117"/>
          </a:xfrm>
        </p:spPr>
        <p:txBody>
          <a:bodyPr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18DD-1510-4FD8-A2AE-E5C1961C5C2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吹き出し: 角を丸めた四角形 16"/>
          <p:cNvSpPr/>
          <p:nvPr userDrawn="1"/>
        </p:nvSpPr>
        <p:spPr>
          <a:xfrm>
            <a:off x="4445921" y="2372746"/>
            <a:ext cx="3972909" cy="2577585"/>
          </a:xfrm>
          <a:prstGeom prst="wedgeRoundRectCallout">
            <a:avLst>
              <a:gd name="adj1" fmla="val 37048"/>
              <a:gd name="adj2" fmla="val 63968"/>
              <a:gd name="adj3" fmla="val 16667"/>
            </a:avLst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9" name="コンテンツ プレースホルダー 18"/>
          <p:cNvSpPr>
            <a:spLocks noGrp="1"/>
          </p:cNvSpPr>
          <p:nvPr>
            <p:ph sz="quarter" idx="13"/>
          </p:nvPr>
        </p:nvSpPr>
        <p:spPr>
          <a:xfrm>
            <a:off x="681072" y="2310273"/>
            <a:ext cx="3544887" cy="404448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4"/>
          </p:nvPr>
        </p:nvSpPr>
        <p:spPr>
          <a:xfrm>
            <a:off x="4519447" y="2627586"/>
            <a:ext cx="3860254" cy="2081048"/>
          </a:xfrm>
        </p:spPr>
        <p:txBody>
          <a:bodyPr anchor="ctr" anchorCtr="0"/>
          <a:lstStyle/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45" y="768810"/>
            <a:ext cx="9905999" cy="609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91255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7750" y="4312329"/>
            <a:ext cx="1428750" cy="2095500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1" y="6409272"/>
            <a:ext cx="9905998" cy="4487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45" y="1019524"/>
            <a:ext cx="8543923" cy="1135117"/>
          </a:xfrm>
        </p:spPr>
        <p:txBody>
          <a:bodyPr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18DD-1510-4FD8-A2AE-E5C1961C5C2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吹き出し: 角を丸めた四角形 16"/>
          <p:cNvSpPr/>
          <p:nvPr userDrawn="1"/>
        </p:nvSpPr>
        <p:spPr>
          <a:xfrm>
            <a:off x="4445921" y="2372746"/>
            <a:ext cx="3972909" cy="2577585"/>
          </a:xfrm>
          <a:prstGeom prst="wedgeRoundRectCallout">
            <a:avLst>
              <a:gd name="adj1" fmla="val 37048"/>
              <a:gd name="adj2" fmla="val 63968"/>
              <a:gd name="adj3" fmla="val 16667"/>
            </a:avLst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9" name="コンテンツ プレースホルダー 18"/>
          <p:cNvSpPr>
            <a:spLocks noGrp="1"/>
          </p:cNvSpPr>
          <p:nvPr>
            <p:ph sz="quarter" idx="13"/>
          </p:nvPr>
        </p:nvSpPr>
        <p:spPr>
          <a:xfrm>
            <a:off x="681072" y="2310273"/>
            <a:ext cx="3544887" cy="404448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4"/>
          </p:nvPr>
        </p:nvSpPr>
        <p:spPr>
          <a:xfrm>
            <a:off x="4519447" y="2627586"/>
            <a:ext cx="3860254" cy="2081048"/>
          </a:xfrm>
        </p:spPr>
        <p:txBody>
          <a:bodyPr anchor="ctr" anchorCtr="0"/>
          <a:lstStyle/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45" y="768810"/>
            <a:ext cx="9905999" cy="609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931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1" y="6409272"/>
            <a:ext cx="9905998" cy="4487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18DD-1510-4FD8-A2AE-E5C1961C5C2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45" y="768810"/>
            <a:ext cx="9905999" cy="609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16387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1" y="6409272"/>
            <a:ext cx="9905998" cy="4487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C18DD-1510-4FD8-A2AE-E5C1961C5C2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8060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B96CE-FEE4-433F-B331-1B6C9BB72EE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2289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 userDrawn="1"/>
        </p:nvGrpSpPr>
        <p:grpSpPr>
          <a:xfrm>
            <a:off x="0" y="0"/>
            <a:ext cx="9906000" cy="461963"/>
            <a:chOff x="0" y="0"/>
            <a:chExt cx="9144000" cy="461963"/>
          </a:xfrm>
        </p:grpSpPr>
        <p:sp>
          <p:nvSpPr>
            <p:cNvPr id="8" name="正方形/長方形 7"/>
            <p:cNvSpPr/>
            <p:nvPr/>
          </p:nvSpPr>
          <p:spPr>
            <a:xfrm>
              <a:off x="0" y="0"/>
              <a:ext cx="9144000" cy="461963"/>
            </a:xfrm>
            <a:prstGeom prst="rect">
              <a:avLst/>
            </a:prstGeom>
            <a:solidFill>
              <a:srgbClr val="FFF0E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11679" y="88056"/>
              <a:ext cx="101219" cy="330299"/>
            </a:xfrm>
            <a:prstGeom prst="rect">
              <a:avLst/>
            </a:prstGeom>
            <a:solidFill>
              <a:srgbClr val="FF757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10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54727"/>
            <a:ext cx="8915400" cy="417513"/>
          </a:xfrm>
        </p:spPr>
        <p:txBody>
          <a:bodyPr/>
          <a:lstStyle>
            <a:lvl1pPr algn="l">
              <a:defRPr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B96CE-FEE4-433F-B331-1B6C9BB72EE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3314854" y="6669429"/>
            <a:ext cx="276229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7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Copyright©2017 Service Grant Japan.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0801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_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3301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716" y="6358249"/>
            <a:ext cx="2311399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fld id="{212F212C-2259-4AA7-8B56-A5D5B0481F41}" type="datetime1">
              <a:rPr lang="ja-JP" altLang="en-US" smtClean="0">
                <a:solidFill>
                  <a:srgbClr val="000000"/>
                </a:solidFill>
              </a:rPr>
              <a:t>2019/7/26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100093" y="6358249"/>
            <a:ext cx="2311399" cy="365125"/>
          </a:xfrm>
          <a:prstGeom prst="rect">
            <a:avLst/>
          </a:prstGeom>
        </p:spPr>
        <p:txBody>
          <a:bodyPr lIns="90311" tIns="45155" rIns="90311" bIns="45155"/>
          <a:lstStyle/>
          <a:p>
            <a:fld id="{D54953A3-ECF6-4790-A54C-D8B5F25EE4E1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Page_num"/>
          <p:cNvSpPr txBox="1"/>
          <p:nvPr userDrawn="1"/>
        </p:nvSpPr>
        <p:spPr>
          <a:xfrm>
            <a:off x="4707113" y="6596132"/>
            <a:ext cx="468376" cy="258826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11" tIns="45155" rIns="90311" bIns="45155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lvl="0"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aseline="0"/>
            </a:lvl1pPr>
            <a:lvl2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2pPr>
            <a:lvl3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3pPr>
            <a:lvl4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4pPr>
            <a:lvl5pPr algn="ctr" fontAlgn="b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400">
                <a:latin typeface="ＭＳ Ｐゴシック" charset="-128"/>
                <a:ea typeface="ＭＳ Ｐゴシック" charset="-128"/>
              </a:defRPr>
            </a:lvl5pPr>
            <a:lvl6pPr>
              <a:defRPr sz="1400">
                <a:latin typeface="ＭＳ Ｐゴシック" charset="-128"/>
                <a:ea typeface="ＭＳ Ｐゴシック" charset="-128"/>
              </a:defRPr>
            </a:lvl6pPr>
            <a:lvl7pPr>
              <a:defRPr sz="1400">
                <a:latin typeface="ＭＳ Ｐゴシック" charset="-128"/>
                <a:ea typeface="ＭＳ Ｐゴシック" charset="-128"/>
              </a:defRPr>
            </a:lvl7pPr>
            <a:lvl8pPr>
              <a:defRPr sz="1400">
                <a:latin typeface="ＭＳ Ｐゴシック" charset="-128"/>
                <a:ea typeface="ＭＳ Ｐゴシック" charset="-128"/>
              </a:defRPr>
            </a:lvl8pPr>
            <a:lvl9pPr>
              <a:defRPr sz="1400">
                <a:latin typeface="ＭＳ Ｐゴシック" charset="-128"/>
                <a:ea typeface="ＭＳ Ｐゴシック" charset="-128"/>
              </a:defRPr>
            </a:lvl9pPr>
          </a:lstStyle>
          <a:p>
            <a:fld id="{AB47E478-DBB3-43BC-A738-41880CA68C90}" type="slidenum">
              <a:rPr lang="ja-JP" altLang="en-US" smtClean="0">
                <a:solidFill>
                  <a:srgbClr val="000000"/>
                </a:solidFill>
                <a:sym typeface="Arial"/>
              </a:rPr>
              <a:pPr/>
              <a:t>‹#›</a:t>
            </a:fld>
            <a:endParaRPr lang="ja-JP" altLang="en-US" dirty="0">
              <a:solidFill>
                <a:srgbClr val="00000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76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3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32.xml"/><Relationship Id="rId9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38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43.xml"/><Relationship Id="rId7" Type="http://schemas.openxmlformats.org/officeDocument/2006/relationships/theme" Target="../theme/theme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4.xml"/><Relationship Id="rId9" Type="http://schemas.openxmlformats.org/officeDocument/2006/relationships/image" Target="../media/image3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18" Type="http://schemas.openxmlformats.org/officeDocument/2006/relationships/theme" Target="../theme/theme8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1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48.xml"/><Relationship Id="rId16" Type="http://schemas.openxmlformats.org/officeDocument/2006/relationships/slideLayout" Target="../slideLayouts/slideLayout62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6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Line_futta"/>
          <p:cNvSpPr>
            <a:spLocks noChangeShapeType="1"/>
          </p:cNvSpPr>
          <p:nvPr/>
        </p:nvSpPr>
        <p:spPr bwMode="gray">
          <a:xfrm>
            <a:off x="410488" y="6591300"/>
            <a:ext cx="9086401" cy="0"/>
          </a:xfrm>
          <a:prstGeom prst="line">
            <a:avLst/>
          </a:prstGeom>
          <a:ln>
            <a:solidFill>
              <a:srgbClr val="ACACAC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311" tIns="45155" rIns="90311" bIns="45155" anchor="ctr"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10488" y="333421"/>
            <a:ext cx="9086401" cy="485775"/>
          </a:xfrm>
          <a:prstGeom prst="rect">
            <a:avLst/>
          </a:prstGeom>
        </p:spPr>
        <p:txBody>
          <a:bodyPr vert="horz" lIns="0" tIns="45155" rIns="90311" bIns="45155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10488" y="982842"/>
            <a:ext cx="9086401" cy="1200329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8797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</p:sldLayoutIdLst>
  <p:hf hdr="0" ftr="0" dt="0"/>
  <p:txStyles>
    <p:titleStyle>
      <a:lvl1pPr algn="l" defTabSz="903029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03029" rtl="0" eaLnBrk="1" latinLnBrk="0" hangingPunct="1">
        <a:spcBef>
          <a:spcPts val="432"/>
        </a:spcBef>
        <a:buFont typeface="Arial" pitchFamily="34" charset="0"/>
        <a:buNone/>
        <a:defRPr kumimoji="1" lang="ja-JP" altLang="en-US" sz="180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1pPr>
      <a:lvl2pPr marL="200682" indent="-200682" algn="l" defTabSz="903029" rtl="0" eaLnBrk="1" latinLnBrk="0" hangingPunct="1">
        <a:spcBef>
          <a:spcPts val="336"/>
        </a:spcBef>
        <a:buClr>
          <a:srgbClr val="3E5E84"/>
        </a:buClr>
        <a:buFont typeface="Wingdings" pitchFamily="2" charset="2"/>
        <a:buChar char="n"/>
        <a:defRPr kumimoji="1" lang="ja-JP" altLang="en-US" sz="14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564396" indent="-188127" algn="l" defTabSz="903029" rtl="0" eaLnBrk="1" latinLnBrk="0" hangingPunct="1">
        <a:spcBef>
          <a:spcPts val="288"/>
        </a:spcBef>
        <a:buClr>
          <a:srgbClr val="808080"/>
        </a:buClr>
        <a:buFont typeface="Wingdings" pitchFamily="2" charset="2"/>
        <a:buChar char="n"/>
        <a:defRPr kumimoji="1" lang="ja-JP" alt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815240" indent="-188127" algn="l" defTabSz="903029" rtl="0" eaLnBrk="1" latinLnBrk="0" hangingPunct="1">
        <a:spcBef>
          <a:spcPts val="288"/>
        </a:spcBef>
        <a:buClr>
          <a:srgbClr val="558C99"/>
        </a:buClr>
        <a:buFont typeface="Wingdings" pitchFamily="2" charset="2"/>
        <a:buChar char="l"/>
        <a:defRPr kumimoji="1" lang="ja-JP" alt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066077" indent="-188127" algn="l" defTabSz="903029" rtl="0" eaLnBrk="1" latinLnBrk="0" hangingPunct="1">
        <a:spcBef>
          <a:spcPts val="288"/>
        </a:spcBef>
        <a:buClr>
          <a:srgbClr val="C0C0C0"/>
        </a:buClr>
        <a:buFont typeface="Wingdings" pitchFamily="2" charset="2"/>
        <a:buChar char="l"/>
        <a:defRPr kumimoji="1" lang="ja-JP" alt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483329" indent="-225753" algn="l" defTabSz="90302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4842" indent="-225753" algn="l" defTabSz="90302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6360" indent="-225753" algn="l" defTabSz="90302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7871" indent="-225753" algn="l" defTabSz="90302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302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09" algn="l" defTabSz="90302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3029" algn="l" defTabSz="90302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546" algn="l" defTabSz="90302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061" algn="l" defTabSz="90302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573" algn="l" defTabSz="90302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088" algn="l" defTabSz="90302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0606" algn="l" defTabSz="90302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114" algn="l" defTabSz="90302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4FC02CB-9E9B-446E-AF88-F271348760CE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9" name="テキスト ボックス 38"/>
          <p:cNvSpPr txBox="1"/>
          <p:nvPr userDrawn="1"/>
        </p:nvSpPr>
        <p:spPr>
          <a:xfrm>
            <a:off x="9297996" y="6478832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1029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406525" y="679303"/>
            <a:ext cx="90614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dirty="0"/>
              <a:t>マスタータイトルの書式設定</a:t>
            </a:r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40" y="1286002"/>
            <a:ext cx="9064626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</p:txBody>
      </p:sp>
      <p:sp>
        <p:nvSpPr>
          <p:cNvPr id="240676" name="Line 36"/>
          <p:cNvSpPr>
            <a:spLocks noChangeShapeType="1"/>
          </p:cNvSpPr>
          <p:nvPr userDrawn="1"/>
        </p:nvSpPr>
        <p:spPr bwMode="auto">
          <a:xfrm flipV="1">
            <a:off x="374651" y="549275"/>
            <a:ext cx="9156654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681" name="Line 41"/>
          <p:cNvSpPr>
            <a:spLocks noChangeShapeType="1"/>
          </p:cNvSpPr>
          <p:nvPr userDrawn="1"/>
        </p:nvSpPr>
        <p:spPr bwMode="auto">
          <a:xfrm flipV="1">
            <a:off x="375154" y="1082675"/>
            <a:ext cx="9161463" cy="0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29" name="Line 89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0" name="Line 90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1" name="Line 91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2" name="Line 92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3" name="Line 93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4" name="Line 94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5" name="Line 95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6" name="Line 96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7" name="Line 97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8" name="Line 98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9" name="Line 99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0" name="Line 100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1" name="Line 101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2" name="Line 102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3" name="Line 103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4" name="Line 104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5" name="Line 105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6" name="Line 106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7" name="Line 107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8" name="Line 108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0" name="Line 110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1" name="Line 111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2" name="Line 112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3" name="Line 113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4" name="Line 114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5" name="Line 115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6" name="Line 116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2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0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4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5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98" y="6525344"/>
            <a:ext cx="1008111" cy="2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3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3" y="6582949"/>
            <a:ext cx="3278954" cy="18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211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281" r:id="rId5"/>
    <p:sldLayoutId id="2147484282" r:id="rId6"/>
  </p:sldLayoutIdLst>
  <p:hf hdr="0" ftr="0" dt="0"/>
  <p:txStyles>
    <p:titleStyle>
      <a:lvl1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2pPr>
      <a:lvl3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3pPr>
      <a:lvl4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4pPr>
      <a:lvl5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5pPr>
      <a:lvl6pPr marL="416791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6pPr>
      <a:lvl7pPr marL="833588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7pPr>
      <a:lvl8pPr marL="1250363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8pPr>
      <a:lvl9pPr marL="1667176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43135" indent="-243135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kumimoji="1" sz="1300">
          <a:solidFill>
            <a:srgbClr val="000000"/>
          </a:solidFill>
          <a:latin typeface="+mn-lt"/>
          <a:ea typeface="+mn-ea"/>
          <a:cs typeface="+mn-cs"/>
        </a:defRPr>
      </a:lvl1pPr>
      <a:lvl2pPr marL="492046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kumimoji="1" sz="1100">
          <a:solidFill>
            <a:srgbClr val="000000"/>
          </a:solidFill>
          <a:latin typeface="+mn-lt"/>
          <a:ea typeface="+mn-ea"/>
        </a:defRPr>
      </a:lvl2pPr>
      <a:lvl3pPr marL="740963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sz="1100">
          <a:solidFill>
            <a:srgbClr val="000000"/>
          </a:solidFill>
          <a:latin typeface="+mn-lt"/>
          <a:ea typeface="+mn-ea"/>
        </a:defRPr>
      </a:lvl3pPr>
      <a:lvl4pPr marL="984089" indent="-241688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kumimoji="1" sz="1100">
          <a:solidFill>
            <a:srgbClr val="000000"/>
          </a:solidFill>
          <a:latin typeface="+mn-lt"/>
          <a:ea typeface="+mn-ea"/>
        </a:defRPr>
      </a:lvl4pPr>
      <a:lvl5pPr marL="1794521" indent="-244590" algn="just" defTabSz="903049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5pPr>
      <a:lvl6pPr marL="221132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6pPr>
      <a:lvl7pPr marL="2628110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7pPr>
      <a:lvl8pPr marL="304490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8pPr>
      <a:lvl9pPr marL="3461691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6791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3588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0363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717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83962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00754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755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34347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fld id="{54FC02CB-9E9B-446E-AF88-F271348760CE}" type="slidenum">
              <a:rPr lang="ja-JP" altLang="en-US" sz="90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9" name="テキスト ボックス 38"/>
          <p:cNvSpPr txBox="1"/>
          <p:nvPr userDrawn="1"/>
        </p:nvSpPr>
        <p:spPr>
          <a:xfrm>
            <a:off x="9297996" y="6478832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srgbClr val="FFFFFF"/>
                </a:solidFill>
                <a:latin typeface="Arial" charset="0"/>
                <a:ea typeface="ＭＳ Ｐゴシック" charset="-128"/>
              </a:rPr>
              <a:t>/</a:t>
            </a:r>
            <a:r>
              <a:rPr lang="ja-JP" altLang="en-US" sz="900" dirty="0">
                <a:solidFill>
                  <a:srgbClr val="FFFFFF"/>
                </a:solidFill>
                <a:latin typeface="Arial" charset="0"/>
                <a:ea typeface="ＭＳ Ｐゴシック" charset="-128"/>
              </a:rPr>
              <a:t>●</a:t>
            </a:r>
          </a:p>
        </p:txBody>
      </p:sp>
      <p:sp>
        <p:nvSpPr>
          <p:cNvPr id="1029" name="Rectangle 35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06525" y="679303"/>
            <a:ext cx="90614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dirty="0"/>
              <a:t>マスタータイトルの書式設定</a:t>
            </a:r>
          </a:p>
        </p:txBody>
      </p:sp>
      <p:sp>
        <p:nvSpPr>
          <p:cNvPr id="1030" name="Rectangle 37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19140" y="1286002"/>
            <a:ext cx="9064626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第 </a:t>
            </a:r>
            <a:r>
              <a:rPr lang="en-US" altLang="ja-JP"/>
              <a:t>1 </a:t>
            </a:r>
            <a:r>
              <a:rPr lang="ja-JP" altLang="en-US"/>
              <a:t>レベル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240676" name="Line 36"/>
          <p:cNvSpPr>
            <a:spLocks noChangeShapeType="1"/>
          </p:cNvSpPr>
          <p:nvPr userDrawn="1"/>
        </p:nvSpPr>
        <p:spPr bwMode="auto">
          <a:xfrm flipV="1">
            <a:off x="374651" y="549275"/>
            <a:ext cx="9156654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681" name="Line 41"/>
          <p:cNvSpPr>
            <a:spLocks noChangeShapeType="1"/>
          </p:cNvSpPr>
          <p:nvPr userDrawn="1"/>
        </p:nvSpPr>
        <p:spPr bwMode="auto">
          <a:xfrm flipV="1">
            <a:off x="375154" y="1082675"/>
            <a:ext cx="9161463" cy="0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29" name="Line 89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30" name="Line 90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31" name="Line 91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32" name="Line 92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33" name="Line 93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34" name="Line 94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35" name="Line 95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36" name="Line 96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37" name="Line 97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38" name="Line 98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39" name="Line 99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40" name="Line 100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41" name="Line 101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42" name="Line 102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43" name="Line 103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44" name="Line 104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45" name="Line 105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46" name="Line 106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47" name="Line 107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48" name="Line 108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50" name="Line 110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51" name="Line 111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52" name="Line 112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53" name="Line 113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54" name="Line 114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55" name="Line 115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0756" name="Line 116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grpSp>
        <p:nvGrpSpPr>
          <p:cNvPr id="2" name="グループ化 42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0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44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5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6" name="Picture 2" descr="\\azabu\Co-Work\革新創造センター\041_CI関連\2015MUFGロゴ変更\MURCロゴデータセット\160301\png\1.4.3 社名ロゴタイプのクリアスペース-2.pn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12" y="6541067"/>
            <a:ext cx="2827503" cy="20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70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70" r:id="rId7"/>
  </p:sldLayoutIdLst>
  <p:hf hdr="0" ftr="0" dt="0"/>
  <p:txStyles>
    <p:titleStyle>
      <a:lvl1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2pPr>
      <a:lvl3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3pPr>
      <a:lvl4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4pPr>
      <a:lvl5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5pPr>
      <a:lvl6pPr marL="416791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6pPr>
      <a:lvl7pPr marL="833588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7pPr>
      <a:lvl8pPr marL="1250363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8pPr>
      <a:lvl9pPr marL="1667176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43135" indent="-243135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kumimoji="1" sz="1300">
          <a:solidFill>
            <a:srgbClr val="000000"/>
          </a:solidFill>
          <a:latin typeface="+mn-lt"/>
          <a:ea typeface="+mn-ea"/>
          <a:cs typeface="+mn-cs"/>
        </a:defRPr>
      </a:lvl1pPr>
      <a:lvl2pPr marL="492046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kumimoji="1" sz="1100">
          <a:solidFill>
            <a:srgbClr val="000000"/>
          </a:solidFill>
          <a:latin typeface="+mn-lt"/>
          <a:ea typeface="+mn-ea"/>
        </a:defRPr>
      </a:lvl2pPr>
      <a:lvl3pPr marL="740963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sz="1100">
          <a:solidFill>
            <a:srgbClr val="000000"/>
          </a:solidFill>
          <a:latin typeface="+mn-lt"/>
          <a:ea typeface="+mn-ea"/>
        </a:defRPr>
      </a:lvl3pPr>
      <a:lvl4pPr marL="984089" indent="-241688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kumimoji="1" sz="1100">
          <a:solidFill>
            <a:srgbClr val="000000"/>
          </a:solidFill>
          <a:latin typeface="+mn-lt"/>
          <a:ea typeface="+mn-ea"/>
        </a:defRPr>
      </a:lvl4pPr>
      <a:lvl5pPr marL="1794521" indent="-244590" algn="just" defTabSz="903049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5pPr>
      <a:lvl6pPr marL="221132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6pPr>
      <a:lvl7pPr marL="2628110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7pPr>
      <a:lvl8pPr marL="304490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8pPr>
      <a:lvl9pPr marL="3461691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6791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3588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0363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717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83962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00754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755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34347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76" name="Line 36"/>
          <p:cNvSpPr>
            <a:spLocks noChangeShapeType="1"/>
          </p:cNvSpPr>
          <p:nvPr userDrawn="1"/>
        </p:nvSpPr>
        <p:spPr bwMode="auto">
          <a:xfrm flipV="1">
            <a:off x="374651" y="549275"/>
            <a:ext cx="9156654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29" name="Line 89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0" name="Line 90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1" name="Line 91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2" name="Line 92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3" name="Line 93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4" name="Line 94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5" name="Line 95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6" name="Line 96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7" name="Line 97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8" name="Line 98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9" name="Line 99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0" name="Line 100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1" name="Line 101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2" name="Line 102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3" name="Line 103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4" name="Line 104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5" name="Line 105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6" name="Line 106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7" name="Line 107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8" name="Line 108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0" name="Line 110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1" name="Line 111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2" name="Line 112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3" name="Line 113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4" name="Line 114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5" name="Line 115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6" name="Line 116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2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0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4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5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3" name="テキスト ボックス 42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4FC02CB-9E9B-446E-AF88-F271348760CE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98" y="6525344"/>
            <a:ext cx="1008111" cy="2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3" y="6582949"/>
            <a:ext cx="3278954" cy="18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10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</p:sldLayoutIdLst>
  <p:hf hdr="0" ftr="0" dt="0"/>
  <p:txStyles>
    <p:titleStyle>
      <a:lvl1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2pPr>
      <a:lvl3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3pPr>
      <a:lvl4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4pPr>
      <a:lvl5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5pPr>
      <a:lvl6pPr marL="416791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6pPr>
      <a:lvl7pPr marL="833588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7pPr>
      <a:lvl8pPr marL="1250363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8pPr>
      <a:lvl9pPr marL="1667176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43135" indent="-243135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kumimoji="1" sz="1300">
          <a:solidFill>
            <a:srgbClr val="000000"/>
          </a:solidFill>
          <a:latin typeface="+mn-lt"/>
          <a:ea typeface="+mn-ea"/>
          <a:cs typeface="+mn-cs"/>
        </a:defRPr>
      </a:lvl1pPr>
      <a:lvl2pPr marL="492046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kumimoji="1" sz="1100">
          <a:solidFill>
            <a:srgbClr val="000000"/>
          </a:solidFill>
          <a:latin typeface="+mn-lt"/>
          <a:ea typeface="+mn-ea"/>
        </a:defRPr>
      </a:lvl2pPr>
      <a:lvl3pPr marL="740963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sz="1100">
          <a:solidFill>
            <a:srgbClr val="000000"/>
          </a:solidFill>
          <a:latin typeface="+mn-lt"/>
          <a:ea typeface="+mn-ea"/>
        </a:defRPr>
      </a:lvl3pPr>
      <a:lvl4pPr marL="984089" indent="-241688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kumimoji="1" sz="1100">
          <a:solidFill>
            <a:srgbClr val="000000"/>
          </a:solidFill>
          <a:latin typeface="+mn-lt"/>
          <a:ea typeface="+mn-ea"/>
        </a:defRPr>
      </a:lvl4pPr>
      <a:lvl5pPr marL="1794521" indent="-244590" algn="just" defTabSz="903049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5pPr>
      <a:lvl6pPr marL="221132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6pPr>
      <a:lvl7pPr marL="2628110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7pPr>
      <a:lvl8pPr marL="304490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8pPr>
      <a:lvl9pPr marL="3461691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6791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3588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0363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717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83962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00754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755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34347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4FC02CB-9E9B-446E-AF88-F271348760CE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9" name="テキスト ボックス 38"/>
          <p:cNvSpPr txBox="1"/>
          <p:nvPr userDrawn="1"/>
        </p:nvSpPr>
        <p:spPr>
          <a:xfrm>
            <a:off x="9297996" y="6478832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1029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406525" y="679303"/>
            <a:ext cx="90614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dirty="0"/>
              <a:t>マスタータイトルの書式設定</a:t>
            </a:r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40" y="1286002"/>
            <a:ext cx="9064626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</p:txBody>
      </p:sp>
      <p:sp>
        <p:nvSpPr>
          <p:cNvPr id="240676" name="Line 36"/>
          <p:cNvSpPr>
            <a:spLocks noChangeShapeType="1"/>
          </p:cNvSpPr>
          <p:nvPr userDrawn="1"/>
        </p:nvSpPr>
        <p:spPr bwMode="auto">
          <a:xfrm flipV="1">
            <a:off x="374651" y="549275"/>
            <a:ext cx="9156654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681" name="Line 41"/>
          <p:cNvSpPr>
            <a:spLocks noChangeShapeType="1"/>
          </p:cNvSpPr>
          <p:nvPr userDrawn="1"/>
        </p:nvSpPr>
        <p:spPr bwMode="auto">
          <a:xfrm flipV="1">
            <a:off x="375154" y="1082675"/>
            <a:ext cx="9161463" cy="0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29" name="Line 89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0" name="Line 90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1" name="Line 91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2" name="Line 92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3" name="Line 93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4" name="Line 94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5" name="Line 95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6" name="Line 96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7" name="Line 97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8" name="Line 98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9" name="Line 99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0" name="Line 100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1" name="Line 101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2" name="Line 102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3" name="Line 103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4" name="Line 104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5" name="Line 105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6" name="Line 106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7" name="Line 107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8" name="Line 108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0" name="Line 110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1" name="Line 111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2" name="Line 112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3" name="Line 113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4" name="Line 114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5" name="Line 115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6" name="Line 116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2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0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4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5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98" y="6525344"/>
            <a:ext cx="1008111" cy="2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3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3" y="6582949"/>
            <a:ext cx="3278954" cy="18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228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283" r:id="rId6"/>
    <p:sldLayoutId id="2147484284" r:id="rId7"/>
  </p:sldLayoutIdLst>
  <p:hf hdr="0" ftr="0" dt="0"/>
  <p:txStyles>
    <p:titleStyle>
      <a:lvl1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2pPr>
      <a:lvl3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3pPr>
      <a:lvl4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4pPr>
      <a:lvl5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5pPr>
      <a:lvl6pPr marL="416791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6pPr>
      <a:lvl7pPr marL="833588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7pPr>
      <a:lvl8pPr marL="1250363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8pPr>
      <a:lvl9pPr marL="1667176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43135" indent="-243135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kumimoji="1" sz="1300">
          <a:solidFill>
            <a:srgbClr val="000000"/>
          </a:solidFill>
          <a:latin typeface="+mn-lt"/>
          <a:ea typeface="+mn-ea"/>
          <a:cs typeface="+mn-cs"/>
        </a:defRPr>
      </a:lvl1pPr>
      <a:lvl2pPr marL="492046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kumimoji="1" sz="1100">
          <a:solidFill>
            <a:srgbClr val="000000"/>
          </a:solidFill>
          <a:latin typeface="+mn-lt"/>
          <a:ea typeface="+mn-ea"/>
        </a:defRPr>
      </a:lvl2pPr>
      <a:lvl3pPr marL="740963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sz="1100">
          <a:solidFill>
            <a:srgbClr val="000000"/>
          </a:solidFill>
          <a:latin typeface="+mn-lt"/>
          <a:ea typeface="+mn-ea"/>
        </a:defRPr>
      </a:lvl3pPr>
      <a:lvl4pPr marL="984089" indent="-241688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kumimoji="1" sz="1100">
          <a:solidFill>
            <a:srgbClr val="000000"/>
          </a:solidFill>
          <a:latin typeface="+mn-lt"/>
          <a:ea typeface="+mn-ea"/>
        </a:defRPr>
      </a:lvl4pPr>
      <a:lvl5pPr marL="1794521" indent="-244590" algn="just" defTabSz="903049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5pPr>
      <a:lvl6pPr marL="221132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6pPr>
      <a:lvl7pPr marL="2628110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7pPr>
      <a:lvl8pPr marL="304490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8pPr>
      <a:lvl9pPr marL="3461691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6791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3588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0363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717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83962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00754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755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34347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4FC02CB-9E9B-446E-AF88-F271348760CE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sp>
        <p:nvSpPr>
          <p:cNvPr id="39" name="テキスト ボックス 38"/>
          <p:cNvSpPr txBox="1"/>
          <p:nvPr userDrawn="1"/>
        </p:nvSpPr>
        <p:spPr>
          <a:xfrm>
            <a:off x="9297996" y="6478829"/>
            <a:ext cx="347662" cy="258763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r>
              <a:rPr lang="en-US" altLang="ja-JP" sz="900" dirty="0">
                <a:solidFill>
                  <a:prstClr val="white"/>
                </a:solidFill>
              </a:rPr>
              <a:t>/</a:t>
            </a:r>
            <a:r>
              <a:rPr lang="ja-JP" altLang="en-US" sz="900" dirty="0">
                <a:solidFill>
                  <a:prstClr val="white"/>
                </a:solidFill>
              </a:rPr>
              <a:t>●</a:t>
            </a:r>
          </a:p>
        </p:txBody>
      </p:sp>
      <p:sp>
        <p:nvSpPr>
          <p:cNvPr id="1029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406525" y="679303"/>
            <a:ext cx="90614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dirty="0"/>
              <a:t>マスタータイトルの書式設定</a:t>
            </a:r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40" y="1286002"/>
            <a:ext cx="9064626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</p:txBody>
      </p:sp>
      <p:sp>
        <p:nvSpPr>
          <p:cNvPr id="240676" name="Line 36"/>
          <p:cNvSpPr>
            <a:spLocks noChangeShapeType="1"/>
          </p:cNvSpPr>
          <p:nvPr userDrawn="1"/>
        </p:nvSpPr>
        <p:spPr bwMode="auto">
          <a:xfrm flipV="1">
            <a:off x="374651" y="549275"/>
            <a:ext cx="9156654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681" name="Line 41"/>
          <p:cNvSpPr>
            <a:spLocks noChangeShapeType="1"/>
          </p:cNvSpPr>
          <p:nvPr userDrawn="1"/>
        </p:nvSpPr>
        <p:spPr bwMode="auto">
          <a:xfrm flipV="1">
            <a:off x="375154" y="1082675"/>
            <a:ext cx="9161463" cy="0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29" name="Line 89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0" name="Line 90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1" name="Line 91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2" name="Line 92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3" name="Line 93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4" name="Line 94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5" name="Line 95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6" name="Line 96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7" name="Line 97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8" name="Line 98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9" name="Line 99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0" name="Line 100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1" name="Line 101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2" name="Line 102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3" name="Line 103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4" name="Line 104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5" name="Line 105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6" name="Line 106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7" name="Line 107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8" name="Line 108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0" name="Line 110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1" name="Line 111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2" name="Line 112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3" name="Line 113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4" name="Line 114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5" name="Line 115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6" name="Line 116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2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0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4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5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98" y="6525344"/>
            <a:ext cx="1008111" cy="2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3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3" y="6582947"/>
            <a:ext cx="3278954" cy="18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908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</p:sldLayoutIdLst>
  <p:hf hdr="0" ftr="0" dt="0"/>
  <p:txStyles>
    <p:titleStyle>
      <a:lvl1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2pPr>
      <a:lvl3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3pPr>
      <a:lvl4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4pPr>
      <a:lvl5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5pPr>
      <a:lvl6pPr marL="416791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6pPr>
      <a:lvl7pPr marL="833588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7pPr>
      <a:lvl8pPr marL="1250363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8pPr>
      <a:lvl9pPr marL="1667176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43135" indent="-243135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kumimoji="1" sz="1300">
          <a:solidFill>
            <a:srgbClr val="000000"/>
          </a:solidFill>
          <a:latin typeface="+mn-lt"/>
          <a:ea typeface="+mn-ea"/>
          <a:cs typeface="+mn-cs"/>
        </a:defRPr>
      </a:lvl1pPr>
      <a:lvl2pPr marL="492046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kumimoji="1" sz="1100">
          <a:solidFill>
            <a:srgbClr val="000000"/>
          </a:solidFill>
          <a:latin typeface="+mn-lt"/>
          <a:ea typeface="+mn-ea"/>
        </a:defRPr>
      </a:lvl2pPr>
      <a:lvl3pPr marL="740963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sz="1100">
          <a:solidFill>
            <a:srgbClr val="000000"/>
          </a:solidFill>
          <a:latin typeface="+mn-lt"/>
          <a:ea typeface="+mn-ea"/>
        </a:defRPr>
      </a:lvl3pPr>
      <a:lvl4pPr marL="984089" indent="-241688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kumimoji="1" sz="1100">
          <a:solidFill>
            <a:srgbClr val="000000"/>
          </a:solidFill>
          <a:latin typeface="+mn-lt"/>
          <a:ea typeface="+mn-ea"/>
        </a:defRPr>
      </a:lvl4pPr>
      <a:lvl5pPr marL="1794521" indent="-244590" algn="just" defTabSz="903049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5pPr>
      <a:lvl6pPr marL="221132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6pPr>
      <a:lvl7pPr marL="2628110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7pPr>
      <a:lvl8pPr marL="304490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8pPr>
      <a:lvl9pPr marL="3461691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6791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3588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0363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717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83962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00754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755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34347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76" name="Line 36"/>
          <p:cNvSpPr>
            <a:spLocks noChangeShapeType="1"/>
          </p:cNvSpPr>
          <p:nvPr userDrawn="1"/>
        </p:nvSpPr>
        <p:spPr bwMode="auto">
          <a:xfrm flipV="1">
            <a:off x="374651" y="549275"/>
            <a:ext cx="9156654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 lIns="90311" tIns="45155" rIns="90311" bIns="45155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29" name="Line 89"/>
          <p:cNvSpPr>
            <a:spLocks noChangeShapeType="1"/>
          </p:cNvSpPr>
          <p:nvPr userDrawn="1"/>
        </p:nvSpPr>
        <p:spPr bwMode="auto">
          <a:xfrm>
            <a:off x="2574924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0" name="Line 90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1" name="Line 91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2" name="Line 92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3" name="Line 93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4" name="Line 94"/>
          <p:cNvSpPr>
            <a:spLocks noChangeShapeType="1"/>
          </p:cNvSpPr>
          <p:nvPr userDrawn="1"/>
        </p:nvSpPr>
        <p:spPr bwMode="auto">
          <a:xfrm>
            <a:off x="7327901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5" name="Line 95"/>
          <p:cNvSpPr>
            <a:spLocks noChangeShapeType="1"/>
          </p:cNvSpPr>
          <p:nvPr userDrawn="1"/>
        </p:nvSpPr>
        <p:spPr bwMode="auto">
          <a:xfrm>
            <a:off x="-298224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6" name="Line 96"/>
          <p:cNvSpPr>
            <a:spLocks noChangeShapeType="1"/>
          </p:cNvSpPr>
          <p:nvPr userDrawn="1"/>
        </p:nvSpPr>
        <p:spPr bwMode="auto">
          <a:xfrm>
            <a:off x="-298224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7" name="Line 97"/>
          <p:cNvSpPr>
            <a:spLocks noChangeShapeType="1"/>
          </p:cNvSpPr>
          <p:nvPr userDrawn="1"/>
        </p:nvSpPr>
        <p:spPr bwMode="auto">
          <a:xfrm>
            <a:off x="-298224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8" name="Line 98"/>
          <p:cNvSpPr>
            <a:spLocks noChangeShapeType="1"/>
          </p:cNvSpPr>
          <p:nvPr userDrawn="1"/>
        </p:nvSpPr>
        <p:spPr bwMode="auto">
          <a:xfrm>
            <a:off x="-298224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39" name="Line 99"/>
          <p:cNvSpPr>
            <a:spLocks noChangeShapeType="1"/>
          </p:cNvSpPr>
          <p:nvPr userDrawn="1"/>
        </p:nvSpPr>
        <p:spPr bwMode="auto">
          <a:xfrm>
            <a:off x="-298224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0" name="Line 100"/>
          <p:cNvSpPr>
            <a:spLocks noChangeShapeType="1"/>
          </p:cNvSpPr>
          <p:nvPr userDrawn="1"/>
        </p:nvSpPr>
        <p:spPr bwMode="auto">
          <a:xfrm>
            <a:off x="-298224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1" name="Line 101"/>
          <p:cNvSpPr>
            <a:spLocks noChangeShapeType="1"/>
          </p:cNvSpPr>
          <p:nvPr userDrawn="1"/>
        </p:nvSpPr>
        <p:spPr bwMode="auto">
          <a:xfrm>
            <a:off x="-298224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2" name="Line 102"/>
          <p:cNvSpPr>
            <a:spLocks noChangeShapeType="1"/>
          </p:cNvSpPr>
          <p:nvPr userDrawn="1"/>
        </p:nvSpPr>
        <p:spPr bwMode="auto">
          <a:xfrm>
            <a:off x="4127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3" name="Line 103"/>
          <p:cNvSpPr>
            <a:spLocks noChangeShapeType="1"/>
          </p:cNvSpPr>
          <p:nvPr userDrawn="1"/>
        </p:nvSpPr>
        <p:spPr bwMode="auto">
          <a:xfrm>
            <a:off x="2574924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4" name="Line 104"/>
          <p:cNvSpPr>
            <a:spLocks noChangeShapeType="1"/>
          </p:cNvSpPr>
          <p:nvPr userDrawn="1"/>
        </p:nvSpPr>
        <p:spPr bwMode="auto">
          <a:xfrm>
            <a:off x="271780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5" name="Line 105"/>
          <p:cNvSpPr>
            <a:spLocks noChangeShapeType="1"/>
          </p:cNvSpPr>
          <p:nvPr userDrawn="1"/>
        </p:nvSpPr>
        <p:spPr bwMode="auto">
          <a:xfrm>
            <a:off x="4879975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6" name="Line 106"/>
          <p:cNvSpPr>
            <a:spLocks noChangeShapeType="1"/>
          </p:cNvSpPr>
          <p:nvPr userDrawn="1"/>
        </p:nvSpPr>
        <p:spPr bwMode="auto">
          <a:xfrm>
            <a:off x="5022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7" name="Line 107"/>
          <p:cNvSpPr>
            <a:spLocks noChangeShapeType="1"/>
          </p:cNvSpPr>
          <p:nvPr userDrawn="1"/>
        </p:nvSpPr>
        <p:spPr bwMode="auto">
          <a:xfrm>
            <a:off x="7181850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48" name="Line 108"/>
          <p:cNvSpPr>
            <a:spLocks noChangeShapeType="1"/>
          </p:cNvSpPr>
          <p:nvPr userDrawn="1"/>
        </p:nvSpPr>
        <p:spPr bwMode="auto">
          <a:xfrm>
            <a:off x="7327901" y="-261935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0" name="Line 110"/>
          <p:cNvSpPr>
            <a:spLocks noChangeShapeType="1"/>
          </p:cNvSpPr>
          <p:nvPr userDrawn="1"/>
        </p:nvSpPr>
        <p:spPr bwMode="auto">
          <a:xfrm>
            <a:off x="9926946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1" name="Line 111"/>
          <p:cNvSpPr>
            <a:spLocks noChangeShapeType="1"/>
          </p:cNvSpPr>
          <p:nvPr userDrawn="1"/>
        </p:nvSpPr>
        <p:spPr bwMode="auto">
          <a:xfrm>
            <a:off x="9926946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2" name="Line 112"/>
          <p:cNvSpPr>
            <a:spLocks noChangeShapeType="1"/>
          </p:cNvSpPr>
          <p:nvPr userDrawn="1"/>
        </p:nvSpPr>
        <p:spPr bwMode="auto">
          <a:xfrm>
            <a:off x="9926946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3" name="Line 113"/>
          <p:cNvSpPr>
            <a:spLocks noChangeShapeType="1"/>
          </p:cNvSpPr>
          <p:nvPr userDrawn="1"/>
        </p:nvSpPr>
        <p:spPr bwMode="auto">
          <a:xfrm>
            <a:off x="9926946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4" name="Line 114"/>
          <p:cNvSpPr>
            <a:spLocks noChangeShapeType="1"/>
          </p:cNvSpPr>
          <p:nvPr userDrawn="1"/>
        </p:nvSpPr>
        <p:spPr bwMode="auto">
          <a:xfrm>
            <a:off x="9926946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5" name="Line 115"/>
          <p:cNvSpPr>
            <a:spLocks noChangeShapeType="1"/>
          </p:cNvSpPr>
          <p:nvPr userDrawn="1"/>
        </p:nvSpPr>
        <p:spPr bwMode="auto">
          <a:xfrm>
            <a:off x="9926946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240756" name="Line 116"/>
          <p:cNvSpPr>
            <a:spLocks noChangeShapeType="1"/>
          </p:cNvSpPr>
          <p:nvPr userDrawn="1"/>
        </p:nvSpPr>
        <p:spPr bwMode="auto">
          <a:xfrm>
            <a:off x="9926946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946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grpSp>
        <p:nvGrpSpPr>
          <p:cNvPr id="2" name="グループ化 42"/>
          <p:cNvGrpSpPr/>
          <p:nvPr userDrawn="1"/>
        </p:nvGrpSpPr>
        <p:grpSpPr>
          <a:xfrm>
            <a:off x="9484559" y="-261935"/>
            <a:ext cx="1587" cy="247650"/>
            <a:chOff x="9483725" y="-510339"/>
            <a:chExt cx="1587" cy="496050"/>
          </a:xfrm>
        </p:grpSpPr>
        <p:sp>
          <p:nvSpPr>
            <p:cNvPr id="40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endParaRPr lang="ja-JP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44" name="Line 110"/>
          <p:cNvSpPr>
            <a:spLocks noChangeShapeType="1"/>
          </p:cNvSpPr>
          <p:nvPr userDrawn="1"/>
        </p:nvSpPr>
        <p:spPr bwMode="auto">
          <a:xfrm>
            <a:off x="9926946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5" name="Line 95"/>
          <p:cNvSpPr>
            <a:spLocks noChangeShapeType="1"/>
          </p:cNvSpPr>
          <p:nvPr userDrawn="1"/>
        </p:nvSpPr>
        <p:spPr bwMode="auto">
          <a:xfrm>
            <a:off x="-298224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endParaRPr lang="ja-JP" altLang="en-US" sz="900">
              <a:solidFill>
                <a:srgbClr val="000000"/>
              </a:solidFill>
            </a:endParaRPr>
          </a:p>
        </p:txBody>
      </p:sp>
      <p:sp>
        <p:nvSpPr>
          <p:cNvPr id="43" name="テキスト ボックス 42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 lIns="90311" tIns="45155" rIns="90311" bIns="45155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EAEBDE"/>
              </a:buClr>
              <a:buFont typeface="Wingdings" pitchFamily="2" charset="2"/>
              <a:buNone/>
              <a:defRPr/>
            </a:pPr>
            <a:fld id="{54FC02CB-9E9B-446E-AF88-F271348760CE}" type="slidenum">
              <a:rPr lang="ja-JP" altLang="en-US" sz="9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EAEBDE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900" dirty="0">
              <a:solidFill>
                <a:srgbClr val="000000"/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98" y="6525344"/>
            <a:ext cx="1008111" cy="2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63" y="6582947"/>
            <a:ext cx="3278954" cy="18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244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</p:sldLayoutIdLst>
  <p:hf hdr="0" ftr="0" dt="0"/>
  <p:txStyles>
    <p:titleStyle>
      <a:lvl1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2pPr>
      <a:lvl3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3pPr>
      <a:lvl4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4pPr>
      <a:lvl5pPr algn="l" defTabSz="903049" rtl="0" eaLnBrk="0" fontAlgn="base" hangingPunct="0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5pPr>
      <a:lvl6pPr marL="416791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6pPr>
      <a:lvl7pPr marL="833588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7pPr>
      <a:lvl8pPr marL="1250363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8pPr>
      <a:lvl9pPr marL="1667176" algn="l" defTabSz="903049" rtl="0" fontAlgn="base">
        <a:spcBef>
          <a:spcPct val="0"/>
        </a:spcBef>
        <a:spcAft>
          <a:spcPct val="0"/>
        </a:spcAft>
        <a:defRPr kumimoji="1" sz="1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43135" indent="-243135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kumimoji="1" sz="1300">
          <a:solidFill>
            <a:srgbClr val="000000"/>
          </a:solidFill>
          <a:latin typeface="+mn-lt"/>
          <a:ea typeface="+mn-ea"/>
          <a:cs typeface="+mn-cs"/>
        </a:defRPr>
      </a:lvl1pPr>
      <a:lvl2pPr marL="492046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kumimoji="1" sz="1100">
          <a:solidFill>
            <a:srgbClr val="000000"/>
          </a:solidFill>
          <a:latin typeface="+mn-lt"/>
          <a:ea typeface="+mn-ea"/>
        </a:defRPr>
      </a:lvl2pPr>
      <a:lvl3pPr marL="740963" indent="-247482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sz="1100">
          <a:solidFill>
            <a:srgbClr val="000000"/>
          </a:solidFill>
          <a:latin typeface="+mn-lt"/>
          <a:ea typeface="+mn-ea"/>
        </a:defRPr>
      </a:lvl3pPr>
      <a:lvl4pPr marL="984089" indent="-241688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kumimoji="1" sz="1100">
          <a:solidFill>
            <a:srgbClr val="000000"/>
          </a:solidFill>
          <a:latin typeface="+mn-lt"/>
          <a:ea typeface="+mn-ea"/>
        </a:defRPr>
      </a:lvl4pPr>
      <a:lvl5pPr marL="1794521" indent="-244590" algn="just" defTabSz="903049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5pPr>
      <a:lvl6pPr marL="221132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6pPr>
      <a:lvl7pPr marL="2628110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7pPr>
      <a:lvl8pPr marL="3044904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8pPr>
      <a:lvl9pPr marL="3461691" indent="-244590" algn="just" defTabSz="903049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6791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3588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0363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717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83962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00754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7556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34347" algn="l" defTabSz="833588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90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6E8A456-AC6C-4ADB-94A6-B1B159929A8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2019/7/26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90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356903"/>
            <a:ext cx="2311400" cy="386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pPr defTabSz="914400"/>
            <a:fld id="{FBEF44A3-DCFD-40C3-BE9A-945D4B56E3FA}" type="slidenum">
              <a:rPr lang="ja-JP" altLang="en-US" smtClean="0"/>
              <a:pPr defTabSz="91440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500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74" r:id="rId1"/>
    <p:sldLayoutId id="2147486375" r:id="rId2"/>
    <p:sldLayoutId id="2147486376" r:id="rId3"/>
    <p:sldLayoutId id="2147486377" r:id="rId4"/>
    <p:sldLayoutId id="2147486378" r:id="rId5"/>
    <p:sldLayoutId id="2147486379" r:id="rId6"/>
    <p:sldLayoutId id="2147486380" r:id="rId7"/>
    <p:sldLayoutId id="2147486381" r:id="rId8"/>
    <p:sldLayoutId id="2147486382" r:id="rId9"/>
    <p:sldLayoutId id="2147486383" r:id="rId10"/>
    <p:sldLayoutId id="2147486384" r:id="rId11"/>
    <p:sldLayoutId id="2147486869" r:id="rId12"/>
    <p:sldLayoutId id="2147486870" r:id="rId13"/>
    <p:sldLayoutId id="2147486871" r:id="rId14"/>
    <p:sldLayoutId id="2147487742" r:id="rId15"/>
    <p:sldLayoutId id="2147487743" r:id="rId16"/>
    <p:sldLayoutId id="2147487744" r:id="rId1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44" y="49819"/>
            <a:ext cx="8543925" cy="769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44" y="1019509"/>
            <a:ext cx="8543925" cy="5360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24962" y="6600496"/>
            <a:ext cx="681038" cy="257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F3C18DD-1510-4FD8-A2AE-E5C1961C5C2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140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95" r:id="rId1"/>
    <p:sldLayoutId id="2147487496" r:id="rId2"/>
    <p:sldLayoutId id="2147487497" r:id="rId3"/>
    <p:sldLayoutId id="2147487498" r:id="rId4"/>
    <p:sldLayoutId id="2147487499" r:id="rId5"/>
    <p:sldLayoutId id="2147487500" r:id="rId6"/>
    <p:sldLayoutId id="2147487501" r:id="rId7"/>
    <p:sldLayoutId id="2147487502" r:id="rId8"/>
    <p:sldLayoutId id="2147487503" r:id="rId9"/>
    <p:sldLayoutId id="2147487504" r:id="rId10"/>
    <p:sldLayoutId id="2147487505" r:id="rId11"/>
    <p:sldLayoutId id="2147487506" r:id="rId12"/>
    <p:sldLayoutId id="2147487512" r:id="rId13"/>
    <p:sldLayoutId id="2147487513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2000" b="0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800" b="0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600" b="0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400" b="0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400" b="0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4707" y="232968"/>
            <a:ext cx="8303125" cy="597475"/>
          </a:xfrm>
        </p:spPr>
        <p:txBody>
          <a:bodyPr>
            <a:noAutofit/>
          </a:bodyPr>
          <a:lstStyle/>
          <a:p>
            <a:pPr algn="l"/>
            <a:r>
              <a:rPr lang="ja-JP" altLang="en-US" sz="1800" b="1" dirty="0" smtClean="0">
                <a:latin typeface="ＭＳ Ｐゴシック" panose="020B0600070205080204" pitchFamily="50" charset="-128"/>
              </a:rPr>
              <a:t>　　　　　</a:t>
            </a:r>
            <a:r>
              <a:rPr lang="ja-JP" altLang="en-US" sz="1800" b="1" dirty="0">
                <a:latin typeface="ＭＳ Ｐゴシック" panose="020B0600070205080204" pitchFamily="50" charset="-128"/>
              </a:rPr>
              <a:t>　</a:t>
            </a:r>
            <a:r>
              <a:rPr lang="ja-JP" altLang="en-US" sz="1800" b="1" dirty="0" smtClean="0">
                <a:latin typeface="ＭＳ Ｐゴシック" panose="020B0600070205080204" pitchFamily="50" charset="-128"/>
              </a:rPr>
              <a:t>　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で支え、地域で元気に暮らす「健康長寿」をめざして</a:t>
            </a:r>
            <a:r>
              <a:rPr lang="en-US" altLang="ja-JP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8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自立支援・重度化防止の取組強化～</a:t>
            </a:r>
          </a:p>
        </p:txBody>
      </p:sp>
      <p:sp>
        <p:nvSpPr>
          <p:cNvPr id="3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595328" y="6494483"/>
            <a:ext cx="2311399" cy="365125"/>
          </a:xfrm>
        </p:spPr>
        <p:txBody>
          <a:bodyPr/>
          <a:lstStyle/>
          <a:p>
            <a:r>
              <a:rPr lang="en-US" altLang="ja-JP" sz="1800" dirty="0" smtClean="0">
                <a:solidFill>
                  <a:prstClr val="black"/>
                </a:solidFill>
              </a:rPr>
              <a:t>19</a:t>
            </a:r>
            <a:endParaRPr lang="ja-JP" altLang="en-US" sz="1800" dirty="0">
              <a:solidFill>
                <a:prstClr val="black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74707" y="1058929"/>
            <a:ext cx="6802027" cy="3107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 町 村 の 取 組 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618427" y="1058944"/>
            <a:ext cx="1648065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大阪府の取組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744781" y="1460540"/>
            <a:ext cx="8515716" cy="4889478"/>
            <a:chOff x="788744" y="1976633"/>
            <a:chExt cx="6800968" cy="4311087"/>
          </a:xfrm>
        </p:grpSpPr>
        <p:sp>
          <p:nvSpPr>
            <p:cNvPr id="42" name="角丸四角形 41"/>
            <p:cNvSpPr/>
            <p:nvPr/>
          </p:nvSpPr>
          <p:spPr>
            <a:xfrm>
              <a:off x="965351" y="4334595"/>
              <a:ext cx="5238093" cy="195312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ja-JP" altLang="en-US" sz="105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社会参加による介護予防</a:t>
              </a:r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5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en-US" altLang="ja-JP" sz="105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※</a:t>
              </a:r>
              <a:r>
                <a:rPr lang="ja-JP" altLang="en-US" sz="105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担い手確保、生きがいづく</a:t>
              </a:r>
              <a:r>
                <a:rPr lang="ja-JP" altLang="en-US" sz="1050" b="1" kern="1500" dirty="0" err="1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り</a:t>
              </a:r>
              <a:r>
                <a:rPr lang="ja-JP" altLang="en-US" sz="105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、見守りなど地域力向上にもつながる。</a:t>
              </a:r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5" name="下矢印 44"/>
            <p:cNvSpPr/>
            <p:nvPr/>
          </p:nvSpPr>
          <p:spPr>
            <a:xfrm>
              <a:off x="1310213" y="2128513"/>
              <a:ext cx="572919" cy="342499"/>
            </a:xfrm>
            <a:prstGeom prst="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" name="L 字 11"/>
            <p:cNvSpPr/>
            <p:nvPr/>
          </p:nvSpPr>
          <p:spPr>
            <a:xfrm rot="5400000">
              <a:off x="3853409" y="2778172"/>
              <a:ext cx="565402" cy="794499"/>
            </a:xfrm>
            <a:prstGeom prst="corner">
              <a:avLst>
                <a:gd name="adj1" fmla="val 25618"/>
                <a:gd name="adj2" fmla="val 20177"/>
              </a:avLst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2800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4347721" y="2395963"/>
              <a:ext cx="1930572" cy="944486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ja-JP" altLang="en-US" sz="105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短期集中予防サービス（</a:t>
              </a:r>
              <a:r>
                <a:rPr lang="en-US" altLang="ja-JP" sz="105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C</a:t>
              </a:r>
              <a:r>
                <a:rPr lang="ja-JP" altLang="en-US" sz="105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型）</a:t>
              </a:r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5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  （３～６か月）</a:t>
              </a:r>
              <a:endPara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訪問による自宅での日常生活動作の確認や、専門職による運動機能向上訓練、栄養・口腔指導等。</a:t>
              </a:r>
              <a:endPara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" name="下矢印 8"/>
            <p:cNvSpPr/>
            <p:nvPr/>
          </p:nvSpPr>
          <p:spPr>
            <a:xfrm>
              <a:off x="2620279" y="3847054"/>
              <a:ext cx="1928236" cy="471443"/>
            </a:xfrm>
            <a:prstGeom prst="downArrow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ja-JP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状態等の改善</a:t>
              </a:r>
            </a:p>
          </p:txBody>
        </p:sp>
        <p:sp>
          <p:nvSpPr>
            <p:cNvPr id="13" name="L 字 12"/>
            <p:cNvSpPr/>
            <p:nvPr/>
          </p:nvSpPr>
          <p:spPr>
            <a:xfrm rot="16200000" flipH="1">
              <a:off x="2626935" y="2824740"/>
              <a:ext cx="518489" cy="755735"/>
            </a:xfrm>
            <a:prstGeom prst="corner">
              <a:avLst>
                <a:gd name="adj1" fmla="val 23063"/>
                <a:gd name="adj2" fmla="val 20177"/>
              </a:avLst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2800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2015546" y="3418848"/>
              <a:ext cx="3206788" cy="460694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</a:t>
              </a:r>
              <a:r>
                <a:rPr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自立支援型の地域ケア会議など　　　</a:t>
              </a:r>
              <a:endParaRPr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8275" y="3140706"/>
              <a:ext cx="990199" cy="953066"/>
            </a:xfrm>
            <a:prstGeom prst="rect">
              <a:avLst/>
            </a:prstGeom>
          </p:spPr>
        </p:pic>
        <p:sp>
          <p:nvSpPr>
            <p:cNvPr id="4" name="角丸四角形 3"/>
            <p:cNvSpPr/>
            <p:nvPr/>
          </p:nvSpPr>
          <p:spPr>
            <a:xfrm>
              <a:off x="788744" y="2471012"/>
              <a:ext cx="1798143" cy="84767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多職種連携による</a:t>
              </a:r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5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介護予防ケアマネジメント</a:t>
              </a:r>
              <a:endParaRPr lang="en-US" altLang="ja-JP" sz="105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本人の「したい・できるようになりたい」を大切にした自立支援型のケアマネジメント</a:t>
              </a:r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3160175" y="2236967"/>
              <a:ext cx="687937" cy="686894"/>
              <a:chOff x="6995495" y="2269255"/>
              <a:chExt cx="392912" cy="593301"/>
            </a:xfrm>
          </p:grpSpPr>
          <p:sp>
            <p:nvSpPr>
              <p:cNvPr id="5" name="上カーブ矢印 4"/>
              <p:cNvSpPr/>
              <p:nvPr/>
            </p:nvSpPr>
            <p:spPr>
              <a:xfrm flipH="1">
                <a:off x="6995495" y="2639678"/>
                <a:ext cx="368031" cy="222878"/>
              </a:xfrm>
              <a:prstGeom prst="curvedUpArrow">
                <a:avLst/>
              </a:prstGeom>
              <a:solidFill>
                <a:schemeClr val="accent6"/>
              </a:solidFill>
              <a:ln w="12700"/>
              <a:effectLst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280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6" name="下カーブ矢印 5"/>
              <p:cNvSpPr/>
              <p:nvPr/>
            </p:nvSpPr>
            <p:spPr>
              <a:xfrm>
                <a:off x="7000190" y="2269255"/>
                <a:ext cx="388217" cy="264935"/>
              </a:xfrm>
              <a:prstGeom prst="curvedDownArrow">
                <a:avLst/>
              </a:prstGeom>
              <a:solidFill>
                <a:schemeClr val="accent6"/>
              </a:solidFill>
              <a:ln w="1270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280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7042962" y="2418619"/>
                <a:ext cx="271187" cy="257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6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連動</a:t>
                </a:r>
              </a:p>
            </p:txBody>
          </p:sp>
        </p:grpSp>
        <p:sp>
          <p:nvSpPr>
            <p:cNvPr id="16" name="正方形/長方形 15"/>
            <p:cNvSpPr/>
            <p:nvPr/>
          </p:nvSpPr>
          <p:spPr>
            <a:xfrm>
              <a:off x="1049407" y="4719607"/>
              <a:ext cx="2431287" cy="327086"/>
            </a:xfrm>
            <a:prstGeom prst="rect">
              <a:avLst/>
            </a:prstGeom>
            <a:ln w="63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000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ボランティア活動や地域活動の場</a:t>
              </a:r>
              <a:endParaRPr lang="en-US" altLang="ja-JP" sz="1000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老人クラブ、街かどデイハウス、居場所　等</a:t>
              </a:r>
              <a:endParaRPr lang="en-US" altLang="ja-JP" sz="100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788744" y="1976633"/>
              <a:ext cx="2099448" cy="205772"/>
            </a:xfrm>
            <a:prstGeom prst="roundRect">
              <a:avLst/>
            </a:prstGeom>
            <a:solidFill>
              <a:srgbClr val="FFFF00"/>
            </a:solidFill>
            <a:ln w="127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要支援・事業対象者（軽度者）</a:t>
              </a: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057763" y="5202474"/>
              <a:ext cx="2422931" cy="327086"/>
            </a:xfrm>
            <a:prstGeom prst="rect">
              <a:avLst/>
            </a:prstGeom>
            <a:ln w="63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000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趣味、スポーツの場</a:t>
              </a:r>
              <a:endParaRPr lang="en-US" altLang="ja-JP" sz="1000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習い事、地域のスポーツ教室　等</a:t>
              </a:r>
              <a:endParaRPr lang="en-US" altLang="ja-JP" sz="100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3610313" y="4703962"/>
              <a:ext cx="2429591" cy="327086"/>
            </a:xfrm>
            <a:prstGeom prst="rect">
              <a:avLst/>
            </a:prstGeom>
            <a:ln w="63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000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地域の介護予防活動</a:t>
              </a:r>
              <a:endParaRPr lang="en-US" altLang="ja-JP" sz="1000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住民主体の通いの場「介護予防体操」等</a:t>
              </a:r>
              <a:endParaRPr lang="en-US" altLang="ja-JP" sz="100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3577819" y="5202473"/>
              <a:ext cx="2389262" cy="327086"/>
            </a:xfrm>
            <a:prstGeom prst="rect">
              <a:avLst/>
            </a:prstGeom>
            <a:ln w="63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000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通所サービス</a:t>
              </a:r>
              <a:endParaRPr lang="en-US" altLang="ja-JP" sz="1000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ＮＰＯや住民主体のデイサービス　等</a:t>
              </a:r>
              <a:endParaRPr lang="en-US" altLang="ja-JP" sz="100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1645512" y="5620755"/>
              <a:ext cx="2925586" cy="327086"/>
            </a:xfrm>
            <a:prstGeom prst="rect">
              <a:avLst/>
            </a:prstGeom>
            <a:ln w="63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000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訪問サービス</a:t>
              </a:r>
              <a:endParaRPr lang="en-US" altLang="ja-JP" sz="1000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b="1" kern="1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ＮＰＯ法人や住民主体による家事援助や移動支援　等</a:t>
              </a:r>
              <a:endParaRPr lang="en-US" altLang="ja-JP" sz="1000" b="1" kern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6618" y="3733722"/>
              <a:ext cx="1173530" cy="1072604"/>
            </a:xfrm>
            <a:prstGeom prst="rect">
              <a:avLst/>
            </a:prstGeom>
          </p:spPr>
        </p:pic>
        <p:sp>
          <p:nvSpPr>
            <p:cNvPr id="30" name="右大かっこ 29"/>
            <p:cNvSpPr/>
            <p:nvPr/>
          </p:nvSpPr>
          <p:spPr>
            <a:xfrm>
              <a:off x="6203444" y="2342767"/>
              <a:ext cx="284676" cy="1905890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2800"/>
            </a:p>
          </p:txBody>
        </p:sp>
        <p:sp>
          <p:nvSpPr>
            <p:cNvPr id="55" name="右大かっこ 54"/>
            <p:cNvSpPr/>
            <p:nvPr/>
          </p:nvSpPr>
          <p:spPr>
            <a:xfrm>
              <a:off x="6244995" y="4284004"/>
              <a:ext cx="213619" cy="1983636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280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931974" y="2185148"/>
              <a:ext cx="276527" cy="191111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介護予防</a:t>
              </a:r>
              <a:r>
                <a:rPr lang="ja-JP" altLang="en-US" sz="105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活動普及展開事業</a:t>
              </a:r>
              <a:endPara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6936761" y="4181668"/>
              <a:ext cx="276527" cy="208597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大阪ええまちプロジェクト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7313185" y="2172907"/>
              <a:ext cx="276527" cy="411481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txBody>
            <a:bodyPr vert="eaVert" wrap="square" rtlCol="0" anchor="ctr">
              <a:spAutoFit/>
            </a:bodyPr>
            <a:lstStyle/>
            <a:p>
              <a:pPr algn="ctr"/>
              <a:r>
                <a:rPr lang="ja-JP" altLang="en-US" sz="105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地域医療介護総合確保基金</a:t>
              </a:r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3026" y="2999767"/>
              <a:ext cx="1068419" cy="1068418"/>
            </a:xfrm>
            <a:prstGeom prst="rect">
              <a:avLst/>
            </a:prstGeom>
          </p:spPr>
        </p:pic>
      </p:grpSp>
      <p:sp>
        <p:nvSpPr>
          <p:cNvPr id="15" name="二等辺三角形 14"/>
          <p:cNvSpPr/>
          <p:nvPr/>
        </p:nvSpPr>
        <p:spPr>
          <a:xfrm rot="16200000">
            <a:off x="6483029" y="4126510"/>
            <a:ext cx="3299230" cy="46353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/>
              <a:t>支　援</a:t>
            </a:r>
          </a:p>
        </p:txBody>
      </p:sp>
      <p:sp>
        <p:nvSpPr>
          <p:cNvPr id="34" name="テキスト ボックス 1"/>
          <p:cNvSpPr txBox="1"/>
          <p:nvPr/>
        </p:nvSpPr>
        <p:spPr>
          <a:xfrm>
            <a:off x="8610046" y="150109"/>
            <a:ext cx="1181100" cy="35941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sz="1200" kern="100" dirty="0" smtClean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２－</a:t>
            </a:r>
            <a:r>
              <a:rPr lang="ja-JP" altLang="en-US" sz="12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③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95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テンプレート_報告書_日本語版">
  <a:themeElements>
    <a:clrScheme name="newMRI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40000"/>
            <a:lumOff val="60000"/>
          </a:schemeClr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wrap="square" lIns="72000" tIns="36000" rIns="72000" bIns="36000" rtlCol="0">
        <a:spAutoFit/>
      </a:bodyPr>
      <a:lstStyle>
        <a:defPPr>
          <a:defRPr sz="1200" dirty="0" smtClean="0"/>
        </a:defPPr>
      </a:lstStyle>
    </a:txDef>
  </a:objectDefaults>
  <a:extraClrSchemeLst/>
</a:theme>
</file>

<file path=ppt/theme/theme10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新しいﾌﾟﾚｾﾞﾝﾃｰｼｮﾝ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1_新しいﾌﾟﾚｾﾞﾝﾃｰｼｮﾝ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8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F1DB9D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DAC68E"/>
        </a:accent6>
        <a:hlink>
          <a:srgbClr val="DADADA"/>
        </a:hlink>
        <a:folHlink>
          <a:srgbClr val="3D6A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9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10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A2BBD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CEDAEB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1_新しいﾌﾟﾚｾﾞﾝﾃｰｼｮﾝ">
  <a:themeElements>
    <a:clrScheme name="1_新しいﾌﾟﾚｾﾞﾝﾃｰｼｮﾝ 10">
      <a:dk1>
        <a:srgbClr val="000000"/>
      </a:dk1>
      <a:lt1>
        <a:srgbClr val="FFFFFF"/>
      </a:lt1>
      <a:dk2>
        <a:srgbClr val="000000"/>
      </a:dk2>
      <a:lt2>
        <a:srgbClr val="5A5A5A"/>
      </a:lt2>
      <a:accent1>
        <a:srgbClr val="A2BBDC"/>
      </a:accent1>
      <a:accent2>
        <a:srgbClr val="3D6AA7"/>
      </a:accent2>
      <a:accent3>
        <a:srgbClr val="FFFFFF"/>
      </a:accent3>
      <a:accent4>
        <a:srgbClr val="000000"/>
      </a:accent4>
      <a:accent5>
        <a:srgbClr val="CEDAEB"/>
      </a:accent5>
      <a:accent6>
        <a:srgbClr val="365F97"/>
      </a:accent6>
      <a:hlink>
        <a:srgbClr val="F1DB9D"/>
      </a:hlink>
      <a:folHlink>
        <a:srgbClr val="DADADA"/>
      </a:folHlink>
    </a:clrScheme>
    <a:fontScheme name="オリジナル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8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F1DB9D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DAC68E"/>
        </a:accent6>
        <a:hlink>
          <a:srgbClr val="DADADA"/>
        </a:hlink>
        <a:folHlink>
          <a:srgbClr val="3D6A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9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10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A2BBD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CEDAEB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3_新しいﾌﾟﾚｾﾞﾝﾃｰｼｮﾝ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1_新しいﾌﾟﾚｾﾞﾝﾃｰｼｮﾝ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8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F1DB9D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DAC68E"/>
        </a:accent6>
        <a:hlink>
          <a:srgbClr val="DADADA"/>
        </a:hlink>
        <a:folHlink>
          <a:srgbClr val="3D6A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9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10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A2BBD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CEDAEB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新しいﾌﾟﾚｾﾞﾝﾃｰｼｮﾝ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1_新しいﾌﾟﾚｾﾞﾝﾃｰｼｮﾝ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8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F1DB9D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DAC68E"/>
        </a:accent6>
        <a:hlink>
          <a:srgbClr val="DADADA"/>
        </a:hlink>
        <a:folHlink>
          <a:srgbClr val="3D6A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9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10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A2BBD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CEDAEB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4_新しいﾌﾟﾚｾﾞﾝﾃｰｼｮﾝ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1_新しいﾌﾟﾚｾﾞﾝﾃｰｼｮﾝ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8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F1DB9D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DAC68E"/>
        </a:accent6>
        <a:hlink>
          <a:srgbClr val="DADADA"/>
        </a:hlink>
        <a:folHlink>
          <a:srgbClr val="3D6A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9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10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A2BBD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CEDAEB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5_新しいﾌﾟﾚｾﾞﾝﾃｰｼｮﾝ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1_新しいﾌﾟﾚｾﾞﾝﾃｰｼｮﾝ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8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F1DB9D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DAC68E"/>
        </a:accent6>
        <a:hlink>
          <a:srgbClr val="DADADA"/>
        </a:hlink>
        <a:folHlink>
          <a:srgbClr val="3D6A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9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10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A2BBD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CEDAEB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[サービスグラント]テンプレート2017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00"/>
        </a:solidFill>
        <a:ln>
          <a:solidFill>
            <a:schemeClr val="bg1">
              <a:lumMod val="75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50000"/>
            </a:schemeClr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2" id="{E58097AD-01B3-47EB-8861-F537EA8F47A9}" vid="{0F1DA45A-9B65-4352-AC7C-572A3972607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9</vt:i4>
      </vt:variant>
      <vt:variant>
        <vt:lpstr>スライド タイトル</vt:lpstr>
      </vt:variant>
      <vt:variant>
        <vt:i4>1</vt:i4>
      </vt:variant>
    </vt:vector>
  </HeadingPairs>
  <TitlesOfParts>
    <vt:vector size="23" baseType="lpstr">
      <vt:lpstr>HG丸ｺﾞｼｯｸM-PRO</vt:lpstr>
      <vt:lpstr>ＭＳ Ｐゴシック</vt:lpstr>
      <vt:lpstr>ＭＳ Ｐ明朝</vt:lpstr>
      <vt:lpstr>ＭＳ ゴシック</vt:lpstr>
      <vt:lpstr>メイリオ</vt:lpstr>
      <vt:lpstr>游ゴシック</vt:lpstr>
      <vt:lpstr>游明朝</vt:lpstr>
      <vt:lpstr>Arial</vt:lpstr>
      <vt:lpstr>Arial Black</vt:lpstr>
      <vt:lpstr>Calibri</vt:lpstr>
      <vt:lpstr>Segoe UI</vt:lpstr>
      <vt:lpstr>Times New Roman</vt:lpstr>
      <vt:lpstr>Wingdings</vt:lpstr>
      <vt:lpstr>標準テンプレート_報告書_日本語版</vt:lpstr>
      <vt:lpstr>12_新しいﾌﾟﾚｾﾞﾝﾃｰｼｮﾝ</vt:lpstr>
      <vt:lpstr>21_新しいﾌﾟﾚｾﾞﾝﾃｰｼｮﾝ</vt:lpstr>
      <vt:lpstr>13_新しいﾌﾟﾚｾﾞﾝﾃｰｼｮﾝ</vt:lpstr>
      <vt:lpstr>1_新しいﾌﾟﾚｾﾞﾝﾃｰｼｮﾝ</vt:lpstr>
      <vt:lpstr>14_新しいﾌﾟﾚｾﾞﾝﾃｰｼｮﾝ</vt:lpstr>
      <vt:lpstr>15_新しいﾌﾟﾚｾﾞﾝﾃｰｼｮﾝ</vt:lpstr>
      <vt:lpstr>デザインの設定</vt:lpstr>
      <vt:lpstr>[サービスグラント]テンプレート2017</vt:lpstr>
      <vt:lpstr>　　　　　　　みんなで支え、地域で元気に暮らす「健康長寿」をめざして 　　　　　　　　　　～自立支援・重度化防止の取組強化～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2019-07-26T01:32:09Z</dcterms:created>
  <dcterms:modified xsi:type="dcterms:W3CDTF">2019-07-26T01:32:16Z</dcterms:modified>
</cp:coreProperties>
</file>