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0126" autoAdjust="0"/>
  </p:normalViewPr>
  <p:slideViewPr>
    <p:cSldViewPr snapToGrid="0">
      <p:cViewPr varScale="1">
        <p:scale>
          <a:sx n="67" d="100"/>
          <a:sy n="67" d="100"/>
        </p:scale>
        <p:origin x="1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DB7F0-0B98-4B77-BCF5-BC8E4F236A4E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DA150-41A1-45F8-B74B-3268A4D56D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70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DA150-41A1-45F8-B74B-3268A4D56DB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52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F3051-51E8-468A-A008-9C9B4ED65D12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FCBD-EF6F-41F7-8E93-710060D4E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60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F3051-51E8-468A-A008-9C9B4ED65D12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FCBD-EF6F-41F7-8E93-710060D4E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42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F3051-51E8-468A-A008-9C9B4ED65D12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FCBD-EF6F-41F7-8E93-710060D4E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859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F3051-51E8-468A-A008-9C9B4ED65D12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FCBD-EF6F-41F7-8E93-710060D4E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168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F3051-51E8-468A-A008-9C9B4ED65D12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FCBD-EF6F-41F7-8E93-710060D4E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94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F3051-51E8-468A-A008-9C9B4ED65D12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FCBD-EF6F-41F7-8E93-710060D4E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39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F3051-51E8-468A-A008-9C9B4ED65D12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FCBD-EF6F-41F7-8E93-710060D4E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56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F3051-51E8-468A-A008-9C9B4ED65D12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FCBD-EF6F-41F7-8E93-710060D4E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1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F3051-51E8-468A-A008-9C9B4ED65D12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FCBD-EF6F-41F7-8E93-710060D4E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98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F3051-51E8-468A-A008-9C9B4ED65D12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FCBD-EF6F-41F7-8E93-710060D4E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880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F3051-51E8-468A-A008-9C9B4ED65D12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6FCBD-EF6F-41F7-8E93-710060D4E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727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F3051-51E8-468A-A008-9C9B4ED65D12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6FCBD-EF6F-41F7-8E93-710060D4E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26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3.bp.blogspot.com/-er3jCTwoyRQ/Ws2vAKjSrEI/AAAAAAABLSw/1Or--l9ujL4eU-6IKyEilK59LT27zLRlgCLcBGAs/s800/kaigi_shinken_business_people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保険者機能の強化に向けた検討会／地域差分析・アドバイザー派遣事業</a:t>
            </a:r>
            <a:endParaRPr lang="ja-JP" altLang="en-US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2175" y="5409717"/>
            <a:ext cx="705032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◆　</a:t>
            </a:r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提起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された課題</a:t>
            </a:r>
            <a:endParaRPr kumimoji="1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・地域密着型サービス（小規模多機能、看護多機能、定期巡回）の普及・展開</a:t>
            </a:r>
            <a:endParaRPr kumimoji="1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・第７期計画の進捗管理　⇒　ＰＤＣＡサイクルに基づく保険運営の方法</a:t>
            </a:r>
            <a:endParaRPr kumimoji="1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・保険者機能強化推進交付金に係る評価指標への対応</a:t>
            </a:r>
            <a:endParaRPr kumimoji="1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・第８期計画策定のための準備（各種推計に必要なデータ、エビデンスの収集）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643215"/>
            <a:ext cx="2300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◆　事業</a:t>
            </a:r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の趣旨・目的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00051" y="2134158"/>
            <a:ext cx="18902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地域差分析・課題抽出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152284" y="4960584"/>
            <a:ext cx="18473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kumimoji="1" lang="ja-JP" altLang="en-US" sz="1100" dirty="0"/>
          </a:p>
        </p:txBody>
      </p:sp>
      <p:sp>
        <p:nvSpPr>
          <p:cNvPr id="15" name="正方形/長方形 14"/>
          <p:cNvSpPr/>
          <p:nvPr/>
        </p:nvSpPr>
        <p:spPr>
          <a:xfrm>
            <a:off x="0" y="1772283"/>
            <a:ext cx="2509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◆　事業</a:t>
            </a:r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の実施イメージ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22479" y="899139"/>
            <a:ext cx="87061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認定</a:t>
            </a:r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給付に関するデータについて、地域差分析を行い、それにより抽出された地域課題の解決のため、アドバイザーを派遣し、助言を行う。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296244" y="2128168"/>
            <a:ext cx="12442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検討会</a:t>
            </a: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で説明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23" name="Picture 10" descr="戦略・策略のイラスト（男性）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63" y="2534845"/>
            <a:ext cx="13635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2" descr="真剣な会議のイラスト（男女）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856" y="2486817"/>
            <a:ext cx="1509085" cy="1241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正方形/長方形 26"/>
          <p:cNvSpPr/>
          <p:nvPr/>
        </p:nvSpPr>
        <p:spPr>
          <a:xfrm>
            <a:off x="5009599" y="1972150"/>
            <a:ext cx="30940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地域ごとの課題解決のため</a:t>
            </a: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endParaRPr kumimoji="1"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アドバイザ</a:t>
            </a: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ーを派遣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65963" y="4792736"/>
            <a:ext cx="20441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保険者に</a:t>
            </a: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おける</a:t>
            </a:r>
            <a:endParaRPr kumimoji="1"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好取組</a:t>
            </a: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事例</a:t>
            </a: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を把握・展開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556628" y="4983250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400" dirty="0" smtClean="0"/>
              <a:t>目標設定を始めとする</a:t>
            </a:r>
            <a:endParaRPr kumimoji="1" lang="en-US" altLang="ja-JP" sz="1400" dirty="0" smtClean="0"/>
          </a:p>
          <a:p>
            <a:r>
              <a:rPr kumimoji="1" lang="en-US" altLang="ja-JP" sz="1400" dirty="0" smtClean="0"/>
              <a:t>PDCA</a:t>
            </a:r>
            <a:r>
              <a:rPr kumimoji="1" lang="ja-JP" altLang="en-US" sz="1400" dirty="0" smtClean="0"/>
              <a:t>サイクル支援</a:t>
            </a:r>
            <a:r>
              <a:rPr kumimoji="1" lang="ja-JP" altLang="en-US" sz="1400" dirty="0"/>
              <a:t>等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11656" y="2489784"/>
            <a:ext cx="1563912" cy="112506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155" y="3889538"/>
            <a:ext cx="1960391" cy="1557219"/>
          </a:xfrm>
          <a:prstGeom prst="rect">
            <a:avLst/>
          </a:prstGeom>
        </p:spPr>
      </p:pic>
      <p:sp>
        <p:nvSpPr>
          <p:cNvPr id="22" name="右矢印 21"/>
          <p:cNvSpPr/>
          <p:nvPr/>
        </p:nvSpPr>
        <p:spPr>
          <a:xfrm>
            <a:off x="2514154" y="2877438"/>
            <a:ext cx="292944" cy="4714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右矢印 30"/>
          <p:cNvSpPr/>
          <p:nvPr/>
        </p:nvSpPr>
        <p:spPr>
          <a:xfrm>
            <a:off x="5009599" y="2913361"/>
            <a:ext cx="292944" cy="4714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右矢印 32"/>
          <p:cNvSpPr/>
          <p:nvPr/>
        </p:nvSpPr>
        <p:spPr>
          <a:xfrm flipH="1">
            <a:off x="4708715" y="4280528"/>
            <a:ext cx="300884" cy="4714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U ターン矢印 8"/>
          <p:cNvSpPr/>
          <p:nvPr/>
        </p:nvSpPr>
        <p:spPr>
          <a:xfrm rot="5400000">
            <a:off x="6902535" y="3619625"/>
            <a:ext cx="790276" cy="621572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709" y="3929529"/>
            <a:ext cx="1920262" cy="1440197"/>
          </a:xfrm>
          <a:prstGeom prst="rect">
            <a:avLst/>
          </a:prstGeom>
        </p:spPr>
      </p:pic>
      <p:sp>
        <p:nvSpPr>
          <p:cNvPr id="24" name="テキスト ボックス 1"/>
          <p:cNvSpPr txBox="1"/>
          <p:nvPr/>
        </p:nvSpPr>
        <p:spPr>
          <a:xfrm>
            <a:off x="8103657" y="341505"/>
            <a:ext cx="983060" cy="27928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資料</a:t>
            </a:r>
            <a:r>
              <a:rPr lang="ja-JP" sz="1200" kern="100" dirty="0" smtClean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２－</a:t>
            </a:r>
            <a:r>
              <a:rPr lang="ja-JP" altLang="en-US" sz="1200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②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721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95</Words>
  <Application>Microsoft Office PowerPoint</Application>
  <PresentationFormat>画面に合わせる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ＭＳ 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2019-07-26T01:31:39Z</dcterms:created>
  <dcterms:modified xsi:type="dcterms:W3CDTF">2019-07-26T01:31:45Z</dcterms:modified>
</cp:coreProperties>
</file>