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3.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4.xml" ContentType="application/vnd.openxmlformats-officedocument.theme+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5.xml" ContentType="application/vnd.openxmlformats-officedocument.theme+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6.xml" ContentType="application/vnd.openxmlformats-officedocument.theme+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theme/theme7.xml" ContentType="application/vnd.openxmlformats-officedocument.theme+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theme/theme8.xml" ContentType="application/vnd.openxmlformats-officedocument.theme+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theme/theme9.xml" ContentType="application/vnd.openxmlformats-officedocument.theme+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theme/theme10.xml" ContentType="application/vnd.openxmlformats-officedocument.theme+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theme/theme11.xml" ContentType="application/vnd.openxmlformats-officedocument.theme+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theme/theme12.xml" ContentType="application/vnd.openxmlformats-officedocument.theme+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ppt/theme/theme1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2" r:id="rId1"/>
    <p:sldMasterId id="2147484048" r:id="rId2"/>
    <p:sldMasterId id="2147484055" r:id="rId3"/>
    <p:sldMasterId id="2147484085" r:id="rId4"/>
    <p:sldMasterId id="2147484092" r:id="rId5"/>
    <p:sldMasterId id="2147484274" r:id="rId6"/>
    <p:sldMasterId id="2147484371" r:id="rId7"/>
    <p:sldMasterId id="2147486373" r:id="rId8"/>
    <p:sldMasterId id="2147486421" r:id="rId9"/>
    <p:sldMasterId id="2147487090" r:id="rId10"/>
    <p:sldMasterId id="2147487102" r:id="rId11"/>
    <p:sldMasterId id="2147487114" r:id="rId12"/>
    <p:sldMasterId id="2147487126" r:id="rId13"/>
  </p:sldMasterIdLst>
  <p:notesMasterIdLst>
    <p:notesMasterId r:id="rId27"/>
  </p:notesMasterIdLst>
  <p:handoutMasterIdLst>
    <p:handoutMasterId r:id="rId28"/>
  </p:handoutMasterIdLst>
  <p:sldIdLst>
    <p:sldId id="1079" r:id="rId14"/>
    <p:sldId id="1066" r:id="rId15"/>
    <p:sldId id="1082" r:id="rId16"/>
    <p:sldId id="1068" r:id="rId17"/>
    <p:sldId id="1073" r:id="rId18"/>
    <p:sldId id="1075" r:id="rId19"/>
    <p:sldId id="1081" r:id="rId20"/>
    <p:sldId id="1069" r:id="rId21"/>
    <p:sldId id="1071" r:id="rId22"/>
    <p:sldId id="1070" r:id="rId23"/>
    <p:sldId id="1080" r:id="rId24"/>
    <p:sldId id="1074" r:id="rId25"/>
    <p:sldId id="1076" r:id="rId26"/>
  </p:sldIdLst>
  <p:sldSz cx="9906000" cy="6858000" type="A4"/>
  <p:notesSz cx="6807200" cy="9939338"/>
  <p:defaultTextStyle>
    <a:defPPr>
      <a:defRPr lang="ja-JP"/>
    </a:defPPr>
    <a:lvl1pPr marL="0" algn="l" defTabSz="903029" rtl="0" eaLnBrk="1" latinLnBrk="0" hangingPunct="1">
      <a:defRPr kumimoji="1" sz="1800" kern="1200">
        <a:solidFill>
          <a:schemeClr val="tx1"/>
        </a:solidFill>
        <a:latin typeface="+mn-lt"/>
        <a:ea typeface="+mn-ea"/>
        <a:cs typeface="+mn-cs"/>
      </a:defRPr>
    </a:lvl1pPr>
    <a:lvl2pPr marL="451509" algn="l" defTabSz="903029" rtl="0" eaLnBrk="1" latinLnBrk="0" hangingPunct="1">
      <a:defRPr kumimoji="1" sz="1800" kern="1200">
        <a:solidFill>
          <a:schemeClr val="tx1"/>
        </a:solidFill>
        <a:latin typeface="+mn-lt"/>
        <a:ea typeface="+mn-ea"/>
        <a:cs typeface="+mn-cs"/>
      </a:defRPr>
    </a:lvl2pPr>
    <a:lvl3pPr marL="903029" algn="l" defTabSz="903029" rtl="0" eaLnBrk="1" latinLnBrk="0" hangingPunct="1">
      <a:defRPr kumimoji="1" sz="1800" kern="1200">
        <a:solidFill>
          <a:schemeClr val="tx1"/>
        </a:solidFill>
        <a:latin typeface="+mn-lt"/>
        <a:ea typeface="+mn-ea"/>
        <a:cs typeface="+mn-cs"/>
      </a:defRPr>
    </a:lvl3pPr>
    <a:lvl4pPr marL="1354546" algn="l" defTabSz="903029" rtl="0" eaLnBrk="1" latinLnBrk="0" hangingPunct="1">
      <a:defRPr kumimoji="1" sz="1800" kern="1200">
        <a:solidFill>
          <a:schemeClr val="tx1"/>
        </a:solidFill>
        <a:latin typeface="+mn-lt"/>
        <a:ea typeface="+mn-ea"/>
        <a:cs typeface="+mn-cs"/>
      </a:defRPr>
    </a:lvl4pPr>
    <a:lvl5pPr marL="1806061" algn="l" defTabSz="903029" rtl="0" eaLnBrk="1" latinLnBrk="0" hangingPunct="1">
      <a:defRPr kumimoji="1" sz="1800" kern="1200">
        <a:solidFill>
          <a:schemeClr val="tx1"/>
        </a:solidFill>
        <a:latin typeface="+mn-lt"/>
        <a:ea typeface="+mn-ea"/>
        <a:cs typeface="+mn-cs"/>
      </a:defRPr>
    </a:lvl5pPr>
    <a:lvl6pPr marL="2257573" algn="l" defTabSz="903029" rtl="0" eaLnBrk="1" latinLnBrk="0" hangingPunct="1">
      <a:defRPr kumimoji="1" sz="1800" kern="1200">
        <a:solidFill>
          <a:schemeClr val="tx1"/>
        </a:solidFill>
        <a:latin typeface="+mn-lt"/>
        <a:ea typeface="+mn-ea"/>
        <a:cs typeface="+mn-cs"/>
      </a:defRPr>
    </a:lvl6pPr>
    <a:lvl7pPr marL="2709088" algn="l" defTabSz="903029" rtl="0" eaLnBrk="1" latinLnBrk="0" hangingPunct="1">
      <a:defRPr kumimoji="1" sz="1800" kern="1200">
        <a:solidFill>
          <a:schemeClr val="tx1"/>
        </a:solidFill>
        <a:latin typeface="+mn-lt"/>
        <a:ea typeface="+mn-ea"/>
        <a:cs typeface="+mn-cs"/>
      </a:defRPr>
    </a:lvl7pPr>
    <a:lvl8pPr marL="3160606" algn="l" defTabSz="903029" rtl="0" eaLnBrk="1" latinLnBrk="0" hangingPunct="1">
      <a:defRPr kumimoji="1" sz="1800" kern="1200">
        <a:solidFill>
          <a:schemeClr val="tx1"/>
        </a:solidFill>
        <a:latin typeface="+mn-lt"/>
        <a:ea typeface="+mn-ea"/>
        <a:cs typeface="+mn-cs"/>
      </a:defRPr>
    </a:lvl8pPr>
    <a:lvl9pPr marL="3612114" algn="l" defTabSz="903029"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220" autoAdjust="0"/>
    <p:restoredTop sz="99647" autoAdjust="0"/>
  </p:normalViewPr>
  <p:slideViewPr>
    <p:cSldViewPr>
      <p:cViewPr>
        <p:scale>
          <a:sx n="80" d="100"/>
          <a:sy n="80" d="100"/>
        </p:scale>
        <p:origin x="-600" y="54"/>
      </p:cViewPr>
      <p:guideLst>
        <p:guide orient="horz" pos="2160"/>
        <p:guide pos="288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5.xml"/><Relationship Id="rId26" Type="http://schemas.openxmlformats.org/officeDocument/2006/relationships/slide" Target="slides/slide13.xml"/><Relationship Id="rId3" Type="http://schemas.openxmlformats.org/officeDocument/2006/relationships/slideMaster" Target="slideMasters/slideMaster3.xml"/><Relationship Id="rId21" Type="http://schemas.openxmlformats.org/officeDocument/2006/relationships/slide" Target="slides/slide8.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4.xml"/><Relationship Id="rId25" Type="http://schemas.openxmlformats.org/officeDocument/2006/relationships/slide" Target="slides/slide12.xml"/><Relationship Id="rId2" Type="http://schemas.openxmlformats.org/officeDocument/2006/relationships/slideMaster" Target="slideMasters/slideMaster2.xml"/><Relationship Id="rId16" Type="http://schemas.openxmlformats.org/officeDocument/2006/relationships/slide" Target="slides/slide3.xml"/><Relationship Id="rId20" Type="http://schemas.openxmlformats.org/officeDocument/2006/relationships/slide" Target="slides/slide7.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1.xml"/><Relationship Id="rId32"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handoutMaster" Target="handoutMasters/handoutMaster1.xml"/><Relationship Id="rId10" Type="http://schemas.openxmlformats.org/officeDocument/2006/relationships/slideMaster" Target="slideMasters/slideMaster10.xml"/><Relationship Id="rId19" Type="http://schemas.openxmlformats.org/officeDocument/2006/relationships/slide" Target="slides/slide6.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3" y="6"/>
            <a:ext cx="2949575" cy="498475"/>
          </a:xfrm>
          <a:prstGeom prst="rect">
            <a:avLst/>
          </a:prstGeom>
        </p:spPr>
        <p:txBody>
          <a:bodyPr vert="horz" lIns="91346" tIns="45674" rIns="91346" bIns="45674"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51" y="6"/>
            <a:ext cx="2949575" cy="498475"/>
          </a:xfrm>
          <a:prstGeom prst="rect">
            <a:avLst/>
          </a:prstGeom>
        </p:spPr>
        <p:txBody>
          <a:bodyPr vert="horz" lIns="91346" tIns="45674" rIns="91346" bIns="45674" rtlCol="0"/>
          <a:lstStyle>
            <a:lvl1pPr algn="r">
              <a:defRPr sz="1200"/>
            </a:lvl1pPr>
          </a:lstStyle>
          <a:p>
            <a:fld id="{E5CEBE48-56D9-4DF9-82A6-BFC58A835C5B}" type="datetimeFigureOut">
              <a:rPr kumimoji="1" lang="ja-JP" altLang="en-US" smtClean="0"/>
              <a:pPr/>
              <a:t>2018/3/23</a:t>
            </a:fld>
            <a:endParaRPr kumimoji="1" lang="ja-JP" altLang="en-US"/>
          </a:p>
        </p:txBody>
      </p:sp>
      <p:sp>
        <p:nvSpPr>
          <p:cNvPr id="4" name="フッター プレースホルダー 3"/>
          <p:cNvSpPr>
            <a:spLocks noGrp="1"/>
          </p:cNvSpPr>
          <p:nvPr>
            <p:ph type="ftr" sz="quarter" idx="2"/>
          </p:nvPr>
        </p:nvSpPr>
        <p:spPr>
          <a:xfrm>
            <a:off x="13" y="9440863"/>
            <a:ext cx="2949575" cy="498475"/>
          </a:xfrm>
          <a:prstGeom prst="rect">
            <a:avLst/>
          </a:prstGeom>
        </p:spPr>
        <p:txBody>
          <a:bodyPr vert="horz" lIns="91346" tIns="45674" rIns="91346" bIns="4567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51" y="9440863"/>
            <a:ext cx="2949575" cy="498475"/>
          </a:xfrm>
          <a:prstGeom prst="rect">
            <a:avLst/>
          </a:prstGeom>
        </p:spPr>
        <p:txBody>
          <a:bodyPr vert="horz" lIns="91346" tIns="45674" rIns="91346" bIns="45674" rtlCol="0" anchor="b"/>
          <a:lstStyle>
            <a:lvl1pPr algn="r">
              <a:defRPr sz="1200"/>
            </a:lvl1pPr>
          </a:lstStyle>
          <a:p>
            <a:fld id="{1779BCBD-37AA-4265-913B-7B1251646DB3}" type="slidenum">
              <a:rPr kumimoji="1" lang="ja-JP" altLang="en-US" smtClean="0"/>
              <a:pPr/>
              <a:t>‹#›</a:t>
            </a:fld>
            <a:endParaRPr kumimoji="1" lang="ja-JP" altLang="en-US"/>
          </a:p>
        </p:txBody>
      </p:sp>
    </p:spTree>
    <p:extLst>
      <p:ext uri="{BB962C8B-B14F-4D97-AF65-F5344CB8AC3E}">
        <p14:creationId xmlns:p14="http://schemas.microsoft.com/office/powerpoint/2010/main" val="214675598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4"/>
            <a:ext cx="2949787" cy="496967"/>
          </a:xfrm>
          <a:prstGeom prst="rect">
            <a:avLst/>
          </a:prstGeom>
        </p:spPr>
        <p:txBody>
          <a:bodyPr vert="horz" lIns="91339" tIns="45670" rIns="91339" bIns="4567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50" y="14"/>
            <a:ext cx="2949787" cy="496967"/>
          </a:xfrm>
          <a:prstGeom prst="rect">
            <a:avLst/>
          </a:prstGeom>
        </p:spPr>
        <p:txBody>
          <a:bodyPr vert="horz" lIns="91339" tIns="45670" rIns="91339" bIns="45670" rtlCol="0"/>
          <a:lstStyle>
            <a:lvl1pPr algn="r">
              <a:defRPr sz="1200"/>
            </a:lvl1pPr>
          </a:lstStyle>
          <a:p>
            <a:fld id="{68232B66-97F9-4423-A4B3-EC76144324B5}" type="datetimeFigureOut">
              <a:rPr kumimoji="1" lang="ja-JP" altLang="en-US" smtClean="0"/>
              <a:pPr/>
              <a:t>2018/3/23</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339" tIns="45670" rIns="91339" bIns="45670"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339" tIns="45670" rIns="91339" bIns="4567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61"/>
            <a:ext cx="2949787" cy="496967"/>
          </a:xfrm>
          <a:prstGeom prst="rect">
            <a:avLst/>
          </a:prstGeom>
        </p:spPr>
        <p:txBody>
          <a:bodyPr vert="horz" lIns="91339" tIns="45670" rIns="91339" bIns="4567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50" y="9440661"/>
            <a:ext cx="2949787" cy="496967"/>
          </a:xfrm>
          <a:prstGeom prst="rect">
            <a:avLst/>
          </a:prstGeom>
        </p:spPr>
        <p:txBody>
          <a:bodyPr vert="horz" lIns="91339" tIns="45670" rIns="91339" bIns="45670" rtlCol="0" anchor="b"/>
          <a:lstStyle>
            <a:lvl1pPr algn="r">
              <a:defRPr sz="1200"/>
            </a:lvl1pPr>
          </a:lstStyle>
          <a:p>
            <a:fld id="{41BC2B1A-F226-4427-9AD3-AD53C3F3C66F}" type="slidenum">
              <a:rPr kumimoji="1" lang="ja-JP" altLang="en-US" smtClean="0"/>
              <a:pPr/>
              <a:t>‹#›</a:t>
            </a:fld>
            <a:endParaRPr kumimoji="1" lang="ja-JP" altLang="en-US"/>
          </a:p>
        </p:txBody>
      </p:sp>
    </p:spTree>
    <p:extLst>
      <p:ext uri="{BB962C8B-B14F-4D97-AF65-F5344CB8AC3E}">
        <p14:creationId xmlns:p14="http://schemas.microsoft.com/office/powerpoint/2010/main" val="686438453"/>
      </p:ext>
    </p:extLst>
  </p:cSld>
  <p:clrMap bg1="lt1" tx1="dk1" bg2="lt2" tx2="dk2" accent1="accent1" accent2="accent2" accent3="accent3" accent4="accent4" accent5="accent5" accent6="accent6" hlink="hlink" folHlink="folHlink"/>
  <p:hf sldNum="0" hdr="0" ftr="0" dt="0"/>
  <p:notesStyle>
    <a:lvl1pPr marL="0" algn="l" defTabSz="903029" rtl="0" eaLnBrk="1" latinLnBrk="0" hangingPunct="1">
      <a:defRPr kumimoji="1" sz="1200" kern="1200">
        <a:solidFill>
          <a:schemeClr val="tx1"/>
        </a:solidFill>
        <a:latin typeface="+mn-lt"/>
        <a:ea typeface="+mn-ea"/>
        <a:cs typeface="+mn-cs"/>
      </a:defRPr>
    </a:lvl1pPr>
    <a:lvl2pPr marL="451509" algn="l" defTabSz="903029" rtl="0" eaLnBrk="1" latinLnBrk="0" hangingPunct="1">
      <a:defRPr kumimoji="1" sz="1200" kern="1200">
        <a:solidFill>
          <a:schemeClr val="tx1"/>
        </a:solidFill>
        <a:latin typeface="+mn-lt"/>
        <a:ea typeface="+mn-ea"/>
        <a:cs typeface="+mn-cs"/>
      </a:defRPr>
    </a:lvl2pPr>
    <a:lvl3pPr marL="903029" algn="l" defTabSz="903029" rtl="0" eaLnBrk="1" latinLnBrk="0" hangingPunct="1">
      <a:defRPr kumimoji="1" sz="1200" kern="1200">
        <a:solidFill>
          <a:schemeClr val="tx1"/>
        </a:solidFill>
        <a:latin typeface="+mn-lt"/>
        <a:ea typeface="+mn-ea"/>
        <a:cs typeface="+mn-cs"/>
      </a:defRPr>
    </a:lvl3pPr>
    <a:lvl4pPr marL="1354546" algn="l" defTabSz="903029" rtl="0" eaLnBrk="1" latinLnBrk="0" hangingPunct="1">
      <a:defRPr kumimoji="1" sz="1200" kern="1200">
        <a:solidFill>
          <a:schemeClr val="tx1"/>
        </a:solidFill>
        <a:latin typeface="+mn-lt"/>
        <a:ea typeface="+mn-ea"/>
        <a:cs typeface="+mn-cs"/>
      </a:defRPr>
    </a:lvl4pPr>
    <a:lvl5pPr marL="1806061" algn="l" defTabSz="903029" rtl="0" eaLnBrk="1" latinLnBrk="0" hangingPunct="1">
      <a:defRPr kumimoji="1" sz="1200" kern="1200">
        <a:solidFill>
          <a:schemeClr val="tx1"/>
        </a:solidFill>
        <a:latin typeface="+mn-lt"/>
        <a:ea typeface="+mn-ea"/>
        <a:cs typeface="+mn-cs"/>
      </a:defRPr>
    </a:lvl5pPr>
    <a:lvl6pPr marL="2257573" algn="l" defTabSz="903029" rtl="0" eaLnBrk="1" latinLnBrk="0" hangingPunct="1">
      <a:defRPr kumimoji="1" sz="1200" kern="1200">
        <a:solidFill>
          <a:schemeClr val="tx1"/>
        </a:solidFill>
        <a:latin typeface="+mn-lt"/>
        <a:ea typeface="+mn-ea"/>
        <a:cs typeface="+mn-cs"/>
      </a:defRPr>
    </a:lvl6pPr>
    <a:lvl7pPr marL="2709088" algn="l" defTabSz="903029" rtl="0" eaLnBrk="1" latinLnBrk="0" hangingPunct="1">
      <a:defRPr kumimoji="1" sz="1200" kern="1200">
        <a:solidFill>
          <a:schemeClr val="tx1"/>
        </a:solidFill>
        <a:latin typeface="+mn-lt"/>
        <a:ea typeface="+mn-ea"/>
        <a:cs typeface="+mn-cs"/>
      </a:defRPr>
    </a:lvl7pPr>
    <a:lvl8pPr marL="3160606" algn="l" defTabSz="903029" rtl="0" eaLnBrk="1" latinLnBrk="0" hangingPunct="1">
      <a:defRPr kumimoji="1" sz="1200" kern="1200">
        <a:solidFill>
          <a:schemeClr val="tx1"/>
        </a:solidFill>
        <a:latin typeface="+mn-lt"/>
        <a:ea typeface="+mn-ea"/>
        <a:cs typeface="+mn-cs"/>
      </a:defRPr>
    </a:lvl8pPr>
    <a:lvl9pPr marL="3612114" algn="l" defTabSz="903029"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52475" y="758825"/>
            <a:ext cx="5470525" cy="37877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22578">
              <a:defRPr/>
            </a:pPr>
            <a:fld id="{3823AD55-F3B3-4303-B863-AFDE909BDC9D}" type="slidenum">
              <a:rPr lang="ja-JP" altLang="en-US">
                <a:solidFill>
                  <a:prstClr val="black"/>
                </a:solidFill>
              </a:rPr>
              <a:pPr defTabSz="922578">
                <a:defRPr/>
              </a:pPr>
              <a:t>2</a:t>
            </a:fld>
            <a:endParaRPr lang="ja-JP" altLang="en-US">
              <a:solidFill>
                <a:prstClr val="black"/>
              </a:solidFill>
            </a:endParaRPr>
          </a:p>
        </p:txBody>
      </p:sp>
    </p:spTree>
    <p:extLst>
      <p:ext uri="{BB962C8B-B14F-4D97-AF65-F5344CB8AC3E}">
        <p14:creationId xmlns:p14="http://schemas.microsoft.com/office/powerpoint/2010/main" val="18978555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7.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7.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 name="Line 174"/>
          <p:cNvSpPr>
            <a:spLocks noChangeShapeType="1"/>
          </p:cNvSpPr>
          <p:nvPr/>
        </p:nvSpPr>
        <p:spPr bwMode="gray">
          <a:xfrm>
            <a:off x="445089" y="3443288"/>
            <a:ext cx="9840648" cy="0"/>
          </a:xfrm>
          <a:prstGeom prst="line">
            <a:avLst/>
          </a:prstGeom>
          <a:noFill/>
          <a:ln w="381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311" tIns="45155" rIns="90311" bIns="45155" anchor="ctr"/>
          <a:lstStyle/>
          <a:p>
            <a:endParaRPr lang="ja-JP" altLang="en-US">
              <a:solidFill>
                <a:srgbClr val="000000"/>
              </a:solidFill>
            </a:endParaRPr>
          </a:p>
        </p:txBody>
      </p:sp>
      <p:sp>
        <p:nvSpPr>
          <p:cNvPr id="2" name="タイトル 1"/>
          <p:cNvSpPr>
            <a:spLocks noGrp="1"/>
          </p:cNvSpPr>
          <p:nvPr>
            <p:ph type="ctrTitle"/>
          </p:nvPr>
        </p:nvSpPr>
        <p:spPr>
          <a:xfrm>
            <a:off x="444717" y="2781301"/>
            <a:ext cx="9827999" cy="647700"/>
          </a:xfrm>
          <a:noFill/>
          <a:effectLst/>
        </p:spPr>
        <p:txBody>
          <a:bodyPr anchor="b">
            <a:normAutofit/>
          </a:bodyPr>
          <a:lstStyle>
            <a:lvl1pPr>
              <a:defRPr sz="2800"/>
            </a:lvl1pPr>
          </a:lstStyle>
          <a:p>
            <a:r>
              <a:rPr kumimoji="1" lang="ja-JP" altLang="en-US" smtClean="0"/>
              <a:t>マスター タイトルの書式設定</a:t>
            </a:r>
            <a:endParaRPr kumimoji="1" lang="ja-JP" altLang="en-US" dirty="0"/>
          </a:p>
        </p:txBody>
      </p:sp>
      <p:sp>
        <p:nvSpPr>
          <p:cNvPr id="3" name="サブタイトル 2"/>
          <p:cNvSpPr>
            <a:spLocks noGrp="1"/>
          </p:cNvSpPr>
          <p:nvPr>
            <p:ph type="subTitle" idx="1" hasCustomPrompt="1"/>
          </p:nvPr>
        </p:nvSpPr>
        <p:spPr>
          <a:xfrm>
            <a:off x="444717" y="3481291"/>
            <a:ext cx="9827999" cy="307777"/>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lang="ja-JP" altLang="en-US" sz="2000" dirty="0">
                <a:solidFill>
                  <a:schemeClr val="tx2"/>
                </a:solidFill>
              </a:defRPr>
            </a:lvl1pPr>
          </a:lstStyle>
          <a:p>
            <a:pPr lvl="0" fontAlgn="base">
              <a:spcBef>
                <a:spcPct val="20000"/>
              </a:spcBef>
              <a:spcAft>
                <a:spcPct val="0"/>
              </a:spcAft>
              <a:buClr>
                <a:schemeClr val="tx2"/>
              </a:buClr>
              <a:buFont typeface="Wingdings" pitchFamily="2" charset="2"/>
              <a:tabLst>
                <a:tab pos="8860966" algn="r"/>
              </a:tabLst>
            </a:pPr>
            <a:r>
              <a:rPr kumimoji="1" lang="ja-JP" altLang="en-US" dirty="0" smtClean="0"/>
              <a:t>マスタ－ サブタイトルの書式設定</a:t>
            </a:r>
            <a:endParaRPr kumimoji="1" lang="ja-JP" altLang="en-US" dirty="0"/>
          </a:p>
        </p:txBody>
      </p:sp>
      <p:pic>
        <p:nvPicPr>
          <p:cNvPr id="1026" name="Picture 2" descr="名称未設定-1"/>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4600" y="4603756"/>
            <a:ext cx="3606404" cy="3381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50581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940847" y="3095625"/>
            <a:ext cx="7333192" cy="0"/>
          </a:xfrm>
          <a:prstGeom prst="line">
            <a:avLst/>
          </a:prstGeom>
          <a:noFill/>
          <a:ln w="25400">
            <a:solidFill>
              <a:srgbClr val="E60000"/>
            </a:solidFill>
            <a:round/>
            <a:headEnd/>
            <a:tailEnd/>
          </a:ln>
          <a:effectLst/>
        </p:spPr>
        <p:txBody>
          <a:bodyPr lIns="90311" tIns="45155" rIns="90311" bIns="45155">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 name="Line 60"/>
          <p:cNvSpPr>
            <a:spLocks noChangeShapeType="1"/>
          </p:cNvSpPr>
          <p:nvPr userDrawn="1"/>
        </p:nvSpPr>
        <p:spPr bwMode="auto">
          <a:xfrm flipV="1">
            <a:off x="2947938" y="3694113"/>
            <a:ext cx="7331472" cy="0"/>
          </a:xfrm>
          <a:prstGeom prst="line">
            <a:avLst/>
          </a:prstGeom>
          <a:noFill/>
          <a:ln w="12700">
            <a:solidFill>
              <a:srgbClr val="5A5A5A"/>
            </a:solidFill>
            <a:round/>
            <a:headEnd/>
            <a:tailEnd/>
          </a:ln>
          <a:effectLst/>
        </p:spPr>
        <p:txBody>
          <a:bodyPr lIns="90311" tIns="45155" rIns="90311" bIns="45155">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6" name="Line 211"/>
          <p:cNvSpPr>
            <a:spLocks noChangeShapeType="1"/>
          </p:cNvSpPr>
          <p:nvPr userDrawn="1"/>
        </p:nvSpPr>
        <p:spPr bwMode="auto">
          <a:xfrm>
            <a:off x="447146"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7" name="Line 212"/>
          <p:cNvSpPr>
            <a:spLocks noChangeShapeType="1"/>
          </p:cNvSpPr>
          <p:nvPr userDrawn="1"/>
        </p:nvSpPr>
        <p:spPr bwMode="auto">
          <a:xfrm>
            <a:off x="278950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8" name="Line 213"/>
          <p:cNvSpPr>
            <a:spLocks noChangeShapeType="1"/>
          </p:cNvSpPr>
          <p:nvPr userDrawn="1"/>
        </p:nvSpPr>
        <p:spPr bwMode="auto">
          <a:xfrm>
            <a:off x="2944283"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9" name="Line 214"/>
          <p:cNvSpPr>
            <a:spLocks noChangeShapeType="1"/>
          </p:cNvSpPr>
          <p:nvPr userDrawn="1"/>
        </p:nvSpPr>
        <p:spPr bwMode="auto">
          <a:xfrm>
            <a:off x="528664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0" name="Line 215"/>
          <p:cNvSpPr>
            <a:spLocks noChangeShapeType="1"/>
          </p:cNvSpPr>
          <p:nvPr userDrawn="1"/>
        </p:nvSpPr>
        <p:spPr bwMode="auto">
          <a:xfrm>
            <a:off x="544142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1" name="Line 216"/>
          <p:cNvSpPr>
            <a:spLocks noChangeShapeType="1"/>
          </p:cNvSpPr>
          <p:nvPr userDrawn="1"/>
        </p:nvSpPr>
        <p:spPr bwMode="auto">
          <a:xfrm>
            <a:off x="7780338"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2" name="Line 217"/>
          <p:cNvSpPr>
            <a:spLocks noChangeShapeType="1"/>
          </p:cNvSpPr>
          <p:nvPr userDrawn="1"/>
        </p:nvSpPr>
        <p:spPr bwMode="auto">
          <a:xfrm>
            <a:off x="7938559"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3" name="Line 218"/>
          <p:cNvSpPr>
            <a:spLocks noChangeShapeType="1"/>
          </p:cNvSpPr>
          <p:nvPr userDrawn="1"/>
        </p:nvSpPr>
        <p:spPr bwMode="auto">
          <a:xfrm>
            <a:off x="10275757"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4" name="Line 219"/>
          <p:cNvSpPr>
            <a:spLocks noChangeShapeType="1"/>
          </p:cNvSpPr>
          <p:nvPr userDrawn="1"/>
        </p:nvSpPr>
        <p:spPr bwMode="auto">
          <a:xfrm>
            <a:off x="-323076"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5" name="Line 220"/>
          <p:cNvSpPr>
            <a:spLocks noChangeShapeType="1"/>
          </p:cNvSpPr>
          <p:nvPr userDrawn="1"/>
        </p:nvSpPr>
        <p:spPr bwMode="auto">
          <a:xfrm>
            <a:off x="-323076"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6" name="Line 221"/>
          <p:cNvSpPr>
            <a:spLocks noChangeShapeType="1"/>
          </p:cNvSpPr>
          <p:nvPr userDrawn="1"/>
        </p:nvSpPr>
        <p:spPr bwMode="auto">
          <a:xfrm>
            <a:off x="-323076"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7" name="Line 222"/>
          <p:cNvSpPr>
            <a:spLocks noChangeShapeType="1"/>
          </p:cNvSpPr>
          <p:nvPr userDrawn="1"/>
        </p:nvSpPr>
        <p:spPr bwMode="auto">
          <a:xfrm>
            <a:off x="-323076" y="37877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8" name="Line 223"/>
          <p:cNvSpPr>
            <a:spLocks noChangeShapeType="1"/>
          </p:cNvSpPr>
          <p:nvPr userDrawn="1"/>
        </p:nvSpPr>
        <p:spPr bwMode="auto">
          <a:xfrm>
            <a:off x="-323076" y="4132263"/>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9" name="Line 224"/>
          <p:cNvSpPr>
            <a:spLocks noChangeShapeType="1"/>
          </p:cNvSpPr>
          <p:nvPr userDrawn="1"/>
        </p:nvSpPr>
        <p:spPr bwMode="auto">
          <a:xfrm>
            <a:off x="-323076"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0" name="Line 225"/>
          <p:cNvSpPr>
            <a:spLocks noChangeShapeType="1"/>
          </p:cNvSpPr>
          <p:nvPr userDrawn="1"/>
        </p:nvSpPr>
        <p:spPr bwMode="auto">
          <a:xfrm>
            <a:off x="-323076"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1" name="Line 233"/>
          <p:cNvSpPr>
            <a:spLocks noChangeShapeType="1"/>
          </p:cNvSpPr>
          <p:nvPr userDrawn="1"/>
        </p:nvSpPr>
        <p:spPr bwMode="auto">
          <a:xfrm>
            <a:off x="447146"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2" name="Line 234"/>
          <p:cNvSpPr>
            <a:spLocks noChangeShapeType="1"/>
          </p:cNvSpPr>
          <p:nvPr userDrawn="1"/>
        </p:nvSpPr>
        <p:spPr bwMode="auto">
          <a:xfrm>
            <a:off x="278950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3" name="Line 235"/>
          <p:cNvSpPr>
            <a:spLocks noChangeShapeType="1"/>
          </p:cNvSpPr>
          <p:nvPr userDrawn="1"/>
        </p:nvSpPr>
        <p:spPr bwMode="auto">
          <a:xfrm>
            <a:off x="2944283"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 name="Line 236"/>
          <p:cNvSpPr>
            <a:spLocks noChangeShapeType="1"/>
          </p:cNvSpPr>
          <p:nvPr userDrawn="1"/>
        </p:nvSpPr>
        <p:spPr bwMode="auto">
          <a:xfrm>
            <a:off x="5286640"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5" name="Line 237"/>
          <p:cNvSpPr>
            <a:spLocks noChangeShapeType="1"/>
          </p:cNvSpPr>
          <p:nvPr userDrawn="1"/>
        </p:nvSpPr>
        <p:spPr bwMode="auto">
          <a:xfrm>
            <a:off x="544142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6" name="Line 238"/>
          <p:cNvSpPr>
            <a:spLocks noChangeShapeType="1"/>
          </p:cNvSpPr>
          <p:nvPr userDrawn="1"/>
        </p:nvSpPr>
        <p:spPr bwMode="auto">
          <a:xfrm>
            <a:off x="7780338"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7" name="Line 239"/>
          <p:cNvSpPr>
            <a:spLocks noChangeShapeType="1"/>
          </p:cNvSpPr>
          <p:nvPr userDrawn="1"/>
        </p:nvSpPr>
        <p:spPr bwMode="auto">
          <a:xfrm>
            <a:off x="7938559"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9" name="Line 243"/>
          <p:cNvSpPr>
            <a:spLocks noChangeShapeType="1"/>
          </p:cNvSpPr>
          <p:nvPr userDrawn="1"/>
        </p:nvSpPr>
        <p:spPr bwMode="auto">
          <a:xfrm>
            <a:off x="10754351"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0" name="Line 244"/>
          <p:cNvSpPr>
            <a:spLocks noChangeShapeType="1"/>
          </p:cNvSpPr>
          <p:nvPr userDrawn="1"/>
        </p:nvSpPr>
        <p:spPr bwMode="auto">
          <a:xfrm>
            <a:off x="10754351"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1" name="Line 245"/>
          <p:cNvSpPr>
            <a:spLocks noChangeShapeType="1"/>
          </p:cNvSpPr>
          <p:nvPr userDrawn="1"/>
        </p:nvSpPr>
        <p:spPr bwMode="auto">
          <a:xfrm>
            <a:off x="10754351"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2" name="Line 246"/>
          <p:cNvSpPr>
            <a:spLocks noChangeShapeType="1"/>
          </p:cNvSpPr>
          <p:nvPr userDrawn="1"/>
        </p:nvSpPr>
        <p:spPr bwMode="auto">
          <a:xfrm>
            <a:off x="10754351" y="37877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3" name="Line 247"/>
          <p:cNvSpPr>
            <a:spLocks noChangeShapeType="1"/>
          </p:cNvSpPr>
          <p:nvPr userDrawn="1"/>
        </p:nvSpPr>
        <p:spPr bwMode="auto">
          <a:xfrm>
            <a:off x="10754351" y="4132263"/>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4" name="Line 248"/>
          <p:cNvSpPr>
            <a:spLocks noChangeShapeType="1"/>
          </p:cNvSpPr>
          <p:nvPr userDrawn="1"/>
        </p:nvSpPr>
        <p:spPr bwMode="auto">
          <a:xfrm>
            <a:off x="10754351"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5" name="Line 249"/>
          <p:cNvSpPr>
            <a:spLocks noChangeShapeType="1"/>
          </p:cNvSpPr>
          <p:nvPr userDrawn="1"/>
        </p:nvSpPr>
        <p:spPr bwMode="auto">
          <a:xfrm>
            <a:off x="10754351"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1667" name="Rectangle 3"/>
          <p:cNvSpPr>
            <a:spLocks noGrp="1" noChangeArrowheads="1"/>
          </p:cNvSpPr>
          <p:nvPr>
            <p:ph type="ctrTitle" hasCustomPrompt="1"/>
          </p:nvPr>
        </p:nvSpPr>
        <p:spPr>
          <a:xfrm>
            <a:off x="2947723" y="3204299"/>
            <a:ext cx="7333192" cy="384721"/>
          </a:xfrm>
        </p:spPr>
        <p:txBody>
          <a:bodyPr anchor="ctr"/>
          <a:lstStyle>
            <a:lvl1pPr hangingPunct="0">
              <a:defRPr sz="2500"/>
            </a:lvl1pPr>
          </a:lstStyle>
          <a:p>
            <a:r>
              <a:rPr kumimoji="1" lang="ja-JP" altLang="en-US" dirty="0" smtClean="0"/>
              <a:t>タイトル</a:t>
            </a:r>
            <a:r>
              <a:rPr kumimoji="1" lang="en-US" altLang="ja-JP" dirty="0" smtClean="0"/>
              <a:t>MSP</a:t>
            </a:r>
            <a:r>
              <a:rPr kumimoji="1" lang="ja-JP" altLang="en-US" dirty="0" smtClean="0"/>
              <a:t>ゴシック</a:t>
            </a:r>
            <a:r>
              <a:rPr kumimoji="1" lang="en-US" altLang="ja-JP" dirty="0" smtClean="0"/>
              <a:t>28pt</a:t>
            </a:r>
            <a:r>
              <a:rPr lang="ja-JP" altLang="en-US" dirty="0" smtClean="0"/>
              <a:t>□□□□</a:t>
            </a:r>
            <a:endParaRPr lang="ja-JP" altLang="en-US" dirty="0"/>
          </a:p>
        </p:txBody>
      </p:sp>
      <p:sp>
        <p:nvSpPr>
          <p:cNvPr id="43" name="テキスト プレースホルダ 41"/>
          <p:cNvSpPr>
            <a:spLocks noGrp="1"/>
          </p:cNvSpPr>
          <p:nvPr>
            <p:ph type="body" sz="quarter" idx="10" hasCustomPrompt="1"/>
          </p:nvPr>
        </p:nvSpPr>
        <p:spPr>
          <a:xfrm>
            <a:off x="2961270" y="2777808"/>
            <a:ext cx="2643352" cy="285312"/>
          </a:xfrm>
          <a:noFill/>
          <a:ln w="9525" algn="ctr">
            <a:noFill/>
            <a:miter lim="800000"/>
            <a:headEnd/>
            <a:tailEnd/>
          </a:ln>
        </p:spPr>
        <p:txBody>
          <a:bodyPr wrap="none" lIns="0" tIns="35536" rIns="0" bIns="48897" anchor="b">
            <a:spAutoFit/>
          </a:bodyPr>
          <a:lstStyle>
            <a:lvl1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300" kern="1200" dirty="0">
                <a:solidFill>
                  <a:schemeClr val="tx1"/>
                </a:solidFill>
                <a:latin typeface="Arial" charset="0"/>
                <a:ea typeface="ＭＳ Ｐゴシック" charset="-128"/>
                <a:cs typeface="+mn-cs"/>
              </a:defRPr>
            </a:lvl5pPr>
          </a:lstStyle>
          <a:p>
            <a:pPr lvl="0"/>
            <a:r>
              <a:rPr kumimoji="1" lang="ja-JP" altLang="en-US" dirty="0" smtClean="0"/>
              <a:t>予備タイトル（使用しない場合は削除）</a:t>
            </a:r>
          </a:p>
        </p:txBody>
      </p:sp>
      <p:sp>
        <p:nvSpPr>
          <p:cNvPr id="46" name="テキスト プレースホルダ 44"/>
          <p:cNvSpPr>
            <a:spLocks noGrp="1"/>
          </p:cNvSpPr>
          <p:nvPr>
            <p:ph type="body" sz="quarter" idx="11" hasCustomPrompt="1"/>
          </p:nvPr>
        </p:nvSpPr>
        <p:spPr>
          <a:xfrm>
            <a:off x="2946749" y="3789405"/>
            <a:ext cx="1500411" cy="285312"/>
          </a:xfrm>
          <a:noFill/>
          <a:ln w="9525">
            <a:noFill/>
            <a:miter lim="800000"/>
            <a:headEnd/>
            <a:tailEnd/>
          </a:ln>
        </p:spPr>
        <p:txBody>
          <a:bodyPr wrap="none" lIns="0" tIns="35536" rIns="0" bIns="48897" anchor="t" anchorCtr="0">
            <a:spAutoFit/>
          </a:bodyPr>
          <a:lstStyle>
            <a:lvl1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300" kern="1200" dirty="0">
                <a:solidFill>
                  <a:schemeClr val="tx1"/>
                </a:solidFill>
                <a:latin typeface="Arial" charset="0"/>
                <a:ea typeface="ＭＳ Ｐゴシック" charset="-128"/>
                <a:cs typeface="+mn-cs"/>
              </a:defRPr>
            </a:lvl5pPr>
          </a:lstStyle>
          <a:p>
            <a:pPr lvl="0"/>
            <a:r>
              <a:rPr kumimoji="1" lang="ja-JP" altLang="en-US" dirty="0" smtClean="0"/>
              <a:t>○○○○年○月○日</a:t>
            </a:r>
          </a:p>
        </p:txBody>
      </p:sp>
      <p:sp>
        <p:nvSpPr>
          <p:cNvPr id="50" name="テキスト プレースホルダ 48"/>
          <p:cNvSpPr>
            <a:spLocks noGrp="1"/>
          </p:cNvSpPr>
          <p:nvPr>
            <p:ph type="body" sz="quarter" idx="12" hasCustomPrompt="1"/>
          </p:nvPr>
        </p:nvSpPr>
        <p:spPr>
          <a:xfrm>
            <a:off x="2954394" y="784558"/>
            <a:ext cx="2135200" cy="393034"/>
          </a:xfrm>
          <a:noFill/>
          <a:ln w="9525">
            <a:noFill/>
            <a:miter lim="800000"/>
            <a:headEnd/>
            <a:tailEnd/>
          </a:ln>
        </p:spPr>
        <p:txBody>
          <a:bodyPr wrap="none" lIns="0" tIns="35536" rIns="0" bIns="48897" anchor="t" anchorCtr="0">
            <a:spAutoFit/>
          </a:bodyPr>
          <a:lstStyle>
            <a:lvl1pPr algn="l" rtl="0" eaLnBrk="0" fontAlgn="base" hangingPunct="0">
              <a:lnSpc>
                <a:spcPct val="100000"/>
              </a:lnSpc>
              <a:spcBef>
                <a:spcPct val="0"/>
              </a:spcBef>
              <a:spcAft>
                <a:spcPct val="0"/>
              </a:spcAft>
              <a:buClrTx/>
              <a:buFontTx/>
              <a:buNone/>
              <a:defRPr kumimoji="1" lang="zh-CN" altLang="en-US" sz="2000" b="1" kern="1200" dirty="0" smtClean="0">
                <a:solidFill>
                  <a:schemeClr val="tx1"/>
                </a:solidFill>
                <a:latin typeface="Arial" charset="0"/>
                <a:ea typeface="ＭＳ Ｐゴシック" charset="-128"/>
                <a:cs typeface="+mn-cs"/>
              </a:defRPr>
            </a:lvl1pPr>
          </a:lstStyle>
          <a:p>
            <a:pPr lvl="0"/>
            <a:r>
              <a:rPr kumimoji="1" lang="zh-CN" altLang="en-US" dirty="0" smtClean="0"/>
              <a:t>○○株式会社 御中</a:t>
            </a:r>
          </a:p>
        </p:txBody>
      </p:sp>
      <p:sp>
        <p:nvSpPr>
          <p:cNvPr id="41" name="Line 110"/>
          <p:cNvSpPr>
            <a:spLocks noChangeShapeType="1"/>
          </p:cNvSpPr>
          <p:nvPr userDrawn="1"/>
        </p:nvSpPr>
        <p:spPr bwMode="auto">
          <a:xfrm>
            <a:off x="10754351" y="487036"/>
            <a:ext cx="306123" cy="0"/>
          </a:xfrm>
          <a:prstGeom prst="line">
            <a:avLst/>
          </a:prstGeom>
          <a:noFill/>
          <a:ln w="12700">
            <a:solidFill>
              <a:srgbClr val="0F99BC"/>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grpSp>
        <p:nvGrpSpPr>
          <p:cNvPr id="2" name="グループ化 43"/>
          <p:cNvGrpSpPr/>
          <p:nvPr userDrawn="1"/>
        </p:nvGrpSpPr>
        <p:grpSpPr>
          <a:xfrm>
            <a:off x="10274821" y="-261935"/>
            <a:ext cx="1719" cy="247650"/>
            <a:chOff x="9483725" y="-510339"/>
            <a:chExt cx="1587" cy="496050"/>
          </a:xfrm>
        </p:grpSpPr>
        <p:sp>
          <p:nvSpPr>
            <p:cNvPr id="45"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7"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grpSp>
      <p:sp>
        <p:nvSpPr>
          <p:cNvPr id="52" name="Line 110"/>
          <p:cNvSpPr>
            <a:spLocks noChangeShapeType="1"/>
          </p:cNvSpPr>
          <p:nvPr userDrawn="1"/>
        </p:nvSpPr>
        <p:spPr bwMode="auto">
          <a:xfrm>
            <a:off x="10754351"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53" name="Line 95"/>
          <p:cNvSpPr>
            <a:spLocks noChangeShapeType="1"/>
          </p:cNvSpPr>
          <p:nvPr userDrawn="1"/>
        </p:nvSpPr>
        <p:spPr bwMode="auto">
          <a:xfrm>
            <a:off x="-323076"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pic>
        <p:nvPicPr>
          <p:cNvPr id="44"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642185" y="6525344"/>
            <a:ext cx="1092120" cy="2340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8" name="Picture 3"/>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39277" y="6582906"/>
            <a:ext cx="3552200" cy="185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0212045"/>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3011" y="273100"/>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23"/>
            <a:ext cx="3259006" cy="4691063"/>
          </a:xfrm>
        </p:spPr>
        <p:txBody>
          <a:bodyPr/>
          <a:lstStyle>
            <a:lvl1pPr marL="0" indent="0">
              <a:buNone/>
              <a:defRPr sz="1400"/>
            </a:lvl1pPr>
            <a:lvl2pPr marL="456209" indent="0">
              <a:buNone/>
              <a:defRPr sz="1200"/>
            </a:lvl2pPr>
            <a:lvl3pPr marL="912421" indent="0">
              <a:buNone/>
              <a:defRPr sz="1000"/>
            </a:lvl3pPr>
            <a:lvl4pPr marL="1368635" indent="0">
              <a:buNone/>
              <a:defRPr sz="900"/>
            </a:lvl4pPr>
            <a:lvl5pPr marL="1824845" indent="0">
              <a:buNone/>
              <a:defRPr sz="900"/>
            </a:lvl5pPr>
            <a:lvl6pPr marL="2281057" indent="0">
              <a:buNone/>
              <a:defRPr sz="900"/>
            </a:lvl6pPr>
            <a:lvl7pPr marL="2737268" indent="0">
              <a:buNone/>
              <a:defRPr sz="900"/>
            </a:lvl7pPr>
            <a:lvl8pPr marL="3193481" indent="0">
              <a:buNone/>
              <a:defRPr sz="900"/>
            </a:lvl8pPr>
            <a:lvl9pPr marL="3649692"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B8F9692-4D69-41CF-AB8A-9B2D18902647}" type="datetime1">
              <a:rPr lang="ja-JP" altLang="en-US" smtClean="0">
                <a:solidFill>
                  <a:prstClr val="black">
                    <a:tint val="75000"/>
                  </a:prstClr>
                </a:solidFill>
              </a:rPr>
              <a:pPr/>
              <a:t>2018/3/23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5D4C70D-35DA-47A0-8749-E3FB69473BFD}"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3609167351"/>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6209" indent="0">
              <a:buNone/>
              <a:defRPr sz="2800"/>
            </a:lvl2pPr>
            <a:lvl3pPr marL="912421" indent="0">
              <a:buNone/>
              <a:defRPr sz="2400"/>
            </a:lvl3pPr>
            <a:lvl4pPr marL="1368635" indent="0">
              <a:buNone/>
              <a:defRPr sz="2000"/>
            </a:lvl4pPr>
            <a:lvl5pPr marL="1824845" indent="0">
              <a:buNone/>
              <a:defRPr sz="2000"/>
            </a:lvl5pPr>
            <a:lvl6pPr marL="2281057" indent="0">
              <a:buNone/>
              <a:defRPr sz="2000"/>
            </a:lvl6pPr>
            <a:lvl7pPr marL="2737268" indent="0">
              <a:buNone/>
              <a:defRPr sz="2000"/>
            </a:lvl7pPr>
            <a:lvl8pPr marL="3193481" indent="0">
              <a:buNone/>
              <a:defRPr sz="2000"/>
            </a:lvl8pPr>
            <a:lvl9pPr marL="3649692"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6209" indent="0">
              <a:buNone/>
              <a:defRPr sz="1200"/>
            </a:lvl2pPr>
            <a:lvl3pPr marL="912421" indent="0">
              <a:buNone/>
              <a:defRPr sz="1000"/>
            </a:lvl3pPr>
            <a:lvl4pPr marL="1368635" indent="0">
              <a:buNone/>
              <a:defRPr sz="900"/>
            </a:lvl4pPr>
            <a:lvl5pPr marL="1824845" indent="0">
              <a:buNone/>
              <a:defRPr sz="900"/>
            </a:lvl5pPr>
            <a:lvl6pPr marL="2281057" indent="0">
              <a:buNone/>
              <a:defRPr sz="900"/>
            </a:lvl6pPr>
            <a:lvl7pPr marL="2737268" indent="0">
              <a:buNone/>
              <a:defRPr sz="900"/>
            </a:lvl7pPr>
            <a:lvl8pPr marL="3193481" indent="0">
              <a:buNone/>
              <a:defRPr sz="900"/>
            </a:lvl8pPr>
            <a:lvl9pPr marL="3649692"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2297FDF-1CCE-4566-8C36-7EE7E6750C4E}" type="datetime1">
              <a:rPr lang="ja-JP" altLang="en-US" smtClean="0">
                <a:solidFill>
                  <a:prstClr val="black">
                    <a:tint val="75000"/>
                  </a:prstClr>
                </a:solidFill>
              </a:rPr>
              <a:pPr/>
              <a:t>2018/3/23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5D4C70D-35DA-47A0-8749-E3FB69473BFD}"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4205990527"/>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A3BEFB2-2BF5-4446-9286-B22759F191CE}" type="datetime1">
              <a:rPr lang="ja-JP" altLang="en-US" smtClean="0">
                <a:solidFill>
                  <a:prstClr val="black">
                    <a:tint val="75000"/>
                  </a:prstClr>
                </a:solidFill>
              </a:rPr>
              <a:pPr/>
              <a:t>2018/3/23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5D4C70D-35DA-47A0-8749-E3FB69473BFD}"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2107191702"/>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86"/>
            <a:ext cx="2414588"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36656" y="274686"/>
            <a:ext cx="7078663"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965EDC8-7D65-423A-BEC7-423D68BA851E}" type="datetime1">
              <a:rPr lang="ja-JP" altLang="en-US" smtClean="0">
                <a:solidFill>
                  <a:prstClr val="black">
                    <a:tint val="75000"/>
                  </a:prstClr>
                </a:solidFill>
              </a:rPr>
              <a:pPr/>
              <a:t>2018/3/23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5D4C70D-35DA-47A0-8749-E3FB69473BFD}"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3808811038"/>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770"/>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9D1DA63-41E9-4623-9427-D5910A3B41CD}" type="datetime1">
              <a:rPr lang="ja-JP" altLang="en-US" smtClean="0">
                <a:solidFill>
                  <a:prstClr val="black">
                    <a:tint val="75000"/>
                  </a:prstClr>
                </a:solidFill>
              </a:rPr>
              <a:pPr/>
              <a:t>2018/3/23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5D4C70D-35DA-47A0-8749-E3FB69473BFD}"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152451959"/>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D03AC57-CFBD-476A-8F11-8FD602E22769}" type="datetime1">
              <a:rPr lang="ja-JP" altLang="en-US" smtClean="0">
                <a:solidFill>
                  <a:prstClr val="black">
                    <a:tint val="75000"/>
                  </a:prstClr>
                </a:solidFill>
              </a:rPr>
              <a:pPr/>
              <a:t>2018/3/23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5D4C70D-35DA-47A0-8749-E3FB69473BFD}"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2815844334"/>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7245"/>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FB5C2CD-3603-437E-900F-E4F915070C45}" type="datetime1">
              <a:rPr lang="ja-JP" altLang="en-US" smtClean="0">
                <a:solidFill>
                  <a:prstClr val="black">
                    <a:tint val="75000"/>
                  </a:prstClr>
                </a:solidFill>
              </a:rPr>
              <a:pPr/>
              <a:t>2018/3/23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5D4C70D-35DA-47A0-8749-E3FB69473BFD}"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2733169031"/>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36575" y="1600206"/>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448300" y="1600206"/>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655BC35-D69A-4F32-A9B2-9D50BDFAD8EB}" type="datetime1">
              <a:rPr lang="ja-JP" altLang="en-US" smtClean="0">
                <a:solidFill>
                  <a:prstClr val="black">
                    <a:tint val="75000"/>
                  </a:prstClr>
                </a:solidFill>
              </a:rPr>
              <a:pPr/>
              <a:t>2018/3/23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5D4C70D-35DA-47A0-8749-E3FB69473BFD}"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517591487"/>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DCCC551-0D5B-4F5F-92F2-47A892093321}" type="datetime1">
              <a:rPr lang="ja-JP" altLang="en-US" smtClean="0">
                <a:solidFill>
                  <a:prstClr val="black">
                    <a:tint val="75000"/>
                  </a:prstClr>
                </a:solidFill>
              </a:rPr>
              <a:pPr/>
              <a:t>2018/3/23</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5D4C70D-35DA-47A0-8749-E3FB69473BFD}"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4219914888"/>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B52474E-F85E-45C6-A0C0-0CC382E5C035}" type="datetime1">
              <a:rPr lang="ja-JP" altLang="en-US" smtClean="0">
                <a:solidFill>
                  <a:prstClr val="black">
                    <a:tint val="75000"/>
                  </a:prstClr>
                </a:solidFill>
              </a:rPr>
              <a:pPr/>
              <a:t>2018/3/23</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5D4C70D-35DA-47A0-8749-E3FB69473BFD}"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266603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セクション見出し">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940847" y="3095625"/>
            <a:ext cx="7333192" cy="0"/>
          </a:xfrm>
          <a:prstGeom prst="line">
            <a:avLst/>
          </a:prstGeom>
          <a:noFill/>
          <a:ln w="25400">
            <a:solidFill>
              <a:srgbClr val="E60000"/>
            </a:solidFill>
            <a:round/>
            <a:headEnd/>
            <a:tailEnd/>
          </a:ln>
          <a:effectLst/>
        </p:spPr>
        <p:txBody>
          <a:bodyPr lIns="90311" tIns="45155" rIns="90311" bIns="45155">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 name="Line 60"/>
          <p:cNvSpPr>
            <a:spLocks noChangeShapeType="1"/>
          </p:cNvSpPr>
          <p:nvPr userDrawn="1"/>
        </p:nvSpPr>
        <p:spPr bwMode="auto">
          <a:xfrm flipV="1">
            <a:off x="2947938" y="3694113"/>
            <a:ext cx="7331472" cy="0"/>
          </a:xfrm>
          <a:prstGeom prst="line">
            <a:avLst/>
          </a:prstGeom>
          <a:noFill/>
          <a:ln w="12700">
            <a:solidFill>
              <a:srgbClr val="5A5A5A"/>
            </a:solidFill>
            <a:round/>
            <a:headEnd/>
            <a:tailEnd/>
          </a:ln>
          <a:effectLst/>
        </p:spPr>
        <p:txBody>
          <a:bodyPr lIns="90311" tIns="45155" rIns="90311" bIns="45155">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6" name="Line 211"/>
          <p:cNvSpPr>
            <a:spLocks noChangeShapeType="1"/>
          </p:cNvSpPr>
          <p:nvPr userDrawn="1"/>
        </p:nvSpPr>
        <p:spPr bwMode="auto">
          <a:xfrm>
            <a:off x="447146"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7" name="Line 212"/>
          <p:cNvSpPr>
            <a:spLocks noChangeShapeType="1"/>
          </p:cNvSpPr>
          <p:nvPr userDrawn="1"/>
        </p:nvSpPr>
        <p:spPr bwMode="auto">
          <a:xfrm>
            <a:off x="278950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8" name="Line 213"/>
          <p:cNvSpPr>
            <a:spLocks noChangeShapeType="1"/>
          </p:cNvSpPr>
          <p:nvPr userDrawn="1"/>
        </p:nvSpPr>
        <p:spPr bwMode="auto">
          <a:xfrm>
            <a:off x="2944283"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9" name="Line 214"/>
          <p:cNvSpPr>
            <a:spLocks noChangeShapeType="1"/>
          </p:cNvSpPr>
          <p:nvPr userDrawn="1"/>
        </p:nvSpPr>
        <p:spPr bwMode="auto">
          <a:xfrm>
            <a:off x="528664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0" name="Line 215"/>
          <p:cNvSpPr>
            <a:spLocks noChangeShapeType="1"/>
          </p:cNvSpPr>
          <p:nvPr userDrawn="1"/>
        </p:nvSpPr>
        <p:spPr bwMode="auto">
          <a:xfrm>
            <a:off x="544142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1" name="Line 216"/>
          <p:cNvSpPr>
            <a:spLocks noChangeShapeType="1"/>
          </p:cNvSpPr>
          <p:nvPr userDrawn="1"/>
        </p:nvSpPr>
        <p:spPr bwMode="auto">
          <a:xfrm>
            <a:off x="7780338"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2" name="Line 217"/>
          <p:cNvSpPr>
            <a:spLocks noChangeShapeType="1"/>
          </p:cNvSpPr>
          <p:nvPr userDrawn="1"/>
        </p:nvSpPr>
        <p:spPr bwMode="auto">
          <a:xfrm>
            <a:off x="7938559"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3" name="Line 218"/>
          <p:cNvSpPr>
            <a:spLocks noChangeShapeType="1"/>
          </p:cNvSpPr>
          <p:nvPr userDrawn="1"/>
        </p:nvSpPr>
        <p:spPr bwMode="auto">
          <a:xfrm>
            <a:off x="10275757"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4" name="Line 219"/>
          <p:cNvSpPr>
            <a:spLocks noChangeShapeType="1"/>
          </p:cNvSpPr>
          <p:nvPr userDrawn="1"/>
        </p:nvSpPr>
        <p:spPr bwMode="auto">
          <a:xfrm>
            <a:off x="-323076"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5" name="Line 220"/>
          <p:cNvSpPr>
            <a:spLocks noChangeShapeType="1"/>
          </p:cNvSpPr>
          <p:nvPr userDrawn="1"/>
        </p:nvSpPr>
        <p:spPr bwMode="auto">
          <a:xfrm>
            <a:off x="-323076"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6" name="Line 221"/>
          <p:cNvSpPr>
            <a:spLocks noChangeShapeType="1"/>
          </p:cNvSpPr>
          <p:nvPr userDrawn="1"/>
        </p:nvSpPr>
        <p:spPr bwMode="auto">
          <a:xfrm>
            <a:off x="-323076"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7" name="Line 222"/>
          <p:cNvSpPr>
            <a:spLocks noChangeShapeType="1"/>
          </p:cNvSpPr>
          <p:nvPr userDrawn="1"/>
        </p:nvSpPr>
        <p:spPr bwMode="auto">
          <a:xfrm>
            <a:off x="-323076" y="37877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8" name="Line 223"/>
          <p:cNvSpPr>
            <a:spLocks noChangeShapeType="1"/>
          </p:cNvSpPr>
          <p:nvPr userDrawn="1"/>
        </p:nvSpPr>
        <p:spPr bwMode="auto">
          <a:xfrm>
            <a:off x="-323076" y="4132263"/>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9" name="Line 224"/>
          <p:cNvSpPr>
            <a:spLocks noChangeShapeType="1"/>
          </p:cNvSpPr>
          <p:nvPr userDrawn="1"/>
        </p:nvSpPr>
        <p:spPr bwMode="auto">
          <a:xfrm>
            <a:off x="-323076"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0" name="Line 225"/>
          <p:cNvSpPr>
            <a:spLocks noChangeShapeType="1"/>
          </p:cNvSpPr>
          <p:nvPr userDrawn="1"/>
        </p:nvSpPr>
        <p:spPr bwMode="auto">
          <a:xfrm>
            <a:off x="-323076"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1" name="Line 233"/>
          <p:cNvSpPr>
            <a:spLocks noChangeShapeType="1"/>
          </p:cNvSpPr>
          <p:nvPr userDrawn="1"/>
        </p:nvSpPr>
        <p:spPr bwMode="auto">
          <a:xfrm>
            <a:off x="447146"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2" name="Line 234"/>
          <p:cNvSpPr>
            <a:spLocks noChangeShapeType="1"/>
          </p:cNvSpPr>
          <p:nvPr userDrawn="1"/>
        </p:nvSpPr>
        <p:spPr bwMode="auto">
          <a:xfrm>
            <a:off x="278950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3" name="Line 235"/>
          <p:cNvSpPr>
            <a:spLocks noChangeShapeType="1"/>
          </p:cNvSpPr>
          <p:nvPr userDrawn="1"/>
        </p:nvSpPr>
        <p:spPr bwMode="auto">
          <a:xfrm>
            <a:off x="2944283"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 name="Line 236"/>
          <p:cNvSpPr>
            <a:spLocks noChangeShapeType="1"/>
          </p:cNvSpPr>
          <p:nvPr userDrawn="1"/>
        </p:nvSpPr>
        <p:spPr bwMode="auto">
          <a:xfrm>
            <a:off x="5286640"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5" name="Line 237"/>
          <p:cNvSpPr>
            <a:spLocks noChangeShapeType="1"/>
          </p:cNvSpPr>
          <p:nvPr userDrawn="1"/>
        </p:nvSpPr>
        <p:spPr bwMode="auto">
          <a:xfrm>
            <a:off x="544142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6" name="Line 238"/>
          <p:cNvSpPr>
            <a:spLocks noChangeShapeType="1"/>
          </p:cNvSpPr>
          <p:nvPr userDrawn="1"/>
        </p:nvSpPr>
        <p:spPr bwMode="auto">
          <a:xfrm>
            <a:off x="7780338"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7" name="Line 239"/>
          <p:cNvSpPr>
            <a:spLocks noChangeShapeType="1"/>
          </p:cNvSpPr>
          <p:nvPr userDrawn="1"/>
        </p:nvSpPr>
        <p:spPr bwMode="auto">
          <a:xfrm>
            <a:off x="7938559"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9" name="Line 243"/>
          <p:cNvSpPr>
            <a:spLocks noChangeShapeType="1"/>
          </p:cNvSpPr>
          <p:nvPr userDrawn="1"/>
        </p:nvSpPr>
        <p:spPr bwMode="auto">
          <a:xfrm>
            <a:off x="10754351"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0" name="Line 244"/>
          <p:cNvSpPr>
            <a:spLocks noChangeShapeType="1"/>
          </p:cNvSpPr>
          <p:nvPr userDrawn="1"/>
        </p:nvSpPr>
        <p:spPr bwMode="auto">
          <a:xfrm>
            <a:off x="10754351"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1" name="Line 245"/>
          <p:cNvSpPr>
            <a:spLocks noChangeShapeType="1"/>
          </p:cNvSpPr>
          <p:nvPr userDrawn="1"/>
        </p:nvSpPr>
        <p:spPr bwMode="auto">
          <a:xfrm>
            <a:off x="10754351"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2" name="Line 246"/>
          <p:cNvSpPr>
            <a:spLocks noChangeShapeType="1"/>
          </p:cNvSpPr>
          <p:nvPr userDrawn="1"/>
        </p:nvSpPr>
        <p:spPr bwMode="auto">
          <a:xfrm>
            <a:off x="10754351" y="37877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3" name="Line 247"/>
          <p:cNvSpPr>
            <a:spLocks noChangeShapeType="1"/>
          </p:cNvSpPr>
          <p:nvPr userDrawn="1"/>
        </p:nvSpPr>
        <p:spPr bwMode="auto">
          <a:xfrm>
            <a:off x="10754351" y="4132263"/>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4" name="Line 248"/>
          <p:cNvSpPr>
            <a:spLocks noChangeShapeType="1"/>
          </p:cNvSpPr>
          <p:nvPr userDrawn="1"/>
        </p:nvSpPr>
        <p:spPr bwMode="auto">
          <a:xfrm>
            <a:off x="10754351"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5" name="Line 249"/>
          <p:cNvSpPr>
            <a:spLocks noChangeShapeType="1"/>
          </p:cNvSpPr>
          <p:nvPr userDrawn="1"/>
        </p:nvSpPr>
        <p:spPr bwMode="auto">
          <a:xfrm>
            <a:off x="10754351"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6" name="テキスト ボックス 35"/>
          <p:cNvSpPr txBox="1"/>
          <p:nvPr userDrawn="1"/>
        </p:nvSpPr>
        <p:spPr>
          <a:xfrm>
            <a:off x="9840651" y="6477000"/>
            <a:ext cx="440267" cy="260350"/>
          </a:xfrm>
          <a:prstGeom prst="rect">
            <a:avLst/>
          </a:prstGeom>
          <a:noFill/>
        </p:spPr>
        <p:txBody>
          <a:bodyPr wrap="none" lIns="90311" tIns="45155" rIns="90311" bIns="45155"/>
          <a:lstStyle/>
          <a:p>
            <a:pPr algn="r" fontAlgn="base">
              <a:lnSpc>
                <a:spcPct val="120000"/>
              </a:lnSpc>
              <a:spcBef>
                <a:spcPct val="50000"/>
              </a:spcBef>
              <a:spcAft>
                <a:spcPct val="0"/>
              </a:spcAft>
              <a:buClr>
                <a:srgbClr val="EAEBDE"/>
              </a:buClr>
              <a:buFont typeface="Wingdings" pitchFamily="2" charset="2"/>
              <a:buNone/>
              <a:defRPr/>
            </a:pPr>
            <a:fld id="{5B83CBD0-757A-40FF-BAE8-D8C56A0E7A67}" type="slidenum">
              <a:rPr lang="ja-JP" altLang="en-US" sz="900">
                <a:solidFill>
                  <a:srgbClr val="000000"/>
                </a:solidFill>
              </a:rPr>
              <a:pPr algn="r" fontAlgn="base">
                <a:lnSpc>
                  <a:spcPct val="120000"/>
                </a:lnSpc>
                <a:spcBef>
                  <a:spcPct val="50000"/>
                </a:spcBef>
                <a:spcAft>
                  <a:spcPct val="0"/>
                </a:spcAft>
                <a:buClr>
                  <a:srgbClr val="EAEBDE"/>
                </a:buClr>
                <a:buFont typeface="Wingdings" pitchFamily="2" charset="2"/>
                <a:buNone/>
                <a:defRPr/>
              </a:pPr>
              <a:t>‹#›</a:t>
            </a:fld>
            <a:endParaRPr lang="ja-JP" altLang="en-US" sz="900" dirty="0">
              <a:solidFill>
                <a:srgbClr val="000000"/>
              </a:solidFill>
            </a:endParaRPr>
          </a:p>
        </p:txBody>
      </p:sp>
      <p:sp>
        <p:nvSpPr>
          <p:cNvPr id="37" name="テキスト ボックス 36"/>
          <p:cNvSpPr txBox="1"/>
          <p:nvPr userDrawn="1"/>
        </p:nvSpPr>
        <p:spPr>
          <a:xfrm>
            <a:off x="10072829" y="6478789"/>
            <a:ext cx="376634" cy="258763"/>
          </a:xfrm>
          <a:prstGeom prst="rect">
            <a:avLst/>
          </a:prstGeom>
          <a:noFill/>
        </p:spPr>
        <p:txBody>
          <a:bodyPr wrap="none" lIns="90311" tIns="45155" rIns="90311" bIns="45155"/>
          <a:lstStyle/>
          <a:p>
            <a:pPr fontAlgn="base">
              <a:lnSpc>
                <a:spcPct val="120000"/>
              </a:lnSpc>
              <a:spcBef>
                <a:spcPct val="50000"/>
              </a:spcBef>
              <a:spcAft>
                <a:spcPct val="0"/>
              </a:spcAft>
              <a:buClr>
                <a:srgbClr val="EAEBDE"/>
              </a:buClr>
              <a:buFont typeface="Wingdings" pitchFamily="2" charset="2"/>
              <a:buNone/>
              <a:defRPr/>
            </a:pPr>
            <a:r>
              <a:rPr lang="en-US" altLang="ja-JP" sz="900" dirty="0">
                <a:solidFill>
                  <a:prstClr val="white"/>
                </a:solidFill>
              </a:rPr>
              <a:t>/</a:t>
            </a:r>
            <a:r>
              <a:rPr lang="ja-JP" altLang="en-US" sz="900" dirty="0">
                <a:solidFill>
                  <a:prstClr val="white"/>
                </a:solidFill>
              </a:rPr>
              <a:t>●</a:t>
            </a:r>
          </a:p>
        </p:txBody>
      </p:sp>
      <p:sp>
        <p:nvSpPr>
          <p:cNvPr id="241667" name="Rectangle 3"/>
          <p:cNvSpPr>
            <a:spLocks noGrp="1" noChangeArrowheads="1"/>
          </p:cNvSpPr>
          <p:nvPr>
            <p:ph type="ctrTitle" hasCustomPrompt="1"/>
          </p:nvPr>
        </p:nvSpPr>
        <p:spPr>
          <a:xfrm>
            <a:off x="2947723" y="3204299"/>
            <a:ext cx="7333192" cy="384721"/>
          </a:xfrm>
        </p:spPr>
        <p:txBody>
          <a:bodyPr anchor="ctr"/>
          <a:lstStyle>
            <a:lvl1pPr hangingPunct="0">
              <a:defRPr sz="2500"/>
            </a:lvl1pPr>
          </a:lstStyle>
          <a:p>
            <a:r>
              <a:rPr kumimoji="1" lang="en-US" altLang="ja-JP" dirty="0" smtClean="0"/>
              <a:t>I.</a:t>
            </a:r>
            <a:r>
              <a:rPr kumimoji="1" lang="ja-JP" altLang="en-US" dirty="0" smtClean="0"/>
              <a:t> タイトル</a:t>
            </a:r>
            <a:r>
              <a:rPr kumimoji="1" lang="en-US" altLang="ja-JP" dirty="0" smtClean="0"/>
              <a:t>MSP</a:t>
            </a:r>
            <a:r>
              <a:rPr kumimoji="1" lang="ja-JP" altLang="en-US" dirty="0" smtClean="0"/>
              <a:t>ゴシック</a:t>
            </a:r>
            <a:r>
              <a:rPr kumimoji="1" lang="en-US" altLang="ja-JP" dirty="0" smtClean="0"/>
              <a:t>28pt</a:t>
            </a:r>
            <a:r>
              <a:rPr lang="ja-JP" altLang="en-US" dirty="0" smtClean="0"/>
              <a:t>□□□□</a:t>
            </a:r>
            <a:endParaRPr lang="ja-JP" altLang="en-US" dirty="0"/>
          </a:p>
        </p:txBody>
      </p:sp>
      <p:sp>
        <p:nvSpPr>
          <p:cNvPr id="40" name="Line 110"/>
          <p:cNvSpPr>
            <a:spLocks noChangeShapeType="1"/>
          </p:cNvSpPr>
          <p:nvPr userDrawn="1"/>
        </p:nvSpPr>
        <p:spPr bwMode="auto">
          <a:xfrm>
            <a:off x="10754351" y="487036"/>
            <a:ext cx="306123" cy="0"/>
          </a:xfrm>
          <a:prstGeom prst="line">
            <a:avLst/>
          </a:prstGeom>
          <a:noFill/>
          <a:ln w="12700">
            <a:solidFill>
              <a:srgbClr val="0F99BC"/>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grpSp>
        <p:nvGrpSpPr>
          <p:cNvPr id="2" name="グループ化 40"/>
          <p:cNvGrpSpPr/>
          <p:nvPr userDrawn="1"/>
        </p:nvGrpSpPr>
        <p:grpSpPr>
          <a:xfrm>
            <a:off x="10274821" y="-261935"/>
            <a:ext cx="1719"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3"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grpSp>
      <p:sp>
        <p:nvSpPr>
          <p:cNvPr id="47" name="Line 110"/>
          <p:cNvSpPr>
            <a:spLocks noChangeShapeType="1"/>
          </p:cNvSpPr>
          <p:nvPr userDrawn="1"/>
        </p:nvSpPr>
        <p:spPr bwMode="auto">
          <a:xfrm>
            <a:off x="10754351"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8" name="Line 95"/>
          <p:cNvSpPr>
            <a:spLocks noChangeShapeType="1"/>
          </p:cNvSpPr>
          <p:nvPr userDrawn="1"/>
        </p:nvSpPr>
        <p:spPr bwMode="auto">
          <a:xfrm>
            <a:off x="-323076"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pic>
        <p:nvPicPr>
          <p:cNvPr id="44"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642185" y="6525344"/>
            <a:ext cx="1092120" cy="2340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5" name="Picture 3"/>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39277" y="6582906"/>
            <a:ext cx="3552200" cy="185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44315731"/>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61FA9D7-B160-44C5-8776-3E3740AB46AD}" type="datetime1">
              <a:rPr lang="ja-JP" altLang="en-US" smtClean="0">
                <a:solidFill>
                  <a:prstClr val="black">
                    <a:tint val="75000"/>
                  </a:prstClr>
                </a:solidFill>
              </a:rPr>
              <a:pPr/>
              <a:t>2018/3/23</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5D4C70D-35DA-47A0-8749-E3FB69473BFD}"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85277423"/>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2" y="273060"/>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B8F9692-4D69-41CF-AB8A-9B2D18902647}" type="datetime1">
              <a:rPr lang="ja-JP" altLang="en-US" smtClean="0">
                <a:solidFill>
                  <a:prstClr val="black">
                    <a:tint val="75000"/>
                  </a:prstClr>
                </a:solidFill>
              </a:rPr>
              <a:pPr/>
              <a:t>2018/3/23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5D4C70D-35DA-47A0-8749-E3FB69473BFD}"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3768009314"/>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2297FDF-1CCE-4566-8C36-7EE7E6750C4E}" type="datetime1">
              <a:rPr lang="ja-JP" altLang="en-US" smtClean="0">
                <a:solidFill>
                  <a:prstClr val="black">
                    <a:tint val="75000"/>
                  </a:prstClr>
                </a:solidFill>
              </a:rPr>
              <a:pPr/>
              <a:t>2018/3/23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5D4C70D-35DA-47A0-8749-E3FB69473BFD}"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695832543"/>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A3BEFB2-2BF5-4446-9286-B22759F191CE}" type="datetime1">
              <a:rPr lang="ja-JP" altLang="en-US" smtClean="0">
                <a:solidFill>
                  <a:prstClr val="black">
                    <a:tint val="75000"/>
                  </a:prstClr>
                </a:solidFill>
              </a:rPr>
              <a:pPr/>
              <a:t>2018/3/23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5D4C70D-35DA-47A0-8749-E3FB69473BFD}"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740171648"/>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47"/>
            <a:ext cx="2414588"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36578" y="274647"/>
            <a:ext cx="7078663"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965EDC8-7D65-423A-BEC7-423D68BA851E}" type="datetime1">
              <a:rPr lang="ja-JP" altLang="en-US" smtClean="0">
                <a:solidFill>
                  <a:prstClr val="black">
                    <a:tint val="75000"/>
                  </a:prstClr>
                </a:solidFill>
              </a:rPr>
              <a:pPr/>
              <a:t>2018/3/23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5D4C70D-35DA-47A0-8749-E3FB69473BFD}"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3076322347"/>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567"/>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1"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F72EFA7-8A23-4037-94E4-3011C1404E48}" type="datetime1">
              <a:rPr lang="ja-JP" altLang="en-US" smtClean="0">
                <a:solidFill>
                  <a:prstClr val="black">
                    <a:tint val="75000"/>
                  </a:prstClr>
                </a:solidFill>
              </a:rPr>
              <a:pPr/>
              <a:t>2018/3/23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55D2E31-C7C7-4FF0-B264-42D0FCAA54B9}"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2203860375"/>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0B563D4-445C-4845-8A28-367057778A0E}" type="datetime1">
              <a:rPr lang="ja-JP" altLang="en-US" smtClean="0">
                <a:solidFill>
                  <a:prstClr val="black">
                    <a:tint val="75000"/>
                  </a:prstClr>
                </a:solidFill>
              </a:rPr>
              <a:pPr/>
              <a:t>2018/3/23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55D2E31-C7C7-4FF0-B264-42D0FCAA54B9}"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567167136"/>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7042"/>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7FB02D3-9197-49CB-B17A-0B20442BFFD8}" type="datetime1">
              <a:rPr lang="ja-JP" altLang="en-US" smtClean="0">
                <a:solidFill>
                  <a:prstClr val="black">
                    <a:tint val="75000"/>
                  </a:prstClr>
                </a:solidFill>
              </a:rPr>
              <a:pPr/>
              <a:t>2018/3/23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55D2E31-C7C7-4FF0-B264-42D0FCAA54B9}"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4220989892"/>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11"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E3C6923-3383-43F8-99A5-BFA97B109168}" type="datetime1">
              <a:rPr lang="ja-JP" altLang="en-US" smtClean="0">
                <a:solidFill>
                  <a:prstClr val="black">
                    <a:tint val="75000"/>
                  </a:prstClr>
                </a:solidFill>
              </a:rPr>
              <a:pPr/>
              <a:t>2018/3/23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055D2E31-C7C7-4FF0-B264-42D0FCAA54B9}"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479983440"/>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A15DB2B-B475-4239-A4E0-FD9070B775E2}" type="datetime1">
              <a:rPr lang="ja-JP" altLang="en-US" smtClean="0">
                <a:solidFill>
                  <a:prstClr val="black">
                    <a:tint val="75000"/>
                  </a:prstClr>
                </a:solidFill>
              </a:rPr>
              <a:pPr/>
              <a:t>2018/3/23</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055D2E31-C7C7-4FF0-B264-42D0FCAA54B9}"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36806283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Appendix">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940847" y="3095625"/>
            <a:ext cx="7333192" cy="0"/>
          </a:xfrm>
          <a:prstGeom prst="line">
            <a:avLst/>
          </a:prstGeom>
          <a:noFill/>
          <a:ln w="25400">
            <a:solidFill>
              <a:srgbClr val="E60000"/>
            </a:solidFill>
            <a:round/>
            <a:headEnd/>
            <a:tailEnd/>
          </a:ln>
          <a:effectLst/>
        </p:spPr>
        <p:txBody>
          <a:bodyPr lIns="90311" tIns="45155" rIns="90311" bIns="45155">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 name="Line 60"/>
          <p:cNvSpPr>
            <a:spLocks noChangeShapeType="1"/>
          </p:cNvSpPr>
          <p:nvPr userDrawn="1"/>
        </p:nvSpPr>
        <p:spPr bwMode="auto">
          <a:xfrm flipV="1">
            <a:off x="2947938" y="3694113"/>
            <a:ext cx="7331472" cy="0"/>
          </a:xfrm>
          <a:prstGeom prst="line">
            <a:avLst/>
          </a:prstGeom>
          <a:noFill/>
          <a:ln w="12700">
            <a:solidFill>
              <a:srgbClr val="5A5A5A"/>
            </a:solidFill>
            <a:round/>
            <a:headEnd/>
            <a:tailEnd/>
          </a:ln>
          <a:effectLst/>
        </p:spPr>
        <p:txBody>
          <a:bodyPr lIns="90311" tIns="45155" rIns="90311" bIns="45155">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6" name="Line 211"/>
          <p:cNvSpPr>
            <a:spLocks noChangeShapeType="1"/>
          </p:cNvSpPr>
          <p:nvPr userDrawn="1"/>
        </p:nvSpPr>
        <p:spPr bwMode="auto">
          <a:xfrm>
            <a:off x="447146"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7" name="Line 212"/>
          <p:cNvSpPr>
            <a:spLocks noChangeShapeType="1"/>
          </p:cNvSpPr>
          <p:nvPr userDrawn="1"/>
        </p:nvSpPr>
        <p:spPr bwMode="auto">
          <a:xfrm>
            <a:off x="278950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8" name="Line 213"/>
          <p:cNvSpPr>
            <a:spLocks noChangeShapeType="1"/>
          </p:cNvSpPr>
          <p:nvPr userDrawn="1"/>
        </p:nvSpPr>
        <p:spPr bwMode="auto">
          <a:xfrm>
            <a:off x="2944283"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9" name="Line 214"/>
          <p:cNvSpPr>
            <a:spLocks noChangeShapeType="1"/>
          </p:cNvSpPr>
          <p:nvPr userDrawn="1"/>
        </p:nvSpPr>
        <p:spPr bwMode="auto">
          <a:xfrm>
            <a:off x="528664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0" name="Line 215"/>
          <p:cNvSpPr>
            <a:spLocks noChangeShapeType="1"/>
          </p:cNvSpPr>
          <p:nvPr userDrawn="1"/>
        </p:nvSpPr>
        <p:spPr bwMode="auto">
          <a:xfrm>
            <a:off x="544142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1" name="Line 216"/>
          <p:cNvSpPr>
            <a:spLocks noChangeShapeType="1"/>
          </p:cNvSpPr>
          <p:nvPr userDrawn="1"/>
        </p:nvSpPr>
        <p:spPr bwMode="auto">
          <a:xfrm>
            <a:off x="7780338"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2" name="Line 217"/>
          <p:cNvSpPr>
            <a:spLocks noChangeShapeType="1"/>
          </p:cNvSpPr>
          <p:nvPr userDrawn="1"/>
        </p:nvSpPr>
        <p:spPr bwMode="auto">
          <a:xfrm>
            <a:off x="7938559"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3" name="Line 218"/>
          <p:cNvSpPr>
            <a:spLocks noChangeShapeType="1"/>
          </p:cNvSpPr>
          <p:nvPr userDrawn="1"/>
        </p:nvSpPr>
        <p:spPr bwMode="auto">
          <a:xfrm>
            <a:off x="10275757"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4" name="Line 219"/>
          <p:cNvSpPr>
            <a:spLocks noChangeShapeType="1"/>
          </p:cNvSpPr>
          <p:nvPr userDrawn="1"/>
        </p:nvSpPr>
        <p:spPr bwMode="auto">
          <a:xfrm>
            <a:off x="-323076"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5" name="Line 220"/>
          <p:cNvSpPr>
            <a:spLocks noChangeShapeType="1"/>
          </p:cNvSpPr>
          <p:nvPr userDrawn="1"/>
        </p:nvSpPr>
        <p:spPr bwMode="auto">
          <a:xfrm>
            <a:off x="-323076"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6" name="Line 221"/>
          <p:cNvSpPr>
            <a:spLocks noChangeShapeType="1"/>
          </p:cNvSpPr>
          <p:nvPr userDrawn="1"/>
        </p:nvSpPr>
        <p:spPr bwMode="auto">
          <a:xfrm>
            <a:off x="-323076"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7" name="Line 222"/>
          <p:cNvSpPr>
            <a:spLocks noChangeShapeType="1"/>
          </p:cNvSpPr>
          <p:nvPr userDrawn="1"/>
        </p:nvSpPr>
        <p:spPr bwMode="auto">
          <a:xfrm>
            <a:off x="-323076" y="37877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8" name="Line 223"/>
          <p:cNvSpPr>
            <a:spLocks noChangeShapeType="1"/>
          </p:cNvSpPr>
          <p:nvPr userDrawn="1"/>
        </p:nvSpPr>
        <p:spPr bwMode="auto">
          <a:xfrm>
            <a:off x="-323076" y="4132263"/>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9" name="Line 224"/>
          <p:cNvSpPr>
            <a:spLocks noChangeShapeType="1"/>
          </p:cNvSpPr>
          <p:nvPr userDrawn="1"/>
        </p:nvSpPr>
        <p:spPr bwMode="auto">
          <a:xfrm>
            <a:off x="-323076"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0" name="Line 225"/>
          <p:cNvSpPr>
            <a:spLocks noChangeShapeType="1"/>
          </p:cNvSpPr>
          <p:nvPr userDrawn="1"/>
        </p:nvSpPr>
        <p:spPr bwMode="auto">
          <a:xfrm>
            <a:off x="-323076"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1" name="Line 233"/>
          <p:cNvSpPr>
            <a:spLocks noChangeShapeType="1"/>
          </p:cNvSpPr>
          <p:nvPr userDrawn="1"/>
        </p:nvSpPr>
        <p:spPr bwMode="auto">
          <a:xfrm>
            <a:off x="447146"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2" name="Line 234"/>
          <p:cNvSpPr>
            <a:spLocks noChangeShapeType="1"/>
          </p:cNvSpPr>
          <p:nvPr userDrawn="1"/>
        </p:nvSpPr>
        <p:spPr bwMode="auto">
          <a:xfrm>
            <a:off x="278950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3" name="Line 235"/>
          <p:cNvSpPr>
            <a:spLocks noChangeShapeType="1"/>
          </p:cNvSpPr>
          <p:nvPr userDrawn="1"/>
        </p:nvSpPr>
        <p:spPr bwMode="auto">
          <a:xfrm>
            <a:off x="2944283"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 name="Line 236"/>
          <p:cNvSpPr>
            <a:spLocks noChangeShapeType="1"/>
          </p:cNvSpPr>
          <p:nvPr userDrawn="1"/>
        </p:nvSpPr>
        <p:spPr bwMode="auto">
          <a:xfrm>
            <a:off x="5286640"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5" name="Line 237"/>
          <p:cNvSpPr>
            <a:spLocks noChangeShapeType="1"/>
          </p:cNvSpPr>
          <p:nvPr userDrawn="1"/>
        </p:nvSpPr>
        <p:spPr bwMode="auto">
          <a:xfrm>
            <a:off x="544142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6" name="Line 238"/>
          <p:cNvSpPr>
            <a:spLocks noChangeShapeType="1"/>
          </p:cNvSpPr>
          <p:nvPr userDrawn="1"/>
        </p:nvSpPr>
        <p:spPr bwMode="auto">
          <a:xfrm>
            <a:off x="7780338"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7" name="Line 239"/>
          <p:cNvSpPr>
            <a:spLocks noChangeShapeType="1"/>
          </p:cNvSpPr>
          <p:nvPr userDrawn="1"/>
        </p:nvSpPr>
        <p:spPr bwMode="auto">
          <a:xfrm>
            <a:off x="7938559"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9" name="Line 243"/>
          <p:cNvSpPr>
            <a:spLocks noChangeShapeType="1"/>
          </p:cNvSpPr>
          <p:nvPr userDrawn="1"/>
        </p:nvSpPr>
        <p:spPr bwMode="auto">
          <a:xfrm>
            <a:off x="10754351"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0" name="Line 244"/>
          <p:cNvSpPr>
            <a:spLocks noChangeShapeType="1"/>
          </p:cNvSpPr>
          <p:nvPr userDrawn="1"/>
        </p:nvSpPr>
        <p:spPr bwMode="auto">
          <a:xfrm>
            <a:off x="10754351"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1" name="Line 245"/>
          <p:cNvSpPr>
            <a:spLocks noChangeShapeType="1"/>
          </p:cNvSpPr>
          <p:nvPr userDrawn="1"/>
        </p:nvSpPr>
        <p:spPr bwMode="auto">
          <a:xfrm>
            <a:off x="10754351"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2" name="Line 246"/>
          <p:cNvSpPr>
            <a:spLocks noChangeShapeType="1"/>
          </p:cNvSpPr>
          <p:nvPr userDrawn="1"/>
        </p:nvSpPr>
        <p:spPr bwMode="auto">
          <a:xfrm>
            <a:off x="10754351" y="37877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3" name="Line 247"/>
          <p:cNvSpPr>
            <a:spLocks noChangeShapeType="1"/>
          </p:cNvSpPr>
          <p:nvPr userDrawn="1"/>
        </p:nvSpPr>
        <p:spPr bwMode="auto">
          <a:xfrm>
            <a:off x="10754351" y="4132263"/>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4" name="Line 248"/>
          <p:cNvSpPr>
            <a:spLocks noChangeShapeType="1"/>
          </p:cNvSpPr>
          <p:nvPr userDrawn="1"/>
        </p:nvSpPr>
        <p:spPr bwMode="auto">
          <a:xfrm>
            <a:off x="10754351"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5" name="Line 249"/>
          <p:cNvSpPr>
            <a:spLocks noChangeShapeType="1"/>
          </p:cNvSpPr>
          <p:nvPr userDrawn="1"/>
        </p:nvSpPr>
        <p:spPr bwMode="auto">
          <a:xfrm>
            <a:off x="10754351"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6" name="テキスト ボックス 35"/>
          <p:cNvSpPr txBox="1"/>
          <p:nvPr userDrawn="1"/>
        </p:nvSpPr>
        <p:spPr>
          <a:xfrm>
            <a:off x="9840651" y="6477000"/>
            <a:ext cx="440267" cy="260350"/>
          </a:xfrm>
          <a:prstGeom prst="rect">
            <a:avLst/>
          </a:prstGeom>
          <a:noFill/>
        </p:spPr>
        <p:txBody>
          <a:bodyPr wrap="none" lIns="90311" tIns="45155" rIns="90311" bIns="45155"/>
          <a:lstStyle/>
          <a:p>
            <a:pPr algn="r" fontAlgn="base">
              <a:lnSpc>
                <a:spcPct val="120000"/>
              </a:lnSpc>
              <a:spcBef>
                <a:spcPct val="50000"/>
              </a:spcBef>
              <a:spcAft>
                <a:spcPct val="0"/>
              </a:spcAft>
              <a:buClr>
                <a:srgbClr val="EAEBDE"/>
              </a:buClr>
              <a:buFont typeface="Wingdings" pitchFamily="2" charset="2"/>
              <a:buNone/>
              <a:defRPr/>
            </a:pPr>
            <a:fld id="{5B83CBD0-757A-40FF-BAE8-D8C56A0E7A67}" type="slidenum">
              <a:rPr lang="ja-JP" altLang="en-US" sz="900">
                <a:solidFill>
                  <a:srgbClr val="000000"/>
                </a:solidFill>
              </a:rPr>
              <a:pPr algn="r" fontAlgn="base">
                <a:lnSpc>
                  <a:spcPct val="120000"/>
                </a:lnSpc>
                <a:spcBef>
                  <a:spcPct val="50000"/>
                </a:spcBef>
                <a:spcAft>
                  <a:spcPct val="0"/>
                </a:spcAft>
                <a:buClr>
                  <a:srgbClr val="EAEBDE"/>
                </a:buClr>
                <a:buFont typeface="Wingdings" pitchFamily="2" charset="2"/>
                <a:buNone/>
                <a:defRPr/>
              </a:pPr>
              <a:t>‹#›</a:t>
            </a:fld>
            <a:endParaRPr lang="ja-JP" altLang="en-US" sz="900" dirty="0">
              <a:solidFill>
                <a:srgbClr val="000000"/>
              </a:solidFill>
            </a:endParaRPr>
          </a:p>
        </p:txBody>
      </p:sp>
      <p:sp>
        <p:nvSpPr>
          <p:cNvPr id="37" name="テキスト ボックス 36"/>
          <p:cNvSpPr txBox="1"/>
          <p:nvPr userDrawn="1"/>
        </p:nvSpPr>
        <p:spPr>
          <a:xfrm>
            <a:off x="10072829" y="6478789"/>
            <a:ext cx="376634" cy="258763"/>
          </a:xfrm>
          <a:prstGeom prst="rect">
            <a:avLst/>
          </a:prstGeom>
          <a:noFill/>
        </p:spPr>
        <p:txBody>
          <a:bodyPr wrap="none" lIns="90311" tIns="45155" rIns="90311" bIns="45155"/>
          <a:lstStyle/>
          <a:p>
            <a:pPr fontAlgn="base">
              <a:lnSpc>
                <a:spcPct val="120000"/>
              </a:lnSpc>
              <a:spcBef>
                <a:spcPct val="50000"/>
              </a:spcBef>
              <a:spcAft>
                <a:spcPct val="0"/>
              </a:spcAft>
              <a:buClr>
                <a:srgbClr val="EAEBDE"/>
              </a:buClr>
              <a:buFont typeface="Wingdings" pitchFamily="2" charset="2"/>
              <a:buNone/>
              <a:defRPr/>
            </a:pPr>
            <a:r>
              <a:rPr lang="en-US" altLang="ja-JP" sz="900" dirty="0">
                <a:solidFill>
                  <a:prstClr val="white"/>
                </a:solidFill>
              </a:rPr>
              <a:t>/</a:t>
            </a:r>
            <a:r>
              <a:rPr lang="ja-JP" altLang="en-US" sz="900" dirty="0">
                <a:solidFill>
                  <a:prstClr val="white"/>
                </a:solidFill>
              </a:rPr>
              <a:t>●</a:t>
            </a:r>
          </a:p>
        </p:txBody>
      </p:sp>
      <p:sp>
        <p:nvSpPr>
          <p:cNvPr id="241667" name="Rectangle 3"/>
          <p:cNvSpPr>
            <a:spLocks noGrp="1" noChangeArrowheads="1"/>
          </p:cNvSpPr>
          <p:nvPr>
            <p:ph type="ctrTitle" hasCustomPrompt="1"/>
          </p:nvPr>
        </p:nvSpPr>
        <p:spPr>
          <a:xfrm>
            <a:off x="2947723" y="3204299"/>
            <a:ext cx="7333192" cy="384721"/>
          </a:xfrm>
        </p:spPr>
        <p:txBody>
          <a:bodyPr anchor="ctr"/>
          <a:lstStyle>
            <a:lvl1pPr hangingPunct="0">
              <a:defRPr sz="2500"/>
            </a:lvl1pPr>
          </a:lstStyle>
          <a:p>
            <a:r>
              <a:rPr kumimoji="1" lang="en-US" altLang="ja-JP" dirty="0" smtClean="0"/>
              <a:t>I.</a:t>
            </a:r>
            <a:r>
              <a:rPr kumimoji="1" lang="ja-JP" altLang="en-US" dirty="0" smtClean="0"/>
              <a:t> タイトル</a:t>
            </a:r>
            <a:r>
              <a:rPr kumimoji="1" lang="en-US" altLang="ja-JP" dirty="0" smtClean="0"/>
              <a:t>MSP</a:t>
            </a:r>
            <a:r>
              <a:rPr kumimoji="1" lang="ja-JP" altLang="en-US" dirty="0" smtClean="0"/>
              <a:t>ゴシック</a:t>
            </a:r>
            <a:r>
              <a:rPr kumimoji="1" lang="en-US" altLang="ja-JP" dirty="0" smtClean="0"/>
              <a:t>28pt</a:t>
            </a:r>
            <a:r>
              <a:rPr lang="ja-JP" altLang="en-US" dirty="0" smtClean="0"/>
              <a:t>□□□□</a:t>
            </a:r>
            <a:endParaRPr lang="ja-JP" altLang="en-US" dirty="0"/>
          </a:p>
        </p:txBody>
      </p:sp>
      <p:sp>
        <p:nvSpPr>
          <p:cNvPr id="44" name="Rectangle 18"/>
          <p:cNvSpPr>
            <a:spLocks noChangeArrowheads="1"/>
          </p:cNvSpPr>
          <p:nvPr userDrawn="1"/>
        </p:nvSpPr>
        <p:spPr bwMode="auto">
          <a:xfrm>
            <a:off x="2959252" y="2780409"/>
            <a:ext cx="695703" cy="278762"/>
          </a:xfrm>
          <a:prstGeom prst="rect">
            <a:avLst/>
          </a:prstGeom>
          <a:noFill/>
          <a:ln w="9525" algn="ctr">
            <a:noFill/>
            <a:miter lim="800000"/>
            <a:headEnd/>
            <a:tailEnd/>
          </a:ln>
        </p:spPr>
        <p:txBody>
          <a:bodyPr wrap="none" lIns="0" tIns="32809" rIns="0" bIns="45137" anchor="b">
            <a:spAutoFit/>
          </a:bodyPr>
          <a:lstStyle/>
          <a:p>
            <a:pPr eaLnBrk="0" fontAlgn="base" hangingPunct="0">
              <a:spcBef>
                <a:spcPct val="0"/>
              </a:spcBef>
              <a:spcAft>
                <a:spcPct val="0"/>
              </a:spcAft>
            </a:pPr>
            <a:r>
              <a:rPr lang="en-US" altLang="ja-JP" sz="1300" dirty="0" smtClean="0">
                <a:solidFill>
                  <a:prstClr val="black"/>
                </a:solidFill>
              </a:rPr>
              <a:t>Appendix</a:t>
            </a:r>
            <a:endParaRPr lang="ja-JP" altLang="en-US" sz="1300" dirty="0">
              <a:solidFill>
                <a:prstClr val="black"/>
              </a:solidFill>
            </a:endParaRPr>
          </a:p>
        </p:txBody>
      </p:sp>
      <p:sp>
        <p:nvSpPr>
          <p:cNvPr id="43" name="Line 110"/>
          <p:cNvSpPr>
            <a:spLocks noChangeShapeType="1"/>
          </p:cNvSpPr>
          <p:nvPr userDrawn="1"/>
        </p:nvSpPr>
        <p:spPr bwMode="auto">
          <a:xfrm>
            <a:off x="10754351" y="487036"/>
            <a:ext cx="306123" cy="0"/>
          </a:xfrm>
          <a:prstGeom prst="line">
            <a:avLst/>
          </a:prstGeom>
          <a:noFill/>
          <a:ln w="12700">
            <a:solidFill>
              <a:srgbClr val="0F99BC"/>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grpSp>
        <p:nvGrpSpPr>
          <p:cNvPr id="2" name="グループ化 40"/>
          <p:cNvGrpSpPr/>
          <p:nvPr userDrawn="1"/>
        </p:nvGrpSpPr>
        <p:grpSpPr>
          <a:xfrm>
            <a:off x="10274821" y="-261935"/>
            <a:ext cx="1719"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5"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grpSp>
      <p:sp>
        <p:nvSpPr>
          <p:cNvPr id="49" name="Line 110"/>
          <p:cNvSpPr>
            <a:spLocks noChangeShapeType="1"/>
          </p:cNvSpPr>
          <p:nvPr userDrawn="1"/>
        </p:nvSpPr>
        <p:spPr bwMode="auto">
          <a:xfrm>
            <a:off x="10754351"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50" name="Line 95"/>
          <p:cNvSpPr>
            <a:spLocks noChangeShapeType="1"/>
          </p:cNvSpPr>
          <p:nvPr userDrawn="1"/>
        </p:nvSpPr>
        <p:spPr bwMode="auto">
          <a:xfrm>
            <a:off x="-323076"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pic>
        <p:nvPicPr>
          <p:cNvPr id="4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642185" y="6525344"/>
            <a:ext cx="1092120" cy="2340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7" name="Picture 3"/>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39277" y="6582906"/>
            <a:ext cx="3552200" cy="185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63274329"/>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86AF19A-8BB0-4081-BB9E-231313DD2D64}" type="datetime1">
              <a:rPr lang="ja-JP" altLang="en-US" smtClean="0">
                <a:solidFill>
                  <a:prstClr val="black">
                    <a:tint val="75000"/>
                  </a:prstClr>
                </a:solidFill>
              </a:rPr>
              <a:pPr/>
              <a:t>2018/3/23</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055D2E31-C7C7-4FF0-B264-42D0FCAA54B9}"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2753183831"/>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F328998-8C42-4824-B098-1DEC5EA05682}" type="datetime1">
              <a:rPr lang="ja-JP" altLang="en-US" smtClean="0">
                <a:solidFill>
                  <a:prstClr val="black">
                    <a:tint val="75000"/>
                  </a:prstClr>
                </a:solidFill>
              </a:rPr>
              <a:pPr/>
              <a:t>2018/3/23</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lvl1pPr>
              <a:defRPr sz="1600">
                <a:solidFill>
                  <a:schemeClr val="tx1"/>
                </a:solidFill>
              </a:defRPr>
            </a:lvl1pPr>
          </a:lstStyle>
          <a:p>
            <a:fld id="{055D2E31-C7C7-4FF0-B264-42D0FCAA54B9}"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3785996795"/>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85" y="27306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119C25B-089A-4481-819A-A3878B7E1BD4}" type="datetime1">
              <a:rPr lang="ja-JP" altLang="en-US" smtClean="0">
                <a:solidFill>
                  <a:prstClr val="black">
                    <a:tint val="75000"/>
                  </a:prstClr>
                </a:solidFill>
              </a:rPr>
              <a:pPr/>
              <a:t>2018/3/23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055D2E31-C7C7-4FF0-B264-42D0FCAA54B9}"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611149192"/>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56"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56"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5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B761EF9-BF52-428D-B02A-C344A5760C7E}" type="datetime1">
              <a:rPr lang="ja-JP" altLang="en-US" smtClean="0">
                <a:solidFill>
                  <a:prstClr val="black">
                    <a:tint val="75000"/>
                  </a:prstClr>
                </a:solidFill>
              </a:rPr>
              <a:pPr/>
              <a:t>2018/3/23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055D2E31-C7C7-4FF0-B264-42D0FCAA54B9}"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261660763"/>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AD92ED5-6692-4878-89D1-848411C51BD7}" type="datetime1">
              <a:rPr lang="ja-JP" altLang="en-US" smtClean="0">
                <a:solidFill>
                  <a:prstClr val="black">
                    <a:tint val="75000"/>
                  </a:prstClr>
                </a:solidFill>
              </a:rPr>
              <a:pPr/>
              <a:t>2018/3/23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55D2E31-C7C7-4FF0-B264-42D0FCAA54B9}"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481790443"/>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8"/>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11" y="274648"/>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7830F34-936A-44C0-98DE-94B790D53351}" type="datetime1">
              <a:rPr lang="ja-JP" altLang="en-US" smtClean="0">
                <a:solidFill>
                  <a:prstClr val="black">
                    <a:tint val="75000"/>
                  </a:prstClr>
                </a:solidFill>
              </a:rPr>
              <a:pPr/>
              <a:t>2018/3/23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055D2E31-C7C7-4FF0-B264-42D0FCAA54B9}"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862605015"/>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B16F615-05D1-4801-AD8A-1400F34C174A}" type="datetimeFigureOut">
              <a:rPr lang="ja-JP" altLang="en-US" smtClean="0">
                <a:solidFill>
                  <a:prstClr val="black">
                    <a:tint val="75000"/>
                  </a:prstClr>
                </a:solidFill>
              </a:rPr>
              <a:pPr/>
              <a:t>2018/3/23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E6C1D8CC-DFBB-453E-94D9-C608CE1A62E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48181373"/>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B16F615-05D1-4801-AD8A-1400F34C174A}" type="datetimeFigureOut">
              <a:rPr lang="ja-JP" altLang="en-US" smtClean="0">
                <a:solidFill>
                  <a:prstClr val="black">
                    <a:tint val="75000"/>
                  </a:prstClr>
                </a:solidFill>
              </a:rPr>
              <a:pPr/>
              <a:t>2018/3/23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E6C1D8CC-DFBB-453E-94D9-C608CE1A62E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61154495"/>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B16F615-05D1-4801-AD8A-1400F34C174A}" type="datetimeFigureOut">
              <a:rPr lang="ja-JP" altLang="en-US" smtClean="0">
                <a:solidFill>
                  <a:prstClr val="black">
                    <a:tint val="75000"/>
                  </a:prstClr>
                </a:solidFill>
              </a:rPr>
              <a:pPr/>
              <a:t>2018/3/23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E6C1D8CC-DFBB-453E-94D9-C608CE1A62E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77344883"/>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B16F615-05D1-4801-AD8A-1400F34C174A}" type="datetimeFigureOut">
              <a:rPr lang="ja-JP" altLang="en-US" smtClean="0">
                <a:solidFill>
                  <a:prstClr val="black">
                    <a:tint val="75000"/>
                  </a:prstClr>
                </a:solidFill>
              </a:rPr>
              <a:pPr/>
              <a:t>2018/3/23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E6C1D8CC-DFBB-453E-94D9-C608CE1A62E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458452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928573938"/>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B16F615-05D1-4801-AD8A-1400F34C174A}" type="datetimeFigureOut">
              <a:rPr lang="ja-JP" altLang="en-US" smtClean="0">
                <a:solidFill>
                  <a:prstClr val="black">
                    <a:tint val="75000"/>
                  </a:prstClr>
                </a:solidFill>
              </a:rPr>
              <a:pPr/>
              <a:t>2018/3/23</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E6C1D8CC-DFBB-453E-94D9-C608CE1A62E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8694880"/>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B16F615-05D1-4801-AD8A-1400F34C174A}" type="datetimeFigureOut">
              <a:rPr lang="ja-JP" altLang="en-US" smtClean="0">
                <a:solidFill>
                  <a:prstClr val="black">
                    <a:tint val="75000"/>
                  </a:prstClr>
                </a:solidFill>
              </a:rPr>
              <a:pPr/>
              <a:t>2018/3/23</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E6C1D8CC-DFBB-453E-94D9-C608CE1A62E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84365022"/>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B16F615-05D1-4801-AD8A-1400F34C174A}" type="datetimeFigureOut">
              <a:rPr lang="ja-JP" altLang="en-US" smtClean="0">
                <a:solidFill>
                  <a:prstClr val="black">
                    <a:tint val="75000"/>
                  </a:prstClr>
                </a:solidFill>
              </a:rPr>
              <a:pPr/>
              <a:t>2018/3/23</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E6C1D8CC-DFBB-453E-94D9-C608CE1A62E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81374471"/>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B16F615-05D1-4801-AD8A-1400F34C174A}" type="datetimeFigureOut">
              <a:rPr lang="ja-JP" altLang="en-US" smtClean="0">
                <a:solidFill>
                  <a:prstClr val="black">
                    <a:tint val="75000"/>
                  </a:prstClr>
                </a:solidFill>
              </a:rPr>
              <a:pPr/>
              <a:t>2018/3/23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E6C1D8CC-DFBB-453E-94D9-C608CE1A62E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40169286"/>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B16F615-05D1-4801-AD8A-1400F34C174A}" type="datetimeFigureOut">
              <a:rPr lang="ja-JP" altLang="en-US" smtClean="0">
                <a:solidFill>
                  <a:prstClr val="black">
                    <a:tint val="75000"/>
                  </a:prstClr>
                </a:solidFill>
              </a:rPr>
              <a:pPr/>
              <a:t>2018/3/23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E6C1D8CC-DFBB-453E-94D9-C608CE1A62E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05382551"/>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B16F615-05D1-4801-AD8A-1400F34C174A}" type="datetimeFigureOut">
              <a:rPr lang="ja-JP" altLang="en-US" smtClean="0">
                <a:solidFill>
                  <a:prstClr val="black">
                    <a:tint val="75000"/>
                  </a:prstClr>
                </a:solidFill>
              </a:rPr>
              <a:pPr/>
              <a:t>2018/3/23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E6C1D8CC-DFBB-453E-94D9-C608CE1A62E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57138690"/>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B16F615-05D1-4801-AD8A-1400F34C174A}" type="datetimeFigureOut">
              <a:rPr lang="ja-JP" altLang="en-US" smtClean="0">
                <a:solidFill>
                  <a:prstClr val="black">
                    <a:tint val="75000"/>
                  </a:prstClr>
                </a:solidFill>
              </a:rPr>
              <a:pPr/>
              <a:t>2018/3/23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E6C1D8CC-DFBB-453E-94D9-C608CE1A62E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02216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6_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6592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a:xfrm>
            <a:off x="537068" y="6358206"/>
            <a:ext cx="2504016" cy="365125"/>
          </a:xfrm>
          <a:prstGeom prst="rect">
            <a:avLst/>
          </a:prstGeom>
        </p:spPr>
        <p:txBody>
          <a:bodyPr lIns="90311" tIns="45155" rIns="90311" bIns="45155"/>
          <a:lstStyle/>
          <a:p>
            <a:endParaRPr lang="ja-JP" altLang="en-US">
              <a:solidFill>
                <a:srgbClr val="000000"/>
              </a:solidFill>
            </a:endParaRPr>
          </a:p>
        </p:txBody>
      </p:sp>
      <p:sp>
        <p:nvSpPr>
          <p:cNvPr id="6" name="スライド番号プレースホルダー 5"/>
          <p:cNvSpPr>
            <a:spLocks noGrp="1"/>
          </p:cNvSpPr>
          <p:nvPr>
            <p:ph type="sldNum" sz="quarter" idx="12"/>
          </p:nvPr>
        </p:nvSpPr>
        <p:spPr>
          <a:xfrm>
            <a:off x="7691772" y="6358206"/>
            <a:ext cx="2504016" cy="365125"/>
          </a:xfrm>
          <a:prstGeom prst="rect">
            <a:avLst/>
          </a:prstGeom>
        </p:spPr>
        <p:txBody>
          <a:bodyPr lIns="90311" tIns="45155" rIns="90311" bIns="45155"/>
          <a:lstStyle/>
          <a:p>
            <a:fld id="{D54953A3-ECF6-4790-A54C-D8B5F25EE4E1}" type="slidenum">
              <a:rPr lang="ja-JP" altLang="en-US" smtClean="0">
                <a:solidFill>
                  <a:srgbClr val="000000"/>
                </a:solidFill>
              </a:rPr>
              <a:pPr/>
              <a:t>‹#›</a:t>
            </a:fld>
            <a:endParaRPr lang="ja-JP" altLang="en-US">
              <a:solidFill>
                <a:srgbClr val="000000"/>
              </a:solidFill>
            </a:endParaRPr>
          </a:p>
        </p:txBody>
      </p:sp>
      <p:sp>
        <p:nvSpPr>
          <p:cNvPr id="7" name="Page_num"/>
          <p:cNvSpPr txBox="1"/>
          <p:nvPr userDrawn="1"/>
        </p:nvSpPr>
        <p:spPr>
          <a:xfrm>
            <a:off x="5099378" y="6596132"/>
            <a:ext cx="507407" cy="258826"/>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311" tIns="45155" rIns="90311" bIns="45155" numCol="1" anchor="ctr" anchorCtr="0" compatLnSpc="1">
            <a:prstTxWarp prst="textNoShape">
              <a:avLst/>
            </a:prstTxWarp>
          </a:bodyPr>
          <a:lstStyle>
            <a:defPPr>
              <a:defRPr lang="ja-JP"/>
            </a:defPPr>
            <a:lvl1pPr lvl="0" algn="ctr" fontAlgn="base">
              <a:spcBef>
                <a:spcPct val="0"/>
              </a:spcBef>
              <a:spcAft>
                <a:spcPct val="0"/>
              </a:spcAft>
              <a:buFontTx/>
              <a:buNone/>
              <a:defRPr sz="1200" baseline="0"/>
            </a:lvl1pPr>
            <a:lvl2pPr algn="ctr" fontAlgn="b">
              <a:spcBef>
                <a:spcPct val="0"/>
              </a:spcBef>
              <a:spcAft>
                <a:spcPct val="0"/>
              </a:spcAft>
              <a:buFont typeface="Wingdings" pitchFamily="2" charset="2"/>
              <a:defRPr sz="1400">
                <a:latin typeface="ＭＳ Ｐゴシック" charset="-128"/>
                <a:ea typeface="ＭＳ Ｐゴシック" charset="-128"/>
              </a:defRPr>
            </a:lvl2pPr>
            <a:lvl3pPr algn="ctr" fontAlgn="b">
              <a:spcBef>
                <a:spcPct val="0"/>
              </a:spcBef>
              <a:spcAft>
                <a:spcPct val="0"/>
              </a:spcAft>
              <a:buFont typeface="Wingdings" pitchFamily="2" charset="2"/>
              <a:defRPr sz="1400">
                <a:latin typeface="ＭＳ Ｐゴシック" charset="-128"/>
                <a:ea typeface="ＭＳ Ｐゴシック" charset="-128"/>
              </a:defRPr>
            </a:lvl3pPr>
            <a:lvl4pPr algn="ctr" fontAlgn="b">
              <a:spcBef>
                <a:spcPct val="0"/>
              </a:spcBef>
              <a:spcAft>
                <a:spcPct val="0"/>
              </a:spcAft>
              <a:buFont typeface="Wingdings" pitchFamily="2" charset="2"/>
              <a:defRPr sz="1400">
                <a:latin typeface="ＭＳ Ｐゴシック" charset="-128"/>
                <a:ea typeface="ＭＳ Ｐゴシック" charset="-128"/>
              </a:defRPr>
            </a:lvl4pPr>
            <a:lvl5pPr algn="ctr" fontAlgn="b">
              <a:spcBef>
                <a:spcPct val="0"/>
              </a:spcBef>
              <a:spcAft>
                <a:spcPct val="0"/>
              </a:spcAft>
              <a:buFont typeface="Wingdings" pitchFamily="2" charset="2"/>
              <a:defRPr sz="1400">
                <a:latin typeface="ＭＳ Ｐゴシック" charset="-128"/>
                <a:ea typeface="ＭＳ Ｐゴシック" charset="-128"/>
              </a:defRPr>
            </a:lvl5pPr>
            <a:lvl6pPr>
              <a:defRPr sz="1400">
                <a:latin typeface="ＭＳ Ｐゴシック" charset="-128"/>
                <a:ea typeface="ＭＳ Ｐゴシック" charset="-128"/>
              </a:defRPr>
            </a:lvl6pPr>
            <a:lvl7pPr>
              <a:defRPr sz="1400">
                <a:latin typeface="ＭＳ Ｐゴシック" charset="-128"/>
                <a:ea typeface="ＭＳ Ｐゴシック" charset="-128"/>
              </a:defRPr>
            </a:lvl7pPr>
            <a:lvl8pPr>
              <a:defRPr sz="1400">
                <a:latin typeface="ＭＳ Ｐゴシック" charset="-128"/>
                <a:ea typeface="ＭＳ Ｐゴシック" charset="-128"/>
              </a:defRPr>
            </a:lvl8pPr>
            <a:lvl9pPr>
              <a:defRPr sz="1400">
                <a:latin typeface="ＭＳ Ｐゴシック" charset="-128"/>
                <a:ea typeface="ＭＳ Ｐゴシック" charset="-128"/>
              </a:defRPr>
            </a:lvl9pPr>
          </a:lstStyle>
          <a:p>
            <a:fld id="{AB47E478-DBB3-43BC-A738-41880CA68C90}" type="slidenum">
              <a:rPr lang="ja-JP" altLang="en-US" smtClean="0">
                <a:solidFill>
                  <a:srgbClr val="000000"/>
                </a:solidFill>
                <a:sym typeface="Arial"/>
              </a:rPr>
              <a:pPr/>
              <a:t>‹#›</a:t>
            </a:fld>
            <a:endParaRPr lang="ja-JP" altLang="en-US" dirty="0">
              <a:solidFill>
                <a:srgbClr val="000000"/>
              </a:solidFill>
              <a:sym typeface="Arial"/>
            </a:endParaRPr>
          </a:p>
        </p:txBody>
      </p:sp>
    </p:spTree>
    <p:extLst>
      <p:ext uri="{BB962C8B-B14F-4D97-AF65-F5344CB8AC3E}">
        <p14:creationId xmlns:p14="http://schemas.microsoft.com/office/powerpoint/2010/main" val="7487050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2096508"/>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1028550" y="2161161"/>
            <a:ext cx="8768702" cy="0"/>
          </a:xfrm>
          <a:prstGeom prst="line">
            <a:avLst/>
          </a:prstGeom>
          <a:noFill/>
          <a:ln w="25400">
            <a:solidFill>
              <a:srgbClr val="E60000"/>
            </a:solidFill>
            <a:round/>
            <a:headEnd/>
            <a:tailEnd/>
          </a:ln>
          <a:effectLst/>
        </p:spPr>
        <p:txBody>
          <a:bodyPr wrap="square" lIns="90311" tIns="45155" rIns="90311" bIns="45155">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4" name="Line 60"/>
          <p:cNvSpPr>
            <a:spLocks noChangeShapeType="1"/>
          </p:cNvSpPr>
          <p:nvPr userDrawn="1"/>
        </p:nvSpPr>
        <p:spPr bwMode="auto">
          <a:xfrm flipV="1">
            <a:off x="1029438" y="3483105"/>
            <a:ext cx="8767842" cy="0"/>
          </a:xfrm>
          <a:prstGeom prst="line">
            <a:avLst/>
          </a:prstGeom>
          <a:noFill/>
          <a:ln w="12700">
            <a:solidFill>
              <a:srgbClr val="5A5A5A"/>
            </a:solidFill>
            <a:round/>
            <a:headEnd/>
            <a:tailEnd/>
          </a:ln>
          <a:effectLst/>
        </p:spPr>
        <p:txBody>
          <a:bodyPr wrap="square" lIns="90311" tIns="45155" rIns="90311" bIns="45155">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6" name="Line 211"/>
          <p:cNvSpPr>
            <a:spLocks noChangeShapeType="1"/>
          </p:cNvSpPr>
          <p:nvPr userDrawn="1"/>
        </p:nvSpPr>
        <p:spPr bwMode="auto">
          <a:xfrm>
            <a:off x="447146"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7" name="Line 212"/>
          <p:cNvSpPr>
            <a:spLocks noChangeShapeType="1"/>
          </p:cNvSpPr>
          <p:nvPr userDrawn="1"/>
        </p:nvSpPr>
        <p:spPr bwMode="auto">
          <a:xfrm>
            <a:off x="278950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8" name="Line 213"/>
          <p:cNvSpPr>
            <a:spLocks noChangeShapeType="1"/>
          </p:cNvSpPr>
          <p:nvPr userDrawn="1"/>
        </p:nvSpPr>
        <p:spPr bwMode="auto">
          <a:xfrm>
            <a:off x="2944283"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9" name="Line 214"/>
          <p:cNvSpPr>
            <a:spLocks noChangeShapeType="1"/>
          </p:cNvSpPr>
          <p:nvPr userDrawn="1"/>
        </p:nvSpPr>
        <p:spPr bwMode="auto">
          <a:xfrm>
            <a:off x="528664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10" name="Line 215"/>
          <p:cNvSpPr>
            <a:spLocks noChangeShapeType="1"/>
          </p:cNvSpPr>
          <p:nvPr userDrawn="1"/>
        </p:nvSpPr>
        <p:spPr bwMode="auto">
          <a:xfrm>
            <a:off x="544142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11" name="Line 216"/>
          <p:cNvSpPr>
            <a:spLocks noChangeShapeType="1"/>
          </p:cNvSpPr>
          <p:nvPr userDrawn="1"/>
        </p:nvSpPr>
        <p:spPr bwMode="auto">
          <a:xfrm>
            <a:off x="7780338"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12" name="Line 217"/>
          <p:cNvSpPr>
            <a:spLocks noChangeShapeType="1"/>
          </p:cNvSpPr>
          <p:nvPr userDrawn="1"/>
        </p:nvSpPr>
        <p:spPr bwMode="auto">
          <a:xfrm>
            <a:off x="7938559"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13" name="Line 218"/>
          <p:cNvSpPr>
            <a:spLocks noChangeShapeType="1"/>
          </p:cNvSpPr>
          <p:nvPr userDrawn="1"/>
        </p:nvSpPr>
        <p:spPr bwMode="auto">
          <a:xfrm>
            <a:off x="10275757"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14" name="Line 219"/>
          <p:cNvSpPr>
            <a:spLocks noChangeShapeType="1"/>
          </p:cNvSpPr>
          <p:nvPr userDrawn="1"/>
        </p:nvSpPr>
        <p:spPr bwMode="auto">
          <a:xfrm>
            <a:off x="-323076"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15" name="Line 220"/>
          <p:cNvSpPr>
            <a:spLocks noChangeShapeType="1"/>
          </p:cNvSpPr>
          <p:nvPr userDrawn="1"/>
        </p:nvSpPr>
        <p:spPr bwMode="auto">
          <a:xfrm>
            <a:off x="-323076"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16" name="Line 221"/>
          <p:cNvSpPr>
            <a:spLocks noChangeShapeType="1"/>
          </p:cNvSpPr>
          <p:nvPr userDrawn="1"/>
        </p:nvSpPr>
        <p:spPr bwMode="auto">
          <a:xfrm>
            <a:off x="-323076"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17" name="Line 222"/>
          <p:cNvSpPr>
            <a:spLocks noChangeShapeType="1"/>
          </p:cNvSpPr>
          <p:nvPr userDrawn="1"/>
        </p:nvSpPr>
        <p:spPr bwMode="auto">
          <a:xfrm>
            <a:off x="-323076" y="37877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18" name="Line 223"/>
          <p:cNvSpPr>
            <a:spLocks noChangeShapeType="1"/>
          </p:cNvSpPr>
          <p:nvPr userDrawn="1"/>
        </p:nvSpPr>
        <p:spPr bwMode="auto">
          <a:xfrm>
            <a:off x="-323076" y="4132263"/>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19" name="Line 224"/>
          <p:cNvSpPr>
            <a:spLocks noChangeShapeType="1"/>
          </p:cNvSpPr>
          <p:nvPr userDrawn="1"/>
        </p:nvSpPr>
        <p:spPr bwMode="auto">
          <a:xfrm>
            <a:off x="-323076"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0" name="Line 225"/>
          <p:cNvSpPr>
            <a:spLocks noChangeShapeType="1"/>
          </p:cNvSpPr>
          <p:nvPr userDrawn="1"/>
        </p:nvSpPr>
        <p:spPr bwMode="auto">
          <a:xfrm>
            <a:off x="-323076"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1" name="Line 233"/>
          <p:cNvSpPr>
            <a:spLocks noChangeShapeType="1"/>
          </p:cNvSpPr>
          <p:nvPr userDrawn="1"/>
        </p:nvSpPr>
        <p:spPr bwMode="auto">
          <a:xfrm>
            <a:off x="447146"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2" name="Line 234"/>
          <p:cNvSpPr>
            <a:spLocks noChangeShapeType="1"/>
          </p:cNvSpPr>
          <p:nvPr userDrawn="1"/>
        </p:nvSpPr>
        <p:spPr bwMode="auto">
          <a:xfrm>
            <a:off x="278950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3" name="Line 235"/>
          <p:cNvSpPr>
            <a:spLocks noChangeShapeType="1"/>
          </p:cNvSpPr>
          <p:nvPr userDrawn="1"/>
        </p:nvSpPr>
        <p:spPr bwMode="auto">
          <a:xfrm>
            <a:off x="2944283"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4" name="Line 236"/>
          <p:cNvSpPr>
            <a:spLocks noChangeShapeType="1"/>
          </p:cNvSpPr>
          <p:nvPr userDrawn="1"/>
        </p:nvSpPr>
        <p:spPr bwMode="auto">
          <a:xfrm>
            <a:off x="5286640"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5" name="Line 237"/>
          <p:cNvSpPr>
            <a:spLocks noChangeShapeType="1"/>
          </p:cNvSpPr>
          <p:nvPr userDrawn="1"/>
        </p:nvSpPr>
        <p:spPr bwMode="auto">
          <a:xfrm>
            <a:off x="544142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6" name="Line 238"/>
          <p:cNvSpPr>
            <a:spLocks noChangeShapeType="1"/>
          </p:cNvSpPr>
          <p:nvPr userDrawn="1"/>
        </p:nvSpPr>
        <p:spPr bwMode="auto">
          <a:xfrm>
            <a:off x="7780338"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7" name="Line 239"/>
          <p:cNvSpPr>
            <a:spLocks noChangeShapeType="1"/>
          </p:cNvSpPr>
          <p:nvPr userDrawn="1"/>
        </p:nvSpPr>
        <p:spPr bwMode="auto">
          <a:xfrm>
            <a:off x="7938559"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9" name="Line 243"/>
          <p:cNvSpPr>
            <a:spLocks noChangeShapeType="1"/>
          </p:cNvSpPr>
          <p:nvPr userDrawn="1"/>
        </p:nvSpPr>
        <p:spPr bwMode="auto">
          <a:xfrm>
            <a:off x="10754351"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30" name="Line 244"/>
          <p:cNvSpPr>
            <a:spLocks noChangeShapeType="1"/>
          </p:cNvSpPr>
          <p:nvPr userDrawn="1"/>
        </p:nvSpPr>
        <p:spPr bwMode="auto">
          <a:xfrm>
            <a:off x="10754351"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31" name="Line 245"/>
          <p:cNvSpPr>
            <a:spLocks noChangeShapeType="1"/>
          </p:cNvSpPr>
          <p:nvPr userDrawn="1"/>
        </p:nvSpPr>
        <p:spPr bwMode="auto">
          <a:xfrm>
            <a:off x="10754351"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32" name="Line 246"/>
          <p:cNvSpPr>
            <a:spLocks noChangeShapeType="1"/>
          </p:cNvSpPr>
          <p:nvPr userDrawn="1"/>
        </p:nvSpPr>
        <p:spPr bwMode="auto">
          <a:xfrm>
            <a:off x="10754351" y="37877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33" name="Line 247"/>
          <p:cNvSpPr>
            <a:spLocks noChangeShapeType="1"/>
          </p:cNvSpPr>
          <p:nvPr userDrawn="1"/>
        </p:nvSpPr>
        <p:spPr bwMode="auto">
          <a:xfrm>
            <a:off x="10754351" y="4132263"/>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34" name="Line 248"/>
          <p:cNvSpPr>
            <a:spLocks noChangeShapeType="1"/>
          </p:cNvSpPr>
          <p:nvPr userDrawn="1"/>
        </p:nvSpPr>
        <p:spPr bwMode="auto">
          <a:xfrm>
            <a:off x="10754351"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35" name="Line 249"/>
          <p:cNvSpPr>
            <a:spLocks noChangeShapeType="1"/>
          </p:cNvSpPr>
          <p:nvPr userDrawn="1"/>
        </p:nvSpPr>
        <p:spPr bwMode="auto">
          <a:xfrm>
            <a:off x="10754351"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41667" name="Rectangle 3"/>
          <p:cNvSpPr>
            <a:spLocks noGrp="1" noChangeArrowheads="1"/>
          </p:cNvSpPr>
          <p:nvPr>
            <p:ph type="ctrTitle" hasCustomPrompt="1"/>
          </p:nvPr>
        </p:nvSpPr>
        <p:spPr>
          <a:xfrm>
            <a:off x="1681586" y="2661711"/>
            <a:ext cx="7333192" cy="384721"/>
          </a:xfrm>
        </p:spPr>
        <p:txBody>
          <a:bodyPr anchor="ctr"/>
          <a:lstStyle>
            <a:lvl1pPr hangingPunct="0">
              <a:defRPr sz="2500"/>
            </a:lvl1pPr>
          </a:lstStyle>
          <a:p>
            <a:r>
              <a:rPr kumimoji="1" lang="ja-JP" altLang="en-US" dirty="0" smtClean="0"/>
              <a:t>タイトル</a:t>
            </a:r>
            <a:r>
              <a:rPr kumimoji="1" lang="en-US" altLang="ja-JP" dirty="0" smtClean="0"/>
              <a:t>MSP</a:t>
            </a:r>
            <a:r>
              <a:rPr kumimoji="1" lang="ja-JP" altLang="en-US" dirty="0" smtClean="0"/>
              <a:t>ゴシック</a:t>
            </a:r>
            <a:r>
              <a:rPr kumimoji="1" lang="en-US" altLang="ja-JP" dirty="0" smtClean="0"/>
              <a:t>28pt</a:t>
            </a:r>
            <a:r>
              <a:rPr lang="ja-JP" altLang="en-US" dirty="0" smtClean="0"/>
              <a:t>□□□□</a:t>
            </a:r>
            <a:endParaRPr lang="ja-JP" altLang="en-US" dirty="0"/>
          </a:p>
        </p:txBody>
      </p:sp>
      <p:sp>
        <p:nvSpPr>
          <p:cNvPr id="43" name="テキスト プレースホルダ 41"/>
          <p:cNvSpPr>
            <a:spLocks noGrp="1"/>
          </p:cNvSpPr>
          <p:nvPr>
            <p:ph type="body" sz="quarter" idx="10" hasCustomPrompt="1"/>
          </p:nvPr>
        </p:nvSpPr>
        <p:spPr>
          <a:xfrm>
            <a:off x="3806097" y="2235221"/>
            <a:ext cx="2643352" cy="285312"/>
          </a:xfrm>
          <a:noFill/>
          <a:ln w="9525" algn="ctr">
            <a:noFill/>
            <a:miter lim="800000"/>
            <a:headEnd/>
            <a:tailEnd/>
          </a:ln>
        </p:spPr>
        <p:txBody>
          <a:bodyPr wrap="none" lIns="0" tIns="35536" rIns="0" bIns="48897" anchor="b">
            <a:spAutoFit/>
          </a:bodyPr>
          <a:lstStyle>
            <a:lvl1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300" kern="1200" dirty="0">
                <a:solidFill>
                  <a:schemeClr val="tx1"/>
                </a:solidFill>
                <a:latin typeface="Arial" charset="0"/>
                <a:ea typeface="ＭＳ Ｐゴシック" charset="-128"/>
                <a:cs typeface="+mn-cs"/>
              </a:defRPr>
            </a:lvl5pPr>
          </a:lstStyle>
          <a:p>
            <a:pPr lvl="0"/>
            <a:r>
              <a:rPr kumimoji="1" lang="ja-JP" altLang="en-US" dirty="0" smtClean="0"/>
              <a:t>予備タイトル（使用しない場合は削除）</a:t>
            </a:r>
          </a:p>
        </p:txBody>
      </p:sp>
      <p:sp>
        <p:nvSpPr>
          <p:cNvPr id="46" name="テキスト プレースホルダ 44"/>
          <p:cNvSpPr>
            <a:spLocks noGrp="1"/>
          </p:cNvSpPr>
          <p:nvPr>
            <p:ph type="body" sz="quarter" idx="11" hasCustomPrompt="1"/>
          </p:nvPr>
        </p:nvSpPr>
        <p:spPr>
          <a:xfrm>
            <a:off x="4490625" y="3638528"/>
            <a:ext cx="1500411" cy="285312"/>
          </a:xfrm>
          <a:noFill/>
          <a:ln w="9525">
            <a:noFill/>
            <a:miter lim="800000"/>
            <a:headEnd/>
            <a:tailEnd/>
          </a:ln>
        </p:spPr>
        <p:txBody>
          <a:bodyPr wrap="none" lIns="0" tIns="35536" rIns="0" bIns="48897" anchor="t" anchorCtr="0">
            <a:spAutoFit/>
          </a:bodyPr>
          <a:lstStyle>
            <a:lvl1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300" kern="1200" dirty="0">
                <a:solidFill>
                  <a:schemeClr val="tx1"/>
                </a:solidFill>
                <a:latin typeface="Arial" charset="0"/>
                <a:ea typeface="ＭＳ Ｐゴシック" charset="-128"/>
                <a:cs typeface="+mn-cs"/>
              </a:defRPr>
            </a:lvl5pPr>
          </a:lstStyle>
          <a:p>
            <a:pPr lvl="0"/>
            <a:r>
              <a:rPr kumimoji="1" lang="ja-JP" altLang="en-US" dirty="0" smtClean="0"/>
              <a:t>○○○○年○月○日</a:t>
            </a:r>
          </a:p>
        </p:txBody>
      </p:sp>
      <p:sp>
        <p:nvSpPr>
          <p:cNvPr id="41" name="Line 110"/>
          <p:cNvSpPr>
            <a:spLocks noChangeShapeType="1"/>
          </p:cNvSpPr>
          <p:nvPr userDrawn="1"/>
        </p:nvSpPr>
        <p:spPr bwMode="auto">
          <a:xfrm>
            <a:off x="10754351" y="487036"/>
            <a:ext cx="306123" cy="0"/>
          </a:xfrm>
          <a:prstGeom prst="line">
            <a:avLst/>
          </a:prstGeom>
          <a:noFill/>
          <a:ln w="12700">
            <a:solidFill>
              <a:srgbClr val="0F99BC"/>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grpSp>
        <p:nvGrpSpPr>
          <p:cNvPr id="2" name="グループ化 43"/>
          <p:cNvGrpSpPr/>
          <p:nvPr userDrawn="1"/>
        </p:nvGrpSpPr>
        <p:grpSpPr>
          <a:xfrm>
            <a:off x="10274821" y="-261935"/>
            <a:ext cx="1719" cy="247650"/>
            <a:chOff x="9483725" y="-510339"/>
            <a:chExt cx="1587" cy="496050"/>
          </a:xfrm>
        </p:grpSpPr>
        <p:sp>
          <p:nvSpPr>
            <p:cNvPr id="45"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47"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grpSp>
      <p:sp>
        <p:nvSpPr>
          <p:cNvPr id="52" name="Line 110"/>
          <p:cNvSpPr>
            <a:spLocks noChangeShapeType="1"/>
          </p:cNvSpPr>
          <p:nvPr userDrawn="1"/>
        </p:nvSpPr>
        <p:spPr bwMode="auto">
          <a:xfrm>
            <a:off x="10754351"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53" name="Line 95"/>
          <p:cNvSpPr>
            <a:spLocks noChangeShapeType="1"/>
          </p:cNvSpPr>
          <p:nvPr userDrawn="1"/>
        </p:nvSpPr>
        <p:spPr bwMode="auto">
          <a:xfrm>
            <a:off x="-323076"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pic>
        <p:nvPicPr>
          <p:cNvPr id="49" name="Picture 2" descr="\\Azabu\Co-Work\_広報関連公開情報\データ受渡\151127_ロゴ関連\ロゴデータ\png\1.4.3 社名ロゴタイプのクリアスペース-1.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586527" y="4842172"/>
            <a:ext cx="3400228" cy="2385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45577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セクション見出し">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1699919" y="2553033"/>
            <a:ext cx="7333192" cy="0"/>
          </a:xfrm>
          <a:prstGeom prst="line">
            <a:avLst/>
          </a:prstGeom>
          <a:noFill/>
          <a:ln w="25400">
            <a:solidFill>
              <a:srgbClr val="E60000"/>
            </a:solidFill>
            <a:round/>
            <a:headEnd/>
            <a:tailEnd/>
          </a:ln>
          <a:effectLst/>
        </p:spPr>
        <p:txBody>
          <a:bodyPr lIns="90311" tIns="45155" rIns="90311" bIns="45155">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4" name="Line 60"/>
          <p:cNvSpPr>
            <a:spLocks noChangeShapeType="1"/>
          </p:cNvSpPr>
          <p:nvPr userDrawn="1"/>
        </p:nvSpPr>
        <p:spPr bwMode="auto">
          <a:xfrm flipV="1">
            <a:off x="1706970" y="3151521"/>
            <a:ext cx="7331472" cy="0"/>
          </a:xfrm>
          <a:prstGeom prst="line">
            <a:avLst/>
          </a:prstGeom>
          <a:noFill/>
          <a:ln w="12700">
            <a:solidFill>
              <a:srgbClr val="5A5A5A"/>
            </a:solidFill>
            <a:round/>
            <a:headEnd/>
            <a:tailEnd/>
          </a:ln>
          <a:effectLst/>
        </p:spPr>
        <p:txBody>
          <a:bodyPr lIns="90311" tIns="45155" rIns="90311" bIns="45155">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6" name="Line 211"/>
          <p:cNvSpPr>
            <a:spLocks noChangeShapeType="1"/>
          </p:cNvSpPr>
          <p:nvPr userDrawn="1"/>
        </p:nvSpPr>
        <p:spPr bwMode="auto">
          <a:xfrm>
            <a:off x="447146"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7" name="Line 212"/>
          <p:cNvSpPr>
            <a:spLocks noChangeShapeType="1"/>
          </p:cNvSpPr>
          <p:nvPr userDrawn="1"/>
        </p:nvSpPr>
        <p:spPr bwMode="auto">
          <a:xfrm>
            <a:off x="278950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8" name="Line 213"/>
          <p:cNvSpPr>
            <a:spLocks noChangeShapeType="1"/>
          </p:cNvSpPr>
          <p:nvPr userDrawn="1"/>
        </p:nvSpPr>
        <p:spPr bwMode="auto">
          <a:xfrm>
            <a:off x="2944283"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9" name="Line 214"/>
          <p:cNvSpPr>
            <a:spLocks noChangeShapeType="1"/>
          </p:cNvSpPr>
          <p:nvPr userDrawn="1"/>
        </p:nvSpPr>
        <p:spPr bwMode="auto">
          <a:xfrm>
            <a:off x="528664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10" name="Line 215"/>
          <p:cNvSpPr>
            <a:spLocks noChangeShapeType="1"/>
          </p:cNvSpPr>
          <p:nvPr userDrawn="1"/>
        </p:nvSpPr>
        <p:spPr bwMode="auto">
          <a:xfrm>
            <a:off x="544142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11" name="Line 216"/>
          <p:cNvSpPr>
            <a:spLocks noChangeShapeType="1"/>
          </p:cNvSpPr>
          <p:nvPr userDrawn="1"/>
        </p:nvSpPr>
        <p:spPr bwMode="auto">
          <a:xfrm>
            <a:off x="7780338"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12" name="Line 217"/>
          <p:cNvSpPr>
            <a:spLocks noChangeShapeType="1"/>
          </p:cNvSpPr>
          <p:nvPr userDrawn="1"/>
        </p:nvSpPr>
        <p:spPr bwMode="auto">
          <a:xfrm>
            <a:off x="7938559"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13" name="Line 218"/>
          <p:cNvSpPr>
            <a:spLocks noChangeShapeType="1"/>
          </p:cNvSpPr>
          <p:nvPr userDrawn="1"/>
        </p:nvSpPr>
        <p:spPr bwMode="auto">
          <a:xfrm>
            <a:off x="10275757"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14" name="Line 219"/>
          <p:cNvSpPr>
            <a:spLocks noChangeShapeType="1"/>
          </p:cNvSpPr>
          <p:nvPr userDrawn="1"/>
        </p:nvSpPr>
        <p:spPr bwMode="auto">
          <a:xfrm>
            <a:off x="-323076"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15" name="Line 220"/>
          <p:cNvSpPr>
            <a:spLocks noChangeShapeType="1"/>
          </p:cNvSpPr>
          <p:nvPr userDrawn="1"/>
        </p:nvSpPr>
        <p:spPr bwMode="auto">
          <a:xfrm>
            <a:off x="-323076"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16" name="Line 221"/>
          <p:cNvSpPr>
            <a:spLocks noChangeShapeType="1"/>
          </p:cNvSpPr>
          <p:nvPr userDrawn="1"/>
        </p:nvSpPr>
        <p:spPr bwMode="auto">
          <a:xfrm>
            <a:off x="-323076"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17" name="Line 222"/>
          <p:cNvSpPr>
            <a:spLocks noChangeShapeType="1"/>
          </p:cNvSpPr>
          <p:nvPr userDrawn="1"/>
        </p:nvSpPr>
        <p:spPr bwMode="auto">
          <a:xfrm>
            <a:off x="-323076" y="37877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18" name="Line 223"/>
          <p:cNvSpPr>
            <a:spLocks noChangeShapeType="1"/>
          </p:cNvSpPr>
          <p:nvPr userDrawn="1"/>
        </p:nvSpPr>
        <p:spPr bwMode="auto">
          <a:xfrm>
            <a:off x="-323076" y="4132263"/>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19" name="Line 224"/>
          <p:cNvSpPr>
            <a:spLocks noChangeShapeType="1"/>
          </p:cNvSpPr>
          <p:nvPr userDrawn="1"/>
        </p:nvSpPr>
        <p:spPr bwMode="auto">
          <a:xfrm>
            <a:off x="-323076"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0" name="Line 225"/>
          <p:cNvSpPr>
            <a:spLocks noChangeShapeType="1"/>
          </p:cNvSpPr>
          <p:nvPr userDrawn="1"/>
        </p:nvSpPr>
        <p:spPr bwMode="auto">
          <a:xfrm>
            <a:off x="-323076"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1" name="Line 233"/>
          <p:cNvSpPr>
            <a:spLocks noChangeShapeType="1"/>
          </p:cNvSpPr>
          <p:nvPr userDrawn="1"/>
        </p:nvSpPr>
        <p:spPr bwMode="auto">
          <a:xfrm>
            <a:off x="447146"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2" name="Line 234"/>
          <p:cNvSpPr>
            <a:spLocks noChangeShapeType="1"/>
          </p:cNvSpPr>
          <p:nvPr userDrawn="1"/>
        </p:nvSpPr>
        <p:spPr bwMode="auto">
          <a:xfrm>
            <a:off x="278950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3" name="Line 235"/>
          <p:cNvSpPr>
            <a:spLocks noChangeShapeType="1"/>
          </p:cNvSpPr>
          <p:nvPr userDrawn="1"/>
        </p:nvSpPr>
        <p:spPr bwMode="auto">
          <a:xfrm>
            <a:off x="2944283"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4" name="Line 236"/>
          <p:cNvSpPr>
            <a:spLocks noChangeShapeType="1"/>
          </p:cNvSpPr>
          <p:nvPr userDrawn="1"/>
        </p:nvSpPr>
        <p:spPr bwMode="auto">
          <a:xfrm>
            <a:off x="5286640"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5" name="Line 237"/>
          <p:cNvSpPr>
            <a:spLocks noChangeShapeType="1"/>
          </p:cNvSpPr>
          <p:nvPr userDrawn="1"/>
        </p:nvSpPr>
        <p:spPr bwMode="auto">
          <a:xfrm>
            <a:off x="544142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6" name="Line 238"/>
          <p:cNvSpPr>
            <a:spLocks noChangeShapeType="1"/>
          </p:cNvSpPr>
          <p:nvPr userDrawn="1"/>
        </p:nvSpPr>
        <p:spPr bwMode="auto">
          <a:xfrm>
            <a:off x="7780338"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7" name="Line 239"/>
          <p:cNvSpPr>
            <a:spLocks noChangeShapeType="1"/>
          </p:cNvSpPr>
          <p:nvPr userDrawn="1"/>
        </p:nvSpPr>
        <p:spPr bwMode="auto">
          <a:xfrm>
            <a:off x="7938559"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9" name="Line 243"/>
          <p:cNvSpPr>
            <a:spLocks noChangeShapeType="1"/>
          </p:cNvSpPr>
          <p:nvPr userDrawn="1"/>
        </p:nvSpPr>
        <p:spPr bwMode="auto">
          <a:xfrm>
            <a:off x="10754351"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30" name="Line 244"/>
          <p:cNvSpPr>
            <a:spLocks noChangeShapeType="1"/>
          </p:cNvSpPr>
          <p:nvPr userDrawn="1"/>
        </p:nvSpPr>
        <p:spPr bwMode="auto">
          <a:xfrm>
            <a:off x="10754351"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31" name="Line 245"/>
          <p:cNvSpPr>
            <a:spLocks noChangeShapeType="1"/>
          </p:cNvSpPr>
          <p:nvPr userDrawn="1"/>
        </p:nvSpPr>
        <p:spPr bwMode="auto">
          <a:xfrm>
            <a:off x="10754351"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34" name="Line 248"/>
          <p:cNvSpPr>
            <a:spLocks noChangeShapeType="1"/>
          </p:cNvSpPr>
          <p:nvPr userDrawn="1"/>
        </p:nvSpPr>
        <p:spPr bwMode="auto">
          <a:xfrm>
            <a:off x="10754351"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35" name="Line 249"/>
          <p:cNvSpPr>
            <a:spLocks noChangeShapeType="1"/>
          </p:cNvSpPr>
          <p:nvPr userDrawn="1"/>
        </p:nvSpPr>
        <p:spPr bwMode="auto">
          <a:xfrm>
            <a:off x="10754351"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36" name="テキスト ボックス 35"/>
          <p:cNvSpPr txBox="1"/>
          <p:nvPr userDrawn="1"/>
        </p:nvSpPr>
        <p:spPr>
          <a:xfrm>
            <a:off x="9840651" y="6477000"/>
            <a:ext cx="440267" cy="260350"/>
          </a:xfrm>
          <a:prstGeom prst="rect">
            <a:avLst/>
          </a:prstGeom>
          <a:noFill/>
        </p:spPr>
        <p:txBody>
          <a:bodyPr wrap="none" lIns="90311" tIns="45155" rIns="90311" bIns="45155"/>
          <a:lstStyle/>
          <a:p>
            <a:pPr algn="r" fontAlgn="base">
              <a:lnSpc>
                <a:spcPct val="120000"/>
              </a:lnSpc>
              <a:spcBef>
                <a:spcPct val="50000"/>
              </a:spcBef>
              <a:spcAft>
                <a:spcPct val="0"/>
              </a:spcAft>
              <a:buClr>
                <a:srgbClr val="5A5A5A"/>
              </a:buClr>
              <a:buFont typeface="Wingdings" pitchFamily="2" charset="2"/>
              <a:buNone/>
              <a:defRPr/>
            </a:pPr>
            <a:fld id="{5B83CBD0-757A-40FF-BAE8-D8C56A0E7A67}" type="slidenum">
              <a:rPr lang="ja-JP" altLang="en-US" sz="900">
                <a:solidFill>
                  <a:srgbClr val="000000"/>
                </a:solidFill>
                <a:latin typeface="Arial" charset="0"/>
                <a:ea typeface="ＭＳ Ｐゴシック" charset="-128"/>
              </a:rPr>
              <a:pPr algn="r" fontAlgn="base">
                <a:lnSpc>
                  <a:spcPct val="120000"/>
                </a:lnSpc>
                <a:spcBef>
                  <a:spcPct val="50000"/>
                </a:spcBef>
                <a:spcAft>
                  <a:spcPct val="0"/>
                </a:spcAft>
                <a:buClr>
                  <a:srgbClr val="5A5A5A"/>
                </a:buClr>
                <a:buFont typeface="Wingdings" pitchFamily="2" charset="2"/>
                <a:buNone/>
                <a:defRPr/>
              </a:pPr>
              <a:t>‹#›</a:t>
            </a:fld>
            <a:endParaRPr lang="ja-JP" altLang="en-US" sz="900" dirty="0">
              <a:solidFill>
                <a:srgbClr val="000000"/>
              </a:solidFill>
              <a:latin typeface="Arial" charset="0"/>
              <a:ea typeface="ＭＳ Ｐゴシック" charset="-128"/>
            </a:endParaRPr>
          </a:p>
        </p:txBody>
      </p:sp>
      <p:sp>
        <p:nvSpPr>
          <p:cNvPr id="37" name="テキスト ボックス 36"/>
          <p:cNvSpPr txBox="1"/>
          <p:nvPr userDrawn="1"/>
        </p:nvSpPr>
        <p:spPr>
          <a:xfrm>
            <a:off x="10072829" y="6478789"/>
            <a:ext cx="376634" cy="258763"/>
          </a:xfrm>
          <a:prstGeom prst="rect">
            <a:avLst/>
          </a:prstGeom>
          <a:noFill/>
        </p:spPr>
        <p:txBody>
          <a:bodyPr wrap="none" lIns="90311" tIns="45155" rIns="90311" bIns="45155"/>
          <a:lstStyle/>
          <a:p>
            <a:pPr fontAlgn="base">
              <a:lnSpc>
                <a:spcPct val="120000"/>
              </a:lnSpc>
              <a:spcBef>
                <a:spcPct val="50000"/>
              </a:spcBef>
              <a:spcAft>
                <a:spcPct val="0"/>
              </a:spcAft>
              <a:buClr>
                <a:srgbClr val="5A5A5A"/>
              </a:buClr>
              <a:buFont typeface="Wingdings" pitchFamily="2" charset="2"/>
              <a:buNone/>
              <a:defRPr/>
            </a:pPr>
            <a:r>
              <a:rPr lang="en-US" altLang="ja-JP" sz="900" dirty="0">
                <a:solidFill>
                  <a:srgbClr val="FFFFFF"/>
                </a:solidFill>
                <a:latin typeface="Arial" charset="0"/>
                <a:ea typeface="ＭＳ Ｐゴシック" charset="-128"/>
              </a:rPr>
              <a:t>/</a:t>
            </a:r>
            <a:r>
              <a:rPr lang="ja-JP" altLang="en-US" sz="900" dirty="0">
                <a:solidFill>
                  <a:srgbClr val="FFFFFF"/>
                </a:solidFill>
                <a:latin typeface="Arial" charset="0"/>
                <a:ea typeface="ＭＳ Ｐゴシック" charset="-128"/>
              </a:rPr>
              <a:t>●</a:t>
            </a:r>
          </a:p>
        </p:txBody>
      </p:sp>
      <p:sp>
        <p:nvSpPr>
          <p:cNvPr id="241667" name="Rectangle 3"/>
          <p:cNvSpPr>
            <a:spLocks noGrp="1" noChangeArrowheads="1"/>
          </p:cNvSpPr>
          <p:nvPr>
            <p:ph type="ctrTitle" hasCustomPrompt="1"/>
          </p:nvPr>
        </p:nvSpPr>
        <p:spPr>
          <a:xfrm>
            <a:off x="1706797" y="2661711"/>
            <a:ext cx="7333192" cy="384721"/>
          </a:xfrm>
        </p:spPr>
        <p:txBody>
          <a:bodyPr anchor="ctr"/>
          <a:lstStyle>
            <a:lvl1pPr hangingPunct="0">
              <a:defRPr sz="2500"/>
            </a:lvl1pPr>
          </a:lstStyle>
          <a:p>
            <a:r>
              <a:rPr kumimoji="1" lang="en-US" altLang="ja-JP" dirty="0" smtClean="0"/>
              <a:t>I.</a:t>
            </a:r>
            <a:r>
              <a:rPr kumimoji="1" lang="ja-JP" altLang="en-US" dirty="0" smtClean="0"/>
              <a:t> タイトル</a:t>
            </a:r>
            <a:r>
              <a:rPr kumimoji="1" lang="en-US" altLang="ja-JP" dirty="0" smtClean="0"/>
              <a:t>MSP</a:t>
            </a:r>
            <a:r>
              <a:rPr kumimoji="1" lang="ja-JP" altLang="en-US" dirty="0" smtClean="0"/>
              <a:t>ゴシック</a:t>
            </a:r>
            <a:r>
              <a:rPr kumimoji="1" lang="en-US" altLang="ja-JP" dirty="0" smtClean="0"/>
              <a:t>28pt</a:t>
            </a:r>
            <a:r>
              <a:rPr lang="ja-JP" altLang="en-US" dirty="0" smtClean="0"/>
              <a:t>□□□□</a:t>
            </a:r>
            <a:endParaRPr lang="ja-JP" altLang="en-US" dirty="0"/>
          </a:p>
        </p:txBody>
      </p:sp>
      <p:sp>
        <p:nvSpPr>
          <p:cNvPr id="40" name="Line 110"/>
          <p:cNvSpPr>
            <a:spLocks noChangeShapeType="1"/>
          </p:cNvSpPr>
          <p:nvPr userDrawn="1"/>
        </p:nvSpPr>
        <p:spPr bwMode="auto">
          <a:xfrm>
            <a:off x="10754351" y="487036"/>
            <a:ext cx="306123" cy="0"/>
          </a:xfrm>
          <a:prstGeom prst="line">
            <a:avLst/>
          </a:prstGeom>
          <a:noFill/>
          <a:ln w="12700">
            <a:solidFill>
              <a:srgbClr val="0F99BC"/>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grpSp>
        <p:nvGrpSpPr>
          <p:cNvPr id="2" name="グループ化 40"/>
          <p:cNvGrpSpPr/>
          <p:nvPr userDrawn="1"/>
        </p:nvGrpSpPr>
        <p:grpSpPr>
          <a:xfrm>
            <a:off x="10274821" y="-261935"/>
            <a:ext cx="1719"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43"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grpSp>
      <p:sp>
        <p:nvSpPr>
          <p:cNvPr id="47" name="Line 110"/>
          <p:cNvSpPr>
            <a:spLocks noChangeShapeType="1"/>
          </p:cNvSpPr>
          <p:nvPr userDrawn="1"/>
        </p:nvSpPr>
        <p:spPr bwMode="auto">
          <a:xfrm>
            <a:off x="10754351"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48" name="Line 95"/>
          <p:cNvSpPr>
            <a:spLocks noChangeShapeType="1"/>
          </p:cNvSpPr>
          <p:nvPr userDrawn="1"/>
        </p:nvSpPr>
        <p:spPr bwMode="auto">
          <a:xfrm>
            <a:off x="-323076"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pic>
        <p:nvPicPr>
          <p:cNvPr id="44" name="Picture 2" descr="\\azabu\Co-Work\革新創造センター\041_CI関連\2015MUFGロゴ変更\MURCロゴデータセット\160301\png\1.4.3 社名ロゴタイプのクリアスペース-2.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50429" y="6541067"/>
            <a:ext cx="3063128" cy="2088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56279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itle" preserve="1">
  <p:cSld name="Appendix">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940847" y="3095625"/>
            <a:ext cx="7333192" cy="0"/>
          </a:xfrm>
          <a:prstGeom prst="line">
            <a:avLst/>
          </a:prstGeom>
          <a:noFill/>
          <a:ln w="25400">
            <a:solidFill>
              <a:srgbClr val="E60000"/>
            </a:solidFill>
            <a:round/>
            <a:headEnd/>
            <a:tailEnd/>
          </a:ln>
          <a:effectLst/>
        </p:spPr>
        <p:txBody>
          <a:bodyPr lIns="90311" tIns="45155" rIns="90311" bIns="45155">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4" name="Line 60"/>
          <p:cNvSpPr>
            <a:spLocks noChangeShapeType="1"/>
          </p:cNvSpPr>
          <p:nvPr userDrawn="1"/>
        </p:nvSpPr>
        <p:spPr bwMode="auto">
          <a:xfrm flipV="1">
            <a:off x="2947938" y="3694113"/>
            <a:ext cx="7331472" cy="0"/>
          </a:xfrm>
          <a:prstGeom prst="line">
            <a:avLst/>
          </a:prstGeom>
          <a:noFill/>
          <a:ln w="12700">
            <a:solidFill>
              <a:srgbClr val="5A5A5A"/>
            </a:solidFill>
            <a:round/>
            <a:headEnd/>
            <a:tailEnd/>
          </a:ln>
          <a:effectLst/>
        </p:spPr>
        <p:txBody>
          <a:bodyPr lIns="90311" tIns="45155" rIns="90311" bIns="45155">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6" name="Line 211"/>
          <p:cNvSpPr>
            <a:spLocks noChangeShapeType="1"/>
          </p:cNvSpPr>
          <p:nvPr userDrawn="1"/>
        </p:nvSpPr>
        <p:spPr bwMode="auto">
          <a:xfrm>
            <a:off x="447146"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7" name="Line 212"/>
          <p:cNvSpPr>
            <a:spLocks noChangeShapeType="1"/>
          </p:cNvSpPr>
          <p:nvPr userDrawn="1"/>
        </p:nvSpPr>
        <p:spPr bwMode="auto">
          <a:xfrm>
            <a:off x="278950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8" name="Line 213"/>
          <p:cNvSpPr>
            <a:spLocks noChangeShapeType="1"/>
          </p:cNvSpPr>
          <p:nvPr userDrawn="1"/>
        </p:nvSpPr>
        <p:spPr bwMode="auto">
          <a:xfrm>
            <a:off x="2944283"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9" name="Line 214"/>
          <p:cNvSpPr>
            <a:spLocks noChangeShapeType="1"/>
          </p:cNvSpPr>
          <p:nvPr userDrawn="1"/>
        </p:nvSpPr>
        <p:spPr bwMode="auto">
          <a:xfrm>
            <a:off x="528664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10" name="Line 215"/>
          <p:cNvSpPr>
            <a:spLocks noChangeShapeType="1"/>
          </p:cNvSpPr>
          <p:nvPr userDrawn="1"/>
        </p:nvSpPr>
        <p:spPr bwMode="auto">
          <a:xfrm>
            <a:off x="544142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11" name="Line 216"/>
          <p:cNvSpPr>
            <a:spLocks noChangeShapeType="1"/>
          </p:cNvSpPr>
          <p:nvPr userDrawn="1"/>
        </p:nvSpPr>
        <p:spPr bwMode="auto">
          <a:xfrm>
            <a:off x="7780338"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12" name="Line 217"/>
          <p:cNvSpPr>
            <a:spLocks noChangeShapeType="1"/>
          </p:cNvSpPr>
          <p:nvPr userDrawn="1"/>
        </p:nvSpPr>
        <p:spPr bwMode="auto">
          <a:xfrm>
            <a:off x="7938559"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13" name="Line 218"/>
          <p:cNvSpPr>
            <a:spLocks noChangeShapeType="1"/>
          </p:cNvSpPr>
          <p:nvPr userDrawn="1"/>
        </p:nvSpPr>
        <p:spPr bwMode="auto">
          <a:xfrm>
            <a:off x="10275757"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14" name="Line 219"/>
          <p:cNvSpPr>
            <a:spLocks noChangeShapeType="1"/>
          </p:cNvSpPr>
          <p:nvPr userDrawn="1"/>
        </p:nvSpPr>
        <p:spPr bwMode="auto">
          <a:xfrm>
            <a:off x="-323076"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15" name="Line 220"/>
          <p:cNvSpPr>
            <a:spLocks noChangeShapeType="1"/>
          </p:cNvSpPr>
          <p:nvPr userDrawn="1"/>
        </p:nvSpPr>
        <p:spPr bwMode="auto">
          <a:xfrm>
            <a:off x="-323076"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16" name="Line 221"/>
          <p:cNvSpPr>
            <a:spLocks noChangeShapeType="1"/>
          </p:cNvSpPr>
          <p:nvPr userDrawn="1"/>
        </p:nvSpPr>
        <p:spPr bwMode="auto">
          <a:xfrm>
            <a:off x="-323076"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17" name="Line 222"/>
          <p:cNvSpPr>
            <a:spLocks noChangeShapeType="1"/>
          </p:cNvSpPr>
          <p:nvPr userDrawn="1"/>
        </p:nvSpPr>
        <p:spPr bwMode="auto">
          <a:xfrm>
            <a:off x="-323076" y="37877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18" name="Line 223"/>
          <p:cNvSpPr>
            <a:spLocks noChangeShapeType="1"/>
          </p:cNvSpPr>
          <p:nvPr userDrawn="1"/>
        </p:nvSpPr>
        <p:spPr bwMode="auto">
          <a:xfrm>
            <a:off x="-323076" y="4132263"/>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19" name="Line 224"/>
          <p:cNvSpPr>
            <a:spLocks noChangeShapeType="1"/>
          </p:cNvSpPr>
          <p:nvPr userDrawn="1"/>
        </p:nvSpPr>
        <p:spPr bwMode="auto">
          <a:xfrm>
            <a:off x="-323076"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0" name="Line 225"/>
          <p:cNvSpPr>
            <a:spLocks noChangeShapeType="1"/>
          </p:cNvSpPr>
          <p:nvPr userDrawn="1"/>
        </p:nvSpPr>
        <p:spPr bwMode="auto">
          <a:xfrm>
            <a:off x="-323076"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1" name="Line 233"/>
          <p:cNvSpPr>
            <a:spLocks noChangeShapeType="1"/>
          </p:cNvSpPr>
          <p:nvPr userDrawn="1"/>
        </p:nvSpPr>
        <p:spPr bwMode="auto">
          <a:xfrm>
            <a:off x="447146"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2" name="Line 234"/>
          <p:cNvSpPr>
            <a:spLocks noChangeShapeType="1"/>
          </p:cNvSpPr>
          <p:nvPr userDrawn="1"/>
        </p:nvSpPr>
        <p:spPr bwMode="auto">
          <a:xfrm>
            <a:off x="278950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3" name="Line 235"/>
          <p:cNvSpPr>
            <a:spLocks noChangeShapeType="1"/>
          </p:cNvSpPr>
          <p:nvPr userDrawn="1"/>
        </p:nvSpPr>
        <p:spPr bwMode="auto">
          <a:xfrm>
            <a:off x="2944283"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4" name="Line 236"/>
          <p:cNvSpPr>
            <a:spLocks noChangeShapeType="1"/>
          </p:cNvSpPr>
          <p:nvPr userDrawn="1"/>
        </p:nvSpPr>
        <p:spPr bwMode="auto">
          <a:xfrm>
            <a:off x="5286640"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5" name="Line 237"/>
          <p:cNvSpPr>
            <a:spLocks noChangeShapeType="1"/>
          </p:cNvSpPr>
          <p:nvPr userDrawn="1"/>
        </p:nvSpPr>
        <p:spPr bwMode="auto">
          <a:xfrm>
            <a:off x="544142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6" name="Line 238"/>
          <p:cNvSpPr>
            <a:spLocks noChangeShapeType="1"/>
          </p:cNvSpPr>
          <p:nvPr userDrawn="1"/>
        </p:nvSpPr>
        <p:spPr bwMode="auto">
          <a:xfrm>
            <a:off x="7780338"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7" name="Line 239"/>
          <p:cNvSpPr>
            <a:spLocks noChangeShapeType="1"/>
          </p:cNvSpPr>
          <p:nvPr userDrawn="1"/>
        </p:nvSpPr>
        <p:spPr bwMode="auto">
          <a:xfrm>
            <a:off x="7938559"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9" name="Line 243"/>
          <p:cNvSpPr>
            <a:spLocks noChangeShapeType="1"/>
          </p:cNvSpPr>
          <p:nvPr userDrawn="1"/>
        </p:nvSpPr>
        <p:spPr bwMode="auto">
          <a:xfrm>
            <a:off x="10754351"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30" name="Line 244"/>
          <p:cNvSpPr>
            <a:spLocks noChangeShapeType="1"/>
          </p:cNvSpPr>
          <p:nvPr userDrawn="1"/>
        </p:nvSpPr>
        <p:spPr bwMode="auto">
          <a:xfrm>
            <a:off x="10754351"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31" name="Line 245"/>
          <p:cNvSpPr>
            <a:spLocks noChangeShapeType="1"/>
          </p:cNvSpPr>
          <p:nvPr userDrawn="1"/>
        </p:nvSpPr>
        <p:spPr bwMode="auto">
          <a:xfrm>
            <a:off x="10754351"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32" name="Line 246"/>
          <p:cNvSpPr>
            <a:spLocks noChangeShapeType="1"/>
          </p:cNvSpPr>
          <p:nvPr userDrawn="1"/>
        </p:nvSpPr>
        <p:spPr bwMode="auto">
          <a:xfrm>
            <a:off x="10754351" y="37877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33" name="Line 247"/>
          <p:cNvSpPr>
            <a:spLocks noChangeShapeType="1"/>
          </p:cNvSpPr>
          <p:nvPr userDrawn="1"/>
        </p:nvSpPr>
        <p:spPr bwMode="auto">
          <a:xfrm>
            <a:off x="10754351" y="4132263"/>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34" name="Line 248"/>
          <p:cNvSpPr>
            <a:spLocks noChangeShapeType="1"/>
          </p:cNvSpPr>
          <p:nvPr userDrawn="1"/>
        </p:nvSpPr>
        <p:spPr bwMode="auto">
          <a:xfrm>
            <a:off x="10754351"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35" name="Line 249"/>
          <p:cNvSpPr>
            <a:spLocks noChangeShapeType="1"/>
          </p:cNvSpPr>
          <p:nvPr userDrawn="1"/>
        </p:nvSpPr>
        <p:spPr bwMode="auto">
          <a:xfrm>
            <a:off x="10754351"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36" name="テキスト ボックス 35"/>
          <p:cNvSpPr txBox="1"/>
          <p:nvPr userDrawn="1"/>
        </p:nvSpPr>
        <p:spPr>
          <a:xfrm>
            <a:off x="9840651" y="6477000"/>
            <a:ext cx="440267" cy="260350"/>
          </a:xfrm>
          <a:prstGeom prst="rect">
            <a:avLst/>
          </a:prstGeom>
          <a:noFill/>
        </p:spPr>
        <p:txBody>
          <a:bodyPr wrap="none" lIns="90311" tIns="45155" rIns="90311" bIns="45155"/>
          <a:lstStyle/>
          <a:p>
            <a:pPr algn="r" fontAlgn="base">
              <a:lnSpc>
                <a:spcPct val="120000"/>
              </a:lnSpc>
              <a:spcBef>
                <a:spcPct val="50000"/>
              </a:spcBef>
              <a:spcAft>
                <a:spcPct val="0"/>
              </a:spcAft>
              <a:buClr>
                <a:srgbClr val="5A5A5A"/>
              </a:buClr>
              <a:buFont typeface="Wingdings" pitchFamily="2" charset="2"/>
              <a:buNone/>
              <a:defRPr/>
            </a:pPr>
            <a:fld id="{5B83CBD0-757A-40FF-BAE8-D8C56A0E7A67}" type="slidenum">
              <a:rPr lang="ja-JP" altLang="en-US" sz="900">
                <a:solidFill>
                  <a:srgbClr val="000000"/>
                </a:solidFill>
                <a:latin typeface="Arial" charset="0"/>
                <a:ea typeface="ＭＳ Ｐゴシック" charset="-128"/>
              </a:rPr>
              <a:pPr algn="r" fontAlgn="base">
                <a:lnSpc>
                  <a:spcPct val="120000"/>
                </a:lnSpc>
                <a:spcBef>
                  <a:spcPct val="50000"/>
                </a:spcBef>
                <a:spcAft>
                  <a:spcPct val="0"/>
                </a:spcAft>
                <a:buClr>
                  <a:srgbClr val="5A5A5A"/>
                </a:buClr>
                <a:buFont typeface="Wingdings" pitchFamily="2" charset="2"/>
                <a:buNone/>
                <a:defRPr/>
              </a:pPr>
              <a:t>‹#›</a:t>
            </a:fld>
            <a:endParaRPr lang="ja-JP" altLang="en-US" sz="900" dirty="0">
              <a:solidFill>
                <a:srgbClr val="000000"/>
              </a:solidFill>
              <a:latin typeface="Arial" charset="0"/>
              <a:ea typeface="ＭＳ Ｐゴシック" charset="-128"/>
            </a:endParaRPr>
          </a:p>
        </p:txBody>
      </p:sp>
      <p:sp>
        <p:nvSpPr>
          <p:cNvPr id="37" name="テキスト ボックス 36"/>
          <p:cNvSpPr txBox="1"/>
          <p:nvPr userDrawn="1"/>
        </p:nvSpPr>
        <p:spPr>
          <a:xfrm>
            <a:off x="10072829" y="6478789"/>
            <a:ext cx="376634" cy="258763"/>
          </a:xfrm>
          <a:prstGeom prst="rect">
            <a:avLst/>
          </a:prstGeom>
          <a:noFill/>
        </p:spPr>
        <p:txBody>
          <a:bodyPr wrap="none" lIns="90311" tIns="45155" rIns="90311" bIns="45155"/>
          <a:lstStyle/>
          <a:p>
            <a:pPr fontAlgn="base">
              <a:lnSpc>
                <a:spcPct val="120000"/>
              </a:lnSpc>
              <a:spcBef>
                <a:spcPct val="50000"/>
              </a:spcBef>
              <a:spcAft>
                <a:spcPct val="0"/>
              </a:spcAft>
              <a:buClr>
                <a:srgbClr val="5A5A5A"/>
              </a:buClr>
              <a:buFont typeface="Wingdings" pitchFamily="2" charset="2"/>
              <a:buNone/>
              <a:defRPr/>
            </a:pPr>
            <a:r>
              <a:rPr lang="en-US" altLang="ja-JP" sz="900" dirty="0">
                <a:solidFill>
                  <a:srgbClr val="FFFFFF"/>
                </a:solidFill>
                <a:latin typeface="Arial" charset="0"/>
                <a:ea typeface="ＭＳ Ｐゴシック" charset="-128"/>
              </a:rPr>
              <a:t>/</a:t>
            </a:r>
            <a:r>
              <a:rPr lang="ja-JP" altLang="en-US" sz="900" dirty="0">
                <a:solidFill>
                  <a:srgbClr val="FFFFFF"/>
                </a:solidFill>
                <a:latin typeface="Arial" charset="0"/>
                <a:ea typeface="ＭＳ Ｐゴシック" charset="-128"/>
              </a:rPr>
              <a:t>●</a:t>
            </a:r>
          </a:p>
        </p:txBody>
      </p:sp>
      <p:sp>
        <p:nvSpPr>
          <p:cNvPr id="241667" name="Rectangle 3"/>
          <p:cNvSpPr>
            <a:spLocks noGrp="1" noChangeArrowheads="1"/>
          </p:cNvSpPr>
          <p:nvPr>
            <p:ph type="ctrTitle" hasCustomPrompt="1"/>
          </p:nvPr>
        </p:nvSpPr>
        <p:spPr>
          <a:xfrm>
            <a:off x="2947723" y="3204299"/>
            <a:ext cx="7333192" cy="384721"/>
          </a:xfrm>
        </p:spPr>
        <p:txBody>
          <a:bodyPr anchor="ctr"/>
          <a:lstStyle>
            <a:lvl1pPr hangingPunct="0">
              <a:defRPr sz="2500"/>
            </a:lvl1pPr>
          </a:lstStyle>
          <a:p>
            <a:r>
              <a:rPr kumimoji="1" lang="en-US" altLang="ja-JP" dirty="0" smtClean="0"/>
              <a:t>I.</a:t>
            </a:r>
            <a:r>
              <a:rPr kumimoji="1" lang="ja-JP" altLang="en-US" dirty="0" smtClean="0"/>
              <a:t> タイトル</a:t>
            </a:r>
            <a:r>
              <a:rPr kumimoji="1" lang="en-US" altLang="ja-JP" dirty="0" smtClean="0"/>
              <a:t>MSP</a:t>
            </a:r>
            <a:r>
              <a:rPr kumimoji="1" lang="ja-JP" altLang="en-US" dirty="0" smtClean="0"/>
              <a:t>ゴシック</a:t>
            </a:r>
            <a:r>
              <a:rPr kumimoji="1" lang="en-US" altLang="ja-JP" dirty="0" smtClean="0"/>
              <a:t>28pt</a:t>
            </a:r>
            <a:r>
              <a:rPr lang="ja-JP" altLang="en-US" dirty="0" smtClean="0"/>
              <a:t>□□□□</a:t>
            </a:r>
            <a:endParaRPr lang="ja-JP" altLang="en-US" dirty="0"/>
          </a:p>
        </p:txBody>
      </p:sp>
      <p:sp>
        <p:nvSpPr>
          <p:cNvPr id="44" name="Rectangle 18"/>
          <p:cNvSpPr>
            <a:spLocks noChangeArrowheads="1"/>
          </p:cNvSpPr>
          <p:nvPr userDrawn="1"/>
        </p:nvSpPr>
        <p:spPr bwMode="auto">
          <a:xfrm>
            <a:off x="2959252" y="2780409"/>
            <a:ext cx="695703" cy="278762"/>
          </a:xfrm>
          <a:prstGeom prst="rect">
            <a:avLst/>
          </a:prstGeom>
          <a:noFill/>
          <a:ln w="9525" algn="ctr">
            <a:noFill/>
            <a:miter lim="800000"/>
            <a:headEnd/>
            <a:tailEnd/>
          </a:ln>
        </p:spPr>
        <p:txBody>
          <a:bodyPr wrap="none" lIns="0" tIns="32809" rIns="0" bIns="45137" anchor="b">
            <a:spAutoFit/>
          </a:bodyPr>
          <a:lstStyle/>
          <a:p>
            <a:pPr eaLnBrk="0" fontAlgn="base" hangingPunct="0">
              <a:spcBef>
                <a:spcPct val="0"/>
              </a:spcBef>
              <a:spcAft>
                <a:spcPct val="0"/>
              </a:spcAft>
            </a:pPr>
            <a:r>
              <a:rPr lang="en-US" altLang="ja-JP" sz="1300" dirty="0" smtClean="0">
                <a:solidFill>
                  <a:srgbClr val="000000"/>
                </a:solidFill>
                <a:latin typeface="Arial" charset="0"/>
                <a:ea typeface="ＭＳ Ｐゴシック" charset="-128"/>
              </a:rPr>
              <a:t>Appendix</a:t>
            </a:r>
            <a:endParaRPr lang="ja-JP" altLang="en-US" sz="1300" dirty="0">
              <a:solidFill>
                <a:srgbClr val="000000"/>
              </a:solidFill>
              <a:latin typeface="Arial" charset="0"/>
              <a:ea typeface="ＭＳ Ｐゴシック" charset="-128"/>
            </a:endParaRPr>
          </a:p>
        </p:txBody>
      </p:sp>
      <p:sp>
        <p:nvSpPr>
          <p:cNvPr id="43" name="Line 110"/>
          <p:cNvSpPr>
            <a:spLocks noChangeShapeType="1"/>
          </p:cNvSpPr>
          <p:nvPr userDrawn="1"/>
        </p:nvSpPr>
        <p:spPr bwMode="auto">
          <a:xfrm>
            <a:off x="10754351" y="487036"/>
            <a:ext cx="306123" cy="0"/>
          </a:xfrm>
          <a:prstGeom prst="line">
            <a:avLst/>
          </a:prstGeom>
          <a:noFill/>
          <a:ln w="12700">
            <a:solidFill>
              <a:srgbClr val="0F99BC"/>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grpSp>
        <p:nvGrpSpPr>
          <p:cNvPr id="2" name="グループ化 40"/>
          <p:cNvGrpSpPr/>
          <p:nvPr userDrawn="1"/>
        </p:nvGrpSpPr>
        <p:grpSpPr>
          <a:xfrm>
            <a:off x="10274821" y="-261935"/>
            <a:ext cx="1719"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45"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grpSp>
      <p:sp>
        <p:nvSpPr>
          <p:cNvPr id="49" name="Line 110"/>
          <p:cNvSpPr>
            <a:spLocks noChangeShapeType="1"/>
          </p:cNvSpPr>
          <p:nvPr userDrawn="1"/>
        </p:nvSpPr>
        <p:spPr bwMode="auto">
          <a:xfrm>
            <a:off x="10754351"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50" name="Line 95"/>
          <p:cNvSpPr>
            <a:spLocks noChangeShapeType="1"/>
          </p:cNvSpPr>
          <p:nvPr userDrawn="1"/>
        </p:nvSpPr>
        <p:spPr bwMode="auto">
          <a:xfrm>
            <a:off x="-323076"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pic>
        <p:nvPicPr>
          <p:cNvPr id="46" name="Picture 2" descr="\\azabu\Co-Work\革新創造センター\041_CI関連\2015MUFGロゴ変更\MURCロゴデータセット\160301\png\1.4.3 社名ロゴタイプのクリアスペース-2.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50429" y="6541067"/>
            <a:ext cx="3063128" cy="2088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6378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44708" y="333455"/>
            <a:ext cx="9843601" cy="485775"/>
          </a:xfrm>
        </p:spPr>
        <p:txBody>
          <a:bodyPr lIns="0" anchor="ctr">
            <a:normAutofit/>
          </a:bodyPr>
          <a:lstStyle>
            <a:lvl1pPr>
              <a:defRPr sz="2400" b="1"/>
            </a:lvl1pPr>
          </a:lstStyle>
          <a:p>
            <a:r>
              <a:rPr kumimoji="1" lang="ja-JP" altLang="en-US" smtClean="0"/>
              <a:t>マスター タイトルの書式設定</a:t>
            </a:r>
            <a:endParaRPr kumimoji="1" lang="ja-JP" altLang="en-US" dirty="0"/>
          </a:p>
        </p:txBody>
      </p:sp>
      <p:sp>
        <p:nvSpPr>
          <p:cNvPr id="7" name="title_line"/>
          <p:cNvSpPr>
            <a:spLocks noChangeShapeType="1"/>
          </p:cNvSpPr>
          <p:nvPr/>
        </p:nvSpPr>
        <p:spPr bwMode="gray">
          <a:xfrm>
            <a:off x="444708" y="819157"/>
            <a:ext cx="9843601" cy="1588"/>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fontAlgn="b">
              <a:spcBef>
                <a:spcPct val="0"/>
              </a:spcBef>
              <a:spcAft>
                <a:spcPct val="0"/>
              </a:spcAft>
              <a:buFont typeface="Wingdings" pitchFamily="2" charset="2"/>
              <a:buNone/>
            </a:pPr>
            <a:endParaRPr lang="ja-JP" altLang="en-US" sz="1400" dirty="0">
              <a:solidFill>
                <a:srgbClr val="000000"/>
              </a:solidFill>
              <a:latin typeface="ＭＳ Ｐゴシック" charset="-128"/>
            </a:endParaRPr>
          </a:p>
        </p:txBody>
      </p:sp>
      <p:sp>
        <p:nvSpPr>
          <p:cNvPr id="8" name="Page_num"/>
          <p:cNvSpPr txBox="1"/>
          <p:nvPr/>
        </p:nvSpPr>
        <p:spPr>
          <a:xfrm>
            <a:off x="5099378" y="6596132"/>
            <a:ext cx="507407" cy="258826"/>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311" tIns="45155" rIns="90311" bIns="45155" numCol="1" anchor="ctr" anchorCtr="0" compatLnSpc="1">
            <a:prstTxWarp prst="textNoShape">
              <a:avLst/>
            </a:prstTxWarp>
          </a:bodyPr>
          <a:lstStyle>
            <a:defPPr>
              <a:defRPr lang="ja-JP"/>
            </a:defPPr>
            <a:lvl1pPr algn="ctr" fontAlgn="base">
              <a:spcBef>
                <a:spcPct val="0"/>
              </a:spcBef>
              <a:spcAft>
                <a:spcPct val="0"/>
              </a:spcAft>
              <a:buFontTx/>
              <a:buNone/>
              <a:defRPr sz="1200">
                <a:latin typeface="Arial" charset="0"/>
                <a:ea typeface="ＭＳ Ｐゴシック" charset="-128"/>
              </a:defRPr>
            </a:lvl1pPr>
            <a:lvl2pPr algn="ctr" fontAlgn="b">
              <a:spcBef>
                <a:spcPct val="0"/>
              </a:spcBef>
              <a:spcAft>
                <a:spcPct val="0"/>
              </a:spcAft>
              <a:buFont typeface="Wingdings" pitchFamily="2" charset="2"/>
              <a:defRPr sz="1400">
                <a:latin typeface="ＭＳ Ｐゴシック" charset="-128"/>
                <a:ea typeface="ＭＳ Ｐゴシック" charset="-128"/>
              </a:defRPr>
            </a:lvl2pPr>
            <a:lvl3pPr algn="ctr" fontAlgn="b">
              <a:spcBef>
                <a:spcPct val="0"/>
              </a:spcBef>
              <a:spcAft>
                <a:spcPct val="0"/>
              </a:spcAft>
              <a:buFont typeface="Wingdings" pitchFamily="2" charset="2"/>
              <a:defRPr sz="1400">
                <a:latin typeface="ＭＳ Ｐゴシック" charset="-128"/>
                <a:ea typeface="ＭＳ Ｐゴシック" charset="-128"/>
              </a:defRPr>
            </a:lvl3pPr>
            <a:lvl4pPr algn="ctr" fontAlgn="b">
              <a:spcBef>
                <a:spcPct val="0"/>
              </a:spcBef>
              <a:spcAft>
                <a:spcPct val="0"/>
              </a:spcAft>
              <a:buFont typeface="Wingdings" pitchFamily="2" charset="2"/>
              <a:defRPr sz="1400">
                <a:latin typeface="ＭＳ Ｐゴシック" charset="-128"/>
                <a:ea typeface="ＭＳ Ｐゴシック" charset="-128"/>
              </a:defRPr>
            </a:lvl4pPr>
            <a:lvl5pPr algn="ctr" fontAlgn="b">
              <a:spcBef>
                <a:spcPct val="0"/>
              </a:spcBef>
              <a:spcAft>
                <a:spcPct val="0"/>
              </a:spcAft>
              <a:buFont typeface="Wingdings" pitchFamily="2" charset="2"/>
              <a:defRPr sz="1400">
                <a:latin typeface="ＭＳ Ｐゴシック" charset="-128"/>
                <a:ea typeface="ＭＳ Ｐゴシック" charset="-128"/>
              </a:defRPr>
            </a:lvl5pPr>
            <a:lvl6pPr>
              <a:defRPr sz="1400">
                <a:latin typeface="ＭＳ Ｐゴシック" charset="-128"/>
                <a:ea typeface="ＭＳ Ｐゴシック" charset="-128"/>
              </a:defRPr>
            </a:lvl6pPr>
            <a:lvl7pPr>
              <a:defRPr sz="1400">
                <a:latin typeface="ＭＳ Ｐゴシック" charset="-128"/>
                <a:ea typeface="ＭＳ Ｐゴシック" charset="-128"/>
              </a:defRPr>
            </a:lvl7pPr>
            <a:lvl8pPr>
              <a:defRPr sz="1400">
                <a:latin typeface="ＭＳ Ｐゴシック" charset="-128"/>
                <a:ea typeface="ＭＳ Ｐゴシック" charset="-128"/>
              </a:defRPr>
            </a:lvl8pPr>
            <a:lvl9pPr>
              <a:defRPr sz="1400">
                <a:latin typeface="ＭＳ Ｐゴシック" charset="-128"/>
                <a:ea typeface="ＭＳ Ｐゴシック" charset="-128"/>
              </a:defRPr>
            </a:lvl9pPr>
          </a:lstStyle>
          <a:p>
            <a:fld id="{AB47E478-DBB3-43BC-A738-41880CA68C90}" type="slidenum">
              <a:rPr lang="ja-JP" altLang="en-US" smtClean="0">
                <a:solidFill>
                  <a:srgbClr val="000000"/>
                </a:solidFill>
                <a:latin typeface="Arial"/>
                <a:ea typeface="ＭＳ Ｐゴシック"/>
                <a:sym typeface="Arial"/>
              </a:rPr>
              <a:pPr/>
              <a:t>‹#›</a:t>
            </a:fld>
            <a:endParaRPr lang="ja-JP" altLang="en-US" dirty="0">
              <a:solidFill>
                <a:srgbClr val="000000"/>
              </a:solidFill>
              <a:latin typeface="Arial"/>
              <a:ea typeface="ＭＳ Ｐゴシック"/>
              <a:sym typeface="Arial"/>
            </a:endParaRPr>
          </a:p>
        </p:txBody>
      </p:sp>
      <p:sp>
        <p:nvSpPr>
          <p:cNvPr id="5" name="テキスト プレースホルダー 4"/>
          <p:cNvSpPr>
            <a:spLocks noGrp="1"/>
          </p:cNvSpPr>
          <p:nvPr>
            <p:ph type="body" sz="quarter" idx="10"/>
          </p:nvPr>
        </p:nvSpPr>
        <p:spPr>
          <a:xfrm>
            <a:off x="444708" y="982877"/>
            <a:ext cx="9843601" cy="1200329"/>
          </a:xfr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defRPr lang="ja-JP" altLang="en-US" dirty="0" smtClean="0"/>
            </a:lvl1pPr>
            <a:lvl2pPr>
              <a:defRPr lang="ja-JP" altLang="en-US" dirty="0" smtClean="0"/>
            </a:lvl2pPr>
            <a:lvl3pPr>
              <a:defRPr lang="ja-JP" altLang="en-US" dirty="0" smtClean="0"/>
            </a:lvl3pPr>
            <a:lvl4pPr>
              <a:defRPr lang="ja-JP" altLang="en-US" dirty="0" smtClean="0"/>
            </a:lvl4pPr>
            <a:lvl5pPr>
              <a:defRPr lang="ja-JP" altLang="en-US" dirty="0"/>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Tree>
    <p:extLst>
      <p:ext uri="{BB962C8B-B14F-4D97-AF65-F5344CB8AC3E}">
        <p14:creationId xmlns:p14="http://schemas.microsoft.com/office/powerpoint/2010/main" val="138081826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本文スライド">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440409" y="679260"/>
            <a:ext cx="9816572" cy="276999"/>
          </a:xfrm>
          <a:noFill/>
          <a:ln w="9525">
            <a:noFill/>
            <a:miter lim="800000"/>
            <a:headEnd/>
            <a:tailEnd/>
          </a:ln>
        </p:spPr>
        <p:txBody>
          <a:bodyPr vert="horz" wrap="square" lIns="0" tIns="0" rIns="0" bIns="0" numCol="1" anchor="ctr" anchorCtr="0" compatLnSpc="1">
            <a:prstTxWarp prst="textNoShape">
              <a:avLst/>
            </a:prstTxWarp>
            <a:spAutoFit/>
          </a:bodyPr>
          <a:lstStyle>
            <a:lvl1pPr>
              <a:defRPr kumimoji="1" lang="ja-JP" altLang="en-US" sz="1800" b="1" dirty="0">
                <a:solidFill>
                  <a:schemeClr val="tx2"/>
                </a:solidFill>
                <a:latin typeface="+mj-lt"/>
                <a:ea typeface="+mj-ea"/>
                <a:cs typeface="+mj-cs"/>
              </a:defRPr>
            </a:lvl1pPr>
          </a:lstStyle>
          <a:p>
            <a:pPr lvl="0" algn="l" defTabSz="903049" rtl="0" eaLnBrk="0" fontAlgn="base" hangingPunct="0">
              <a:spcBef>
                <a:spcPct val="0"/>
              </a:spcBef>
              <a:spcAft>
                <a:spcPct val="0"/>
              </a:spcAft>
            </a:pPr>
            <a:r>
              <a:rPr lang="ja-JP" altLang="en-US" dirty="0" smtClean="0"/>
              <a:t>タイトル</a:t>
            </a:r>
            <a:r>
              <a:rPr lang="en-US" altLang="ja-JP" dirty="0" smtClean="0"/>
              <a:t>MSP</a:t>
            </a:r>
            <a:r>
              <a:rPr lang="ja-JP" altLang="en-US" dirty="0" smtClean="0"/>
              <a:t>ゴシック</a:t>
            </a:r>
            <a:r>
              <a:rPr lang="en-US" altLang="ja-JP" dirty="0" smtClean="0"/>
              <a:t>20pt□□□□</a:t>
            </a:r>
            <a:endParaRPr lang="ja-JP" altLang="en-US" dirty="0"/>
          </a:p>
        </p:txBody>
      </p:sp>
    </p:spTree>
    <p:extLst>
      <p:ext uri="{BB962C8B-B14F-4D97-AF65-F5344CB8AC3E}">
        <p14:creationId xmlns:p14="http://schemas.microsoft.com/office/powerpoint/2010/main" val="10342733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xfrm>
            <a:off x="536847" y="6245225"/>
            <a:ext cx="2503503" cy="476250"/>
          </a:xfrm>
          <a:prstGeom prst="rect">
            <a:avLst/>
          </a:prstGeom>
          <a:ln/>
        </p:spPr>
        <p:txBody>
          <a:bodyPr lIns="90311" tIns="45155" rIns="90311" bIns="45155"/>
          <a:lstStyle>
            <a:lvl1pPr>
              <a:defRPr/>
            </a:lvl1pPr>
          </a:lstStyle>
          <a:p>
            <a:pPr algn="ctr" fontAlgn="base">
              <a:lnSpc>
                <a:spcPct val="120000"/>
              </a:lnSpc>
              <a:spcBef>
                <a:spcPct val="50000"/>
              </a:spcBef>
              <a:spcAft>
                <a:spcPct val="0"/>
              </a:spcAft>
              <a:buClr>
                <a:srgbClr val="5A5A5A"/>
              </a:buClr>
              <a:buFont typeface="Wingdings" pitchFamily="2" charset="2"/>
              <a:buNone/>
              <a:defRPr/>
            </a:pPr>
            <a:endParaRPr lang="en-US" altLang="ja-JP" sz="900">
              <a:solidFill>
                <a:prstClr val="black"/>
              </a:solidFill>
              <a:latin typeface="Arial" charset="0"/>
              <a:ea typeface="ＭＳ Ｐゴシック" charset="-128"/>
            </a:endParaRPr>
          </a:p>
        </p:txBody>
      </p:sp>
    </p:spTree>
    <p:extLst>
      <p:ext uri="{BB962C8B-B14F-4D97-AF65-F5344CB8AC3E}">
        <p14:creationId xmlns:p14="http://schemas.microsoft.com/office/powerpoint/2010/main" val="8687009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_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5335583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2_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94360028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3_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687024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4_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18750020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5_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223843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6_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393581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7_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502166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8_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890543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44708" y="333455"/>
            <a:ext cx="9843601" cy="485775"/>
          </a:xfrm>
        </p:spPr>
        <p:txBody>
          <a:bodyPr lIns="0" anchor="ctr">
            <a:normAutofit/>
          </a:bodyPr>
          <a:lstStyle>
            <a:lvl1pPr>
              <a:defRPr sz="2400" b="1"/>
            </a:lvl1pPr>
          </a:lstStyle>
          <a:p>
            <a:r>
              <a:rPr kumimoji="1" lang="ja-JP" altLang="en-US" smtClean="0"/>
              <a:t>マスター タイトルの書式設定</a:t>
            </a:r>
            <a:endParaRPr kumimoji="1" lang="ja-JP" altLang="en-US" dirty="0"/>
          </a:p>
        </p:txBody>
      </p:sp>
      <p:sp>
        <p:nvSpPr>
          <p:cNvPr id="7" name="title_line"/>
          <p:cNvSpPr>
            <a:spLocks noChangeShapeType="1"/>
          </p:cNvSpPr>
          <p:nvPr/>
        </p:nvSpPr>
        <p:spPr bwMode="gray">
          <a:xfrm>
            <a:off x="444708" y="317799"/>
            <a:ext cx="9843601" cy="1588"/>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fontAlgn="b">
              <a:spcBef>
                <a:spcPct val="0"/>
              </a:spcBef>
              <a:spcAft>
                <a:spcPct val="0"/>
              </a:spcAft>
              <a:buFont typeface="Wingdings" pitchFamily="2" charset="2"/>
              <a:buNone/>
            </a:pPr>
            <a:endParaRPr lang="ja-JP" altLang="en-US" sz="1400" dirty="0">
              <a:solidFill>
                <a:srgbClr val="000000"/>
              </a:solidFill>
              <a:latin typeface="ＭＳ Ｐゴシック" charset="-128"/>
            </a:endParaRPr>
          </a:p>
        </p:txBody>
      </p:sp>
      <p:sp>
        <p:nvSpPr>
          <p:cNvPr id="8" name="Page_num"/>
          <p:cNvSpPr txBox="1"/>
          <p:nvPr/>
        </p:nvSpPr>
        <p:spPr>
          <a:xfrm>
            <a:off x="5099378" y="6596132"/>
            <a:ext cx="507407" cy="258826"/>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311" tIns="45155" rIns="90311" bIns="45155" numCol="1" anchor="ctr" anchorCtr="0" compatLnSpc="1">
            <a:prstTxWarp prst="textNoShape">
              <a:avLst/>
            </a:prstTxWarp>
          </a:bodyPr>
          <a:lstStyle>
            <a:defPPr>
              <a:defRPr lang="ja-JP"/>
            </a:defPPr>
            <a:lvl1pPr algn="ctr" fontAlgn="base">
              <a:spcBef>
                <a:spcPct val="0"/>
              </a:spcBef>
              <a:spcAft>
                <a:spcPct val="0"/>
              </a:spcAft>
              <a:buFontTx/>
              <a:buNone/>
              <a:defRPr sz="1200">
                <a:latin typeface="Arial" charset="0"/>
                <a:ea typeface="ＭＳ Ｐゴシック" charset="-128"/>
              </a:defRPr>
            </a:lvl1pPr>
            <a:lvl2pPr algn="ctr" fontAlgn="b">
              <a:spcBef>
                <a:spcPct val="0"/>
              </a:spcBef>
              <a:spcAft>
                <a:spcPct val="0"/>
              </a:spcAft>
              <a:buFont typeface="Wingdings" pitchFamily="2" charset="2"/>
              <a:defRPr sz="1400">
                <a:latin typeface="ＭＳ Ｐゴシック" charset="-128"/>
                <a:ea typeface="ＭＳ Ｐゴシック" charset="-128"/>
              </a:defRPr>
            </a:lvl2pPr>
            <a:lvl3pPr algn="ctr" fontAlgn="b">
              <a:spcBef>
                <a:spcPct val="0"/>
              </a:spcBef>
              <a:spcAft>
                <a:spcPct val="0"/>
              </a:spcAft>
              <a:buFont typeface="Wingdings" pitchFamily="2" charset="2"/>
              <a:defRPr sz="1400">
                <a:latin typeface="ＭＳ Ｐゴシック" charset="-128"/>
                <a:ea typeface="ＭＳ Ｐゴシック" charset="-128"/>
              </a:defRPr>
            </a:lvl3pPr>
            <a:lvl4pPr algn="ctr" fontAlgn="b">
              <a:spcBef>
                <a:spcPct val="0"/>
              </a:spcBef>
              <a:spcAft>
                <a:spcPct val="0"/>
              </a:spcAft>
              <a:buFont typeface="Wingdings" pitchFamily="2" charset="2"/>
              <a:defRPr sz="1400">
                <a:latin typeface="ＭＳ Ｐゴシック" charset="-128"/>
                <a:ea typeface="ＭＳ Ｐゴシック" charset="-128"/>
              </a:defRPr>
            </a:lvl4pPr>
            <a:lvl5pPr algn="ctr" fontAlgn="b">
              <a:spcBef>
                <a:spcPct val="0"/>
              </a:spcBef>
              <a:spcAft>
                <a:spcPct val="0"/>
              </a:spcAft>
              <a:buFont typeface="Wingdings" pitchFamily="2" charset="2"/>
              <a:defRPr sz="1400">
                <a:latin typeface="ＭＳ Ｐゴシック" charset="-128"/>
                <a:ea typeface="ＭＳ Ｐゴシック" charset="-128"/>
              </a:defRPr>
            </a:lvl5pPr>
            <a:lvl6pPr>
              <a:defRPr sz="1400">
                <a:latin typeface="ＭＳ Ｐゴシック" charset="-128"/>
                <a:ea typeface="ＭＳ Ｐゴシック" charset="-128"/>
              </a:defRPr>
            </a:lvl6pPr>
            <a:lvl7pPr>
              <a:defRPr sz="1400">
                <a:latin typeface="ＭＳ Ｐゴシック" charset="-128"/>
                <a:ea typeface="ＭＳ Ｐゴシック" charset="-128"/>
              </a:defRPr>
            </a:lvl7pPr>
            <a:lvl8pPr>
              <a:defRPr sz="1400">
                <a:latin typeface="ＭＳ Ｐゴシック" charset="-128"/>
                <a:ea typeface="ＭＳ Ｐゴシック" charset="-128"/>
              </a:defRPr>
            </a:lvl8pPr>
            <a:lvl9pPr>
              <a:defRPr sz="1400">
                <a:latin typeface="ＭＳ Ｐゴシック" charset="-128"/>
                <a:ea typeface="ＭＳ Ｐゴシック" charset="-128"/>
              </a:defRPr>
            </a:lvl9pPr>
          </a:lstStyle>
          <a:p>
            <a:fld id="{AB47E478-DBB3-43BC-A738-41880CA68C90}" type="slidenum">
              <a:rPr lang="ja-JP" altLang="en-US" smtClean="0">
                <a:solidFill>
                  <a:srgbClr val="000000"/>
                </a:solidFill>
                <a:latin typeface="Arial"/>
                <a:ea typeface="ＭＳ Ｐゴシック"/>
                <a:sym typeface="Arial"/>
              </a:rPr>
              <a:pPr/>
              <a:t>‹#›</a:t>
            </a:fld>
            <a:endParaRPr lang="ja-JP" altLang="en-US" dirty="0">
              <a:solidFill>
                <a:srgbClr val="000000"/>
              </a:solidFill>
              <a:latin typeface="Arial"/>
              <a:ea typeface="ＭＳ Ｐゴシック"/>
              <a:sym typeface="Arial"/>
            </a:endParaRPr>
          </a:p>
        </p:txBody>
      </p:sp>
      <p:sp>
        <p:nvSpPr>
          <p:cNvPr id="5" name="テキスト プレースホルダー 4"/>
          <p:cNvSpPr>
            <a:spLocks noGrp="1"/>
          </p:cNvSpPr>
          <p:nvPr>
            <p:ph type="body" sz="quarter" idx="10"/>
          </p:nvPr>
        </p:nvSpPr>
        <p:spPr>
          <a:xfrm>
            <a:off x="444708" y="982877"/>
            <a:ext cx="9843601" cy="1200329"/>
          </a:xfr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defRPr lang="ja-JP" altLang="en-US" dirty="0" smtClean="0"/>
            </a:lvl1pPr>
            <a:lvl2pPr>
              <a:defRPr lang="ja-JP" altLang="en-US" dirty="0" smtClean="0"/>
            </a:lvl2pPr>
            <a:lvl3pPr>
              <a:defRPr lang="ja-JP" altLang="en-US" dirty="0" smtClean="0"/>
            </a:lvl3pPr>
            <a:lvl4pPr>
              <a:defRPr lang="ja-JP" altLang="en-US" dirty="0" smtClean="0"/>
            </a:lvl4pPr>
            <a:lvl5pPr>
              <a:defRPr lang="ja-JP" altLang="en-US" dirty="0"/>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Tree>
    <p:extLst>
      <p:ext uri="{BB962C8B-B14F-4D97-AF65-F5344CB8AC3E}">
        <p14:creationId xmlns:p14="http://schemas.microsoft.com/office/powerpoint/2010/main" val="2877464577"/>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4_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2679339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536577" y="6358165"/>
            <a:ext cx="2504017" cy="365125"/>
          </a:xfrm>
          <a:prstGeom prst="rect">
            <a:avLst/>
          </a:prstGeom>
        </p:spPr>
        <p:txBody>
          <a:bodyPr lIns="90311" tIns="45155" rIns="90311" bIns="45155"/>
          <a:lstStyle/>
          <a:p>
            <a:pPr algn="ctr" fontAlgn="base">
              <a:lnSpc>
                <a:spcPct val="120000"/>
              </a:lnSpc>
              <a:spcBef>
                <a:spcPct val="50000"/>
              </a:spcBef>
              <a:spcAft>
                <a:spcPct val="0"/>
              </a:spcAft>
              <a:buClr>
                <a:srgbClr val="5A5A5A"/>
              </a:buClr>
              <a:buFont typeface="Wingdings" pitchFamily="2" charset="2"/>
              <a:buNone/>
            </a:pPr>
            <a:endParaRPr lang="ja-JP" altLang="en-US" sz="900">
              <a:solidFill>
                <a:prstClr val="black">
                  <a:tint val="75000"/>
                </a:prstClr>
              </a:solidFill>
              <a:latin typeface="Arial" charset="0"/>
              <a:ea typeface="ＭＳ Ｐゴシック" charset="-128"/>
            </a:endParaRPr>
          </a:p>
        </p:txBody>
      </p:sp>
      <p:sp>
        <p:nvSpPr>
          <p:cNvPr id="3" name="フッター プレースホルダー 2"/>
          <p:cNvSpPr>
            <a:spLocks noGrp="1"/>
          </p:cNvSpPr>
          <p:nvPr>
            <p:ph type="ftr" sz="quarter" idx="11"/>
          </p:nvPr>
        </p:nvSpPr>
        <p:spPr>
          <a:xfrm>
            <a:off x="3666600" y="6358165"/>
            <a:ext cx="3398308" cy="365125"/>
          </a:xfrm>
          <a:prstGeom prst="rect">
            <a:avLst/>
          </a:prstGeom>
        </p:spPr>
        <p:txBody>
          <a:bodyPr lIns="90311" tIns="45155" rIns="90311" bIns="45155"/>
          <a:lstStyle/>
          <a:p>
            <a:pPr algn="ctr" fontAlgn="base">
              <a:lnSpc>
                <a:spcPct val="120000"/>
              </a:lnSpc>
              <a:spcBef>
                <a:spcPct val="50000"/>
              </a:spcBef>
              <a:spcAft>
                <a:spcPct val="0"/>
              </a:spcAft>
              <a:buClr>
                <a:srgbClr val="5A5A5A"/>
              </a:buClr>
              <a:buFont typeface="Wingdings" pitchFamily="2" charset="2"/>
              <a:buNone/>
            </a:pPr>
            <a:endParaRPr lang="ja-JP" altLang="en-US" sz="900">
              <a:solidFill>
                <a:prstClr val="black">
                  <a:tint val="75000"/>
                </a:prstClr>
              </a:solidFill>
              <a:latin typeface="Arial" charset="0"/>
              <a:ea typeface="ＭＳ Ｐゴシック" charset="-128"/>
            </a:endParaRPr>
          </a:p>
        </p:txBody>
      </p:sp>
      <p:sp>
        <p:nvSpPr>
          <p:cNvPr id="4" name="スライド番号プレースホルダー 3"/>
          <p:cNvSpPr>
            <a:spLocks noGrp="1"/>
          </p:cNvSpPr>
          <p:nvPr>
            <p:ph type="sldNum" sz="quarter" idx="12"/>
          </p:nvPr>
        </p:nvSpPr>
        <p:spPr>
          <a:xfrm>
            <a:off x="7690909" y="6358165"/>
            <a:ext cx="2504017" cy="365125"/>
          </a:xfrm>
          <a:prstGeom prst="rect">
            <a:avLst/>
          </a:prstGeom>
        </p:spPr>
        <p:txBody>
          <a:bodyPr lIns="90311" tIns="45155" rIns="90311" bIns="45155"/>
          <a:lstStyle/>
          <a:p>
            <a:pPr algn="ctr" fontAlgn="base">
              <a:lnSpc>
                <a:spcPct val="120000"/>
              </a:lnSpc>
              <a:spcBef>
                <a:spcPct val="50000"/>
              </a:spcBef>
              <a:spcAft>
                <a:spcPct val="0"/>
              </a:spcAft>
              <a:buClr>
                <a:srgbClr val="5A5A5A"/>
              </a:buClr>
              <a:buFont typeface="Wingdings" pitchFamily="2" charset="2"/>
              <a:buNone/>
            </a:pPr>
            <a:fld id="{6605E433-86FC-4084-95B5-B6E4EAA45002}" type="slidenum">
              <a:rPr lang="ja-JP" altLang="en-US" sz="900" smtClean="0">
                <a:solidFill>
                  <a:prstClr val="black">
                    <a:tint val="75000"/>
                  </a:prstClr>
                </a:solidFill>
                <a:latin typeface="Arial" charset="0"/>
                <a:ea typeface="ＭＳ Ｐゴシック" charset="-128"/>
              </a:rPr>
              <a:pPr algn="ctr" fontAlgn="base">
                <a:lnSpc>
                  <a:spcPct val="120000"/>
                </a:lnSpc>
                <a:spcBef>
                  <a:spcPct val="50000"/>
                </a:spcBef>
                <a:spcAft>
                  <a:spcPct val="0"/>
                </a:spcAft>
                <a:buClr>
                  <a:srgbClr val="5A5A5A"/>
                </a:buClr>
                <a:buFont typeface="Wingdings" pitchFamily="2" charset="2"/>
                <a:buNone/>
              </a:pPr>
              <a:t>‹#›</a:t>
            </a:fld>
            <a:endParaRPr lang="ja-JP" altLang="en-US" sz="900">
              <a:solidFill>
                <a:prstClr val="black">
                  <a:tint val="75000"/>
                </a:prstClr>
              </a:solidFill>
              <a:latin typeface="Arial" charset="0"/>
              <a:ea typeface="ＭＳ Ｐゴシック" charset="-128"/>
            </a:endParaRPr>
          </a:p>
        </p:txBody>
      </p:sp>
    </p:spTree>
    <p:extLst>
      <p:ext uri="{BB962C8B-B14F-4D97-AF65-F5344CB8AC3E}">
        <p14:creationId xmlns:p14="http://schemas.microsoft.com/office/powerpoint/2010/main" val="18293560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15_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67775876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18_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541783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20_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134116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21_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68542928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23_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428190242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24_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09360645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25_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945989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26_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4911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3_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44708" y="333455"/>
            <a:ext cx="9843601" cy="485775"/>
          </a:xfrm>
        </p:spPr>
        <p:txBody>
          <a:bodyPr lIns="0" anchor="ctr">
            <a:normAutofit/>
          </a:bodyPr>
          <a:lstStyle>
            <a:lvl1pPr>
              <a:defRPr sz="2400" b="1"/>
            </a:lvl1pPr>
          </a:lstStyle>
          <a:p>
            <a:r>
              <a:rPr kumimoji="1" lang="ja-JP" altLang="en-US" smtClean="0"/>
              <a:t>マスター タイトルの書式設定</a:t>
            </a:r>
            <a:endParaRPr kumimoji="1" lang="ja-JP" altLang="en-US" dirty="0"/>
          </a:p>
        </p:txBody>
      </p:sp>
      <p:sp>
        <p:nvSpPr>
          <p:cNvPr id="7" name="title_line"/>
          <p:cNvSpPr>
            <a:spLocks noChangeShapeType="1"/>
          </p:cNvSpPr>
          <p:nvPr/>
        </p:nvSpPr>
        <p:spPr bwMode="gray">
          <a:xfrm>
            <a:off x="444708" y="619100"/>
            <a:ext cx="9843601" cy="1588"/>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fontAlgn="b">
              <a:spcBef>
                <a:spcPct val="0"/>
              </a:spcBef>
              <a:spcAft>
                <a:spcPct val="0"/>
              </a:spcAft>
              <a:buFont typeface="Wingdings" pitchFamily="2" charset="2"/>
              <a:buNone/>
            </a:pPr>
            <a:endParaRPr lang="ja-JP" altLang="en-US" sz="1400" dirty="0">
              <a:solidFill>
                <a:srgbClr val="000000"/>
              </a:solidFill>
              <a:latin typeface="ＭＳ Ｐゴシック" charset="-128"/>
            </a:endParaRPr>
          </a:p>
        </p:txBody>
      </p:sp>
      <p:sp>
        <p:nvSpPr>
          <p:cNvPr id="8" name="Page_num"/>
          <p:cNvSpPr txBox="1"/>
          <p:nvPr/>
        </p:nvSpPr>
        <p:spPr>
          <a:xfrm>
            <a:off x="5099378" y="6596132"/>
            <a:ext cx="507407" cy="258826"/>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311" tIns="45155" rIns="90311" bIns="45155" numCol="1" anchor="ctr" anchorCtr="0" compatLnSpc="1">
            <a:prstTxWarp prst="textNoShape">
              <a:avLst/>
            </a:prstTxWarp>
          </a:bodyPr>
          <a:lstStyle>
            <a:defPPr>
              <a:defRPr lang="ja-JP"/>
            </a:defPPr>
            <a:lvl1pPr algn="ctr" fontAlgn="base">
              <a:spcBef>
                <a:spcPct val="0"/>
              </a:spcBef>
              <a:spcAft>
                <a:spcPct val="0"/>
              </a:spcAft>
              <a:buFontTx/>
              <a:buNone/>
              <a:defRPr sz="1200">
                <a:latin typeface="Arial" charset="0"/>
                <a:ea typeface="ＭＳ Ｐゴシック" charset="-128"/>
              </a:defRPr>
            </a:lvl1pPr>
            <a:lvl2pPr algn="ctr" fontAlgn="b">
              <a:spcBef>
                <a:spcPct val="0"/>
              </a:spcBef>
              <a:spcAft>
                <a:spcPct val="0"/>
              </a:spcAft>
              <a:buFont typeface="Wingdings" pitchFamily="2" charset="2"/>
              <a:defRPr sz="1400">
                <a:latin typeface="ＭＳ Ｐゴシック" charset="-128"/>
                <a:ea typeface="ＭＳ Ｐゴシック" charset="-128"/>
              </a:defRPr>
            </a:lvl2pPr>
            <a:lvl3pPr algn="ctr" fontAlgn="b">
              <a:spcBef>
                <a:spcPct val="0"/>
              </a:spcBef>
              <a:spcAft>
                <a:spcPct val="0"/>
              </a:spcAft>
              <a:buFont typeface="Wingdings" pitchFamily="2" charset="2"/>
              <a:defRPr sz="1400">
                <a:latin typeface="ＭＳ Ｐゴシック" charset="-128"/>
                <a:ea typeface="ＭＳ Ｐゴシック" charset="-128"/>
              </a:defRPr>
            </a:lvl3pPr>
            <a:lvl4pPr algn="ctr" fontAlgn="b">
              <a:spcBef>
                <a:spcPct val="0"/>
              </a:spcBef>
              <a:spcAft>
                <a:spcPct val="0"/>
              </a:spcAft>
              <a:buFont typeface="Wingdings" pitchFamily="2" charset="2"/>
              <a:defRPr sz="1400">
                <a:latin typeface="ＭＳ Ｐゴシック" charset="-128"/>
                <a:ea typeface="ＭＳ Ｐゴシック" charset="-128"/>
              </a:defRPr>
            </a:lvl4pPr>
            <a:lvl5pPr algn="ctr" fontAlgn="b">
              <a:spcBef>
                <a:spcPct val="0"/>
              </a:spcBef>
              <a:spcAft>
                <a:spcPct val="0"/>
              </a:spcAft>
              <a:buFont typeface="Wingdings" pitchFamily="2" charset="2"/>
              <a:defRPr sz="1400">
                <a:latin typeface="ＭＳ Ｐゴシック" charset="-128"/>
                <a:ea typeface="ＭＳ Ｐゴシック" charset="-128"/>
              </a:defRPr>
            </a:lvl5pPr>
            <a:lvl6pPr>
              <a:defRPr sz="1400">
                <a:latin typeface="ＭＳ Ｐゴシック" charset="-128"/>
                <a:ea typeface="ＭＳ Ｐゴシック" charset="-128"/>
              </a:defRPr>
            </a:lvl6pPr>
            <a:lvl7pPr>
              <a:defRPr sz="1400">
                <a:latin typeface="ＭＳ Ｐゴシック" charset="-128"/>
                <a:ea typeface="ＭＳ Ｐゴシック" charset="-128"/>
              </a:defRPr>
            </a:lvl7pPr>
            <a:lvl8pPr>
              <a:defRPr sz="1400">
                <a:latin typeface="ＭＳ Ｐゴシック" charset="-128"/>
                <a:ea typeface="ＭＳ Ｐゴシック" charset="-128"/>
              </a:defRPr>
            </a:lvl8pPr>
            <a:lvl9pPr>
              <a:defRPr sz="1400">
                <a:latin typeface="ＭＳ Ｐゴシック" charset="-128"/>
                <a:ea typeface="ＭＳ Ｐゴシック" charset="-128"/>
              </a:defRPr>
            </a:lvl9pPr>
          </a:lstStyle>
          <a:p>
            <a:fld id="{AB47E478-DBB3-43BC-A738-41880CA68C90}" type="slidenum">
              <a:rPr lang="ja-JP" altLang="en-US" smtClean="0">
                <a:solidFill>
                  <a:srgbClr val="000000"/>
                </a:solidFill>
                <a:latin typeface="Arial"/>
                <a:ea typeface="ＭＳ Ｐゴシック"/>
                <a:sym typeface="Arial"/>
              </a:rPr>
              <a:pPr/>
              <a:t>‹#›</a:t>
            </a:fld>
            <a:endParaRPr lang="ja-JP" altLang="en-US" dirty="0">
              <a:solidFill>
                <a:srgbClr val="000000"/>
              </a:solidFill>
              <a:latin typeface="Arial"/>
              <a:ea typeface="ＭＳ Ｐゴシック"/>
              <a:sym typeface="Arial"/>
            </a:endParaRPr>
          </a:p>
        </p:txBody>
      </p:sp>
      <p:sp>
        <p:nvSpPr>
          <p:cNvPr id="5" name="テキスト プレースホルダー 4"/>
          <p:cNvSpPr>
            <a:spLocks noGrp="1"/>
          </p:cNvSpPr>
          <p:nvPr>
            <p:ph type="body" sz="quarter" idx="10"/>
          </p:nvPr>
        </p:nvSpPr>
        <p:spPr>
          <a:xfrm>
            <a:off x="444708" y="982877"/>
            <a:ext cx="9843601" cy="1200329"/>
          </a:xfr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defRPr lang="ja-JP" altLang="en-US" dirty="0" smtClean="0"/>
            </a:lvl1pPr>
            <a:lvl2pPr>
              <a:defRPr lang="ja-JP" altLang="en-US" dirty="0" smtClean="0"/>
            </a:lvl2pPr>
            <a:lvl3pPr>
              <a:defRPr lang="ja-JP" altLang="en-US" dirty="0" smtClean="0"/>
            </a:lvl3pPr>
            <a:lvl4pPr>
              <a:defRPr lang="ja-JP" altLang="en-US" dirty="0" smtClean="0"/>
            </a:lvl4pPr>
            <a:lvl5pPr>
              <a:defRPr lang="ja-JP" altLang="en-US" dirty="0"/>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Tree>
    <p:extLst>
      <p:ext uri="{BB962C8B-B14F-4D97-AF65-F5344CB8AC3E}">
        <p14:creationId xmlns:p14="http://schemas.microsoft.com/office/powerpoint/2010/main" val="4227854101"/>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27_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23091507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29_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005047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30_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69121735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31_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70026070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32_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455845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33_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390408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940847" y="3095625"/>
            <a:ext cx="7333192" cy="0"/>
          </a:xfrm>
          <a:prstGeom prst="line">
            <a:avLst/>
          </a:prstGeom>
          <a:noFill/>
          <a:ln w="25400">
            <a:solidFill>
              <a:srgbClr val="E60000"/>
            </a:solidFill>
            <a:round/>
            <a:headEnd/>
            <a:tailEnd/>
          </a:ln>
          <a:effectLst/>
        </p:spPr>
        <p:txBody>
          <a:bodyPr lIns="90311" tIns="45155" rIns="90311" bIns="45155">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 name="Line 60"/>
          <p:cNvSpPr>
            <a:spLocks noChangeShapeType="1"/>
          </p:cNvSpPr>
          <p:nvPr userDrawn="1"/>
        </p:nvSpPr>
        <p:spPr bwMode="auto">
          <a:xfrm flipV="1">
            <a:off x="2947938" y="3694113"/>
            <a:ext cx="7331472" cy="0"/>
          </a:xfrm>
          <a:prstGeom prst="line">
            <a:avLst/>
          </a:prstGeom>
          <a:noFill/>
          <a:ln w="12700">
            <a:solidFill>
              <a:srgbClr val="5A5A5A"/>
            </a:solidFill>
            <a:round/>
            <a:headEnd/>
            <a:tailEnd/>
          </a:ln>
          <a:effectLst/>
        </p:spPr>
        <p:txBody>
          <a:bodyPr lIns="90311" tIns="45155" rIns="90311" bIns="45155">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6" name="Line 211"/>
          <p:cNvSpPr>
            <a:spLocks noChangeShapeType="1"/>
          </p:cNvSpPr>
          <p:nvPr userDrawn="1"/>
        </p:nvSpPr>
        <p:spPr bwMode="auto">
          <a:xfrm>
            <a:off x="447146"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7" name="Line 212"/>
          <p:cNvSpPr>
            <a:spLocks noChangeShapeType="1"/>
          </p:cNvSpPr>
          <p:nvPr userDrawn="1"/>
        </p:nvSpPr>
        <p:spPr bwMode="auto">
          <a:xfrm>
            <a:off x="278950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8" name="Line 213"/>
          <p:cNvSpPr>
            <a:spLocks noChangeShapeType="1"/>
          </p:cNvSpPr>
          <p:nvPr userDrawn="1"/>
        </p:nvSpPr>
        <p:spPr bwMode="auto">
          <a:xfrm>
            <a:off x="2944283"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9" name="Line 214"/>
          <p:cNvSpPr>
            <a:spLocks noChangeShapeType="1"/>
          </p:cNvSpPr>
          <p:nvPr userDrawn="1"/>
        </p:nvSpPr>
        <p:spPr bwMode="auto">
          <a:xfrm>
            <a:off x="528664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0" name="Line 215"/>
          <p:cNvSpPr>
            <a:spLocks noChangeShapeType="1"/>
          </p:cNvSpPr>
          <p:nvPr userDrawn="1"/>
        </p:nvSpPr>
        <p:spPr bwMode="auto">
          <a:xfrm>
            <a:off x="544142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1" name="Line 216"/>
          <p:cNvSpPr>
            <a:spLocks noChangeShapeType="1"/>
          </p:cNvSpPr>
          <p:nvPr userDrawn="1"/>
        </p:nvSpPr>
        <p:spPr bwMode="auto">
          <a:xfrm>
            <a:off x="7780338"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2" name="Line 217"/>
          <p:cNvSpPr>
            <a:spLocks noChangeShapeType="1"/>
          </p:cNvSpPr>
          <p:nvPr userDrawn="1"/>
        </p:nvSpPr>
        <p:spPr bwMode="auto">
          <a:xfrm>
            <a:off x="7938559"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3" name="Line 218"/>
          <p:cNvSpPr>
            <a:spLocks noChangeShapeType="1"/>
          </p:cNvSpPr>
          <p:nvPr userDrawn="1"/>
        </p:nvSpPr>
        <p:spPr bwMode="auto">
          <a:xfrm>
            <a:off x="10275757"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4" name="Line 219"/>
          <p:cNvSpPr>
            <a:spLocks noChangeShapeType="1"/>
          </p:cNvSpPr>
          <p:nvPr userDrawn="1"/>
        </p:nvSpPr>
        <p:spPr bwMode="auto">
          <a:xfrm>
            <a:off x="-323076"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5" name="Line 220"/>
          <p:cNvSpPr>
            <a:spLocks noChangeShapeType="1"/>
          </p:cNvSpPr>
          <p:nvPr userDrawn="1"/>
        </p:nvSpPr>
        <p:spPr bwMode="auto">
          <a:xfrm>
            <a:off x="-323076"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6" name="Line 221"/>
          <p:cNvSpPr>
            <a:spLocks noChangeShapeType="1"/>
          </p:cNvSpPr>
          <p:nvPr userDrawn="1"/>
        </p:nvSpPr>
        <p:spPr bwMode="auto">
          <a:xfrm>
            <a:off x="-323076"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7" name="Line 222"/>
          <p:cNvSpPr>
            <a:spLocks noChangeShapeType="1"/>
          </p:cNvSpPr>
          <p:nvPr userDrawn="1"/>
        </p:nvSpPr>
        <p:spPr bwMode="auto">
          <a:xfrm>
            <a:off x="-323076" y="37877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8" name="Line 223"/>
          <p:cNvSpPr>
            <a:spLocks noChangeShapeType="1"/>
          </p:cNvSpPr>
          <p:nvPr userDrawn="1"/>
        </p:nvSpPr>
        <p:spPr bwMode="auto">
          <a:xfrm>
            <a:off x="-323076" y="4132263"/>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9" name="Line 224"/>
          <p:cNvSpPr>
            <a:spLocks noChangeShapeType="1"/>
          </p:cNvSpPr>
          <p:nvPr userDrawn="1"/>
        </p:nvSpPr>
        <p:spPr bwMode="auto">
          <a:xfrm>
            <a:off x="-323076"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0" name="Line 225"/>
          <p:cNvSpPr>
            <a:spLocks noChangeShapeType="1"/>
          </p:cNvSpPr>
          <p:nvPr userDrawn="1"/>
        </p:nvSpPr>
        <p:spPr bwMode="auto">
          <a:xfrm>
            <a:off x="-323076"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1" name="Line 233"/>
          <p:cNvSpPr>
            <a:spLocks noChangeShapeType="1"/>
          </p:cNvSpPr>
          <p:nvPr userDrawn="1"/>
        </p:nvSpPr>
        <p:spPr bwMode="auto">
          <a:xfrm>
            <a:off x="447146"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2" name="Line 234"/>
          <p:cNvSpPr>
            <a:spLocks noChangeShapeType="1"/>
          </p:cNvSpPr>
          <p:nvPr userDrawn="1"/>
        </p:nvSpPr>
        <p:spPr bwMode="auto">
          <a:xfrm>
            <a:off x="278950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3" name="Line 235"/>
          <p:cNvSpPr>
            <a:spLocks noChangeShapeType="1"/>
          </p:cNvSpPr>
          <p:nvPr userDrawn="1"/>
        </p:nvSpPr>
        <p:spPr bwMode="auto">
          <a:xfrm>
            <a:off x="2944283"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 name="Line 236"/>
          <p:cNvSpPr>
            <a:spLocks noChangeShapeType="1"/>
          </p:cNvSpPr>
          <p:nvPr userDrawn="1"/>
        </p:nvSpPr>
        <p:spPr bwMode="auto">
          <a:xfrm>
            <a:off x="5286640"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5" name="Line 237"/>
          <p:cNvSpPr>
            <a:spLocks noChangeShapeType="1"/>
          </p:cNvSpPr>
          <p:nvPr userDrawn="1"/>
        </p:nvSpPr>
        <p:spPr bwMode="auto">
          <a:xfrm>
            <a:off x="544142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6" name="Line 238"/>
          <p:cNvSpPr>
            <a:spLocks noChangeShapeType="1"/>
          </p:cNvSpPr>
          <p:nvPr userDrawn="1"/>
        </p:nvSpPr>
        <p:spPr bwMode="auto">
          <a:xfrm>
            <a:off x="7780338"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7" name="Line 239"/>
          <p:cNvSpPr>
            <a:spLocks noChangeShapeType="1"/>
          </p:cNvSpPr>
          <p:nvPr userDrawn="1"/>
        </p:nvSpPr>
        <p:spPr bwMode="auto">
          <a:xfrm>
            <a:off x="7938559"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9" name="Line 243"/>
          <p:cNvSpPr>
            <a:spLocks noChangeShapeType="1"/>
          </p:cNvSpPr>
          <p:nvPr userDrawn="1"/>
        </p:nvSpPr>
        <p:spPr bwMode="auto">
          <a:xfrm>
            <a:off x="10754351"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0" name="Line 244"/>
          <p:cNvSpPr>
            <a:spLocks noChangeShapeType="1"/>
          </p:cNvSpPr>
          <p:nvPr userDrawn="1"/>
        </p:nvSpPr>
        <p:spPr bwMode="auto">
          <a:xfrm>
            <a:off x="10754351"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1" name="Line 245"/>
          <p:cNvSpPr>
            <a:spLocks noChangeShapeType="1"/>
          </p:cNvSpPr>
          <p:nvPr userDrawn="1"/>
        </p:nvSpPr>
        <p:spPr bwMode="auto">
          <a:xfrm>
            <a:off x="10754351"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2" name="Line 246"/>
          <p:cNvSpPr>
            <a:spLocks noChangeShapeType="1"/>
          </p:cNvSpPr>
          <p:nvPr userDrawn="1"/>
        </p:nvSpPr>
        <p:spPr bwMode="auto">
          <a:xfrm>
            <a:off x="10754351" y="37877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3" name="Line 247"/>
          <p:cNvSpPr>
            <a:spLocks noChangeShapeType="1"/>
          </p:cNvSpPr>
          <p:nvPr userDrawn="1"/>
        </p:nvSpPr>
        <p:spPr bwMode="auto">
          <a:xfrm>
            <a:off x="10754351" y="4132263"/>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4" name="Line 248"/>
          <p:cNvSpPr>
            <a:spLocks noChangeShapeType="1"/>
          </p:cNvSpPr>
          <p:nvPr userDrawn="1"/>
        </p:nvSpPr>
        <p:spPr bwMode="auto">
          <a:xfrm>
            <a:off x="10754351"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5" name="Line 249"/>
          <p:cNvSpPr>
            <a:spLocks noChangeShapeType="1"/>
          </p:cNvSpPr>
          <p:nvPr userDrawn="1"/>
        </p:nvSpPr>
        <p:spPr bwMode="auto">
          <a:xfrm>
            <a:off x="10754351"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1667" name="Rectangle 3"/>
          <p:cNvSpPr>
            <a:spLocks noGrp="1" noChangeArrowheads="1"/>
          </p:cNvSpPr>
          <p:nvPr>
            <p:ph type="ctrTitle" hasCustomPrompt="1"/>
          </p:nvPr>
        </p:nvSpPr>
        <p:spPr>
          <a:xfrm>
            <a:off x="2947723" y="3138488"/>
            <a:ext cx="7333192" cy="512762"/>
          </a:xfrm>
          <a:prstGeom prst="rect">
            <a:avLst/>
          </a:prstGeom>
        </p:spPr>
        <p:txBody>
          <a:bodyPr lIns="90311" tIns="45155" rIns="90311" bIns="45155" anchor="ctr"/>
          <a:lstStyle>
            <a:lvl1pPr hangingPunct="0">
              <a:defRPr sz="2500"/>
            </a:lvl1pPr>
          </a:lstStyle>
          <a:p>
            <a:r>
              <a:rPr kumimoji="1" lang="ja-JP" altLang="en-US" dirty="0" smtClean="0"/>
              <a:t>タイトル</a:t>
            </a:r>
            <a:r>
              <a:rPr kumimoji="1" lang="en-US" altLang="ja-JP" dirty="0" smtClean="0"/>
              <a:t>MSP</a:t>
            </a:r>
            <a:r>
              <a:rPr kumimoji="1" lang="ja-JP" altLang="en-US" dirty="0" smtClean="0"/>
              <a:t>ゴシック</a:t>
            </a:r>
            <a:r>
              <a:rPr kumimoji="1" lang="en-US" altLang="ja-JP" dirty="0" smtClean="0"/>
              <a:t>28pt</a:t>
            </a:r>
            <a:r>
              <a:rPr lang="ja-JP" altLang="en-US" dirty="0" smtClean="0"/>
              <a:t>□□□□</a:t>
            </a:r>
            <a:endParaRPr lang="ja-JP" altLang="en-US" dirty="0"/>
          </a:p>
        </p:txBody>
      </p:sp>
      <p:pic>
        <p:nvPicPr>
          <p:cNvPr id="37" name="Picture 16" descr="ロゴ有 和文 300 symbol_h_a_j_2のコピー"/>
          <p:cNvPicPr>
            <a:picLocks noChangeAspect="1" noChangeArrowheads="1"/>
          </p:cNvPicPr>
          <p:nvPr userDrawn="1"/>
        </p:nvPicPr>
        <p:blipFill>
          <a:blip r:embed="rId2" cstate="print"/>
          <a:srcRect/>
          <a:stretch>
            <a:fillRect/>
          </a:stretch>
        </p:blipFill>
        <p:spPr bwMode="auto">
          <a:xfrm>
            <a:off x="375323" y="6402395"/>
            <a:ext cx="3284801" cy="334962"/>
          </a:xfrm>
          <a:prstGeom prst="rect">
            <a:avLst/>
          </a:prstGeom>
          <a:noFill/>
          <a:ln w="9525">
            <a:noFill/>
            <a:miter lim="800000"/>
            <a:headEnd/>
            <a:tailEnd/>
          </a:ln>
        </p:spPr>
      </p:pic>
      <p:sp>
        <p:nvSpPr>
          <p:cNvPr id="43" name="テキスト プレースホルダ 41"/>
          <p:cNvSpPr>
            <a:spLocks noGrp="1"/>
          </p:cNvSpPr>
          <p:nvPr>
            <p:ph type="body" sz="quarter" idx="10" hasCustomPrompt="1"/>
          </p:nvPr>
        </p:nvSpPr>
        <p:spPr>
          <a:xfrm>
            <a:off x="2961270" y="2777808"/>
            <a:ext cx="2643352" cy="285312"/>
          </a:xfrm>
          <a:prstGeom prst="rect">
            <a:avLst/>
          </a:prstGeom>
          <a:noFill/>
          <a:ln w="9525" algn="ctr">
            <a:noFill/>
            <a:miter lim="800000"/>
            <a:headEnd/>
            <a:tailEnd/>
          </a:ln>
        </p:spPr>
        <p:txBody>
          <a:bodyPr wrap="none" lIns="0" tIns="35536" rIns="0" bIns="48897" anchor="b">
            <a:spAutoFit/>
          </a:bodyPr>
          <a:lstStyle>
            <a:lvl1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300" kern="1200" dirty="0">
                <a:solidFill>
                  <a:schemeClr val="tx1"/>
                </a:solidFill>
                <a:latin typeface="Arial" charset="0"/>
                <a:ea typeface="ＭＳ Ｐゴシック" charset="-128"/>
                <a:cs typeface="+mn-cs"/>
              </a:defRPr>
            </a:lvl5pPr>
          </a:lstStyle>
          <a:p>
            <a:pPr lvl="0"/>
            <a:r>
              <a:rPr kumimoji="1" lang="ja-JP" altLang="en-US" dirty="0" smtClean="0"/>
              <a:t>予備タイトル（使用しない場合は削除）</a:t>
            </a:r>
          </a:p>
        </p:txBody>
      </p:sp>
      <p:sp>
        <p:nvSpPr>
          <p:cNvPr id="46" name="テキスト プレースホルダ 44"/>
          <p:cNvSpPr>
            <a:spLocks noGrp="1"/>
          </p:cNvSpPr>
          <p:nvPr>
            <p:ph type="body" sz="quarter" idx="11" hasCustomPrompt="1"/>
          </p:nvPr>
        </p:nvSpPr>
        <p:spPr>
          <a:xfrm>
            <a:off x="2946749" y="3789405"/>
            <a:ext cx="1500411" cy="285312"/>
          </a:xfrm>
          <a:prstGeom prst="rect">
            <a:avLst/>
          </a:prstGeom>
          <a:noFill/>
          <a:ln w="9525">
            <a:noFill/>
            <a:miter lim="800000"/>
            <a:headEnd/>
            <a:tailEnd/>
          </a:ln>
        </p:spPr>
        <p:txBody>
          <a:bodyPr wrap="none" lIns="0" tIns="35536" rIns="0" bIns="48897" anchor="t" anchorCtr="0">
            <a:spAutoFit/>
          </a:bodyPr>
          <a:lstStyle>
            <a:lvl1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300" kern="1200" dirty="0">
                <a:solidFill>
                  <a:schemeClr val="tx1"/>
                </a:solidFill>
                <a:latin typeface="Arial" charset="0"/>
                <a:ea typeface="ＭＳ Ｐゴシック" charset="-128"/>
                <a:cs typeface="+mn-cs"/>
              </a:defRPr>
            </a:lvl5pPr>
          </a:lstStyle>
          <a:p>
            <a:pPr lvl="0"/>
            <a:r>
              <a:rPr kumimoji="1" lang="ja-JP" altLang="en-US" dirty="0" smtClean="0"/>
              <a:t>○○○○年○月○日</a:t>
            </a:r>
          </a:p>
        </p:txBody>
      </p:sp>
      <p:sp>
        <p:nvSpPr>
          <p:cNvPr id="50" name="テキスト プレースホルダ 48"/>
          <p:cNvSpPr>
            <a:spLocks noGrp="1"/>
          </p:cNvSpPr>
          <p:nvPr>
            <p:ph type="body" sz="quarter" idx="12" hasCustomPrompt="1"/>
          </p:nvPr>
        </p:nvSpPr>
        <p:spPr>
          <a:xfrm>
            <a:off x="2954394" y="784558"/>
            <a:ext cx="2135200" cy="393034"/>
          </a:xfrm>
          <a:prstGeom prst="rect">
            <a:avLst/>
          </a:prstGeom>
          <a:noFill/>
          <a:ln w="9525">
            <a:noFill/>
            <a:miter lim="800000"/>
            <a:headEnd/>
            <a:tailEnd/>
          </a:ln>
        </p:spPr>
        <p:txBody>
          <a:bodyPr wrap="none" lIns="0" tIns="35536" rIns="0" bIns="48897" anchor="t" anchorCtr="0">
            <a:spAutoFit/>
          </a:bodyPr>
          <a:lstStyle>
            <a:lvl1pPr algn="l" rtl="0" eaLnBrk="0" fontAlgn="base" hangingPunct="0">
              <a:lnSpc>
                <a:spcPct val="100000"/>
              </a:lnSpc>
              <a:spcBef>
                <a:spcPct val="0"/>
              </a:spcBef>
              <a:spcAft>
                <a:spcPct val="0"/>
              </a:spcAft>
              <a:buClrTx/>
              <a:buFontTx/>
              <a:buNone/>
              <a:defRPr kumimoji="1" lang="zh-CN" altLang="en-US" sz="2000" b="1" kern="1200" dirty="0" smtClean="0">
                <a:solidFill>
                  <a:schemeClr val="tx1"/>
                </a:solidFill>
                <a:latin typeface="Arial" charset="0"/>
                <a:ea typeface="ＭＳ Ｐゴシック" charset="-128"/>
                <a:cs typeface="+mn-cs"/>
              </a:defRPr>
            </a:lvl1pPr>
          </a:lstStyle>
          <a:p>
            <a:pPr lvl="0"/>
            <a:r>
              <a:rPr kumimoji="1" lang="zh-CN" altLang="en-US" dirty="0" smtClean="0"/>
              <a:t>○○株式会社 御中</a:t>
            </a:r>
          </a:p>
        </p:txBody>
      </p:sp>
      <p:sp>
        <p:nvSpPr>
          <p:cNvPr id="41" name="Line 110"/>
          <p:cNvSpPr>
            <a:spLocks noChangeShapeType="1"/>
          </p:cNvSpPr>
          <p:nvPr userDrawn="1"/>
        </p:nvSpPr>
        <p:spPr bwMode="auto">
          <a:xfrm>
            <a:off x="10754351" y="487036"/>
            <a:ext cx="306123" cy="0"/>
          </a:xfrm>
          <a:prstGeom prst="line">
            <a:avLst/>
          </a:prstGeom>
          <a:noFill/>
          <a:ln w="12700">
            <a:solidFill>
              <a:srgbClr val="0F99BC"/>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grpSp>
        <p:nvGrpSpPr>
          <p:cNvPr id="2" name="グループ化 43"/>
          <p:cNvGrpSpPr/>
          <p:nvPr userDrawn="1"/>
        </p:nvGrpSpPr>
        <p:grpSpPr>
          <a:xfrm>
            <a:off x="10274821" y="-261935"/>
            <a:ext cx="1719" cy="247650"/>
            <a:chOff x="9483725" y="-510339"/>
            <a:chExt cx="1587" cy="496050"/>
          </a:xfrm>
        </p:grpSpPr>
        <p:sp>
          <p:nvSpPr>
            <p:cNvPr id="45"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7"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grpSp>
      <p:sp>
        <p:nvSpPr>
          <p:cNvPr id="52" name="Line 110"/>
          <p:cNvSpPr>
            <a:spLocks noChangeShapeType="1"/>
          </p:cNvSpPr>
          <p:nvPr userDrawn="1"/>
        </p:nvSpPr>
        <p:spPr bwMode="auto">
          <a:xfrm>
            <a:off x="10754351"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53" name="Line 95"/>
          <p:cNvSpPr>
            <a:spLocks noChangeShapeType="1"/>
          </p:cNvSpPr>
          <p:nvPr userDrawn="1"/>
        </p:nvSpPr>
        <p:spPr bwMode="auto">
          <a:xfrm>
            <a:off x="-323076"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Tree>
    <p:extLst>
      <p:ext uri="{BB962C8B-B14F-4D97-AF65-F5344CB8AC3E}">
        <p14:creationId xmlns:p14="http://schemas.microsoft.com/office/powerpoint/2010/main" val="319976322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title" preserve="1">
  <p:cSld name="セクション見出し">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940847" y="3095625"/>
            <a:ext cx="7333192" cy="0"/>
          </a:xfrm>
          <a:prstGeom prst="line">
            <a:avLst/>
          </a:prstGeom>
          <a:noFill/>
          <a:ln w="25400">
            <a:solidFill>
              <a:srgbClr val="E60000"/>
            </a:solidFill>
            <a:round/>
            <a:headEnd/>
            <a:tailEnd/>
          </a:ln>
          <a:effectLst/>
        </p:spPr>
        <p:txBody>
          <a:bodyPr lIns="90311" tIns="45155" rIns="90311" bIns="45155">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 name="Line 60"/>
          <p:cNvSpPr>
            <a:spLocks noChangeShapeType="1"/>
          </p:cNvSpPr>
          <p:nvPr userDrawn="1"/>
        </p:nvSpPr>
        <p:spPr bwMode="auto">
          <a:xfrm flipV="1">
            <a:off x="2947938" y="3694113"/>
            <a:ext cx="7331472" cy="0"/>
          </a:xfrm>
          <a:prstGeom prst="line">
            <a:avLst/>
          </a:prstGeom>
          <a:noFill/>
          <a:ln w="12700">
            <a:solidFill>
              <a:srgbClr val="5A5A5A"/>
            </a:solidFill>
            <a:round/>
            <a:headEnd/>
            <a:tailEnd/>
          </a:ln>
          <a:effectLst/>
        </p:spPr>
        <p:txBody>
          <a:bodyPr lIns="90311" tIns="45155" rIns="90311" bIns="45155">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pic>
        <p:nvPicPr>
          <p:cNvPr id="5" name="Picture 155" descr="ロゴ有 英文 300 symbol_h_a_e_2のコピー"/>
          <p:cNvPicPr>
            <a:picLocks noChangeAspect="1" noChangeArrowheads="1"/>
          </p:cNvPicPr>
          <p:nvPr userDrawn="1"/>
        </p:nvPicPr>
        <p:blipFill>
          <a:blip r:embed="rId2" cstate="print"/>
          <a:srcRect/>
          <a:stretch>
            <a:fillRect/>
          </a:stretch>
        </p:blipFill>
        <p:spPr bwMode="auto">
          <a:xfrm>
            <a:off x="395735" y="6515232"/>
            <a:ext cx="2273565" cy="204787"/>
          </a:xfrm>
          <a:prstGeom prst="rect">
            <a:avLst/>
          </a:prstGeom>
          <a:noFill/>
          <a:ln w="9525">
            <a:noFill/>
            <a:miter lim="800000"/>
            <a:headEnd/>
            <a:tailEnd/>
          </a:ln>
        </p:spPr>
      </p:pic>
      <p:sp>
        <p:nvSpPr>
          <p:cNvPr id="6" name="Line 211"/>
          <p:cNvSpPr>
            <a:spLocks noChangeShapeType="1"/>
          </p:cNvSpPr>
          <p:nvPr userDrawn="1"/>
        </p:nvSpPr>
        <p:spPr bwMode="auto">
          <a:xfrm>
            <a:off x="447146"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7" name="Line 212"/>
          <p:cNvSpPr>
            <a:spLocks noChangeShapeType="1"/>
          </p:cNvSpPr>
          <p:nvPr userDrawn="1"/>
        </p:nvSpPr>
        <p:spPr bwMode="auto">
          <a:xfrm>
            <a:off x="278950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8" name="Line 213"/>
          <p:cNvSpPr>
            <a:spLocks noChangeShapeType="1"/>
          </p:cNvSpPr>
          <p:nvPr userDrawn="1"/>
        </p:nvSpPr>
        <p:spPr bwMode="auto">
          <a:xfrm>
            <a:off x="2944283"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9" name="Line 214"/>
          <p:cNvSpPr>
            <a:spLocks noChangeShapeType="1"/>
          </p:cNvSpPr>
          <p:nvPr userDrawn="1"/>
        </p:nvSpPr>
        <p:spPr bwMode="auto">
          <a:xfrm>
            <a:off x="528664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0" name="Line 215"/>
          <p:cNvSpPr>
            <a:spLocks noChangeShapeType="1"/>
          </p:cNvSpPr>
          <p:nvPr userDrawn="1"/>
        </p:nvSpPr>
        <p:spPr bwMode="auto">
          <a:xfrm>
            <a:off x="544142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1" name="Line 216"/>
          <p:cNvSpPr>
            <a:spLocks noChangeShapeType="1"/>
          </p:cNvSpPr>
          <p:nvPr userDrawn="1"/>
        </p:nvSpPr>
        <p:spPr bwMode="auto">
          <a:xfrm>
            <a:off x="7780338"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2" name="Line 217"/>
          <p:cNvSpPr>
            <a:spLocks noChangeShapeType="1"/>
          </p:cNvSpPr>
          <p:nvPr userDrawn="1"/>
        </p:nvSpPr>
        <p:spPr bwMode="auto">
          <a:xfrm>
            <a:off x="7938559"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3" name="Line 218"/>
          <p:cNvSpPr>
            <a:spLocks noChangeShapeType="1"/>
          </p:cNvSpPr>
          <p:nvPr userDrawn="1"/>
        </p:nvSpPr>
        <p:spPr bwMode="auto">
          <a:xfrm>
            <a:off x="10275757"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4" name="Line 219"/>
          <p:cNvSpPr>
            <a:spLocks noChangeShapeType="1"/>
          </p:cNvSpPr>
          <p:nvPr userDrawn="1"/>
        </p:nvSpPr>
        <p:spPr bwMode="auto">
          <a:xfrm>
            <a:off x="-323076"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5" name="Line 220"/>
          <p:cNvSpPr>
            <a:spLocks noChangeShapeType="1"/>
          </p:cNvSpPr>
          <p:nvPr userDrawn="1"/>
        </p:nvSpPr>
        <p:spPr bwMode="auto">
          <a:xfrm>
            <a:off x="-323076"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6" name="Line 221"/>
          <p:cNvSpPr>
            <a:spLocks noChangeShapeType="1"/>
          </p:cNvSpPr>
          <p:nvPr userDrawn="1"/>
        </p:nvSpPr>
        <p:spPr bwMode="auto">
          <a:xfrm>
            <a:off x="-323076"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7" name="Line 222"/>
          <p:cNvSpPr>
            <a:spLocks noChangeShapeType="1"/>
          </p:cNvSpPr>
          <p:nvPr userDrawn="1"/>
        </p:nvSpPr>
        <p:spPr bwMode="auto">
          <a:xfrm>
            <a:off x="-323076" y="37877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8" name="Line 223"/>
          <p:cNvSpPr>
            <a:spLocks noChangeShapeType="1"/>
          </p:cNvSpPr>
          <p:nvPr userDrawn="1"/>
        </p:nvSpPr>
        <p:spPr bwMode="auto">
          <a:xfrm>
            <a:off x="-323076" y="4132263"/>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9" name="Line 224"/>
          <p:cNvSpPr>
            <a:spLocks noChangeShapeType="1"/>
          </p:cNvSpPr>
          <p:nvPr userDrawn="1"/>
        </p:nvSpPr>
        <p:spPr bwMode="auto">
          <a:xfrm>
            <a:off x="-323076"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0" name="Line 225"/>
          <p:cNvSpPr>
            <a:spLocks noChangeShapeType="1"/>
          </p:cNvSpPr>
          <p:nvPr userDrawn="1"/>
        </p:nvSpPr>
        <p:spPr bwMode="auto">
          <a:xfrm>
            <a:off x="-323076"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1" name="Line 233"/>
          <p:cNvSpPr>
            <a:spLocks noChangeShapeType="1"/>
          </p:cNvSpPr>
          <p:nvPr userDrawn="1"/>
        </p:nvSpPr>
        <p:spPr bwMode="auto">
          <a:xfrm>
            <a:off x="447146"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2" name="Line 234"/>
          <p:cNvSpPr>
            <a:spLocks noChangeShapeType="1"/>
          </p:cNvSpPr>
          <p:nvPr userDrawn="1"/>
        </p:nvSpPr>
        <p:spPr bwMode="auto">
          <a:xfrm>
            <a:off x="278950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3" name="Line 235"/>
          <p:cNvSpPr>
            <a:spLocks noChangeShapeType="1"/>
          </p:cNvSpPr>
          <p:nvPr userDrawn="1"/>
        </p:nvSpPr>
        <p:spPr bwMode="auto">
          <a:xfrm>
            <a:off x="2944283"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 name="Line 236"/>
          <p:cNvSpPr>
            <a:spLocks noChangeShapeType="1"/>
          </p:cNvSpPr>
          <p:nvPr userDrawn="1"/>
        </p:nvSpPr>
        <p:spPr bwMode="auto">
          <a:xfrm>
            <a:off x="5286640"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5" name="Line 237"/>
          <p:cNvSpPr>
            <a:spLocks noChangeShapeType="1"/>
          </p:cNvSpPr>
          <p:nvPr userDrawn="1"/>
        </p:nvSpPr>
        <p:spPr bwMode="auto">
          <a:xfrm>
            <a:off x="544142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6" name="Line 238"/>
          <p:cNvSpPr>
            <a:spLocks noChangeShapeType="1"/>
          </p:cNvSpPr>
          <p:nvPr userDrawn="1"/>
        </p:nvSpPr>
        <p:spPr bwMode="auto">
          <a:xfrm>
            <a:off x="7780338"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7" name="Line 239"/>
          <p:cNvSpPr>
            <a:spLocks noChangeShapeType="1"/>
          </p:cNvSpPr>
          <p:nvPr userDrawn="1"/>
        </p:nvSpPr>
        <p:spPr bwMode="auto">
          <a:xfrm>
            <a:off x="7938559"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9" name="Line 243"/>
          <p:cNvSpPr>
            <a:spLocks noChangeShapeType="1"/>
          </p:cNvSpPr>
          <p:nvPr userDrawn="1"/>
        </p:nvSpPr>
        <p:spPr bwMode="auto">
          <a:xfrm>
            <a:off x="10754351"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0" name="Line 244"/>
          <p:cNvSpPr>
            <a:spLocks noChangeShapeType="1"/>
          </p:cNvSpPr>
          <p:nvPr userDrawn="1"/>
        </p:nvSpPr>
        <p:spPr bwMode="auto">
          <a:xfrm>
            <a:off x="10754351"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1" name="Line 245"/>
          <p:cNvSpPr>
            <a:spLocks noChangeShapeType="1"/>
          </p:cNvSpPr>
          <p:nvPr userDrawn="1"/>
        </p:nvSpPr>
        <p:spPr bwMode="auto">
          <a:xfrm>
            <a:off x="10754351"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2" name="Line 246"/>
          <p:cNvSpPr>
            <a:spLocks noChangeShapeType="1"/>
          </p:cNvSpPr>
          <p:nvPr userDrawn="1"/>
        </p:nvSpPr>
        <p:spPr bwMode="auto">
          <a:xfrm>
            <a:off x="10754351" y="37877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3" name="Line 247"/>
          <p:cNvSpPr>
            <a:spLocks noChangeShapeType="1"/>
          </p:cNvSpPr>
          <p:nvPr userDrawn="1"/>
        </p:nvSpPr>
        <p:spPr bwMode="auto">
          <a:xfrm>
            <a:off x="10754351" y="4132263"/>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4" name="Line 248"/>
          <p:cNvSpPr>
            <a:spLocks noChangeShapeType="1"/>
          </p:cNvSpPr>
          <p:nvPr userDrawn="1"/>
        </p:nvSpPr>
        <p:spPr bwMode="auto">
          <a:xfrm>
            <a:off x="10754351"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5" name="Line 249"/>
          <p:cNvSpPr>
            <a:spLocks noChangeShapeType="1"/>
          </p:cNvSpPr>
          <p:nvPr userDrawn="1"/>
        </p:nvSpPr>
        <p:spPr bwMode="auto">
          <a:xfrm>
            <a:off x="10754351"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6" name="テキスト ボックス 35"/>
          <p:cNvSpPr txBox="1"/>
          <p:nvPr userDrawn="1"/>
        </p:nvSpPr>
        <p:spPr>
          <a:xfrm>
            <a:off x="9840651" y="6477000"/>
            <a:ext cx="440267" cy="260350"/>
          </a:xfrm>
          <a:prstGeom prst="rect">
            <a:avLst/>
          </a:prstGeom>
          <a:noFill/>
        </p:spPr>
        <p:txBody>
          <a:bodyPr wrap="none" lIns="90311" tIns="45155" rIns="90311" bIns="45155"/>
          <a:lstStyle/>
          <a:p>
            <a:pPr algn="r" fontAlgn="base">
              <a:lnSpc>
                <a:spcPct val="120000"/>
              </a:lnSpc>
              <a:spcBef>
                <a:spcPct val="50000"/>
              </a:spcBef>
              <a:spcAft>
                <a:spcPct val="0"/>
              </a:spcAft>
              <a:buClr>
                <a:srgbClr val="EAEBDE"/>
              </a:buClr>
              <a:buFont typeface="Wingdings" pitchFamily="2" charset="2"/>
              <a:buNone/>
              <a:defRPr/>
            </a:pPr>
            <a:fld id="{5B83CBD0-757A-40FF-BAE8-D8C56A0E7A67}" type="slidenum">
              <a:rPr lang="ja-JP" altLang="en-US" sz="900">
                <a:solidFill>
                  <a:srgbClr val="000000"/>
                </a:solidFill>
              </a:rPr>
              <a:pPr algn="r" fontAlgn="base">
                <a:lnSpc>
                  <a:spcPct val="120000"/>
                </a:lnSpc>
                <a:spcBef>
                  <a:spcPct val="50000"/>
                </a:spcBef>
                <a:spcAft>
                  <a:spcPct val="0"/>
                </a:spcAft>
                <a:buClr>
                  <a:srgbClr val="EAEBDE"/>
                </a:buClr>
                <a:buFont typeface="Wingdings" pitchFamily="2" charset="2"/>
                <a:buNone/>
                <a:defRPr/>
              </a:pPr>
              <a:t>‹#›</a:t>
            </a:fld>
            <a:endParaRPr lang="ja-JP" altLang="en-US" sz="900" dirty="0">
              <a:solidFill>
                <a:srgbClr val="000000"/>
              </a:solidFill>
            </a:endParaRPr>
          </a:p>
        </p:txBody>
      </p:sp>
      <p:sp>
        <p:nvSpPr>
          <p:cNvPr id="37" name="テキスト ボックス 36"/>
          <p:cNvSpPr txBox="1"/>
          <p:nvPr userDrawn="1"/>
        </p:nvSpPr>
        <p:spPr>
          <a:xfrm>
            <a:off x="10072829" y="6478789"/>
            <a:ext cx="376634" cy="258763"/>
          </a:xfrm>
          <a:prstGeom prst="rect">
            <a:avLst/>
          </a:prstGeom>
          <a:noFill/>
        </p:spPr>
        <p:txBody>
          <a:bodyPr wrap="none" lIns="90311" tIns="45155" rIns="90311" bIns="45155"/>
          <a:lstStyle/>
          <a:p>
            <a:pPr fontAlgn="base">
              <a:lnSpc>
                <a:spcPct val="120000"/>
              </a:lnSpc>
              <a:spcBef>
                <a:spcPct val="50000"/>
              </a:spcBef>
              <a:spcAft>
                <a:spcPct val="0"/>
              </a:spcAft>
              <a:buClr>
                <a:srgbClr val="EAEBDE"/>
              </a:buClr>
              <a:buFont typeface="Wingdings" pitchFamily="2" charset="2"/>
              <a:buNone/>
              <a:defRPr/>
            </a:pPr>
            <a:r>
              <a:rPr lang="en-US" altLang="ja-JP" sz="900" dirty="0">
                <a:solidFill>
                  <a:prstClr val="white"/>
                </a:solidFill>
              </a:rPr>
              <a:t>/</a:t>
            </a:r>
            <a:r>
              <a:rPr lang="ja-JP" altLang="en-US" sz="900" dirty="0">
                <a:solidFill>
                  <a:prstClr val="white"/>
                </a:solidFill>
              </a:rPr>
              <a:t>●</a:t>
            </a:r>
          </a:p>
        </p:txBody>
      </p:sp>
      <p:sp>
        <p:nvSpPr>
          <p:cNvPr id="241667" name="Rectangle 3"/>
          <p:cNvSpPr>
            <a:spLocks noGrp="1" noChangeArrowheads="1"/>
          </p:cNvSpPr>
          <p:nvPr>
            <p:ph type="ctrTitle" hasCustomPrompt="1"/>
          </p:nvPr>
        </p:nvSpPr>
        <p:spPr>
          <a:xfrm>
            <a:off x="2947723" y="3138488"/>
            <a:ext cx="7333192" cy="512762"/>
          </a:xfrm>
          <a:prstGeom prst="rect">
            <a:avLst/>
          </a:prstGeom>
        </p:spPr>
        <p:txBody>
          <a:bodyPr lIns="90311" tIns="45155" rIns="90311" bIns="45155" anchor="ctr"/>
          <a:lstStyle>
            <a:lvl1pPr hangingPunct="0">
              <a:defRPr sz="2500"/>
            </a:lvl1pPr>
          </a:lstStyle>
          <a:p>
            <a:r>
              <a:rPr kumimoji="1" lang="en-US" altLang="ja-JP" dirty="0" smtClean="0"/>
              <a:t>I.</a:t>
            </a:r>
            <a:r>
              <a:rPr kumimoji="1" lang="ja-JP" altLang="en-US" dirty="0" smtClean="0"/>
              <a:t> タイトル</a:t>
            </a:r>
            <a:r>
              <a:rPr kumimoji="1" lang="en-US" altLang="ja-JP" dirty="0" smtClean="0"/>
              <a:t>MSP</a:t>
            </a:r>
            <a:r>
              <a:rPr kumimoji="1" lang="ja-JP" altLang="en-US" dirty="0" smtClean="0"/>
              <a:t>ゴシック</a:t>
            </a:r>
            <a:r>
              <a:rPr kumimoji="1" lang="en-US" altLang="ja-JP" dirty="0" smtClean="0"/>
              <a:t>28pt</a:t>
            </a:r>
            <a:r>
              <a:rPr lang="ja-JP" altLang="en-US" dirty="0" smtClean="0"/>
              <a:t>□□□□</a:t>
            </a:r>
            <a:endParaRPr lang="ja-JP" altLang="en-US" dirty="0"/>
          </a:p>
        </p:txBody>
      </p:sp>
      <p:sp>
        <p:nvSpPr>
          <p:cNvPr id="40" name="Line 110"/>
          <p:cNvSpPr>
            <a:spLocks noChangeShapeType="1"/>
          </p:cNvSpPr>
          <p:nvPr userDrawn="1"/>
        </p:nvSpPr>
        <p:spPr bwMode="auto">
          <a:xfrm>
            <a:off x="10754351" y="487036"/>
            <a:ext cx="306123" cy="0"/>
          </a:xfrm>
          <a:prstGeom prst="line">
            <a:avLst/>
          </a:prstGeom>
          <a:noFill/>
          <a:ln w="12700">
            <a:solidFill>
              <a:srgbClr val="0F99BC"/>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grpSp>
        <p:nvGrpSpPr>
          <p:cNvPr id="2" name="グループ化 40"/>
          <p:cNvGrpSpPr/>
          <p:nvPr userDrawn="1"/>
        </p:nvGrpSpPr>
        <p:grpSpPr>
          <a:xfrm>
            <a:off x="10274821" y="-261935"/>
            <a:ext cx="1719"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3"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grpSp>
      <p:sp>
        <p:nvSpPr>
          <p:cNvPr id="47" name="Line 110"/>
          <p:cNvSpPr>
            <a:spLocks noChangeShapeType="1"/>
          </p:cNvSpPr>
          <p:nvPr userDrawn="1"/>
        </p:nvSpPr>
        <p:spPr bwMode="auto">
          <a:xfrm>
            <a:off x="10754351"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8" name="Line 95"/>
          <p:cNvSpPr>
            <a:spLocks noChangeShapeType="1"/>
          </p:cNvSpPr>
          <p:nvPr userDrawn="1"/>
        </p:nvSpPr>
        <p:spPr bwMode="auto">
          <a:xfrm>
            <a:off x="-323076"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Tree>
    <p:extLst>
      <p:ext uri="{BB962C8B-B14F-4D97-AF65-F5344CB8AC3E}">
        <p14:creationId xmlns:p14="http://schemas.microsoft.com/office/powerpoint/2010/main" val="313834538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title" preserve="1">
  <p:cSld name="Appendix">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940847" y="3095625"/>
            <a:ext cx="7333192" cy="0"/>
          </a:xfrm>
          <a:prstGeom prst="line">
            <a:avLst/>
          </a:prstGeom>
          <a:noFill/>
          <a:ln w="25400">
            <a:solidFill>
              <a:srgbClr val="E60000"/>
            </a:solidFill>
            <a:round/>
            <a:headEnd/>
            <a:tailEnd/>
          </a:ln>
          <a:effectLst/>
        </p:spPr>
        <p:txBody>
          <a:bodyPr lIns="90311" tIns="45155" rIns="90311" bIns="45155">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 name="Line 60"/>
          <p:cNvSpPr>
            <a:spLocks noChangeShapeType="1"/>
          </p:cNvSpPr>
          <p:nvPr userDrawn="1"/>
        </p:nvSpPr>
        <p:spPr bwMode="auto">
          <a:xfrm flipV="1">
            <a:off x="2947938" y="3694113"/>
            <a:ext cx="7331472" cy="0"/>
          </a:xfrm>
          <a:prstGeom prst="line">
            <a:avLst/>
          </a:prstGeom>
          <a:noFill/>
          <a:ln w="12700">
            <a:solidFill>
              <a:srgbClr val="5A5A5A"/>
            </a:solidFill>
            <a:round/>
            <a:headEnd/>
            <a:tailEnd/>
          </a:ln>
          <a:effectLst/>
        </p:spPr>
        <p:txBody>
          <a:bodyPr lIns="90311" tIns="45155" rIns="90311" bIns="45155">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pic>
        <p:nvPicPr>
          <p:cNvPr id="5" name="Picture 155" descr="ロゴ有 英文 300 symbol_h_a_e_2のコピー"/>
          <p:cNvPicPr>
            <a:picLocks noChangeAspect="1" noChangeArrowheads="1"/>
          </p:cNvPicPr>
          <p:nvPr userDrawn="1"/>
        </p:nvPicPr>
        <p:blipFill>
          <a:blip r:embed="rId2" cstate="print"/>
          <a:srcRect/>
          <a:stretch>
            <a:fillRect/>
          </a:stretch>
        </p:blipFill>
        <p:spPr bwMode="auto">
          <a:xfrm>
            <a:off x="395735" y="6515232"/>
            <a:ext cx="2273565" cy="204787"/>
          </a:xfrm>
          <a:prstGeom prst="rect">
            <a:avLst/>
          </a:prstGeom>
          <a:noFill/>
          <a:ln w="9525">
            <a:noFill/>
            <a:miter lim="800000"/>
            <a:headEnd/>
            <a:tailEnd/>
          </a:ln>
        </p:spPr>
      </p:pic>
      <p:sp>
        <p:nvSpPr>
          <p:cNvPr id="6" name="Line 211"/>
          <p:cNvSpPr>
            <a:spLocks noChangeShapeType="1"/>
          </p:cNvSpPr>
          <p:nvPr userDrawn="1"/>
        </p:nvSpPr>
        <p:spPr bwMode="auto">
          <a:xfrm>
            <a:off x="447146"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7" name="Line 212"/>
          <p:cNvSpPr>
            <a:spLocks noChangeShapeType="1"/>
          </p:cNvSpPr>
          <p:nvPr userDrawn="1"/>
        </p:nvSpPr>
        <p:spPr bwMode="auto">
          <a:xfrm>
            <a:off x="278950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8" name="Line 213"/>
          <p:cNvSpPr>
            <a:spLocks noChangeShapeType="1"/>
          </p:cNvSpPr>
          <p:nvPr userDrawn="1"/>
        </p:nvSpPr>
        <p:spPr bwMode="auto">
          <a:xfrm>
            <a:off x="2944283"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9" name="Line 214"/>
          <p:cNvSpPr>
            <a:spLocks noChangeShapeType="1"/>
          </p:cNvSpPr>
          <p:nvPr userDrawn="1"/>
        </p:nvSpPr>
        <p:spPr bwMode="auto">
          <a:xfrm>
            <a:off x="528664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0" name="Line 215"/>
          <p:cNvSpPr>
            <a:spLocks noChangeShapeType="1"/>
          </p:cNvSpPr>
          <p:nvPr userDrawn="1"/>
        </p:nvSpPr>
        <p:spPr bwMode="auto">
          <a:xfrm>
            <a:off x="544142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1" name="Line 216"/>
          <p:cNvSpPr>
            <a:spLocks noChangeShapeType="1"/>
          </p:cNvSpPr>
          <p:nvPr userDrawn="1"/>
        </p:nvSpPr>
        <p:spPr bwMode="auto">
          <a:xfrm>
            <a:off x="7780338"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2" name="Line 217"/>
          <p:cNvSpPr>
            <a:spLocks noChangeShapeType="1"/>
          </p:cNvSpPr>
          <p:nvPr userDrawn="1"/>
        </p:nvSpPr>
        <p:spPr bwMode="auto">
          <a:xfrm>
            <a:off x="7938559"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3" name="Line 218"/>
          <p:cNvSpPr>
            <a:spLocks noChangeShapeType="1"/>
          </p:cNvSpPr>
          <p:nvPr userDrawn="1"/>
        </p:nvSpPr>
        <p:spPr bwMode="auto">
          <a:xfrm>
            <a:off x="10275757"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4" name="Line 219"/>
          <p:cNvSpPr>
            <a:spLocks noChangeShapeType="1"/>
          </p:cNvSpPr>
          <p:nvPr userDrawn="1"/>
        </p:nvSpPr>
        <p:spPr bwMode="auto">
          <a:xfrm>
            <a:off x="-323076"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5" name="Line 220"/>
          <p:cNvSpPr>
            <a:spLocks noChangeShapeType="1"/>
          </p:cNvSpPr>
          <p:nvPr userDrawn="1"/>
        </p:nvSpPr>
        <p:spPr bwMode="auto">
          <a:xfrm>
            <a:off x="-323076"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6" name="Line 221"/>
          <p:cNvSpPr>
            <a:spLocks noChangeShapeType="1"/>
          </p:cNvSpPr>
          <p:nvPr userDrawn="1"/>
        </p:nvSpPr>
        <p:spPr bwMode="auto">
          <a:xfrm>
            <a:off x="-323076"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7" name="Line 222"/>
          <p:cNvSpPr>
            <a:spLocks noChangeShapeType="1"/>
          </p:cNvSpPr>
          <p:nvPr userDrawn="1"/>
        </p:nvSpPr>
        <p:spPr bwMode="auto">
          <a:xfrm>
            <a:off x="-323076" y="37877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8" name="Line 223"/>
          <p:cNvSpPr>
            <a:spLocks noChangeShapeType="1"/>
          </p:cNvSpPr>
          <p:nvPr userDrawn="1"/>
        </p:nvSpPr>
        <p:spPr bwMode="auto">
          <a:xfrm>
            <a:off x="-323076" y="4132263"/>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9" name="Line 224"/>
          <p:cNvSpPr>
            <a:spLocks noChangeShapeType="1"/>
          </p:cNvSpPr>
          <p:nvPr userDrawn="1"/>
        </p:nvSpPr>
        <p:spPr bwMode="auto">
          <a:xfrm>
            <a:off x="-323076"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0" name="Line 225"/>
          <p:cNvSpPr>
            <a:spLocks noChangeShapeType="1"/>
          </p:cNvSpPr>
          <p:nvPr userDrawn="1"/>
        </p:nvSpPr>
        <p:spPr bwMode="auto">
          <a:xfrm>
            <a:off x="-323076"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1" name="Line 233"/>
          <p:cNvSpPr>
            <a:spLocks noChangeShapeType="1"/>
          </p:cNvSpPr>
          <p:nvPr userDrawn="1"/>
        </p:nvSpPr>
        <p:spPr bwMode="auto">
          <a:xfrm>
            <a:off x="447146"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2" name="Line 234"/>
          <p:cNvSpPr>
            <a:spLocks noChangeShapeType="1"/>
          </p:cNvSpPr>
          <p:nvPr userDrawn="1"/>
        </p:nvSpPr>
        <p:spPr bwMode="auto">
          <a:xfrm>
            <a:off x="278950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3" name="Line 235"/>
          <p:cNvSpPr>
            <a:spLocks noChangeShapeType="1"/>
          </p:cNvSpPr>
          <p:nvPr userDrawn="1"/>
        </p:nvSpPr>
        <p:spPr bwMode="auto">
          <a:xfrm>
            <a:off x="2944283"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 name="Line 236"/>
          <p:cNvSpPr>
            <a:spLocks noChangeShapeType="1"/>
          </p:cNvSpPr>
          <p:nvPr userDrawn="1"/>
        </p:nvSpPr>
        <p:spPr bwMode="auto">
          <a:xfrm>
            <a:off x="5286640"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5" name="Line 237"/>
          <p:cNvSpPr>
            <a:spLocks noChangeShapeType="1"/>
          </p:cNvSpPr>
          <p:nvPr userDrawn="1"/>
        </p:nvSpPr>
        <p:spPr bwMode="auto">
          <a:xfrm>
            <a:off x="544142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6" name="Line 238"/>
          <p:cNvSpPr>
            <a:spLocks noChangeShapeType="1"/>
          </p:cNvSpPr>
          <p:nvPr userDrawn="1"/>
        </p:nvSpPr>
        <p:spPr bwMode="auto">
          <a:xfrm>
            <a:off x="7780338"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7" name="Line 239"/>
          <p:cNvSpPr>
            <a:spLocks noChangeShapeType="1"/>
          </p:cNvSpPr>
          <p:nvPr userDrawn="1"/>
        </p:nvSpPr>
        <p:spPr bwMode="auto">
          <a:xfrm>
            <a:off x="7938559"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9" name="Line 243"/>
          <p:cNvSpPr>
            <a:spLocks noChangeShapeType="1"/>
          </p:cNvSpPr>
          <p:nvPr userDrawn="1"/>
        </p:nvSpPr>
        <p:spPr bwMode="auto">
          <a:xfrm>
            <a:off x="10754351"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0" name="Line 244"/>
          <p:cNvSpPr>
            <a:spLocks noChangeShapeType="1"/>
          </p:cNvSpPr>
          <p:nvPr userDrawn="1"/>
        </p:nvSpPr>
        <p:spPr bwMode="auto">
          <a:xfrm>
            <a:off x="10754351"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1" name="Line 245"/>
          <p:cNvSpPr>
            <a:spLocks noChangeShapeType="1"/>
          </p:cNvSpPr>
          <p:nvPr userDrawn="1"/>
        </p:nvSpPr>
        <p:spPr bwMode="auto">
          <a:xfrm>
            <a:off x="10754351"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2" name="Line 246"/>
          <p:cNvSpPr>
            <a:spLocks noChangeShapeType="1"/>
          </p:cNvSpPr>
          <p:nvPr userDrawn="1"/>
        </p:nvSpPr>
        <p:spPr bwMode="auto">
          <a:xfrm>
            <a:off x="10754351" y="37877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3" name="Line 247"/>
          <p:cNvSpPr>
            <a:spLocks noChangeShapeType="1"/>
          </p:cNvSpPr>
          <p:nvPr userDrawn="1"/>
        </p:nvSpPr>
        <p:spPr bwMode="auto">
          <a:xfrm>
            <a:off x="10754351" y="4132263"/>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4" name="Line 248"/>
          <p:cNvSpPr>
            <a:spLocks noChangeShapeType="1"/>
          </p:cNvSpPr>
          <p:nvPr userDrawn="1"/>
        </p:nvSpPr>
        <p:spPr bwMode="auto">
          <a:xfrm>
            <a:off x="10754351"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5" name="Line 249"/>
          <p:cNvSpPr>
            <a:spLocks noChangeShapeType="1"/>
          </p:cNvSpPr>
          <p:nvPr userDrawn="1"/>
        </p:nvSpPr>
        <p:spPr bwMode="auto">
          <a:xfrm>
            <a:off x="10754351"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6" name="テキスト ボックス 35"/>
          <p:cNvSpPr txBox="1"/>
          <p:nvPr userDrawn="1"/>
        </p:nvSpPr>
        <p:spPr>
          <a:xfrm>
            <a:off x="9840651" y="6477000"/>
            <a:ext cx="440267" cy="260350"/>
          </a:xfrm>
          <a:prstGeom prst="rect">
            <a:avLst/>
          </a:prstGeom>
          <a:noFill/>
        </p:spPr>
        <p:txBody>
          <a:bodyPr wrap="none" lIns="90311" tIns="45155" rIns="90311" bIns="45155"/>
          <a:lstStyle/>
          <a:p>
            <a:pPr algn="r" fontAlgn="base">
              <a:lnSpc>
                <a:spcPct val="120000"/>
              </a:lnSpc>
              <a:spcBef>
                <a:spcPct val="50000"/>
              </a:spcBef>
              <a:spcAft>
                <a:spcPct val="0"/>
              </a:spcAft>
              <a:buClr>
                <a:srgbClr val="EAEBDE"/>
              </a:buClr>
              <a:buFont typeface="Wingdings" pitchFamily="2" charset="2"/>
              <a:buNone/>
              <a:defRPr/>
            </a:pPr>
            <a:fld id="{5B83CBD0-757A-40FF-BAE8-D8C56A0E7A67}" type="slidenum">
              <a:rPr lang="ja-JP" altLang="en-US" sz="900">
                <a:solidFill>
                  <a:srgbClr val="000000"/>
                </a:solidFill>
              </a:rPr>
              <a:pPr algn="r" fontAlgn="base">
                <a:lnSpc>
                  <a:spcPct val="120000"/>
                </a:lnSpc>
                <a:spcBef>
                  <a:spcPct val="50000"/>
                </a:spcBef>
                <a:spcAft>
                  <a:spcPct val="0"/>
                </a:spcAft>
                <a:buClr>
                  <a:srgbClr val="EAEBDE"/>
                </a:buClr>
                <a:buFont typeface="Wingdings" pitchFamily="2" charset="2"/>
                <a:buNone/>
                <a:defRPr/>
              </a:pPr>
              <a:t>‹#›</a:t>
            </a:fld>
            <a:endParaRPr lang="ja-JP" altLang="en-US" sz="900" dirty="0">
              <a:solidFill>
                <a:srgbClr val="000000"/>
              </a:solidFill>
            </a:endParaRPr>
          </a:p>
        </p:txBody>
      </p:sp>
      <p:sp>
        <p:nvSpPr>
          <p:cNvPr id="37" name="テキスト ボックス 36"/>
          <p:cNvSpPr txBox="1"/>
          <p:nvPr userDrawn="1"/>
        </p:nvSpPr>
        <p:spPr>
          <a:xfrm>
            <a:off x="10072829" y="6478789"/>
            <a:ext cx="376634" cy="258763"/>
          </a:xfrm>
          <a:prstGeom prst="rect">
            <a:avLst/>
          </a:prstGeom>
          <a:noFill/>
        </p:spPr>
        <p:txBody>
          <a:bodyPr wrap="none" lIns="90311" tIns="45155" rIns="90311" bIns="45155"/>
          <a:lstStyle/>
          <a:p>
            <a:pPr fontAlgn="base">
              <a:lnSpc>
                <a:spcPct val="120000"/>
              </a:lnSpc>
              <a:spcBef>
                <a:spcPct val="50000"/>
              </a:spcBef>
              <a:spcAft>
                <a:spcPct val="0"/>
              </a:spcAft>
              <a:buClr>
                <a:srgbClr val="EAEBDE"/>
              </a:buClr>
              <a:buFont typeface="Wingdings" pitchFamily="2" charset="2"/>
              <a:buNone/>
              <a:defRPr/>
            </a:pPr>
            <a:r>
              <a:rPr lang="en-US" altLang="ja-JP" sz="900" dirty="0">
                <a:solidFill>
                  <a:prstClr val="white"/>
                </a:solidFill>
              </a:rPr>
              <a:t>/</a:t>
            </a:r>
            <a:r>
              <a:rPr lang="ja-JP" altLang="en-US" sz="900" dirty="0">
                <a:solidFill>
                  <a:prstClr val="white"/>
                </a:solidFill>
              </a:rPr>
              <a:t>●</a:t>
            </a:r>
          </a:p>
        </p:txBody>
      </p:sp>
      <p:sp>
        <p:nvSpPr>
          <p:cNvPr id="241667" name="Rectangle 3"/>
          <p:cNvSpPr>
            <a:spLocks noGrp="1" noChangeArrowheads="1"/>
          </p:cNvSpPr>
          <p:nvPr>
            <p:ph type="ctrTitle" hasCustomPrompt="1"/>
          </p:nvPr>
        </p:nvSpPr>
        <p:spPr>
          <a:xfrm>
            <a:off x="2947723" y="3138488"/>
            <a:ext cx="7333192" cy="512762"/>
          </a:xfrm>
          <a:prstGeom prst="rect">
            <a:avLst/>
          </a:prstGeom>
        </p:spPr>
        <p:txBody>
          <a:bodyPr lIns="90311" tIns="45155" rIns="90311" bIns="45155" anchor="ctr"/>
          <a:lstStyle>
            <a:lvl1pPr hangingPunct="0">
              <a:defRPr sz="2500"/>
            </a:lvl1pPr>
          </a:lstStyle>
          <a:p>
            <a:r>
              <a:rPr kumimoji="1" lang="en-US" altLang="ja-JP" dirty="0" smtClean="0"/>
              <a:t>I.</a:t>
            </a:r>
            <a:r>
              <a:rPr kumimoji="1" lang="ja-JP" altLang="en-US" dirty="0" smtClean="0"/>
              <a:t> タイトル</a:t>
            </a:r>
            <a:r>
              <a:rPr kumimoji="1" lang="en-US" altLang="ja-JP" dirty="0" smtClean="0"/>
              <a:t>MSP</a:t>
            </a:r>
            <a:r>
              <a:rPr kumimoji="1" lang="ja-JP" altLang="en-US" dirty="0" smtClean="0"/>
              <a:t>ゴシック</a:t>
            </a:r>
            <a:r>
              <a:rPr kumimoji="1" lang="en-US" altLang="ja-JP" dirty="0" smtClean="0"/>
              <a:t>28pt</a:t>
            </a:r>
            <a:r>
              <a:rPr lang="ja-JP" altLang="en-US" dirty="0" smtClean="0"/>
              <a:t>□□□□</a:t>
            </a:r>
            <a:endParaRPr lang="ja-JP" altLang="en-US" dirty="0"/>
          </a:p>
        </p:txBody>
      </p:sp>
      <p:sp>
        <p:nvSpPr>
          <p:cNvPr id="44" name="Rectangle 18"/>
          <p:cNvSpPr>
            <a:spLocks noChangeArrowheads="1"/>
          </p:cNvSpPr>
          <p:nvPr userDrawn="1"/>
        </p:nvSpPr>
        <p:spPr bwMode="auto">
          <a:xfrm>
            <a:off x="2959252" y="2780409"/>
            <a:ext cx="695703" cy="278762"/>
          </a:xfrm>
          <a:prstGeom prst="rect">
            <a:avLst/>
          </a:prstGeom>
          <a:noFill/>
          <a:ln w="9525" algn="ctr">
            <a:noFill/>
            <a:miter lim="800000"/>
            <a:headEnd/>
            <a:tailEnd/>
          </a:ln>
        </p:spPr>
        <p:txBody>
          <a:bodyPr wrap="none" lIns="0" tIns="32809" rIns="0" bIns="45137" anchor="b">
            <a:spAutoFit/>
          </a:bodyPr>
          <a:lstStyle/>
          <a:p>
            <a:pPr eaLnBrk="0" fontAlgn="base" hangingPunct="0">
              <a:spcBef>
                <a:spcPct val="0"/>
              </a:spcBef>
              <a:spcAft>
                <a:spcPct val="0"/>
              </a:spcAft>
            </a:pPr>
            <a:r>
              <a:rPr lang="en-US" altLang="ja-JP" sz="1300" dirty="0" smtClean="0">
                <a:solidFill>
                  <a:prstClr val="black"/>
                </a:solidFill>
              </a:rPr>
              <a:t>Appendix</a:t>
            </a:r>
            <a:endParaRPr lang="ja-JP" altLang="en-US" sz="1300" dirty="0">
              <a:solidFill>
                <a:prstClr val="black"/>
              </a:solidFill>
            </a:endParaRPr>
          </a:p>
        </p:txBody>
      </p:sp>
      <p:sp>
        <p:nvSpPr>
          <p:cNvPr id="43" name="Line 110"/>
          <p:cNvSpPr>
            <a:spLocks noChangeShapeType="1"/>
          </p:cNvSpPr>
          <p:nvPr userDrawn="1"/>
        </p:nvSpPr>
        <p:spPr bwMode="auto">
          <a:xfrm>
            <a:off x="10754351" y="487036"/>
            <a:ext cx="306123" cy="0"/>
          </a:xfrm>
          <a:prstGeom prst="line">
            <a:avLst/>
          </a:prstGeom>
          <a:noFill/>
          <a:ln w="12700">
            <a:solidFill>
              <a:srgbClr val="0F99BC"/>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grpSp>
        <p:nvGrpSpPr>
          <p:cNvPr id="2" name="グループ化 40"/>
          <p:cNvGrpSpPr/>
          <p:nvPr userDrawn="1"/>
        </p:nvGrpSpPr>
        <p:grpSpPr>
          <a:xfrm>
            <a:off x="10274821" y="-261935"/>
            <a:ext cx="1719"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5"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grpSp>
      <p:sp>
        <p:nvSpPr>
          <p:cNvPr id="49" name="Line 110"/>
          <p:cNvSpPr>
            <a:spLocks noChangeShapeType="1"/>
          </p:cNvSpPr>
          <p:nvPr userDrawn="1"/>
        </p:nvSpPr>
        <p:spPr bwMode="auto">
          <a:xfrm>
            <a:off x="10754351"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50" name="Line 95"/>
          <p:cNvSpPr>
            <a:spLocks noChangeShapeType="1"/>
          </p:cNvSpPr>
          <p:nvPr userDrawn="1"/>
        </p:nvSpPr>
        <p:spPr bwMode="auto">
          <a:xfrm>
            <a:off x="-323076"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Tree>
    <p:extLst>
      <p:ext uri="{BB962C8B-B14F-4D97-AF65-F5344CB8AC3E}">
        <p14:creationId xmlns:p14="http://schemas.microsoft.com/office/powerpoint/2010/main" val="198013453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18767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44708" y="2782800"/>
            <a:ext cx="9843601" cy="648000"/>
          </a:xfrm>
        </p:spPr>
        <p:txBody>
          <a:bodyPr anchor="ctr">
            <a:normAutofit/>
          </a:bodyPr>
          <a:lstStyle>
            <a:lvl1pPr algn="ctr">
              <a:defRPr sz="2400" b="1" cap="all" baseline="0"/>
            </a:lvl1pPr>
          </a:lstStyle>
          <a:p>
            <a:r>
              <a:rPr kumimoji="1" lang="ja-JP" altLang="en-US"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1622402" y="4078849"/>
            <a:ext cx="7488000" cy="1231106"/>
          </a:xfrm>
        </p:spPr>
        <p:txBody>
          <a:bodyPr anchor="t"/>
          <a:lstStyle>
            <a:lvl1pPr marL="0" indent="0">
              <a:buNone/>
              <a:defRPr sz="1400">
                <a:solidFill>
                  <a:schemeClr val="tx1"/>
                </a:solidFill>
              </a:defRPr>
            </a:lvl1pPr>
            <a:lvl2pPr marL="178731" indent="-178731">
              <a:buFont typeface="Wingdings" pitchFamily="2" charset="2"/>
              <a:buChar char="n"/>
              <a:defRPr sz="1400">
                <a:solidFill>
                  <a:schemeClr val="tx1"/>
                </a:solidFill>
              </a:defRPr>
            </a:lvl2pPr>
            <a:lvl3pPr marL="357456" indent="-178731">
              <a:buFont typeface="Wingdings" pitchFamily="2" charset="2"/>
              <a:buChar char="n"/>
              <a:defRPr sz="1400">
                <a:solidFill>
                  <a:schemeClr val="tx1"/>
                </a:solidFill>
              </a:defRPr>
            </a:lvl3pPr>
            <a:lvl4pPr marL="536165" indent="-178731">
              <a:buFont typeface="Wingdings" pitchFamily="2" charset="2"/>
              <a:buChar char="l"/>
              <a:defRPr sz="1400">
                <a:solidFill>
                  <a:schemeClr val="tx1"/>
                </a:solidFill>
              </a:defRPr>
            </a:lvl4pPr>
            <a:lvl5pPr marL="705474" indent="-169315">
              <a:buFont typeface="Wingdings" pitchFamily="2" charset="2"/>
              <a:buChar char="l"/>
              <a:defRPr sz="1400">
                <a:solidFill>
                  <a:schemeClr val="tx1"/>
                </a:solidFill>
              </a:defRPr>
            </a:lvl5pPr>
            <a:lvl6pPr marL="2539766" indent="-282196">
              <a:buFont typeface="Wingdings" pitchFamily="2" charset="2"/>
              <a:buChar char="l"/>
              <a:defRPr sz="1400">
                <a:solidFill>
                  <a:schemeClr val="tx1">
                    <a:tint val="75000"/>
                  </a:schemeClr>
                </a:solidFill>
              </a:defRPr>
            </a:lvl6pPr>
            <a:lvl7pPr marL="2709088" indent="0">
              <a:buNone/>
              <a:defRPr sz="1400">
                <a:solidFill>
                  <a:schemeClr val="tx1">
                    <a:tint val="75000"/>
                  </a:schemeClr>
                </a:solidFill>
              </a:defRPr>
            </a:lvl7pPr>
            <a:lvl8pPr marL="3160606" indent="0">
              <a:buNone/>
              <a:defRPr sz="1400">
                <a:solidFill>
                  <a:schemeClr val="tx1">
                    <a:tint val="75000"/>
                  </a:schemeClr>
                </a:solidFill>
              </a:defRPr>
            </a:lvl8pPr>
            <a:lvl9pPr marL="3612114" indent="0">
              <a:buNone/>
              <a:defRPr sz="1400">
                <a:solidFill>
                  <a:schemeClr val="tx1">
                    <a:tint val="75000"/>
                  </a:schemeClr>
                </a:solidFill>
              </a:defRPr>
            </a:lvl9pPr>
          </a:lstStyle>
          <a:p>
            <a:pPr lvl="0"/>
            <a:r>
              <a:rPr kumimoji="1" lang="ja-JP" altLang="en-US" dirty="0" smtClean="0"/>
              <a:t>マスター テキストの書式設定</a:t>
            </a:r>
            <a:endParaRPr kumimoji="1" lang="en-US" altLang="ja-JP" dirty="0" smtClean="0"/>
          </a:p>
          <a:p>
            <a:pPr lvl="1"/>
            <a:r>
              <a:rPr kumimoji="1" lang="ja-JP" altLang="en-US" dirty="0" smtClean="0"/>
              <a:t>あああ</a:t>
            </a:r>
            <a:endParaRPr kumimoji="1" lang="en-US" altLang="ja-JP" dirty="0" smtClean="0"/>
          </a:p>
          <a:p>
            <a:pPr lvl="2"/>
            <a:r>
              <a:rPr kumimoji="1" lang="ja-JP" altLang="en-US" dirty="0" smtClean="0"/>
              <a:t>あああ</a:t>
            </a:r>
            <a:endParaRPr kumimoji="1" lang="en-US" altLang="ja-JP" dirty="0" smtClean="0"/>
          </a:p>
          <a:p>
            <a:pPr lvl="3"/>
            <a:r>
              <a:rPr kumimoji="1" lang="ja-JP" altLang="en-US" dirty="0" smtClean="0"/>
              <a:t>あああ</a:t>
            </a:r>
            <a:endParaRPr kumimoji="1" lang="en-US" altLang="ja-JP" dirty="0" smtClean="0"/>
          </a:p>
          <a:p>
            <a:pPr lvl="4"/>
            <a:r>
              <a:rPr kumimoji="1" lang="ja-JP" altLang="en-US" dirty="0" smtClean="0"/>
              <a:t>あああ</a:t>
            </a:r>
          </a:p>
        </p:txBody>
      </p:sp>
      <p:sp>
        <p:nvSpPr>
          <p:cNvPr id="7" name="nakah_line"/>
          <p:cNvSpPr>
            <a:spLocks noChangeShapeType="1"/>
          </p:cNvSpPr>
          <p:nvPr/>
        </p:nvSpPr>
        <p:spPr bwMode="gray">
          <a:xfrm>
            <a:off x="444708" y="3429001"/>
            <a:ext cx="9843601" cy="1588"/>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a:solidFill>
                <a:srgbClr val="000000"/>
              </a:solidFill>
            </a:endParaRPr>
          </a:p>
        </p:txBody>
      </p:sp>
      <p:sp>
        <p:nvSpPr>
          <p:cNvPr id="8" name="nakah_lineup"/>
          <p:cNvSpPr>
            <a:spLocks noChangeShapeType="1"/>
          </p:cNvSpPr>
          <p:nvPr/>
        </p:nvSpPr>
        <p:spPr bwMode="gray">
          <a:xfrm>
            <a:off x="444708" y="2781300"/>
            <a:ext cx="9843601" cy="0"/>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a:solidFill>
                <a:srgbClr val="000000"/>
              </a:solidFill>
            </a:endParaRPr>
          </a:p>
        </p:txBody>
      </p:sp>
      <p:sp>
        <p:nvSpPr>
          <p:cNvPr id="9" name="Page_num"/>
          <p:cNvSpPr txBox="1"/>
          <p:nvPr/>
        </p:nvSpPr>
        <p:spPr>
          <a:xfrm>
            <a:off x="5099378" y="6596132"/>
            <a:ext cx="507407" cy="258826"/>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311" tIns="45155" rIns="90311" bIns="45155" numCol="1" anchor="ctr" anchorCtr="0" compatLnSpc="1">
            <a:prstTxWarp prst="textNoShape">
              <a:avLst/>
            </a:prstTxWarp>
          </a:bodyPr>
          <a:lstStyle>
            <a:defPPr>
              <a:defRPr lang="ja-JP"/>
            </a:defPPr>
            <a:lvl1pPr lvl="0" algn="ctr" fontAlgn="base">
              <a:spcBef>
                <a:spcPct val="0"/>
              </a:spcBef>
              <a:spcAft>
                <a:spcPct val="0"/>
              </a:spcAft>
              <a:buFontTx/>
              <a:buNone/>
              <a:defRPr sz="1200" baseline="0"/>
            </a:lvl1pPr>
            <a:lvl2pPr algn="ctr" fontAlgn="b">
              <a:spcBef>
                <a:spcPct val="0"/>
              </a:spcBef>
              <a:spcAft>
                <a:spcPct val="0"/>
              </a:spcAft>
              <a:buFont typeface="Wingdings" pitchFamily="2" charset="2"/>
              <a:defRPr sz="1400">
                <a:latin typeface="ＭＳ Ｐゴシック" charset="-128"/>
                <a:ea typeface="ＭＳ Ｐゴシック" charset="-128"/>
              </a:defRPr>
            </a:lvl2pPr>
            <a:lvl3pPr algn="ctr" fontAlgn="b">
              <a:spcBef>
                <a:spcPct val="0"/>
              </a:spcBef>
              <a:spcAft>
                <a:spcPct val="0"/>
              </a:spcAft>
              <a:buFont typeface="Wingdings" pitchFamily="2" charset="2"/>
              <a:defRPr sz="1400">
                <a:latin typeface="ＭＳ Ｐゴシック" charset="-128"/>
                <a:ea typeface="ＭＳ Ｐゴシック" charset="-128"/>
              </a:defRPr>
            </a:lvl3pPr>
            <a:lvl4pPr algn="ctr" fontAlgn="b">
              <a:spcBef>
                <a:spcPct val="0"/>
              </a:spcBef>
              <a:spcAft>
                <a:spcPct val="0"/>
              </a:spcAft>
              <a:buFont typeface="Wingdings" pitchFamily="2" charset="2"/>
              <a:defRPr sz="1400">
                <a:latin typeface="ＭＳ Ｐゴシック" charset="-128"/>
                <a:ea typeface="ＭＳ Ｐゴシック" charset="-128"/>
              </a:defRPr>
            </a:lvl4pPr>
            <a:lvl5pPr algn="ctr" fontAlgn="b">
              <a:spcBef>
                <a:spcPct val="0"/>
              </a:spcBef>
              <a:spcAft>
                <a:spcPct val="0"/>
              </a:spcAft>
              <a:buFont typeface="Wingdings" pitchFamily="2" charset="2"/>
              <a:defRPr sz="1400">
                <a:latin typeface="ＭＳ Ｐゴシック" charset="-128"/>
                <a:ea typeface="ＭＳ Ｐゴシック" charset="-128"/>
              </a:defRPr>
            </a:lvl5pPr>
            <a:lvl6pPr>
              <a:defRPr sz="1400">
                <a:latin typeface="ＭＳ Ｐゴシック" charset="-128"/>
                <a:ea typeface="ＭＳ Ｐゴシック" charset="-128"/>
              </a:defRPr>
            </a:lvl6pPr>
            <a:lvl7pPr>
              <a:defRPr sz="1400">
                <a:latin typeface="ＭＳ Ｐゴシック" charset="-128"/>
                <a:ea typeface="ＭＳ Ｐゴシック" charset="-128"/>
              </a:defRPr>
            </a:lvl7pPr>
            <a:lvl8pPr>
              <a:defRPr sz="1400">
                <a:latin typeface="ＭＳ Ｐゴシック" charset="-128"/>
                <a:ea typeface="ＭＳ Ｐゴシック" charset="-128"/>
              </a:defRPr>
            </a:lvl8pPr>
            <a:lvl9pPr>
              <a:defRPr sz="1400">
                <a:latin typeface="ＭＳ Ｐゴシック" charset="-128"/>
                <a:ea typeface="ＭＳ Ｐゴシック" charset="-128"/>
              </a:defRPr>
            </a:lvl9pPr>
          </a:lstStyle>
          <a:p>
            <a:fld id="{AB47E478-DBB3-43BC-A738-41880CA68C90}" type="slidenum">
              <a:rPr lang="ja-JP" altLang="en-US" smtClean="0">
                <a:solidFill>
                  <a:srgbClr val="000000"/>
                </a:solidFill>
                <a:sym typeface="Arial"/>
              </a:rPr>
              <a:pPr/>
              <a:t>‹#›</a:t>
            </a:fld>
            <a:endParaRPr lang="ja-JP" altLang="en-US" dirty="0">
              <a:solidFill>
                <a:srgbClr val="000000"/>
              </a:solidFill>
              <a:sym typeface="Arial"/>
            </a:endParaRPr>
          </a:p>
        </p:txBody>
      </p:sp>
    </p:spTree>
    <p:extLst>
      <p:ext uri="{BB962C8B-B14F-4D97-AF65-F5344CB8AC3E}">
        <p14:creationId xmlns:p14="http://schemas.microsoft.com/office/powerpoint/2010/main" val="2026199345"/>
      </p:ext>
    </p:extLst>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4869" y="2132130"/>
            <a:ext cx="9121775" cy="1470025"/>
          </a:xfrm>
          <a:prstGeom prst="rect">
            <a:avLst/>
          </a:prstGeom>
        </p:spPr>
        <p:txBody>
          <a:bodyPr lIns="90311" tIns="45155" rIns="90311" bIns="45155"/>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609894" y="3886200"/>
            <a:ext cx="7512050" cy="1752600"/>
          </a:xfrm>
          <a:prstGeom prst="rect">
            <a:avLst/>
          </a:prstGeom>
        </p:spPr>
        <p:txBody>
          <a:bodyPr lIns="90311" tIns="45155" rIns="90311" bIns="45155"/>
          <a:lstStyle>
            <a:lvl1pPr marL="0" indent="0" algn="ctr">
              <a:buNone/>
              <a:defRPr>
                <a:solidFill>
                  <a:schemeClr val="tx1">
                    <a:tint val="75000"/>
                  </a:schemeClr>
                </a:solidFill>
              </a:defRPr>
            </a:lvl1pPr>
            <a:lvl2pPr marL="416791" indent="0" algn="ctr">
              <a:buNone/>
              <a:defRPr>
                <a:solidFill>
                  <a:schemeClr val="tx1">
                    <a:tint val="75000"/>
                  </a:schemeClr>
                </a:solidFill>
              </a:defRPr>
            </a:lvl2pPr>
            <a:lvl3pPr marL="833588" indent="0" algn="ctr">
              <a:buNone/>
              <a:defRPr>
                <a:solidFill>
                  <a:schemeClr val="tx1">
                    <a:tint val="75000"/>
                  </a:schemeClr>
                </a:solidFill>
              </a:defRPr>
            </a:lvl3pPr>
            <a:lvl4pPr marL="1250363" indent="0" algn="ctr">
              <a:buNone/>
              <a:defRPr>
                <a:solidFill>
                  <a:schemeClr val="tx1">
                    <a:tint val="75000"/>
                  </a:schemeClr>
                </a:solidFill>
              </a:defRPr>
            </a:lvl4pPr>
            <a:lvl5pPr marL="1667176" indent="0" algn="ctr">
              <a:buNone/>
              <a:defRPr>
                <a:solidFill>
                  <a:schemeClr val="tx1">
                    <a:tint val="75000"/>
                  </a:schemeClr>
                </a:solidFill>
              </a:defRPr>
            </a:lvl5pPr>
            <a:lvl6pPr marL="2083962" indent="0" algn="ctr">
              <a:buNone/>
              <a:defRPr>
                <a:solidFill>
                  <a:schemeClr val="tx1">
                    <a:tint val="75000"/>
                  </a:schemeClr>
                </a:solidFill>
              </a:defRPr>
            </a:lvl6pPr>
            <a:lvl7pPr marL="2500754" indent="0" algn="ctr">
              <a:buNone/>
              <a:defRPr>
                <a:solidFill>
                  <a:schemeClr val="tx1">
                    <a:tint val="75000"/>
                  </a:schemeClr>
                </a:solidFill>
              </a:defRPr>
            </a:lvl7pPr>
            <a:lvl8pPr marL="2917556" indent="0" algn="ctr">
              <a:buNone/>
              <a:defRPr>
                <a:solidFill>
                  <a:schemeClr val="tx1">
                    <a:tint val="75000"/>
                  </a:schemeClr>
                </a:solidFill>
              </a:defRPr>
            </a:lvl8pPr>
            <a:lvl9pPr marL="3334347"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a:xfrm>
            <a:off x="536577" y="6358165"/>
            <a:ext cx="2504017" cy="365125"/>
          </a:xfrm>
          <a:prstGeom prst="rect">
            <a:avLst/>
          </a:prstGeom>
        </p:spPr>
        <p:txBody>
          <a:bodyPr lIns="90311" tIns="45155" rIns="90311" bIns="45155"/>
          <a:lstStyle/>
          <a:p>
            <a:pPr algn="ctr" fontAlgn="base">
              <a:lnSpc>
                <a:spcPct val="120000"/>
              </a:lnSpc>
              <a:spcBef>
                <a:spcPct val="50000"/>
              </a:spcBef>
              <a:spcAft>
                <a:spcPct val="0"/>
              </a:spcAft>
              <a:buClr>
                <a:srgbClr val="EAEBDE"/>
              </a:buClr>
              <a:buFont typeface="Wingdings" pitchFamily="2" charset="2"/>
              <a:buNone/>
            </a:pPr>
            <a:endParaRPr lang="ja-JP" altLang="en-US" sz="900">
              <a:solidFill>
                <a:prstClr val="black">
                  <a:tint val="75000"/>
                </a:prstClr>
              </a:solidFill>
            </a:endParaRPr>
          </a:p>
        </p:txBody>
      </p:sp>
      <p:sp>
        <p:nvSpPr>
          <p:cNvPr id="5" name="フッター プレースホルダー 4"/>
          <p:cNvSpPr>
            <a:spLocks noGrp="1"/>
          </p:cNvSpPr>
          <p:nvPr>
            <p:ph type="ftr" sz="quarter" idx="11"/>
          </p:nvPr>
        </p:nvSpPr>
        <p:spPr>
          <a:xfrm>
            <a:off x="3666600" y="6358165"/>
            <a:ext cx="3398308" cy="365125"/>
          </a:xfrm>
          <a:prstGeom prst="rect">
            <a:avLst/>
          </a:prstGeom>
        </p:spPr>
        <p:txBody>
          <a:bodyPr lIns="90311" tIns="45155" rIns="90311" bIns="45155"/>
          <a:lstStyle/>
          <a:p>
            <a:pPr algn="ctr" fontAlgn="base">
              <a:lnSpc>
                <a:spcPct val="120000"/>
              </a:lnSpc>
              <a:spcBef>
                <a:spcPct val="50000"/>
              </a:spcBef>
              <a:spcAft>
                <a:spcPct val="0"/>
              </a:spcAft>
              <a:buClr>
                <a:srgbClr val="EAEBDE"/>
              </a:buClr>
              <a:buFont typeface="Wingdings" pitchFamily="2" charset="2"/>
              <a:buNone/>
            </a:pPr>
            <a:endParaRPr lang="ja-JP" altLang="en-US" sz="900">
              <a:solidFill>
                <a:prstClr val="black">
                  <a:tint val="75000"/>
                </a:prstClr>
              </a:solidFill>
            </a:endParaRPr>
          </a:p>
        </p:txBody>
      </p:sp>
      <p:sp>
        <p:nvSpPr>
          <p:cNvPr id="6" name="スライド番号プレースホルダー 5"/>
          <p:cNvSpPr>
            <a:spLocks noGrp="1"/>
          </p:cNvSpPr>
          <p:nvPr>
            <p:ph type="sldNum" sz="quarter" idx="12"/>
          </p:nvPr>
        </p:nvSpPr>
        <p:spPr>
          <a:xfrm>
            <a:off x="7690909" y="6358165"/>
            <a:ext cx="2504017" cy="365125"/>
          </a:xfrm>
          <a:prstGeom prst="rect">
            <a:avLst/>
          </a:prstGeom>
        </p:spPr>
        <p:txBody>
          <a:bodyPr lIns="90311" tIns="45155" rIns="90311" bIns="45155"/>
          <a:lstStyle/>
          <a:p>
            <a:pPr algn="ctr" fontAlgn="base">
              <a:lnSpc>
                <a:spcPct val="120000"/>
              </a:lnSpc>
              <a:spcBef>
                <a:spcPct val="50000"/>
              </a:spcBef>
              <a:spcAft>
                <a:spcPct val="0"/>
              </a:spcAft>
              <a:buClr>
                <a:srgbClr val="EAEBDE"/>
              </a:buClr>
              <a:buFont typeface="Wingdings" pitchFamily="2" charset="2"/>
              <a:buNone/>
            </a:pPr>
            <a:fld id="{6605E433-86FC-4084-95B5-B6E4EAA45002}" type="slidenum">
              <a:rPr lang="ja-JP" altLang="en-US" sz="900" smtClean="0">
                <a:solidFill>
                  <a:prstClr val="black">
                    <a:tint val="75000"/>
                  </a:prstClr>
                </a:solidFill>
              </a:rPr>
              <a:pPr algn="ctr" fontAlgn="base">
                <a:lnSpc>
                  <a:spcPct val="120000"/>
                </a:lnSpc>
                <a:spcBef>
                  <a:spcPct val="50000"/>
                </a:spcBef>
                <a:spcAft>
                  <a:spcPct val="0"/>
                </a:spcAft>
                <a:buClr>
                  <a:srgbClr val="EAEBDE"/>
                </a:buClr>
                <a:buFont typeface="Wingdings" pitchFamily="2" charset="2"/>
                <a:buNone/>
              </a:pPr>
              <a:t>‹#›</a:t>
            </a:fld>
            <a:endParaRPr lang="ja-JP" altLang="en-US" sz="900">
              <a:solidFill>
                <a:prstClr val="black">
                  <a:tint val="75000"/>
                </a:prstClr>
              </a:solidFill>
            </a:endParaRPr>
          </a:p>
        </p:txBody>
      </p:sp>
    </p:spTree>
    <p:extLst>
      <p:ext uri="{BB962C8B-B14F-4D97-AF65-F5344CB8AC3E}">
        <p14:creationId xmlns:p14="http://schemas.microsoft.com/office/powerpoint/2010/main" val="427735598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cSld name="1_本文スライド">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440409" y="679260"/>
            <a:ext cx="9816572" cy="276999"/>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lvl1pPr>
              <a:defRPr kumimoji="1" lang="ja-JP" altLang="en-US" sz="1800" b="1" dirty="0">
                <a:solidFill>
                  <a:schemeClr val="tx2"/>
                </a:solidFill>
                <a:latin typeface="+mj-lt"/>
                <a:ea typeface="+mj-ea"/>
                <a:cs typeface="+mj-cs"/>
              </a:defRPr>
            </a:lvl1pPr>
          </a:lstStyle>
          <a:p>
            <a:pPr lvl="0" algn="l" defTabSz="903049" rtl="0" eaLnBrk="0" fontAlgn="base" hangingPunct="0">
              <a:spcBef>
                <a:spcPct val="0"/>
              </a:spcBef>
              <a:spcAft>
                <a:spcPct val="0"/>
              </a:spcAft>
            </a:pPr>
            <a:r>
              <a:rPr lang="ja-JP" altLang="en-US" dirty="0" smtClean="0"/>
              <a:t>タイトル</a:t>
            </a:r>
            <a:r>
              <a:rPr lang="en-US" altLang="ja-JP" dirty="0" smtClean="0"/>
              <a:t>MSP</a:t>
            </a:r>
            <a:r>
              <a:rPr lang="ja-JP" altLang="en-US" dirty="0" smtClean="0"/>
              <a:t>ゴシック</a:t>
            </a:r>
            <a:r>
              <a:rPr lang="en-US" altLang="ja-JP" dirty="0" smtClean="0"/>
              <a:t>20pt□□□□</a:t>
            </a:r>
            <a:endParaRPr lang="ja-JP" altLang="en-US" dirty="0"/>
          </a:p>
        </p:txBody>
      </p:sp>
    </p:spTree>
    <p:extLst>
      <p:ext uri="{BB962C8B-B14F-4D97-AF65-F5344CB8AC3E}">
        <p14:creationId xmlns:p14="http://schemas.microsoft.com/office/powerpoint/2010/main" val="85594129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940847" y="3095625"/>
            <a:ext cx="7333192" cy="0"/>
          </a:xfrm>
          <a:prstGeom prst="line">
            <a:avLst/>
          </a:prstGeom>
          <a:noFill/>
          <a:ln w="25400">
            <a:solidFill>
              <a:srgbClr val="E60000"/>
            </a:solidFill>
            <a:round/>
            <a:headEnd/>
            <a:tailEnd/>
          </a:ln>
          <a:effectLst/>
        </p:spPr>
        <p:txBody>
          <a:bodyPr lIns="90311" tIns="45155" rIns="90311" bIns="45155">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 name="Line 60"/>
          <p:cNvSpPr>
            <a:spLocks noChangeShapeType="1"/>
          </p:cNvSpPr>
          <p:nvPr userDrawn="1"/>
        </p:nvSpPr>
        <p:spPr bwMode="auto">
          <a:xfrm flipV="1">
            <a:off x="2947938" y="3694113"/>
            <a:ext cx="7331472" cy="0"/>
          </a:xfrm>
          <a:prstGeom prst="line">
            <a:avLst/>
          </a:prstGeom>
          <a:noFill/>
          <a:ln w="12700">
            <a:solidFill>
              <a:srgbClr val="5A5A5A"/>
            </a:solidFill>
            <a:round/>
            <a:headEnd/>
            <a:tailEnd/>
          </a:ln>
          <a:effectLst/>
        </p:spPr>
        <p:txBody>
          <a:bodyPr lIns="90311" tIns="45155" rIns="90311" bIns="45155">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6" name="Line 211"/>
          <p:cNvSpPr>
            <a:spLocks noChangeShapeType="1"/>
          </p:cNvSpPr>
          <p:nvPr userDrawn="1"/>
        </p:nvSpPr>
        <p:spPr bwMode="auto">
          <a:xfrm>
            <a:off x="447146"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7" name="Line 212"/>
          <p:cNvSpPr>
            <a:spLocks noChangeShapeType="1"/>
          </p:cNvSpPr>
          <p:nvPr userDrawn="1"/>
        </p:nvSpPr>
        <p:spPr bwMode="auto">
          <a:xfrm>
            <a:off x="278950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8" name="Line 213"/>
          <p:cNvSpPr>
            <a:spLocks noChangeShapeType="1"/>
          </p:cNvSpPr>
          <p:nvPr userDrawn="1"/>
        </p:nvSpPr>
        <p:spPr bwMode="auto">
          <a:xfrm>
            <a:off x="2944283"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9" name="Line 214"/>
          <p:cNvSpPr>
            <a:spLocks noChangeShapeType="1"/>
          </p:cNvSpPr>
          <p:nvPr userDrawn="1"/>
        </p:nvSpPr>
        <p:spPr bwMode="auto">
          <a:xfrm>
            <a:off x="528664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0" name="Line 215"/>
          <p:cNvSpPr>
            <a:spLocks noChangeShapeType="1"/>
          </p:cNvSpPr>
          <p:nvPr userDrawn="1"/>
        </p:nvSpPr>
        <p:spPr bwMode="auto">
          <a:xfrm>
            <a:off x="544142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1" name="Line 216"/>
          <p:cNvSpPr>
            <a:spLocks noChangeShapeType="1"/>
          </p:cNvSpPr>
          <p:nvPr userDrawn="1"/>
        </p:nvSpPr>
        <p:spPr bwMode="auto">
          <a:xfrm>
            <a:off x="7780338"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2" name="Line 217"/>
          <p:cNvSpPr>
            <a:spLocks noChangeShapeType="1"/>
          </p:cNvSpPr>
          <p:nvPr userDrawn="1"/>
        </p:nvSpPr>
        <p:spPr bwMode="auto">
          <a:xfrm>
            <a:off x="7938559"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3" name="Line 218"/>
          <p:cNvSpPr>
            <a:spLocks noChangeShapeType="1"/>
          </p:cNvSpPr>
          <p:nvPr userDrawn="1"/>
        </p:nvSpPr>
        <p:spPr bwMode="auto">
          <a:xfrm>
            <a:off x="10275757"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4" name="Line 219"/>
          <p:cNvSpPr>
            <a:spLocks noChangeShapeType="1"/>
          </p:cNvSpPr>
          <p:nvPr userDrawn="1"/>
        </p:nvSpPr>
        <p:spPr bwMode="auto">
          <a:xfrm>
            <a:off x="-323076"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5" name="Line 220"/>
          <p:cNvSpPr>
            <a:spLocks noChangeShapeType="1"/>
          </p:cNvSpPr>
          <p:nvPr userDrawn="1"/>
        </p:nvSpPr>
        <p:spPr bwMode="auto">
          <a:xfrm>
            <a:off x="-323076"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6" name="Line 221"/>
          <p:cNvSpPr>
            <a:spLocks noChangeShapeType="1"/>
          </p:cNvSpPr>
          <p:nvPr userDrawn="1"/>
        </p:nvSpPr>
        <p:spPr bwMode="auto">
          <a:xfrm>
            <a:off x="-323076"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7" name="Line 222"/>
          <p:cNvSpPr>
            <a:spLocks noChangeShapeType="1"/>
          </p:cNvSpPr>
          <p:nvPr userDrawn="1"/>
        </p:nvSpPr>
        <p:spPr bwMode="auto">
          <a:xfrm>
            <a:off x="-323076" y="37877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8" name="Line 223"/>
          <p:cNvSpPr>
            <a:spLocks noChangeShapeType="1"/>
          </p:cNvSpPr>
          <p:nvPr userDrawn="1"/>
        </p:nvSpPr>
        <p:spPr bwMode="auto">
          <a:xfrm>
            <a:off x="-323076" y="4132263"/>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9" name="Line 224"/>
          <p:cNvSpPr>
            <a:spLocks noChangeShapeType="1"/>
          </p:cNvSpPr>
          <p:nvPr userDrawn="1"/>
        </p:nvSpPr>
        <p:spPr bwMode="auto">
          <a:xfrm>
            <a:off x="-323076"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0" name="Line 225"/>
          <p:cNvSpPr>
            <a:spLocks noChangeShapeType="1"/>
          </p:cNvSpPr>
          <p:nvPr userDrawn="1"/>
        </p:nvSpPr>
        <p:spPr bwMode="auto">
          <a:xfrm>
            <a:off x="-323076"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1" name="Line 233"/>
          <p:cNvSpPr>
            <a:spLocks noChangeShapeType="1"/>
          </p:cNvSpPr>
          <p:nvPr userDrawn="1"/>
        </p:nvSpPr>
        <p:spPr bwMode="auto">
          <a:xfrm>
            <a:off x="447146"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2" name="Line 234"/>
          <p:cNvSpPr>
            <a:spLocks noChangeShapeType="1"/>
          </p:cNvSpPr>
          <p:nvPr userDrawn="1"/>
        </p:nvSpPr>
        <p:spPr bwMode="auto">
          <a:xfrm>
            <a:off x="278950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3" name="Line 235"/>
          <p:cNvSpPr>
            <a:spLocks noChangeShapeType="1"/>
          </p:cNvSpPr>
          <p:nvPr userDrawn="1"/>
        </p:nvSpPr>
        <p:spPr bwMode="auto">
          <a:xfrm>
            <a:off x="2944283"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 name="Line 236"/>
          <p:cNvSpPr>
            <a:spLocks noChangeShapeType="1"/>
          </p:cNvSpPr>
          <p:nvPr userDrawn="1"/>
        </p:nvSpPr>
        <p:spPr bwMode="auto">
          <a:xfrm>
            <a:off x="5286640"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5" name="Line 237"/>
          <p:cNvSpPr>
            <a:spLocks noChangeShapeType="1"/>
          </p:cNvSpPr>
          <p:nvPr userDrawn="1"/>
        </p:nvSpPr>
        <p:spPr bwMode="auto">
          <a:xfrm>
            <a:off x="544142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6" name="Line 238"/>
          <p:cNvSpPr>
            <a:spLocks noChangeShapeType="1"/>
          </p:cNvSpPr>
          <p:nvPr userDrawn="1"/>
        </p:nvSpPr>
        <p:spPr bwMode="auto">
          <a:xfrm>
            <a:off x="7780338"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7" name="Line 239"/>
          <p:cNvSpPr>
            <a:spLocks noChangeShapeType="1"/>
          </p:cNvSpPr>
          <p:nvPr userDrawn="1"/>
        </p:nvSpPr>
        <p:spPr bwMode="auto">
          <a:xfrm>
            <a:off x="7938559"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9" name="Line 243"/>
          <p:cNvSpPr>
            <a:spLocks noChangeShapeType="1"/>
          </p:cNvSpPr>
          <p:nvPr userDrawn="1"/>
        </p:nvSpPr>
        <p:spPr bwMode="auto">
          <a:xfrm>
            <a:off x="10754351"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0" name="Line 244"/>
          <p:cNvSpPr>
            <a:spLocks noChangeShapeType="1"/>
          </p:cNvSpPr>
          <p:nvPr userDrawn="1"/>
        </p:nvSpPr>
        <p:spPr bwMode="auto">
          <a:xfrm>
            <a:off x="10754351"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1" name="Line 245"/>
          <p:cNvSpPr>
            <a:spLocks noChangeShapeType="1"/>
          </p:cNvSpPr>
          <p:nvPr userDrawn="1"/>
        </p:nvSpPr>
        <p:spPr bwMode="auto">
          <a:xfrm>
            <a:off x="10754351"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2" name="Line 246"/>
          <p:cNvSpPr>
            <a:spLocks noChangeShapeType="1"/>
          </p:cNvSpPr>
          <p:nvPr userDrawn="1"/>
        </p:nvSpPr>
        <p:spPr bwMode="auto">
          <a:xfrm>
            <a:off x="10754351" y="37877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3" name="Line 247"/>
          <p:cNvSpPr>
            <a:spLocks noChangeShapeType="1"/>
          </p:cNvSpPr>
          <p:nvPr userDrawn="1"/>
        </p:nvSpPr>
        <p:spPr bwMode="auto">
          <a:xfrm>
            <a:off x="10754351" y="4132263"/>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4" name="Line 248"/>
          <p:cNvSpPr>
            <a:spLocks noChangeShapeType="1"/>
          </p:cNvSpPr>
          <p:nvPr userDrawn="1"/>
        </p:nvSpPr>
        <p:spPr bwMode="auto">
          <a:xfrm>
            <a:off x="10754351"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5" name="Line 249"/>
          <p:cNvSpPr>
            <a:spLocks noChangeShapeType="1"/>
          </p:cNvSpPr>
          <p:nvPr userDrawn="1"/>
        </p:nvSpPr>
        <p:spPr bwMode="auto">
          <a:xfrm>
            <a:off x="10754351"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1667" name="Rectangle 3"/>
          <p:cNvSpPr>
            <a:spLocks noGrp="1" noChangeArrowheads="1"/>
          </p:cNvSpPr>
          <p:nvPr>
            <p:ph type="ctrTitle" hasCustomPrompt="1"/>
          </p:nvPr>
        </p:nvSpPr>
        <p:spPr>
          <a:xfrm>
            <a:off x="2947723" y="3204299"/>
            <a:ext cx="7333192" cy="384721"/>
          </a:xfrm>
        </p:spPr>
        <p:txBody>
          <a:bodyPr anchor="ctr"/>
          <a:lstStyle>
            <a:lvl1pPr hangingPunct="0">
              <a:defRPr sz="2500"/>
            </a:lvl1pPr>
          </a:lstStyle>
          <a:p>
            <a:r>
              <a:rPr kumimoji="1" lang="ja-JP" altLang="en-US" dirty="0" smtClean="0"/>
              <a:t>タイトル</a:t>
            </a:r>
            <a:r>
              <a:rPr kumimoji="1" lang="en-US" altLang="ja-JP" dirty="0" smtClean="0"/>
              <a:t>MSP</a:t>
            </a:r>
            <a:r>
              <a:rPr kumimoji="1" lang="ja-JP" altLang="en-US" dirty="0" smtClean="0"/>
              <a:t>ゴシック</a:t>
            </a:r>
            <a:r>
              <a:rPr kumimoji="1" lang="en-US" altLang="ja-JP" dirty="0" smtClean="0"/>
              <a:t>28pt</a:t>
            </a:r>
            <a:r>
              <a:rPr lang="ja-JP" altLang="en-US" dirty="0" smtClean="0"/>
              <a:t>□□□□</a:t>
            </a:r>
            <a:endParaRPr lang="ja-JP" altLang="en-US" dirty="0"/>
          </a:p>
        </p:txBody>
      </p:sp>
      <p:pic>
        <p:nvPicPr>
          <p:cNvPr id="37" name="Picture 16" descr="ロゴ有 和文 300 symbol_h_a_j_2のコピー"/>
          <p:cNvPicPr>
            <a:picLocks noChangeAspect="1" noChangeArrowheads="1"/>
          </p:cNvPicPr>
          <p:nvPr userDrawn="1"/>
        </p:nvPicPr>
        <p:blipFill>
          <a:blip r:embed="rId2" cstate="print"/>
          <a:srcRect/>
          <a:stretch>
            <a:fillRect/>
          </a:stretch>
        </p:blipFill>
        <p:spPr bwMode="auto">
          <a:xfrm>
            <a:off x="375323" y="6402395"/>
            <a:ext cx="3284801" cy="334962"/>
          </a:xfrm>
          <a:prstGeom prst="rect">
            <a:avLst/>
          </a:prstGeom>
          <a:noFill/>
          <a:ln w="9525">
            <a:noFill/>
            <a:miter lim="800000"/>
            <a:headEnd/>
            <a:tailEnd/>
          </a:ln>
        </p:spPr>
      </p:pic>
      <p:sp>
        <p:nvSpPr>
          <p:cNvPr id="43" name="テキスト プレースホルダ 41"/>
          <p:cNvSpPr>
            <a:spLocks noGrp="1"/>
          </p:cNvSpPr>
          <p:nvPr>
            <p:ph type="body" sz="quarter" idx="10" hasCustomPrompt="1"/>
          </p:nvPr>
        </p:nvSpPr>
        <p:spPr>
          <a:xfrm>
            <a:off x="2961270" y="2777808"/>
            <a:ext cx="2643352" cy="285312"/>
          </a:xfrm>
          <a:noFill/>
          <a:ln w="9525" algn="ctr">
            <a:noFill/>
            <a:miter lim="800000"/>
            <a:headEnd/>
            <a:tailEnd/>
          </a:ln>
        </p:spPr>
        <p:txBody>
          <a:bodyPr wrap="none" lIns="0" tIns="35536" rIns="0" bIns="48897" anchor="b">
            <a:spAutoFit/>
          </a:bodyPr>
          <a:lstStyle>
            <a:lvl1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300" kern="1200" dirty="0">
                <a:solidFill>
                  <a:schemeClr val="tx1"/>
                </a:solidFill>
                <a:latin typeface="Arial" charset="0"/>
                <a:ea typeface="ＭＳ Ｐゴシック" charset="-128"/>
                <a:cs typeface="+mn-cs"/>
              </a:defRPr>
            </a:lvl5pPr>
          </a:lstStyle>
          <a:p>
            <a:pPr lvl="0"/>
            <a:r>
              <a:rPr kumimoji="1" lang="ja-JP" altLang="en-US" dirty="0" smtClean="0"/>
              <a:t>予備タイトル（使用しない場合は削除）</a:t>
            </a:r>
          </a:p>
        </p:txBody>
      </p:sp>
      <p:sp>
        <p:nvSpPr>
          <p:cNvPr id="46" name="テキスト プレースホルダ 44"/>
          <p:cNvSpPr>
            <a:spLocks noGrp="1"/>
          </p:cNvSpPr>
          <p:nvPr>
            <p:ph type="body" sz="quarter" idx="11" hasCustomPrompt="1"/>
          </p:nvPr>
        </p:nvSpPr>
        <p:spPr>
          <a:xfrm>
            <a:off x="2946749" y="3789405"/>
            <a:ext cx="1500411" cy="285312"/>
          </a:xfrm>
          <a:noFill/>
          <a:ln w="9525">
            <a:noFill/>
            <a:miter lim="800000"/>
            <a:headEnd/>
            <a:tailEnd/>
          </a:ln>
        </p:spPr>
        <p:txBody>
          <a:bodyPr wrap="none" lIns="0" tIns="35536" rIns="0" bIns="48897" anchor="t" anchorCtr="0">
            <a:spAutoFit/>
          </a:bodyPr>
          <a:lstStyle>
            <a:lvl1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300" kern="1200" dirty="0">
                <a:solidFill>
                  <a:schemeClr val="tx1"/>
                </a:solidFill>
                <a:latin typeface="Arial" charset="0"/>
                <a:ea typeface="ＭＳ Ｐゴシック" charset="-128"/>
                <a:cs typeface="+mn-cs"/>
              </a:defRPr>
            </a:lvl5pPr>
          </a:lstStyle>
          <a:p>
            <a:pPr lvl="0"/>
            <a:r>
              <a:rPr kumimoji="1" lang="ja-JP" altLang="en-US" dirty="0" smtClean="0"/>
              <a:t>○○○○年○月○日</a:t>
            </a:r>
          </a:p>
        </p:txBody>
      </p:sp>
      <p:sp>
        <p:nvSpPr>
          <p:cNvPr id="50" name="テキスト プレースホルダ 48"/>
          <p:cNvSpPr>
            <a:spLocks noGrp="1"/>
          </p:cNvSpPr>
          <p:nvPr>
            <p:ph type="body" sz="quarter" idx="12" hasCustomPrompt="1"/>
          </p:nvPr>
        </p:nvSpPr>
        <p:spPr>
          <a:xfrm>
            <a:off x="2954394" y="784558"/>
            <a:ext cx="2135200" cy="393034"/>
          </a:xfrm>
          <a:noFill/>
          <a:ln w="9525">
            <a:noFill/>
            <a:miter lim="800000"/>
            <a:headEnd/>
            <a:tailEnd/>
          </a:ln>
        </p:spPr>
        <p:txBody>
          <a:bodyPr wrap="none" lIns="0" tIns="35536" rIns="0" bIns="48897" anchor="t" anchorCtr="0">
            <a:spAutoFit/>
          </a:bodyPr>
          <a:lstStyle>
            <a:lvl1pPr algn="l" rtl="0" eaLnBrk="0" fontAlgn="base" hangingPunct="0">
              <a:lnSpc>
                <a:spcPct val="100000"/>
              </a:lnSpc>
              <a:spcBef>
                <a:spcPct val="0"/>
              </a:spcBef>
              <a:spcAft>
                <a:spcPct val="0"/>
              </a:spcAft>
              <a:buClrTx/>
              <a:buFontTx/>
              <a:buNone/>
              <a:defRPr kumimoji="1" lang="zh-CN" altLang="en-US" sz="2000" b="1" kern="1200" dirty="0" smtClean="0">
                <a:solidFill>
                  <a:schemeClr val="tx1"/>
                </a:solidFill>
                <a:latin typeface="Arial" charset="0"/>
                <a:ea typeface="ＭＳ Ｐゴシック" charset="-128"/>
                <a:cs typeface="+mn-cs"/>
              </a:defRPr>
            </a:lvl1pPr>
          </a:lstStyle>
          <a:p>
            <a:pPr lvl="0"/>
            <a:r>
              <a:rPr kumimoji="1" lang="zh-CN" altLang="en-US" dirty="0" smtClean="0"/>
              <a:t>○○株式会社 御中</a:t>
            </a:r>
          </a:p>
        </p:txBody>
      </p:sp>
      <p:sp>
        <p:nvSpPr>
          <p:cNvPr id="41" name="Line 110"/>
          <p:cNvSpPr>
            <a:spLocks noChangeShapeType="1"/>
          </p:cNvSpPr>
          <p:nvPr userDrawn="1"/>
        </p:nvSpPr>
        <p:spPr bwMode="auto">
          <a:xfrm>
            <a:off x="10754351" y="487036"/>
            <a:ext cx="306123" cy="0"/>
          </a:xfrm>
          <a:prstGeom prst="line">
            <a:avLst/>
          </a:prstGeom>
          <a:noFill/>
          <a:ln w="12700">
            <a:solidFill>
              <a:srgbClr val="0F99BC"/>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grpSp>
        <p:nvGrpSpPr>
          <p:cNvPr id="2" name="グループ化 43"/>
          <p:cNvGrpSpPr/>
          <p:nvPr userDrawn="1"/>
        </p:nvGrpSpPr>
        <p:grpSpPr>
          <a:xfrm>
            <a:off x="10274821" y="-261935"/>
            <a:ext cx="1719" cy="247650"/>
            <a:chOff x="9483725" y="-510339"/>
            <a:chExt cx="1587" cy="496050"/>
          </a:xfrm>
        </p:grpSpPr>
        <p:sp>
          <p:nvSpPr>
            <p:cNvPr id="45"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7"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grpSp>
      <p:sp>
        <p:nvSpPr>
          <p:cNvPr id="52" name="Line 110"/>
          <p:cNvSpPr>
            <a:spLocks noChangeShapeType="1"/>
          </p:cNvSpPr>
          <p:nvPr userDrawn="1"/>
        </p:nvSpPr>
        <p:spPr bwMode="auto">
          <a:xfrm>
            <a:off x="10754351"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53" name="Line 95"/>
          <p:cNvSpPr>
            <a:spLocks noChangeShapeType="1"/>
          </p:cNvSpPr>
          <p:nvPr userDrawn="1"/>
        </p:nvSpPr>
        <p:spPr bwMode="auto">
          <a:xfrm>
            <a:off x="-323076"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Tree>
    <p:extLst>
      <p:ext uri="{BB962C8B-B14F-4D97-AF65-F5344CB8AC3E}">
        <p14:creationId xmlns:p14="http://schemas.microsoft.com/office/powerpoint/2010/main" val="144394933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title" preserve="1">
  <p:cSld name="セクション見出し">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940847" y="3095625"/>
            <a:ext cx="7333192" cy="0"/>
          </a:xfrm>
          <a:prstGeom prst="line">
            <a:avLst/>
          </a:prstGeom>
          <a:noFill/>
          <a:ln w="25400">
            <a:solidFill>
              <a:srgbClr val="E60000"/>
            </a:solidFill>
            <a:round/>
            <a:headEnd/>
            <a:tailEnd/>
          </a:ln>
          <a:effectLst/>
        </p:spPr>
        <p:txBody>
          <a:bodyPr lIns="90311" tIns="45155" rIns="90311" bIns="45155">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 name="Line 60"/>
          <p:cNvSpPr>
            <a:spLocks noChangeShapeType="1"/>
          </p:cNvSpPr>
          <p:nvPr userDrawn="1"/>
        </p:nvSpPr>
        <p:spPr bwMode="auto">
          <a:xfrm flipV="1">
            <a:off x="2947938" y="3694113"/>
            <a:ext cx="7331472" cy="0"/>
          </a:xfrm>
          <a:prstGeom prst="line">
            <a:avLst/>
          </a:prstGeom>
          <a:noFill/>
          <a:ln w="12700">
            <a:solidFill>
              <a:srgbClr val="5A5A5A"/>
            </a:solidFill>
            <a:round/>
            <a:headEnd/>
            <a:tailEnd/>
          </a:ln>
          <a:effectLst/>
        </p:spPr>
        <p:txBody>
          <a:bodyPr lIns="90311" tIns="45155" rIns="90311" bIns="45155">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pic>
        <p:nvPicPr>
          <p:cNvPr id="5" name="Picture 155" descr="ロゴ有 英文 300 symbol_h_a_e_2のコピー"/>
          <p:cNvPicPr>
            <a:picLocks noChangeAspect="1" noChangeArrowheads="1"/>
          </p:cNvPicPr>
          <p:nvPr userDrawn="1"/>
        </p:nvPicPr>
        <p:blipFill>
          <a:blip r:embed="rId2" cstate="print"/>
          <a:srcRect/>
          <a:stretch>
            <a:fillRect/>
          </a:stretch>
        </p:blipFill>
        <p:spPr bwMode="auto">
          <a:xfrm>
            <a:off x="395735" y="6515232"/>
            <a:ext cx="2273565" cy="204787"/>
          </a:xfrm>
          <a:prstGeom prst="rect">
            <a:avLst/>
          </a:prstGeom>
          <a:noFill/>
          <a:ln w="9525">
            <a:noFill/>
            <a:miter lim="800000"/>
            <a:headEnd/>
            <a:tailEnd/>
          </a:ln>
        </p:spPr>
      </p:pic>
      <p:sp>
        <p:nvSpPr>
          <p:cNvPr id="6" name="Line 211"/>
          <p:cNvSpPr>
            <a:spLocks noChangeShapeType="1"/>
          </p:cNvSpPr>
          <p:nvPr userDrawn="1"/>
        </p:nvSpPr>
        <p:spPr bwMode="auto">
          <a:xfrm>
            <a:off x="447146"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7" name="Line 212"/>
          <p:cNvSpPr>
            <a:spLocks noChangeShapeType="1"/>
          </p:cNvSpPr>
          <p:nvPr userDrawn="1"/>
        </p:nvSpPr>
        <p:spPr bwMode="auto">
          <a:xfrm>
            <a:off x="278950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8" name="Line 213"/>
          <p:cNvSpPr>
            <a:spLocks noChangeShapeType="1"/>
          </p:cNvSpPr>
          <p:nvPr userDrawn="1"/>
        </p:nvSpPr>
        <p:spPr bwMode="auto">
          <a:xfrm>
            <a:off x="2944283"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9" name="Line 214"/>
          <p:cNvSpPr>
            <a:spLocks noChangeShapeType="1"/>
          </p:cNvSpPr>
          <p:nvPr userDrawn="1"/>
        </p:nvSpPr>
        <p:spPr bwMode="auto">
          <a:xfrm>
            <a:off x="528664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0" name="Line 215"/>
          <p:cNvSpPr>
            <a:spLocks noChangeShapeType="1"/>
          </p:cNvSpPr>
          <p:nvPr userDrawn="1"/>
        </p:nvSpPr>
        <p:spPr bwMode="auto">
          <a:xfrm>
            <a:off x="544142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1" name="Line 216"/>
          <p:cNvSpPr>
            <a:spLocks noChangeShapeType="1"/>
          </p:cNvSpPr>
          <p:nvPr userDrawn="1"/>
        </p:nvSpPr>
        <p:spPr bwMode="auto">
          <a:xfrm>
            <a:off x="7780338"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2" name="Line 217"/>
          <p:cNvSpPr>
            <a:spLocks noChangeShapeType="1"/>
          </p:cNvSpPr>
          <p:nvPr userDrawn="1"/>
        </p:nvSpPr>
        <p:spPr bwMode="auto">
          <a:xfrm>
            <a:off x="7938559"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3" name="Line 218"/>
          <p:cNvSpPr>
            <a:spLocks noChangeShapeType="1"/>
          </p:cNvSpPr>
          <p:nvPr userDrawn="1"/>
        </p:nvSpPr>
        <p:spPr bwMode="auto">
          <a:xfrm>
            <a:off x="10275757"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4" name="Line 219"/>
          <p:cNvSpPr>
            <a:spLocks noChangeShapeType="1"/>
          </p:cNvSpPr>
          <p:nvPr userDrawn="1"/>
        </p:nvSpPr>
        <p:spPr bwMode="auto">
          <a:xfrm>
            <a:off x="-323076"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5" name="Line 220"/>
          <p:cNvSpPr>
            <a:spLocks noChangeShapeType="1"/>
          </p:cNvSpPr>
          <p:nvPr userDrawn="1"/>
        </p:nvSpPr>
        <p:spPr bwMode="auto">
          <a:xfrm>
            <a:off x="-323076"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6" name="Line 221"/>
          <p:cNvSpPr>
            <a:spLocks noChangeShapeType="1"/>
          </p:cNvSpPr>
          <p:nvPr userDrawn="1"/>
        </p:nvSpPr>
        <p:spPr bwMode="auto">
          <a:xfrm>
            <a:off x="-323076"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7" name="Line 222"/>
          <p:cNvSpPr>
            <a:spLocks noChangeShapeType="1"/>
          </p:cNvSpPr>
          <p:nvPr userDrawn="1"/>
        </p:nvSpPr>
        <p:spPr bwMode="auto">
          <a:xfrm>
            <a:off x="-323076" y="37877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8" name="Line 223"/>
          <p:cNvSpPr>
            <a:spLocks noChangeShapeType="1"/>
          </p:cNvSpPr>
          <p:nvPr userDrawn="1"/>
        </p:nvSpPr>
        <p:spPr bwMode="auto">
          <a:xfrm>
            <a:off x="-323076" y="4132263"/>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9" name="Line 224"/>
          <p:cNvSpPr>
            <a:spLocks noChangeShapeType="1"/>
          </p:cNvSpPr>
          <p:nvPr userDrawn="1"/>
        </p:nvSpPr>
        <p:spPr bwMode="auto">
          <a:xfrm>
            <a:off x="-323076"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0" name="Line 225"/>
          <p:cNvSpPr>
            <a:spLocks noChangeShapeType="1"/>
          </p:cNvSpPr>
          <p:nvPr userDrawn="1"/>
        </p:nvSpPr>
        <p:spPr bwMode="auto">
          <a:xfrm>
            <a:off x="-323076"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1" name="Line 233"/>
          <p:cNvSpPr>
            <a:spLocks noChangeShapeType="1"/>
          </p:cNvSpPr>
          <p:nvPr userDrawn="1"/>
        </p:nvSpPr>
        <p:spPr bwMode="auto">
          <a:xfrm>
            <a:off x="447146"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2" name="Line 234"/>
          <p:cNvSpPr>
            <a:spLocks noChangeShapeType="1"/>
          </p:cNvSpPr>
          <p:nvPr userDrawn="1"/>
        </p:nvSpPr>
        <p:spPr bwMode="auto">
          <a:xfrm>
            <a:off x="278950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3" name="Line 235"/>
          <p:cNvSpPr>
            <a:spLocks noChangeShapeType="1"/>
          </p:cNvSpPr>
          <p:nvPr userDrawn="1"/>
        </p:nvSpPr>
        <p:spPr bwMode="auto">
          <a:xfrm>
            <a:off x="2944283"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 name="Line 236"/>
          <p:cNvSpPr>
            <a:spLocks noChangeShapeType="1"/>
          </p:cNvSpPr>
          <p:nvPr userDrawn="1"/>
        </p:nvSpPr>
        <p:spPr bwMode="auto">
          <a:xfrm>
            <a:off x="5286640"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5" name="Line 237"/>
          <p:cNvSpPr>
            <a:spLocks noChangeShapeType="1"/>
          </p:cNvSpPr>
          <p:nvPr userDrawn="1"/>
        </p:nvSpPr>
        <p:spPr bwMode="auto">
          <a:xfrm>
            <a:off x="544142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6" name="Line 238"/>
          <p:cNvSpPr>
            <a:spLocks noChangeShapeType="1"/>
          </p:cNvSpPr>
          <p:nvPr userDrawn="1"/>
        </p:nvSpPr>
        <p:spPr bwMode="auto">
          <a:xfrm>
            <a:off x="7780338"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7" name="Line 239"/>
          <p:cNvSpPr>
            <a:spLocks noChangeShapeType="1"/>
          </p:cNvSpPr>
          <p:nvPr userDrawn="1"/>
        </p:nvSpPr>
        <p:spPr bwMode="auto">
          <a:xfrm>
            <a:off x="7938559"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9" name="Line 243"/>
          <p:cNvSpPr>
            <a:spLocks noChangeShapeType="1"/>
          </p:cNvSpPr>
          <p:nvPr userDrawn="1"/>
        </p:nvSpPr>
        <p:spPr bwMode="auto">
          <a:xfrm>
            <a:off x="10754351"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0" name="Line 244"/>
          <p:cNvSpPr>
            <a:spLocks noChangeShapeType="1"/>
          </p:cNvSpPr>
          <p:nvPr userDrawn="1"/>
        </p:nvSpPr>
        <p:spPr bwMode="auto">
          <a:xfrm>
            <a:off x="10754351"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1" name="Line 245"/>
          <p:cNvSpPr>
            <a:spLocks noChangeShapeType="1"/>
          </p:cNvSpPr>
          <p:nvPr userDrawn="1"/>
        </p:nvSpPr>
        <p:spPr bwMode="auto">
          <a:xfrm>
            <a:off x="10754351"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2" name="Line 246"/>
          <p:cNvSpPr>
            <a:spLocks noChangeShapeType="1"/>
          </p:cNvSpPr>
          <p:nvPr userDrawn="1"/>
        </p:nvSpPr>
        <p:spPr bwMode="auto">
          <a:xfrm>
            <a:off x="10754351" y="37877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3" name="Line 247"/>
          <p:cNvSpPr>
            <a:spLocks noChangeShapeType="1"/>
          </p:cNvSpPr>
          <p:nvPr userDrawn="1"/>
        </p:nvSpPr>
        <p:spPr bwMode="auto">
          <a:xfrm>
            <a:off x="10754351" y="4132263"/>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4" name="Line 248"/>
          <p:cNvSpPr>
            <a:spLocks noChangeShapeType="1"/>
          </p:cNvSpPr>
          <p:nvPr userDrawn="1"/>
        </p:nvSpPr>
        <p:spPr bwMode="auto">
          <a:xfrm>
            <a:off x="10754351"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5" name="Line 249"/>
          <p:cNvSpPr>
            <a:spLocks noChangeShapeType="1"/>
          </p:cNvSpPr>
          <p:nvPr userDrawn="1"/>
        </p:nvSpPr>
        <p:spPr bwMode="auto">
          <a:xfrm>
            <a:off x="10754351"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6" name="テキスト ボックス 35"/>
          <p:cNvSpPr txBox="1"/>
          <p:nvPr userDrawn="1"/>
        </p:nvSpPr>
        <p:spPr>
          <a:xfrm>
            <a:off x="9840651" y="6477000"/>
            <a:ext cx="440267" cy="260350"/>
          </a:xfrm>
          <a:prstGeom prst="rect">
            <a:avLst/>
          </a:prstGeom>
          <a:noFill/>
        </p:spPr>
        <p:txBody>
          <a:bodyPr wrap="none" lIns="90311" tIns="45155" rIns="90311" bIns="45155"/>
          <a:lstStyle/>
          <a:p>
            <a:pPr algn="r" fontAlgn="base">
              <a:lnSpc>
                <a:spcPct val="120000"/>
              </a:lnSpc>
              <a:spcBef>
                <a:spcPct val="50000"/>
              </a:spcBef>
              <a:spcAft>
                <a:spcPct val="0"/>
              </a:spcAft>
              <a:buClr>
                <a:srgbClr val="EAEBDE"/>
              </a:buClr>
              <a:buFont typeface="Wingdings" pitchFamily="2" charset="2"/>
              <a:buNone/>
              <a:defRPr/>
            </a:pPr>
            <a:fld id="{5B83CBD0-757A-40FF-BAE8-D8C56A0E7A67}" type="slidenum">
              <a:rPr lang="ja-JP" altLang="en-US" sz="900">
                <a:solidFill>
                  <a:srgbClr val="000000"/>
                </a:solidFill>
              </a:rPr>
              <a:pPr algn="r" fontAlgn="base">
                <a:lnSpc>
                  <a:spcPct val="120000"/>
                </a:lnSpc>
                <a:spcBef>
                  <a:spcPct val="50000"/>
                </a:spcBef>
                <a:spcAft>
                  <a:spcPct val="0"/>
                </a:spcAft>
                <a:buClr>
                  <a:srgbClr val="EAEBDE"/>
                </a:buClr>
                <a:buFont typeface="Wingdings" pitchFamily="2" charset="2"/>
                <a:buNone/>
                <a:defRPr/>
              </a:pPr>
              <a:t>‹#›</a:t>
            </a:fld>
            <a:endParaRPr lang="ja-JP" altLang="en-US" sz="900" dirty="0">
              <a:solidFill>
                <a:srgbClr val="000000"/>
              </a:solidFill>
            </a:endParaRPr>
          </a:p>
        </p:txBody>
      </p:sp>
      <p:sp>
        <p:nvSpPr>
          <p:cNvPr id="37" name="テキスト ボックス 36"/>
          <p:cNvSpPr txBox="1"/>
          <p:nvPr userDrawn="1"/>
        </p:nvSpPr>
        <p:spPr>
          <a:xfrm>
            <a:off x="10072829" y="6478789"/>
            <a:ext cx="376634" cy="258763"/>
          </a:xfrm>
          <a:prstGeom prst="rect">
            <a:avLst/>
          </a:prstGeom>
          <a:noFill/>
        </p:spPr>
        <p:txBody>
          <a:bodyPr wrap="none" lIns="90311" tIns="45155" rIns="90311" bIns="45155"/>
          <a:lstStyle/>
          <a:p>
            <a:pPr fontAlgn="base">
              <a:lnSpc>
                <a:spcPct val="120000"/>
              </a:lnSpc>
              <a:spcBef>
                <a:spcPct val="50000"/>
              </a:spcBef>
              <a:spcAft>
                <a:spcPct val="0"/>
              </a:spcAft>
              <a:buClr>
                <a:srgbClr val="EAEBDE"/>
              </a:buClr>
              <a:buFont typeface="Wingdings" pitchFamily="2" charset="2"/>
              <a:buNone/>
              <a:defRPr/>
            </a:pPr>
            <a:r>
              <a:rPr lang="en-US" altLang="ja-JP" sz="900" dirty="0">
                <a:solidFill>
                  <a:prstClr val="white"/>
                </a:solidFill>
              </a:rPr>
              <a:t>/</a:t>
            </a:r>
            <a:r>
              <a:rPr lang="ja-JP" altLang="en-US" sz="900" dirty="0">
                <a:solidFill>
                  <a:prstClr val="white"/>
                </a:solidFill>
              </a:rPr>
              <a:t>●</a:t>
            </a:r>
          </a:p>
        </p:txBody>
      </p:sp>
      <p:sp>
        <p:nvSpPr>
          <p:cNvPr id="241667" name="Rectangle 3"/>
          <p:cNvSpPr>
            <a:spLocks noGrp="1" noChangeArrowheads="1"/>
          </p:cNvSpPr>
          <p:nvPr>
            <p:ph type="ctrTitle" hasCustomPrompt="1"/>
          </p:nvPr>
        </p:nvSpPr>
        <p:spPr>
          <a:xfrm>
            <a:off x="2947723" y="3204299"/>
            <a:ext cx="7333192" cy="384721"/>
          </a:xfrm>
        </p:spPr>
        <p:txBody>
          <a:bodyPr anchor="ctr"/>
          <a:lstStyle>
            <a:lvl1pPr hangingPunct="0">
              <a:defRPr sz="2500"/>
            </a:lvl1pPr>
          </a:lstStyle>
          <a:p>
            <a:r>
              <a:rPr kumimoji="1" lang="en-US" altLang="ja-JP" dirty="0" smtClean="0"/>
              <a:t>I.</a:t>
            </a:r>
            <a:r>
              <a:rPr kumimoji="1" lang="ja-JP" altLang="en-US" dirty="0" smtClean="0"/>
              <a:t> タイトル</a:t>
            </a:r>
            <a:r>
              <a:rPr kumimoji="1" lang="en-US" altLang="ja-JP" dirty="0" smtClean="0"/>
              <a:t>MSP</a:t>
            </a:r>
            <a:r>
              <a:rPr kumimoji="1" lang="ja-JP" altLang="en-US" dirty="0" smtClean="0"/>
              <a:t>ゴシック</a:t>
            </a:r>
            <a:r>
              <a:rPr kumimoji="1" lang="en-US" altLang="ja-JP" dirty="0" smtClean="0"/>
              <a:t>28pt</a:t>
            </a:r>
            <a:r>
              <a:rPr lang="ja-JP" altLang="en-US" dirty="0" smtClean="0"/>
              <a:t>□□□□</a:t>
            </a:r>
            <a:endParaRPr lang="ja-JP" altLang="en-US" dirty="0"/>
          </a:p>
        </p:txBody>
      </p:sp>
      <p:sp>
        <p:nvSpPr>
          <p:cNvPr id="40" name="Line 110"/>
          <p:cNvSpPr>
            <a:spLocks noChangeShapeType="1"/>
          </p:cNvSpPr>
          <p:nvPr userDrawn="1"/>
        </p:nvSpPr>
        <p:spPr bwMode="auto">
          <a:xfrm>
            <a:off x="10754351" y="487036"/>
            <a:ext cx="306123" cy="0"/>
          </a:xfrm>
          <a:prstGeom prst="line">
            <a:avLst/>
          </a:prstGeom>
          <a:noFill/>
          <a:ln w="12700">
            <a:solidFill>
              <a:srgbClr val="0F99BC"/>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grpSp>
        <p:nvGrpSpPr>
          <p:cNvPr id="2" name="グループ化 40"/>
          <p:cNvGrpSpPr/>
          <p:nvPr userDrawn="1"/>
        </p:nvGrpSpPr>
        <p:grpSpPr>
          <a:xfrm>
            <a:off x="10274821" y="-261935"/>
            <a:ext cx="1719"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3"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grpSp>
      <p:sp>
        <p:nvSpPr>
          <p:cNvPr id="47" name="Line 110"/>
          <p:cNvSpPr>
            <a:spLocks noChangeShapeType="1"/>
          </p:cNvSpPr>
          <p:nvPr userDrawn="1"/>
        </p:nvSpPr>
        <p:spPr bwMode="auto">
          <a:xfrm>
            <a:off x="10754351"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8" name="Line 95"/>
          <p:cNvSpPr>
            <a:spLocks noChangeShapeType="1"/>
          </p:cNvSpPr>
          <p:nvPr userDrawn="1"/>
        </p:nvSpPr>
        <p:spPr bwMode="auto">
          <a:xfrm>
            <a:off x="-323076"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Tree>
    <p:extLst>
      <p:ext uri="{BB962C8B-B14F-4D97-AF65-F5344CB8AC3E}">
        <p14:creationId xmlns:p14="http://schemas.microsoft.com/office/powerpoint/2010/main" val="422254065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title" preserve="1">
  <p:cSld name="Appendix">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940847" y="3095625"/>
            <a:ext cx="7333192" cy="0"/>
          </a:xfrm>
          <a:prstGeom prst="line">
            <a:avLst/>
          </a:prstGeom>
          <a:noFill/>
          <a:ln w="25400">
            <a:solidFill>
              <a:srgbClr val="E60000"/>
            </a:solidFill>
            <a:round/>
            <a:headEnd/>
            <a:tailEnd/>
          </a:ln>
          <a:effectLst/>
        </p:spPr>
        <p:txBody>
          <a:bodyPr lIns="90311" tIns="45155" rIns="90311" bIns="45155">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 name="Line 60"/>
          <p:cNvSpPr>
            <a:spLocks noChangeShapeType="1"/>
          </p:cNvSpPr>
          <p:nvPr userDrawn="1"/>
        </p:nvSpPr>
        <p:spPr bwMode="auto">
          <a:xfrm flipV="1">
            <a:off x="2947938" y="3694113"/>
            <a:ext cx="7331472" cy="0"/>
          </a:xfrm>
          <a:prstGeom prst="line">
            <a:avLst/>
          </a:prstGeom>
          <a:noFill/>
          <a:ln w="12700">
            <a:solidFill>
              <a:srgbClr val="5A5A5A"/>
            </a:solidFill>
            <a:round/>
            <a:headEnd/>
            <a:tailEnd/>
          </a:ln>
          <a:effectLst/>
        </p:spPr>
        <p:txBody>
          <a:bodyPr lIns="90311" tIns="45155" rIns="90311" bIns="45155">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pic>
        <p:nvPicPr>
          <p:cNvPr id="5" name="Picture 155" descr="ロゴ有 英文 300 symbol_h_a_e_2のコピー"/>
          <p:cNvPicPr>
            <a:picLocks noChangeAspect="1" noChangeArrowheads="1"/>
          </p:cNvPicPr>
          <p:nvPr userDrawn="1"/>
        </p:nvPicPr>
        <p:blipFill>
          <a:blip r:embed="rId2" cstate="print"/>
          <a:srcRect/>
          <a:stretch>
            <a:fillRect/>
          </a:stretch>
        </p:blipFill>
        <p:spPr bwMode="auto">
          <a:xfrm>
            <a:off x="395735" y="6515232"/>
            <a:ext cx="2273565" cy="204787"/>
          </a:xfrm>
          <a:prstGeom prst="rect">
            <a:avLst/>
          </a:prstGeom>
          <a:noFill/>
          <a:ln w="9525">
            <a:noFill/>
            <a:miter lim="800000"/>
            <a:headEnd/>
            <a:tailEnd/>
          </a:ln>
        </p:spPr>
      </p:pic>
      <p:sp>
        <p:nvSpPr>
          <p:cNvPr id="6" name="Line 211"/>
          <p:cNvSpPr>
            <a:spLocks noChangeShapeType="1"/>
          </p:cNvSpPr>
          <p:nvPr userDrawn="1"/>
        </p:nvSpPr>
        <p:spPr bwMode="auto">
          <a:xfrm>
            <a:off x="447146"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7" name="Line 212"/>
          <p:cNvSpPr>
            <a:spLocks noChangeShapeType="1"/>
          </p:cNvSpPr>
          <p:nvPr userDrawn="1"/>
        </p:nvSpPr>
        <p:spPr bwMode="auto">
          <a:xfrm>
            <a:off x="278950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8" name="Line 213"/>
          <p:cNvSpPr>
            <a:spLocks noChangeShapeType="1"/>
          </p:cNvSpPr>
          <p:nvPr userDrawn="1"/>
        </p:nvSpPr>
        <p:spPr bwMode="auto">
          <a:xfrm>
            <a:off x="2944283"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9" name="Line 214"/>
          <p:cNvSpPr>
            <a:spLocks noChangeShapeType="1"/>
          </p:cNvSpPr>
          <p:nvPr userDrawn="1"/>
        </p:nvSpPr>
        <p:spPr bwMode="auto">
          <a:xfrm>
            <a:off x="528664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0" name="Line 215"/>
          <p:cNvSpPr>
            <a:spLocks noChangeShapeType="1"/>
          </p:cNvSpPr>
          <p:nvPr userDrawn="1"/>
        </p:nvSpPr>
        <p:spPr bwMode="auto">
          <a:xfrm>
            <a:off x="544142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1" name="Line 216"/>
          <p:cNvSpPr>
            <a:spLocks noChangeShapeType="1"/>
          </p:cNvSpPr>
          <p:nvPr userDrawn="1"/>
        </p:nvSpPr>
        <p:spPr bwMode="auto">
          <a:xfrm>
            <a:off x="7780338"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2" name="Line 217"/>
          <p:cNvSpPr>
            <a:spLocks noChangeShapeType="1"/>
          </p:cNvSpPr>
          <p:nvPr userDrawn="1"/>
        </p:nvSpPr>
        <p:spPr bwMode="auto">
          <a:xfrm>
            <a:off x="7938559"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3" name="Line 218"/>
          <p:cNvSpPr>
            <a:spLocks noChangeShapeType="1"/>
          </p:cNvSpPr>
          <p:nvPr userDrawn="1"/>
        </p:nvSpPr>
        <p:spPr bwMode="auto">
          <a:xfrm>
            <a:off x="10275757"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4" name="Line 219"/>
          <p:cNvSpPr>
            <a:spLocks noChangeShapeType="1"/>
          </p:cNvSpPr>
          <p:nvPr userDrawn="1"/>
        </p:nvSpPr>
        <p:spPr bwMode="auto">
          <a:xfrm>
            <a:off x="-323076"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5" name="Line 220"/>
          <p:cNvSpPr>
            <a:spLocks noChangeShapeType="1"/>
          </p:cNvSpPr>
          <p:nvPr userDrawn="1"/>
        </p:nvSpPr>
        <p:spPr bwMode="auto">
          <a:xfrm>
            <a:off x="-323076"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6" name="Line 221"/>
          <p:cNvSpPr>
            <a:spLocks noChangeShapeType="1"/>
          </p:cNvSpPr>
          <p:nvPr userDrawn="1"/>
        </p:nvSpPr>
        <p:spPr bwMode="auto">
          <a:xfrm>
            <a:off x="-323076"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7" name="Line 222"/>
          <p:cNvSpPr>
            <a:spLocks noChangeShapeType="1"/>
          </p:cNvSpPr>
          <p:nvPr userDrawn="1"/>
        </p:nvSpPr>
        <p:spPr bwMode="auto">
          <a:xfrm>
            <a:off x="-323076" y="37877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8" name="Line 223"/>
          <p:cNvSpPr>
            <a:spLocks noChangeShapeType="1"/>
          </p:cNvSpPr>
          <p:nvPr userDrawn="1"/>
        </p:nvSpPr>
        <p:spPr bwMode="auto">
          <a:xfrm>
            <a:off x="-323076" y="4132263"/>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9" name="Line 224"/>
          <p:cNvSpPr>
            <a:spLocks noChangeShapeType="1"/>
          </p:cNvSpPr>
          <p:nvPr userDrawn="1"/>
        </p:nvSpPr>
        <p:spPr bwMode="auto">
          <a:xfrm>
            <a:off x="-323076"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0" name="Line 225"/>
          <p:cNvSpPr>
            <a:spLocks noChangeShapeType="1"/>
          </p:cNvSpPr>
          <p:nvPr userDrawn="1"/>
        </p:nvSpPr>
        <p:spPr bwMode="auto">
          <a:xfrm>
            <a:off x="-323076"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1" name="Line 233"/>
          <p:cNvSpPr>
            <a:spLocks noChangeShapeType="1"/>
          </p:cNvSpPr>
          <p:nvPr userDrawn="1"/>
        </p:nvSpPr>
        <p:spPr bwMode="auto">
          <a:xfrm>
            <a:off x="447146"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2" name="Line 234"/>
          <p:cNvSpPr>
            <a:spLocks noChangeShapeType="1"/>
          </p:cNvSpPr>
          <p:nvPr userDrawn="1"/>
        </p:nvSpPr>
        <p:spPr bwMode="auto">
          <a:xfrm>
            <a:off x="278950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3" name="Line 235"/>
          <p:cNvSpPr>
            <a:spLocks noChangeShapeType="1"/>
          </p:cNvSpPr>
          <p:nvPr userDrawn="1"/>
        </p:nvSpPr>
        <p:spPr bwMode="auto">
          <a:xfrm>
            <a:off x="2944283"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 name="Line 236"/>
          <p:cNvSpPr>
            <a:spLocks noChangeShapeType="1"/>
          </p:cNvSpPr>
          <p:nvPr userDrawn="1"/>
        </p:nvSpPr>
        <p:spPr bwMode="auto">
          <a:xfrm>
            <a:off x="5286640"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5" name="Line 237"/>
          <p:cNvSpPr>
            <a:spLocks noChangeShapeType="1"/>
          </p:cNvSpPr>
          <p:nvPr userDrawn="1"/>
        </p:nvSpPr>
        <p:spPr bwMode="auto">
          <a:xfrm>
            <a:off x="544142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6" name="Line 238"/>
          <p:cNvSpPr>
            <a:spLocks noChangeShapeType="1"/>
          </p:cNvSpPr>
          <p:nvPr userDrawn="1"/>
        </p:nvSpPr>
        <p:spPr bwMode="auto">
          <a:xfrm>
            <a:off x="7780338"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7" name="Line 239"/>
          <p:cNvSpPr>
            <a:spLocks noChangeShapeType="1"/>
          </p:cNvSpPr>
          <p:nvPr userDrawn="1"/>
        </p:nvSpPr>
        <p:spPr bwMode="auto">
          <a:xfrm>
            <a:off x="7938559"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9" name="Line 243"/>
          <p:cNvSpPr>
            <a:spLocks noChangeShapeType="1"/>
          </p:cNvSpPr>
          <p:nvPr userDrawn="1"/>
        </p:nvSpPr>
        <p:spPr bwMode="auto">
          <a:xfrm>
            <a:off x="10754351"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0" name="Line 244"/>
          <p:cNvSpPr>
            <a:spLocks noChangeShapeType="1"/>
          </p:cNvSpPr>
          <p:nvPr userDrawn="1"/>
        </p:nvSpPr>
        <p:spPr bwMode="auto">
          <a:xfrm>
            <a:off x="10754351"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1" name="Line 245"/>
          <p:cNvSpPr>
            <a:spLocks noChangeShapeType="1"/>
          </p:cNvSpPr>
          <p:nvPr userDrawn="1"/>
        </p:nvSpPr>
        <p:spPr bwMode="auto">
          <a:xfrm>
            <a:off x="10754351"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2" name="Line 246"/>
          <p:cNvSpPr>
            <a:spLocks noChangeShapeType="1"/>
          </p:cNvSpPr>
          <p:nvPr userDrawn="1"/>
        </p:nvSpPr>
        <p:spPr bwMode="auto">
          <a:xfrm>
            <a:off x="10754351" y="37877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3" name="Line 247"/>
          <p:cNvSpPr>
            <a:spLocks noChangeShapeType="1"/>
          </p:cNvSpPr>
          <p:nvPr userDrawn="1"/>
        </p:nvSpPr>
        <p:spPr bwMode="auto">
          <a:xfrm>
            <a:off x="10754351" y="4132263"/>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4" name="Line 248"/>
          <p:cNvSpPr>
            <a:spLocks noChangeShapeType="1"/>
          </p:cNvSpPr>
          <p:nvPr userDrawn="1"/>
        </p:nvSpPr>
        <p:spPr bwMode="auto">
          <a:xfrm>
            <a:off x="10754351"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5" name="Line 249"/>
          <p:cNvSpPr>
            <a:spLocks noChangeShapeType="1"/>
          </p:cNvSpPr>
          <p:nvPr userDrawn="1"/>
        </p:nvSpPr>
        <p:spPr bwMode="auto">
          <a:xfrm>
            <a:off x="10754351"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6" name="テキスト ボックス 35"/>
          <p:cNvSpPr txBox="1"/>
          <p:nvPr userDrawn="1"/>
        </p:nvSpPr>
        <p:spPr>
          <a:xfrm>
            <a:off x="9840651" y="6477000"/>
            <a:ext cx="440267" cy="260350"/>
          </a:xfrm>
          <a:prstGeom prst="rect">
            <a:avLst/>
          </a:prstGeom>
          <a:noFill/>
        </p:spPr>
        <p:txBody>
          <a:bodyPr wrap="none" lIns="90311" tIns="45155" rIns="90311" bIns="45155"/>
          <a:lstStyle/>
          <a:p>
            <a:pPr algn="r" fontAlgn="base">
              <a:lnSpc>
                <a:spcPct val="120000"/>
              </a:lnSpc>
              <a:spcBef>
                <a:spcPct val="50000"/>
              </a:spcBef>
              <a:spcAft>
                <a:spcPct val="0"/>
              </a:spcAft>
              <a:buClr>
                <a:srgbClr val="EAEBDE"/>
              </a:buClr>
              <a:buFont typeface="Wingdings" pitchFamily="2" charset="2"/>
              <a:buNone/>
              <a:defRPr/>
            </a:pPr>
            <a:fld id="{5B83CBD0-757A-40FF-BAE8-D8C56A0E7A67}" type="slidenum">
              <a:rPr lang="ja-JP" altLang="en-US" sz="900">
                <a:solidFill>
                  <a:srgbClr val="000000"/>
                </a:solidFill>
              </a:rPr>
              <a:pPr algn="r" fontAlgn="base">
                <a:lnSpc>
                  <a:spcPct val="120000"/>
                </a:lnSpc>
                <a:spcBef>
                  <a:spcPct val="50000"/>
                </a:spcBef>
                <a:spcAft>
                  <a:spcPct val="0"/>
                </a:spcAft>
                <a:buClr>
                  <a:srgbClr val="EAEBDE"/>
                </a:buClr>
                <a:buFont typeface="Wingdings" pitchFamily="2" charset="2"/>
                <a:buNone/>
                <a:defRPr/>
              </a:pPr>
              <a:t>‹#›</a:t>
            </a:fld>
            <a:endParaRPr lang="ja-JP" altLang="en-US" sz="900" dirty="0">
              <a:solidFill>
                <a:srgbClr val="000000"/>
              </a:solidFill>
            </a:endParaRPr>
          </a:p>
        </p:txBody>
      </p:sp>
      <p:sp>
        <p:nvSpPr>
          <p:cNvPr id="37" name="テキスト ボックス 36"/>
          <p:cNvSpPr txBox="1"/>
          <p:nvPr userDrawn="1"/>
        </p:nvSpPr>
        <p:spPr>
          <a:xfrm>
            <a:off x="10072829" y="6478789"/>
            <a:ext cx="376634" cy="258763"/>
          </a:xfrm>
          <a:prstGeom prst="rect">
            <a:avLst/>
          </a:prstGeom>
          <a:noFill/>
        </p:spPr>
        <p:txBody>
          <a:bodyPr wrap="none" lIns="90311" tIns="45155" rIns="90311" bIns="45155"/>
          <a:lstStyle/>
          <a:p>
            <a:pPr fontAlgn="base">
              <a:lnSpc>
                <a:spcPct val="120000"/>
              </a:lnSpc>
              <a:spcBef>
                <a:spcPct val="50000"/>
              </a:spcBef>
              <a:spcAft>
                <a:spcPct val="0"/>
              </a:spcAft>
              <a:buClr>
                <a:srgbClr val="EAEBDE"/>
              </a:buClr>
              <a:buFont typeface="Wingdings" pitchFamily="2" charset="2"/>
              <a:buNone/>
              <a:defRPr/>
            </a:pPr>
            <a:r>
              <a:rPr lang="en-US" altLang="ja-JP" sz="900" dirty="0">
                <a:solidFill>
                  <a:prstClr val="white"/>
                </a:solidFill>
              </a:rPr>
              <a:t>/</a:t>
            </a:r>
            <a:r>
              <a:rPr lang="ja-JP" altLang="en-US" sz="900" dirty="0">
                <a:solidFill>
                  <a:prstClr val="white"/>
                </a:solidFill>
              </a:rPr>
              <a:t>●</a:t>
            </a:r>
          </a:p>
        </p:txBody>
      </p:sp>
      <p:sp>
        <p:nvSpPr>
          <p:cNvPr id="241667" name="Rectangle 3"/>
          <p:cNvSpPr>
            <a:spLocks noGrp="1" noChangeArrowheads="1"/>
          </p:cNvSpPr>
          <p:nvPr>
            <p:ph type="ctrTitle" hasCustomPrompt="1"/>
          </p:nvPr>
        </p:nvSpPr>
        <p:spPr>
          <a:xfrm>
            <a:off x="2947723" y="3204299"/>
            <a:ext cx="7333192" cy="384721"/>
          </a:xfrm>
        </p:spPr>
        <p:txBody>
          <a:bodyPr anchor="ctr"/>
          <a:lstStyle>
            <a:lvl1pPr hangingPunct="0">
              <a:defRPr sz="2500"/>
            </a:lvl1pPr>
          </a:lstStyle>
          <a:p>
            <a:r>
              <a:rPr kumimoji="1" lang="en-US" altLang="ja-JP" dirty="0" smtClean="0"/>
              <a:t>I.</a:t>
            </a:r>
            <a:r>
              <a:rPr kumimoji="1" lang="ja-JP" altLang="en-US" dirty="0" smtClean="0"/>
              <a:t> タイトル</a:t>
            </a:r>
            <a:r>
              <a:rPr kumimoji="1" lang="en-US" altLang="ja-JP" dirty="0" smtClean="0"/>
              <a:t>MSP</a:t>
            </a:r>
            <a:r>
              <a:rPr kumimoji="1" lang="ja-JP" altLang="en-US" dirty="0" smtClean="0"/>
              <a:t>ゴシック</a:t>
            </a:r>
            <a:r>
              <a:rPr kumimoji="1" lang="en-US" altLang="ja-JP" dirty="0" smtClean="0"/>
              <a:t>28pt</a:t>
            </a:r>
            <a:r>
              <a:rPr lang="ja-JP" altLang="en-US" dirty="0" smtClean="0"/>
              <a:t>□□□□</a:t>
            </a:r>
            <a:endParaRPr lang="ja-JP" altLang="en-US" dirty="0"/>
          </a:p>
        </p:txBody>
      </p:sp>
      <p:sp>
        <p:nvSpPr>
          <p:cNvPr id="44" name="Rectangle 18"/>
          <p:cNvSpPr>
            <a:spLocks noChangeArrowheads="1"/>
          </p:cNvSpPr>
          <p:nvPr userDrawn="1"/>
        </p:nvSpPr>
        <p:spPr bwMode="auto">
          <a:xfrm>
            <a:off x="2959252" y="2780409"/>
            <a:ext cx="695703" cy="278762"/>
          </a:xfrm>
          <a:prstGeom prst="rect">
            <a:avLst/>
          </a:prstGeom>
          <a:noFill/>
          <a:ln w="9525" algn="ctr">
            <a:noFill/>
            <a:miter lim="800000"/>
            <a:headEnd/>
            <a:tailEnd/>
          </a:ln>
        </p:spPr>
        <p:txBody>
          <a:bodyPr wrap="none" lIns="0" tIns="32809" rIns="0" bIns="45137" anchor="b">
            <a:spAutoFit/>
          </a:bodyPr>
          <a:lstStyle/>
          <a:p>
            <a:pPr eaLnBrk="0" fontAlgn="base" hangingPunct="0">
              <a:spcBef>
                <a:spcPct val="0"/>
              </a:spcBef>
              <a:spcAft>
                <a:spcPct val="0"/>
              </a:spcAft>
            </a:pPr>
            <a:r>
              <a:rPr lang="en-US" altLang="ja-JP" sz="1300" dirty="0" smtClean="0">
                <a:solidFill>
                  <a:prstClr val="black"/>
                </a:solidFill>
              </a:rPr>
              <a:t>Appendix</a:t>
            </a:r>
            <a:endParaRPr lang="ja-JP" altLang="en-US" sz="1300" dirty="0">
              <a:solidFill>
                <a:prstClr val="black"/>
              </a:solidFill>
            </a:endParaRPr>
          </a:p>
        </p:txBody>
      </p:sp>
      <p:sp>
        <p:nvSpPr>
          <p:cNvPr id="43" name="Line 110"/>
          <p:cNvSpPr>
            <a:spLocks noChangeShapeType="1"/>
          </p:cNvSpPr>
          <p:nvPr userDrawn="1"/>
        </p:nvSpPr>
        <p:spPr bwMode="auto">
          <a:xfrm>
            <a:off x="10754351" y="487036"/>
            <a:ext cx="306123" cy="0"/>
          </a:xfrm>
          <a:prstGeom prst="line">
            <a:avLst/>
          </a:prstGeom>
          <a:noFill/>
          <a:ln w="12700">
            <a:solidFill>
              <a:srgbClr val="0F99BC"/>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grpSp>
        <p:nvGrpSpPr>
          <p:cNvPr id="2" name="グループ化 40"/>
          <p:cNvGrpSpPr/>
          <p:nvPr userDrawn="1"/>
        </p:nvGrpSpPr>
        <p:grpSpPr>
          <a:xfrm>
            <a:off x="10274821" y="-261935"/>
            <a:ext cx="1719"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5"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grpSp>
      <p:sp>
        <p:nvSpPr>
          <p:cNvPr id="49" name="Line 110"/>
          <p:cNvSpPr>
            <a:spLocks noChangeShapeType="1"/>
          </p:cNvSpPr>
          <p:nvPr userDrawn="1"/>
        </p:nvSpPr>
        <p:spPr bwMode="auto">
          <a:xfrm>
            <a:off x="10754351"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50" name="Line 95"/>
          <p:cNvSpPr>
            <a:spLocks noChangeShapeType="1"/>
          </p:cNvSpPr>
          <p:nvPr userDrawn="1"/>
        </p:nvSpPr>
        <p:spPr bwMode="auto">
          <a:xfrm>
            <a:off x="-323076"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Tree>
    <p:extLst>
      <p:ext uri="{BB962C8B-B14F-4D97-AF65-F5344CB8AC3E}">
        <p14:creationId xmlns:p14="http://schemas.microsoft.com/office/powerpoint/2010/main" val="111913796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191304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cSld name="1_本文スライド">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440409" y="679260"/>
            <a:ext cx="9816572" cy="276999"/>
          </a:xfrm>
          <a:noFill/>
          <a:ln w="9525">
            <a:noFill/>
            <a:miter lim="800000"/>
            <a:headEnd/>
            <a:tailEnd/>
          </a:ln>
        </p:spPr>
        <p:txBody>
          <a:bodyPr vert="horz" wrap="square" lIns="0" tIns="0" rIns="0" bIns="0" numCol="1" anchor="ctr" anchorCtr="0" compatLnSpc="1">
            <a:prstTxWarp prst="textNoShape">
              <a:avLst/>
            </a:prstTxWarp>
            <a:spAutoFit/>
          </a:bodyPr>
          <a:lstStyle>
            <a:lvl1pPr>
              <a:defRPr kumimoji="1" lang="ja-JP" altLang="en-US" sz="1800" b="1" dirty="0">
                <a:solidFill>
                  <a:schemeClr val="tx2"/>
                </a:solidFill>
                <a:latin typeface="+mj-lt"/>
                <a:ea typeface="+mj-ea"/>
                <a:cs typeface="+mj-cs"/>
              </a:defRPr>
            </a:lvl1pPr>
          </a:lstStyle>
          <a:p>
            <a:pPr lvl="0" algn="l" defTabSz="903049" rtl="0" eaLnBrk="0" fontAlgn="base" hangingPunct="0">
              <a:spcBef>
                <a:spcPct val="0"/>
              </a:spcBef>
              <a:spcAft>
                <a:spcPct val="0"/>
              </a:spcAft>
            </a:pPr>
            <a:r>
              <a:rPr lang="ja-JP" altLang="en-US" dirty="0" smtClean="0"/>
              <a:t>タイトル</a:t>
            </a:r>
            <a:r>
              <a:rPr lang="en-US" altLang="ja-JP" dirty="0" smtClean="0"/>
              <a:t>MSP</a:t>
            </a:r>
            <a:r>
              <a:rPr lang="ja-JP" altLang="en-US" dirty="0" smtClean="0"/>
              <a:t>ゴシック</a:t>
            </a:r>
            <a:r>
              <a:rPr lang="en-US" altLang="ja-JP" dirty="0" smtClean="0"/>
              <a:t>20pt□□□□</a:t>
            </a:r>
            <a:endParaRPr lang="ja-JP" altLang="en-US" dirty="0"/>
          </a:p>
        </p:txBody>
      </p:sp>
    </p:spTree>
    <p:extLst>
      <p:ext uri="{BB962C8B-B14F-4D97-AF65-F5344CB8AC3E}">
        <p14:creationId xmlns:p14="http://schemas.microsoft.com/office/powerpoint/2010/main" val="180657084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a:xfrm>
            <a:off x="537068" y="6358206"/>
            <a:ext cx="2504016" cy="365125"/>
          </a:xfrm>
          <a:prstGeom prst="rect">
            <a:avLst/>
          </a:prstGeom>
        </p:spPr>
        <p:txBody>
          <a:bodyPr lIns="90311" tIns="45155" rIns="90311" bIns="45155"/>
          <a:lstStyle/>
          <a:p>
            <a:endParaRPr lang="ja-JP" altLang="en-US">
              <a:solidFill>
                <a:srgbClr val="000000"/>
              </a:solidFill>
            </a:endParaRPr>
          </a:p>
        </p:txBody>
      </p:sp>
      <p:sp>
        <p:nvSpPr>
          <p:cNvPr id="6" name="スライド番号プレースホルダー 5"/>
          <p:cNvSpPr>
            <a:spLocks noGrp="1"/>
          </p:cNvSpPr>
          <p:nvPr>
            <p:ph type="sldNum" sz="quarter" idx="12"/>
          </p:nvPr>
        </p:nvSpPr>
        <p:spPr>
          <a:xfrm>
            <a:off x="7691772" y="6358206"/>
            <a:ext cx="2504016" cy="365125"/>
          </a:xfrm>
          <a:prstGeom prst="rect">
            <a:avLst/>
          </a:prstGeom>
        </p:spPr>
        <p:txBody>
          <a:bodyPr lIns="90311" tIns="45155" rIns="90311" bIns="45155"/>
          <a:lstStyle/>
          <a:p>
            <a:fld id="{D54953A3-ECF6-4790-A54C-D8B5F25EE4E1}" type="slidenum">
              <a:rPr lang="ja-JP" altLang="en-US" smtClean="0">
                <a:solidFill>
                  <a:srgbClr val="000000"/>
                </a:solidFill>
              </a:rPr>
              <a:pPr/>
              <a:t>‹#›</a:t>
            </a:fld>
            <a:endParaRPr lang="ja-JP" altLang="en-US">
              <a:solidFill>
                <a:srgbClr val="000000"/>
              </a:solidFill>
            </a:endParaRPr>
          </a:p>
        </p:txBody>
      </p:sp>
      <p:sp>
        <p:nvSpPr>
          <p:cNvPr id="7" name="Page_num"/>
          <p:cNvSpPr txBox="1"/>
          <p:nvPr userDrawn="1"/>
        </p:nvSpPr>
        <p:spPr>
          <a:xfrm>
            <a:off x="5099378" y="6596132"/>
            <a:ext cx="507407" cy="258826"/>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311" tIns="45155" rIns="90311" bIns="45155" numCol="1" anchor="ctr" anchorCtr="0" compatLnSpc="1">
            <a:prstTxWarp prst="textNoShape">
              <a:avLst/>
            </a:prstTxWarp>
          </a:bodyPr>
          <a:lstStyle>
            <a:defPPr>
              <a:defRPr lang="ja-JP"/>
            </a:defPPr>
            <a:lvl1pPr lvl="0" algn="ctr" fontAlgn="base">
              <a:spcBef>
                <a:spcPct val="0"/>
              </a:spcBef>
              <a:spcAft>
                <a:spcPct val="0"/>
              </a:spcAft>
              <a:buFontTx/>
              <a:buNone/>
              <a:defRPr sz="1200" baseline="0"/>
            </a:lvl1pPr>
            <a:lvl2pPr algn="ctr" fontAlgn="b">
              <a:spcBef>
                <a:spcPct val="0"/>
              </a:spcBef>
              <a:spcAft>
                <a:spcPct val="0"/>
              </a:spcAft>
              <a:buFont typeface="Wingdings" pitchFamily="2" charset="2"/>
              <a:defRPr sz="1400">
                <a:latin typeface="ＭＳ Ｐゴシック" charset="-128"/>
                <a:ea typeface="ＭＳ Ｐゴシック" charset="-128"/>
              </a:defRPr>
            </a:lvl2pPr>
            <a:lvl3pPr algn="ctr" fontAlgn="b">
              <a:spcBef>
                <a:spcPct val="0"/>
              </a:spcBef>
              <a:spcAft>
                <a:spcPct val="0"/>
              </a:spcAft>
              <a:buFont typeface="Wingdings" pitchFamily="2" charset="2"/>
              <a:defRPr sz="1400">
                <a:latin typeface="ＭＳ Ｐゴシック" charset="-128"/>
                <a:ea typeface="ＭＳ Ｐゴシック" charset="-128"/>
              </a:defRPr>
            </a:lvl3pPr>
            <a:lvl4pPr algn="ctr" fontAlgn="b">
              <a:spcBef>
                <a:spcPct val="0"/>
              </a:spcBef>
              <a:spcAft>
                <a:spcPct val="0"/>
              </a:spcAft>
              <a:buFont typeface="Wingdings" pitchFamily="2" charset="2"/>
              <a:defRPr sz="1400">
                <a:latin typeface="ＭＳ Ｐゴシック" charset="-128"/>
                <a:ea typeface="ＭＳ Ｐゴシック" charset="-128"/>
              </a:defRPr>
            </a:lvl4pPr>
            <a:lvl5pPr algn="ctr" fontAlgn="b">
              <a:spcBef>
                <a:spcPct val="0"/>
              </a:spcBef>
              <a:spcAft>
                <a:spcPct val="0"/>
              </a:spcAft>
              <a:buFont typeface="Wingdings" pitchFamily="2" charset="2"/>
              <a:defRPr sz="1400">
                <a:latin typeface="ＭＳ Ｐゴシック" charset="-128"/>
                <a:ea typeface="ＭＳ Ｐゴシック" charset="-128"/>
              </a:defRPr>
            </a:lvl5pPr>
            <a:lvl6pPr>
              <a:defRPr sz="1400">
                <a:latin typeface="ＭＳ Ｐゴシック" charset="-128"/>
                <a:ea typeface="ＭＳ Ｐゴシック" charset="-128"/>
              </a:defRPr>
            </a:lvl6pPr>
            <a:lvl7pPr>
              <a:defRPr sz="1400">
                <a:latin typeface="ＭＳ Ｐゴシック" charset="-128"/>
                <a:ea typeface="ＭＳ Ｐゴシック" charset="-128"/>
              </a:defRPr>
            </a:lvl7pPr>
            <a:lvl8pPr>
              <a:defRPr sz="1400">
                <a:latin typeface="ＭＳ Ｐゴシック" charset="-128"/>
                <a:ea typeface="ＭＳ Ｐゴシック" charset="-128"/>
              </a:defRPr>
            </a:lvl8pPr>
            <a:lvl9pPr>
              <a:defRPr sz="1400">
                <a:latin typeface="ＭＳ Ｐゴシック" charset="-128"/>
                <a:ea typeface="ＭＳ Ｐゴシック" charset="-128"/>
              </a:defRPr>
            </a:lvl9pPr>
          </a:lstStyle>
          <a:p>
            <a:fld id="{AB47E478-DBB3-43BC-A738-41880CA68C90}" type="slidenum">
              <a:rPr lang="ja-JP" altLang="en-US" smtClean="0">
                <a:solidFill>
                  <a:srgbClr val="000000"/>
                </a:solidFill>
                <a:sym typeface="Arial"/>
              </a:rPr>
              <a:pPr/>
              <a:t>‹#›</a:t>
            </a:fld>
            <a:endParaRPr lang="ja-JP" altLang="en-US" dirty="0">
              <a:solidFill>
                <a:srgbClr val="000000"/>
              </a:solidFill>
              <a:sym typeface="Arial"/>
            </a:endParaRPr>
          </a:p>
        </p:txBody>
      </p:sp>
    </p:spTree>
    <p:extLst>
      <p:ext uri="{BB962C8B-B14F-4D97-AF65-F5344CB8AC3E}">
        <p14:creationId xmlns:p14="http://schemas.microsoft.com/office/powerpoint/2010/main" val="175205868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9688206"/>
      </p:ext>
    </p:extLst>
  </p:cSld>
  <p:clrMapOvr>
    <a:masterClrMapping/>
  </p:clrMapOvr>
  <p:timing>
    <p:tnLst>
      <p:par>
        <p:cTn id="1" dur="indefinite" restart="never" nodeType="tmRoot"/>
      </p:par>
    </p:tnLst>
  </p:timing>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940847" y="3095625"/>
            <a:ext cx="7333192" cy="0"/>
          </a:xfrm>
          <a:prstGeom prst="line">
            <a:avLst/>
          </a:prstGeom>
          <a:noFill/>
          <a:ln w="25400">
            <a:solidFill>
              <a:srgbClr val="E60000"/>
            </a:solidFill>
            <a:round/>
            <a:headEnd/>
            <a:tailEnd/>
          </a:ln>
          <a:effectLst/>
        </p:spPr>
        <p:txBody>
          <a:bodyPr lIns="90311" tIns="45155" rIns="90311" bIns="45155">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 name="Line 60"/>
          <p:cNvSpPr>
            <a:spLocks noChangeShapeType="1"/>
          </p:cNvSpPr>
          <p:nvPr userDrawn="1"/>
        </p:nvSpPr>
        <p:spPr bwMode="auto">
          <a:xfrm flipV="1">
            <a:off x="2947938" y="3694113"/>
            <a:ext cx="7331472" cy="0"/>
          </a:xfrm>
          <a:prstGeom prst="line">
            <a:avLst/>
          </a:prstGeom>
          <a:noFill/>
          <a:ln w="12700">
            <a:solidFill>
              <a:srgbClr val="5A5A5A"/>
            </a:solidFill>
            <a:round/>
            <a:headEnd/>
            <a:tailEnd/>
          </a:ln>
          <a:effectLst/>
        </p:spPr>
        <p:txBody>
          <a:bodyPr lIns="90311" tIns="45155" rIns="90311" bIns="45155">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6" name="Line 211"/>
          <p:cNvSpPr>
            <a:spLocks noChangeShapeType="1"/>
          </p:cNvSpPr>
          <p:nvPr userDrawn="1"/>
        </p:nvSpPr>
        <p:spPr bwMode="auto">
          <a:xfrm>
            <a:off x="447146"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7" name="Line 212"/>
          <p:cNvSpPr>
            <a:spLocks noChangeShapeType="1"/>
          </p:cNvSpPr>
          <p:nvPr userDrawn="1"/>
        </p:nvSpPr>
        <p:spPr bwMode="auto">
          <a:xfrm>
            <a:off x="278950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8" name="Line 213"/>
          <p:cNvSpPr>
            <a:spLocks noChangeShapeType="1"/>
          </p:cNvSpPr>
          <p:nvPr userDrawn="1"/>
        </p:nvSpPr>
        <p:spPr bwMode="auto">
          <a:xfrm>
            <a:off x="2944283"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9" name="Line 214"/>
          <p:cNvSpPr>
            <a:spLocks noChangeShapeType="1"/>
          </p:cNvSpPr>
          <p:nvPr userDrawn="1"/>
        </p:nvSpPr>
        <p:spPr bwMode="auto">
          <a:xfrm>
            <a:off x="528664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0" name="Line 215"/>
          <p:cNvSpPr>
            <a:spLocks noChangeShapeType="1"/>
          </p:cNvSpPr>
          <p:nvPr userDrawn="1"/>
        </p:nvSpPr>
        <p:spPr bwMode="auto">
          <a:xfrm>
            <a:off x="544142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1" name="Line 216"/>
          <p:cNvSpPr>
            <a:spLocks noChangeShapeType="1"/>
          </p:cNvSpPr>
          <p:nvPr userDrawn="1"/>
        </p:nvSpPr>
        <p:spPr bwMode="auto">
          <a:xfrm>
            <a:off x="7780338"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2" name="Line 217"/>
          <p:cNvSpPr>
            <a:spLocks noChangeShapeType="1"/>
          </p:cNvSpPr>
          <p:nvPr userDrawn="1"/>
        </p:nvSpPr>
        <p:spPr bwMode="auto">
          <a:xfrm>
            <a:off x="7938559"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3" name="Line 218"/>
          <p:cNvSpPr>
            <a:spLocks noChangeShapeType="1"/>
          </p:cNvSpPr>
          <p:nvPr userDrawn="1"/>
        </p:nvSpPr>
        <p:spPr bwMode="auto">
          <a:xfrm>
            <a:off x="10275757"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4" name="Line 219"/>
          <p:cNvSpPr>
            <a:spLocks noChangeShapeType="1"/>
          </p:cNvSpPr>
          <p:nvPr userDrawn="1"/>
        </p:nvSpPr>
        <p:spPr bwMode="auto">
          <a:xfrm>
            <a:off x="-323076"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5" name="Line 220"/>
          <p:cNvSpPr>
            <a:spLocks noChangeShapeType="1"/>
          </p:cNvSpPr>
          <p:nvPr userDrawn="1"/>
        </p:nvSpPr>
        <p:spPr bwMode="auto">
          <a:xfrm>
            <a:off x="-323076"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6" name="Line 221"/>
          <p:cNvSpPr>
            <a:spLocks noChangeShapeType="1"/>
          </p:cNvSpPr>
          <p:nvPr userDrawn="1"/>
        </p:nvSpPr>
        <p:spPr bwMode="auto">
          <a:xfrm>
            <a:off x="-323076"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7" name="Line 222"/>
          <p:cNvSpPr>
            <a:spLocks noChangeShapeType="1"/>
          </p:cNvSpPr>
          <p:nvPr userDrawn="1"/>
        </p:nvSpPr>
        <p:spPr bwMode="auto">
          <a:xfrm>
            <a:off x="-323076" y="37877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8" name="Line 223"/>
          <p:cNvSpPr>
            <a:spLocks noChangeShapeType="1"/>
          </p:cNvSpPr>
          <p:nvPr userDrawn="1"/>
        </p:nvSpPr>
        <p:spPr bwMode="auto">
          <a:xfrm>
            <a:off x="-323076" y="4132263"/>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9" name="Line 224"/>
          <p:cNvSpPr>
            <a:spLocks noChangeShapeType="1"/>
          </p:cNvSpPr>
          <p:nvPr userDrawn="1"/>
        </p:nvSpPr>
        <p:spPr bwMode="auto">
          <a:xfrm>
            <a:off x="-323076"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0" name="Line 225"/>
          <p:cNvSpPr>
            <a:spLocks noChangeShapeType="1"/>
          </p:cNvSpPr>
          <p:nvPr userDrawn="1"/>
        </p:nvSpPr>
        <p:spPr bwMode="auto">
          <a:xfrm>
            <a:off x="-323076"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1" name="Line 233"/>
          <p:cNvSpPr>
            <a:spLocks noChangeShapeType="1"/>
          </p:cNvSpPr>
          <p:nvPr userDrawn="1"/>
        </p:nvSpPr>
        <p:spPr bwMode="auto">
          <a:xfrm>
            <a:off x="447146"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2" name="Line 234"/>
          <p:cNvSpPr>
            <a:spLocks noChangeShapeType="1"/>
          </p:cNvSpPr>
          <p:nvPr userDrawn="1"/>
        </p:nvSpPr>
        <p:spPr bwMode="auto">
          <a:xfrm>
            <a:off x="278950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3" name="Line 235"/>
          <p:cNvSpPr>
            <a:spLocks noChangeShapeType="1"/>
          </p:cNvSpPr>
          <p:nvPr userDrawn="1"/>
        </p:nvSpPr>
        <p:spPr bwMode="auto">
          <a:xfrm>
            <a:off x="2944283"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 name="Line 236"/>
          <p:cNvSpPr>
            <a:spLocks noChangeShapeType="1"/>
          </p:cNvSpPr>
          <p:nvPr userDrawn="1"/>
        </p:nvSpPr>
        <p:spPr bwMode="auto">
          <a:xfrm>
            <a:off x="5286640"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5" name="Line 237"/>
          <p:cNvSpPr>
            <a:spLocks noChangeShapeType="1"/>
          </p:cNvSpPr>
          <p:nvPr userDrawn="1"/>
        </p:nvSpPr>
        <p:spPr bwMode="auto">
          <a:xfrm>
            <a:off x="544142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6" name="Line 238"/>
          <p:cNvSpPr>
            <a:spLocks noChangeShapeType="1"/>
          </p:cNvSpPr>
          <p:nvPr userDrawn="1"/>
        </p:nvSpPr>
        <p:spPr bwMode="auto">
          <a:xfrm>
            <a:off x="7780338"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7" name="Line 239"/>
          <p:cNvSpPr>
            <a:spLocks noChangeShapeType="1"/>
          </p:cNvSpPr>
          <p:nvPr userDrawn="1"/>
        </p:nvSpPr>
        <p:spPr bwMode="auto">
          <a:xfrm>
            <a:off x="7938559"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9" name="Line 243"/>
          <p:cNvSpPr>
            <a:spLocks noChangeShapeType="1"/>
          </p:cNvSpPr>
          <p:nvPr userDrawn="1"/>
        </p:nvSpPr>
        <p:spPr bwMode="auto">
          <a:xfrm>
            <a:off x="10754351"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0" name="Line 244"/>
          <p:cNvSpPr>
            <a:spLocks noChangeShapeType="1"/>
          </p:cNvSpPr>
          <p:nvPr userDrawn="1"/>
        </p:nvSpPr>
        <p:spPr bwMode="auto">
          <a:xfrm>
            <a:off x="10754351"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1" name="Line 245"/>
          <p:cNvSpPr>
            <a:spLocks noChangeShapeType="1"/>
          </p:cNvSpPr>
          <p:nvPr userDrawn="1"/>
        </p:nvSpPr>
        <p:spPr bwMode="auto">
          <a:xfrm>
            <a:off x="10754351"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2" name="Line 246"/>
          <p:cNvSpPr>
            <a:spLocks noChangeShapeType="1"/>
          </p:cNvSpPr>
          <p:nvPr userDrawn="1"/>
        </p:nvSpPr>
        <p:spPr bwMode="auto">
          <a:xfrm>
            <a:off x="10754351" y="37877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3" name="Line 247"/>
          <p:cNvSpPr>
            <a:spLocks noChangeShapeType="1"/>
          </p:cNvSpPr>
          <p:nvPr userDrawn="1"/>
        </p:nvSpPr>
        <p:spPr bwMode="auto">
          <a:xfrm>
            <a:off x="10754351" y="4132263"/>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4" name="Line 248"/>
          <p:cNvSpPr>
            <a:spLocks noChangeShapeType="1"/>
          </p:cNvSpPr>
          <p:nvPr userDrawn="1"/>
        </p:nvSpPr>
        <p:spPr bwMode="auto">
          <a:xfrm>
            <a:off x="10754351"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5" name="Line 249"/>
          <p:cNvSpPr>
            <a:spLocks noChangeShapeType="1"/>
          </p:cNvSpPr>
          <p:nvPr userDrawn="1"/>
        </p:nvSpPr>
        <p:spPr bwMode="auto">
          <a:xfrm>
            <a:off x="10754351"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1667" name="Rectangle 3"/>
          <p:cNvSpPr>
            <a:spLocks noGrp="1" noChangeArrowheads="1"/>
          </p:cNvSpPr>
          <p:nvPr>
            <p:ph type="ctrTitle" hasCustomPrompt="1"/>
          </p:nvPr>
        </p:nvSpPr>
        <p:spPr>
          <a:xfrm>
            <a:off x="2947723" y="3204297"/>
            <a:ext cx="7333192" cy="384721"/>
          </a:xfrm>
        </p:spPr>
        <p:txBody>
          <a:bodyPr anchor="ctr"/>
          <a:lstStyle>
            <a:lvl1pPr hangingPunct="0">
              <a:defRPr sz="2500"/>
            </a:lvl1pPr>
          </a:lstStyle>
          <a:p>
            <a:r>
              <a:rPr kumimoji="1" lang="ja-JP" altLang="en-US" dirty="0" smtClean="0"/>
              <a:t>タイトル</a:t>
            </a:r>
            <a:r>
              <a:rPr kumimoji="1" lang="en-US" altLang="ja-JP" dirty="0" smtClean="0"/>
              <a:t>MSP</a:t>
            </a:r>
            <a:r>
              <a:rPr kumimoji="1" lang="ja-JP" altLang="en-US" dirty="0" smtClean="0"/>
              <a:t>ゴシック</a:t>
            </a:r>
            <a:r>
              <a:rPr kumimoji="1" lang="en-US" altLang="ja-JP" dirty="0" smtClean="0"/>
              <a:t>28pt</a:t>
            </a:r>
            <a:r>
              <a:rPr lang="ja-JP" altLang="en-US" dirty="0" smtClean="0"/>
              <a:t>□□□□</a:t>
            </a:r>
            <a:endParaRPr lang="ja-JP" altLang="en-US" dirty="0"/>
          </a:p>
        </p:txBody>
      </p:sp>
      <p:sp>
        <p:nvSpPr>
          <p:cNvPr id="43" name="テキスト プレースホルダ 41"/>
          <p:cNvSpPr>
            <a:spLocks noGrp="1"/>
          </p:cNvSpPr>
          <p:nvPr>
            <p:ph type="body" sz="quarter" idx="10" hasCustomPrompt="1"/>
          </p:nvPr>
        </p:nvSpPr>
        <p:spPr>
          <a:xfrm>
            <a:off x="2961270" y="2777805"/>
            <a:ext cx="2643352" cy="285312"/>
          </a:xfrm>
          <a:noFill/>
          <a:ln w="9525" algn="ctr">
            <a:noFill/>
            <a:miter lim="800000"/>
            <a:headEnd/>
            <a:tailEnd/>
          </a:ln>
        </p:spPr>
        <p:txBody>
          <a:bodyPr wrap="none" lIns="0" tIns="35536" rIns="0" bIns="48897" anchor="b">
            <a:spAutoFit/>
          </a:bodyPr>
          <a:lstStyle>
            <a:lvl1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300" kern="1200" dirty="0">
                <a:solidFill>
                  <a:schemeClr val="tx1"/>
                </a:solidFill>
                <a:latin typeface="Arial" charset="0"/>
                <a:ea typeface="ＭＳ Ｐゴシック" charset="-128"/>
                <a:cs typeface="+mn-cs"/>
              </a:defRPr>
            </a:lvl5pPr>
          </a:lstStyle>
          <a:p>
            <a:pPr lvl="0"/>
            <a:r>
              <a:rPr kumimoji="1" lang="ja-JP" altLang="en-US" dirty="0" smtClean="0"/>
              <a:t>予備タイトル（使用しない場合は削除）</a:t>
            </a:r>
          </a:p>
        </p:txBody>
      </p:sp>
      <p:sp>
        <p:nvSpPr>
          <p:cNvPr id="46" name="テキスト プレースホルダ 44"/>
          <p:cNvSpPr>
            <a:spLocks noGrp="1"/>
          </p:cNvSpPr>
          <p:nvPr>
            <p:ph type="body" sz="quarter" idx="11" hasCustomPrompt="1"/>
          </p:nvPr>
        </p:nvSpPr>
        <p:spPr>
          <a:xfrm>
            <a:off x="2946749" y="3789405"/>
            <a:ext cx="1500411" cy="285312"/>
          </a:xfrm>
          <a:noFill/>
          <a:ln w="9525">
            <a:noFill/>
            <a:miter lim="800000"/>
            <a:headEnd/>
            <a:tailEnd/>
          </a:ln>
        </p:spPr>
        <p:txBody>
          <a:bodyPr wrap="none" lIns="0" tIns="35536" rIns="0" bIns="48897" anchor="t" anchorCtr="0">
            <a:spAutoFit/>
          </a:bodyPr>
          <a:lstStyle>
            <a:lvl1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300" kern="1200" dirty="0">
                <a:solidFill>
                  <a:schemeClr val="tx1"/>
                </a:solidFill>
                <a:latin typeface="Arial" charset="0"/>
                <a:ea typeface="ＭＳ Ｐゴシック" charset="-128"/>
                <a:cs typeface="+mn-cs"/>
              </a:defRPr>
            </a:lvl5pPr>
          </a:lstStyle>
          <a:p>
            <a:pPr lvl="0"/>
            <a:r>
              <a:rPr kumimoji="1" lang="ja-JP" altLang="en-US" dirty="0" smtClean="0"/>
              <a:t>○○○○年○月○日</a:t>
            </a:r>
          </a:p>
        </p:txBody>
      </p:sp>
      <p:sp>
        <p:nvSpPr>
          <p:cNvPr id="50" name="テキスト プレースホルダ 48"/>
          <p:cNvSpPr>
            <a:spLocks noGrp="1"/>
          </p:cNvSpPr>
          <p:nvPr>
            <p:ph type="body" sz="quarter" idx="12" hasCustomPrompt="1"/>
          </p:nvPr>
        </p:nvSpPr>
        <p:spPr>
          <a:xfrm>
            <a:off x="2954391" y="784558"/>
            <a:ext cx="2135200" cy="393034"/>
          </a:xfrm>
          <a:noFill/>
          <a:ln w="9525">
            <a:noFill/>
            <a:miter lim="800000"/>
            <a:headEnd/>
            <a:tailEnd/>
          </a:ln>
        </p:spPr>
        <p:txBody>
          <a:bodyPr wrap="none" lIns="0" tIns="35536" rIns="0" bIns="48897" anchor="t" anchorCtr="0">
            <a:spAutoFit/>
          </a:bodyPr>
          <a:lstStyle>
            <a:lvl1pPr algn="l" rtl="0" eaLnBrk="0" fontAlgn="base" hangingPunct="0">
              <a:lnSpc>
                <a:spcPct val="100000"/>
              </a:lnSpc>
              <a:spcBef>
                <a:spcPct val="0"/>
              </a:spcBef>
              <a:spcAft>
                <a:spcPct val="0"/>
              </a:spcAft>
              <a:buClrTx/>
              <a:buFontTx/>
              <a:buNone/>
              <a:defRPr kumimoji="1" lang="zh-CN" altLang="en-US" sz="2000" b="1" kern="1200" dirty="0" smtClean="0">
                <a:solidFill>
                  <a:schemeClr val="tx1"/>
                </a:solidFill>
                <a:latin typeface="Arial" charset="0"/>
                <a:ea typeface="ＭＳ Ｐゴシック" charset="-128"/>
                <a:cs typeface="+mn-cs"/>
              </a:defRPr>
            </a:lvl1pPr>
          </a:lstStyle>
          <a:p>
            <a:pPr lvl="0"/>
            <a:r>
              <a:rPr kumimoji="1" lang="zh-CN" altLang="en-US" dirty="0" smtClean="0"/>
              <a:t>○○株式会社 御中</a:t>
            </a:r>
          </a:p>
        </p:txBody>
      </p:sp>
      <p:sp>
        <p:nvSpPr>
          <p:cNvPr id="41" name="Line 110"/>
          <p:cNvSpPr>
            <a:spLocks noChangeShapeType="1"/>
          </p:cNvSpPr>
          <p:nvPr userDrawn="1"/>
        </p:nvSpPr>
        <p:spPr bwMode="auto">
          <a:xfrm>
            <a:off x="10754351" y="487036"/>
            <a:ext cx="306123" cy="0"/>
          </a:xfrm>
          <a:prstGeom prst="line">
            <a:avLst/>
          </a:prstGeom>
          <a:noFill/>
          <a:ln w="12700">
            <a:solidFill>
              <a:srgbClr val="0F99BC"/>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grpSp>
        <p:nvGrpSpPr>
          <p:cNvPr id="2" name="グループ化 43"/>
          <p:cNvGrpSpPr/>
          <p:nvPr userDrawn="1"/>
        </p:nvGrpSpPr>
        <p:grpSpPr>
          <a:xfrm>
            <a:off x="10274821" y="-261935"/>
            <a:ext cx="1719" cy="247650"/>
            <a:chOff x="9483725" y="-510339"/>
            <a:chExt cx="1587" cy="496050"/>
          </a:xfrm>
        </p:grpSpPr>
        <p:sp>
          <p:nvSpPr>
            <p:cNvPr id="45"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7"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grpSp>
      <p:sp>
        <p:nvSpPr>
          <p:cNvPr id="52" name="Line 110"/>
          <p:cNvSpPr>
            <a:spLocks noChangeShapeType="1"/>
          </p:cNvSpPr>
          <p:nvPr userDrawn="1"/>
        </p:nvSpPr>
        <p:spPr bwMode="auto">
          <a:xfrm>
            <a:off x="10754351"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53" name="Line 95"/>
          <p:cNvSpPr>
            <a:spLocks noChangeShapeType="1"/>
          </p:cNvSpPr>
          <p:nvPr userDrawn="1"/>
        </p:nvSpPr>
        <p:spPr bwMode="auto">
          <a:xfrm>
            <a:off x="-323076"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pic>
        <p:nvPicPr>
          <p:cNvPr id="44"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642185" y="6525344"/>
            <a:ext cx="1092120" cy="2340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8" name="Picture 3"/>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39277" y="6582904"/>
            <a:ext cx="3552200" cy="185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30629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40483" y="333455"/>
            <a:ext cx="9843601" cy="485775"/>
          </a:xfrm>
        </p:spPr>
        <p:txBody>
          <a:bodyPr lIns="0" anchor="ctr">
            <a:normAutofit/>
          </a:bodyPr>
          <a:lstStyle>
            <a:lvl1pPr>
              <a:defRPr sz="2400" b="1"/>
            </a:lvl1pPr>
          </a:lstStyle>
          <a:p>
            <a:r>
              <a:rPr kumimoji="1" lang="ja-JP" altLang="en-US" smtClean="0"/>
              <a:t>マスター タイトルの書式設定</a:t>
            </a:r>
            <a:endParaRPr kumimoji="1" lang="ja-JP" altLang="en-US" dirty="0"/>
          </a:p>
        </p:txBody>
      </p:sp>
      <p:sp>
        <p:nvSpPr>
          <p:cNvPr id="6" name="title_line"/>
          <p:cNvSpPr>
            <a:spLocks noChangeShapeType="1"/>
          </p:cNvSpPr>
          <p:nvPr/>
        </p:nvSpPr>
        <p:spPr bwMode="gray">
          <a:xfrm>
            <a:off x="440483" y="819157"/>
            <a:ext cx="9843601" cy="1588"/>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fontAlgn="b">
              <a:spcBef>
                <a:spcPct val="0"/>
              </a:spcBef>
              <a:spcAft>
                <a:spcPct val="0"/>
              </a:spcAft>
              <a:buFont typeface="Wingdings" pitchFamily="2" charset="2"/>
              <a:buNone/>
            </a:pPr>
            <a:endParaRPr lang="ja-JP" altLang="en-US" sz="1400">
              <a:solidFill>
                <a:srgbClr val="000000"/>
              </a:solidFill>
              <a:latin typeface="ＭＳ Ｐゴシック" charset="-128"/>
            </a:endParaRPr>
          </a:p>
        </p:txBody>
      </p:sp>
      <p:sp>
        <p:nvSpPr>
          <p:cNvPr id="7" name="Page_num"/>
          <p:cNvSpPr txBox="1"/>
          <p:nvPr/>
        </p:nvSpPr>
        <p:spPr>
          <a:xfrm>
            <a:off x="5099378" y="6596132"/>
            <a:ext cx="507407" cy="258826"/>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311" tIns="45155" rIns="90311" bIns="45155" numCol="1" anchor="ctr" anchorCtr="0" compatLnSpc="1">
            <a:prstTxWarp prst="textNoShape">
              <a:avLst/>
            </a:prstTxWarp>
          </a:bodyPr>
          <a:lstStyle>
            <a:defPPr>
              <a:defRPr lang="ja-JP"/>
            </a:defPPr>
            <a:lvl1pPr lvl="0" algn="ctr" fontAlgn="base">
              <a:spcBef>
                <a:spcPct val="0"/>
              </a:spcBef>
              <a:spcAft>
                <a:spcPct val="0"/>
              </a:spcAft>
              <a:buFontTx/>
              <a:buNone/>
              <a:defRPr sz="1200" baseline="0"/>
            </a:lvl1pPr>
            <a:lvl2pPr algn="ctr" fontAlgn="b">
              <a:spcBef>
                <a:spcPct val="0"/>
              </a:spcBef>
              <a:spcAft>
                <a:spcPct val="0"/>
              </a:spcAft>
              <a:buFont typeface="Wingdings" pitchFamily="2" charset="2"/>
              <a:defRPr sz="1400">
                <a:latin typeface="ＭＳ Ｐゴシック" charset="-128"/>
                <a:ea typeface="ＭＳ Ｐゴシック" charset="-128"/>
              </a:defRPr>
            </a:lvl2pPr>
            <a:lvl3pPr algn="ctr" fontAlgn="b">
              <a:spcBef>
                <a:spcPct val="0"/>
              </a:spcBef>
              <a:spcAft>
                <a:spcPct val="0"/>
              </a:spcAft>
              <a:buFont typeface="Wingdings" pitchFamily="2" charset="2"/>
              <a:defRPr sz="1400">
                <a:latin typeface="ＭＳ Ｐゴシック" charset="-128"/>
                <a:ea typeface="ＭＳ Ｐゴシック" charset="-128"/>
              </a:defRPr>
            </a:lvl3pPr>
            <a:lvl4pPr algn="ctr" fontAlgn="b">
              <a:spcBef>
                <a:spcPct val="0"/>
              </a:spcBef>
              <a:spcAft>
                <a:spcPct val="0"/>
              </a:spcAft>
              <a:buFont typeface="Wingdings" pitchFamily="2" charset="2"/>
              <a:defRPr sz="1400">
                <a:latin typeface="ＭＳ Ｐゴシック" charset="-128"/>
                <a:ea typeface="ＭＳ Ｐゴシック" charset="-128"/>
              </a:defRPr>
            </a:lvl4pPr>
            <a:lvl5pPr algn="ctr" fontAlgn="b">
              <a:spcBef>
                <a:spcPct val="0"/>
              </a:spcBef>
              <a:spcAft>
                <a:spcPct val="0"/>
              </a:spcAft>
              <a:buFont typeface="Wingdings" pitchFamily="2" charset="2"/>
              <a:defRPr sz="1400">
                <a:latin typeface="ＭＳ Ｐゴシック" charset="-128"/>
                <a:ea typeface="ＭＳ Ｐゴシック" charset="-128"/>
              </a:defRPr>
            </a:lvl5pPr>
            <a:lvl6pPr>
              <a:defRPr sz="1400">
                <a:latin typeface="ＭＳ Ｐゴシック" charset="-128"/>
                <a:ea typeface="ＭＳ Ｐゴシック" charset="-128"/>
              </a:defRPr>
            </a:lvl6pPr>
            <a:lvl7pPr>
              <a:defRPr sz="1400">
                <a:latin typeface="ＭＳ Ｐゴシック" charset="-128"/>
                <a:ea typeface="ＭＳ Ｐゴシック" charset="-128"/>
              </a:defRPr>
            </a:lvl7pPr>
            <a:lvl8pPr>
              <a:defRPr sz="1400">
                <a:latin typeface="ＭＳ Ｐゴシック" charset="-128"/>
                <a:ea typeface="ＭＳ Ｐゴシック" charset="-128"/>
              </a:defRPr>
            </a:lvl8pPr>
            <a:lvl9pPr>
              <a:defRPr sz="1400">
                <a:latin typeface="ＭＳ Ｐゴシック" charset="-128"/>
                <a:ea typeface="ＭＳ Ｐゴシック" charset="-128"/>
              </a:defRPr>
            </a:lvl9pPr>
          </a:lstStyle>
          <a:p>
            <a:fld id="{AB47E478-DBB3-43BC-A738-41880CA68C90}" type="slidenum">
              <a:rPr lang="ja-JP" altLang="en-US" smtClean="0">
                <a:solidFill>
                  <a:srgbClr val="000000"/>
                </a:solidFill>
                <a:sym typeface="Arial"/>
              </a:rPr>
              <a:pPr/>
              <a:t>‹#›</a:t>
            </a:fld>
            <a:endParaRPr lang="ja-JP" altLang="en-US" dirty="0">
              <a:solidFill>
                <a:srgbClr val="000000"/>
              </a:solidFill>
              <a:sym typeface="Arial"/>
            </a:endParaRPr>
          </a:p>
        </p:txBody>
      </p:sp>
    </p:spTree>
    <p:extLst>
      <p:ext uri="{BB962C8B-B14F-4D97-AF65-F5344CB8AC3E}">
        <p14:creationId xmlns:p14="http://schemas.microsoft.com/office/powerpoint/2010/main" val="2411023597"/>
      </p:ext>
    </p:extLst>
  </p:cSld>
  <p:clrMapOvr>
    <a:masterClrMapping/>
  </p:clrMapOvr>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title" preserve="1">
  <p:cSld name="セクション見出し">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940847" y="3095625"/>
            <a:ext cx="7333192" cy="0"/>
          </a:xfrm>
          <a:prstGeom prst="line">
            <a:avLst/>
          </a:prstGeom>
          <a:noFill/>
          <a:ln w="25400">
            <a:solidFill>
              <a:srgbClr val="E60000"/>
            </a:solidFill>
            <a:round/>
            <a:headEnd/>
            <a:tailEnd/>
          </a:ln>
          <a:effectLst/>
        </p:spPr>
        <p:txBody>
          <a:bodyPr lIns="90311" tIns="45155" rIns="90311" bIns="45155">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 name="Line 60"/>
          <p:cNvSpPr>
            <a:spLocks noChangeShapeType="1"/>
          </p:cNvSpPr>
          <p:nvPr userDrawn="1"/>
        </p:nvSpPr>
        <p:spPr bwMode="auto">
          <a:xfrm flipV="1">
            <a:off x="2947938" y="3694113"/>
            <a:ext cx="7331472" cy="0"/>
          </a:xfrm>
          <a:prstGeom prst="line">
            <a:avLst/>
          </a:prstGeom>
          <a:noFill/>
          <a:ln w="12700">
            <a:solidFill>
              <a:srgbClr val="5A5A5A"/>
            </a:solidFill>
            <a:round/>
            <a:headEnd/>
            <a:tailEnd/>
          </a:ln>
          <a:effectLst/>
        </p:spPr>
        <p:txBody>
          <a:bodyPr lIns="90311" tIns="45155" rIns="90311" bIns="45155">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6" name="Line 211"/>
          <p:cNvSpPr>
            <a:spLocks noChangeShapeType="1"/>
          </p:cNvSpPr>
          <p:nvPr userDrawn="1"/>
        </p:nvSpPr>
        <p:spPr bwMode="auto">
          <a:xfrm>
            <a:off x="447146"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7" name="Line 212"/>
          <p:cNvSpPr>
            <a:spLocks noChangeShapeType="1"/>
          </p:cNvSpPr>
          <p:nvPr userDrawn="1"/>
        </p:nvSpPr>
        <p:spPr bwMode="auto">
          <a:xfrm>
            <a:off x="278950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8" name="Line 213"/>
          <p:cNvSpPr>
            <a:spLocks noChangeShapeType="1"/>
          </p:cNvSpPr>
          <p:nvPr userDrawn="1"/>
        </p:nvSpPr>
        <p:spPr bwMode="auto">
          <a:xfrm>
            <a:off x="2944283"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9" name="Line 214"/>
          <p:cNvSpPr>
            <a:spLocks noChangeShapeType="1"/>
          </p:cNvSpPr>
          <p:nvPr userDrawn="1"/>
        </p:nvSpPr>
        <p:spPr bwMode="auto">
          <a:xfrm>
            <a:off x="528664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0" name="Line 215"/>
          <p:cNvSpPr>
            <a:spLocks noChangeShapeType="1"/>
          </p:cNvSpPr>
          <p:nvPr userDrawn="1"/>
        </p:nvSpPr>
        <p:spPr bwMode="auto">
          <a:xfrm>
            <a:off x="544142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1" name="Line 216"/>
          <p:cNvSpPr>
            <a:spLocks noChangeShapeType="1"/>
          </p:cNvSpPr>
          <p:nvPr userDrawn="1"/>
        </p:nvSpPr>
        <p:spPr bwMode="auto">
          <a:xfrm>
            <a:off x="7780338"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2" name="Line 217"/>
          <p:cNvSpPr>
            <a:spLocks noChangeShapeType="1"/>
          </p:cNvSpPr>
          <p:nvPr userDrawn="1"/>
        </p:nvSpPr>
        <p:spPr bwMode="auto">
          <a:xfrm>
            <a:off x="7938559"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3" name="Line 218"/>
          <p:cNvSpPr>
            <a:spLocks noChangeShapeType="1"/>
          </p:cNvSpPr>
          <p:nvPr userDrawn="1"/>
        </p:nvSpPr>
        <p:spPr bwMode="auto">
          <a:xfrm>
            <a:off x="10275757"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4" name="Line 219"/>
          <p:cNvSpPr>
            <a:spLocks noChangeShapeType="1"/>
          </p:cNvSpPr>
          <p:nvPr userDrawn="1"/>
        </p:nvSpPr>
        <p:spPr bwMode="auto">
          <a:xfrm>
            <a:off x="-323076"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5" name="Line 220"/>
          <p:cNvSpPr>
            <a:spLocks noChangeShapeType="1"/>
          </p:cNvSpPr>
          <p:nvPr userDrawn="1"/>
        </p:nvSpPr>
        <p:spPr bwMode="auto">
          <a:xfrm>
            <a:off x="-323076"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6" name="Line 221"/>
          <p:cNvSpPr>
            <a:spLocks noChangeShapeType="1"/>
          </p:cNvSpPr>
          <p:nvPr userDrawn="1"/>
        </p:nvSpPr>
        <p:spPr bwMode="auto">
          <a:xfrm>
            <a:off x="-323076"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7" name="Line 222"/>
          <p:cNvSpPr>
            <a:spLocks noChangeShapeType="1"/>
          </p:cNvSpPr>
          <p:nvPr userDrawn="1"/>
        </p:nvSpPr>
        <p:spPr bwMode="auto">
          <a:xfrm>
            <a:off x="-323076" y="37877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8" name="Line 223"/>
          <p:cNvSpPr>
            <a:spLocks noChangeShapeType="1"/>
          </p:cNvSpPr>
          <p:nvPr userDrawn="1"/>
        </p:nvSpPr>
        <p:spPr bwMode="auto">
          <a:xfrm>
            <a:off x="-323076" y="4132263"/>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9" name="Line 224"/>
          <p:cNvSpPr>
            <a:spLocks noChangeShapeType="1"/>
          </p:cNvSpPr>
          <p:nvPr userDrawn="1"/>
        </p:nvSpPr>
        <p:spPr bwMode="auto">
          <a:xfrm>
            <a:off x="-323076"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0" name="Line 225"/>
          <p:cNvSpPr>
            <a:spLocks noChangeShapeType="1"/>
          </p:cNvSpPr>
          <p:nvPr userDrawn="1"/>
        </p:nvSpPr>
        <p:spPr bwMode="auto">
          <a:xfrm>
            <a:off x="-323076"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1" name="Line 233"/>
          <p:cNvSpPr>
            <a:spLocks noChangeShapeType="1"/>
          </p:cNvSpPr>
          <p:nvPr userDrawn="1"/>
        </p:nvSpPr>
        <p:spPr bwMode="auto">
          <a:xfrm>
            <a:off x="447146"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2" name="Line 234"/>
          <p:cNvSpPr>
            <a:spLocks noChangeShapeType="1"/>
          </p:cNvSpPr>
          <p:nvPr userDrawn="1"/>
        </p:nvSpPr>
        <p:spPr bwMode="auto">
          <a:xfrm>
            <a:off x="278950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3" name="Line 235"/>
          <p:cNvSpPr>
            <a:spLocks noChangeShapeType="1"/>
          </p:cNvSpPr>
          <p:nvPr userDrawn="1"/>
        </p:nvSpPr>
        <p:spPr bwMode="auto">
          <a:xfrm>
            <a:off x="2944283"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 name="Line 236"/>
          <p:cNvSpPr>
            <a:spLocks noChangeShapeType="1"/>
          </p:cNvSpPr>
          <p:nvPr userDrawn="1"/>
        </p:nvSpPr>
        <p:spPr bwMode="auto">
          <a:xfrm>
            <a:off x="5286640"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5" name="Line 237"/>
          <p:cNvSpPr>
            <a:spLocks noChangeShapeType="1"/>
          </p:cNvSpPr>
          <p:nvPr userDrawn="1"/>
        </p:nvSpPr>
        <p:spPr bwMode="auto">
          <a:xfrm>
            <a:off x="544142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6" name="Line 238"/>
          <p:cNvSpPr>
            <a:spLocks noChangeShapeType="1"/>
          </p:cNvSpPr>
          <p:nvPr userDrawn="1"/>
        </p:nvSpPr>
        <p:spPr bwMode="auto">
          <a:xfrm>
            <a:off x="7780338"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7" name="Line 239"/>
          <p:cNvSpPr>
            <a:spLocks noChangeShapeType="1"/>
          </p:cNvSpPr>
          <p:nvPr userDrawn="1"/>
        </p:nvSpPr>
        <p:spPr bwMode="auto">
          <a:xfrm>
            <a:off x="7938559"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9" name="Line 243"/>
          <p:cNvSpPr>
            <a:spLocks noChangeShapeType="1"/>
          </p:cNvSpPr>
          <p:nvPr userDrawn="1"/>
        </p:nvSpPr>
        <p:spPr bwMode="auto">
          <a:xfrm>
            <a:off x="10754351"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0" name="Line 244"/>
          <p:cNvSpPr>
            <a:spLocks noChangeShapeType="1"/>
          </p:cNvSpPr>
          <p:nvPr userDrawn="1"/>
        </p:nvSpPr>
        <p:spPr bwMode="auto">
          <a:xfrm>
            <a:off x="10754351"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1" name="Line 245"/>
          <p:cNvSpPr>
            <a:spLocks noChangeShapeType="1"/>
          </p:cNvSpPr>
          <p:nvPr userDrawn="1"/>
        </p:nvSpPr>
        <p:spPr bwMode="auto">
          <a:xfrm>
            <a:off x="10754351"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2" name="Line 246"/>
          <p:cNvSpPr>
            <a:spLocks noChangeShapeType="1"/>
          </p:cNvSpPr>
          <p:nvPr userDrawn="1"/>
        </p:nvSpPr>
        <p:spPr bwMode="auto">
          <a:xfrm>
            <a:off x="10754351" y="37877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3" name="Line 247"/>
          <p:cNvSpPr>
            <a:spLocks noChangeShapeType="1"/>
          </p:cNvSpPr>
          <p:nvPr userDrawn="1"/>
        </p:nvSpPr>
        <p:spPr bwMode="auto">
          <a:xfrm>
            <a:off x="10754351" y="4132263"/>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4" name="Line 248"/>
          <p:cNvSpPr>
            <a:spLocks noChangeShapeType="1"/>
          </p:cNvSpPr>
          <p:nvPr userDrawn="1"/>
        </p:nvSpPr>
        <p:spPr bwMode="auto">
          <a:xfrm>
            <a:off x="10754351"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5" name="Line 249"/>
          <p:cNvSpPr>
            <a:spLocks noChangeShapeType="1"/>
          </p:cNvSpPr>
          <p:nvPr userDrawn="1"/>
        </p:nvSpPr>
        <p:spPr bwMode="auto">
          <a:xfrm>
            <a:off x="10754351"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6" name="テキスト ボックス 35"/>
          <p:cNvSpPr txBox="1"/>
          <p:nvPr userDrawn="1"/>
        </p:nvSpPr>
        <p:spPr>
          <a:xfrm>
            <a:off x="9840651" y="6477000"/>
            <a:ext cx="440267" cy="260350"/>
          </a:xfrm>
          <a:prstGeom prst="rect">
            <a:avLst/>
          </a:prstGeom>
          <a:noFill/>
        </p:spPr>
        <p:txBody>
          <a:bodyPr wrap="none" lIns="90311" tIns="45155" rIns="90311" bIns="45155"/>
          <a:lstStyle/>
          <a:p>
            <a:pPr algn="r" fontAlgn="base">
              <a:lnSpc>
                <a:spcPct val="120000"/>
              </a:lnSpc>
              <a:spcBef>
                <a:spcPct val="50000"/>
              </a:spcBef>
              <a:spcAft>
                <a:spcPct val="0"/>
              </a:spcAft>
              <a:buClr>
                <a:srgbClr val="EAEBDE"/>
              </a:buClr>
              <a:buFont typeface="Wingdings" pitchFamily="2" charset="2"/>
              <a:buNone/>
              <a:defRPr/>
            </a:pPr>
            <a:fld id="{5B83CBD0-757A-40FF-BAE8-D8C56A0E7A67}" type="slidenum">
              <a:rPr lang="ja-JP" altLang="en-US" sz="900">
                <a:solidFill>
                  <a:srgbClr val="000000"/>
                </a:solidFill>
              </a:rPr>
              <a:pPr algn="r" fontAlgn="base">
                <a:lnSpc>
                  <a:spcPct val="120000"/>
                </a:lnSpc>
                <a:spcBef>
                  <a:spcPct val="50000"/>
                </a:spcBef>
                <a:spcAft>
                  <a:spcPct val="0"/>
                </a:spcAft>
                <a:buClr>
                  <a:srgbClr val="EAEBDE"/>
                </a:buClr>
                <a:buFont typeface="Wingdings" pitchFamily="2" charset="2"/>
                <a:buNone/>
                <a:defRPr/>
              </a:pPr>
              <a:t>‹#›</a:t>
            </a:fld>
            <a:endParaRPr lang="ja-JP" altLang="en-US" sz="900" dirty="0">
              <a:solidFill>
                <a:srgbClr val="000000"/>
              </a:solidFill>
            </a:endParaRPr>
          </a:p>
        </p:txBody>
      </p:sp>
      <p:sp>
        <p:nvSpPr>
          <p:cNvPr id="37" name="テキスト ボックス 36"/>
          <p:cNvSpPr txBox="1"/>
          <p:nvPr userDrawn="1"/>
        </p:nvSpPr>
        <p:spPr>
          <a:xfrm>
            <a:off x="10072829" y="6478786"/>
            <a:ext cx="376634" cy="258763"/>
          </a:xfrm>
          <a:prstGeom prst="rect">
            <a:avLst/>
          </a:prstGeom>
          <a:noFill/>
        </p:spPr>
        <p:txBody>
          <a:bodyPr wrap="none" lIns="90311" tIns="45155" rIns="90311" bIns="45155"/>
          <a:lstStyle/>
          <a:p>
            <a:pPr fontAlgn="base">
              <a:lnSpc>
                <a:spcPct val="120000"/>
              </a:lnSpc>
              <a:spcBef>
                <a:spcPct val="50000"/>
              </a:spcBef>
              <a:spcAft>
                <a:spcPct val="0"/>
              </a:spcAft>
              <a:buClr>
                <a:srgbClr val="EAEBDE"/>
              </a:buClr>
              <a:buFont typeface="Wingdings" pitchFamily="2" charset="2"/>
              <a:buNone/>
              <a:defRPr/>
            </a:pPr>
            <a:r>
              <a:rPr lang="en-US" altLang="ja-JP" sz="900" dirty="0">
                <a:solidFill>
                  <a:prstClr val="white"/>
                </a:solidFill>
              </a:rPr>
              <a:t>/</a:t>
            </a:r>
            <a:r>
              <a:rPr lang="ja-JP" altLang="en-US" sz="900" dirty="0">
                <a:solidFill>
                  <a:prstClr val="white"/>
                </a:solidFill>
              </a:rPr>
              <a:t>●</a:t>
            </a:r>
          </a:p>
        </p:txBody>
      </p:sp>
      <p:sp>
        <p:nvSpPr>
          <p:cNvPr id="241667" name="Rectangle 3"/>
          <p:cNvSpPr>
            <a:spLocks noGrp="1" noChangeArrowheads="1"/>
          </p:cNvSpPr>
          <p:nvPr>
            <p:ph type="ctrTitle" hasCustomPrompt="1"/>
          </p:nvPr>
        </p:nvSpPr>
        <p:spPr>
          <a:xfrm>
            <a:off x="2947723" y="3204297"/>
            <a:ext cx="7333192" cy="384721"/>
          </a:xfrm>
        </p:spPr>
        <p:txBody>
          <a:bodyPr anchor="ctr"/>
          <a:lstStyle>
            <a:lvl1pPr hangingPunct="0">
              <a:defRPr sz="2500"/>
            </a:lvl1pPr>
          </a:lstStyle>
          <a:p>
            <a:r>
              <a:rPr kumimoji="1" lang="en-US" altLang="ja-JP" dirty="0" smtClean="0"/>
              <a:t>I.</a:t>
            </a:r>
            <a:r>
              <a:rPr kumimoji="1" lang="ja-JP" altLang="en-US" dirty="0" smtClean="0"/>
              <a:t> タイトル</a:t>
            </a:r>
            <a:r>
              <a:rPr kumimoji="1" lang="en-US" altLang="ja-JP" dirty="0" smtClean="0"/>
              <a:t>MSP</a:t>
            </a:r>
            <a:r>
              <a:rPr kumimoji="1" lang="ja-JP" altLang="en-US" dirty="0" smtClean="0"/>
              <a:t>ゴシック</a:t>
            </a:r>
            <a:r>
              <a:rPr kumimoji="1" lang="en-US" altLang="ja-JP" dirty="0" smtClean="0"/>
              <a:t>28pt</a:t>
            </a:r>
            <a:r>
              <a:rPr lang="ja-JP" altLang="en-US" dirty="0" smtClean="0"/>
              <a:t>□□□□</a:t>
            </a:r>
            <a:endParaRPr lang="ja-JP" altLang="en-US" dirty="0"/>
          </a:p>
        </p:txBody>
      </p:sp>
      <p:sp>
        <p:nvSpPr>
          <p:cNvPr id="40" name="Line 110"/>
          <p:cNvSpPr>
            <a:spLocks noChangeShapeType="1"/>
          </p:cNvSpPr>
          <p:nvPr userDrawn="1"/>
        </p:nvSpPr>
        <p:spPr bwMode="auto">
          <a:xfrm>
            <a:off x="10754351" y="487036"/>
            <a:ext cx="306123" cy="0"/>
          </a:xfrm>
          <a:prstGeom prst="line">
            <a:avLst/>
          </a:prstGeom>
          <a:noFill/>
          <a:ln w="12700">
            <a:solidFill>
              <a:srgbClr val="0F99BC"/>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grpSp>
        <p:nvGrpSpPr>
          <p:cNvPr id="2" name="グループ化 40"/>
          <p:cNvGrpSpPr/>
          <p:nvPr userDrawn="1"/>
        </p:nvGrpSpPr>
        <p:grpSpPr>
          <a:xfrm>
            <a:off x="10274821" y="-261935"/>
            <a:ext cx="1719"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3"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grpSp>
      <p:sp>
        <p:nvSpPr>
          <p:cNvPr id="47" name="Line 110"/>
          <p:cNvSpPr>
            <a:spLocks noChangeShapeType="1"/>
          </p:cNvSpPr>
          <p:nvPr userDrawn="1"/>
        </p:nvSpPr>
        <p:spPr bwMode="auto">
          <a:xfrm>
            <a:off x="10754351"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8" name="Line 95"/>
          <p:cNvSpPr>
            <a:spLocks noChangeShapeType="1"/>
          </p:cNvSpPr>
          <p:nvPr userDrawn="1"/>
        </p:nvSpPr>
        <p:spPr bwMode="auto">
          <a:xfrm>
            <a:off x="-323076"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pic>
        <p:nvPicPr>
          <p:cNvPr id="44"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642185" y="6525344"/>
            <a:ext cx="1092120" cy="2340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5" name="Picture 3"/>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39277" y="6582904"/>
            <a:ext cx="3552200" cy="185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7098429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type="title" preserve="1">
  <p:cSld name="Appendix">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940847" y="3095625"/>
            <a:ext cx="7333192" cy="0"/>
          </a:xfrm>
          <a:prstGeom prst="line">
            <a:avLst/>
          </a:prstGeom>
          <a:noFill/>
          <a:ln w="25400">
            <a:solidFill>
              <a:srgbClr val="E60000"/>
            </a:solidFill>
            <a:round/>
            <a:headEnd/>
            <a:tailEnd/>
          </a:ln>
          <a:effectLst/>
        </p:spPr>
        <p:txBody>
          <a:bodyPr lIns="90311" tIns="45155" rIns="90311" bIns="45155">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 name="Line 60"/>
          <p:cNvSpPr>
            <a:spLocks noChangeShapeType="1"/>
          </p:cNvSpPr>
          <p:nvPr userDrawn="1"/>
        </p:nvSpPr>
        <p:spPr bwMode="auto">
          <a:xfrm flipV="1">
            <a:off x="2947938" y="3694113"/>
            <a:ext cx="7331472" cy="0"/>
          </a:xfrm>
          <a:prstGeom prst="line">
            <a:avLst/>
          </a:prstGeom>
          <a:noFill/>
          <a:ln w="12700">
            <a:solidFill>
              <a:srgbClr val="5A5A5A"/>
            </a:solidFill>
            <a:round/>
            <a:headEnd/>
            <a:tailEnd/>
          </a:ln>
          <a:effectLst/>
        </p:spPr>
        <p:txBody>
          <a:bodyPr lIns="90311" tIns="45155" rIns="90311" bIns="45155">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6" name="Line 211"/>
          <p:cNvSpPr>
            <a:spLocks noChangeShapeType="1"/>
          </p:cNvSpPr>
          <p:nvPr userDrawn="1"/>
        </p:nvSpPr>
        <p:spPr bwMode="auto">
          <a:xfrm>
            <a:off x="447146"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7" name="Line 212"/>
          <p:cNvSpPr>
            <a:spLocks noChangeShapeType="1"/>
          </p:cNvSpPr>
          <p:nvPr userDrawn="1"/>
        </p:nvSpPr>
        <p:spPr bwMode="auto">
          <a:xfrm>
            <a:off x="278950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8" name="Line 213"/>
          <p:cNvSpPr>
            <a:spLocks noChangeShapeType="1"/>
          </p:cNvSpPr>
          <p:nvPr userDrawn="1"/>
        </p:nvSpPr>
        <p:spPr bwMode="auto">
          <a:xfrm>
            <a:off x="2944283"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9" name="Line 214"/>
          <p:cNvSpPr>
            <a:spLocks noChangeShapeType="1"/>
          </p:cNvSpPr>
          <p:nvPr userDrawn="1"/>
        </p:nvSpPr>
        <p:spPr bwMode="auto">
          <a:xfrm>
            <a:off x="528664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0" name="Line 215"/>
          <p:cNvSpPr>
            <a:spLocks noChangeShapeType="1"/>
          </p:cNvSpPr>
          <p:nvPr userDrawn="1"/>
        </p:nvSpPr>
        <p:spPr bwMode="auto">
          <a:xfrm>
            <a:off x="544142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1" name="Line 216"/>
          <p:cNvSpPr>
            <a:spLocks noChangeShapeType="1"/>
          </p:cNvSpPr>
          <p:nvPr userDrawn="1"/>
        </p:nvSpPr>
        <p:spPr bwMode="auto">
          <a:xfrm>
            <a:off x="7780338"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2" name="Line 217"/>
          <p:cNvSpPr>
            <a:spLocks noChangeShapeType="1"/>
          </p:cNvSpPr>
          <p:nvPr userDrawn="1"/>
        </p:nvSpPr>
        <p:spPr bwMode="auto">
          <a:xfrm>
            <a:off x="7938559"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3" name="Line 218"/>
          <p:cNvSpPr>
            <a:spLocks noChangeShapeType="1"/>
          </p:cNvSpPr>
          <p:nvPr userDrawn="1"/>
        </p:nvSpPr>
        <p:spPr bwMode="auto">
          <a:xfrm>
            <a:off x="10275757"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4" name="Line 219"/>
          <p:cNvSpPr>
            <a:spLocks noChangeShapeType="1"/>
          </p:cNvSpPr>
          <p:nvPr userDrawn="1"/>
        </p:nvSpPr>
        <p:spPr bwMode="auto">
          <a:xfrm>
            <a:off x="-323076"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5" name="Line 220"/>
          <p:cNvSpPr>
            <a:spLocks noChangeShapeType="1"/>
          </p:cNvSpPr>
          <p:nvPr userDrawn="1"/>
        </p:nvSpPr>
        <p:spPr bwMode="auto">
          <a:xfrm>
            <a:off x="-323076"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6" name="Line 221"/>
          <p:cNvSpPr>
            <a:spLocks noChangeShapeType="1"/>
          </p:cNvSpPr>
          <p:nvPr userDrawn="1"/>
        </p:nvSpPr>
        <p:spPr bwMode="auto">
          <a:xfrm>
            <a:off x="-323076"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7" name="Line 222"/>
          <p:cNvSpPr>
            <a:spLocks noChangeShapeType="1"/>
          </p:cNvSpPr>
          <p:nvPr userDrawn="1"/>
        </p:nvSpPr>
        <p:spPr bwMode="auto">
          <a:xfrm>
            <a:off x="-323076" y="37877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8" name="Line 223"/>
          <p:cNvSpPr>
            <a:spLocks noChangeShapeType="1"/>
          </p:cNvSpPr>
          <p:nvPr userDrawn="1"/>
        </p:nvSpPr>
        <p:spPr bwMode="auto">
          <a:xfrm>
            <a:off x="-323076" y="4132263"/>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9" name="Line 224"/>
          <p:cNvSpPr>
            <a:spLocks noChangeShapeType="1"/>
          </p:cNvSpPr>
          <p:nvPr userDrawn="1"/>
        </p:nvSpPr>
        <p:spPr bwMode="auto">
          <a:xfrm>
            <a:off x="-323076"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0" name="Line 225"/>
          <p:cNvSpPr>
            <a:spLocks noChangeShapeType="1"/>
          </p:cNvSpPr>
          <p:nvPr userDrawn="1"/>
        </p:nvSpPr>
        <p:spPr bwMode="auto">
          <a:xfrm>
            <a:off x="-323076"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1" name="Line 233"/>
          <p:cNvSpPr>
            <a:spLocks noChangeShapeType="1"/>
          </p:cNvSpPr>
          <p:nvPr userDrawn="1"/>
        </p:nvSpPr>
        <p:spPr bwMode="auto">
          <a:xfrm>
            <a:off x="447146"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2" name="Line 234"/>
          <p:cNvSpPr>
            <a:spLocks noChangeShapeType="1"/>
          </p:cNvSpPr>
          <p:nvPr userDrawn="1"/>
        </p:nvSpPr>
        <p:spPr bwMode="auto">
          <a:xfrm>
            <a:off x="278950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3" name="Line 235"/>
          <p:cNvSpPr>
            <a:spLocks noChangeShapeType="1"/>
          </p:cNvSpPr>
          <p:nvPr userDrawn="1"/>
        </p:nvSpPr>
        <p:spPr bwMode="auto">
          <a:xfrm>
            <a:off x="2944283"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 name="Line 236"/>
          <p:cNvSpPr>
            <a:spLocks noChangeShapeType="1"/>
          </p:cNvSpPr>
          <p:nvPr userDrawn="1"/>
        </p:nvSpPr>
        <p:spPr bwMode="auto">
          <a:xfrm>
            <a:off x="5286640"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5" name="Line 237"/>
          <p:cNvSpPr>
            <a:spLocks noChangeShapeType="1"/>
          </p:cNvSpPr>
          <p:nvPr userDrawn="1"/>
        </p:nvSpPr>
        <p:spPr bwMode="auto">
          <a:xfrm>
            <a:off x="544142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6" name="Line 238"/>
          <p:cNvSpPr>
            <a:spLocks noChangeShapeType="1"/>
          </p:cNvSpPr>
          <p:nvPr userDrawn="1"/>
        </p:nvSpPr>
        <p:spPr bwMode="auto">
          <a:xfrm>
            <a:off x="7780338"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7" name="Line 239"/>
          <p:cNvSpPr>
            <a:spLocks noChangeShapeType="1"/>
          </p:cNvSpPr>
          <p:nvPr userDrawn="1"/>
        </p:nvSpPr>
        <p:spPr bwMode="auto">
          <a:xfrm>
            <a:off x="7938559"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9" name="Line 243"/>
          <p:cNvSpPr>
            <a:spLocks noChangeShapeType="1"/>
          </p:cNvSpPr>
          <p:nvPr userDrawn="1"/>
        </p:nvSpPr>
        <p:spPr bwMode="auto">
          <a:xfrm>
            <a:off x="10754351"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0" name="Line 244"/>
          <p:cNvSpPr>
            <a:spLocks noChangeShapeType="1"/>
          </p:cNvSpPr>
          <p:nvPr userDrawn="1"/>
        </p:nvSpPr>
        <p:spPr bwMode="auto">
          <a:xfrm>
            <a:off x="10754351"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1" name="Line 245"/>
          <p:cNvSpPr>
            <a:spLocks noChangeShapeType="1"/>
          </p:cNvSpPr>
          <p:nvPr userDrawn="1"/>
        </p:nvSpPr>
        <p:spPr bwMode="auto">
          <a:xfrm>
            <a:off x="10754351"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2" name="Line 246"/>
          <p:cNvSpPr>
            <a:spLocks noChangeShapeType="1"/>
          </p:cNvSpPr>
          <p:nvPr userDrawn="1"/>
        </p:nvSpPr>
        <p:spPr bwMode="auto">
          <a:xfrm>
            <a:off x="10754351" y="37877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3" name="Line 247"/>
          <p:cNvSpPr>
            <a:spLocks noChangeShapeType="1"/>
          </p:cNvSpPr>
          <p:nvPr userDrawn="1"/>
        </p:nvSpPr>
        <p:spPr bwMode="auto">
          <a:xfrm>
            <a:off x="10754351" y="4132263"/>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4" name="Line 248"/>
          <p:cNvSpPr>
            <a:spLocks noChangeShapeType="1"/>
          </p:cNvSpPr>
          <p:nvPr userDrawn="1"/>
        </p:nvSpPr>
        <p:spPr bwMode="auto">
          <a:xfrm>
            <a:off x="10754351"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5" name="Line 249"/>
          <p:cNvSpPr>
            <a:spLocks noChangeShapeType="1"/>
          </p:cNvSpPr>
          <p:nvPr userDrawn="1"/>
        </p:nvSpPr>
        <p:spPr bwMode="auto">
          <a:xfrm>
            <a:off x="10754351"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6" name="テキスト ボックス 35"/>
          <p:cNvSpPr txBox="1"/>
          <p:nvPr userDrawn="1"/>
        </p:nvSpPr>
        <p:spPr>
          <a:xfrm>
            <a:off x="9840651" y="6477000"/>
            <a:ext cx="440267" cy="260350"/>
          </a:xfrm>
          <a:prstGeom prst="rect">
            <a:avLst/>
          </a:prstGeom>
          <a:noFill/>
        </p:spPr>
        <p:txBody>
          <a:bodyPr wrap="none" lIns="90311" tIns="45155" rIns="90311" bIns="45155"/>
          <a:lstStyle/>
          <a:p>
            <a:pPr algn="r" fontAlgn="base">
              <a:lnSpc>
                <a:spcPct val="120000"/>
              </a:lnSpc>
              <a:spcBef>
                <a:spcPct val="50000"/>
              </a:spcBef>
              <a:spcAft>
                <a:spcPct val="0"/>
              </a:spcAft>
              <a:buClr>
                <a:srgbClr val="EAEBDE"/>
              </a:buClr>
              <a:buFont typeface="Wingdings" pitchFamily="2" charset="2"/>
              <a:buNone/>
              <a:defRPr/>
            </a:pPr>
            <a:fld id="{5B83CBD0-757A-40FF-BAE8-D8C56A0E7A67}" type="slidenum">
              <a:rPr lang="ja-JP" altLang="en-US" sz="900">
                <a:solidFill>
                  <a:srgbClr val="000000"/>
                </a:solidFill>
              </a:rPr>
              <a:pPr algn="r" fontAlgn="base">
                <a:lnSpc>
                  <a:spcPct val="120000"/>
                </a:lnSpc>
                <a:spcBef>
                  <a:spcPct val="50000"/>
                </a:spcBef>
                <a:spcAft>
                  <a:spcPct val="0"/>
                </a:spcAft>
                <a:buClr>
                  <a:srgbClr val="EAEBDE"/>
                </a:buClr>
                <a:buFont typeface="Wingdings" pitchFamily="2" charset="2"/>
                <a:buNone/>
                <a:defRPr/>
              </a:pPr>
              <a:t>‹#›</a:t>
            </a:fld>
            <a:endParaRPr lang="ja-JP" altLang="en-US" sz="900" dirty="0">
              <a:solidFill>
                <a:srgbClr val="000000"/>
              </a:solidFill>
            </a:endParaRPr>
          </a:p>
        </p:txBody>
      </p:sp>
      <p:sp>
        <p:nvSpPr>
          <p:cNvPr id="37" name="テキスト ボックス 36"/>
          <p:cNvSpPr txBox="1"/>
          <p:nvPr userDrawn="1"/>
        </p:nvSpPr>
        <p:spPr>
          <a:xfrm>
            <a:off x="10072829" y="6478786"/>
            <a:ext cx="376634" cy="258763"/>
          </a:xfrm>
          <a:prstGeom prst="rect">
            <a:avLst/>
          </a:prstGeom>
          <a:noFill/>
        </p:spPr>
        <p:txBody>
          <a:bodyPr wrap="none" lIns="90311" tIns="45155" rIns="90311" bIns="45155"/>
          <a:lstStyle/>
          <a:p>
            <a:pPr fontAlgn="base">
              <a:lnSpc>
                <a:spcPct val="120000"/>
              </a:lnSpc>
              <a:spcBef>
                <a:spcPct val="50000"/>
              </a:spcBef>
              <a:spcAft>
                <a:spcPct val="0"/>
              </a:spcAft>
              <a:buClr>
                <a:srgbClr val="EAEBDE"/>
              </a:buClr>
              <a:buFont typeface="Wingdings" pitchFamily="2" charset="2"/>
              <a:buNone/>
              <a:defRPr/>
            </a:pPr>
            <a:r>
              <a:rPr lang="en-US" altLang="ja-JP" sz="900" dirty="0">
                <a:solidFill>
                  <a:prstClr val="white"/>
                </a:solidFill>
              </a:rPr>
              <a:t>/</a:t>
            </a:r>
            <a:r>
              <a:rPr lang="ja-JP" altLang="en-US" sz="900" dirty="0">
                <a:solidFill>
                  <a:prstClr val="white"/>
                </a:solidFill>
              </a:rPr>
              <a:t>●</a:t>
            </a:r>
          </a:p>
        </p:txBody>
      </p:sp>
      <p:sp>
        <p:nvSpPr>
          <p:cNvPr id="241667" name="Rectangle 3"/>
          <p:cNvSpPr>
            <a:spLocks noGrp="1" noChangeArrowheads="1"/>
          </p:cNvSpPr>
          <p:nvPr>
            <p:ph type="ctrTitle" hasCustomPrompt="1"/>
          </p:nvPr>
        </p:nvSpPr>
        <p:spPr>
          <a:xfrm>
            <a:off x="2947723" y="3204297"/>
            <a:ext cx="7333192" cy="384721"/>
          </a:xfrm>
        </p:spPr>
        <p:txBody>
          <a:bodyPr anchor="ctr"/>
          <a:lstStyle>
            <a:lvl1pPr hangingPunct="0">
              <a:defRPr sz="2500"/>
            </a:lvl1pPr>
          </a:lstStyle>
          <a:p>
            <a:r>
              <a:rPr kumimoji="1" lang="en-US" altLang="ja-JP" dirty="0" smtClean="0"/>
              <a:t>I.</a:t>
            </a:r>
            <a:r>
              <a:rPr kumimoji="1" lang="ja-JP" altLang="en-US" dirty="0" smtClean="0"/>
              <a:t> タイトル</a:t>
            </a:r>
            <a:r>
              <a:rPr kumimoji="1" lang="en-US" altLang="ja-JP" dirty="0" smtClean="0"/>
              <a:t>MSP</a:t>
            </a:r>
            <a:r>
              <a:rPr kumimoji="1" lang="ja-JP" altLang="en-US" dirty="0" smtClean="0"/>
              <a:t>ゴシック</a:t>
            </a:r>
            <a:r>
              <a:rPr kumimoji="1" lang="en-US" altLang="ja-JP" dirty="0" smtClean="0"/>
              <a:t>28pt</a:t>
            </a:r>
            <a:r>
              <a:rPr lang="ja-JP" altLang="en-US" dirty="0" smtClean="0"/>
              <a:t>□□□□</a:t>
            </a:r>
            <a:endParaRPr lang="ja-JP" altLang="en-US" dirty="0"/>
          </a:p>
        </p:txBody>
      </p:sp>
      <p:sp>
        <p:nvSpPr>
          <p:cNvPr id="44" name="Rectangle 18"/>
          <p:cNvSpPr>
            <a:spLocks noChangeArrowheads="1"/>
          </p:cNvSpPr>
          <p:nvPr userDrawn="1"/>
        </p:nvSpPr>
        <p:spPr bwMode="auto">
          <a:xfrm>
            <a:off x="2959252" y="2780409"/>
            <a:ext cx="695703" cy="278762"/>
          </a:xfrm>
          <a:prstGeom prst="rect">
            <a:avLst/>
          </a:prstGeom>
          <a:noFill/>
          <a:ln w="9525" algn="ctr">
            <a:noFill/>
            <a:miter lim="800000"/>
            <a:headEnd/>
            <a:tailEnd/>
          </a:ln>
        </p:spPr>
        <p:txBody>
          <a:bodyPr wrap="none" lIns="0" tIns="32809" rIns="0" bIns="45137" anchor="b">
            <a:spAutoFit/>
          </a:bodyPr>
          <a:lstStyle/>
          <a:p>
            <a:pPr eaLnBrk="0" fontAlgn="base" hangingPunct="0">
              <a:spcBef>
                <a:spcPct val="0"/>
              </a:spcBef>
              <a:spcAft>
                <a:spcPct val="0"/>
              </a:spcAft>
            </a:pPr>
            <a:r>
              <a:rPr lang="en-US" altLang="ja-JP" sz="1300" dirty="0" smtClean="0">
                <a:solidFill>
                  <a:prstClr val="black"/>
                </a:solidFill>
              </a:rPr>
              <a:t>Appendix</a:t>
            </a:r>
            <a:endParaRPr lang="ja-JP" altLang="en-US" sz="1300" dirty="0">
              <a:solidFill>
                <a:prstClr val="black"/>
              </a:solidFill>
            </a:endParaRPr>
          </a:p>
        </p:txBody>
      </p:sp>
      <p:sp>
        <p:nvSpPr>
          <p:cNvPr id="43" name="Line 110"/>
          <p:cNvSpPr>
            <a:spLocks noChangeShapeType="1"/>
          </p:cNvSpPr>
          <p:nvPr userDrawn="1"/>
        </p:nvSpPr>
        <p:spPr bwMode="auto">
          <a:xfrm>
            <a:off x="10754351" y="487036"/>
            <a:ext cx="306123" cy="0"/>
          </a:xfrm>
          <a:prstGeom prst="line">
            <a:avLst/>
          </a:prstGeom>
          <a:noFill/>
          <a:ln w="12700">
            <a:solidFill>
              <a:srgbClr val="0F99BC"/>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grpSp>
        <p:nvGrpSpPr>
          <p:cNvPr id="2" name="グループ化 40"/>
          <p:cNvGrpSpPr/>
          <p:nvPr userDrawn="1"/>
        </p:nvGrpSpPr>
        <p:grpSpPr>
          <a:xfrm>
            <a:off x="10274821" y="-261935"/>
            <a:ext cx="1719"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5"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grpSp>
      <p:sp>
        <p:nvSpPr>
          <p:cNvPr id="49" name="Line 110"/>
          <p:cNvSpPr>
            <a:spLocks noChangeShapeType="1"/>
          </p:cNvSpPr>
          <p:nvPr userDrawn="1"/>
        </p:nvSpPr>
        <p:spPr bwMode="auto">
          <a:xfrm>
            <a:off x="10754351"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50" name="Line 95"/>
          <p:cNvSpPr>
            <a:spLocks noChangeShapeType="1"/>
          </p:cNvSpPr>
          <p:nvPr userDrawn="1"/>
        </p:nvSpPr>
        <p:spPr bwMode="auto">
          <a:xfrm>
            <a:off x="-323076"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pic>
        <p:nvPicPr>
          <p:cNvPr id="4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642185" y="6525344"/>
            <a:ext cx="1092120" cy="2340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7" name="Picture 3"/>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39277" y="6582904"/>
            <a:ext cx="3552200" cy="185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4106384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257257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536577" y="6358163"/>
            <a:ext cx="2504017" cy="365125"/>
          </a:xfrm>
          <a:prstGeom prst="rect">
            <a:avLst/>
          </a:prstGeom>
        </p:spPr>
        <p:txBody>
          <a:bodyPr lIns="90311" tIns="45155" rIns="90311" bIns="45155"/>
          <a:lstStyle/>
          <a:p>
            <a:pPr algn="ctr" fontAlgn="base">
              <a:lnSpc>
                <a:spcPct val="120000"/>
              </a:lnSpc>
              <a:spcBef>
                <a:spcPct val="50000"/>
              </a:spcBef>
              <a:spcAft>
                <a:spcPct val="0"/>
              </a:spcAft>
              <a:buClr>
                <a:srgbClr val="EAEBDE"/>
              </a:buClr>
              <a:buFont typeface="Wingdings" pitchFamily="2" charset="2"/>
              <a:buNone/>
            </a:pPr>
            <a:endParaRPr lang="ja-JP" altLang="en-US" sz="900">
              <a:solidFill>
                <a:prstClr val="black">
                  <a:tint val="75000"/>
                </a:prstClr>
              </a:solidFill>
            </a:endParaRPr>
          </a:p>
        </p:txBody>
      </p:sp>
      <p:sp>
        <p:nvSpPr>
          <p:cNvPr id="3" name="フッター プレースホルダー 2"/>
          <p:cNvSpPr>
            <a:spLocks noGrp="1"/>
          </p:cNvSpPr>
          <p:nvPr>
            <p:ph type="ftr" sz="quarter" idx="11"/>
          </p:nvPr>
        </p:nvSpPr>
        <p:spPr>
          <a:xfrm>
            <a:off x="3666600" y="6358163"/>
            <a:ext cx="3398308" cy="365125"/>
          </a:xfrm>
          <a:prstGeom prst="rect">
            <a:avLst/>
          </a:prstGeom>
        </p:spPr>
        <p:txBody>
          <a:bodyPr lIns="90311" tIns="45155" rIns="90311" bIns="45155"/>
          <a:lstStyle/>
          <a:p>
            <a:pPr algn="ctr" fontAlgn="base">
              <a:lnSpc>
                <a:spcPct val="120000"/>
              </a:lnSpc>
              <a:spcBef>
                <a:spcPct val="50000"/>
              </a:spcBef>
              <a:spcAft>
                <a:spcPct val="0"/>
              </a:spcAft>
              <a:buClr>
                <a:srgbClr val="EAEBDE"/>
              </a:buClr>
              <a:buFont typeface="Wingdings" pitchFamily="2" charset="2"/>
              <a:buNone/>
            </a:pPr>
            <a:endParaRPr lang="ja-JP" altLang="en-US" sz="900">
              <a:solidFill>
                <a:prstClr val="black">
                  <a:tint val="75000"/>
                </a:prstClr>
              </a:solidFill>
            </a:endParaRPr>
          </a:p>
        </p:txBody>
      </p:sp>
      <p:sp>
        <p:nvSpPr>
          <p:cNvPr id="4" name="スライド番号プレースホルダー 3"/>
          <p:cNvSpPr>
            <a:spLocks noGrp="1"/>
          </p:cNvSpPr>
          <p:nvPr>
            <p:ph type="sldNum" sz="quarter" idx="12"/>
          </p:nvPr>
        </p:nvSpPr>
        <p:spPr>
          <a:xfrm>
            <a:off x="7690909" y="6358163"/>
            <a:ext cx="2504017" cy="365125"/>
          </a:xfrm>
          <a:prstGeom prst="rect">
            <a:avLst/>
          </a:prstGeom>
        </p:spPr>
        <p:txBody>
          <a:bodyPr lIns="90311" tIns="45155" rIns="90311" bIns="45155"/>
          <a:lstStyle/>
          <a:p>
            <a:pPr algn="ctr" fontAlgn="base">
              <a:lnSpc>
                <a:spcPct val="120000"/>
              </a:lnSpc>
              <a:spcBef>
                <a:spcPct val="50000"/>
              </a:spcBef>
              <a:spcAft>
                <a:spcPct val="0"/>
              </a:spcAft>
              <a:buClr>
                <a:srgbClr val="EAEBDE"/>
              </a:buClr>
              <a:buFont typeface="Wingdings" pitchFamily="2" charset="2"/>
              <a:buNone/>
            </a:pPr>
            <a:fld id="{6605E433-86FC-4084-95B5-B6E4EAA45002}" type="slidenum">
              <a:rPr lang="ja-JP" altLang="en-US" sz="900" smtClean="0">
                <a:solidFill>
                  <a:prstClr val="black">
                    <a:tint val="75000"/>
                  </a:prstClr>
                </a:solidFill>
              </a:rPr>
              <a:pPr algn="ctr" fontAlgn="base">
                <a:lnSpc>
                  <a:spcPct val="120000"/>
                </a:lnSpc>
                <a:spcBef>
                  <a:spcPct val="50000"/>
                </a:spcBef>
                <a:spcAft>
                  <a:spcPct val="0"/>
                </a:spcAft>
                <a:buClr>
                  <a:srgbClr val="EAEBDE"/>
                </a:buClr>
                <a:buFont typeface="Wingdings" pitchFamily="2" charset="2"/>
                <a:buNone/>
              </a:pPr>
              <a:t>‹#›</a:t>
            </a:fld>
            <a:endParaRPr lang="ja-JP" altLang="en-US" sz="900">
              <a:solidFill>
                <a:prstClr val="black">
                  <a:tint val="75000"/>
                </a:prstClr>
              </a:solidFill>
            </a:endParaRPr>
          </a:p>
        </p:txBody>
      </p:sp>
    </p:spTree>
    <p:extLst>
      <p:ext uri="{BB962C8B-B14F-4D97-AF65-F5344CB8AC3E}">
        <p14:creationId xmlns:p14="http://schemas.microsoft.com/office/powerpoint/2010/main" val="294048567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userDrawn="1">
  <p:cSld name="6_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48076138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940847" y="3095625"/>
            <a:ext cx="7333192" cy="0"/>
          </a:xfrm>
          <a:prstGeom prst="line">
            <a:avLst/>
          </a:prstGeom>
          <a:noFill/>
          <a:ln w="25400">
            <a:solidFill>
              <a:srgbClr val="E60000"/>
            </a:solidFill>
            <a:round/>
            <a:headEnd/>
            <a:tailEnd/>
          </a:ln>
          <a:effectLst/>
        </p:spPr>
        <p:txBody>
          <a:bodyPr lIns="90311" tIns="45155" rIns="90311" bIns="45155">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 name="Line 60"/>
          <p:cNvSpPr>
            <a:spLocks noChangeShapeType="1"/>
          </p:cNvSpPr>
          <p:nvPr userDrawn="1"/>
        </p:nvSpPr>
        <p:spPr bwMode="auto">
          <a:xfrm flipV="1">
            <a:off x="2947938" y="3694113"/>
            <a:ext cx="7331472" cy="0"/>
          </a:xfrm>
          <a:prstGeom prst="line">
            <a:avLst/>
          </a:prstGeom>
          <a:noFill/>
          <a:ln w="12700">
            <a:solidFill>
              <a:srgbClr val="5A5A5A"/>
            </a:solidFill>
            <a:round/>
            <a:headEnd/>
            <a:tailEnd/>
          </a:ln>
          <a:effectLst/>
        </p:spPr>
        <p:txBody>
          <a:bodyPr lIns="90311" tIns="45155" rIns="90311" bIns="45155">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6" name="Line 211"/>
          <p:cNvSpPr>
            <a:spLocks noChangeShapeType="1"/>
          </p:cNvSpPr>
          <p:nvPr userDrawn="1"/>
        </p:nvSpPr>
        <p:spPr bwMode="auto">
          <a:xfrm>
            <a:off x="447146"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7" name="Line 212"/>
          <p:cNvSpPr>
            <a:spLocks noChangeShapeType="1"/>
          </p:cNvSpPr>
          <p:nvPr userDrawn="1"/>
        </p:nvSpPr>
        <p:spPr bwMode="auto">
          <a:xfrm>
            <a:off x="278950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8" name="Line 213"/>
          <p:cNvSpPr>
            <a:spLocks noChangeShapeType="1"/>
          </p:cNvSpPr>
          <p:nvPr userDrawn="1"/>
        </p:nvSpPr>
        <p:spPr bwMode="auto">
          <a:xfrm>
            <a:off x="2944283"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9" name="Line 214"/>
          <p:cNvSpPr>
            <a:spLocks noChangeShapeType="1"/>
          </p:cNvSpPr>
          <p:nvPr userDrawn="1"/>
        </p:nvSpPr>
        <p:spPr bwMode="auto">
          <a:xfrm>
            <a:off x="528664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0" name="Line 215"/>
          <p:cNvSpPr>
            <a:spLocks noChangeShapeType="1"/>
          </p:cNvSpPr>
          <p:nvPr userDrawn="1"/>
        </p:nvSpPr>
        <p:spPr bwMode="auto">
          <a:xfrm>
            <a:off x="544142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1" name="Line 216"/>
          <p:cNvSpPr>
            <a:spLocks noChangeShapeType="1"/>
          </p:cNvSpPr>
          <p:nvPr userDrawn="1"/>
        </p:nvSpPr>
        <p:spPr bwMode="auto">
          <a:xfrm>
            <a:off x="7780338"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2" name="Line 217"/>
          <p:cNvSpPr>
            <a:spLocks noChangeShapeType="1"/>
          </p:cNvSpPr>
          <p:nvPr userDrawn="1"/>
        </p:nvSpPr>
        <p:spPr bwMode="auto">
          <a:xfrm>
            <a:off x="7938559"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3" name="Line 218"/>
          <p:cNvSpPr>
            <a:spLocks noChangeShapeType="1"/>
          </p:cNvSpPr>
          <p:nvPr userDrawn="1"/>
        </p:nvSpPr>
        <p:spPr bwMode="auto">
          <a:xfrm>
            <a:off x="10275757"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4" name="Line 219"/>
          <p:cNvSpPr>
            <a:spLocks noChangeShapeType="1"/>
          </p:cNvSpPr>
          <p:nvPr userDrawn="1"/>
        </p:nvSpPr>
        <p:spPr bwMode="auto">
          <a:xfrm>
            <a:off x="-323076"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5" name="Line 220"/>
          <p:cNvSpPr>
            <a:spLocks noChangeShapeType="1"/>
          </p:cNvSpPr>
          <p:nvPr userDrawn="1"/>
        </p:nvSpPr>
        <p:spPr bwMode="auto">
          <a:xfrm>
            <a:off x="-323076"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6" name="Line 221"/>
          <p:cNvSpPr>
            <a:spLocks noChangeShapeType="1"/>
          </p:cNvSpPr>
          <p:nvPr userDrawn="1"/>
        </p:nvSpPr>
        <p:spPr bwMode="auto">
          <a:xfrm>
            <a:off x="-323076"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7" name="Line 222"/>
          <p:cNvSpPr>
            <a:spLocks noChangeShapeType="1"/>
          </p:cNvSpPr>
          <p:nvPr userDrawn="1"/>
        </p:nvSpPr>
        <p:spPr bwMode="auto">
          <a:xfrm>
            <a:off x="-323076" y="37877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8" name="Line 223"/>
          <p:cNvSpPr>
            <a:spLocks noChangeShapeType="1"/>
          </p:cNvSpPr>
          <p:nvPr userDrawn="1"/>
        </p:nvSpPr>
        <p:spPr bwMode="auto">
          <a:xfrm>
            <a:off x="-323076" y="4132263"/>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9" name="Line 224"/>
          <p:cNvSpPr>
            <a:spLocks noChangeShapeType="1"/>
          </p:cNvSpPr>
          <p:nvPr userDrawn="1"/>
        </p:nvSpPr>
        <p:spPr bwMode="auto">
          <a:xfrm>
            <a:off x="-323076"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0" name="Line 225"/>
          <p:cNvSpPr>
            <a:spLocks noChangeShapeType="1"/>
          </p:cNvSpPr>
          <p:nvPr userDrawn="1"/>
        </p:nvSpPr>
        <p:spPr bwMode="auto">
          <a:xfrm>
            <a:off x="-323076"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1" name="Line 233"/>
          <p:cNvSpPr>
            <a:spLocks noChangeShapeType="1"/>
          </p:cNvSpPr>
          <p:nvPr userDrawn="1"/>
        </p:nvSpPr>
        <p:spPr bwMode="auto">
          <a:xfrm>
            <a:off x="447146"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2" name="Line 234"/>
          <p:cNvSpPr>
            <a:spLocks noChangeShapeType="1"/>
          </p:cNvSpPr>
          <p:nvPr userDrawn="1"/>
        </p:nvSpPr>
        <p:spPr bwMode="auto">
          <a:xfrm>
            <a:off x="278950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3" name="Line 235"/>
          <p:cNvSpPr>
            <a:spLocks noChangeShapeType="1"/>
          </p:cNvSpPr>
          <p:nvPr userDrawn="1"/>
        </p:nvSpPr>
        <p:spPr bwMode="auto">
          <a:xfrm>
            <a:off x="2944283"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 name="Line 236"/>
          <p:cNvSpPr>
            <a:spLocks noChangeShapeType="1"/>
          </p:cNvSpPr>
          <p:nvPr userDrawn="1"/>
        </p:nvSpPr>
        <p:spPr bwMode="auto">
          <a:xfrm>
            <a:off x="5286640"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5" name="Line 237"/>
          <p:cNvSpPr>
            <a:spLocks noChangeShapeType="1"/>
          </p:cNvSpPr>
          <p:nvPr userDrawn="1"/>
        </p:nvSpPr>
        <p:spPr bwMode="auto">
          <a:xfrm>
            <a:off x="544142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6" name="Line 238"/>
          <p:cNvSpPr>
            <a:spLocks noChangeShapeType="1"/>
          </p:cNvSpPr>
          <p:nvPr userDrawn="1"/>
        </p:nvSpPr>
        <p:spPr bwMode="auto">
          <a:xfrm>
            <a:off x="7780338"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7" name="Line 239"/>
          <p:cNvSpPr>
            <a:spLocks noChangeShapeType="1"/>
          </p:cNvSpPr>
          <p:nvPr userDrawn="1"/>
        </p:nvSpPr>
        <p:spPr bwMode="auto">
          <a:xfrm>
            <a:off x="7938559"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9" name="Line 243"/>
          <p:cNvSpPr>
            <a:spLocks noChangeShapeType="1"/>
          </p:cNvSpPr>
          <p:nvPr userDrawn="1"/>
        </p:nvSpPr>
        <p:spPr bwMode="auto">
          <a:xfrm>
            <a:off x="10754351"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0" name="Line 244"/>
          <p:cNvSpPr>
            <a:spLocks noChangeShapeType="1"/>
          </p:cNvSpPr>
          <p:nvPr userDrawn="1"/>
        </p:nvSpPr>
        <p:spPr bwMode="auto">
          <a:xfrm>
            <a:off x="10754351"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1" name="Line 245"/>
          <p:cNvSpPr>
            <a:spLocks noChangeShapeType="1"/>
          </p:cNvSpPr>
          <p:nvPr userDrawn="1"/>
        </p:nvSpPr>
        <p:spPr bwMode="auto">
          <a:xfrm>
            <a:off x="10754351"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2" name="Line 246"/>
          <p:cNvSpPr>
            <a:spLocks noChangeShapeType="1"/>
          </p:cNvSpPr>
          <p:nvPr userDrawn="1"/>
        </p:nvSpPr>
        <p:spPr bwMode="auto">
          <a:xfrm>
            <a:off x="10754351" y="37877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3" name="Line 247"/>
          <p:cNvSpPr>
            <a:spLocks noChangeShapeType="1"/>
          </p:cNvSpPr>
          <p:nvPr userDrawn="1"/>
        </p:nvSpPr>
        <p:spPr bwMode="auto">
          <a:xfrm>
            <a:off x="10754351" y="4132263"/>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4" name="Line 248"/>
          <p:cNvSpPr>
            <a:spLocks noChangeShapeType="1"/>
          </p:cNvSpPr>
          <p:nvPr userDrawn="1"/>
        </p:nvSpPr>
        <p:spPr bwMode="auto">
          <a:xfrm>
            <a:off x="10754351"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5" name="Line 249"/>
          <p:cNvSpPr>
            <a:spLocks noChangeShapeType="1"/>
          </p:cNvSpPr>
          <p:nvPr userDrawn="1"/>
        </p:nvSpPr>
        <p:spPr bwMode="auto">
          <a:xfrm>
            <a:off x="10754351"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1667" name="Rectangle 3"/>
          <p:cNvSpPr>
            <a:spLocks noGrp="1" noChangeArrowheads="1"/>
          </p:cNvSpPr>
          <p:nvPr>
            <p:ph type="ctrTitle" hasCustomPrompt="1"/>
          </p:nvPr>
        </p:nvSpPr>
        <p:spPr>
          <a:xfrm>
            <a:off x="2947723" y="3138488"/>
            <a:ext cx="7333192" cy="512762"/>
          </a:xfrm>
          <a:prstGeom prst="rect">
            <a:avLst/>
          </a:prstGeom>
        </p:spPr>
        <p:txBody>
          <a:bodyPr lIns="90311" tIns="45155" rIns="90311" bIns="45155" anchor="ctr"/>
          <a:lstStyle>
            <a:lvl1pPr hangingPunct="0">
              <a:defRPr sz="2500"/>
            </a:lvl1pPr>
          </a:lstStyle>
          <a:p>
            <a:r>
              <a:rPr kumimoji="1" lang="ja-JP" altLang="en-US" dirty="0" smtClean="0"/>
              <a:t>タイトル</a:t>
            </a:r>
            <a:r>
              <a:rPr kumimoji="1" lang="en-US" altLang="ja-JP" dirty="0" smtClean="0"/>
              <a:t>MSP</a:t>
            </a:r>
            <a:r>
              <a:rPr kumimoji="1" lang="ja-JP" altLang="en-US" dirty="0" smtClean="0"/>
              <a:t>ゴシック</a:t>
            </a:r>
            <a:r>
              <a:rPr kumimoji="1" lang="en-US" altLang="ja-JP" dirty="0" smtClean="0"/>
              <a:t>28pt</a:t>
            </a:r>
            <a:r>
              <a:rPr lang="ja-JP" altLang="en-US" dirty="0" smtClean="0"/>
              <a:t>□□□□</a:t>
            </a:r>
            <a:endParaRPr lang="ja-JP" altLang="en-US" dirty="0"/>
          </a:p>
        </p:txBody>
      </p:sp>
      <p:pic>
        <p:nvPicPr>
          <p:cNvPr id="37" name="Picture 16" descr="ロゴ有 和文 300 symbol_h_a_j_2のコピー"/>
          <p:cNvPicPr>
            <a:picLocks noChangeAspect="1" noChangeArrowheads="1"/>
          </p:cNvPicPr>
          <p:nvPr userDrawn="1"/>
        </p:nvPicPr>
        <p:blipFill>
          <a:blip r:embed="rId2" cstate="print"/>
          <a:srcRect/>
          <a:stretch>
            <a:fillRect/>
          </a:stretch>
        </p:blipFill>
        <p:spPr bwMode="auto">
          <a:xfrm>
            <a:off x="375323" y="6402395"/>
            <a:ext cx="3284801" cy="334962"/>
          </a:xfrm>
          <a:prstGeom prst="rect">
            <a:avLst/>
          </a:prstGeom>
          <a:noFill/>
          <a:ln w="9525">
            <a:noFill/>
            <a:miter lim="800000"/>
            <a:headEnd/>
            <a:tailEnd/>
          </a:ln>
        </p:spPr>
      </p:pic>
      <p:sp>
        <p:nvSpPr>
          <p:cNvPr id="43" name="テキスト プレースホルダ 41"/>
          <p:cNvSpPr>
            <a:spLocks noGrp="1"/>
          </p:cNvSpPr>
          <p:nvPr>
            <p:ph type="body" sz="quarter" idx="10" hasCustomPrompt="1"/>
          </p:nvPr>
        </p:nvSpPr>
        <p:spPr>
          <a:xfrm>
            <a:off x="2961270" y="2777805"/>
            <a:ext cx="2643352" cy="285312"/>
          </a:xfrm>
          <a:prstGeom prst="rect">
            <a:avLst/>
          </a:prstGeom>
          <a:noFill/>
          <a:ln w="9525" algn="ctr">
            <a:noFill/>
            <a:miter lim="800000"/>
            <a:headEnd/>
            <a:tailEnd/>
          </a:ln>
        </p:spPr>
        <p:txBody>
          <a:bodyPr wrap="none" lIns="0" tIns="35536" rIns="0" bIns="48897" anchor="b">
            <a:spAutoFit/>
          </a:bodyPr>
          <a:lstStyle>
            <a:lvl1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300" kern="1200" dirty="0">
                <a:solidFill>
                  <a:schemeClr val="tx1"/>
                </a:solidFill>
                <a:latin typeface="Arial" charset="0"/>
                <a:ea typeface="ＭＳ Ｐゴシック" charset="-128"/>
                <a:cs typeface="+mn-cs"/>
              </a:defRPr>
            </a:lvl5pPr>
          </a:lstStyle>
          <a:p>
            <a:pPr lvl="0"/>
            <a:r>
              <a:rPr kumimoji="1" lang="ja-JP" altLang="en-US" dirty="0" smtClean="0"/>
              <a:t>予備タイトル（使用しない場合は削除）</a:t>
            </a:r>
          </a:p>
        </p:txBody>
      </p:sp>
      <p:sp>
        <p:nvSpPr>
          <p:cNvPr id="46" name="テキスト プレースホルダ 44"/>
          <p:cNvSpPr>
            <a:spLocks noGrp="1"/>
          </p:cNvSpPr>
          <p:nvPr>
            <p:ph type="body" sz="quarter" idx="11" hasCustomPrompt="1"/>
          </p:nvPr>
        </p:nvSpPr>
        <p:spPr>
          <a:xfrm>
            <a:off x="2946749" y="3789405"/>
            <a:ext cx="1500411" cy="285312"/>
          </a:xfrm>
          <a:prstGeom prst="rect">
            <a:avLst/>
          </a:prstGeom>
          <a:noFill/>
          <a:ln w="9525">
            <a:noFill/>
            <a:miter lim="800000"/>
            <a:headEnd/>
            <a:tailEnd/>
          </a:ln>
        </p:spPr>
        <p:txBody>
          <a:bodyPr wrap="none" lIns="0" tIns="35536" rIns="0" bIns="48897" anchor="t" anchorCtr="0">
            <a:spAutoFit/>
          </a:bodyPr>
          <a:lstStyle>
            <a:lvl1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3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300" kern="1200" dirty="0">
                <a:solidFill>
                  <a:schemeClr val="tx1"/>
                </a:solidFill>
                <a:latin typeface="Arial" charset="0"/>
                <a:ea typeface="ＭＳ Ｐゴシック" charset="-128"/>
                <a:cs typeface="+mn-cs"/>
              </a:defRPr>
            </a:lvl5pPr>
          </a:lstStyle>
          <a:p>
            <a:pPr lvl="0"/>
            <a:r>
              <a:rPr kumimoji="1" lang="ja-JP" altLang="en-US" dirty="0" smtClean="0"/>
              <a:t>○○○○年○月○日</a:t>
            </a:r>
          </a:p>
        </p:txBody>
      </p:sp>
      <p:sp>
        <p:nvSpPr>
          <p:cNvPr id="50" name="テキスト プレースホルダ 48"/>
          <p:cNvSpPr>
            <a:spLocks noGrp="1"/>
          </p:cNvSpPr>
          <p:nvPr>
            <p:ph type="body" sz="quarter" idx="12" hasCustomPrompt="1"/>
          </p:nvPr>
        </p:nvSpPr>
        <p:spPr>
          <a:xfrm>
            <a:off x="2954391" y="784558"/>
            <a:ext cx="2135200" cy="393034"/>
          </a:xfrm>
          <a:prstGeom prst="rect">
            <a:avLst/>
          </a:prstGeom>
          <a:noFill/>
          <a:ln w="9525">
            <a:noFill/>
            <a:miter lim="800000"/>
            <a:headEnd/>
            <a:tailEnd/>
          </a:ln>
        </p:spPr>
        <p:txBody>
          <a:bodyPr wrap="none" lIns="0" tIns="35536" rIns="0" bIns="48897" anchor="t" anchorCtr="0">
            <a:spAutoFit/>
          </a:bodyPr>
          <a:lstStyle>
            <a:lvl1pPr algn="l" rtl="0" eaLnBrk="0" fontAlgn="base" hangingPunct="0">
              <a:lnSpc>
                <a:spcPct val="100000"/>
              </a:lnSpc>
              <a:spcBef>
                <a:spcPct val="0"/>
              </a:spcBef>
              <a:spcAft>
                <a:spcPct val="0"/>
              </a:spcAft>
              <a:buClrTx/>
              <a:buFontTx/>
              <a:buNone/>
              <a:defRPr kumimoji="1" lang="zh-CN" altLang="en-US" sz="2000" b="1" kern="1200" dirty="0" smtClean="0">
                <a:solidFill>
                  <a:schemeClr val="tx1"/>
                </a:solidFill>
                <a:latin typeface="Arial" charset="0"/>
                <a:ea typeface="ＭＳ Ｐゴシック" charset="-128"/>
                <a:cs typeface="+mn-cs"/>
              </a:defRPr>
            </a:lvl1pPr>
          </a:lstStyle>
          <a:p>
            <a:pPr lvl="0"/>
            <a:r>
              <a:rPr kumimoji="1" lang="zh-CN" altLang="en-US" dirty="0" smtClean="0"/>
              <a:t>○○株式会社 御中</a:t>
            </a:r>
          </a:p>
        </p:txBody>
      </p:sp>
      <p:sp>
        <p:nvSpPr>
          <p:cNvPr id="41" name="Line 110"/>
          <p:cNvSpPr>
            <a:spLocks noChangeShapeType="1"/>
          </p:cNvSpPr>
          <p:nvPr userDrawn="1"/>
        </p:nvSpPr>
        <p:spPr bwMode="auto">
          <a:xfrm>
            <a:off x="10754351" y="487036"/>
            <a:ext cx="306123" cy="0"/>
          </a:xfrm>
          <a:prstGeom prst="line">
            <a:avLst/>
          </a:prstGeom>
          <a:noFill/>
          <a:ln w="12700">
            <a:solidFill>
              <a:srgbClr val="0F99BC"/>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grpSp>
        <p:nvGrpSpPr>
          <p:cNvPr id="2" name="グループ化 43"/>
          <p:cNvGrpSpPr/>
          <p:nvPr userDrawn="1"/>
        </p:nvGrpSpPr>
        <p:grpSpPr>
          <a:xfrm>
            <a:off x="10274821" y="-261935"/>
            <a:ext cx="1719" cy="247650"/>
            <a:chOff x="9483725" y="-510339"/>
            <a:chExt cx="1587" cy="496050"/>
          </a:xfrm>
        </p:grpSpPr>
        <p:sp>
          <p:nvSpPr>
            <p:cNvPr id="45"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7"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grpSp>
      <p:sp>
        <p:nvSpPr>
          <p:cNvPr id="52" name="Line 110"/>
          <p:cNvSpPr>
            <a:spLocks noChangeShapeType="1"/>
          </p:cNvSpPr>
          <p:nvPr userDrawn="1"/>
        </p:nvSpPr>
        <p:spPr bwMode="auto">
          <a:xfrm>
            <a:off x="10754351"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53" name="Line 95"/>
          <p:cNvSpPr>
            <a:spLocks noChangeShapeType="1"/>
          </p:cNvSpPr>
          <p:nvPr userDrawn="1"/>
        </p:nvSpPr>
        <p:spPr bwMode="auto">
          <a:xfrm>
            <a:off x="-323076"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Tree>
    <p:extLst>
      <p:ext uri="{BB962C8B-B14F-4D97-AF65-F5344CB8AC3E}">
        <p14:creationId xmlns:p14="http://schemas.microsoft.com/office/powerpoint/2010/main" val="214365913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type="title" preserve="1">
  <p:cSld name="セクション見出し">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940847" y="3095625"/>
            <a:ext cx="7333192" cy="0"/>
          </a:xfrm>
          <a:prstGeom prst="line">
            <a:avLst/>
          </a:prstGeom>
          <a:noFill/>
          <a:ln w="25400">
            <a:solidFill>
              <a:srgbClr val="E60000"/>
            </a:solidFill>
            <a:round/>
            <a:headEnd/>
            <a:tailEnd/>
          </a:ln>
          <a:effectLst/>
        </p:spPr>
        <p:txBody>
          <a:bodyPr lIns="90311" tIns="45155" rIns="90311" bIns="45155">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 name="Line 60"/>
          <p:cNvSpPr>
            <a:spLocks noChangeShapeType="1"/>
          </p:cNvSpPr>
          <p:nvPr userDrawn="1"/>
        </p:nvSpPr>
        <p:spPr bwMode="auto">
          <a:xfrm flipV="1">
            <a:off x="2947938" y="3694113"/>
            <a:ext cx="7331472" cy="0"/>
          </a:xfrm>
          <a:prstGeom prst="line">
            <a:avLst/>
          </a:prstGeom>
          <a:noFill/>
          <a:ln w="12700">
            <a:solidFill>
              <a:srgbClr val="5A5A5A"/>
            </a:solidFill>
            <a:round/>
            <a:headEnd/>
            <a:tailEnd/>
          </a:ln>
          <a:effectLst/>
        </p:spPr>
        <p:txBody>
          <a:bodyPr lIns="90311" tIns="45155" rIns="90311" bIns="45155">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pic>
        <p:nvPicPr>
          <p:cNvPr id="5" name="Picture 155" descr="ロゴ有 英文 300 symbol_h_a_e_2のコピー"/>
          <p:cNvPicPr>
            <a:picLocks noChangeAspect="1" noChangeArrowheads="1"/>
          </p:cNvPicPr>
          <p:nvPr userDrawn="1"/>
        </p:nvPicPr>
        <p:blipFill>
          <a:blip r:embed="rId2" cstate="print"/>
          <a:srcRect/>
          <a:stretch>
            <a:fillRect/>
          </a:stretch>
        </p:blipFill>
        <p:spPr bwMode="auto">
          <a:xfrm>
            <a:off x="395735" y="6515217"/>
            <a:ext cx="2273565" cy="204787"/>
          </a:xfrm>
          <a:prstGeom prst="rect">
            <a:avLst/>
          </a:prstGeom>
          <a:noFill/>
          <a:ln w="9525">
            <a:noFill/>
            <a:miter lim="800000"/>
            <a:headEnd/>
            <a:tailEnd/>
          </a:ln>
        </p:spPr>
      </p:pic>
      <p:sp>
        <p:nvSpPr>
          <p:cNvPr id="6" name="Line 211"/>
          <p:cNvSpPr>
            <a:spLocks noChangeShapeType="1"/>
          </p:cNvSpPr>
          <p:nvPr userDrawn="1"/>
        </p:nvSpPr>
        <p:spPr bwMode="auto">
          <a:xfrm>
            <a:off x="447146"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7" name="Line 212"/>
          <p:cNvSpPr>
            <a:spLocks noChangeShapeType="1"/>
          </p:cNvSpPr>
          <p:nvPr userDrawn="1"/>
        </p:nvSpPr>
        <p:spPr bwMode="auto">
          <a:xfrm>
            <a:off x="278950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8" name="Line 213"/>
          <p:cNvSpPr>
            <a:spLocks noChangeShapeType="1"/>
          </p:cNvSpPr>
          <p:nvPr userDrawn="1"/>
        </p:nvSpPr>
        <p:spPr bwMode="auto">
          <a:xfrm>
            <a:off x="2944283"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9" name="Line 214"/>
          <p:cNvSpPr>
            <a:spLocks noChangeShapeType="1"/>
          </p:cNvSpPr>
          <p:nvPr userDrawn="1"/>
        </p:nvSpPr>
        <p:spPr bwMode="auto">
          <a:xfrm>
            <a:off x="528664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0" name="Line 215"/>
          <p:cNvSpPr>
            <a:spLocks noChangeShapeType="1"/>
          </p:cNvSpPr>
          <p:nvPr userDrawn="1"/>
        </p:nvSpPr>
        <p:spPr bwMode="auto">
          <a:xfrm>
            <a:off x="544142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1" name="Line 216"/>
          <p:cNvSpPr>
            <a:spLocks noChangeShapeType="1"/>
          </p:cNvSpPr>
          <p:nvPr userDrawn="1"/>
        </p:nvSpPr>
        <p:spPr bwMode="auto">
          <a:xfrm>
            <a:off x="7780338"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2" name="Line 217"/>
          <p:cNvSpPr>
            <a:spLocks noChangeShapeType="1"/>
          </p:cNvSpPr>
          <p:nvPr userDrawn="1"/>
        </p:nvSpPr>
        <p:spPr bwMode="auto">
          <a:xfrm>
            <a:off x="7938559"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3" name="Line 218"/>
          <p:cNvSpPr>
            <a:spLocks noChangeShapeType="1"/>
          </p:cNvSpPr>
          <p:nvPr userDrawn="1"/>
        </p:nvSpPr>
        <p:spPr bwMode="auto">
          <a:xfrm>
            <a:off x="10275757"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4" name="Line 219"/>
          <p:cNvSpPr>
            <a:spLocks noChangeShapeType="1"/>
          </p:cNvSpPr>
          <p:nvPr userDrawn="1"/>
        </p:nvSpPr>
        <p:spPr bwMode="auto">
          <a:xfrm>
            <a:off x="-323076"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5" name="Line 220"/>
          <p:cNvSpPr>
            <a:spLocks noChangeShapeType="1"/>
          </p:cNvSpPr>
          <p:nvPr userDrawn="1"/>
        </p:nvSpPr>
        <p:spPr bwMode="auto">
          <a:xfrm>
            <a:off x="-323076"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6" name="Line 221"/>
          <p:cNvSpPr>
            <a:spLocks noChangeShapeType="1"/>
          </p:cNvSpPr>
          <p:nvPr userDrawn="1"/>
        </p:nvSpPr>
        <p:spPr bwMode="auto">
          <a:xfrm>
            <a:off x="-323076"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7" name="Line 222"/>
          <p:cNvSpPr>
            <a:spLocks noChangeShapeType="1"/>
          </p:cNvSpPr>
          <p:nvPr userDrawn="1"/>
        </p:nvSpPr>
        <p:spPr bwMode="auto">
          <a:xfrm>
            <a:off x="-323076" y="37877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8" name="Line 223"/>
          <p:cNvSpPr>
            <a:spLocks noChangeShapeType="1"/>
          </p:cNvSpPr>
          <p:nvPr userDrawn="1"/>
        </p:nvSpPr>
        <p:spPr bwMode="auto">
          <a:xfrm>
            <a:off x="-323076" y="4132263"/>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9" name="Line 224"/>
          <p:cNvSpPr>
            <a:spLocks noChangeShapeType="1"/>
          </p:cNvSpPr>
          <p:nvPr userDrawn="1"/>
        </p:nvSpPr>
        <p:spPr bwMode="auto">
          <a:xfrm>
            <a:off x="-323076"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0" name="Line 225"/>
          <p:cNvSpPr>
            <a:spLocks noChangeShapeType="1"/>
          </p:cNvSpPr>
          <p:nvPr userDrawn="1"/>
        </p:nvSpPr>
        <p:spPr bwMode="auto">
          <a:xfrm>
            <a:off x="-323076"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1" name="Line 233"/>
          <p:cNvSpPr>
            <a:spLocks noChangeShapeType="1"/>
          </p:cNvSpPr>
          <p:nvPr userDrawn="1"/>
        </p:nvSpPr>
        <p:spPr bwMode="auto">
          <a:xfrm>
            <a:off x="447146"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2" name="Line 234"/>
          <p:cNvSpPr>
            <a:spLocks noChangeShapeType="1"/>
          </p:cNvSpPr>
          <p:nvPr userDrawn="1"/>
        </p:nvSpPr>
        <p:spPr bwMode="auto">
          <a:xfrm>
            <a:off x="278950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3" name="Line 235"/>
          <p:cNvSpPr>
            <a:spLocks noChangeShapeType="1"/>
          </p:cNvSpPr>
          <p:nvPr userDrawn="1"/>
        </p:nvSpPr>
        <p:spPr bwMode="auto">
          <a:xfrm>
            <a:off x="2944283"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 name="Line 236"/>
          <p:cNvSpPr>
            <a:spLocks noChangeShapeType="1"/>
          </p:cNvSpPr>
          <p:nvPr userDrawn="1"/>
        </p:nvSpPr>
        <p:spPr bwMode="auto">
          <a:xfrm>
            <a:off x="5286640"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5" name="Line 237"/>
          <p:cNvSpPr>
            <a:spLocks noChangeShapeType="1"/>
          </p:cNvSpPr>
          <p:nvPr userDrawn="1"/>
        </p:nvSpPr>
        <p:spPr bwMode="auto">
          <a:xfrm>
            <a:off x="544142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6" name="Line 238"/>
          <p:cNvSpPr>
            <a:spLocks noChangeShapeType="1"/>
          </p:cNvSpPr>
          <p:nvPr userDrawn="1"/>
        </p:nvSpPr>
        <p:spPr bwMode="auto">
          <a:xfrm>
            <a:off x="7780338"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7" name="Line 239"/>
          <p:cNvSpPr>
            <a:spLocks noChangeShapeType="1"/>
          </p:cNvSpPr>
          <p:nvPr userDrawn="1"/>
        </p:nvSpPr>
        <p:spPr bwMode="auto">
          <a:xfrm>
            <a:off x="7938559"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9" name="Line 243"/>
          <p:cNvSpPr>
            <a:spLocks noChangeShapeType="1"/>
          </p:cNvSpPr>
          <p:nvPr userDrawn="1"/>
        </p:nvSpPr>
        <p:spPr bwMode="auto">
          <a:xfrm>
            <a:off x="10754351"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0" name="Line 244"/>
          <p:cNvSpPr>
            <a:spLocks noChangeShapeType="1"/>
          </p:cNvSpPr>
          <p:nvPr userDrawn="1"/>
        </p:nvSpPr>
        <p:spPr bwMode="auto">
          <a:xfrm>
            <a:off x="10754351"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1" name="Line 245"/>
          <p:cNvSpPr>
            <a:spLocks noChangeShapeType="1"/>
          </p:cNvSpPr>
          <p:nvPr userDrawn="1"/>
        </p:nvSpPr>
        <p:spPr bwMode="auto">
          <a:xfrm>
            <a:off x="10754351"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2" name="Line 246"/>
          <p:cNvSpPr>
            <a:spLocks noChangeShapeType="1"/>
          </p:cNvSpPr>
          <p:nvPr userDrawn="1"/>
        </p:nvSpPr>
        <p:spPr bwMode="auto">
          <a:xfrm>
            <a:off x="10754351" y="37877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3" name="Line 247"/>
          <p:cNvSpPr>
            <a:spLocks noChangeShapeType="1"/>
          </p:cNvSpPr>
          <p:nvPr userDrawn="1"/>
        </p:nvSpPr>
        <p:spPr bwMode="auto">
          <a:xfrm>
            <a:off x="10754351" y="4132263"/>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4" name="Line 248"/>
          <p:cNvSpPr>
            <a:spLocks noChangeShapeType="1"/>
          </p:cNvSpPr>
          <p:nvPr userDrawn="1"/>
        </p:nvSpPr>
        <p:spPr bwMode="auto">
          <a:xfrm>
            <a:off x="10754351"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5" name="Line 249"/>
          <p:cNvSpPr>
            <a:spLocks noChangeShapeType="1"/>
          </p:cNvSpPr>
          <p:nvPr userDrawn="1"/>
        </p:nvSpPr>
        <p:spPr bwMode="auto">
          <a:xfrm>
            <a:off x="10754351"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6" name="テキスト ボックス 35"/>
          <p:cNvSpPr txBox="1"/>
          <p:nvPr userDrawn="1"/>
        </p:nvSpPr>
        <p:spPr>
          <a:xfrm>
            <a:off x="9840651" y="6477000"/>
            <a:ext cx="440267" cy="260350"/>
          </a:xfrm>
          <a:prstGeom prst="rect">
            <a:avLst/>
          </a:prstGeom>
          <a:noFill/>
        </p:spPr>
        <p:txBody>
          <a:bodyPr wrap="none" lIns="90311" tIns="45155" rIns="90311" bIns="45155"/>
          <a:lstStyle/>
          <a:p>
            <a:pPr algn="r" fontAlgn="base">
              <a:lnSpc>
                <a:spcPct val="120000"/>
              </a:lnSpc>
              <a:spcBef>
                <a:spcPct val="50000"/>
              </a:spcBef>
              <a:spcAft>
                <a:spcPct val="0"/>
              </a:spcAft>
              <a:buClr>
                <a:srgbClr val="EAEBDE"/>
              </a:buClr>
              <a:buFont typeface="Wingdings" pitchFamily="2" charset="2"/>
              <a:buNone/>
              <a:defRPr/>
            </a:pPr>
            <a:fld id="{5B83CBD0-757A-40FF-BAE8-D8C56A0E7A67}" type="slidenum">
              <a:rPr lang="ja-JP" altLang="en-US" sz="900">
                <a:solidFill>
                  <a:srgbClr val="000000"/>
                </a:solidFill>
              </a:rPr>
              <a:pPr algn="r" fontAlgn="base">
                <a:lnSpc>
                  <a:spcPct val="120000"/>
                </a:lnSpc>
                <a:spcBef>
                  <a:spcPct val="50000"/>
                </a:spcBef>
                <a:spcAft>
                  <a:spcPct val="0"/>
                </a:spcAft>
                <a:buClr>
                  <a:srgbClr val="EAEBDE"/>
                </a:buClr>
                <a:buFont typeface="Wingdings" pitchFamily="2" charset="2"/>
                <a:buNone/>
                <a:defRPr/>
              </a:pPr>
              <a:t>‹#›</a:t>
            </a:fld>
            <a:endParaRPr lang="ja-JP" altLang="en-US" sz="900" dirty="0">
              <a:solidFill>
                <a:srgbClr val="000000"/>
              </a:solidFill>
            </a:endParaRPr>
          </a:p>
        </p:txBody>
      </p:sp>
      <p:sp>
        <p:nvSpPr>
          <p:cNvPr id="37" name="テキスト ボックス 36"/>
          <p:cNvSpPr txBox="1"/>
          <p:nvPr userDrawn="1"/>
        </p:nvSpPr>
        <p:spPr>
          <a:xfrm>
            <a:off x="10072829" y="6478786"/>
            <a:ext cx="376634" cy="258763"/>
          </a:xfrm>
          <a:prstGeom prst="rect">
            <a:avLst/>
          </a:prstGeom>
          <a:noFill/>
        </p:spPr>
        <p:txBody>
          <a:bodyPr wrap="none" lIns="90311" tIns="45155" rIns="90311" bIns="45155"/>
          <a:lstStyle/>
          <a:p>
            <a:pPr fontAlgn="base">
              <a:lnSpc>
                <a:spcPct val="120000"/>
              </a:lnSpc>
              <a:spcBef>
                <a:spcPct val="50000"/>
              </a:spcBef>
              <a:spcAft>
                <a:spcPct val="0"/>
              </a:spcAft>
              <a:buClr>
                <a:srgbClr val="EAEBDE"/>
              </a:buClr>
              <a:buFont typeface="Wingdings" pitchFamily="2" charset="2"/>
              <a:buNone/>
              <a:defRPr/>
            </a:pPr>
            <a:r>
              <a:rPr lang="en-US" altLang="ja-JP" sz="900" dirty="0">
                <a:solidFill>
                  <a:prstClr val="white"/>
                </a:solidFill>
              </a:rPr>
              <a:t>/</a:t>
            </a:r>
            <a:r>
              <a:rPr lang="ja-JP" altLang="en-US" sz="900" dirty="0">
                <a:solidFill>
                  <a:prstClr val="white"/>
                </a:solidFill>
              </a:rPr>
              <a:t>●</a:t>
            </a:r>
          </a:p>
        </p:txBody>
      </p:sp>
      <p:sp>
        <p:nvSpPr>
          <p:cNvPr id="241667" name="Rectangle 3"/>
          <p:cNvSpPr>
            <a:spLocks noGrp="1" noChangeArrowheads="1"/>
          </p:cNvSpPr>
          <p:nvPr>
            <p:ph type="ctrTitle" hasCustomPrompt="1"/>
          </p:nvPr>
        </p:nvSpPr>
        <p:spPr>
          <a:xfrm>
            <a:off x="2947723" y="3138488"/>
            <a:ext cx="7333192" cy="512762"/>
          </a:xfrm>
          <a:prstGeom prst="rect">
            <a:avLst/>
          </a:prstGeom>
        </p:spPr>
        <p:txBody>
          <a:bodyPr lIns="90311" tIns="45155" rIns="90311" bIns="45155" anchor="ctr"/>
          <a:lstStyle>
            <a:lvl1pPr hangingPunct="0">
              <a:defRPr sz="2500"/>
            </a:lvl1pPr>
          </a:lstStyle>
          <a:p>
            <a:r>
              <a:rPr kumimoji="1" lang="en-US" altLang="ja-JP" dirty="0" smtClean="0"/>
              <a:t>I.</a:t>
            </a:r>
            <a:r>
              <a:rPr kumimoji="1" lang="ja-JP" altLang="en-US" dirty="0" smtClean="0"/>
              <a:t> タイトル</a:t>
            </a:r>
            <a:r>
              <a:rPr kumimoji="1" lang="en-US" altLang="ja-JP" dirty="0" smtClean="0"/>
              <a:t>MSP</a:t>
            </a:r>
            <a:r>
              <a:rPr kumimoji="1" lang="ja-JP" altLang="en-US" dirty="0" smtClean="0"/>
              <a:t>ゴシック</a:t>
            </a:r>
            <a:r>
              <a:rPr kumimoji="1" lang="en-US" altLang="ja-JP" dirty="0" smtClean="0"/>
              <a:t>28pt</a:t>
            </a:r>
            <a:r>
              <a:rPr lang="ja-JP" altLang="en-US" dirty="0" smtClean="0"/>
              <a:t>□□□□</a:t>
            </a:r>
            <a:endParaRPr lang="ja-JP" altLang="en-US" dirty="0"/>
          </a:p>
        </p:txBody>
      </p:sp>
      <p:sp>
        <p:nvSpPr>
          <p:cNvPr id="40" name="Line 110"/>
          <p:cNvSpPr>
            <a:spLocks noChangeShapeType="1"/>
          </p:cNvSpPr>
          <p:nvPr userDrawn="1"/>
        </p:nvSpPr>
        <p:spPr bwMode="auto">
          <a:xfrm>
            <a:off x="10754351" y="487036"/>
            <a:ext cx="306123" cy="0"/>
          </a:xfrm>
          <a:prstGeom prst="line">
            <a:avLst/>
          </a:prstGeom>
          <a:noFill/>
          <a:ln w="12700">
            <a:solidFill>
              <a:srgbClr val="0F99BC"/>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grpSp>
        <p:nvGrpSpPr>
          <p:cNvPr id="2" name="グループ化 40"/>
          <p:cNvGrpSpPr/>
          <p:nvPr userDrawn="1"/>
        </p:nvGrpSpPr>
        <p:grpSpPr>
          <a:xfrm>
            <a:off x="10274821" y="-261935"/>
            <a:ext cx="1719"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3"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grpSp>
      <p:sp>
        <p:nvSpPr>
          <p:cNvPr id="47" name="Line 110"/>
          <p:cNvSpPr>
            <a:spLocks noChangeShapeType="1"/>
          </p:cNvSpPr>
          <p:nvPr userDrawn="1"/>
        </p:nvSpPr>
        <p:spPr bwMode="auto">
          <a:xfrm>
            <a:off x="10754351"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8" name="Line 95"/>
          <p:cNvSpPr>
            <a:spLocks noChangeShapeType="1"/>
          </p:cNvSpPr>
          <p:nvPr userDrawn="1"/>
        </p:nvSpPr>
        <p:spPr bwMode="auto">
          <a:xfrm>
            <a:off x="-323076"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Tree>
    <p:extLst>
      <p:ext uri="{BB962C8B-B14F-4D97-AF65-F5344CB8AC3E}">
        <p14:creationId xmlns:p14="http://schemas.microsoft.com/office/powerpoint/2010/main" val="139553350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itle" preserve="1">
  <p:cSld name="Appendix">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940847" y="3095625"/>
            <a:ext cx="7333192" cy="0"/>
          </a:xfrm>
          <a:prstGeom prst="line">
            <a:avLst/>
          </a:prstGeom>
          <a:noFill/>
          <a:ln w="25400">
            <a:solidFill>
              <a:srgbClr val="E60000"/>
            </a:solidFill>
            <a:round/>
            <a:headEnd/>
            <a:tailEnd/>
          </a:ln>
          <a:effectLst/>
        </p:spPr>
        <p:txBody>
          <a:bodyPr lIns="90311" tIns="45155" rIns="90311" bIns="45155">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 name="Line 60"/>
          <p:cNvSpPr>
            <a:spLocks noChangeShapeType="1"/>
          </p:cNvSpPr>
          <p:nvPr userDrawn="1"/>
        </p:nvSpPr>
        <p:spPr bwMode="auto">
          <a:xfrm flipV="1">
            <a:off x="2947938" y="3694113"/>
            <a:ext cx="7331472" cy="0"/>
          </a:xfrm>
          <a:prstGeom prst="line">
            <a:avLst/>
          </a:prstGeom>
          <a:noFill/>
          <a:ln w="12700">
            <a:solidFill>
              <a:srgbClr val="5A5A5A"/>
            </a:solidFill>
            <a:round/>
            <a:headEnd/>
            <a:tailEnd/>
          </a:ln>
          <a:effectLst/>
        </p:spPr>
        <p:txBody>
          <a:bodyPr lIns="90311" tIns="45155" rIns="90311" bIns="45155">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pic>
        <p:nvPicPr>
          <p:cNvPr id="5" name="Picture 155" descr="ロゴ有 英文 300 symbol_h_a_e_2のコピー"/>
          <p:cNvPicPr>
            <a:picLocks noChangeAspect="1" noChangeArrowheads="1"/>
          </p:cNvPicPr>
          <p:nvPr userDrawn="1"/>
        </p:nvPicPr>
        <p:blipFill>
          <a:blip r:embed="rId2" cstate="print"/>
          <a:srcRect/>
          <a:stretch>
            <a:fillRect/>
          </a:stretch>
        </p:blipFill>
        <p:spPr bwMode="auto">
          <a:xfrm>
            <a:off x="395735" y="6515217"/>
            <a:ext cx="2273565" cy="204787"/>
          </a:xfrm>
          <a:prstGeom prst="rect">
            <a:avLst/>
          </a:prstGeom>
          <a:noFill/>
          <a:ln w="9525">
            <a:noFill/>
            <a:miter lim="800000"/>
            <a:headEnd/>
            <a:tailEnd/>
          </a:ln>
        </p:spPr>
      </p:pic>
      <p:sp>
        <p:nvSpPr>
          <p:cNvPr id="6" name="Line 211"/>
          <p:cNvSpPr>
            <a:spLocks noChangeShapeType="1"/>
          </p:cNvSpPr>
          <p:nvPr userDrawn="1"/>
        </p:nvSpPr>
        <p:spPr bwMode="auto">
          <a:xfrm>
            <a:off x="447146"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7" name="Line 212"/>
          <p:cNvSpPr>
            <a:spLocks noChangeShapeType="1"/>
          </p:cNvSpPr>
          <p:nvPr userDrawn="1"/>
        </p:nvSpPr>
        <p:spPr bwMode="auto">
          <a:xfrm>
            <a:off x="278950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8" name="Line 213"/>
          <p:cNvSpPr>
            <a:spLocks noChangeShapeType="1"/>
          </p:cNvSpPr>
          <p:nvPr userDrawn="1"/>
        </p:nvSpPr>
        <p:spPr bwMode="auto">
          <a:xfrm>
            <a:off x="2944283"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9" name="Line 214"/>
          <p:cNvSpPr>
            <a:spLocks noChangeShapeType="1"/>
          </p:cNvSpPr>
          <p:nvPr userDrawn="1"/>
        </p:nvSpPr>
        <p:spPr bwMode="auto">
          <a:xfrm>
            <a:off x="528664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0" name="Line 215"/>
          <p:cNvSpPr>
            <a:spLocks noChangeShapeType="1"/>
          </p:cNvSpPr>
          <p:nvPr userDrawn="1"/>
        </p:nvSpPr>
        <p:spPr bwMode="auto">
          <a:xfrm>
            <a:off x="544142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1" name="Line 216"/>
          <p:cNvSpPr>
            <a:spLocks noChangeShapeType="1"/>
          </p:cNvSpPr>
          <p:nvPr userDrawn="1"/>
        </p:nvSpPr>
        <p:spPr bwMode="auto">
          <a:xfrm>
            <a:off x="7780338"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2" name="Line 217"/>
          <p:cNvSpPr>
            <a:spLocks noChangeShapeType="1"/>
          </p:cNvSpPr>
          <p:nvPr userDrawn="1"/>
        </p:nvSpPr>
        <p:spPr bwMode="auto">
          <a:xfrm>
            <a:off x="7938559"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3" name="Line 218"/>
          <p:cNvSpPr>
            <a:spLocks noChangeShapeType="1"/>
          </p:cNvSpPr>
          <p:nvPr userDrawn="1"/>
        </p:nvSpPr>
        <p:spPr bwMode="auto">
          <a:xfrm>
            <a:off x="10275757"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4" name="Line 219"/>
          <p:cNvSpPr>
            <a:spLocks noChangeShapeType="1"/>
          </p:cNvSpPr>
          <p:nvPr userDrawn="1"/>
        </p:nvSpPr>
        <p:spPr bwMode="auto">
          <a:xfrm>
            <a:off x="-323076"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5" name="Line 220"/>
          <p:cNvSpPr>
            <a:spLocks noChangeShapeType="1"/>
          </p:cNvSpPr>
          <p:nvPr userDrawn="1"/>
        </p:nvSpPr>
        <p:spPr bwMode="auto">
          <a:xfrm>
            <a:off x="-323076"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6" name="Line 221"/>
          <p:cNvSpPr>
            <a:spLocks noChangeShapeType="1"/>
          </p:cNvSpPr>
          <p:nvPr userDrawn="1"/>
        </p:nvSpPr>
        <p:spPr bwMode="auto">
          <a:xfrm>
            <a:off x="-323076"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7" name="Line 222"/>
          <p:cNvSpPr>
            <a:spLocks noChangeShapeType="1"/>
          </p:cNvSpPr>
          <p:nvPr userDrawn="1"/>
        </p:nvSpPr>
        <p:spPr bwMode="auto">
          <a:xfrm>
            <a:off x="-323076" y="37877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8" name="Line 223"/>
          <p:cNvSpPr>
            <a:spLocks noChangeShapeType="1"/>
          </p:cNvSpPr>
          <p:nvPr userDrawn="1"/>
        </p:nvSpPr>
        <p:spPr bwMode="auto">
          <a:xfrm>
            <a:off x="-323076" y="4132263"/>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19" name="Line 224"/>
          <p:cNvSpPr>
            <a:spLocks noChangeShapeType="1"/>
          </p:cNvSpPr>
          <p:nvPr userDrawn="1"/>
        </p:nvSpPr>
        <p:spPr bwMode="auto">
          <a:xfrm>
            <a:off x="-323076"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0" name="Line 225"/>
          <p:cNvSpPr>
            <a:spLocks noChangeShapeType="1"/>
          </p:cNvSpPr>
          <p:nvPr userDrawn="1"/>
        </p:nvSpPr>
        <p:spPr bwMode="auto">
          <a:xfrm>
            <a:off x="-323076"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1" name="Line 233"/>
          <p:cNvSpPr>
            <a:spLocks noChangeShapeType="1"/>
          </p:cNvSpPr>
          <p:nvPr userDrawn="1"/>
        </p:nvSpPr>
        <p:spPr bwMode="auto">
          <a:xfrm>
            <a:off x="447146"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2" name="Line 234"/>
          <p:cNvSpPr>
            <a:spLocks noChangeShapeType="1"/>
          </p:cNvSpPr>
          <p:nvPr userDrawn="1"/>
        </p:nvSpPr>
        <p:spPr bwMode="auto">
          <a:xfrm>
            <a:off x="278950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3" name="Line 235"/>
          <p:cNvSpPr>
            <a:spLocks noChangeShapeType="1"/>
          </p:cNvSpPr>
          <p:nvPr userDrawn="1"/>
        </p:nvSpPr>
        <p:spPr bwMode="auto">
          <a:xfrm>
            <a:off x="2944283"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 name="Line 236"/>
          <p:cNvSpPr>
            <a:spLocks noChangeShapeType="1"/>
          </p:cNvSpPr>
          <p:nvPr userDrawn="1"/>
        </p:nvSpPr>
        <p:spPr bwMode="auto">
          <a:xfrm>
            <a:off x="5286640"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5" name="Line 237"/>
          <p:cNvSpPr>
            <a:spLocks noChangeShapeType="1"/>
          </p:cNvSpPr>
          <p:nvPr userDrawn="1"/>
        </p:nvSpPr>
        <p:spPr bwMode="auto">
          <a:xfrm>
            <a:off x="544142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6" name="Line 238"/>
          <p:cNvSpPr>
            <a:spLocks noChangeShapeType="1"/>
          </p:cNvSpPr>
          <p:nvPr userDrawn="1"/>
        </p:nvSpPr>
        <p:spPr bwMode="auto">
          <a:xfrm>
            <a:off x="7780338"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7" name="Line 239"/>
          <p:cNvSpPr>
            <a:spLocks noChangeShapeType="1"/>
          </p:cNvSpPr>
          <p:nvPr userDrawn="1"/>
        </p:nvSpPr>
        <p:spPr bwMode="auto">
          <a:xfrm>
            <a:off x="7938559"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9" name="Line 243"/>
          <p:cNvSpPr>
            <a:spLocks noChangeShapeType="1"/>
          </p:cNvSpPr>
          <p:nvPr userDrawn="1"/>
        </p:nvSpPr>
        <p:spPr bwMode="auto">
          <a:xfrm>
            <a:off x="10754351"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0" name="Line 244"/>
          <p:cNvSpPr>
            <a:spLocks noChangeShapeType="1"/>
          </p:cNvSpPr>
          <p:nvPr userDrawn="1"/>
        </p:nvSpPr>
        <p:spPr bwMode="auto">
          <a:xfrm>
            <a:off x="10754351"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1" name="Line 245"/>
          <p:cNvSpPr>
            <a:spLocks noChangeShapeType="1"/>
          </p:cNvSpPr>
          <p:nvPr userDrawn="1"/>
        </p:nvSpPr>
        <p:spPr bwMode="auto">
          <a:xfrm>
            <a:off x="10754351"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2" name="Line 246"/>
          <p:cNvSpPr>
            <a:spLocks noChangeShapeType="1"/>
          </p:cNvSpPr>
          <p:nvPr userDrawn="1"/>
        </p:nvSpPr>
        <p:spPr bwMode="auto">
          <a:xfrm>
            <a:off x="10754351" y="37877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3" name="Line 247"/>
          <p:cNvSpPr>
            <a:spLocks noChangeShapeType="1"/>
          </p:cNvSpPr>
          <p:nvPr userDrawn="1"/>
        </p:nvSpPr>
        <p:spPr bwMode="auto">
          <a:xfrm>
            <a:off x="10754351" y="4132263"/>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4" name="Line 248"/>
          <p:cNvSpPr>
            <a:spLocks noChangeShapeType="1"/>
          </p:cNvSpPr>
          <p:nvPr userDrawn="1"/>
        </p:nvSpPr>
        <p:spPr bwMode="auto">
          <a:xfrm>
            <a:off x="10754351"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5" name="Line 249"/>
          <p:cNvSpPr>
            <a:spLocks noChangeShapeType="1"/>
          </p:cNvSpPr>
          <p:nvPr userDrawn="1"/>
        </p:nvSpPr>
        <p:spPr bwMode="auto">
          <a:xfrm>
            <a:off x="10754351"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36" name="テキスト ボックス 35"/>
          <p:cNvSpPr txBox="1"/>
          <p:nvPr userDrawn="1"/>
        </p:nvSpPr>
        <p:spPr>
          <a:xfrm>
            <a:off x="9840651" y="6477000"/>
            <a:ext cx="440267" cy="260350"/>
          </a:xfrm>
          <a:prstGeom prst="rect">
            <a:avLst/>
          </a:prstGeom>
          <a:noFill/>
        </p:spPr>
        <p:txBody>
          <a:bodyPr wrap="none" lIns="90311" tIns="45155" rIns="90311" bIns="45155"/>
          <a:lstStyle/>
          <a:p>
            <a:pPr algn="r" fontAlgn="base">
              <a:lnSpc>
                <a:spcPct val="120000"/>
              </a:lnSpc>
              <a:spcBef>
                <a:spcPct val="50000"/>
              </a:spcBef>
              <a:spcAft>
                <a:spcPct val="0"/>
              </a:spcAft>
              <a:buClr>
                <a:srgbClr val="EAEBDE"/>
              </a:buClr>
              <a:buFont typeface="Wingdings" pitchFamily="2" charset="2"/>
              <a:buNone/>
              <a:defRPr/>
            </a:pPr>
            <a:fld id="{5B83CBD0-757A-40FF-BAE8-D8C56A0E7A67}" type="slidenum">
              <a:rPr lang="ja-JP" altLang="en-US" sz="900">
                <a:solidFill>
                  <a:srgbClr val="000000"/>
                </a:solidFill>
              </a:rPr>
              <a:pPr algn="r" fontAlgn="base">
                <a:lnSpc>
                  <a:spcPct val="120000"/>
                </a:lnSpc>
                <a:spcBef>
                  <a:spcPct val="50000"/>
                </a:spcBef>
                <a:spcAft>
                  <a:spcPct val="0"/>
                </a:spcAft>
                <a:buClr>
                  <a:srgbClr val="EAEBDE"/>
                </a:buClr>
                <a:buFont typeface="Wingdings" pitchFamily="2" charset="2"/>
                <a:buNone/>
                <a:defRPr/>
              </a:pPr>
              <a:t>‹#›</a:t>
            </a:fld>
            <a:endParaRPr lang="ja-JP" altLang="en-US" sz="900" dirty="0">
              <a:solidFill>
                <a:srgbClr val="000000"/>
              </a:solidFill>
            </a:endParaRPr>
          </a:p>
        </p:txBody>
      </p:sp>
      <p:sp>
        <p:nvSpPr>
          <p:cNvPr id="37" name="テキスト ボックス 36"/>
          <p:cNvSpPr txBox="1"/>
          <p:nvPr userDrawn="1"/>
        </p:nvSpPr>
        <p:spPr>
          <a:xfrm>
            <a:off x="10072829" y="6478786"/>
            <a:ext cx="376634" cy="258763"/>
          </a:xfrm>
          <a:prstGeom prst="rect">
            <a:avLst/>
          </a:prstGeom>
          <a:noFill/>
        </p:spPr>
        <p:txBody>
          <a:bodyPr wrap="none" lIns="90311" tIns="45155" rIns="90311" bIns="45155"/>
          <a:lstStyle/>
          <a:p>
            <a:pPr fontAlgn="base">
              <a:lnSpc>
                <a:spcPct val="120000"/>
              </a:lnSpc>
              <a:spcBef>
                <a:spcPct val="50000"/>
              </a:spcBef>
              <a:spcAft>
                <a:spcPct val="0"/>
              </a:spcAft>
              <a:buClr>
                <a:srgbClr val="EAEBDE"/>
              </a:buClr>
              <a:buFont typeface="Wingdings" pitchFamily="2" charset="2"/>
              <a:buNone/>
              <a:defRPr/>
            </a:pPr>
            <a:r>
              <a:rPr lang="en-US" altLang="ja-JP" sz="900" dirty="0">
                <a:solidFill>
                  <a:prstClr val="white"/>
                </a:solidFill>
              </a:rPr>
              <a:t>/</a:t>
            </a:r>
            <a:r>
              <a:rPr lang="ja-JP" altLang="en-US" sz="900" dirty="0">
                <a:solidFill>
                  <a:prstClr val="white"/>
                </a:solidFill>
              </a:rPr>
              <a:t>●</a:t>
            </a:r>
          </a:p>
        </p:txBody>
      </p:sp>
      <p:sp>
        <p:nvSpPr>
          <p:cNvPr id="241667" name="Rectangle 3"/>
          <p:cNvSpPr>
            <a:spLocks noGrp="1" noChangeArrowheads="1"/>
          </p:cNvSpPr>
          <p:nvPr>
            <p:ph type="ctrTitle" hasCustomPrompt="1"/>
          </p:nvPr>
        </p:nvSpPr>
        <p:spPr>
          <a:xfrm>
            <a:off x="2947723" y="3138488"/>
            <a:ext cx="7333192" cy="512762"/>
          </a:xfrm>
          <a:prstGeom prst="rect">
            <a:avLst/>
          </a:prstGeom>
        </p:spPr>
        <p:txBody>
          <a:bodyPr lIns="90311" tIns="45155" rIns="90311" bIns="45155" anchor="ctr"/>
          <a:lstStyle>
            <a:lvl1pPr hangingPunct="0">
              <a:defRPr sz="2500"/>
            </a:lvl1pPr>
          </a:lstStyle>
          <a:p>
            <a:r>
              <a:rPr kumimoji="1" lang="en-US" altLang="ja-JP" dirty="0" smtClean="0"/>
              <a:t>I.</a:t>
            </a:r>
            <a:r>
              <a:rPr kumimoji="1" lang="ja-JP" altLang="en-US" dirty="0" smtClean="0"/>
              <a:t> タイトル</a:t>
            </a:r>
            <a:r>
              <a:rPr kumimoji="1" lang="en-US" altLang="ja-JP" dirty="0" smtClean="0"/>
              <a:t>MSP</a:t>
            </a:r>
            <a:r>
              <a:rPr kumimoji="1" lang="ja-JP" altLang="en-US" dirty="0" smtClean="0"/>
              <a:t>ゴシック</a:t>
            </a:r>
            <a:r>
              <a:rPr kumimoji="1" lang="en-US" altLang="ja-JP" dirty="0" smtClean="0"/>
              <a:t>28pt</a:t>
            </a:r>
            <a:r>
              <a:rPr lang="ja-JP" altLang="en-US" dirty="0" smtClean="0"/>
              <a:t>□□□□</a:t>
            </a:r>
            <a:endParaRPr lang="ja-JP" altLang="en-US" dirty="0"/>
          </a:p>
        </p:txBody>
      </p:sp>
      <p:sp>
        <p:nvSpPr>
          <p:cNvPr id="44" name="Rectangle 18"/>
          <p:cNvSpPr>
            <a:spLocks noChangeArrowheads="1"/>
          </p:cNvSpPr>
          <p:nvPr userDrawn="1"/>
        </p:nvSpPr>
        <p:spPr bwMode="auto">
          <a:xfrm>
            <a:off x="2959252" y="2780409"/>
            <a:ext cx="695703" cy="278762"/>
          </a:xfrm>
          <a:prstGeom prst="rect">
            <a:avLst/>
          </a:prstGeom>
          <a:noFill/>
          <a:ln w="9525" algn="ctr">
            <a:noFill/>
            <a:miter lim="800000"/>
            <a:headEnd/>
            <a:tailEnd/>
          </a:ln>
        </p:spPr>
        <p:txBody>
          <a:bodyPr wrap="none" lIns="0" tIns="32809" rIns="0" bIns="45137" anchor="b">
            <a:spAutoFit/>
          </a:bodyPr>
          <a:lstStyle/>
          <a:p>
            <a:pPr eaLnBrk="0" fontAlgn="base" hangingPunct="0">
              <a:spcBef>
                <a:spcPct val="0"/>
              </a:spcBef>
              <a:spcAft>
                <a:spcPct val="0"/>
              </a:spcAft>
            </a:pPr>
            <a:r>
              <a:rPr lang="en-US" altLang="ja-JP" sz="1300" dirty="0" smtClean="0">
                <a:solidFill>
                  <a:prstClr val="black"/>
                </a:solidFill>
              </a:rPr>
              <a:t>Appendix</a:t>
            </a:r>
            <a:endParaRPr lang="ja-JP" altLang="en-US" sz="1300" dirty="0">
              <a:solidFill>
                <a:prstClr val="black"/>
              </a:solidFill>
            </a:endParaRPr>
          </a:p>
        </p:txBody>
      </p:sp>
      <p:sp>
        <p:nvSpPr>
          <p:cNvPr id="43" name="Line 110"/>
          <p:cNvSpPr>
            <a:spLocks noChangeShapeType="1"/>
          </p:cNvSpPr>
          <p:nvPr userDrawn="1"/>
        </p:nvSpPr>
        <p:spPr bwMode="auto">
          <a:xfrm>
            <a:off x="10754351" y="487036"/>
            <a:ext cx="306123" cy="0"/>
          </a:xfrm>
          <a:prstGeom prst="line">
            <a:avLst/>
          </a:prstGeom>
          <a:noFill/>
          <a:ln w="12700">
            <a:solidFill>
              <a:srgbClr val="0F99BC"/>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grpSp>
        <p:nvGrpSpPr>
          <p:cNvPr id="2" name="グループ化 40"/>
          <p:cNvGrpSpPr/>
          <p:nvPr userDrawn="1"/>
        </p:nvGrpSpPr>
        <p:grpSpPr>
          <a:xfrm>
            <a:off x="10274821" y="-261935"/>
            <a:ext cx="1719"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5"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grpSp>
      <p:sp>
        <p:nvSpPr>
          <p:cNvPr id="49" name="Line 110"/>
          <p:cNvSpPr>
            <a:spLocks noChangeShapeType="1"/>
          </p:cNvSpPr>
          <p:nvPr userDrawn="1"/>
        </p:nvSpPr>
        <p:spPr bwMode="auto">
          <a:xfrm>
            <a:off x="10754351"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50" name="Line 95"/>
          <p:cNvSpPr>
            <a:spLocks noChangeShapeType="1"/>
          </p:cNvSpPr>
          <p:nvPr userDrawn="1"/>
        </p:nvSpPr>
        <p:spPr bwMode="auto">
          <a:xfrm>
            <a:off x="-323076"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Tree>
    <p:extLst>
      <p:ext uri="{BB962C8B-B14F-4D97-AF65-F5344CB8AC3E}">
        <p14:creationId xmlns:p14="http://schemas.microsoft.com/office/powerpoint/2010/main" val="1896928705"/>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1840853"/>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4869" y="2132130"/>
            <a:ext cx="9121775" cy="1470025"/>
          </a:xfrm>
          <a:prstGeom prst="rect">
            <a:avLst/>
          </a:prstGeom>
        </p:spPr>
        <p:txBody>
          <a:bodyPr lIns="90311" tIns="45155" rIns="90311" bIns="45155"/>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609894" y="3886200"/>
            <a:ext cx="7512050" cy="1752600"/>
          </a:xfrm>
          <a:prstGeom prst="rect">
            <a:avLst/>
          </a:prstGeom>
        </p:spPr>
        <p:txBody>
          <a:bodyPr lIns="90311" tIns="45155" rIns="90311" bIns="45155"/>
          <a:lstStyle>
            <a:lvl1pPr marL="0" indent="0" algn="ctr">
              <a:buNone/>
              <a:defRPr>
                <a:solidFill>
                  <a:schemeClr val="tx1">
                    <a:tint val="75000"/>
                  </a:schemeClr>
                </a:solidFill>
              </a:defRPr>
            </a:lvl1pPr>
            <a:lvl2pPr marL="416791" indent="0" algn="ctr">
              <a:buNone/>
              <a:defRPr>
                <a:solidFill>
                  <a:schemeClr val="tx1">
                    <a:tint val="75000"/>
                  </a:schemeClr>
                </a:solidFill>
              </a:defRPr>
            </a:lvl2pPr>
            <a:lvl3pPr marL="833588" indent="0" algn="ctr">
              <a:buNone/>
              <a:defRPr>
                <a:solidFill>
                  <a:schemeClr val="tx1">
                    <a:tint val="75000"/>
                  </a:schemeClr>
                </a:solidFill>
              </a:defRPr>
            </a:lvl3pPr>
            <a:lvl4pPr marL="1250363" indent="0" algn="ctr">
              <a:buNone/>
              <a:defRPr>
                <a:solidFill>
                  <a:schemeClr val="tx1">
                    <a:tint val="75000"/>
                  </a:schemeClr>
                </a:solidFill>
              </a:defRPr>
            </a:lvl4pPr>
            <a:lvl5pPr marL="1667176" indent="0" algn="ctr">
              <a:buNone/>
              <a:defRPr>
                <a:solidFill>
                  <a:schemeClr val="tx1">
                    <a:tint val="75000"/>
                  </a:schemeClr>
                </a:solidFill>
              </a:defRPr>
            </a:lvl5pPr>
            <a:lvl6pPr marL="2083962" indent="0" algn="ctr">
              <a:buNone/>
              <a:defRPr>
                <a:solidFill>
                  <a:schemeClr val="tx1">
                    <a:tint val="75000"/>
                  </a:schemeClr>
                </a:solidFill>
              </a:defRPr>
            </a:lvl6pPr>
            <a:lvl7pPr marL="2500754" indent="0" algn="ctr">
              <a:buNone/>
              <a:defRPr>
                <a:solidFill>
                  <a:schemeClr val="tx1">
                    <a:tint val="75000"/>
                  </a:schemeClr>
                </a:solidFill>
              </a:defRPr>
            </a:lvl7pPr>
            <a:lvl8pPr marL="2917556" indent="0" algn="ctr">
              <a:buNone/>
              <a:defRPr>
                <a:solidFill>
                  <a:schemeClr val="tx1">
                    <a:tint val="75000"/>
                  </a:schemeClr>
                </a:solidFill>
              </a:defRPr>
            </a:lvl8pPr>
            <a:lvl9pPr marL="3334347"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a:xfrm>
            <a:off x="536577" y="6358163"/>
            <a:ext cx="2504017" cy="365125"/>
          </a:xfrm>
          <a:prstGeom prst="rect">
            <a:avLst/>
          </a:prstGeom>
        </p:spPr>
        <p:txBody>
          <a:bodyPr lIns="90311" tIns="45155" rIns="90311" bIns="45155"/>
          <a:lstStyle/>
          <a:p>
            <a:pPr algn="ctr" fontAlgn="base">
              <a:lnSpc>
                <a:spcPct val="120000"/>
              </a:lnSpc>
              <a:spcBef>
                <a:spcPct val="50000"/>
              </a:spcBef>
              <a:spcAft>
                <a:spcPct val="0"/>
              </a:spcAft>
              <a:buClr>
                <a:srgbClr val="EAEBDE"/>
              </a:buClr>
              <a:buFont typeface="Wingdings" pitchFamily="2" charset="2"/>
              <a:buNone/>
            </a:pPr>
            <a:endParaRPr lang="ja-JP" altLang="en-US" sz="900">
              <a:solidFill>
                <a:prstClr val="black">
                  <a:tint val="75000"/>
                </a:prstClr>
              </a:solidFill>
            </a:endParaRPr>
          </a:p>
        </p:txBody>
      </p:sp>
      <p:sp>
        <p:nvSpPr>
          <p:cNvPr id="5" name="フッター プレースホルダー 4"/>
          <p:cNvSpPr>
            <a:spLocks noGrp="1"/>
          </p:cNvSpPr>
          <p:nvPr>
            <p:ph type="ftr" sz="quarter" idx="11"/>
          </p:nvPr>
        </p:nvSpPr>
        <p:spPr>
          <a:xfrm>
            <a:off x="3666600" y="6358163"/>
            <a:ext cx="3398308" cy="365125"/>
          </a:xfrm>
          <a:prstGeom prst="rect">
            <a:avLst/>
          </a:prstGeom>
        </p:spPr>
        <p:txBody>
          <a:bodyPr lIns="90311" tIns="45155" rIns="90311" bIns="45155"/>
          <a:lstStyle/>
          <a:p>
            <a:pPr algn="ctr" fontAlgn="base">
              <a:lnSpc>
                <a:spcPct val="120000"/>
              </a:lnSpc>
              <a:spcBef>
                <a:spcPct val="50000"/>
              </a:spcBef>
              <a:spcAft>
                <a:spcPct val="0"/>
              </a:spcAft>
              <a:buClr>
                <a:srgbClr val="EAEBDE"/>
              </a:buClr>
              <a:buFont typeface="Wingdings" pitchFamily="2" charset="2"/>
              <a:buNone/>
            </a:pPr>
            <a:endParaRPr lang="ja-JP" altLang="en-US" sz="900">
              <a:solidFill>
                <a:prstClr val="black">
                  <a:tint val="75000"/>
                </a:prstClr>
              </a:solidFill>
            </a:endParaRPr>
          </a:p>
        </p:txBody>
      </p:sp>
      <p:sp>
        <p:nvSpPr>
          <p:cNvPr id="6" name="スライド番号プレースホルダー 5"/>
          <p:cNvSpPr>
            <a:spLocks noGrp="1"/>
          </p:cNvSpPr>
          <p:nvPr>
            <p:ph type="sldNum" sz="quarter" idx="12"/>
          </p:nvPr>
        </p:nvSpPr>
        <p:spPr>
          <a:xfrm>
            <a:off x="7690909" y="6358163"/>
            <a:ext cx="2504017" cy="365125"/>
          </a:xfrm>
          <a:prstGeom prst="rect">
            <a:avLst/>
          </a:prstGeom>
        </p:spPr>
        <p:txBody>
          <a:bodyPr lIns="90311" tIns="45155" rIns="90311" bIns="45155"/>
          <a:lstStyle/>
          <a:p>
            <a:pPr algn="ctr" fontAlgn="base">
              <a:lnSpc>
                <a:spcPct val="120000"/>
              </a:lnSpc>
              <a:spcBef>
                <a:spcPct val="50000"/>
              </a:spcBef>
              <a:spcAft>
                <a:spcPct val="0"/>
              </a:spcAft>
              <a:buClr>
                <a:srgbClr val="EAEBDE"/>
              </a:buClr>
              <a:buFont typeface="Wingdings" pitchFamily="2" charset="2"/>
              <a:buNone/>
            </a:pPr>
            <a:fld id="{6605E433-86FC-4084-95B5-B6E4EAA45002}" type="slidenum">
              <a:rPr lang="ja-JP" altLang="en-US" sz="900" smtClean="0">
                <a:solidFill>
                  <a:prstClr val="black">
                    <a:tint val="75000"/>
                  </a:prstClr>
                </a:solidFill>
              </a:rPr>
              <a:pPr algn="ctr" fontAlgn="base">
                <a:lnSpc>
                  <a:spcPct val="120000"/>
                </a:lnSpc>
                <a:spcBef>
                  <a:spcPct val="50000"/>
                </a:spcBef>
                <a:spcAft>
                  <a:spcPct val="0"/>
                </a:spcAft>
                <a:buClr>
                  <a:srgbClr val="EAEBDE"/>
                </a:buClr>
                <a:buFont typeface="Wingdings" pitchFamily="2" charset="2"/>
                <a:buNone/>
              </a:pPr>
              <a:t>‹#›</a:t>
            </a:fld>
            <a:endParaRPr lang="ja-JP" altLang="en-US" sz="900">
              <a:solidFill>
                <a:prstClr val="black">
                  <a:tint val="75000"/>
                </a:prstClr>
              </a:solidFill>
            </a:endParaRPr>
          </a:p>
        </p:txBody>
      </p:sp>
    </p:spTree>
    <p:extLst>
      <p:ext uri="{BB962C8B-B14F-4D97-AF65-F5344CB8AC3E}">
        <p14:creationId xmlns:p14="http://schemas.microsoft.com/office/powerpoint/2010/main" val="1447298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Page_num"/>
          <p:cNvSpPr txBox="1"/>
          <p:nvPr/>
        </p:nvSpPr>
        <p:spPr>
          <a:xfrm>
            <a:off x="5099378" y="6596132"/>
            <a:ext cx="507407" cy="258826"/>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311" tIns="45155" rIns="90311" bIns="45155" numCol="1" anchor="ctr" anchorCtr="0" compatLnSpc="1">
            <a:prstTxWarp prst="textNoShape">
              <a:avLst/>
            </a:prstTxWarp>
          </a:bodyPr>
          <a:lstStyle>
            <a:defPPr>
              <a:defRPr lang="ja-JP"/>
            </a:defPPr>
            <a:lvl1pPr lvl="0" algn="ctr" fontAlgn="base">
              <a:spcBef>
                <a:spcPct val="0"/>
              </a:spcBef>
              <a:spcAft>
                <a:spcPct val="0"/>
              </a:spcAft>
              <a:buFontTx/>
              <a:buNone/>
              <a:defRPr sz="1200" baseline="0"/>
            </a:lvl1pPr>
            <a:lvl2pPr algn="ctr" fontAlgn="b">
              <a:spcBef>
                <a:spcPct val="0"/>
              </a:spcBef>
              <a:spcAft>
                <a:spcPct val="0"/>
              </a:spcAft>
              <a:buFont typeface="Wingdings" pitchFamily="2" charset="2"/>
              <a:defRPr sz="1400">
                <a:latin typeface="ＭＳ Ｐゴシック" charset="-128"/>
                <a:ea typeface="ＭＳ Ｐゴシック" charset="-128"/>
              </a:defRPr>
            </a:lvl2pPr>
            <a:lvl3pPr algn="ctr" fontAlgn="b">
              <a:spcBef>
                <a:spcPct val="0"/>
              </a:spcBef>
              <a:spcAft>
                <a:spcPct val="0"/>
              </a:spcAft>
              <a:buFont typeface="Wingdings" pitchFamily="2" charset="2"/>
              <a:defRPr sz="1400">
                <a:latin typeface="ＭＳ Ｐゴシック" charset="-128"/>
                <a:ea typeface="ＭＳ Ｐゴシック" charset="-128"/>
              </a:defRPr>
            </a:lvl3pPr>
            <a:lvl4pPr algn="ctr" fontAlgn="b">
              <a:spcBef>
                <a:spcPct val="0"/>
              </a:spcBef>
              <a:spcAft>
                <a:spcPct val="0"/>
              </a:spcAft>
              <a:buFont typeface="Wingdings" pitchFamily="2" charset="2"/>
              <a:defRPr sz="1400">
                <a:latin typeface="ＭＳ Ｐゴシック" charset="-128"/>
                <a:ea typeface="ＭＳ Ｐゴシック" charset="-128"/>
              </a:defRPr>
            </a:lvl4pPr>
            <a:lvl5pPr algn="ctr" fontAlgn="b">
              <a:spcBef>
                <a:spcPct val="0"/>
              </a:spcBef>
              <a:spcAft>
                <a:spcPct val="0"/>
              </a:spcAft>
              <a:buFont typeface="Wingdings" pitchFamily="2" charset="2"/>
              <a:defRPr sz="1400">
                <a:latin typeface="ＭＳ Ｐゴシック" charset="-128"/>
                <a:ea typeface="ＭＳ Ｐゴシック" charset="-128"/>
              </a:defRPr>
            </a:lvl5pPr>
            <a:lvl6pPr>
              <a:defRPr sz="1400">
                <a:latin typeface="ＭＳ Ｐゴシック" charset="-128"/>
                <a:ea typeface="ＭＳ Ｐゴシック" charset="-128"/>
              </a:defRPr>
            </a:lvl6pPr>
            <a:lvl7pPr>
              <a:defRPr sz="1400">
                <a:latin typeface="ＭＳ Ｐゴシック" charset="-128"/>
                <a:ea typeface="ＭＳ Ｐゴシック" charset="-128"/>
              </a:defRPr>
            </a:lvl7pPr>
            <a:lvl8pPr>
              <a:defRPr sz="1400">
                <a:latin typeface="ＭＳ Ｐゴシック" charset="-128"/>
                <a:ea typeface="ＭＳ Ｐゴシック" charset="-128"/>
              </a:defRPr>
            </a:lvl8pPr>
            <a:lvl9pPr>
              <a:defRPr sz="1400">
                <a:latin typeface="ＭＳ Ｐゴシック" charset="-128"/>
                <a:ea typeface="ＭＳ Ｐゴシック" charset="-128"/>
              </a:defRPr>
            </a:lvl9pPr>
          </a:lstStyle>
          <a:p>
            <a:fld id="{AB47E478-DBB3-43BC-A738-41880CA68C90}" type="slidenum">
              <a:rPr lang="ja-JP" altLang="en-US" smtClean="0">
                <a:solidFill>
                  <a:srgbClr val="000000"/>
                </a:solidFill>
                <a:sym typeface="Arial"/>
              </a:rPr>
              <a:pPr/>
              <a:t>‹#›</a:t>
            </a:fld>
            <a:endParaRPr lang="ja-JP" altLang="en-US" dirty="0">
              <a:solidFill>
                <a:srgbClr val="000000"/>
              </a:solidFill>
              <a:sym typeface="Arial"/>
            </a:endParaRPr>
          </a:p>
        </p:txBody>
      </p:sp>
    </p:spTree>
    <p:extLst>
      <p:ext uri="{BB962C8B-B14F-4D97-AF65-F5344CB8AC3E}">
        <p14:creationId xmlns:p14="http://schemas.microsoft.com/office/powerpoint/2010/main" val="3682721240"/>
      </p:ext>
    </p:extLst>
  </p:cSld>
  <p:clrMapOvr>
    <a:masterClrMapping/>
  </p:clrMapOvr>
  <p:timing>
    <p:tnLst>
      <p:par>
        <p:cTn id="1" dur="indefinite" restart="never" nodeType="tmRoot"/>
      </p:par>
    </p:tnLst>
  </p:timing>
</p:sldLayout>
</file>

<file path=ppt/slideLayouts/slideLayout70.xml><?xml version="1.0" encoding="utf-8"?>
<p:sldLayout xmlns:a="http://schemas.openxmlformats.org/drawingml/2006/main" xmlns:r="http://schemas.openxmlformats.org/officeDocument/2006/relationships" xmlns:p="http://schemas.openxmlformats.org/presentationml/2006/main" type="titleOnly">
  <p:cSld name="1_本文スライド">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440409" y="679260"/>
            <a:ext cx="9816572" cy="276999"/>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lvl1pPr>
              <a:defRPr kumimoji="1" lang="ja-JP" altLang="en-US" sz="1800" b="1" dirty="0">
                <a:solidFill>
                  <a:schemeClr val="tx2"/>
                </a:solidFill>
                <a:latin typeface="+mj-lt"/>
                <a:ea typeface="+mj-ea"/>
                <a:cs typeface="+mj-cs"/>
              </a:defRPr>
            </a:lvl1pPr>
          </a:lstStyle>
          <a:p>
            <a:pPr lvl="0" algn="l" defTabSz="903049" rtl="0" eaLnBrk="0" fontAlgn="base" hangingPunct="0">
              <a:spcBef>
                <a:spcPct val="0"/>
              </a:spcBef>
              <a:spcAft>
                <a:spcPct val="0"/>
              </a:spcAft>
            </a:pPr>
            <a:r>
              <a:rPr lang="ja-JP" altLang="en-US" dirty="0" smtClean="0"/>
              <a:t>タイトル</a:t>
            </a:r>
            <a:r>
              <a:rPr lang="en-US" altLang="ja-JP" dirty="0" smtClean="0"/>
              <a:t>MSP</a:t>
            </a:r>
            <a:r>
              <a:rPr lang="ja-JP" altLang="en-US" dirty="0" smtClean="0"/>
              <a:t>ゴシック</a:t>
            </a:r>
            <a:r>
              <a:rPr lang="en-US" altLang="ja-JP" dirty="0" smtClean="0"/>
              <a:t>20pt□□□□</a:t>
            </a:r>
            <a:endParaRPr lang="ja-JP" altLang="en-US" dirty="0"/>
          </a:p>
        </p:txBody>
      </p:sp>
    </p:spTree>
    <p:extLst>
      <p:ext uri="{BB962C8B-B14F-4D97-AF65-F5344CB8AC3E}">
        <p14:creationId xmlns:p14="http://schemas.microsoft.com/office/powerpoint/2010/main" val="1256104748"/>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4866" y="2130921"/>
            <a:ext cx="9121775"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609725" y="3886200"/>
            <a:ext cx="751205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50247ED-39A7-495E-960A-2E7EAAD8D789}" type="datetimeFigureOut">
              <a:rPr lang="ja-JP" altLang="en-US" smtClean="0">
                <a:solidFill>
                  <a:prstClr val="black">
                    <a:tint val="75000"/>
                  </a:prstClr>
                </a:solidFill>
              </a:rPr>
              <a:pPr/>
              <a:t>2018/3/23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BEF44A3-DCFD-40C3-BE9A-945D4B56E3F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91513748"/>
      </p:ext>
    </p:extLst>
  </p:cSld>
  <p:clrMapOvr>
    <a:masterClrMapping/>
  </p:clrMapOvr>
  <p:timing>
    <p:tnLst>
      <p:par>
        <p:cTn id="1" dur="indefinite" restart="never" nodeType="tmRoot"/>
      </p:par>
    </p:tnLst>
  </p:timing>
</p:sldLayout>
</file>

<file path=ppt/slideLayouts/slideLayout7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50247ED-39A7-495E-960A-2E7EAAD8D789}" type="datetimeFigureOut">
              <a:rPr lang="ja-JP" altLang="en-US" smtClean="0">
                <a:solidFill>
                  <a:prstClr val="black">
                    <a:tint val="75000"/>
                  </a:prstClr>
                </a:solidFill>
              </a:rPr>
              <a:pPr/>
              <a:t>2018/3/23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BEF44A3-DCFD-40C3-BE9A-945D4B56E3F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04450858"/>
      </p:ext>
    </p:extLst>
  </p:cSld>
  <p:clrMapOvr>
    <a:masterClrMapping/>
  </p:clrMapOvr>
  <p:timing>
    <p:tnLst>
      <p:par>
        <p:cTn id="1" dur="indefinite" restart="never" nodeType="tmRoot"/>
      </p:par>
    </p:tnLst>
  </p:timing>
</p:sldLayout>
</file>

<file path=ppt/slideLayouts/slideLayout7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7860" y="4407395"/>
            <a:ext cx="9121775"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47860" y="2906713"/>
            <a:ext cx="9121775"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50247ED-39A7-495E-960A-2E7EAAD8D789}" type="datetimeFigureOut">
              <a:rPr lang="ja-JP" altLang="en-US" smtClean="0">
                <a:solidFill>
                  <a:prstClr val="black">
                    <a:tint val="75000"/>
                  </a:prstClr>
                </a:solidFill>
              </a:rPr>
              <a:pPr/>
              <a:t>2018/3/23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BEF44A3-DCFD-40C3-BE9A-945D4B56E3F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33817287"/>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6582" y="1600206"/>
            <a:ext cx="4746626"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48307" y="1600206"/>
            <a:ext cx="4746626"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50247ED-39A7-495E-960A-2E7EAAD8D789}" type="datetimeFigureOut">
              <a:rPr lang="ja-JP" altLang="en-US" smtClean="0">
                <a:solidFill>
                  <a:prstClr val="black">
                    <a:tint val="75000"/>
                  </a:prstClr>
                </a:solidFill>
              </a:rPr>
              <a:pPr/>
              <a:t>2018/3/23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FBEF44A3-DCFD-40C3-BE9A-945D4B56E3F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97281390"/>
      </p:ext>
    </p:extLst>
  </p:cSld>
  <p:clrMapOvr>
    <a:masterClrMapping/>
  </p:clrMapOvr>
  <p:timing>
    <p:tnLst>
      <p:par>
        <p:cTn id="1" dur="indefinite" restart="never" nodeType="tmRoot"/>
      </p:par>
    </p:tnLst>
  </p:timing>
</p:sldLayout>
</file>

<file path=ppt/slideLayouts/slideLayout7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36665" y="1535113"/>
            <a:ext cx="474146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536665" y="2174875"/>
            <a:ext cx="474146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451943" y="1535113"/>
            <a:ext cx="474318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451943" y="2174875"/>
            <a:ext cx="474318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50247ED-39A7-495E-960A-2E7EAAD8D789}" type="datetimeFigureOut">
              <a:rPr lang="ja-JP" altLang="en-US" smtClean="0">
                <a:solidFill>
                  <a:prstClr val="black">
                    <a:tint val="75000"/>
                  </a:prstClr>
                </a:solidFill>
              </a:rPr>
              <a:pPr/>
              <a:t>2018/3/23</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FBEF44A3-DCFD-40C3-BE9A-945D4B56E3F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60840288"/>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50247ED-39A7-495E-960A-2E7EAAD8D789}" type="datetimeFigureOut">
              <a:rPr lang="ja-JP" altLang="en-US" smtClean="0">
                <a:solidFill>
                  <a:prstClr val="black">
                    <a:tint val="75000"/>
                  </a:prstClr>
                </a:solidFill>
              </a:rPr>
              <a:pPr/>
              <a:t>2018/3/23</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FBEF44A3-DCFD-40C3-BE9A-945D4B56E3F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3557756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50247ED-39A7-495E-960A-2E7EAAD8D789}" type="datetimeFigureOut">
              <a:rPr lang="ja-JP" altLang="en-US" smtClean="0">
                <a:solidFill>
                  <a:prstClr val="black">
                    <a:tint val="75000"/>
                  </a:prstClr>
                </a:solidFill>
              </a:rPr>
              <a:pPr/>
              <a:t>2018/3/23</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FBEF44A3-DCFD-40C3-BE9A-945D4B56E3F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78084228"/>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6589" y="273050"/>
            <a:ext cx="353073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196291" y="273086"/>
            <a:ext cx="5998634"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536589" y="1435103"/>
            <a:ext cx="353073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50247ED-39A7-495E-960A-2E7EAAD8D789}" type="datetimeFigureOut">
              <a:rPr lang="ja-JP" altLang="en-US" smtClean="0">
                <a:solidFill>
                  <a:prstClr val="black">
                    <a:tint val="75000"/>
                  </a:prstClr>
                </a:solidFill>
              </a:rPr>
              <a:pPr/>
              <a:t>2018/3/23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FBEF44A3-DCFD-40C3-BE9A-945D4B56E3F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44726287"/>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103305" y="4800600"/>
            <a:ext cx="64389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103305" y="612775"/>
            <a:ext cx="64389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103305" y="5367339"/>
            <a:ext cx="64389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50247ED-39A7-495E-960A-2E7EAAD8D789}" type="datetimeFigureOut">
              <a:rPr lang="ja-JP" altLang="en-US" smtClean="0">
                <a:solidFill>
                  <a:prstClr val="black">
                    <a:tint val="75000"/>
                  </a:prstClr>
                </a:solidFill>
              </a:rPr>
              <a:pPr/>
              <a:t>2018/3/23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FBEF44A3-DCFD-40C3-BE9A-945D4B56E3F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81938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x" preserve="1">
  <p:cSld name="1_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Tree>
    <p:extLst>
      <p:ext uri="{BB962C8B-B14F-4D97-AF65-F5344CB8AC3E}">
        <p14:creationId xmlns:p14="http://schemas.microsoft.com/office/powerpoint/2010/main" val="1833019872"/>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50247ED-39A7-495E-960A-2E7EAAD8D789}" type="datetimeFigureOut">
              <a:rPr lang="ja-JP" altLang="en-US" smtClean="0">
                <a:solidFill>
                  <a:prstClr val="black">
                    <a:tint val="75000"/>
                  </a:prstClr>
                </a:solidFill>
              </a:rPr>
              <a:pPr/>
              <a:t>2018/3/23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BEF44A3-DCFD-40C3-BE9A-945D4B56E3F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76751670"/>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87"/>
            <a:ext cx="241458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6583" y="274687"/>
            <a:ext cx="7078663"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50247ED-39A7-495E-960A-2E7EAAD8D789}" type="datetimeFigureOut">
              <a:rPr lang="ja-JP" altLang="en-US" smtClean="0">
                <a:solidFill>
                  <a:prstClr val="black">
                    <a:tint val="75000"/>
                  </a:prstClr>
                </a:solidFill>
              </a:rPr>
              <a:pPr/>
              <a:t>2018/3/23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BEF44A3-DCFD-40C3-BE9A-945D4B56E3F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46216699"/>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4866" y="2130920"/>
            <a:ext cx="9121775"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609725" y="3886200"/>
            <a:ext cx="751205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50247ED-39A7-495E-960A-2E7EAAD8D789}" type="datetimeFigureOut">
              <a:rPr lang="ja-JP" altLang="en-US" smtClean="0">
                <a:solidFill>
                  <a:prstClr val="black">
                    <a:tint val="75000"/>
                  </a:prstClr>
                </a:solidFill>
              </a:rPr>
              <a:pPr/>
              <a:t>2018/3/23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BEF44A3-DCFD-40C3-BE9A-945D4B56E3F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54768586"/>
      </p:ext>
    </p:extLst>
  </p:cSld>
  <p:clrMapOvr>
    <a:masterClrMapping/>
  </p:clrMapOvr>
  <p:timing>
    <p:tnLst>
      <p:par>
        <p:cTn id="1" dur="indefinite" restart="never" nodeType="tmRoot"/>
      </p:par>
    </p:tnLst>
  </p:timing>
</p:sldLayout>
</file>

<file path=ppt/slideLayouts/slideLayout8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50247ED-39A7-495E-960A-2E7EAAD8D789}" type="datetimeFigureOut">
              <a:rPr lang="ja-JP" altLang="en-US" smtClean="0">
                <a:solidFill>
                  <a:prstClr val="black">
                    <a:tint val="75000"/>
                  </a:prstClr>
                </a:solidFill>
              </a:rPr>
              <a:pPr/>
              <a:t>2018/3/23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BEF44A3-DCFD-40C3-BE9A-945D4B56E3F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16942544"/>
      </p:ext>
    </p:extLst>
  </p:cSld>
  <p:clrMapOvr>
    <a:masterClrMapping/>
  </p:clrMapOvr>
  <p:timing>
    <p:tnLst>
      <p:par>
        <p:cTn id="1" dur="indefinite" restart="never" nodeType="tmRoot"/>
      </p:par>
    </p:tnLst>
  </p:timing>
</p:sldLayout>
</file>

<file path=ppt/slideLayouts/slideLayout8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7860" y="4407395"/>
            <a:ext cx="9121775"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47860" y="2906713"/>
            <a:ext cx="9121775"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50247ED-39A7-495E-960A-2E7EAAD8D789}" type="datetimeFigureOut">
              <a:rPr lang="ja-JP" altLang="en-US" smtClean="0">
                <a:solidFill>
                  <a:prstClr val="black">
                    <a:tint val="75000"/>
                  </a:prstClr>
                </a:solidFill>
              </a:rPr>
              <a:pPr/>
              <a:t>2018/3/23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BEF44A3-DCFD-40C3-BE9A-945D4B56E3F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7048886"/>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6582" y="1600206"/>
            <a:ext cx="4746626"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48307" y="1600206"/>
            <a:ext cx="4746626"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50247ED-39A7-495E-960A-2E7EAAD8D789}" type="datetimeFigureOut">
              <a:rPr lang="ja-JP" altLang="en-US" smtClean="0">
                <a:solidFill>
                  <a:prstClr val="black">
                    <a:tint val="75000"/>
                  </a:prstClr>
                </a:solidFill>
              </a:rPr>
              <a:pPr/>
              <a:t>2018/3/23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FBEF44A3-DCFD-40C3-BE9A-945D4B56E3F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9955122"/>
      </p:ext>
    </p:extLst>
  </p:cSld>
  <p:clrMapOvr>
    <a:masterClrMapping/>
  </p:clrMapOvr>
  <p:timing>
    <p:tnLst>
      <p:par>
        <p:cTn id="1" dur="indefinite" restart="never" nodeType="tmRoot"/>
      </p:par>
    </p:tnLst>
  </p:timing>
</p:sldLayout>
</file>

<file path=ppt/slideLayouts/slideLayout8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36575" y="1535113"/>
            <a:ext cx="474146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536575" y="2174875"/>
            <a:ext cx="474146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451943" y="1535113"/>
            <a:ext cx="474318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451943" y="2174875"/>
            <a:ext cx="474318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50247ED-39A7-495E-960A-2E7EAAD8D789}" type="datetimeFigureOut">
              <a:rPr lang="ja-JP" altLang="en-US" smtClean="0">
                <a:solidFill>
                  <a:prstClr val="black">
                    <a:tint val="75000"/>
                  </a:prstClr>
                </a:solidFill>
              </a:rPr>
              <a:pPr/>
              <a:t>2018/3/23</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FBEF44A3-DCFD-40C3-BE9A-945D4B56E3F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28840765"/>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50247ED-39A7-495E-960A-2E7EAAD8D789}" type="datetimeFigureOut">
              <a:rPr lang="ja-JP" altLang="en-US" smtClean="0">
                <a:solidFill>
                  <a:prstClr val="black">
                    <a:tint val="75000"/>
                  </a:prstClr>
                </a:solidFill>
              </a:rPr>
              <a:pPr/>
              <a:t>2018/3/23</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FBEF44A3-DCFD-40C3-BE9A-945D4B56E3F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79553345"/>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50247ED-39A7-495E-960A-2E7EAAD8D789}" type="datetimeFigureOut">
              <a:rPr lang="ja-JP" altLang="en-US" smtClean="0">
                <a:solidFill>
                  <a:prstClr val="black">
                    <a:tint val="75000"/>
                  </a:prstClr>
                </a:solidFill>
              </a:rPr>
              <a:pPr/>
              <a:t>2018/3/23</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FBEF44A3-DCFD-40C3-BE9A-945D4B56E3F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8685219"/>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6589" y="273050"/>
            <a:ext cx="353073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196291" y="273086"/>
            <a:ext cx="5998634"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536589" y="1435103"/>
            <a:ext cx="353073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50247ED-39A7-495E-960A-2E7EAAD8D789}" type="datetimeFigureOut">
              <a:rPr lang="ja-JP" altLang="en-US" smtClean="0">
                <a:solidFill>
                  <a:prstClr val="black">
                    <a:tint val="75000"/>
                  </a:prstClr>
                </a:solidFill>
              </a:rPr>
              <a:pPr/>
              <a:t>2018/3/23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FBEF44A3-DCFD-40C3-BE9A-945D4B56E3F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91635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a:xfrm>
            <a:off x="537068" y="6358206"/>
            <a:ext cx="2504016" cy="365125"/>
          </a:xfrm>
          <a:prstGeom prst="rect">
            <a:avLst/>
          </a:prstGeom>
        </p:spPr>
        <p:txBody>
          <a:bodyPr lIns="90311" tIns="45155" rIns="90311" bIns="45155"/>
          <a:lstStyle/>
          <a:p>
            <a:endParaRPr lang="ja-JP" altLang="en-US">
              <a:solidFill>
                <a:srgbClr val="000000"/>
              </a:solidFill>
            </a:endParaRPr>
          </a:p>
        </p:txBody>
      </p:sp>
      <p:sp>
        <p:nvSpPr>
          <p:cNvPr id="6" name="スライド番号プレースホルダー 5"/>
          <p:cNvSpPr>
            <a:spLocks noGrp="1"/>
          </p:cNvSpPr>
          <p:nvPr>
            <p:ph type="sldNum" sz="quarter" idx="12"/>
          </p:nvPr>
        </p:nvSpPr>
        <p:spPr>
          <a:xfrm>
            <a:off x="7691772" y="6358206"/>
            <a:ext cx="2504016" cy="365125"/>
          </a:xfrm>
          <a:prstGeom prst="rect">
            <a:avLst/>
          </a:prstGeom>
        </p:spPr>
        <p:txBody>
          <a:bodyPr lIns="90311" tIns="45155" rIns="90311" bIns="45155"/>
          <a:lstStyle/>
          <a:p>
            <a:fld id="{D54953A3-ECF6-4790-A54C-D8B5F25EE4E1}" type="slidenum">
              <a:rPr lang="ja-JP" altLang="en-US" smtClean="0">
                <a:solidFill>
                  <a:srgbClr val="000000"/>
                </a:solidFill>
              </a:rPr>
              <a:pPr/>
              <a:t>‹#›</a:t>
            </a:fld>
            <a:endParaRPr lang="ja-JP" altLang="en-US">
              <a:solidFill>
                <a:srgbClr val="000000"/>
              </a:solidFill>
            </a:endParaRPr>
          </a:p>
        </p:txBody>
      </p:sp>
      <p:sp>
        <p:nvSpPr>
          <p:cNvPr id="7" name="Page_num"/>
          <p:cNvSpPr txBox="1"/>
          <p:nvPr userDrawn="1"/>
        </p:nvSpPr>
        <p:spPr>
          <a:xfrm>
            <a:off x="5099378" y="6596132"/>
            <a:ext cx="507407" cy="258826"/>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311" tIns="45155" rIns="90311" bIns="45155" numCol="1" anchor="ctr" anchorCtr="0" compatLnSpc="1">
            <a:prstTxWarp prst="textNoShape">
              <a:avLst/>
            </a:prstTxWarp>
          </a:bodyPr>
          <a:lstStyle>
            <a:defPPr>
              <a:defRPr lang="ja-JP"/>
            </a:defPPr>
            <a:lvl1pPr lvl="0" algn="ctr" fontAlgn="base">
              <a:spcBef>
                <a:spcPct val="0"/>
              </a:spcBef>
              <a:spcAft>
                <a:spcPct val="0"/>
              </a:spcAft>
              <a:buFontTx/>
              <a:buNone/>
              <a:defRPr sz="1200" baseline="0"/>
            </a:lvl1pPr>
            <a:lvl2pPr algn="ctr" fontAlgn="b">
              <a:spcBef>
                <a:spcPct val="0"/>
              </a:spcBef>
              <a:spcAft>
                <a:spcPct val="0"/>
              </a:spcAft>
              <a:buFont typeface="Wingdings" pitchFamily="2" charset="2"/>
              <a:defRPr sz="1400">
                <a:latin typeface="ＭＳ Ｐゴシック" charset="-128"/>
                <a:ea typeface="ＭＳ Ｐゴシック" charset="-128"/>
              </a:defRPr>
            </a:lvl2pPr>
            <a:lvl3pPr algn="ctr" fontAlgn="b">
              <a:spcBef>
                <a:spcPct val="0"/>
              </a:spcBef>
              <a:spcAft>
                <a:spcPct val="0"/>
              </a:spcAft>
              <a:buFont typeface="Wingdings" pitchFamily="2" charset="2"/>
              <a:defRPr sz="1400">
                <a:latin typeface="ＭＳ Ｐゴシック" charset="-128"/>
                <a:ea typeface="ＭＳ Ｐゴシック" charset="-128"/>
              </a:defRPr>
            </a:lvl3pPr>
            <a:lvl4pPr algn="ctr" fontAlgn="b">
              <a:spcBef>
                <a:spcPct val="0"/>
              </a:spcBef>
              <a:spcAft>
                <a:spcPct val="0"/>
              </a:spcAft>
              <a:buFont typeface="Wingdings" pitchFamily="2" charset="2"/>
              <a:defRPr sz="1400">
                <a:latin typeface="ＭＳ Ｐゴシック" charset="-128"/>
                <a:ea typeface="ＭＳ Ｐゴシック" charset="-128"/>
              </a:defRPr>
            </a:lvl4pPr>
            <a:lvl5pPr algn="ctr" fontAlgn="b">
              <a:spcBef>
                <a:spcPct val="0"/>
              </a:spcBef>
              <a:spcAft>
                <a:spcPct val="0"/>
              </a:spcAft>
              <a:buFont typeface="Wingdings" pitchFamily="2" charset="2"/>
              <a:defRPr sz="1400">
                <a:latin typeface="ＭＳ Ｐゴシック" charset="-128"/>
                <a:ea typeface="ＭＳ Ｐゴシック" charset="-128"/>
              </a:defRPr>
            </a:lvl5pPr>
            <a:lvl6pPr>
              <a:defRPr sz="1400">
                <a:latin typeface="ＭＳ Ｐゴシック" charset="-128"/>
                <a:ea typeface="ＭＳ Ｐゴシック" charset="-128"/>
              </a:defRPr>
            </a:lvl6pPr>
            <a:lvl7pPr>
              <a:defRPr sz="1400">
                <a:latin typeface="ＭＳ Ｐゴシック" charset="-128"/>
                <a:ea typeface="ＭＳ Ｐゴシック" charset="-128"/>
              </a:defRPr>
            </a:lvl7pPr>
            <a:lvl8pPr>
              <a:defRPr sz="1400">
                <a:latin typeface="ＭＳ Ｐゴシック" charset="-128"/>
                <a:ea typeface="ＭＳ Ｐゴシック" charset="-128"/>
              </a:defRPr>
            </a:lvl8pPr>
            <a:lvl9pPr>
              <a:defRPr sz="1400">
                <a:latin typeface="ＭＳ Ｐゴシック" charset="-128"/>
                <a:ea typeface="ＭＳ Ｐゴシック" charset="-128"/>
              </a:defRPr>
            </a:lvl9pPr>
          </a:lstStyle>
          <a:p>
            <a:fld id="{AB47E478-DBB3-43BC-A738-41880CA68C90}" type="slidenum">
              <a:rPr lang="ja-JP" altLang="en-US" smtClean="0">
                <a:solidFill>
                  <a:srgbClr val="000000"/>
                </a:solidFill>
                <a:sym typeface="Arial"/>
              </a:rPr>
              <a:pPr/>
              <a:t>‹#›</a:t>
            </a:fld>
            <a:endParaRPr lang="ja-JP" altLang="en-US" dirty="0">
              <a:solidFill>
                <a:srgbClr val="000000"/>
              </a:solidFill>
              <a:sym typeface="Arial"/>
            </a:endParaRPr>
          </a:p>
        </p:txBody>
      </p:sp>
    </p:spTree>
    <p:extLst>
      <p:ext uri="{BB962C8B-B14F-4D97-AF65-F5344CB8AC3E}">
        <p14:creationId xmlns:p14="http://schemas.microsoft.com/office/powerpoint/2010/main" val="220762019"/>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103306" y="4800600"/>
            <a:ext cx="64389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103306" y="612775"/>
            <a:ext cx="64389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103306" y="5367338"/>
            <a:ext cx="64389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50247ED-39A7-495E-960A-2E7EAAD8D789}" type="datetimeFigureOut">
              <a:rPr lang="ja-JP" altLang="en-US" smtClean="0">
                <a:solidFill>
                  <a:prstClr val="black">
                    <a:tint val="75000"/>
                  </a:prstClr>
                </a:solidFill>
              </a:rPr>
              <a:pPr/>
              <a:t>2018/3/23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FBEF44A3-DCFD-40C3-BE9A-945D4B56E3F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06771700"/>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50247ED-39A7-495E-960A-2E7EAAD8D789}" type="datetimeFigureOut">
              <a:rPr lang="ja-JP" altLang="en-US" smtClean="0">
                <a:solidFill>
                  <a:prstClr val="black">
                    <a:tint val="75000"/>
                  </a:prstClr>
                </a:solidFill>
              </a:rPr>
              <a:pPr/>
              <a:t>2018/3/23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BEF44A3-DCFD-40C3-BE9A-945D4B56E3F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53041678"/>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76"/>
            <a:ext cx="241458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6583" y="274676"/>
            <a:ext cx="7078663"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50247ED-39A7-495E-960A-2E7EAAD8D789}" type="datetimeFigureOut">
              <a:rPr lang="ja-JP" altLang="en-US" smtClean="0">
                <a:solidFill>
                  <a:prstClr val="black">
                    <a:tint val="75000"/>
                  </a:prstClr>
                </a:solidFill>
              </a:rPr>
              <a:pPr/>
              <a:t>2018/3/23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BEF44A3-DCFD-40C3-BE9A-945D4B56E3F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51524255"/>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1" y="213104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60" y="3886200"/>
            <a:ext cx="6934200" cy="1752600"/>
          </a:xfrm>
        </p:spPr>
        <p:txBody>
          <a:bodyPr/>
          <a:lstStyle>
            <a:lvl1pPr marL="0" indent="0" algn="ctr">
              <a:buNone/>
              <a:defRPr>
                <a:solidFill>
                  <a:schemeClr val="tx1">
                    <a:tint val="75000"/>
                  </a:schemeClr>
                </a:solidFill>
              </a:defRPr>
            </a:lvl1pPr>
            <a:lvl2pPr marL="456209" indent="0" algn="ctr">
              <a:buNone/>
              <a:defRPr>
                <a:solidFill>
                  <a:schemeClr val="tx1">
                    <a:tint val="75000"/>
                  </a:schemeClr>
                </a:solidFill>
              </a:defRPr>
            </a:lvl2pPr>
            <a:lvl3pPr marL="912421" indent="0" algn="ctr">
              <a:buNone/>
              <a:defRPr>
                <a:solidFill>
                  <a:schemeClr val="tx1">
                    <a:tint val="75000"/>
                  </a:schemeClr>
                </a:solidFill>
              </a:defRPr>
            </a:lvl3pPr>
            <a:lvl4pPr marL="1368635" indent="0" algn="ctr">
              <a:buNone/>
              <a:defRPr>
                <a:solidFill>
                  <a:schemeClr val="tx1">
                    <a:tint val="75000"/>
                  </a:schemeClr>
                </a:solidFill>
              </a:defRPr>
            </a:lvl4pPr>
            <a:lvl5pPr marL="1824845" indent="0" algn="ctr">
              <a:buNone/>
              <a:defRPr>
                <a:solidFill>
                  <a:schemeClr val="tx1">
                    <a:tint val="75000"/>
                  </a:schemeClr>
                </a:solidFill>
              </a:defRPr>
            </a:lvl5pPr>
            <a:lvl6pPr marL="2281057" indent="0" algn="ctr">
              <a:buNone/>
              <a:defRPr>
                <a:solidFill>
                  <a:schemeClr val="tx1">
                    <a:tint val="75000"/>
                  </a:schemeClr>
                </a:solidFill>
              </a:defRPr>
            </a:lvl6pPr>
            <a:lvl7pPr marL="2737268" indent="0" algn="ctr">
              <a:buNone/>
              <a:defRPr>
                <a:solidFill>
                  <a:schemeClr val="tx1">
                    <a:tint val="75000"/>
                  </a:schemeClr>
                </a:solidFill>
              </a:defRPr>
            </a:lvl7pPr>
            <a:lvl8pPr marL="3193481" indent="0" algn="ctr">
              <a:buNone/>
              <a:defRPr>
                <a:solidFill>
                  <a:schemeClr val="tx1">
                    <a:tint val="75000"/>
                  </a:schemeClr>
                </a:solidFill>
              </a:defRPr>
            </a:lvl8pPr>
            <a:lvl9pPr marL="364969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9D1DA63-41E9-4623-9427-D5910A3B41CD}" type="datetime1">
              <a:rPr lang="ja-JP" altLang="en-US" smtClean="0">
                <a:solidFill>
                  <a:prstClr val="black">
                    <a:tint val="75000"/>
                  </a:prstClr>
                </a:solidFill>
              </a:rPr>
              <a:pPr/>
              <a:t>2018/3/23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5D4C70D-35DA-47A0-8749-E3FB69473BFD}"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2598659753"/>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D03AC57-CFBD-476A-8F11-8FD602E22769}" type="datetime1">
              <a:rPr lang="ja-JP" altLang="en-US" smtClean="0">
                <a:solidFill>
                  <a:prstClr val="black">
                    <a:tint val="75000"/>
                  </a:prstClr>
                </a:solidFill>
              </a:rPr>
              <a:pPr/>
              <a:t>2018/3/23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5D4C70D-35DA-47A0-8749-E3FB69473BFD}"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10797657"/>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752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6209" indent="0">
              <a:buNone/>
              <a:defRPr sz="1800">
                <a:solidFill>
                  <a:schemeClr val="tx1">
                    <a:tint val="75000"/>
                  </a:schemeClr>
                </a:solidFill>
              </a:defRPr>
            </a:lvl2pPr>
            <a:lvl3pPr marL="912421" indent="0">
              <a:buNone/>
              <a:defRPr sz="1600">
                <a:solidFill>
                  <a:schemeClr val="tx1">
                    <a:tint val="75000"/>
                  </a:schemeClr>
                </a:solidFill>
              </a:defRPr>
            </a:lvl3pPr>
            <a:lvl4pPr marL="1368635" indent="0">
              <a:buNone/>
              <a:defRPr sz="1400">
                <a:solidFill>
                  <a:schemeClr val="tx1">
                    <a:tint val="75000"/>
                  </a:schemeClr>
                </a:solidFill>
              </a:defRPr>
            </a:lvl4pPr>
            <a:lvl5pPr marL="1824845" indent="0">
              <a:buNone/>
              <a:defRPr sz="1400">
                <a:solidFill>
                  <a:schemeClr val="tx1">
                    <a:tint val="75000"/>
                  </a:schemeClr>
                </a:solidFill>
              </a:defRPr>
            </a:lvl5pPr>
            <a:lvl6pPr marL="2281057" indent="0">
              <a:buNone/>
              <a:defRPr sz="1400">
                <a:solidFill>
                  <a:schemeClr val="tx1">
                    <a:tint val="75000"/>
                  </a:schemeClr>
                </a:solidFill>
              </a:defRPr>
            </a:lvl6pPr>
            <a:lvl7pPr marL="2737268" indent="0">
              <a:buNone/>
              <a:defRPr sz="1400">
                <a:solidFill>
                  <a:schemeClr val="tx1">
                    <a:tint val="75000"/>
                  </a:schemeClr>
                </a:solidFill>
              </a:defRPr>
            </a:lvl7pPr>
            <a:lvl8pPr marL="3193481" indent="0">
              <a:buNone/>
              <a:defRPr sz="1400">
                <a:solidFill>
                  <a:schemeClr val="tx1">
                    <a:tint val="75000"/>
                  </a:schemeClr>
                </a:solidFill>
              </a:defRPr>
            </a:lvl8pPr>
            <a:lvl9pPr marL="3649692"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FB5C2CD-3603-437E-900F-E4F915070C45}" type="datetime1">
              <a:rPr lang="ja-JP" altLang="en-US" smtClean="0">
                <a:solidFill>
                  <a:prstClr val="black">
                    <a:tint val="75000"/>
                  </a:prstClr>
                </a:solidFill>
              </a:rPr>
              <a:pPr/>
              <a:t>2018/3/23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5D4C70D-35DA-47A0-8749-E3FB69473BFD}"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4082812851"/>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36642" y="1600207"/>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448366" y="1600207"/>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655BC35-D69A-4F32-A9B2-9D50BDFAD8EB}" type="datetime1">
              <a:rPr lang="ja-JP" altLang="en-US" smtClean="0">
                <a:solidFill>
                  <a:prstClr val="black">
                    <a:tint val="75000"/>
                  </a:prstClr>
                </a:solidFill>
              </a:rPr>
              <a:pPr/>
              <a:t>2018/3/23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5D4C70D-35DA-47A0-8749-E3FB69473BFD}"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340604163"/>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61" y="274639"/>
            <a:ext cx="8915400" cy="1143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6209" indent="0">
              <a:buNone/>
              <a:defRPr sz="2000" b="1"/>
            </a:lvl2pPr>
            <a:lvl3pPr marL="912421" indent="0">
              <a:buNone/>
              <a:defRPr sz="1800" b="1"/>
            </a:lvl3pPr>
            <a:lvl4pPr marL="1368635" indent="0">
              <a:buNone/>
              <a:defRPr sz="1600" b="1"/>
            </a:lvl4pPr>
            <a:lvl5pPr marL="1824845" indent="0">
              <a:buNone/>
              <a:defRPr sz="1600" b="1"/>
            </a:lvl5pPr>
            <a:lvl6pPr marL="2281057" indent="0">
              <a:buNone/>
              <a:defRPr sz="1600" b="1"/>
            </a:lvl6pPr>
            <a:lvl7pPr marL="2737268" indent="0">
              <a:buNone/>
              <a:defRPr sz="1600" b="1"/>
            </a:lvl7pPr>
            <a:lvl8pPr marL="3193481" indent="0">
              <a:buNone/>
              <a:defRPr sz="1600" b="1"/>
            </a:lvl8pPr>
            <a:lvl9pPr marL="3649692"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6" y="1535113"/>
            <a:ext cx="4378590" cy="639762"/>
          </a:xfrm>
        </p:spPr>
        <p:txBody>
          <a:bodyPr anchor="b"/>
          <a:lstStyle>
            <a:lvl1pPr marL="0" indent="0">
              <a:buNone/>
              <a:defRPr sz="2400" b="1"/>
            </a:lvl1pPr>
            <a:lvl2pPr marL="456209" indent="0">
              <a:buNone/>
              <a:defRPr sz="2000" b="1"/>
            </a:lvl2pPr>
            <a:lvl3pPr marL="912421" indent="0">
              <a:buNone/>
              <a:defRPr sz="1800" b="1"/>
            </a:lvl3pPr>
            <a:lvl4pPr marL="1368635" indent="0">
              <a:buNone/>
              <a:defRPr sz="1600" b="1"/>
            </a:lvl4pPr>
            <a:lvl5pPr marL="1824845" indent="0">
              <a:buNone/>
              <a:defRPr sz="1600" b="1"/>
            </a:lvl5pPr>
            <a:lvl6pPr marL="2281057" indent="0">
              <a:buNone/>
              <a:defRPr sz="1600" b="1"/>
            </a:lvl6pPr>
            <a:lvl7pPr marL="2737268" indent="0">
              <a:buNone/>
              <a:defRPr sz="1600" b="1"/>
            </a:lvl7pPr>
            <a:lvl8pPr marL="3193481" indent="0">
              <a:buNone/>
              <a:defRPr sz="1600" b="1"/>
            </a:lvl8pPr>
            <a:lvl9pPr marL="3649692"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6"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DCCC551-0D5B-4F5F-92F2-47A892093321}" type="datetime1">
              <a:rPr lang="ja-JP" altLang="en-US" smtClean="0">
                <a:solidFill>
                  <a:prstClr val="black">
                    <a:tint val="75000"/>
                  </a:prstClr>
                </a:solidFill>
              </a:rPr>
              <a:pPr/>
              <a:t>2018/3/23</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5D4C70D-35DA-47A0-8749-E3FB69473BFD}"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3107504767"/>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B52474E-F85E-45C6-A0C0-0CC382E5C035}" type="datetime1">
              <a:rPr lang="ja-JP" altLang="en-US" smtClean="0">
                <a:solidFill>
                  <a:prstClr val="black">
                    <a:tint val="75000"/>
                  </a:prstClr>
                </a:solidFill>
              </a:rPr>
              <a:pPr/>
              <a:t>2018/3/23</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5D4C70D-35DA-47A0-8749-E3FB69473BFD}"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346027117"/>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61FA9D7-B160-44C5-8776-3E3740AB46AD}" type="datetime1">
              <a:rPr lang="ja-JP" altLang="en-US" smtClean="0">
                <a:solidFill>
                  <a:prstClr val="black">
                    <a:tint val="75000"/>
                  </a:prstClr>
                </a:solidFill>
              </a:rPr>
              <a:pPr/>
              <a:t>2018/3/23</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5D4C70D-35DA-47A0-8749-E3FB69473BFD}"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522689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0.xml"/><Relationship Id="rId3" Type="http://schemas.openxmlformats.org/officeDocument/2006/relationships/slideLayout" Target="../slideLayouts/slideLayout95.xml"/><Relationship Id="rId7" Type="http://schemas.openxmlformats.org/officeDocument/2006/relationships/slideLayout" Target="../slideLayouts/slideLayout99.xml"/><Relationship Id="rId12" Type="http://schemas.openxmlformats.org/officeDocument/2006/relationships/theme" Target="../theme/theme10.xml"/><Relationship Id="rId2" Type="http://schemas.openxmlformats.org/officeDocument/2006/relationships/slideLayout" Target="../slideLayouts/slideLayout94.xml"/><Relationship Id="rId1" Type="http://schemas.openxmlformats.org/officeDocument/2006/relationships/slideLayout" Target="../slideLayouts/slideLayout93.xml"/><Relationship Id="rId6" Type="http://schemas.openxmlformats.org/officeDocument/2006/relationships/slideLayout" Target="../slideLayouts/slideLayout98.xml"/><Relationship Id="rId11" Type="http://schemas.openxmlformats.org/officeDocument/2006/relationships/slideLayout" Target="../slideLayouts/slideLayout103.xml"/><Relationship Id="rId5" Type="http://schemas.openxmlformats.org/officeDocument/2006/relationships/slideLayout" Target="../slideLayouts/slideLayout97.xml"/><Relationship Id="rId10" Type="http://schemas.openxmlformats.org/officeDocument/2006/relationships/slideLayout" Target="../slideLayouts/slideLayout102.xml"/><Relationship Id="rId4" Type="http://schemas.openxmlformats.org/officeDocument/2006/relationships/slideLayout" Target="../slideLayouts/slideLayout96.xml"/><Relationship Id="rId9" Type="http://schemas.openxmlformats.org/officeDocument/2006/relationships/slideLayout" Target="../slideLayouts/slideLayout101.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1.xml"/><Relationship Id="rId3" Type="http://schemas.openxmlformats.org/officeDocument/2006/relationships/slideLayout" Target="../slideLayouts/slideLayout106.xml"/><Relationship Id="rId7" Type="http://schemas.openxmlformats.org/officeDocument/2006/relationships/slideLayout" Target="../slideLayouts/slideLayout110.xml"/><Relationship Id="rId12" Type="http://schemas.openxmlformats.org/officeDocument/2006/relationships/theme" Target="../theme/theme11.xml"/><Relationship Id="rId2" Type="http://schemas.openxmlformats.org/officeDocument/2006/relationships/slideLayout" Target="../slideLayouts/slideLayout105.xml"/><Relationship Id="rId1" Type="http://schemas.openxmlformats.org/officeDocument/2006/relationships/slideLayout" Target="../slideLayouts/slideLayout104.xml"/><Relationship Id="rId6" Type="http://schemas.openxmlformats.org/officeDocument/2006/relationships/slideLayout" Target="../slideLayouts/slideLayout109.xml"/><Relationship Id="rId11" Type="http://schemas.openxmlformats.org/officeDocument/2006/relationships/slideLayout" Target="../slideLayouts/slideLayout114.xml"/><Relationship Id="rId5" Type="http://schemas.openxmlformats.org/officeDocument/2006/relationships/slideLayout" Target="../slideLayouts/slideLayout108.xml"/><Relationship Id="rId10" Type="http://schemas.openxmlformats.org/officeDocument/2006/relationships/slideLayout" Target="../slideLayouts/slideLayout113.xml"/><Relationship Id="rId4" Type="http://schemas.openxmlformats.org/officeDocument/2006/relationships/slideLayout" Target="../slideLayouts/slideLayout107.xml"/><Relationship Id="rId9" Type="http://schemas.openxmlformats.org/officeDocument/2006/relationships/slideLayout" Target="../slideLayouts/slideLayout112.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2.xml"/><Relationship Id="rId3" Type="http://schemas.openxmlformats.org/officeDocument/2006/relationships/slideLayout" Target="../slideLayouts/slideLayout117.xml"/><Relationship Id="rId7" Type="http://schemas.openxmlformats.org/officeDocument/2006/relationships/slideLayout" Target="../slideLayouts/slideLayout121.xml"/><Relationship Id="rId12" Type="http://schemas.openxmlformats.org/officeDocument/2006/relationships/theme" Target="../theme/theme12.xml"/><Relationship Id="rId2" Type="http://schemas.openxmlformats.org/officeDocument/2006/relationships/slideLayout" Target="../slideLayouts/slideLayout116.xml"/><Relationship Id="rId1" Type="http://schemas.openxmlformats.org/officeDocument/2006/relationships/slideLayout" Target="../slideLayouts/slideLayout115.xml"/><Relationship Id="rId6" Type="http://schemas.openxmlformats.org/officeDocument/2006/relationships/slideLayout" Target="../slideLayouts/slideLayout120.xml"/><Relationship Id="rId11" Type="http://schemas.openxmlformats.org/officeDocument/2006/relationships/slideLayout" Target="../slideLayouts/slideLayout125.xml"/><Relationship Id="rId5" Type="http://schemas.openxmlformats.org/officeDocument/2006/relationships/slideLayout" Target="../slideLayouts/slideLayout119.xml"/><Relationship Id="rId10" Type="http://schemas.openxmlformats.org/officeDocument/2006/relationships/slideLayout" Target="../slideLayouts/slideLayout124.xml"/><Relationship Id="rId4" Type="http://schemas.openxmlformats.org/officeDocument/2006/relationships/slideLayout" Target="../slideLayouts/slideLayout118.xml"/><Relationship Id="rId9" Type="http://schemas.openxmlformats.org/officeDocument/2006/relationships/slideLayout" Target="../slideLayouts/slideLayout123.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33.xml"/><Relationship Id="rId3" Type="http://schemas.openxmlformats.org/officeDocument/2006/relationships/slideLayout" Target="../slideLayouts/slideLayout128.xml"/><Relationship Id="rId7" Type="http://schemas.openxmlformats.org/officeDocument/2006/relationships/slideLayout" Target="../slideLayouts/slideLayout132.xml"/><Relationship Id="rId12" Type="http://schemas.openxmlformats.org/officeDocument/2006/relationships/theme" Target="../theme/theme13.xml"/><Relationship Id="rId2" Type="http://schemas.openxmlformats.org/officeDocument/2006/relationships/slideLayout" Target="../slideLayouts/slideLayout127.xml"/><Relationship Id="rId1" Type="http://schemas.openxmlformats.org/officeDocument/2006/relationships/slideLayout" Target="../slideLayouts/slideLayout126.xml"/><Relationship Id="rId6" Type="http://schemas.openxmlformats.org/officeDocument/2006/relationships/slideLayout" Target="../slideLayouts/slideLayout131.xml"/><Relationship Id="rId11" Type="http://schemas.openxmlformats.org/officeDocument/2006/relationships/slideLayout" Target="../slideLayouts/slideLayout136.xml"/><Relationship Id="rId5" Type="http://schemas.openxmlformats.org/officeDocument/2006/relationships/slideLayout" Target="../slideLayouts/slideLayout130.xml"/><Relationship Id="rId10" Type="http://schemas.openxmlformats.org/officeDocument/2006/relationships/slideLayout" Target="../slideLayouts/slideLayout135.xml"/><Relationship Id="rId4" Type="http://schemas.openxmlformats.org/officeDocument/2006/relationships/slideLayout" Target="../slideLayouts/slideLayout129.xml"/><Relationship Id="rId9" Type="http://schemas.openxmlformats.org/officeDocument/2006/relationships/slideLayout" Target="../slideLayouts/slideLayout13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image" Target="../media/image3.emf"/><Relationship Id="rId4" Type="http://schemas.openxmlformats.org/officeDocument/2006/relationships/slideLayout" Target="../slideLayouts/slideLayout13.xml"/><Relationship Id="rId9" Type="http://schemas.openxmlformats.org/officeDocument/2006/relationships/image" Target="../media/image2.e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slideLayout" Target="../slideLayouts/slideLayout34.xml"/><Relationship Id="rId26" Type="http://schemas.openxmlformats.org/officeDocument/2006/relationships/slideLayout" Target="../slideLayouts/slideLayout42.xml"/><Relationship Id="rId3" Type="http://schemas.openxmlformats.org/officeDocument/2006/relationships/slideLayout" Target="../slideLayouts/slideLayout19.xml"/><Relationship Id="rId21" Type="http://schemas.openxmlformats.org/officeDocument/2006/relationships/slideLayout" Target="../slideLayouts/slideLayout37.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slideLayout" Target="../slideLayouts/slideLayout33.xml"/><Relationship Id="rId25" Type="http://schemas.openxmlformats.org/officeDocument/2006/relationships/slideLayout" Target="../slideLayouts/slideLayout41.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20" Type="http://schemas.openxmlformats.org/officeDocument/2006/relationships/slideLayout" Target="../slideLayouts/slideLayout36.xml"/><Relationship Id="rId29" Type="http://schemas.openxmlformats.org/officeDocument/2006/relationships/slideLayout" Target="../slideLayouts/slideLayout45.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24" Type="http://schemas.openxmlformats.org/officeDocument/2006/relationships/slideLayout" Target="../slideLayouts/slideLayout40.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23" Type="http://schemas.openxmlformats.org/officeDocument/2006/relationships/slideLayout" Target="../slideLayouts/slideLayout39.xml"/><Relationship Id="rId28" Type="http://schemas.openxmlformats.org/officeDocument/2006/relationships/slideLayout" Target="../slideLayouts/slideLayout44.xml"/><Relationship Id="rId10" Type="http://schemas.openxmlformats.org/officeDocument/2006/relationships/slideLayout" Target="../slideLayouts/slideLayout26.xml"/><Relationship Id="rId19" Type="http://schemas.openxmlformats.org/officeDocument/2006/relationships/slideLayout" Target="../slideLayouts/slideLayout35.xml"/><Relationship Id="rId31" Type="http://schemas.openxmlformats.org/officeDocument/2006/relationships/image" Target="../media/image4.png"/><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 Id="rId22" Type="http://schemas.openxmlformats.org/officeDocument/2006/relationships/slideLayout" Target="../slideLayouts/slideLayout38.xml"/><Relationship Id="rId27" Type="http://schemas.openxmlformats.org/officeDocument/2006/relationships/slideLayout" Target="../slideLayouts/slideLayout43.xml"/><Relationship Id="rId30"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slideLayout" Target="../slideLayouts/slideLayout48.xml"/><Relationship Id="rId7" Type="http://schemas.openxmlformats.org/officeDocument/2006/relationships/theme" Target="../theme/theme4.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5" Type="http://schemas.openxmlformats.org/officeDocument/2006/relationships/slideLayout" Target="../slideLayouts/slideLayout50.xml"/><Relationship Id="rId4" Type="http://schemas.openxmlformats.org/officeDocument/2006/relationships/slideLayout" Target="../slideLayouts/slideLayout49.xml"/><Relationship Id="rId9" Type="http://schemas.openxmlformats.org/officeDocument/2006/relationships/image" Target="../media/image3.emf"/></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54.xml"/><Relationship Id="rId7" Type="http://schemas.openxmlformats.org/officeDocument/2006/relationships/slideLayout" Target="../slideLayouts/slideLayout58.xml"/><Relationship Id="rId2" Type="http://schemas.openxmlformats.org/officeDocument/2006/relationships/slideLayout" Target="../slideLayouts/slideLayout53.xml"/><Relationship Id="rId1" Type="http://schemas.openxmlformats.org/officeDocument/2006/relationships/slideLayout" Target="../slideLayouts/slideLayout52.xml"/><Relationship Id="rId6" Type="http://schemas.openxmlformats.org/officeDocument/2006/relationships/slideLayout" Target="../slideLayouts/slideLayout57.xml"/><Relationship Id="rId5" Type="http://schemas.openxmlformats.org/officeDocument/2006/relationships/slideLayout" Target="../slideLayouts/slideLayout56.xml"/><Relationship Id="rId10" Type="http://schemas.openxmlformats.org/officeDocument/2006/relationships/image" Target="../media/image3.emf"/><Relationship Id="rId4" Type="http://schemas.openxmlformats.org/officeDocument/2006/relationships/slideLayout" Target="../slideLayouts/slideLayout55.xml"/><Relationship Id="rId9" Type="http://schemas.openxmlformats.org/officeDocument/2006/relationships/image" Target="../media/image2.emf"/></Relationships>
</file>

<file path=ppt/slideMasters/_rels/slideMaster6.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slideLayout" Target="../slideLayouts/slideLayout61.xml"/><Relationship Id="rId7" Type="http://schemas.openxmlformats.org/officeDocument/2006/relationships/theme" Target="../theme/theme6.xml"/><Relationship Id="rId2" Type="http://schemas.openxmlformats.org/officeDocument/2006/relationships/slideLayout" Target="../slideLayouts/slideLayout60.xml"/><Relationship Id="rId1" Type="http://schemas.openxmlformats.org/officeDocument/2006/relationships/slideLayout" Target="../slideLayouts/slideLayout59.xml"/><Relationship Id="rId6" Type="http://schemas.openxmlformats.org/officeDocument/2006/relationships/slideLayout" Target="../slideLayouts/slideLayout64.xml"/><Relationship Id="rId5" Type="http://schemas.openxmlformats.org/officeDocument/2006/relationships/slideLayout" Target="../slideLayouts/slideLayout63.xml"/><Relationship Id="rId4" Type="http://schemas.openxmlformats.org/officeDocument/2006/relationships/slideLayout" Target="../slideLayouts/slideLayout62.xml"/><Relationship Id="rId9" Type="http://schemas.openxmlformats.org/officeDocument/2006/relationships/image" Target="../media/image3.emf"/></Relationships>
</file>

<file path=ppt/slideMasters/_rels/slideMaster7.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slideLayout" Target="../slideLayouts/slideLayout67.xml"/><Relationship Id="rId7" Type="http://schemas.openxmlformats.org/officeDocument/2006/relationships/theme" Target="../theme/theme7.xml"/><Relationship Id="rId2" Type="http://schemas.openxmlformats.org/officeDocument/2006/relationships/slideLayout" Target="../slideLayouts/slideLayout66.xml"/><Relationship Id="rId1" Type="http://schemas.openxmlformats.org/officeDocument/2006/relationships/slideLayout" Target="../slideLayouts/slideLayout65.xml"/><Relationship Id="rId6" Type="http://schemas.openxmlformats.org/officeDocument/2006/relationships/slideLayout" Target="../slideLayouts/slideLayout70.xml"/><Relationship Id="rId5" Type="http://schemas.openxmlformats.org/officeDocument/2006/relationships/slideLayout" Target="../slideLayouts/slideLayout69.xml"/><Relationship Id="rId4" Type="http://schemas.openxmlformats.org/officeDocument/2006/relationships/slideLayout" Target="../slideLayouts/slideLayout68.xml"/><Relationship Id="rId9" Type="http://schemas.openxmlformats.org/officeDocument/2006/relationships/image" Target="../media/image3.emf"/></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78.xml"/><Relationship Id="rId3" Type="http://schemas.openxmlformats.org/officeDocument/2006/relationships/slideLayout" Target="../slideLayouts/slideLayout73.xml"/><Relationship Id="rId7" Type="http://schemas.openxmlformats.org/officeDocument/2006/relationships/slideLayout" Target="../slideLayouts/slideLayout77.xml"/><Relationship Id="rId12" Type="http://schemas.openxmlformats.org/officeDocument/2006/relationships/theme" Target="../theme/theme8.xml"/><Relationship Id="rId2" Type="http://schemas.openxmlformats.org/officeDocument/2006/relationships/slideLayout" Target="../slideLayouts/slideLayout72.xml"/><Relationship Id="rId1" Type="http://schemas.openxmlformats.org/officeDocument/2006/relationships/slideLayout" Target="../slideLayouts/slideLayout71.xml"/><Relationship Id="rId6" Type="http://schemas.openxmlformats.org/officeDocument/2006/relationships/slideLayout" Target="../slideLayouts/slideLayout76.xml"/><Relationship Id="rId11" Type="http://schemas.openxmlformats.org/officeDocument/2006/relationships/slideLayout" Target="../slideLayouts/slideLayout81.xml"/><Relationship Id="rId5" Type="http://schemas.openxmlformats.org/officeDocument/2006/relationships/slideLayout" Target="../slideLayouts/slideLayout75.xml"/><Relationship Id="rId10" Type="http://schemas.openxmlformats.org/officeDocument/2006/relationships/slideLayout" Target="../slideLayouts/slideLayout80.xml"/><Relationship Id="rId4" Type="http://schemas.openxmlformats.org/officeDocument/2006/relationships/slideLayout" Target="../slideLayouts/slideLayout74.xml"/><Relationship Id="rId9" Type="http://schemas.openxmlformats.org/officeDocument/2006/relationships/slideLayout" Target="../slideLayouts/slideLayout79.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89.xml"/><Relationship Id="rId3" Type="http://schemas.openxmlformats.org/officeDocument/2006/relationships/slideLayout" Target="../slideLayouts/slideLayout84.xml"/><Relationship Id="rId7" Type="http://schemas.openxmlformats.org/officeDocument/2006/relationships/slideLayout" Target="../slideLayouts/slideLayout88.xml"/><Relationship Id="rId12" Type="http://schemas.openxmlformats.org/officeDocument/2006/relationships/theme" Target="../theme/theme9.xml"/><Relationship Id="rId2" Type="http://schemas.openxmlformats.org/officeDocument/2006/relationships/slideLayout" Target="../slideLayouts/slideLayout83.xml"/><Relationship Id="rId1" Type="http://schemas.openxmlformats.org/officeDocument/2006/relationships/slideLayout" Target="../slideLayouts/slideLayout82.xml"/><Relationship Id="rId6" Type="http://schemas.openxmlformats.org/officeDocument/2006/relationships/slideLayout" Target="../slideLayouts/slideLayout87.xml"/><Relationship Id="rId11" Type="http://schemas.openxmlformats.org/officeDocument/2006/relationships/slideLayout" Target="../slideLayouts/slideLayout92.xml"/><Relationship Id="rId5" Type="http://schemas.openxmlformats.org/officeDocument/2006/relationships/slideLayout" Target="../slideLayouts/slideLayout86.xml"/><Relationship Id="rId10" Type="http://schemas.openxmlformats.org/officeDocument/2006/relationships/slideLayout" Target="../slideLayouts/slideLayout91.xml"/><Relationship Id="rId4" Type="http://schemas.openxmlformats.org/officeDocument/2006/relationships/slideLayout" Target="../slideLayouts/slideLayout85.xml"/><Relationship Id="rId9" Type="http://schemas.openxmlformats.org/officeDocument/2006/relationships/slideLayout" Target="../slideLayouts/slideLayout9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1" name="Line_futta"/>
          <p:cNvSpPr>
            <a:spLocks noChangeShapeType="1"/>
          </p:cNvSpPr>
          <p:nvPr/>
        </p:nvSpPr>
        <p:spPr bwMode="gray">
          <a:xfrm>
            <a:off x="444708" y="6591300"/>
            <a:ext cx="9843601" cy="0"/>
          </a:xfrm>
          <a:prstGeom prst="line">
            <a:avLst/>
          </a:prstGeom>
          <a:ln>
            <a:solidFill>
              <a:srgbClr val="ACACAC"/>
            </a:solidFill>
          </a:ln>
          <a:extLst>
            <a:ext uri="{909E8E84-426E-40DD-AFC4-6F175D3DCCD1}">
              <a14:hiddenFill xmlns:a14="http://schemas.microsoft.com/office/drawing/2010/main">
                <a:noFill/>
              </a14:hiddenFill>
            </a:ext>
          </a:extLst>
        </p:spPr>
        <p:txBody>
          <a:bodyPr wrap="none" lIns="90311" tIns="45155" rIns="90311" bIns="45155" anchor="ctr"/>
          <a:lstStyle/>
          <a:p>
            <a:endParaRPr lang="ja-JP" altLang="en-US">
              <a:solidFill>
                <a:srgbClr val="000000"/>
              </a:solidFill>
            </a:endParaRPr>
          </a:p>
        </p:txBody>
      </p:sp>
      <p:sp>
        <p:nvSpPr>
          <p:cNvPr id="2" name="タイトル プレースホルダー 1"/>
          <p:cNvSpPr>
            <a:spLocks noGrp="1"/>
          </p:cNvSpPr>
          <p:nvPr>
            <p:ph type="title"/>
          </p:nvPr>
        </p:nvSpPr>
        <p:spPr>
          <a:xfrm>
            <a:off x="444708" y="333455"/>
            <a:ext cx="9843601" cy="485775"/>
          </a:xfrm>
          <a:prstGeom prst="rect">
            <a:avLst/>
          </a:prstGeom>
        </p:spPr>
        <p:txBody>
          <a:bodyPr vert="horz" lIns="0" tIns="45155" rIns="90311" bIns="45155"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444708" y="982877"/>
            <a:ext cx="9843601" cy="1200329"/>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Tree>
    <p:extLst>
      <p:ext uri="{BB962C8B-B14F-4D97-AF65-F5344CB8AC3E}">
        <p14:creationId xmlns:p14="http://schemas.microsoft.com/office/powerpoint/2010/main" val="1487978660"/>
      </p:ext>
    </p:extLst>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Lst>
  <p:timing>
    <p:tnLst>
      <p:par>
        <p:cTn id="1" dur="indefinite" restart="never" nodeType="tmRoot"/>
      </p:par>
    </p:tnLst>
  </p:timing>
  <p:hf sldNum="0" hdr="0" ftr="0" dt="0"/>
  <p:txStyles>
    <p:titleStyle>
      <a:lvl1pPr algn="l" defTabSz="903029" rtl="0" eaLnBrk="1" latinLnBrk="0" hangingPunct="1">
        <a:spcBef>
          <a:spcPct val="0"/>
        </a:spcBef>
        <a:buNone/>
        <a:defRPr kumimoji="1" sz="2400" b="1" kern="1200">
          <a:solidFill>
            <a:schemeClr val="tx1"/>
          </a:solidFill>
          <a:latin typeface="+mj-lt"/>
          <a:ea typeface="+mj-ea"/>
          <a:cs typeface="+mj-cs"/>
        </a:defRPr>
      </a:lvl1pPr>
    </p:titleStyle>
    <p:bodyStyle>
      <a:lvl1pPr marL="0" indent="0" algn="l" defTabSz="903029" rtl="0" eaLnBrk="1" latinLnBrk="0" hangingPunct="1">
        <a:spcBef>
          <a:spcPts val="432"/>
        </a:spcBef>
        <a:buFont typeface="Arial" pitchFamily="34" charset="0"/>
        <a:buNone/>
        <a:defRPr kumimoji="1" lang="ja-JP" altLang="en-US" sz="1800" kern="1200" baseline="0" dirty="0" smtClean="0">
          <a:solidFill>
            <a:schemeClr val="tx2"/>
          </a:solidFill>
          <a:latin typeface="+mn-lt"/>
          <a:ea typeface="+mn-ea"/>
          <a:cs typeface="+mn-cs"/>
        </a:defRPr>
      </a:lvl1pPr>
      <a:lvl2pPr marL="200682" indent="-200682" algn="l" defTabSz="903029" rtl="0" eaLnBrk="1" latinLnBrk="0" hangingPunct="1">
        <a:spcBef>
          <a:spcPts val="336"/>
        </a:spcBef>
        <a:buClr>
          <a:srgbClr val="3E5E84"/>
        </a:buClr>
        <a:buFont typeface="Wingdings" pitchFamily="2" charset="2"/>
        <a:buChar char="n"/>
        <a:defRPr kumimoji="1" lang="ja-JP" altLang="en-US" sz="1400" kern="1200" baseline="0" dirty="0" smtClean="0">
          <a:solidFill>
            <a:schemeClr val="tx1"/>
          </a:solidFill>
          <a:latin typeface="+mn-lt"/>
          <a:ea typeface="+mn-ea"/>
          <a:cs typeface="+mn-cs"/>
        </a:defRPr>
      </a:lvl2pPr>
      <a:lvl3pPr marL="564396" indent="-188127" algn="l" defTabSz="903029" rtl="0" eaLnBrk="1" latinLnBrk="0" hangingPunct="1">
        <a:spcBef>
          <a:spcPts val="288"/>
        </a:spcBef>
        <a:buClr>
          <a:srgbClr val="808080"/>
        </a:buClr>
        <a:buFont typeface="Wingdings" pitchFamily="2" charset="2"/>
        <a:buChar char="n"/>
        <a:defRPr kumimoji="1" lang="ja-JP" altLang="en-US" sz="1200" kern="1200" baseline="0" dirty="0" smtClean="0">
          <a:solidFill>
            <a:schemeClr val="tx1"/>
          </a:solidFill>
          <a:latin typeface="+mn-lt"/>
          <a:ea typeface="+mn-ea"/>
          <a:cs typeface="+mn-cs"/>
        </a:defRPr>
      </a:lvl3pPr>
      <a:lvl4pPr marL="815240" indent="-188127" algn="l" defTabSz="903029" rtl="0" eaLnBrk="1" latinLnBrk="0" hangingPunct="1">
        <a:spcBef>
          <a:spcPts val="288"/>
        </a:spcBef>
        <a:buClr>
          <a:srgbClr val="558C99"/>
        </a:buClr>
        <a:buFont typeface="Wingdings" pitchFamily="2" charset="2"/>
        <a:buChar char="l"/>
        <a:defRPr kumimoji="1" lang="ja-JP" altLang="en-US" sz="1200" kern="1200" baseline="0" dirty="0" smtClean="0">
          <a:solidFill>
            <a:schemeClr val="tx1"/>
          </a:solidFill>
          <a:latin typeface="+mn-lt"/>
          <a:ea typeface="+mn-ea"/>
          <a:cs typeface="+mn-cs"/>
        </a:defRPr>
      </a:lvl4pPr>
      <a:lvl5pPr marL="1066077" indent="-188127" algn="l" defTabSz="903029" rtl="0" eaLnBrk="1" latinLnBrk="0" hangingPunct="1">
        <a:spcBef>
          <a:spcPts val="288"/>
        </a:spcBef>
        <a:buClr>
          <a:srgbClr val="C0C0C0"/>
        </a:buClr>
        <a:buFont typeface="Wingdings" pitchFamily="2" charset="2"/>
        <a:buChar char="l"/>
        <a:defRPr kumimoji="1" lang="ja-JP" altLang="en-US" sz="1200" kern="1200" baseline="0" dirty="0" smtClean="0">
          <a:solidFill>
            <a:schemeClr val="tx1"/>
          </a:solidFill>
          <a:latin typeface="+mn-lt"/>
          <a:ea typeface="+mn-ea"/>
          <a:cs typeface="+mn-cs"/>
        </a:defRPr>
      </a:lvl5pPr>
      <a:lvl6pPr marL="2483329" indent="-225753" algn="l" defTabSz="903029"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34842" indent="-225753" algn="l" defTabSz="903029"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386360" indent="-225753" algn="l" defTabSz="903029"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37871" indent="-225753" algn="l" defTabSz="903029"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03029" rtl="0" eaLnBrk="1" latinLnBrk="0" hangingPunct="1">
        <a:defRPr kumimoji="1" sz="1800" kern="1200">
          <a:solidFill>
            <a:schemeClr val="tx1"/>
          </a:solidFill>
          <a:latin typeface="+mn-lt"/>
          <a:ea typeface="+mn-ea"/>
          <a:cs typeface="+mn-cs"/>
        </a:defRPr>
      </a:lvl1pPr>
      <a:lvl2pPr marL="451509" algn="l" defTabSz="903029" rtl="0" eaLnBrk="1" latinLnBrk="0" hangingPunct="1">
        <a:defRPr kumimoji="1" sz="1800" kern="1200">
          <a:solidFill>
            <a:schemeClr val="tx1"/>
          </a:solidFill>
          <a:latin typeface="+mn-lt"/>
          <a:ea typeface="+mn-ea"/>
          <a:cs typeface="+mn-cs"/>
        </a:defRPr>
      </a:lvl2pPr>
      <a:lvl3pPr marL="903029" algn="l" defTabSz="903029" rtl="0" eaLnBrk="1" latinLnBrk="0" hangingPunct="1">
        <a:defRPr kumimoji="1" sz="1800" kern="1200">
          <a:solidFill>
            <a:schemeClr val="tx1"/>
          </a:solidFill>
          <a:latin typeface="+mn-lt"/>
          <a:ea typeface="+mn-ea"/>
          <a:cs typeface="+mn-cs"/>
        </a:defRPr>
      </a:lvl3pPr>
      <a:lvl4pPr marL="1354546" algn="l" defTabSz="903029" rtl="0" eaLnBrk="1" latinLnBrk="0" hangingPunct="1">
        <a:defRPr kumimoji="1" sz="1800" kern="1200">
          <a:solidFill>
            <a:schemeClr val="tx1"/>
          </a:solidFill>
          <a:latin typeface="+mn-lt"/>
          <a:ea typeface="+mn-ea"/>
          <a:cs typeface="+mn-cs"/>
        </a:defRPr>
      </a:lvl4pPr>
      <a:lvl5pPr marL="1806061" algn="l" defTabSz="903029" rtl="0" eaLnBrk="1" latinLnBrk="0" hangingPunct="1">
        <a:defRPr kumimoji="1" sz="1800" kern="1200">
          <a:solidFill>
            <a:schemeClr val="tx1"/>
          </a:solidFill>
          <a:latin typeface="+mn-lt"/>
          <a:ea typeface="+mn-ea"/>
          <a:cs typeface="+mn-cs"/>
        </a:defRPr>
      </a:lvl5pPr>
      <a:lvl6pPr marL="2257573" algn="l" defTabSz="903029" rtl="0" eaLnBrk="1" latinLnBrk="0" hangingPunct="1">
        <a:defRPr kumimoji="1" sz="1800" kern="1200">
          <a:solidFill>
            <a:schemeClr val="tx1"/>
          </a:solidFill>
          <a:latin typeface="+mn-lt"/>
          <a:ea typeface="+mn-ea"/>
          <a:cs typeface="+mn-cs"/>
        </a:defRPr>
      </a:lvl6pPr>
      <a:lvl7pPr marL="2709088" algn="l" defTabSz="903029" rtl="0" eaLnBrk="1" latinLnBrk="0" hangingPunct="1">
        <a:defRPr kumimoji="1" sz="1800" kern="1200">
          <a:solidFill>
            <a:schemeClr val="tx1"/>
          </a:solidFill>
          <a:latin typeface="+mn-lt"/>
          <a:ea typeface="+mn-ea"/>
          <a:cs typeface="+mn-cs"/>
        </a:defRPr>
      </a:lvl7pPr>
      <a:lvl8pPr marL="3160606" algn="l" defTabSz="903029" rtl="0" eaLnBrk="1" latinLnBrk="0" hangingPunct="1">
        <a:defRPr kumimoji="1" sz="1800" kern="1200">
          <a:solidFill>
            <a:schemeClr val="tx1"/>
          </a:solidFill>
          <a:latin typeface="+mn-lt"/>
          <a:ea typeface="+mn-ea"/>
          <a:cs typeface="+mn-cs"/>
        </a:defRPr>
      </a:lvl8pPr>
      <a:lvl9pPr marL="3612114" algn="l" defTabSz="903029" rtl="0" eaLnBrk="1" latinLnBrk="0" hangingPunct="1">
        <a:defRPr kumimoji="1"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61" y="274639"/>
            <a:ext cx="8915400" cy="1143000"/>
          </a:xfrm>
          <a:prstGeom prst="rect">
            <a:avLst/>
          </a:prstGeom>
        </p:spPr>
        <p:txBody>
          <a:bodyPr vert="horz" lIns="91247" tIns="45624" rIns="91247" bIns="45624"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61" y="1600207"/>
            <a:ext cx="8915400" cy="4525963"/>
          </a:xfrm>
          <a:prstGeom prst="rect">
            <a:avLst/>
          </a:prstGeom>
        </p:spPr>
        <p:txBody>
          <a:bodyPr vert="horz" lIns="91247" tIns="45624" rIns="91247" bIns="45624"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983"/>
            <a:ext cx="2311400" cy="365125"/>
          </a:xfrm>
          <a:prstGeom prst="rect">
            <a:avLst/>
          </a:prstGeom>
        </p:spPr>
        <p:txBody>
          <a:bodyPr vert="horz" lIns="91247" tIns="45624" rIns="91247" bIns="45624" rtlCol="0" anchor="ctr"/>
          <a:lstStyle>
            <a:lvl1pPr algn="l">
              <a:defRPr sz="1200">
                <a:solidFill>
                  <a:schemeClr val="tx1">
                    <a:tint val="75000"/>
                  </a:schemeClr>
                </a:solidFill>
              </a:defRPr>
            </a:lvl1pPr>
          </a:lstStyle>
          <a:p>
            <a:pPr defTabSz="912421"/>
            <a:fld id="{387F67AE-FE42-4509-AEAC-9C09ABAA085E}" type="datetime1">
              <a:rPr lang="ja-JP" altLang="en-US" smtClean="0">
                <a:solidFill>
                  <a:prstClr val="black">
                    <a:tint val="75000"/>
                  </a:prstClr>
                </a:solidFill>
              </a:rPr>
              <a:pPr defTabSz="912421"/>
              <a:t>2018/3/23</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550" y="6356983"/>
            <a:ext cx="3136900" cy="365125"/>
          </a:xfrm>
          <a:prstGeom prst="rect">
            <a:avLst/>
          </a:prstGeom>
        </p:spPr>
        <p:txBody>
          <a:bodyPr vert="horz" lIns="91247" tIns="45624" rIns="91247" bIns="45624" rtlCol="0" anchor="ctr"/>
          <a:lstStyle>
            <a:lvl1pPr algn="ctr">
              <a:defRPr sz="1200">
                <a:solidFill>
                  <a:schemeClr val="tx1">
                    <a:tint val="75000"/>
                  </a:schemeClr>
                </a:solidFill>
              </a:defRPr>
            </a:lvl1pPr>
          </a:lstStyle>
          <a:p>
            <a:pPr defTabSz="912421"/>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594600" y="6525976"/>
            <a:ext cx="2311400" cy="365125"/>
          </a:xfrm>
          <a:prstGeom prst="rect">
            <a:avLst/>
          </a:prstGeom>
        </p:spPr>
        <p:txBody>
          <a:bodyPr vert="horz" lIns="91247" tIns="45624" rIns="91247" bIns="45624" rtlCol="0" anchor="ctr"/>
          <a:lstStyle>
            <a:lvl1pPr algn="r">
              <a:defRPr sz="2000">
                <a:solidFill>
                  <a:schemeClr val="tx1"/>
                </a:solidFill>
              </a:defRPr>
            </a:lvl1pPr>
          </a:lstStyle>
          <a:p>
            <a:pPr defTabSz="912421"/>
            <a:fld id="{85D4C70D-35DA-47A0-8749-E3FB69473BFD}" type="slidenum">
              <a:rPr lang="ja-JP" altLang="en-US" smtClean="0">
                <a:solidFill>
                  <a:prstClr val="black"/>
                </a:solidFill>
              </a:rPr>
              <a:pPr defTabSz="912421"/>
              <a:t>‹#›</a:t>
            </a:fld>
            <a:endParaRPr lang="ja-JP" altLang="en-US">
              <a:solidFill>
                <a:prstClr val="black"/>
              </a:solidFill>
            </a:endParaRPr>
          </a:p>
        </p:txBody>
      </p:sp>
    </p:spTree>
    <p:extLst>
      <p:ext uri="{BB962C8B-B14F-4D97-AF65-F5344CB8AC3E}">
        <p14:creationId xmlns:p14="http://schemas.microsoft.com/office/powerpoint/2010/main" val="330200683"/>
      </p:ext>
    </p:extLst>
  </p:cSld>
  <p:clrMap bg1="lt1" tx1="dk1" bg2="lt2" tx2="dk2" accent1="accent1" accent2="accent2" accent3="accent3" accent4="accent4" accent5="accent5" accent6="accent6" hlink="hlink" folHlink="folHlink"/>
  <p:sldLayoutIdLst>
    <p:sldLayoutId id="2147487091" r:id="rId1"/>
    <p:sldLayoutId id="2147487092" r:id="rId2"/>
    <p:sldLayoutId id="2147487093" r:id="rId3"/>
    <p:sldLayoutId id="2147487094" r:id="rId4"/>
    <p:sldLayoutId id="2147487095" r:id="rId5"/>
    <p:sldLayoutId id="2147487096" r:id="rId6"/>
    <p:sldLayoutId id="2147487097" r:id="rId7"/>
    <p:sldLayoutId id="2147487098" r:id="rId8"/>
    <p:sldLayoutId id="2147487099" r:id="rId9"/>
    <p:sldLayoutId id="2147487100" r:id="rId10"/>
    <p:sldLayoutId id="2147487101" r:id="rId11"/>
  </p:sldLayoutIdLst>
  <p:hf hdr="0" ftr="0" dt="0"/>
  <p:txStyles>
    <p:titleStyle>
      <a:lvl1pPr algn="ctr" defTabSz="912421" rtl="0" eaLnBrk="1" latinLnBrk="0" hangingPunct="1">
        <a:spcBef>
          <a:spcPct val="0"/>
        </a:spcBef>
        <a:buNone/>
        <a:defRPr kumimoji="1" sz="4400" kern="1200">
          <a:solidFill>
            <a:schemeClr val="tx1"/>
          </a:solidFill>
          <a:latin typeface="+mj-lt"/>
          <a:ea typeface="+mj-ea"/>
          <a:cs typeface="+mj-cs"/>
        </a:defRPr>
      </a:lvl1pPr>
    </p:titleStyle>
    <p:bodyStyle>
      <a:lvl1pPr marL="342157" indent="-342157" algn="l" defTabSz="912421"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1342" indent="-285136" algn="l" defTabSz="912421"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0528" indent="-228108" algn="l" defTabSz="912421"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596739" indent="-228108" algn="l" defTabSz="912421"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2952" indent="-228108" algn="l" defTabSz="912421"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09163" indent="-228108" algn="l" defTabSz="912421"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65376" indent="-228108" algn="l" defTabSz="912421"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1587" indent="-228108" algn="l" defTabSz="912421"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77798" indent="-228108" algn="l" defTabSz="912421"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2421" rtl="0" eaLnBrk="1" latinLnBrk="0" hangingPunct="1">
        <a:defRPr kumimoji="1" sz="1800" kern="1200">
          <a:solidFill>
            <a:schemeClr val="tx1"/>
          </a:solidFill>
          <a:latin typeface="+mn-lt"/>
          <a:ea typeface="+mn-ea"/>
          <a:cs typeface="+mn-cs"/>
        </a:defRPr>
      </a:lvl1pPr>
      <a:lvl2pPr marL="456209" algn="l" defTabSz="912421" rtl="0" eaLnBrk="1" latinLnBrk="0" hangingPunct="1">
        <a:defRPr kumimoji="1" sz="1800" kern="1200">
          <a:solidFill>
            <a:schemeClr val="tx1"/>
          </a:solidFill>
          <a:latin typeface="+mn-lt"/>
          <a:ea typeface="+mn-ea"/>
          <a:cs typeface="+mn-cs"/>
        </a:defRPr>
      </a:lvl2pPr>
      <a:lvl3pPr marL="912421" algn="l" defTabSz="912421" rtl="0" eaLnBrk="1" latinLnBrk="0" hangingPunct="1">
        <a:defRPr kumimoji="1" sz="1800" kern="1200">
          <a:solidFill>
            <a:schemeClr val="tx1"/>
          </a:solidFill>
          <a:latin typeface="+mn-lt"/>
          <a:ea typeface="+mn-ea"/>
          <a:cs typeface="+mn-cs"/>
        </a:defRPr>
      </a:lvl3pPr>
      <a:lvl4pPr marL="1368635" algn="l" defTabSz="912421" rtl="0" eaLnBrk="1" latinLnBrk="0" hangingPunct="1">
        <a:defRPr kumimoji="1" sz="1800" kern="1200">
          <a:solidFill>
            <a:schemeClr val="tx1"/>
          </a:solidFill>
          <a:latin typeface="+mn-lt"/>
          <a:ea typeface="+mn-ea"/>
          <a:cs typeface="+mn-cs"/>
        </a:defRPr>
      </a:lvl4pPr>
      <a:lvl5pPr marL="1824845" algn="l" defTabSz="912421" rtl="0" eaLnBrk="1" latinLnBrk="0" hangingPunct="1">
        <a:defRPr kumimoji="1" sz="1800" kern="1200">
          <a:solidFill>
            <a:schemeClr val="tx1"/>
          </a:solidFill>
          <a:latin typeface="+mn-lt"/>
          <a:ea typeface="+mn-ea"/>
          <a:cs typeface="+mn-cs"/>
        </a:defRPr>
      </a:lvl5pPr>
      <a:lvl6pPr marL="2281057" algn="l" defTabSz="912421" rtl="0" eaLnBrk="1" latinLnBrk="0" hangingPunct="1">
        <a:defRPr kumimoji="1" sz="1800" kern="1200">
          <a:solidFill>
            <a:schemeClr val="tx1"/>
          </a:solidFill>
          <a:latin typeface="+mn-lt"/>
          <a:ea typeface="+mn-ea"/>
          <a:cs typeface="+mn-cs"/>
        </a:defRPr>
      </a:lvl6pPr>
      <a:lvl7pPr marL="2737268" algn="l" defTabSz="912421" rtl="0" eaLnBrk="1" latinLnBrk="0" hangingPunct="1">
        <a:defRPr kumimoji="1" sz="1800" kern="1200">
          <a:solidFill>
            <a:schemeClr val="tx1"/>
          </a:solidFill>
          <a:latin typeface="+mn-lt"/>
          <a:ea typeface="+mn-ea"/>
          <a:cs typeface="+mn-cs"/>
        </a:defRPr>
      </a:lvl7pPr>
      <a:lvl8pPr marL="3193481" algn="l" defTabSz="912421" rtl="0" eaLnBrk="1" latinLnBrk="0" hangingPunct="1">
        <a:defRPr kumimoji="1" sz="1800" kern="1200">
          <a:solidFill>
            <a:schemeClr val="tx1"/>
          </a:solidFill>
          <a:latin typeface="+mn-lt"/>
          <a:ea typeface="+mn-ea"/>
          <a:cs typeface="+mn-cs"/>
        </a:defRPr>
      </a:lvl8pPr>
      <a:lvl9pPr marL="3649692" algn="l" defTabSz="912421" rtl="0" eaLnBrk="1" latinLnBrk="0" hangingPunct="1">
        <a:defRPr kumimoji="1"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6"/>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69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387F67AE-FE42-4509-AEAC-9C09ABAA085E}" type="datetime1">
              <a:rPr lang="ja-JP" altLang="en-US" smtClean="0">
                <a:solidFill>
                  <a:prstClr val="black">
                    <a:tint val="75000"/>
                  </a:prstClr>
                </a:solidFill>
              </a:rPr>
              <a:pPr defTabSz="914400"/>
              <a:t>2018/3/23</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550" y="635669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594600" y="6525688"/>
            <a:ext cx="2311400" cy="365125"/>
          </a:xfrm>
          <a:prstGeom prst="rect">
            <a:avLst/>
          </a:prstGeom>
        </p:spPr>
        <p:txBody>
          <a:bodyPr vert="horz" lIns="91440" tIns="45720" rIns="91440" bIns="45720" rtlCol="0" anchor="ctr"/>
          <a:lstStyle>
            <a:lvl1pPr algn="r">
              <a:defRPr sz="2000">
                <a:solidFill>
                  <a:schemeClr val="tx1"/>
                </a:solidFill>
              </a:defRPr>
            </a:lvl1pPr>
          </a:lstStyle>
          <a:p>
            <a:pPr defTabSz="914400"/>
            <a:fld id="{85D4C70D-35DA-47A0-8749-E3FB69473BFD}" type="slidenum">
              <a:rPr lang="ja-JP" altLang="en-US" smtClean="0">
                <a:solidFill>
                  <a:prstClr val="black"/>
                </a:solidFill>
              </a:rPr>
              <a:pPr defTabSz="914400"/>
              <a:t>‹#›</a:t>
            </a:fld>
            <a:endParaRPr lang="ja-JP" altLang="en-US">
              <a:solidFill>
                <a:prstClr val="black"/>
              </a:solidFill>
            </a:endParaRPr>
          </a:p>
        </p:txBody>
      </p:sp>
    </p:spTree>
    <p:extLst>
      <p:ext uri="{BB962C8B-B14F-4D97-AF65-F5344CB8AC3E}">
        <p14:creationId xmlns:p14="http://schemas.microsoft.com/office/powerpoint/2010/main" val="3832267676"/>
      </p:ext>
    </p:extLst>
  </p:cSld>
  <p:clrMap bg1="lt1" tx1="dk1" bg2="lt2" tx2="dk2" accent1="accent1" accent2="accent2" accent3="accent3" accent4="accent4" accent5="accent5" accent6="accent6" hlink="hlink" folHlink="folHlink"/>
  <p:sldLayoutIdLst>
    <p:sldLayoutId id="2147487103" r:id="rId1"/>
    <p:sldLayoutId id="2147487104" r:id="rId2"/>
    <p:sldLayoutId id="2147487105" r:id="rId3"/>
    <p:sldLayoutId id="2147487106" r:id="rId4"/>
    <p:sldLayoutId id="2147487107" r:id="rId5"/>
    <p:sldLayoutId id="2147487108" r:id="rId6"/>
    <p:sldLayoutId id="2147487109" r:id="rId7"/>
    <p:sldLayoutId id="2147487110" r:id="rId8"/>
    <p:sldLayoutId id="2147487111" r:id="rId9"/>
    <p:sldLayoutId id="2147487112" r:id="rId10"/>
    <p:sldLayoutId id="2147487113"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6"/>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11" y="6356492"/>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15ECFDEA-88B2-4D1A-8F10-5290F41091F7}" type="datetime1">
              <a:rPr lang="ja-JP" altLang="en-US" smtClean="0">
                <a:solidFill>
                  <a:prstClr val="black">
                    <a:tint val="75000"/>
                  </a:prstClr>
                </a:solidFill>
              </a:rPr>
              <a:pPr defTabSz="914400"/>
              <a:t>2018/3/23</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550" y="6356492"/>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99300" y="6356492"/>
            <a:ext cx="2311400" cy="365125"/>
          </a:xfrm>
          <a:prstGeom prst="rect">
            <a:avLst/>
          </a:prstGeom>
        </p:spPr>
        <p:txBody>
          <a:bodyPr vert="horz" lIns="91440" tIns="45720" rIns="91440" bIns="45720" rtlCol="0" anchor="ctr"/>
          <a:lstStyle>
            <a:lvl1pPr algn="r">
              <a:defRPr sz="1600">
                <a:solidFill>
                  <a:schemeClr val="tx1"/>
                </a:solidFill>
              </a:defRPr>
            </a:lvl1pPr>
          </a:lstStyle>
          <a:p>
            <a:pPr defTabSz="914400"/>
            <a:fld id="{055D2E31-C7C7-4FF0-B264-42D0FCAA54B9}" type="slidenum">
              <a:rPr lang="ja-JP" altLang="en-US" smtClean="0">
                <a:solidFill>
                  <a:prstClr val="black"/>
                </a:solidFill>
              </a:rPr>
              <a:pPr defTabSz="914400"/>
              <a:t>‹#›</a:t>
            </a:fld>
            <a:endParaRPr lang="ja-JP" altLang="en-US">
              <a:solidFill>
                <a:prstClr val="black"/>
              </a:solidFill>
            </a:endParaRPr>
          </a:p>
        </p:txBody>
      </p:sp>
    </p:spTree>
    <p:extLst>
      <p:ext uri="{BB962C8B-B14F-4D97-AF65-F5344CB8AC3E}">
        <p14:creationId xmlns:p14="http://schemas.microsoft.com/office/powerpoint/2010/main" val="755971257"/>
      </p:ext>
    </p:extLst>
  </p:cSld>
  <p:clrMap bg1="lt1" tx1="dk1" bg2="lt2" tx2="dk2" accent1="accent1" accent2="accent2" accent3="accent3" accent4="accent4" accent5="accent5" accent6="accent6" hlink="hlink" folHlink="folHlink"/>
  <p:sldLayoutIdLst>
    <p:sldLayoutId id="2147487115" r:id="rId1"/>
    <p:sldLayoutId id="2147487116" r:id="rId2"/>
    <p:sldLayoutId id="2147487117" r:id="rId3"/>
    <p:sldLayoutId id="2147487118" r:id="rId4"/>
    <p:sldLayoutId id="2147487119" r:id="rId5"/>
    <p:sldLayoutId id="2147487120" r:id="rId6"/>
    <p:sldLayoutId id="2147487121" r:id="rId7"/>
    <p:sldLayoutId id="2147487122" r:id="rId8"/>
    <p:sldLayoutId id="2147487123" r:id="rId9"/>
    <p:sldLayoutId id="2147487124" r:id="rId10"/>
    <p:sldLayoutId id="2147487125"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AB16F615-05D1-4801-AD8A-1400F34C174A}" type="datetimeFigureOut">
              <a:rPr lang="ja-JP" altLang="en-US" smtClean="0">
                <a:solidFill>
                  <a:prstClr val="black">
                    <a:tint val="75000"/>
                  </a:prstClr>
                </a:solidFill>
              </a:rPr>
              <a:pPr defTabSz="914400"/>
              <a:t>2018/3/23</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E6C1D8CC-DFBB-453E-94D9-C608CE1A62E2}" type="slidenum">
              <a:rPr lang="ja-JP" altLang="en-US" smtClean="0">
                <a:solidFill>
                  <a:prstClr val="black">
                    <a:tint val="75000"/>
                  </a:prstClr>
                </a:solidFill>
              </a:rPr>
              <a:pPr defTabSz="914400"/>
              <a:t>‹#›</a:t>
            </a:fld>
            <a:endParaRPr lang="ja-JP" altLang="en-US">
              <a:solidFill>
                <a:prstClr val="black">
                  <a:tint val="75000"/>
                </a:prstClr>
              </a:solidFill>
            </a:endParaRPr>
          </a:p>
        </p:txBody>
      </p:sp>
    </p:spTree>
    <p:extLst>
      <p:ext uri="{BB962C8B-B14F-4D97-AF65-F5344CB8AC3E}">
        <p14:creationId xmlns:p14="http://schemas.microsoft.com/office/powerpoint/2010/main" val="2547701121"/>
      </p:ext>
    </p:extLst>
  </p:cSld>
  <p:clrMap bg1="lt1" tx1="dk1" bg2="lt2" tx2="dk2" accent1="accent1" accent2="accent2" accent3="accent3" accent4="accent4" accent5="accent5" accent6="accent6" hlink="hlink" folHlink="folHlink"/>
  <p:sldLayoutIdLst>
    <p:sldLayoutId id="2147487127" r:id="rId1"/>
    <p:sldLayoutId id="2147487128" r:id="rId2"/>
    <p:sldLayoutId id="2147487129" r:id="rId3"/>
    <p:sldLayoutId id="2147487130" r:id="rId4"/>
    <p:sldLayoutId id="2147487131" r:id="rId5"/>
    <p:sldLayoutId id="2147487132" r:id="rId6"/>
    <p:sldLayoutId id="2147487133" r:id="rId7"/>
    <p:sldLayoutId id="2147487134" r:id="rId8"/>
    <p:sldLayoutId id="2147487135" r:id="rId9"/>
    <p:sldLayoutId id="2147487136" r:id="rId10"/>
    <p:sldLayoutId id="214748713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Ref idx="1001">
        <a:schemeClr val="bg1"/>
      </p:bgRef>
    </p:bg>
    <p:spTree>
      <p:nvGrpSpPr>
        <p:cNvPr id="1" name=""/>
        <p:cNvGrpSpPr/>
        <p:nvPr/>
      </p:nvGrpSpPr>
      <p:grpSpPr>
        <a:xfrm>
          <a:off x="0" y="0"/>
          <a:ext cx="0" cy="0"/>
          <a:chOff x="0" y="0"/>
          <a:chExt cx="0" cy="0"/>
        </a:xfrm>
      </p:grpSpPr>
      <p:sp>
        <p:nvSpPr>
          <p:cNvPr id="38" name="テキスト ボックス 37"/>
          <p:cNvSpPr txBox="1"/>
          <p:nvPr/>
        </p:nvSpPr>
        <p:spPr>
          <a:xfrm>
            <a:off x="9840651" y="6477000"/>
            <a:ext cx="440267" cy="260350"/>
          </a:xfrm>
          <a:prstGeom prst="rect">
            <a:avLst/>
          </a:prstGeom>
          <a:noFill/>
        </p:spPr>
        <p:txBody>
          <a:bodyPr wrap="none" lIns="90311" tIns="45155" rIns="90311" bIns="45155"/>
          <a:lstStyle/>
          <a:p>
            <a:pPr algn="r" fontAlgn="base">
              <a:lnSpc>
                <a:spcPct val="120000"/>
              </a:lnSpc>
              <a:spcBef>
                <a:spcPct val="50000"/>
              </a:spcBef>
              <a:spcAft>
                <a:spcPct val="0"/>
              </a:spcAft>
              <a:buClr>
                <a:srgbClr val="EAEBDE"/>
              </a:buClr>
              <a:buFont typeface="Wingdings" pitchFamily="2" charset="2"/>
              <a:buNone/>
              <a:defRPr/>
            </a:pPr>
            <a:fld id="{54FC02CB-9E9B-446E-AF88-F271348760CE}" type="slidenum">
              <a:rPr lang="ja-JP" altLang="en-US" sz="900">
                <a:solidFill>
                  <a:srgbClr val="000000"/>
                </a:solidFill>
              </a:rPr>
              <a:pPr algn="r" fontAlgn="base">
                <a:lnSpc>
                  <a:spcPct val="120000"/>
                </a:lnSpc>
                <a:spcBef>
                  <a:spcPct val="50000"/>
                </a:spcBef>
                <a:spcAft>
                  <a:spcPct val="0"/>
                </a:spcAft>
                <a:buClr>
                  <a:srgbClr val="EAEBDE"/>
                </a:buClr>
                <a:buFont typeface="Wingdings" pitchFamily="2" charset="2"/>
                <a:buNone/>
                <a:defRPr/>
              </a:pPr>
              <a:t>‹#›</a:t>
            </a:fld>
            <a:endParaRPr lang="ja-JP" altLang="en-US" sz="900" dirty="0">
              <a:solidFill>
                <a:srgbClr val="000000"/>
              </a:solidFill>
            </a:endParaRPr>
          </a:p>
        </p:txBody>
      </p:sp>
      <p:sp>
        <p:nvSpPr>
          <p:cNvPr id="39" name="テキスト ボックス 38"/>
          <p:cNvSpPr txBox="1"/>
          <p:nvPr/>
        </p:nvSpPr>
        <p:spPr>
          <a:xfrm>
            <a:off x="10072829" y="6478789"/>
            <a:ext cx="376634" cy="258763"/>
          </a:xfrm>
          <a:prstGeom prst="rect">
            <a:avLst/>
          </a:prstGeom>
          <a:noFill/>
        </p:spPr>
        <p:txBody>
          <a:bodyPr wrap="none" lIns="90311" tIns="45155" rIns="90311" bIns="45155"/>
          <a:lstStyle/>
          <a:p>
            <a:pPr fontAlgn="base">
              <a:lnSpc>
                <a:spcPct val="120000"/>
              </a:lnSpc>
              <a:spcBef>
                <a:spcPct val="50000"/>
              </a:spcBef>
              <a:spcAft>
                <a:spcPct val="0"/>
              </a:spcAft>
              <a:buClr>
                <a:srgbClr val="EAEBDE"/>
              </a:buClr>
              <a:buFont typeface="Wingdings" pitchFamily="2" charset="2"/>
              <a:buNone/>
              <a:defRPr/>
            </a:pPr>
            <a:r>
              <a:rPr lang="en-US" altLang="ja-JP" sz="900" dirty="0">
                <a:solidFill>
                  <a:prstClr val="white"/>
                </a:solidFill>
              </a:rPr>
              <a:t>/</a:t>
            </a:r>
            <a:r>
              <a:rPr lang="ja-JP" altLang="en-US" sz="900" dirty="0">
                <a:solidFill>
                  <a:prstClr val="white"/>
                </a:solidFill>
              </a:rPr>
              <a:t>●</a:t>
            </a:r>
          </a:p>
        </p:txBody>
      </p:sp>
      <p:sp>
        <p:nvSpPr>
          <p:cNvPr id="1029" name="Rectangle 35"/>
          <p:cNvSpPr>
            <a:spLocks noGrp="1" noChangeArrowheads="1"/>
          </p:cNvSpPr>
          <p:nvPr>
            <p:ph type="title"/>
          </p:nvPr>
        </p:nvSpPr>
        <p:spPr bwMode="auto">
          <a:xfrm>
            <a:off x="440409" y="679260"/>
            <a:ext cx="9816572" cy="276999"/>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ja-JP" altLang="en-US" dirty="0" smtClean="0"/>
              <a:t>マスタータイトルの書式設定</a:t>
            </a:r>
          </a:p>
        </p:txBody>
      </p:sp>
      <p:sp>
        <p:nvSpPr>
          <p:cNvPr id="1030" name="Rectangle 37"/>
          <p:cNvSpPr>
            <a:spLocks noGrp="1" noChangeArrowheads="1"/>
          </p:cNvSpPr>
          <p:nvPr>
            <p:ph type="body" idx="1"/>
          </p:nvPr>
        </p:nvSpPr>
        <p:spPr bwMode="auto">
          <a:xfrm>
            <a:off x="454069" y="1286002"/>
            <a:ext cx="9820012" cy="51657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dirty="0" smtClean="0"/>
              <a:t>第 </a:t>
            </a:r>
            <a:r>
              <a:rPr lang="en-US" altLang="ja-JP" dirty="0" smtClean="0"/>
              <a:t>1 </a:t>
            </a:r>
            <a:r>
              <a:rPr lang="ja-JP" altLang="en-US" dirty="0" smtClean="0"/>
              <a:t>レベル</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p:txBody>
      </p:sp>
      <p:sp>
        <p:nvSpPr>
          <p:cNvPr id="240676" name="Line 36"/>
          <p:cNvSpPr>
            <a:spLocks noChangeShapeType="1"/>
          </p:cNvSpPr>
          <p:nvPr/>
        </p:nvSpPr>
        <p:spPr bwMode="auto">
          <a:xfrm flipV="1">
            <a:off x="405876" y="549275"/>
            <a:ext cx="9919709" cy="0"/>
          </a:xfrm>
          <a:prstGeom prst="line">
            <a:avLst/>
          </a:prstGeom>
          <a:noFill/>
          <a:ln w="25400">
            <a:solidFill>
              <a:srgbClr val="E60000"/>
            </a:solidFill>
            <a:round/>
            <a:headEnd/>
            <a:tailEnd/>
          </a:ln>
          <a:effectLst/>
        </p:spPr>
        <p:txBody>
          <a:bodyPr lIns="90311" tIns="45155" rIns="90311" bIns="45155">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681" name="Line 41"/>
          <p:cNvSpPr>
            <a:spLocks noChangeShapeType="1"/>
          </p:cNvSpPr>
          <p:nvPr/>
        </p:nvSpPr>
        <p:spPr bwMode="auto">
          <a:xfrm flipV="1">
            <a:off x="406467" y="1082675"/>
            <a:ext cx="9924918" cy="0"/>
          </a:xfrm>
          <a:prstGeom prst="line">
            <a:avLst/>
          </a:prstGeom>
          <a:noFill/>
          <a:ln w="15875">
            <a:solidFill>
              <a:srgbClr val="808080"/>
            </a:solidFill>
            <a:round/>
            <a:headEnd/>
            <a:tailEnd/>
          </a:ln>
          <a:effectLst/>
        </p:spPr>
        <p:txBody>
          <a:bodyPr lIns="90311" tIns="45155" rIns="90311" bIns="45155">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29" name="Line 89"/>
          <p:cNvSpPr>
            <a:spLocks noChangeShapeType="1"/>
          </p:cNvSpPr>
          <p:nvPr/>
        </p:nvSpPr>
        <p:spPr bwMode="auto">
          <a:xfrm>
            <a:off x="278950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0" name="Line 90"/>
          <p:cNvSpPr>
            <a:spLocks noChangeShapeType="1"/>
          </p:cNvSpPr>
          <p:nvPr/>
        </p:nvSpPr>
        <p:spPr bwMode="auto">
          <a:xfrm>
            <a:off x="2944283"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1" name="Line 91"/>
          <p:cNvSpPr>
            <a:spLocks noChangeShapeType="1"/>
          </p:cNvSpPr>
          <p:nvPr/>
        </p:nvSpPr>
        <p:spPr bwMode="auto">
          <a:xfrm>
            <a:off x="528664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2" name="Line 92"/>
          <p:cNvSpPr>
            <a:spLocks noChangeShapeType="1"/>
          </p:cNvSpPr>
          <p:nvPr/>
        </p:nvSpPr>
        <p:spPr bwMode="auto">
          <a:xfrm>
            <a:off x="544142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3" name="Line 93"/>
          <p:cNvSpPr>
            <a:spLocks noChangeShapeType="1"/>
          </p:cNvSpPr>
          <p:nvPr/>
        </p:nvSpPr>
        <p:spPr bwMode="auto">
          <a:xfrm>
            <a:off x="7780338"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4" name="Line 94"/>
          <p:cNvSpPr>
            <a:spLocks noChangeShapeType="1"/>
          </p:cNvSpPr>
          <p:nvPr/>
        </p:nvSpPr>
        <p:spPr bwMode="auto">
          <a:xfrm>
            <a:off x="7938559"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5" name="Line 95"/>
          <p:cNvSpPr>
            <a:spLocks noChangeShapeType="1"/>
          </p:cNvSpPr>
          <p:nvPr/>
        </p:nvSpPr>
        <p:spPr bwMode="auto">
          <a:xfrm>
            <a:off x="-323076"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6" name="Line 96"/>
          <p:cNvSpPr>
            <a:spLocks noChangeShapeType="1"/>
          </p:cNvSpPr>
          <p:nvPr/>
        </p:nvSpPr>
        <p:spPr bwMode="auto">
          <a:xfrm>
            <a:off x="-323076"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7" name="Line 97"/>
          <p:cNvSpPr>
            <a:spLocks noChangeShapeType="1"/>
          </p:cNvSpPr>
          <p:nvPr/>
        </p:nvSpPr>
        <p:spPr bwMode="auto">
          <a:xfrm>
            <a:off x="-323076"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8" name="Line 98"/>
          <p:cNvSpPr>
            <a:spLocks noChangeShapeType="1"/>
          </p:cNvSpPr>
          <p:nvPr/>
        </p:nvSpPr>
        <p:spPr bwMode="auto">
          <a:xfrm>
            <a:off x="-323076" y="37877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9" name="Line 99"/>
          <p:cNvSpPr>
            <a:spLocks noChangeShapeType="1"/>
          </p:cNvSpPr>
          <p:nvPr/>
        </p:nvSpPr>
        <p:spPr bwMode="auto">
          <a:xfrm>
            <a:off x="-323076" y="4132263"/>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40" name="Line 100"/>
          <p:cNvSpPr>
            <a:spLocks noChangeShapeType="1"/>
          </p:cNvSpPr>
          <p:nvPr/>
        </p:nvSpPr>
        <p:spPr bwMode="auto">
          <a:xfrm>
            <a:off x="-323076"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41" name="Line 101"/>
          <p:cNvSpPr>
            <a:spLocks noChangeShapeType="1"/>
          </p:cNvSpPr>
          <p:nvPr/>
        </p:nvSpPr>
        <p:spPr bwMode="auto">
          <a:xfrm>
            <a:off x="-323076"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42" name="Line 102"/>
          <p:cNvSpPr>
            <a:spLocks noChangeShapeType="1"/>
          </p:cNvSpPr>
          <p:nvPr/>
        </p:nvSpPr>
        <p:spPr bwMode="auto">
          <a:xfrm>
            <a:off x="447146"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43" name="Line 103"/>
          <p:cNvSpPr>
            <a:spLocks noChangeShapeType="1"/>
          </p:cNvSpPr>
          <p:nvPr/>
        </p:nvSpPr>
        <p:spPr bwMode="auto">
          <a:xfrm>
            <a:off x="278950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44" name="Line 104"/>
          <p:cNvSpPr>
            <a:spLocks noChangeShapeType="1"/>
          </p:cNvSpPr>
          <p:nvPr/>
        </p:nvSpPr>
        <p:spPr bwMode="auto">
          <a:xfrm>
            <a:off x="2944283"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45" name="Line 105"/>
          <p:cNvSpPr>
            <a:spLocks noChangeShapeType="1"/>
          </p:cNvSpPr>
          <p:nvPr/>
        </p:nvSpPr>
        <p:spPr bwMode="auto">
          <a:xfrm>
            <a:off x="5286640"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46" name="Line 106"/>
          <p:cNvSpPr>
            <a:spLocks noChangeShapeType="1"/>
          </p:cNvSpPr>
          <p:nvPr/>
        </p:nvSpPr>
        <p:spPr bwMode="auto">
          <a:xfrm>
            <a:off x="544142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47" name="Line 107"/>
          <p:cNvSpPr>
            <a:spLocks noChangeShapeType="1"/>
          </p:cNvSpPr>
          <p:nvPr/>
        </p:nvSpPr>
        <p:spPr bwMode="auto">
          <a:xfrm>
            <a:off x="7780338"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48" name="Line 108"/>
          <p:cNvSpPr>
            <a:spLocks noChangeShapeType="1"/>
          </p:cNvSpPr>
          <p:nvPr/>
        </p:nvSpPr>
        <p:spPr bwMode="auto">
          <a:xfrm>
            <a:off x="7938559"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50" name="Line 110"/>
          <p:cNvSpPr>
            <a:spLocks noChangeShapeType="1"/>
          </p:cNvSpPr>
          <p:nvPr/>
        </p:nvSpPr>
        <p:spPr bwMode="auto">
          <a:xfrm>
            <a:off x="10754351"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51" name="Line 111"/>
          <p:cNvSpPr>
            <a:spLocks noChangeShapeType="1"/>
          </p:cNvSpPr>
          <p:nvPr/>
        </p:nvSpPr>
        <p:spPr bwMode="auto">
          <a:xfrm>
            <a:off x="10754351"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52" name="Line 112"/>
          <p:cNvSpPr>
            <a:spLocks noChangeShapeType="1"/>
          </p:cNvSpPr>
          <p:nvPr/>
        </p:nvSpPr>
        <p:spPr bwMode="auto">
          <a:xfrm>
            <a:off x="10754351"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53" name="Line 113"/>
          <p:cNvSpPr>
            <a:spLocks noChangeShapeType="1"/>
          </p:cNvSpPr>
          <p:nvPr/>
        </p:nvSpPr>
        <p:spPr bwMode="auto">
          <a:xfrm>
            <a:off x="10754351" y="37877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54" name="Line 114"/>
          <p:cNvSpPr>
            <a:spLocks noChangeShapeType="1"/>
          </p:cNvSpPr>
          <p:nvPr/>
        </p:nvSpPr>
        <p:spPr bwMode="auto">
          <a:xfrm>
            <a:off x="10754351" y="4132263"/>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55" name="Line 115"/>
          <p:cNvSpPr>
            <a:spLocks noChangeShapeType="1"/>
          </p:cNvSpPr>
          <p:nvPr/>
        </p:nvSpPr>
        <p:spPr bwMode="auto">
          <a:xfrm>
            <a:off x="10754351"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56" name="Line 116"/>
          <p:cNvSpPr>
            <a:spLocks noChangeShapeType="1"/>
          </p:cNvSpPr>
          <p:nvPr/>
        </p:nvSpPr>
        <p:spPr bwMode="auto">
          <a:xfrm>
            <a:off x="10754351"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1" name="Line 110"/>
          <p:cNvSpPr>
            <a:spLocks noChangeShapeType="1"/>
          </p:cNvSpPr>
          <p:nvPr/>
        </p:nvSpPr>
        <p:spPr bwMode="auto">
          <a:xfrm>
            <a:off x="10754351" y="487036"/>
            <a:ext cx="306123" cy="0"/>
          </a:xfrm>
          <a:prstGeom prst="line">
            <a:avLst/>
          </a:prstGeom>
          <a:noFill/>
          <a:ln w="12700">
            <a:solidFill>
              <a:srgbClr val="0F99BC"/>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grpSp>
        <p:nvGrpSpPr>
          <p:cNvPr id="2" name="グループ化 42"/>
          <p:cNvGrpSpPr/>
          <p:nvPr/>
        </p:nvGrpSpPr>
        <p:grpSpPr>
          <a:xfrm>
            <a:off x="10274821" y="-261935"/>
            <a:ext cx="1719" cy="247650"/>
            <a:chOff x="9483725" y="-510339"/>
            <a:chExt cx="1587" cy="496050"/>
          </a:xfrm>
        </p:grpSpPr>
        <p:sp>
          <p:nvSpPr>
            <p:cNvPr id="40"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2"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grpSp>
      <p:sp>
        <p:nvSpPr>
          <p:cNvPr id="44" name="Line 110"/>
          <p:cNvSpPr>
            <a:spLocks noChangeShapeType="1"/>
          </p:cNvSpPr>
          <p:nvPr/>
        </p:nvSpPr>
        <p:spPr bwMode="auto">
          <a:xfrm>
            <a:off x="10754351"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5" name="Line 95"/>
          <p:cNvSpPr>
            <a:spLocks noChangeShapeType="1"/>
          </p:cNvSpPr>
          <p:nvPr/>
        </p:nvSpPr>
        <p:spPr bwMode="auto">
          <a:xfrm>
            <a:off x="-323076"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pic>
        <p:nvPicPr>
          <p:cNvPr id="43" name="Picture 2"/>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642185" y="6525344"/>
            <a:ext cx="1092120" cy="2340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6" name="Picture 3"/>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39277" y="6582906"/>
            <a:ext cx="3552200" cy="185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02113456"/>
      </p:ext>
    </p:extLst>
  </p:cSld>
  <p:clrMap bg1="lt1" tx1="dk1" bg2="lt2" tx2="dk2" accent1="accent1" accent2="accent2" accent3="accent3" accent4="accent4" accent5="accent5" accent6="accent6" hlink="hlink" folHlink="folHlink"/>
  <p:sldLayoutIdLst>
    <p:sldLayoutId id="2147484049" r:id="rId1"/>
    <p:sldLayoutId id="2147484050" r:id="rId2"/>
    <p:sldLayoutId id="2147484051" r:id="rId3"/>
    <p:sldLayoutId id="2147484052" r:id="rId4"/>
    <p:sldLayoutId id="2147484054" r:id="rId5"/>
    <p:sldLayoutId id="2147484281" r:id="rId6"/>
    <p:sldLayoutId id="2147484282" r:id="rId7"/>
  </p:sldLayoutIdLst>
  <p:hf sldNum="0" hdr="0" ftr="0" dt="0"/>
  <p:txStyles>
    <p:titleStyle>
      <a:lvl1pPr algn="l" defTabSz="903049" rtl="0" eaLnBrk="0" fontAlgn="base" hangingPunct="0">
        <a:spcBef>
          <a:spcPct val="0"/>
        </a:spcBef>
        <a:spcAft>
          <a:spcPct val="0"/>
        </a:spcAft>
        <a:defRPr kumimoji="1" sz="1800" b="1">
          <a:solidFill>
            <a:schemeClr val="tx2"/>
          </a:solidFill>
          <a:latin typeface="+mj-lt"/>
          <a:ea typeface="+mj-ea"/>
          <a:cs typeface="+mj-cs"/>
        </a:defRPr>
      </a:lvl1pPr>
      <a:lvl2pPr algn="l" defTabSz="903049" rtl="0" eaLnBrk="0" fontAlgn="base" hangingPunct="0">
        <a:spcBef>
          <a:spcPct val="0"/>
        </a:spcBef>
        <a:spcAft>
          <a:spcPct val="0"/>
        </a:spcAft>
        <a:defRPr kumimoji="1" sz="1800" b="1">
          <a:solidFill>
            <a:schemeClr val="tx2"/>
          </a:solidFill>
          <a:latin typeface="Arial" charset="0"/>
          <a:ea typeface="ＭＳ Ｐゴシック" charset="-128"/>
        </a:defRPr>
      </a:lvl2pPr>
      <a:lvl3pPr algn="l" defTabSz="903049" rtl="0" eaLnBrk="0" fontAlgn="base" hangingPunct="0">
        <a:spcBef>
          <a:spcPct val="0"/>
        </a:spcBef>
        <a:spcAft>
          <a:spcPct val="0"/>
        </a:spcAft>
        <a:defRPr kumimoji="1" sz="1800" b="1">
          <a:solidFill>
            <a:schemeClr val="tx2"/>
          </a:solidFill>
          <a:latin typeface="Arial" charset="0"/>
          <a:ea typeface="ＭＳ Ｐゴシック" charset="-128"/>
        </a:defRPr>
      </a:lvl3pPr>
      <a:lvl4pPr algn="l" defTabSz="903049" rtl="0" eaLnBrk="0" fontAlgn="base" hangingPunct="0">
        <a:spcBef>
          <a:spcPct val="0"/>
        </a:spcBef>
        <a:spcAft>
          <a:spcPct val="0"/>
        </a:spcAft>
        <a:defRPr kumimoji="1" sz="1800" b="1">
          <a:solidFill>
            <a:schemeClr val="tx2"/>
          </a:solidFill>
          <a:latin typeface="Arial" charset="0"/>
          <a:ea typeface="ＭＳ Ｐゴシック" charset="-128"/>
        </a:defRPr>
      </a:lvl4pPr>
      <a:lvl5pPr algn="l" defTabSz="903049" rtl="0" eaLnBrk="0" fontAlgn="base" hangingPunct="0">
        <a:spcBef>
          <a:spcPct val="0"/>
        </a:spcBef>
        <a:spcAft>
          <a:spcPct val="0"/>
        </a:spcAft>
        <a:defRPr kumimoji="1" sz="1800" b="1">
          <a:solidFill>
            <a:schemeClr val="tx2"/>
          </a:solidFill>
          <a:latin typeface="Arial" charset="0"/>
          <a:ea typeface="ＭＳ Ｐゴシック" charset="-128"/>
        </a:defRPr>
      </a:lvl5pPr>
      <a:lvl6pPr marL="416791" algn="l" defTabSz="903049" rtl="0" fontAlgn="base">
        <a:spcBef>
          <a:spcPct val="0"/>
        </a:spcBef>
        <a:spcAft>
          <a:spcPct val="0"/>
        </a:spcAft>
        <a:defRPr kumimoji="1" sz="1800" b="1">
          <a:solidFill>
            <a:schemeClr val="tx2"/>
          </a:solidFill>
          <a:latin typeface="Arial" charset="0"/>
          <a:ea typeface="ＭＳ Ｐゴシック" charset="-128"/>
        </a:defRPr>
      </a:lvl6pPr>
      <a:lvl7pPr marL="833588" algn="l" defTabSz="903049" rtl="0" fontAlgn="base">
        <a:spcBef>
          <a:spcPct val="0"/>
        </a:spcBef>
        <a:spcAft>
          <a:spcPct val="0"/>
        </a:spcAft>
        <a:defRPr kumimoji="1" sz="1800" b="1">
          <a:solidFill>
            <a:schemeClr val="tx2"/>
          </a:solidFill>
          <a:latin typeface="Arial" charset="0"/>
          <a:ea typeface="ＭＳ Ｐゴシック" charset="-128"/>
        </a:defRPr>
      </a:lvl7pPr>
      <a:lvl8pPr marL="1250363" algn="l" defTabSz="903049" rtl="0" fontAlgn="base">
        <a:spcBef>
          <a:spcPct val="0"/>
        </a:spcBef>
        <a:spcAft>
          <a:spcPct val="0"/>
        </a:spcAft>
        <a:defRPr kumimoji="1" sz="1800" b="1">
          <a:solidFill>
            <a:schemeClr val="tx2"/>
          </a:solidFill>
          <a:latin typeface="Arial" charset="0"/>
          <a:ea typeface="ＭＳ Ｐゴシック" charset="-128"/>
        </a:defRPr>
      </a:lvl8pPr>
      <a:lvl9pPr marL="1667176" algn="l" defTabSz="903049" rtl="0" fontAlgn="base">
        <a:spcBef>
          <a:spcPct val="0"/>
        </a:spcBef>
        <a:spcAft>
          <a:spcPct val="0"/>
        </a:spcAft>
        <a:defRPr kumimoji="1" sz="1800" b="1">
          <a:solidFill>
            <a:schemeClr val="tx2"/>
          </a:solidFill>
          <a:latin typeface="Arial" charset="0"/>
          <a:ea typeface="ＭＳ Ｐゴシック" charset="-128"/>
        </a:defRPr>
      </a:lvl9pPr>
    </p:titleStyle>
    <p:bodyStyle>
      <a:lvl1pPr marL="243135" indent="-243135" algn="l" rtl="0" eaLnBrk="0" fontAlgn="base" hangingPunct="0">
        <a:lnSpc>
          <a:spcPct val="120000"/>
        </a:lnSpc>
        <a:spcBef>
          <a:spcPct val="30000"/>
        </a:spcBef>
        <a:spcAft>
          <a:spcPct val="0"/>
        </a:spcAft>
        <a:buClr>
          <a:schemeClr val="bg2"/>
        </a:buClr>
        <a:buFont typeface="Wingdings" pitchFamily="2" charset="2"/>
        <a:buChar char="n"/>
        <a:defRPr kumimoji="1" sz="1300">
          <a:solidFill>
            <a:srgbClr val="000000"/>
          </a:solidFill>
          <a:latin typeface="+mn-lt"/>
          <a:ea typeface="+mn-ea"/>
          <a:cs typeface="+mn-cs"/>
        </a:defRPr>
      </a:lvl1pPr>
      <a:lvl2pPr marL="492046" indent="-247482" algn="l" rtl="0" eaLnBrk="0" fontAlgn="base" hangingPunct="0">
        <a:lnSpc>
          <a:spcPct val="120000"/>
        </a:lnSpc>
        <a:spcBef>
          <a:spcPct val="30000"/>
        </a:spcBef>
        <a:spcAft>
          <a:spcPct val="0"/>
        </a:spcAft>
        <a:buClr>
          <a:schemeClr val="bg2"/>
        </a:buClr>
        <a:buFont typeface="Wingdings" pitchFamily="2" charset="2"/>
        <a:buChar char="l"/>
        <a:defRPr kumimoji="1" sz="1100">
          <a:solidFill>
            <a:srgbClr val="000000"/>
          </a:solidFill>
          <a:latin typeface="+mn-lt"/>
          <a:ea typeface="+mn-ea"/>
        </a:defRPr>
      </a:lvl2pPr>
      <a:lvl3pPr marL="740963" indent="-247482" algn="l" rtl="0" eaLnBrk="0" fontAlgn="base" hangingPunct="0">
        <a:lnSpc>
          <a:spcPct val="120000"/>
        </a:lnSpc>
        <a:spcBef>
          <a:spcPct val="30000"/>
        </a:spcBef>
        <a:spcAft>
          <a:spcPct val="0"/>
        </a:spcAft>
        <a:buClr>
          <a:schemeClr val="bg2"/>
        </a:buClr>
        <a:buFont typeface="ＭＳ Ｐゴシック" charset="-128"/>
        <a:buChar char="–"/>
        <a:defRPr sz="1100">
          <a:solidFill>
            <a:srgbClr val="000000"/>
          </a:solidFill>
          <a:latin typeface="+mn-lt"/>
          <a:ea typeface="+mn-ea"/>
        </a:defRPr>
      </a:lvl3pPr>
      <a:lvl4pPr marL="984089" indent="-241688" algn="l" rtl="0" eaLnBrk="0" fontAlgn="base" hangingPunct="0">
        <a:lnSpc>
          <a:spcPct val="120000"/>
        </a:lnSpc>
        <a:spcBef>
          <a:spcPct val="30000"/>
        </a:spcBef>
        <a:spcAft>
          <a:spcPct val="0"/>
        </a:spcAft>
        <a:buClr>
          <a:schemeClr val="bg2"/>
        </a:buClr>
        <a:buFont typeface="ＭＳ Ｐゴシック" charset="-128"/>
        <a:buChar char="–"/>
        <a:defRPr kumimoji="1" sz="1100">
          <a:solidFill>
            <a:srgbClr val="000000"/>
          </a:solidFill>
          <a:latin typeface="+mn-lt"/>
          <a:ea typeface="+mn-ea"/>
        </a:defRPr>
      </a:lvl4pPr>
      <a:lvl5pPr marL="1794521" indent="-244590" algn="just" defTabSz="903049" rtl="0" eaLnBrk="0" fontAlgn="base" hangingPunct="0">
        <a:lnSpc>
          <a:spcPct val="120000"/>
        </a:lnSpc>
        <a:spcBef>
          <a:spcPct val="30000"/>
        </a:spcBef>
        <a:spcAft>
          <a:spcPct val="0"/>
        </a:spcAft>
        <a:buClr>
          <a:schemeClr val="bg2"/>
        </a:buClr>
        <a:buFont typeface="ＭＳ Ｐ明朝" charset="-128"/>
        <a:buChar char="–"/>
        <a:defRPr kumimoji="1" sz="1100">
          <a:solidFill>
            <a:schemeClr val="tx1"/>
          </a:solidFill>
          <a:latin typeface="+mn-lt"/>
          <a:ea typeface="+mn-ea"/>
        </a:defRPr>
      </a:lvl5pPr>
      <a:lvl6pPr marL="2211324" indent="-244590" algn="just" defTabSz="903049" rtl="0" fontAlgn="base">
        <a:lnSpc>
          <a:spcPct val="120000"/>
        </a:lnSpc>
        <a:spcBef>
          <a:spcPct val="30000"/>
        </a:spcBef>
        <a:spcAft>
          <a:spcPct val="0"/>
        </a:spcAft>
        <a:buClr>
          <a:schemeClr val="bg2"/>
        </a:buClr>
        <a:buFont typeface="ＭＳ Ｐ明朝" charset="-128"/>
        <a:buChar char="–"/>
        <a:defRPr kumimoji="1" sz="1100">
          <a:solidFill>
            <a:schemeClr val="tx1"/>
          </a:solidFill>
          <a:latin typeface="+mn-lt"/>
          <a:ea typeface="+mn-ea"/>
        </a:defRPr>
      </a:lvl6pPr>
      <a:lvl7pPr marL="2628110" indent="-244590" algn="just" defTabSz="903049" rtl="0" fontAlgn="base">
        <a:lnSpc>
          <a:spcPct val="120000"/>
        </a:lnSpc>
        <a:spcBef>
          <a:spcPct val="30000"/>
        </a:spcBef>
        <a:spcAft>
          <a:spcPct val="0"/>
        </a:spcAft>
        <a:buClr>
          <a:schemeClr val="bg2"/>
        </a:buClr>
        <a:buFont typeface="ＭＳ Ｐ明朝" charset="-128"/>
        <a:buChar char="–"/>
        <a:defRPr kumimoji="1" sz="1100">
          <a:solidFill>
            <a:schemeClr val="tx1"/>
          </a:solidFill>
          <a:latin typeface="+mn-lt"/>
          <a:ea typeface="+mn-ea"/>
        </a:defRPr>
      </a:lvl7pPr>
      <a:lvl8pPr marL="3044904" indent="-244590" algn="just" defTabSz="903049" rtl="0" fontAlgn="base">
        <a:lnSpc>
          <a:spcPct val="120000"/>
        </a:lnSpc>
        <a:spcBef>
          <a:spcPct val="30000"/>
        </a:spcBef>
        <a:spcAft>
          <a:spcPct val="0"/>
        </a:spcAft>
        <a:buClr>
          <a:schemeClr val="bg2"/>
        </a:buClr>
        <a:buFont typeface="ＭＳ Ｐ明朝" charset="-128"/>
        <a:buChar char="–"/>
        <a:defRPr kumimoji="1" sz="1100">
          <a:solidFill>
            <a:schemeClr val="tx1"/>
          </a:solidFill>
          <a:latin typeface="+mn-lt"/>
          <a:ea typeface="+mn-ea"/>
        </a:defRPr>
      </a:lvl8pPr>
      <a:lvl9pPr marL="3461691" indent="-244590" algn="just" defTabSz="903049" rtl="0" fontAlgn="base">
        <a:lnSpc>
          <a:spcPct val="120000"/>
        </a:lnSpc>
        <a:spcBef>
          <a:spcPct val="30000"/>
        </a:spcBef>
        <a:spcAft>
          <a:spcPct val="0"/>
        </a:spcAft>
        <a:buClr>
          <a:schemeClr val="bg2"/>
        </a:buClr>
        <a:buFont typeface="ＭＳ Ｐ明朝" charset="-128"/>
        <a:buChar char="–"/>
        <a:defRPr kumimoji="1" sz="1100">
          <a:solidFill>
            <a:schemeClr val="tx1"/>
          </a:solidFill>
          <a:latin typeface="+mn-lt"/>
          <a:ea typeface="+mn-ea"/>
        </a:defRPr>
      </a:lvl9pPr>
    </p:bodyStyle>
    <p:otherStyle>
      <a:defPPr>
        <a:defRPr lang="ja-JP"/>
      </a:defPPr>
      <a:lvl1pPr marL="0" algn="l" defTabSz="833588" rtl="0" eaLnBrk="1" latinLnBrk="0" hangingPunct="1">
        <a:defRPr kumimoji="1" sz="1600" kern="1200">
          <a:solidFill>
            <a:schemeClr val="tx1"/>
          </a:solidFill>
          <a:latin typeface="+mn-lt"/>
          <a:ea typeface="+mn-ea"/>
          <a:cs typeface="+mn-cs"/>
        </a:defRPr>
      </a:lvl1pPr>
      <a:lvl2pPr marL="416791" algn="l" defTabSz="833588" rtl="0" eaLnBrk="1" latinLnBrk="0" hangingPunct="1">
        <a:defRPr kumimoji="1" sz="1600" kern="1200">
          <a:solidFill>
            <a:schemeClr val="tx1"/>
          </a:solidFill>
          <a:latin typeface="+mn-lt"/>
          <a:ea typeface="+mn-ea"/>
          <a:cs typeface="+mn-cs"/>
        </a:defRPr>
      </a:lvl2pPr>
      <a:lvl3pPr marL="833588" algn="l" defTabSz="833588" rtl="0" eaLnBrk="1" latinLnBrk="0" hangingPunct="1">
        <a:defRPr kumimoji="1" sz="1600" kern="1200">
          <a:solidFill>
            <a:schemeClr val="tx1"/>
          </a:solidFill>
          <a:latin typeface="+mn-lt"/>
          <a:ea typeface="+mn-ea"/>
          <a:cs typeface="+mn-cs"/>
        </a:defRPr>
      </a:lvl3pPr>
      <a:lvl4pPr marL="1250363" algn="l" defTabSz="833588" rtl="0" eaLnBrk="1" latinLnBrk="0" hangingPunct="1">
        <a:defRPr kumimoji="1" sz="1600" kern="1200">
          <a:solidFill>
            <a:schemeClr val="tx1"/>
          </a:solidFill>
          <a:latin typeface="+mn-lt"/>
          <a:ea typeface="+mn-ea"/>
          <a:cs typeface="+mn-cs"/>
        </a:defRPr>
      </a:lvl4pPr>
      <a:lvl5pPr marL="1667176" algn="l" defTabSz="833588" rtl="0" eaLnBrk="1" latinLnBrk="0" hangingPunct="1">
        <a:defRPr kumimoji="1" sz="1600" kern="1200">
          <a:solidFill>
            <a:schemeClr val="tx1"/>
          </a:solidFill>
          <a:latin typeface="+mn-lt"/>
          <a:ea typeface="+mn-ea"/>
          <a:cs typeface="+mn-cs"/>
        </a:defRPr>
      </a:lvl5pPr>
      <a:lvl6pPr marL="2083962" algn="l" defTabSz="833588" rtl="0" eaLnBrk="1" latinLnBrk="0" hangingPunct="1">
        <a:defRPr kumimoji="1" sz="1600" kern="1200">
          <a:solidFill>
            <a:schemeClr val="tx1"/>
          </a:solidFill>
          <a:latin typeface="+mn-lt"/>
          <a:ea typeface="+mn-ea"/>
          <a:cs typeface="+mn-cs"/>
        </a:defRPr>
      </a:lvl6pPr>
      <a:lvl7pPr marL="2500754" algn="l" defTabSz="833588" rtl="0" eaLnBrk="1" latinLnBrk="0" hangingPunct="1">
        <a:defRPr kumimoji="1" sz="1600" kern="1200">
          <a:solidFill>
            <a:schemeClr val="tx1"/>
          </a:solidFill>
          <a:latin typeface="+mn-lt"/>
          <a:ea typeface="+mn-ea"/>
          <a:cs typeface="+mn-cs"/>
        </a:defRPr>
      </a:lvl7pPr>
      <a:lvl8pPr marL="2917556" algn="l" defTabSz="833588" rtl="0" eaLnBrk="1" latinLnBrk="0" hangingPunct="1">
        <a:defRPr kumimoji="1" sz="1600" kern="1200">
          <a:solidFill>
            <a:schemeClr val="tx1"/>
          </a:solidFill>
          <a:latin typeface="+mn-lt"/>
          <a:ea typeface="+mn-ea"/>
          <a:cs typeface="+mn-cs"/>
        </a:defRPr>
      </a:lvl8pPr>
      <a:lvl9pPr marL="3334347" algn="l" defTabSz="833588" rtl="0" eaLnBrk="1" latinLnBrk="0" hangingPunct="1">
        <a:defRPr kumimoji="1" sz="16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8" name="テキスト ボックス 37"/>
          <p:cNvSpPr txBox="1"/>
          <p:nvPr/>
        </p:nvSpPr>
        <p:spPr>
          <a:xfrm>
            <a:off x="9840651" y="6477000"/>
            <a:ext cx="440267" cy="260350"/>
          </a:xfrm>
          <a:prstGeom prst="rect">
            <a:avLst/>
          </a:prstGeom>
          <a:noFill/>
        </p:spPr>
        <p:txBody>
          <a:bodyPr wrap="none" lIns="90311" tIns="45155" rIns="90311" bIns="45155"/>
          <a:lstStyle/>
          <a:p>
            <a:pPr algn="r" fontAlgn="base">
              <a:lnSpc>
                <a:spcPct val="120000"/>
              </a:lnSpc>
              <a:spcBef>
                <a:spcPct val="50000"/>
              </a:spcBef>
              <a:spcAft>
                <a:spcPct val="0"/>
              </a:spcAft>
              <a:buClr>
                <a:srgbClr val="5A5A5A"/>
              </a:buClr>
              <a:buFont typeface="Wingdings" pitchFamily="2" charset="2"/>
              <a:buNone/>
              <a:defRPr/>
            </a:pPr>
            <a:fld id="{54FC02CB-9E9B-446E-AF88-F271348760CE}" type="slidenum">
              <a:rPr lang="ja-JP" altLang="en-US" sz="900">
                <a:solidFill>
                  <a:srgbClr val="000000"/>
                </a:solidFill>
                <a:latin typeface="Arial" charset="0"/>
                <a:ea typeface="ＭＳ Ｐゴシック" charset="-128"/>
              </a:rPr>
              <a:pPr algn="r" fontAlgn="base">
                <a:lnSpc>
                  <a:spcPct val="120000"/>
                </a:lnSpc>
                <a:spcBef>
                  <a:spcPct val="50000"/>
                </a:spcBef>
                <a:spcAft>
                  <a:spcPct val="0"/>
                </a:spcAft>
                <a:buClr>
                  <a:srgbClr val="5A5A5A"/>
                </a:buClr>
                <a:buFont typeface="Wingdings" pitchFamily="2" charset="2"/>
                <a:buNone/>
                <a:defRPr/>
              </a:pPr>
              <a:t>‹#›</a:t>
            </a:fld>
            <a:endParaRPr lang="ja-JP" altLang="en-US" sz="900" dirty="0">
              <a:solidFill>
                <a:srgbClr val="000000"/>
              </a:solidFill>
              <a:latin typeface="Arial" charset="0"/>
              <a:ea typeface="ＭＳ Ｐゴシック" charset="-128"/>
            </a:endParaRPr>
          </a:p>
        </p:txBody>
      </p:sp>
      <p:sp>
        <p:nvSpPr>
          <p:cNvPr id="39" name="テキスト ボックス 38"/>
          <p:cNvSpPr txBox="1"/>
          <p:nvPr/>
        </p:nvSpPr>
        <p:spPr>
          <a:xfrm>
            <a:off x="10072829" y="6478789"/>
            <a:ext cx="376634" cy="258763"/>
          </a:xfrm>
          <a:prstGeom prst="rect">
            <a:avLst/>
          </a:prstGeom>
          <a:noFill/>
        </p:spPr>
        <p:txBody>
          <a:bodyPr wrap="none" lIns="90311" tIns="45155" rIns="90311" bIns="45155"/>
          <a:lstStyle/>
          <a:p>
            <a:pPr fontAlgn="base">
              <a:lnSpc>
                <a:spcPct val="120000"/>
              </a:lnSpc>
              <a:spcBef>
                <a:spcPct val="50000"/>
              </a:spcBef>
              <a:spcAft>
                <a:spcPct val="0"/>
              </a:spcAft>
              <a:buClr>
                <a:srgbClr val="5A5A5A"/>
              </a:buClr>
              <a:buFont typeface="Wingdings" pitchFamily="2" charset="2"/>
              <a:buNone/>
              <a:defRPr/>
            </a:pPr>
            <a:r>
              <a:rPr lang="en-US" altLang="ja-JP" sz="900" dirty="0">
                <a:solidFill>
                  <a:srgbClr val="FFFFFF"/>
                </a:solidFill>
                <a:latin typeface="Arial" charset="0"/>
                <a:ea typeface="ＭＳ Ｐゴシック" charset="-128"/>
              </a:rPr>
              <a:t>/</a:t>
            </a:r>
            <a:r>
              <a:rPr lang="ja-JP" altLang="en-US" sz="900" dirty="0">
                <a:solidFill>
                  <a:srgbClr val="FFFFFF"/>
                </a:solidFill>
                <a:latin typeface="Arial" charset="0"/>
                <a:ea typeface="ＭＳ Ｐゴシック" charset="-128"/>
              </a:rPr>
              <a:t>●</a:t>
            </a:r>
          </a:p>
        </p:txBody>
      </p:sp>
      <p:sp>
        <p:nvSpPr>
          <p:cNvPr id="1029" name="Rectangle 35"/>
          <p:cNvSpPr>
            <a:spLocks noGrp="1" noChangeArrowheads="1"/>
          </p:cNvSpPr>
          <p:nvPr>
            <p:ph type="title"/>
          </p:nvPr>
        </p:nvSpPr>
        <p:spPr bwMode="auto">
          <a:xfrm>
            <a:off x="440409" y="679260"/>
            <a:ext cx="9816572" cy="276999"/>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ja-JP" altLang="en-US" dirty="0" smtClean="0"/>
              <a:t>マスタータイトルの書式設定</a:t>
            </a:r>
          </a:p>
        </p:txBody>
      </p:sp>
      <p:sp>
        <p:nvSpPr>
          <p:cNvPr id="1030" name="Rectangle 37"/>
          <p:cNvSpPr>
            <a:spLocks noGrp="1" noChangeArrowheads="1"/>
          </p:cNvSpPr>
          <p:nvPr>
            <p:ph type="body" idx="1"/>
          </p:nvPr>
        </p:nvSpPr>
        <p:spPr bwMode="auto">
          <a:xfrm>
            <a:off x="454069" y="1286002"/>
            <a:ext cx="9820012" cy="51657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smtClean="0"/>
              <a:t>第 </a:t>
            </a:r>
            <a:r>
              <a:rPr lang="en-US" altLang="ja-JP" smtClean="0"/>
              <a:t>1 </a:t>
            </a:r>
            <a:r>
              <a:rPr lang="ja-JP" altLang="en-US" smtClean="0"/>
              <a:t>レベル</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p:txBody>
      </p:sp>
      <p:sp>
        <p:nvSpPr>
          <p:cNvPr id="240676" name="Line 36"/>
          <p:cNvSpPr>
            <a:spLocks noChangeShapeType="1"/>
          </p:cNvSpPr>
          <p:nvPr/>
        </p:nvSpPr>
        <p:spPr bwMode="auto">
          <a:xfrm flipV="1">
            <a:off x="405876" y="549275"/>
            <a:ext cx="9919709" cy="0"/>
          </a:xfrm>
          <a:prstGeom prst="line">
            <a:avLst/>
          </a:prstGeom>
          <a:noFill/>
          <a:ln w="25400">
            <a:solidFill>
              <a:srgbClr val="E60000"/>
            </a:solidFill>
            <a:round/>
            <a:headEnd/>
            <a:tailEnd/>
          </a:ln>
          <a:effectLst/>
        </p:spPr>
        <p:txBody>
          <a:bodyPr lIns="90311" tIns="45155" rIns="90311" bIns="45155">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40681" name="Line 41"/>
          <p:cNvSpPr>
            <a:spLocks noChangeShapeType="1"/>
          </p:cNvSpPr>
          <p:nvPr/>
        </p:nvSpPr>
        <p:spPr bwMode="auto">
          <a:xfrm flipV="1">
            <a:off x="406467" y="1082675"/>
            <a:ext cx="9924918" cy="0"/>
          </a:xfrm>
          <a:prstGeom prst="line">
            <a:avLst/>
          </a:prstGeom>
          <a:noFill/>
          <a:ln w="15875">
            <a:solidFill>
              <a:srgbClr val="808080"/>
            </a:solidFill>
            <a:round/>
            <a:headEnd/>
            <a:tailEnd/>
          </a:ln>
          <a:effectLst/>
        </p:spPr>
        <p:txBody>
          <a:bodyPr lIns="90311" tIns="45155" rIns="90311" bIns="45155">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40729" name="Line 89"/>
          <p:cNvSpPr>
            <a:spLocks noChangeShapeType="1"/>
          </p:cNvSpPr>
          <p:nvPr/>
        </p:nvSpPr>
        <p:spPr bwMode="auto">
          <a:xfrm>
            <a:off x="278950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40730" name="Line 90"/>
          <p:cNvSpPr>
            <a:spLocks noChangeShapeType="1"/>
          </p:cNvSpPr>
          <p:nvPr/>
        </p:nvSpPr>
        <p:spPr bwMode="auto">
          <a:xfrm>
            <a:off x="2944283"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40731" name="Line 91"/>
          <p:cNvSpPr>
            <a:spLocks noChangeShapeType="1"/>
          </p:cNvSpPr>
          <p:nvPr/>
        </p:nvSpPr>
        <p:spPr bwMode="auto">
          <a:xfrm>
            <a:off x="528664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40732" name="Line 92"/>
          <p:cNvSpPr>
            <a:spLocks noChangeShapeType="1"/>
          </p:cNvSpPr>
          <p:nvPr/>
        </p:nvSpPr>
        <p:spPr bwMode="auto">
          <a:xfrm>
            <a:off x="544142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40733" name="Line 93"/>
          <p:cNvSpPr>
            <a:spLocks noChangeShapeType="1"/>
          </p:cNvSpPr>
          <p:nvPr/>
        </p:nvSpPr>
        <p:spPr bwMode="auto">
          <a:xfrm>
            <a:off x="7780338"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40734" name="Line 94"/>
          <p:cNvSpPr>
            <a:spLocks noChangeShapeType="1"/>
          </p:cNvSpPr>
          <p:nvPr/>
        </p:nvSpPr>
        <p:spPr bwMode="auto">
          <a:xfrm>
            <a:off x="7938559"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40735" name="Line 95"/>
          <p:cNvSpPr>
            <a:spLocks noChangeShapeType="1"/>
          </p:cNvSpPr>
          <p:nvPr/>
        </p:nvSpPr>
        <p:spPr bwMode="auto">
          <a:xfrm>
            <a:off x="-323076"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40736" name="Line 96"/>
          <p:cNvSpPr>
            <a:spLocks noChangeShapeType="1"/>
          </p:cNvSpPr>
          <p:nvPr/>
        </p:nvSpPr>
        <p:spPr bwMode="auto">
          <a:xfrm>
            <a:off x="-323076"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40737" name="Line 97"/>
          <p:cNvSpPr>
            <a:spLocks noChangeShapeType="1"/>
          </p:cNvSpPr>
          <p:nvPr/>
        </p:nvSpPr>
        <p:spPr bwMode="auto">
          <a:xfrm>
            <a:off x="-323076"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40738" name="Line 98"/>
          <p:cNvSpPr>
            <a:spLocks noChangeShapeType="1"/>
          </p:cNvSpPr>
          <p:nvPr/>
        </p:nvSpPr>
        <p:spPr bwMode="auto">
          <a:xfrm>
            <a:off x="-323076" y="37877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40739" name="Line 99"/>
          <p:cNvSpPr>
            <a:spLocks noChangeShapeType="1"/>
          </p:cNvSpPr>
          <p:nvPr/>
        </p:nvSpPr>
        <p:spPr bwMode="auto">
          <a:xfrm>
            <a:off x="-323076" y="4132263"/>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40740" name="Line 100"/>
          <p:cNvSpPr>
            <a:spLocks noChangeShapeType="1"/>
          </p:cNvSpPr>
          <p:nvPr/>
        </p:nvSpPr>
        <p:spPr bwMode="auto">
          <a:xfrm>
            <a:off x="-323076"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40741" name="Line 101"/>
          <p:cNvSpPr>
            <a:spLocks noChangeShapeType="1"/>
          </p:cNvSpPr>
          <p:nvPr/>
        </p:nvSpPr>
        <p:spPr bwMode="auto">
          <a:xfrm>
            <a:off x="-323076"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40742" name="Line 102"/>
          <p:cNvSpPr>
            <a:spLocks noChangeShapeType="1"/>
          </p:cNvSpPr>
          <p:nvPr/>
        </p:nvSpPr>
        <p:spPr bwMode="auto">
          <a:xfrm>
            <a:off x="447146"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40743" name="Line 103"/>
          <p:cNvSpPr>
            <a:spLocks noChangeShapeType="1"/>
          </p:cNvSpPr>
          <p:nvPr/>
        </p:nvSpPr>
        <p:spPr bwMode="auto">
          <a:xfrm>
            <a:off x="278950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40744" name="Line 104"/>
          <p:cNvSpPr>
            <a:spLocks noChangeShapeType="1"/>
          </p:cNvSpPr>
          <p:nvPr/>
        </p:nvSpPr>
        <p:spPr bwMode="auto">
          <a:xfrm>
            <a:off x="2944283"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40745" name="Line 105"/>
          <p:cNvSpPr>
            <a:spLocks noChangeShapeType="1"/>
          </p:cNvSpPr>
          <p:nvPr/>
        </p:nvSpPr>
        <p:spPr bwMode="auto">
          <a:xfrm>
            <a:off x="5286640"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40746" name="Line 106"/>
          <p:cNvSpPr>
            <a:spLocks noChangeShapeType="1"/>
          </p:cNvSpPr>
          <p:nvPr/>
        </p:nvSpPr>
        <p:spPr bwMode="auto">
          <a:xfrm>
            <a:off x="544142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40747" name="Line 107"/>
          <p:cNvSpPr>
            <a:spLocks noChangeShapeType="1"/>
          </p:cNvSpPr>
          <p:nvPr/>
        </p:nvSpPr>
        <p:spPr bwMode="auto">
          <a:xfrm>
            <a:off x="7780338"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40748" name="Line 108"/>
          <p:cNvSpPr>
            <a:spLocks noChangeShapeType="1"/>
          </p:cNvSpPr>
          <p:nvPr/>
        </p:nvSpPr>
        <p:spPr bwMode="auto">
          <a:xfrm>
            <a:off x="7938559"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40750" name="Line 110"/>
          <p:cNvSpPr>
            <a:spLocks noChangeShapeType="1"/>
          </p:cNvSpPr>
          <p:nvPr/>
        </p:nvSpPr>
        <p:spPr bwMode="auto">
          <a:xfrm>
            <a:off x="10754351"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40751" name="Line 111"/>
          <p:cNvSpPr>
            <a:spLocks noChangeShapeType="1"/>
          </p:cNvSpPr>
          <p:nvPr/>
        </p:nvSpPr>
        <p:spPr bwMode="auto">
          <a:xfrm>
            <a:off x="10754351"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40752" name="Line 112"/>
          <p:cNvSpPr>
            <a:spLocks noChangeShapeType="1"/>
          </p:cNvSpPr>
          <p:nvPr/>
        </p:nvSpPr>
        <p:spPr bwMode="auto">
          <a:xfrm>
            <a:off x="10754351"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40753" name="Line 113"/>
          <p:cNvSpPr>
            <a:spLocks noChangeShapeType="1"/>
          </p:cNvSpPr>
          <p:nvPr/>
        </p:nvSpPr>
        <p:spPr bwMode="auto">
          <a:xfrm>
            <a:off x="10754351" y="37877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40754" name="Line 114"/>
          <p:cNvSpPr>
            <a:spLocks noChangeShapeType="1"/>
          </p:cNvSpPr>
          <p:nvPr/>
        </p:nvSpPr>
        <p:spPr bwMode="auto">
          <a:xfrm>
            <a:off x="10754351" y="4132263"/>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40755" name="Line 115"/>
          <p:cNvSpPr>
            <a:spLocks noChangeShapeType="1"/>
          </p:cNvSpPr>
          <p:nvPr/>
        </p:nvSpPr>
        <p:spPr bwMode="auto">
          <a:xfrm>
            <a:off x="10754351"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240756" name="Line 116"/>
          <p:cNvSpPr>
            <a:spLocks noChangeShapeType="1"/>
          </p:cNvSpPr>
          <p:nvPr/>
        </p:nvSpPr>
        <p:spPr bwMode="auto">
          <a:xfrm>
            <a:off x="10754351"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41" name="Line 110"/>
          <p:cNvSpPr>
            <a:spLocks noChangeShapeType="1"/>
          </p:cNvSpPr>
          <p:nvPr/>
        </p:nvSpPr>
        <p:spPr bwMode="auto">
          <a:xfrm>
            <a:off x="10754351" y="487036"/>
            <a:ext cx="306123" cy="0"/>
          </a:xfrm>
          <a:prstGeom prst="line">
            <a:avLst/>
          </a:prstGeom>
          <a:noFill/>
          <a:ln w="12700">
            <a:solidFill>
              <a:srgbClr val="0F99BC"/>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grpSp>
        <p:nvGrpSpPr>
          <p:cNvPr id="2" name="グループ化 42"/>
          <p:cNvGrpSpPr/>
          <p:nvPr/>
        </p:nvGrpSpPr>
        <p:grpSpPr>
          <a:xfrm>
            <a:off x="10274821" y="-261935"/>
            <a:ext cx="1719" cy="247650"/>
            <a:chOff x="9483725" y="-510339"/>
            <a:chExt cx="1587" cy="496050"/>
          </a:xfrm>
        </p:grpSpPr>
        <p:sp>
          <p:nvSpPr>
            <p:cNvPr id="40"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42"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grpSp>
      <p:sp>
        <p:nvSpPr>
          <p:cNvPr id="44" name="Line 110"/>
          <p:cNvSpPr>
            <a:spLocks noChangeShapeType="1"/>
          </p:cNvSpPr>
          <p:nvPr/>
        </p:nvSpPr>
        <p:spPr bwMode="auto">
          <a:xfrm>
            <a:off x="10754351"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sp>
        <p:nvSpPr>
          <p:cNvPr id="45" name="Line 95"/>
          <p:cNvSpPr>
            <a:spLocks noChangeShapeType="1"/>
          </p:cNvSpPr>
          <p:nvPr/>
        </p:nvSpPr>
        <p:spPr bwMode="auto">
          <a:xfrm>
            <a:off x="-323076"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900">
              <a:solidFill>
                <a:srgbClr val="000000"/>
              </a:solidFill>
              <a:latin typeface="Arial" charset="0"/>
              <a:ea typeface="ＭＳ Ｐゴシック" charset="-128"/>
            </a:endParaRPr>
          </a:p>
        </p:txBody>
      </p:sp>
      <p:pic>
        <p:nvPicPr>
          <p:cNvPr id="46" name="Picture 2" descr="\\azabu\Co-Work\革新創造センター\041_CI関連\2015MUFGロゴ変更\MURCロゴデータセット\160301\png\1.4.3 社名ロゴタイプのクリアスペース-2.png"/>
          <p:cNvPicPr>
            <a:picLocks noChangeAspect="1" noChangeArrowheads="1"/>
          </p:cNvPicPr>
          <p:nvPr/>
        </p:nvPicPr>
        <p:blipFill>
          <a:blip r:embed="rId31" cstate="print">
            <a:extLst>
              <a:ext uri="{28A0092B-C50C-407E-A947-70E740481C1C}">
                <a14:useLocalDpi xmlns:a14="http://schemas.microsoft.com/office/drawing/2010/main" val="0"/>
              </a:ext>
            </a:extLst>
          </a:blip>
          <a:srcRect/>
          <a:stretch>
            <a:fillRect/>
          </a:stretch>
        </p:blipFill>
        <p:spPr bwMode="auto">
          <a:xfrm>
            <a:off x="150429" y="6541067"/>
            <a:ext cx="3063128" cy="2088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0708205"/>
      </p:ext>
    </p:extLst>
  </p:cSld>
  <p:clrMap bg1="lt1" tx1="dk1" bg2="lt2" tx2="dk2" accent1="accent1" accent2="accent2" accent3="accent3" accent4="accent4" accent5="accent5" accent6="accent6" hlink="hlink" folHlink="folHlink"/>
  <p:sldLayoutIdLst>
    <p:sldLayoutId id="2147484056" r:id="rId1"/>
    <p:sldLayoutId id="2147484057" r:id="rId2"/>
    <p:sldLayoutId id="2147484058" r:id="rId3"/>
    <p:sldLayoutId id="2147484059" r:id="rId4"/>
    <p:sldLayoutId id="2147484060" r:id="rId5"/>
    <p:sldLayoutId id="2147484061" r:id="rId6"/>
    <p:sldLayoutId id="2147484062" r:id="rId7"/>
    <p:sldLayoutId id="2147484063" r:id="rId8"/>
    <p:sldLayoutId id="2147484064" r:id="rId9"/>
    <p:sldLayoutId id="2147484065" r:id="rId10"/>
    <p:sldLayoutId id="2147484066" r:id="rId11"/>
    <p:sldLayoutId id="2147484067" r:id="rId12"/>
    <p:sldLayoutId id="2147484068" r:id="rId13"/>
    <p:sldLayoutId id="2147484069" r:id="rId14"/>
    <p:sldLayoutId id="2147484070" r:id="rId15"/>
    <p:sldLayoutId id="2147484071" r:id="rId16"/>
    <p:sldLayoutId id="2147484072" r:id="rId17"/>
    <p:sldLayoutId id="2147484073" r:id="rId18"/>
    <p:sldLayoutId id="2147484074" r:id="rId19"/>
    <p:sldLayoutId id="2147484075" r:id="rId20"/>
    <p:sldLayoutId id="2147484076" r:id="rId21"/>
    <p:sldLayoutId id="2147484077" r:id="rId22"/>
    <p:sldLayoutId id="2147484078" r:id="rId23"/>
    <p:sldLayoutId id="2147484079" r:id="rId24"/>
    <p:sldLayoutId id="2147484080" r:id="rId25"/>
    <p:sldLayoutId id="2147484081" r:id="rId26"/>
    <p:sldLayoutId id="2147484082" r:id="rId27"/>
    <p:sldLayoutId id="2147484083" r:id="rId28"/>
    <p:sldLayoutId id="2147484084" r:id="rId29"/>
  </p:sldLayoutIdLst>
  <p:hf sldNum="0" hdr="0" ftr="0" dt="0"/>
  <p:txStyles>
    <p:titleStyle>
      <a:lvl1pPr algn="l" defTabSz="903049" rtl="0" eaLnBrk="0" fontAlgn="base" hangingPunct="0">
        <a:spcBef>
          <a:spcPct val="0"/>
        </a:spcBef>
        <a:spcAft>
          <a:spcPct val="0"/>
        </a:spcAft>
        <a:defRPr kumimoji="1" sz="1800" b="1">
          <a:solidFill>
            <a:schemeClr val="tx2"/>
          </a:solidFill>
          <a:latin typeface="+mj-lt"/>
          <a:ea typeface="+mj-ea"/>
          <a:cs typeface="+mj-cs"/>
        </a:defRPr>
      </a:lvl1pPr>
      <a:lvl2pPr algn="l" defTabSz="903049" rtl="0" eaLnBrk="0" fontAlgn="base" hangingPunct="0">
        <a:spcBef>
          <a:spcPct val="0"/>
        </a:spcBef>
        <a:spcAft>
          <a:spcPct val="0"/>
        </a:spcAft>
        <a:defRPr kumimoji="1" sz="1800" b="1">
          <a:solidFill>
            <a:schemeClr val="tx2"/>
          </a:solidFill>
          <a:latin typeface="Arial" charset="0"/>
          <a:ea typeface="ＭＳ Ｐゴシック" charset="-128"/>
        </a:defRPr>
      </a:lvl2pPr>
      <a:lvl3pPr algn="l" defTabSz="903049" rtl="0" eaLnBrk="0" fontAlgn="base" hangingPunct="0">
        <a:spcBef>
          <a:spcPct val="0"/>
        </a:spcBef>
        <a:spcAft>
          <a:spcPct val="0"/>
        </a:spcAft>
        <a:defRPr kumimoji="1" sz="1800" b="1">
          <a:solidFill>
            <a:schemeClr val="tx2"/>
          </a:solidFill>
          <a:latin typeface="Arial" charset="0"/>
          <a:ea typeface="ＭＳ Ｐゴシック" charset="-128"/>
        </a:defRPr>
      </a:lvl3pPr>
      <a:lvl4pPr algn="l" defTabSz="903049" rtl="0" eaLnBrk="0" fontAlgn="base" hangingPunct="0">
        <a:spcBef>
          <a:spcPct val="0"/>
        </a:spcBef>
        <a:spcAft>
          <a:spcPct val="0"/>
        </a:spcAft>
        <a:defRPr kumimoji="1" sz="1800" b="1">
          <a:solidFill>
            <a:schemeClr val="tx2"/>
          </a:solidFill>
          <a:latin typeface="Arial" charset="0"/>
          <a:ea typeface="ＭＳ Ｐゴシック" charset="-128"/>
        </a:defRPr>
      </a:lvl4pPr>
      <a:lvl5pPr algn="l" defTabSz="903049" rtl="0" eaLnBrk="0" fontAlgn="base" hangingPunct="0">
        <a:spcBef>
          <a:spcPct val="0"/>
        </a:spcBef>
        <a:spcAft>
          <a:spcPct val="0"/>
        </a:spcAft>
        <a:defRPr kumimoji="1" sz="1800" b="1">
          <a:solidFill>
            <a:schemeClr val="tx2"/>
          </a:solidFill>
          <a:latin typeface="Arial" charset="0"/>
          <a:ea typeface="ＭＳ Ｐゴシック" charset="-128"/>
        </a:defRPr>
      </a:lvl5pPr>
      <a:lvl6pPr marL="416791" algn="l" defTabSz="903049" rtl="0" fontAlgn="base">
        <a:spcBef>
          <a:spcPct val="0"/>
        </a:spcBef>
        <a:spcAft>
          <a:spcPct val="0"/>
        </a:spcAft>
        <a:defRPr kumimoji="1" sz="1800" b="1">
          <a:solidFill>
            <a:schemeClr val="tx2"/>
          </a:solidFill>
          <a:latin typeface="Arial" charset="0"/>
          <a:ea typeface="ＭＳ Ｐゴシック" charset="-128"/>
        </a:defRPr>
      </a:lvl6pPr>
      <a:lvl7pPr marL="833588" algn="l" defTabSz="903049" rtl="0" fontAlgn="base">
        <a:spcBef>
          <a:spcPct val="0"/>
        </a:spcBef>
        <a:spcAft>
          <a:spcPct val="0"/>
        </a:spcAft>
        <a:defRPr kumimoji="1" sz="1800" b="1">
          <a:solidFill>
            <a:schemeClr val="tx2"/>
          </a:solidFill>
          <a:latin typeface="Arial" charset="0"/>
          <a:ea typeface="ＭＳ Ｐゴシック" charset="-128"/>
        </a:defRPr>
      </a:lvl7pPr>
      <a:lvl8pPr marL="1250363" algn="l" defTabSz="903049" rtl="0" fontAlgn="base">
        <a:spcBef>
          <a:spcPct val="0"/>
        </a:spcBef>
        <a:spcAft>
          <a:spcPct val="0"/>
        </a:spcAft>
        <a:defRPr kumimoji="1" sz="1800" b="1">
          <a:solidFill>
            <a:schemeClr val="tx2"/>
          </a:solidFill>
          <a:latin typeface="Arial" charset="0"/>
          <a:ea typeface="ＭＳ Ｐゴシック" charset="-128"/>
        </a:defRPr>
      </a:lvl8pPr>
      <a:lvl9pPr marL="1667176" algn="l" defTabSz="903049" rtl="0" fontAlgn="base">
        <a:spcBef>
          <a:spcPct val="0"/>
        </a:spcBef>
        <a:spcAft>
          <a:spcPct val="0"/>
        </a:spcAft>
        <a:defRPr kumimoji="1" sz="1800" b="1">
          <a:solidFill>
            <a:schemeClr val="tx2"/>
          </a:solidFill>
          <a:latin typeface="Arial" charset="0"/>
          <a:ea typeface="ＭＳ Ｐゴシック" charset="-128"/>
        </a:defRPr>
      </a:lvl9pPr>
    </p:titleStyle>
    <p:bodyStyle>
      <a:lvl1pPr marL="243135" indent="-243135" algn="l" rtl="0" eaLnBrk="0" fontAlgn="base" hangingPunct="0">
        <a:lnSpc>
          <a:spcPct val="120000"/>
        </a:lnSpc>
        <a:spcBef>
          <a:spcPct val="30000"/>
        </a:spcBef>
        <a:spcAft>
          <a:spcPct val="0"/>
        </a:spcAft>
        <a:buClr>
          <a:schemeClr val="bg2"/>
        </a:buClr>
        <a:buFont typeface="Wingdings" pitchFamily="2" charset="2"/>
        <a:buChar char="n"/>
        <a:defRPr kumimoji="1" sz="1300">
          <a:solidFill>
            <a:srgbClr val="000000"/>
          </a:solidFill>
          <a:latin typeface="+mn-lt"/>
          <a:ea typeface="+mn-ea"/>
          <a:cs typeface="+mn-cs"/>
        </a:defRPr>
      </a:lvl1pPr>
      <a:lvl2pPr marL="492046" indent="-247482" algn="l" rtl="0" eaLnBrk="0" fontAlgn="base" hangingPunct="0">
        <a:lnSpc>
          <a:spcPct val="120000"/>
        </a:lnSpc>
        <a:spcBef>
          <a:spcPct val="30000"/>
        </a:spcBef>
        <a:spcAft>
          <a:spcPct val="0"/>
        </a:spcAft>
        <a:buClr>
          <a:schemeClr val="bg2"/>
        </a:buClr>
        <a:buFont typeface="Wingdings" pitchFamily="2" charset="2"/>
        <a:buChar char="l"/>
        <a:defRPr kumimoji="1" sz="1100">
          <a:solidFill>
            <a:srgbClr val="000000"/>
          </a:solidFill>
          <a:latin typeface="+mn-lt"/>
          <a:ea typeface="+mn-ea"/>
        </a:defRPr>
      </a:lvl2pPr>
      <a:lvl3pPr marL="740963" indent="-247482" algn="l" rtl="0" eaLnBrk="0" fontAlgn="base" hangingPunct="0">
        <a:lnSpc>
          <a:spcPct val="120000"/>
        </a:lnSpc>
        <a:spcBef>
          <a:spcPct val="30000"/>
        </a:spcBef>
        <a:spcAft>
          <a:spcPct val="0"/>
        </a:spcAft>
        <a:buClr>
          <a:schemeClr val="bg2"/>
        </a:buClr>
        <a:buFont typeface="ＭＳ Ｐゴシック" charset="-128"/>
        <a:buChar char="–"/>
        <a:defRPr sz="1100">
          <a:solidFill>
            <a:srgbClr val="000000"/>
          </a:solidFill>
          <a:latin typeface="+mn-lt"/>
          <a:ea typeface="+mn-ea"/>
        </a:defRPr>
      </a:lvl3pPr>
      <a:lvl4pPr marL="984089" indent="-241688" algn="l" rtl="0" eaLnBrk="0" fontAlgn="base" hangingPunct="0">
        <a:lnSpc>
          <a:spcPct val="120000"/>
        </a:lnSpc>
        <a:spcBef>
          <a:spcPct val="30000"/>
        </a:spcBef>
        <a:spcAft>
          <a:spcPct val="0"/>
        </a:spcAft>
        <a:buClr>
          <a:schemeClr val="bg2"/>
        </a:buClr>
        <a:buFont typeface="ＭＳ Ｐゴシック" charset="-128"/>
        <a:buChar char="–"/>
        <a:defRPr kumimoji="1" sz="1100">
          <a:solidFill>
            <a:srgbClr val="000000"/>
          </a:solidFill>
          <a:latin typeface="+mn-lt"/>
          <a:ea typeface="+mn-ea"/>
        </a:defRPr>
      </a:lvl4pPr>
      <a:lvl5pPr marL="1794521" indent="-244590" algn="just" defTabSz="903049" rtl="0" eaLnBrk="0" fontAlgn="base" hangingPunct="0">
        <a:lnSpc>
          <a:spcPct val="120000"/>
        </a:lnSpc>
        <a:spcBef>
          <a:spcPct val="30000"/>
        </a:spcBef>
        <a:spcAft>
          <a:spcPct val="0"/>
        </a:spcAft>
        <a:buClr>
          <a:schemeClr val="bg2"/>
        </a:buClr>
        <a:buFont typeface="ＭＳ Ｐ明朝" charset="-128"/>
        <a:buChar char="–"/>
        <a:defRPr kumimoji="1" sz="1100">
          <a:solidFill>
            <a:schemeClr val="tx1"/>
          </a:solidFill>
          <a:latin typeface="+mn-lt"/>
          <a:ea typeface="+mn-ea"/>
        </a:defRPr>
      </a:lvl5pPr>
      <a:lvl6pPr marL="2211324" indent="-244590" algn="just" defTabSz="903049" rtl="0" fontAlgn="base">
        <a:lnSpc>
          <a:spcPct val="120000"/>
        </a:lnSpc>
        <a:spcBef>
          <a:spcPct val="30000"/>
        </a:spcBef>
        <a:spcAft>
          <a:spcPct val="0"/>
        </a:spcAft>
        <a:buClr>
          <a:schemeClr val="bg2"/>
        </a:buClr>
        <a:buFont typeface="ＭＳ Ｐ明朝" charset="-128"/>
        <a:buChar char="–"/>
        <a:defRPr kumimoji="1" sz="1100">
          <a:solidFill>
            <a:schemeClr val="tx1"/>
          </a:solidFill>
          <a:latin typeface="+mn-lt"/>
          <a:ea typeface="+mn-ea"/>
        </a:defRPr>
      </a:lvl6pPr>
      <a:lvl7pPr marL="2628110" indent="-244590" algn="just" defTabSz="903049" rtl="0" fontAlgn="base">
        <a:lnSpc>
          <a:spcPct val="120000"/>
        </a:lnSpc>
        <a:spcBef>
          <a:spcPct val="30000"/>
        </a:spcBef>
        <a:spcAft>
          <a:spcPct val="0"/>
        </a:spcAft>
        <a:buClr>
          <a:schemeClr val="bg2"/>
        </a:buClr>
        <a:buFont typeface="ＭＳ Ｐ明朝" charset="-128"/>
        <a:buChar char="–"/>
        <a:defRPr kumimoji="1" sz="1100">
          <a:solidFill>
            <a:schemeClr val="tx1"/>
          </a:solidFill>
          <a:latin typeface="+mn-lt"/>
          <a:ea typeface="+mn-ea"/>
        </a:defRPr>
      </a:lvl7pPr>
      <a:lvl8pPr marL="3044904" indent="-244590" algn="just" defTabSz="903049" rtl="0" fontAlgn="base">
        <a:lnSpc>
          <a:spcPct val="120000"/>
        </a:lnSpc>
        <a:spcBef>
          <a:spcPct val="30000"/>
        </a:spcBef>
        <a:spcAft>
          <a:spcPct val="0"/>
        </a:spcAft>
        <a:buClr>
          <a:schemeClr val="bg2"/>
        </a:buClr>
        <a:buFont typeface="ＭＳ Ｐ明朝" charset="-128"/>
        <a:buChar char="–"/>
        <a:defRPr kumimoji="1" sz="1100">
          <a:solidFill>
            <a:schemeClr val="tx1"/>
          </a:solidFill>
          <a:latin typeface="+mn-lt"/>
          <a:ea typeface="+mn-ea"/>
        </a:defRPr>
      </a:lvl8pPr>
      <a:lvl9pPr marL="3461691" indent="-244590" algn="just" defTabSz="903049" rtl="0" fontAlgn="base">
        <a:lnSpc>
          <a:spcPct val="120000"/>
        </a:lnSpc>
        <a:spcBef>
          <a:spcPct val="30000"/>
        </a:spcBef>
        <a:spcAft>
          <a:spcPct val="0"/>
        </a:spcAft>
        <a:buClr>
          <a:schemeClr val="bg2"/>
        </a:buClr>
        <a:buFont typeface="ＭＳ Ｐ明朝" charset="-128"/>
        <a:buChar char="–"/>
        <a:defRPr kumimoji="1" sz="1100">
          <a:solidFill>
            <a:schemeClr val="tx1"/>
          </a:solidFill>
          <a:latin typeface="+mn-lt"/>
          <a:ea typeface="+mn-ea"/>
        </a:defRPr>
      </a:lvl9pPr>
    </p:bodyStyle>
    <p:otherStyle>
      <a:defPPr>
        <a:defRPr lang="ja-JP"/>
      </a:defPPr>
      <a:lvl1pPr marL="0" algn="l" defTabSz="833588" rtl="0" eaLnBrk="1" latinLnBrk="0" hangingPunct="1">
        <a:defRPr kumimoji="1" sz="1600" kern="1200">
          <a:solidFill>
            <a:schemeClr val="tx1"/>
          </a:solidFill>
          <a:latin typeface="+mn-lt"/>
          <a:ea typeface="+mn-ea"/>
          <a:cs typeface="+mn-cs"/>
        </a:defRPr>
      </a:lvl1pPr>
      <a:lvl2pPr marL="416791" algn="l" defTabSz="833588" rtl="0" eaLnBrk="1" latinLnBrk="0" hangingPunct="1">
        <a:defRPr kumimoji="1" sz="1600" kern="1200">
          <a:solidFill>
            <a:schemeClr val="tx1"/>
          </a:solidFill>
          <a:latin typeface="+mn-lt"/>
          <a:ea typeface="+mn-ea"/>
          <a:cs typeface="+mn-cs"/>
        </a:defRPr>
      </a:lvl2pPr>
      <a:lvl3pPr marL="833588" algn="l" defTabSz="833588" rtl="0" eaLnBrk="1" latinLnBrk="0" hangingPunct="1">
        <a:defRPr kumimoji="1" sz="1600" kern="1200">
          <a:solidFill>
            <a:schemeClr val="tx1"/>
          </a:solidFill>
          <a:latin typeface="+mn-lt"/>
          <a:ea typeface="+mn-ea"/>
          <a:cs typeface="+mn-cs"/>
        </a:defRPr>
      </a:lvl3pPr>
      <a:lvl4pPr marL="1250363" algn="l" defTabSz="833588" rtl="0" eaLnBrk="1" latinLnBrk="0" hangingPunct="1">
        <a:defRPr kumimoji="1" sz="1600" kern="1200">
          <a:solidFill>
            <a:schemeClr val="tx1"/>
          </a:solidFill>
          <a:latin typeface="+mn-lt"/>
          <a:ea typeface="+mn-ea"/>
          <a:cs typeface="+mn-cs"/>
        </a:defRPr>
      </a:lvl4pPr>
      <a:lvl5pPr marL="1667176" algn="l" defTabSz="833588" rtl="0" eaLnBrk="1" latinLnBrk="0" hangingPunct="1">
        <a:defRPr kumimoji="1" sz="1600" kern="1200">
          <a:solidFill>
            <a:schemeClr val="tx1"/>
          </a:solidFill>
          <a:latin typeface="+mn-lt"/>
          <a:ea typeface="+mn-ea"/>
          <a:cs typeface="+mn-cs"/>
        </a:defRPr>
      </a:lvl5pPr>
      <a:lvl6pPr marL="2083962" algn="l" defTabSz="833588" rtl="0" eaLnBrk="1" latinLnBrk="0" hangingPunct="1">
        <a:defRPr kumimoji="1" sz="1600" kern="1200">
          <a:solidFill>
            <a:schemeClr val="tx1"/>
          </a:solidFill>
          <a:latin typeface="+mn-lt"/>
          <a:ea typeface="+mn-ea"/>
          <a:cs typeface="+mn-cs"/>
        </a:defRPr>
      </a:lvl6pPr>
      <a:lvl7pPr marL="2500754" algn="l" defTabSz="833588" rtl="0" eaLnBrk="1" latinLnBrk="0" hangingPunct="1">
        <a:defRPr kumimoji="1" sz="1600" kern="1200">
          <a:solidFill>
            <a:schemeClr val="tx1"/>
          </a:solidFill>
          <a:latin typeface="+mn-lt"/>
          <a:ea typeface="+mn-ea"/>
          <a:cs typeface="+mn-cs"/>
        </a:defRPr>
      </a:lvl7pPr>
      <a:lvl8pPr marL="2917556" algn="l" defTabSz="833588" rtl="0" eaLnBrk="1" latinLnBrk="0" hangingPunct="1">
        <a:defRPr kumimoji="1" sz="1600" kern="1200">
          <a:solidFill>
            <a:schemeClr val="tx1"/>
          </a:solidFill>
          <a:latin typeface="+mn-lt"/>
          <a:ea typeface="+mn-ea"/>
          <a:cs typeface="+mn-cs"/>
        </a:defRPr>
      </a:lvl8pPr>
      <a:lvl9pPr marL="3334347" algn="l" defTabSz="833588" rtl="0" eaLnBrk="1" latinLnBrk="0" hangingPunct="1">
        <a:defRPr kumimoji="1" sz="16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40676" name="Line 36"/>
          <p:cNvSpPr>
            <a:spLocks noChangeShapeType="1"/>
          </p:cNvSpPr>
          <p:nvPr/>
        </p:nvSpPr>
        <p:spPr bwMode="auto">
          <a:xfrm flipV="1">
            <a:off x="405876" y="549275"/>
            <a:ext cx="9919709" cy="0"/>
          </a:xfrm>
          <a:prstGeom prst="line">
            <a:avLst/>
          </a:prstGeom>
          <a:noFill/>
          <a:ln w="25400">
            <a:solidFill>
              <a:srgbClr val="E60000"/>
            </a:solidFill>
            <a:round/>
            <a:headEnd/>
            <a:tailEnd/>
          </a:ln>
          <a:effectLst/>
        </p:spPr>
        <p:txBody>
          <a:bodyPr lIns="90311" tIns="45155" rIns="90311" bIns="45155">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29" name="Line 89"/>
          <p:cNvSpPr>
            <a:spLocks noChangeShapeType="1"/>
          </p:cNvSpPr>
          <p:nvPr/>
        </p:nvSpPr>
        <p:spPr bwMode="auto">
          <a:xfrm>
            <a:off x="278950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0" name="Line 90"/>
          <p:cNvSpPr>
            <a:spLocks noChangeShapeType="1"/>
          </p:cNvSpPr>
          <p:nvPr/>
        </p:nvSpPr>
        <p:spPr bwMode="auto">
          <a:xfrm>
            <a:off x="2944283"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1" name="Line 91"/>
          <p:cNvSpPr>
            <a:spLocks noChangeShapeType="1"/>
          </p:cNvSpPr>
          <p:nvPr/>
        </p:nvSpPr>
        <p:spPr bwMode="auto">
          <a:xfrm>
            <a:off x="528664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2" name="Line 92"/>
          <p:cNvSpPr>
            <a:spLocks noChangeShapeType="1"/>
          </p:cNvSpPr>
          <p:nvPr/>
        </p:nvSpPr>
        <p:spPr bwMode="auto">
          <a:xfrm>
            <a:off x="544142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3" name="Line 93"/>
          <p:cNvSpPr>
            <a:spLocks noChangeShapeType="1"/>
          </p:cNvSpPr>
          <p:nvPr/>
        </p:nvSpPr>
        <p:spPr bwMode="auto">
          <a:xfrm>
            <a:off x="7780338"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4" name="Line 94"/>
          <p:cNvSpPr>
            <a:spLocks noChangeShapeType="1"/>
          </p:cNvSpPr>
          <p:nvPr/>
        </p:nvSpPr>
        <p:spPr bwMode="auto">
          <a:xfrm>
            <a:off x="7938559"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5" name="Line 95"/>
          <p:cNvSpPr>
            <a:spLocks noChangeShapeType="1"/>
          </p:cNvSpPr>
          <p:nvPr/>
        </p:nvSpPr>
        <p:spPr bwMode="auto">
          <a:xfrm>
            <a:off x="-323076"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6" name="Line 96"/>
          <p:cNvSpPr>
            <a:spLocks noChangeShapeType="1"/>
          </p:cNvSpPr>
          <p:nvPr/>
        </p:nvSpPr>
        <p:spPr bwMode="auto">
          <a:xfrm>
            <a:off x="-323076"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7" name="Line 97"/>
          <p:cNvSpPr>
            <a:spLocks noChangeShapeType="1"/>
          </p:cNvSpPr>
          <p:nvPr/>
        </p:nvSpPr>
        <p:spPr bwMode="auto">
          <a:xfrm>
            <a:off x="-323076"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8" name="Line 98"/>
          <p:cNvSpPr>
            <a:spLocks noChangeShapeType="1"/>
          </p:cNvSpPr>
          <p:nvPr/>
        </p:nvSpPr>
        <p:spPr bwMode="auto">
          <a:xfrm>
            <a:off x="-323076" y="37877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9" name="Line 99"/>
          <p:cNvSpPr>
            <a:spLocks noChangeShapeType="1"/>
          </p:cNvSpPr>
          <p:nvPr/>
        </p:nvSpPr>
        <p:spPr bwMode="auto">
          <a:xfrm>
            <a:off x="-323076" y="4132263"/>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40" name="Line 100"/>
          <p:cNvSpPr>
            <a:spLocks noChangeShapeType="1"/>
          </p:cNvSpPr>
          <p:nvPr/>
        </p:nvSpPr>
        <p:spPr bwMode="auto">
          <a:xfrm>
            <a:off x="-323076"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41" name="Line 101"/>
          <p:cNvSpPr>
            <a:spLocks noChangeShapeType="1"/>
          </p:cNvSpPr>
          <p:nvPr/>
        </p:nvSpPr>
        <p:spPr bwMode="auto">
          <a:xfrm>
            <a:off x="-323076"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42" name="Line 102"/>
          <p:cNvSpPr>
            <a:spLocks noChangeShapeType="1"/>
          </p:cNvSpPr>
          <p:nvPr/>
        </p:nvSpPr>
        <p:spPr bwMode="auto">
          <a:xfrm>
            <a:off x="447146"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43" name="Line 103"/>
          <p:cNvSpPr>
            <a:spLocks noChangeShapeType="1"/>
          </p:cNvSpPr>
          <p:nvPr/>
        </p:nvSpPr>
        <p:spPr bwMode="auto">
          <a:xfrm>
            <a:off x="278950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44" name="Line 104"/>
          <p:cNvSpPr>
            <a:spLocks noChangeShapeType="1"/>
          </p:cNvSpPr>
          <p:nvPr/>
        </p:nvSpPr>
        <p:spPr bwMode="auto">
          <a:xfrm>
            <a:off x="2944283"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45" name="Line 105"/>
          <p:cNvSpPr>
            <a:spLocks noChangeShapeType="1"/>
          </p:cNvSpPr>
          <p:nvPr/>
        </p:nvSpPr>
        <p:spPr bwMode="auto">
          <a:xfrm>
            <a:off x="5286640"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46" name="Line 106"/>
          <p:cNvSpPr>
            <a:spLocks noChangeShapeType="1"/>
          </p:cNvSpPr>
          <p:nvPr/>
        </p:nvSpPr>
        <p:spPr bwMode="auto">
          <a:xfrm>
            <a:off x="544142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47" name="Line 107"/>
          <p:cNvSpPr>
            <a:spLocks noChangeShapeType="1"/>
          </p:cNvSpPr>
          <p:nvPr/>
        </p:nvSpPr>
        <p:spPr bwMode="auto">
          <a:xfrm>
            <a:off x="7780338"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48" name="Line 108"/>
          <p:cNvSpPr>
            <a:spLocks noChangeShapeType="1"/>
          </p:cNvSpPr>
          <p:nvPr/>
        </p:nvSpPr>
        <p:spPr bwMode="auto">
          <a:xfrm>
            <a:off x="7938559"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50" name="Line 110"/>
          <p:cNvSpPr>
            <a:spLocks noChangeShapeType="1"/>
          </p:cNvSpPr>
          <p:nvPr/>
        </p:nvSpPr>
        <p:spPr bwMode="auto">
          <a:xfrm>
            <a:off x="10754351"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51" name="Line 111"/>
          <p:cNvSpPr>
            <a:spLocks noChangeShapeType="1"/>
          </p:cNvSpPr>
          <p:nvPr/>
        </p:nvSpPr>
        <p:spPr bwMode="auto">
          <a:xfrm>
            <a:off x="10754351"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52" name="Line 112"/>
          <p:cNvSpPr>
            <a:spLocks noChangeShapeType="1"/>
          </p:cNvSpPr>
          <p:nvPr/>
        </p:nvSpPr>
        <p:spPr bwMode="auto">
          <a:xfrm>
            <a:off x="10754351"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53" name="Line 113"/>
          <p:cNvSpPr>
            <a:spLocks noChangeShapeType="1"/>
          </p:cNvSpPr>
          <p:nvPr/>
        </p:nvSpPr>
        <p:spPr bwMode="auto">
          <a:xfrm>
            <a:off x="10754351" y="37877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54" name="Line 114"/>
          <p:cNvSpPr>
            <a:spLocks noChangeShapeType="1"/>
          </p:cNvSpPr>
          <p:nvPr/>
        </p:nvSpPr>
        <p:spPr bwMode="auto">
          <a:xfrm>
            <a:off x="10754351" y="4132263"/>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55" name="Line 115"/>
          <p:cNvSpPr>
            <a:spLocks noChangeShapeType="1"/>
          </p:cNvSpPr>
          <p:nvPr/>
        </p:nvSpPr>
        <p:spPr bwMode="auto">
          <a:xfrm>
            <a:off x="10754351"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56" name="Line 116"/>
          <p:cNvSpPr>
            <a:spLocks noChangeShapeType="1"/>
          </p:cNvSpPr>
          <p:nvPr/>
        </p:nvSpPr>
        <p:spPr bwMode="auto">
          <a:xfrm>
            <a:off x="10754351"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1" name="Line 110"/>
          <p:cNvSpPr>
            <a:spLocks noChangeShapeType="1"/>
          </p:cNvSpPr>
          <p:nvPr/>
        </p:nvSpPr>
        <p:spPr bwMode="auto">
          <a:xfrm>
            <a:off x="10754351" y="487036"/>
            <a:ext cx="306123" cy="0"/>
          </a:xfrm>
          <a:prstGeom prst="line">
            <a:avLst/>
          </a:prstGeom>
          <a:noFill/>
          <a:ln w="12700">
            <a:solidFill>
              <a:srgbClr val="0F99BC"/>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grpSp>
        <p:nvGrpSpPr>
          <p:cNvPr id="2" name="グループ化 42"/>
          <p:cNvGrpSpPr/>
          <p:nvPr/>
        </p:nvGrpSpPr>
        <p:grpSpPr>
          <a:xfrm>
            <a:off x="10274821" y="-261935"/>
            <a:ext cx="1719" cy="247650"/>
            <a:chOff x="9483725" y="-510339"/>
            <a:chExt cx="1587" cy="496050"/>
          </a:xfrm>
        </p:grpSpPr>
        <p:sp>
          <p:nvSpPr>
            <p:cNvPr id="40"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2"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grpSp>
      <p:sp>
        <p:nvSpPr>
          <p:cNvPr id="44" name="Line 110"/>
          <p:cNvSpPr>
            <a:spLocks noChangeShapeType="1"/>
          </p:cNvSpPr>
          <p:nvPr/>
        </p:nvSpPr>
        <p:spPr bwMode="auto">
          <a:xfrm>
            <a:off x="10754351"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5" name="Line 95"/>
          <p:cNvSpPr>
            <a:spLocks noChangeShapeType="1"/>
          </p:cNvSpPr>
          <p:nvPr/>
        </p:nvSpPr>
        <p:spPr bwMode="auto">
          <a:xfrm>
            <a:off x="-323076"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3" name="テキスト ボックス 42"/>
          <p:cNvSpPr txBox="1"/>
          <p:nvPr/>
        </p:nvSpPr>
        <p:spPr>
          <a:xfrm>
            <a:off x="9840651" y="6477000"/>
            <a:ext cx="440267" cy="260350"/>
          </a:xfrm>
          <a:prstGeom prst="rect">
            <a:avLst/>
          </a:prstGeom>
          <a:noFill/>
        </p:spPr>
        <p:txBody>
          <a:bodyPr wrap="none" lIns="90311" tIns="45155" rIns="90311" bIns="45155"/>
          <a:lstStyle/>
          <a:p>
            <a:pPr algn="r" fontAlgn="base">
              <a:lnSpc>
                <a:spcPct val="120000"/>
              </a:lnSpc>
              <a:spcBef>
                <a:spcPct val="50000"/>
              </a:spcBef>
              <a:spcAft>
                <a:spcPct val="0"/>
              </a:spcAft>
              <a:buClr>
                <a:srgbClr val="EAEBDE"/>
              </a:buClr>
              <a:buFont typeface="Wingdings" pitchFamily="2" charset="2"/>
              <a:buNone/>
              <a:defRPr/>
            </a:pPr>
            <a:fld id="{54FC02CB-9E9B-446E-AF88-F271348760CE}" type="slidenum">
              <a:rPr lang="ja-JP" altLang="en-US" sz="900">
                <a:solidFill>
                  <a:srgbClr val="000000"/>
                </a:solidFill>
              </a:rPr>
              <a:pPr algn="r" fontAlgn="base">
                <a:lnSpc>
                  <a:spcPct val="120000"/>
                </a:lnSpc>
                <a:spcBef>
                  <a:spcPct val="50000"/>
                </a:spcBef>
                <a:spcAft>
                  <a:spcPct val="0"/>
                </a:spcAft>
                <a:buClr>
                  <a:srgbClr val="EAEBDE"/>
                </a:buClr>
                <a:buFont typeface="Wingdings" pitchFamily="2" charset="2"/>
                <a:buNone/>
                <a:defRPr/>
              </a:pPr>
              <a:t>‹#›</a:t>
            </a:fld>
            <a:endParaRPr lang="ja-JP" altLang="en-US" sz="900" dirty="0">
              <a:solidFill>
                <a:srgbClr val="000000"/>
              </a:solidFill>
            </a:endParaRPr>
          </a:p>
        </p:txBody>
      </p:sp>
      <p:pic>
        <p:nvPicPr>
          <p:cNvPr id="38" name="Picture 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642185" y="6525344"/>
            <a:ext cx="1092120" cy="2340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9" name="Picture 3"/>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39277" y="6582906"/>
            <a:ext cx="3552200" cy="185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5101665"/>
      </p:ext>
    </p:extLst>
  </p:cSld>
  <p:clrMap bg1="lt1" tx1="dk1" bg2="lt2" tx2="dk2" accent1="accent1" accent2="accent2" accent3="accent3" accent4="accent4" accent5="accent5" accent6="accent6" hlink="hlink" folHlink="folHlink"/>
  <p:sldLayoutIdLst>
    <p:sldLayoutId id="2147484086" r:id="rId1"/>
    <p:sldLayoutId id="2147484087" r:id="rId2"/>
    <p:sldLayoutId id="2147484088" r:id="rId3"/>
    <p:sldLayoutId id="2147484089" r:id="rId4"/>
    <p:sldLayoutId id="2147484090" r:id="rId5"/>
    <p:sldLayoutId id="2147484091" r:id="rId6"/>
  </p:sldLayoutIdLst>
  <p:hf sldNum="0" hdr="0" ftr="0" dt="0"/>
  <p:txStyles>
    <p:titleStyle>
      <a:lvl1pPr algn="l" defTabSz="903049" rtl="0" eaLnBrk="0" fontAlgn="base" hangingPunct="0">
        <a:spcBef>
          <a:spcPct val="0"/>
        </a:spcBef>
        <a:spcAft>
          <a:spcPct val="0"/>
        </a:spcAft>
        <a:defRPr kumimoji="1" sz="1800" b="1">
          <a:solidFill>
            <a:schemeClr val="tx2"/>
          </a:solidFill>
          <a:latin typeface="+mj-lt"/>
          <a:ea typeface="+mj-ea"/>
          <a:cs typeface="+mj-cs"/>
        </a:defRPr>
      </a:lvl1pPr>
      <a:lvl2pPr algn="l" defTabSz="903049" rtl="0" eaLnBrk="0" fontAlgn="base" hangingPunct="0">
        <a:spcBef>
          <a:spcPct val="0"/>
        </a:spcBef>
        <a:spcAft>
          <a:spcPct val="0"/>
        </a:spcAft>
        <a:defRPr kumimoji="1" sz="1800" b="1">
          <a:solidFill>
            <a:schemeClr val="tx2"/>
          </a:solidFill>
          <a:latin typeface="Arial" charset="0"/>
          <a:ea typeface="ＭＳ Ｐゴシック" charset="-128"/>
        </a:defRPr>
      </a:lvl2pPr>
      <a:lvl3pPr algn="l" defTabSz="903049" rtl="0" eaLnBrk="0" fontAlgn="base" hangingPunct="0">
        <a:spcBef>
          <a:spcPct val="0"/>
        </a:spcBef>
        <a:spcAft>
          <a:spcPct val="0"/>
        </a:spcAft>
        <a:defRPr kumimoji="1" sz="1800" b="1">
          <a:solidFill>
            <a:schemeClr val="tx2"/>
          </a:solidFill>
          <a:latin typeface="Arial" charset="0"/>
          <a:ea typeface="ＭＳ Ｐゴシック" charset="-128"/>
        </a:defRPr>
      </a:lvl3pPr>
      <a:lvl4pPr algn="l" defTabSz="903049" rtl="0" eaLnBrk="0" fontAlgn="base" hangingPunct="0">
        <a:spcBef>
          <a:spcPct val="0"/>
        </a:spcBef>
        <a:spcAft>
          <a:spcPct val="0"/>
        </a:spcAft>
        <a:defRPr kumimoji="1" sz="1800" b="1">
          <a:solidFill>
            <a:schemeClr val="tx2"/>
          </a:solidFill>
          <a:latin typeface="Arial" charset="0"/>
          <a:ea typeface="ＭＳ Ｐゴシック" charset="-128"/>
        </a:defRPr>
      </a:lvl4pPr>
      <a:lvl5pPr algn="l" defTabSz="903049" rtl="0" eaLnBrk="0" fontAlgn="base" hangingPunct="0">
        <a:spcBef>
          <a:spcPct val="0"/>
        </a:spcBef>
        <a:spcAft>
          <a:spcPct val="0"/>
        </a:spcAft>
        <a:defRPr kumimoji="1" sz="1800" b="1">
          <a:solidFill>
            <a:schemeClr val="tx2"/>
          </a:solidFill>
          <a:latin typeface="Arial" charset="0"/>
          <a:ea typeface="ＭＳ Ｐゴシック" charset="-128"/>
        </a:defRPr>
      </a:lvl5pPr>
      <a:lvl6pPr marL="416791" algn="l" defTabSz="903049" rtl="0" fontAlgn="base">
        <a:spcBef>
          <a:spcPct val="0"/>
        </a:spcBef>
        <a:spcAft>
          <a:spcPct val="0"/>
        </a:spcAft>
        <a:defRPr kumimoji="1" sz="1800" b="1">
          <a:solidFill>
            <a:schemeClr val="tx2"/>
          </a:solidFill>
          <a:latin typeface="Arial" charset="0"/>
          <a:ea typeface="ＭＳ Ｐゴシック" charset="-128"/>
        </a:defRPr>
      </a:lvl6pPr>
      <a:lvl7pPr marL="833588" algn="l" defTabSz="903049" rtl="0" fontAlgn="base">
        <a:spcBef>
          <a:spcPct val="0"/>
        </a:spcBef>
        <a:spcAft>
          <a:spcPct val="0"/>
        </a:spcAft>
        <a:defRPr kumimoji="1" sz="1800" b="1">
          <a:solidFill>
            <a:schemeClr val="tx2"/>
          </a:solidFill>
          <a:latin typeface="Arial" charset="0"/>
          <a:ea typeface="ＭＳ Ｐゴシック" charset="-128"/>
        </a:defRPr>
      </a:lvl7pPr>
      <a:lvl8pPr marL="1250363" algn="l" defTabSz="903049" rtl="0" fontAlgn="base">
        <a:spcBef>
          <a:spcPct val="0"/>
        </a:spcBef>
        <a:spcAft>
          <a:spcPct val="0"/>
        </a:spcAft>
        <a:defRPr kumimoji="1" sz="1800" b="1">
          <a:solidFill>
            <a:schemeClr val="tx2"/>
          </a:solidFill>
          <a:latin typeface="Arial" charset="0"/>
          <a:ea typeface="ＭＳ Ｐゴシック" charset="-128"/>
        </a:defRPr>
      </a:lvl8pPr>
      <a:lvl9pPr marL="1667176" algn="l" defTabSz="903049" rtl="0" fontAlgn="base">
        <a:spcBef>
          <a:spcPct val="0"/>
        </a:spcBef>
        <a:spcAft>
          <a:spcPct val="0"/>
        </a:spcAft>
        <a:defRPr kumimoji="1" sz="1800" b="1">
          <a:solidFill>
            <a:schemeClr val="tx2"/>
          </a:solidFill>
          <a:latin typeface="Arial" charset="0"/>
          <a:ea typeface="ＭＳ Ｐゴシック" charset="-128"/>
        </a:defRPr>
      </a:lvl9pPr>
    </p:titleStyle>
    <p:bodyStyle>
      <a:lvl1pPr marL="243135" indent="-243135" algn="l" rtl="0" eaLnBrk="0" fontAlgn="base" hangingPunct="0">
        <a:lnSpc>
          <a:spcPct val="120000"/>
        </a:lnSpc>
        <a:spcBef>
          <a:spcPct val="30000"/>
        </a:spcBef>
        <a:spcAft>
          <a:spcPct val="0"/>
        </a:spcAft>
        <a:buClr>
          <a:schemeClr val="bg2"/>
        </a:buClr>
        <a:buFont typeface="Wingdings" pitchFamily="2" charset="2"/>
        <a:buChar char="n"/>
        <a:defRPr kumimoji="1" sz="1300">
          <a:solidFill>
            <a:srgbClr val="000000"/>
          </a:solidFill>
          <a:latin typeface="+mn-lt"/>
          <a:ea typeface="+mn-ea"/>
          <a:cs typeface="+mn-cs"/>
        </a:defRPr>
      </a:lvl1pPr>
      <a:lvl2pPr marL="492046" indent="-247482" algn="l" rtl="0" eaLnBrk="0" fontAlgn="base" hangingPunct="0">
        <a:lnSpc>
          <a:spcPct val="120000"/>
        </a:lnSpc>
        <a:spcBef>
          <a:spcPct val="30000"/>
        </a:spcBef>
        <a:spcAft>
          <a:spcPct val="0"/>
        </a:spcAft>
        <a:buClr>
          <a:schemeClr val="bg2"/>
        </a:buClr>
        <a:buFont typeface="Wingdings" pitchFamily="2" charset="2"/>
        <a:buChar char="l"/>
        <a:defRPr kumimoji="1" sz="1100">
          <a:solidFill>
            <a:srgbClr val="000000"/>
          </a:solidFill>
          <a:latin typeface="+mn-lt"/>
          <a:ea typeface="+mn-ea"/>
        </a:defRPr>
      </a:lvl2pPr>
      <a:lvl3pPr marL="740963" indent="-247482" algn="l" rtl="0" eaLnBrk="0" fontAlgn="base" hangingPunct="0">
        <a:lnSpc>
          <a:spcPct val="120000"/>
        </a:lnSpc>
        <a:spcBef>
          <a:spcPct val="30000"/>
        </a:spcBef>
        <a:spcAft>
          <a:spcPct val="0"/>
        </a:spcAft>
        <a:buClr>
          <a:schemeClr val="bg2"/>
        </a:buClr>
        <a:buFont typeface="ＭＳ Ｐゴシック" charset="-128"/>
        <a:buChar char="–"/>
        <a:defRPr sz="1100">
          <a:solidFill>
            <a:srgbClr val="000000"/>
          </a:solidFill>
          <a:latin typeface="+mn-lt"/>
          <a:ea typeface="+mn-ea"/>
        </a:defRPr>
      </a:lvl3pPr>
      <a:lvl4pPr marL="984089" indent="-241688" algn="l" rtl="0" eaLnBrk="0" fontAlgn="base" hangingPunct="0">
        <a:lnSpc>
          <a:spcPct val="120000"/>
        </a:lnSpc>
        <a:spcBef>
          <a:spcPct val="30000"/>
        </a:spcBef>
        <a:spcAft>
          <a:spcPct val="0"/>
        </a:spcAft>
        <a:buClr>
          <a:schemeClr val="bg2"/>
        </a:buClr>
        <a:buFont typeface="ＭＳ Ｐゴシック" charset="-128"/>
        <a:buChar char="–"/>
        <a:defRPr kumimoji="1" sz="1100">
          <a:solidFill>
            <a:srgbClr val="000000"/>
          </a:solidFill>
          <a:latin typeface="+mn-lt"/>
          <a:ea typeface="+mn-ea"/>
        </a:defRPr>
      </a:lvl4pPr>
      <a:lvl5pPr marL="1794521" indent="-244590" algn="just" defTabSz="903049" rtl="0" eaLnBrk="0" fontAlgn="base" hangingPunct="0">
        <a:lnSpc>
          <a:spcPct val="120000"/>
        </a:lnSpc>
        <a:spcBef>
          <a:spcPct val="30000"/>
        </a:spcBef>
        <a:spcAft>
          <a:spcPct val="0"/>
        </a:spcAft>
        <a:buClr>
          <a:schemeClr val="bg2"/>
        </a:buClr>
        <a:buFont typeface="ＭＳ Ｐ明朝" charset="-128"/>
        <a:buChar char="–"/>
        <a:defRPr kumimoji="1" sz="1100">
          <a:solidFill>
            <a:schemeClr val="tx1"/>
          </a:solidFill>
          <a:latin typeface="+mn-lt"/>
          <a:ea typeface="+mn-ea"/>
        </a:defRPr>
      </a:lvl5pPr>
      <a:lvl6pPr marL="2211324" indent="-244590" algn="just" defTabSz="903049" rtl="0" fontAlgn="base">
        <a:lnSpc>
          <a:spcPct val="120000"/>
        </a:lnSpc>
        <a:spcBef>
          <a:spcPct val="30000"/>
        </a:spcBef>
        <a:spcAft>
          <a:spcPct val="0"/>
        </a:spcAft>
        <a:buClr>
          <a:schemeClr val="bg2"/>
        </a:buClr>
        <a:buFont typeface="ＭＳ Ｐ明朝" charset="-128"/>
        <a:buChar char="–"/>
        <a:defRPr kumimoji="1" sz="1100">
          <a:solidFill>
            <a:schemeClr val="tx1"/>
          </a:solidFill>
          <a:latin typeface="+mn-lt"/>
          <a:ea typeface="+mn-ea"/>
        </a:defRPr>
      </a:lvl6pPr>
      <a:lvl7pPr marL="2628110" indent="-244590" algn="just" defTabSz="903049" rtl="0" fontAlgn="base">
        <a:lnSpc>
          <a:spcPct val="120000"/>
        </a:lnSpc>
        <a:spcBef>
          <a:spcPct val="30000"/>
        </a:spcBef>
        <a:spcAft>
          <a:spcPct val="0"/>
        </a:spcAft>
        <a:buClr>
          <a:schemeClr val="bg2"/>
        </a:buClr>
        <a:buFont typeface="ＭＳ Ｐ明朝" charset="-128"/>
        <a:buChar char="–"/>
        <a:defRPr kumimoji="1" sz="1100">
          <a:solidFill>
            <a:schemeClr val="tx1"/>
          </a:solidFill>
          <a:latin typeface="+mn-lt"/>
          <a:ea typeface="+mn-ea"/>
        </a:defRPr>
      </a:lvl7pPr>
      <a:lvl8pPr marL="3044904" indent="-244590" algn="just" defTabSz="903049" rtl="0" fontAlgn="base">
        <a:lnSpc>
          <a:spcPct val="120000"/>
        </a:lnSpc>
        <a:spcBef>
          <a:spcPct val="30000"/>
        </a:spcBef>
        <a:spcAft>
          <a:spcPct val="0"/>
        </a:spcAft>
        <a:buClr>
          <a:schemeClr val="bg2"/>
        </a:buClr>
        <a:buFont typeface="ＭＳ Ｐ明朝" charset="-128"/>
        <a:buChar char="–"/>
        <a:defRPr kumimoji="1" sz="1100">
          <a:solidFill>
            <a:schemeClr val="tx1"/>
          </a:solidFill>
          <a:latin typeface="+mn-lt"/>
          <a:ea typeface="+mn-ea"/>
        </a:defRPr>
      </a:lvl8pPr>
      <a:lvl9pPr marL="3461691" indent="-244590" algn="just" defTabSz="903049" rtl="0" fontAlgn="base">
        <a:lnSpc>
          <a:spcPct val="120000"/>
        </a:lnSpc>
        <a:spcBef>
          <a:spcPct val="30000"/>
        </a:spcBef>
        <a:spcAft>
          <a:spcPct val="0"/>
        </a:spcAft>
        <a:buClr>
          <a:schemeClr val="bg2"/>
        </a:buClr>
        <a:buFont typeface="ＭＳ Ｐ明朝" charset="-128"/>
        <a:buChar char="–"/>
        <a:defRPr kumimoji="1" sz="1100">
          <a:solidFill>
            <a:schemeClr val="tx1"/>
          </a:solidFill>
          <a:latin typeface="+mn-lt"/>
          <a:ea typeface="+mn-ea"/>
        </a:defRPr>
      </a:lvl9pPr>
    </p:bodyStyle>
    <p:otherStyle>
      <a:defPPr>
        <a:defRPr lang="ja-JP"/>
      </a:defPPr>
      <a:lvl1pPr marL="0" algn="l" defTabSz="833588" rtl="0" eaLnBrk="1" latinLnBrk="0" hangingPunct="1">
        <a:defRPr kumimoji="1" sz="1600" kern="1200">
          <a:solidFill>
            <a:schemeClr val="tx1"/>
          </a:solidFill>
          <a:latin typeface="+mn-lt"/>
          <a:ea typeface="+mn-ea"/>
          <a:cs typeface="+mn-cs"/>
        </a:defRPr>
      </a:lvl1pPr>
      <a:lvl2pPr marL="416791" algn="l" defTabSz="833588" rtl="0" eaLnBrk="1" latinLnBrk="0" hangingPunct="1">
        <a:defRPr kumimoji="1" sz="1600" kern="1200">
          <a:solidFill>
            <a:schemeClr val="tx1"/>
          </a:solidFill>
          <a:latin typeface="+mn-lt"/>
          <a:ea typeface="+mn-ea"/>
          <a:cs typeface="+mn-cs"/>
        </a:defRPr>
      </a:lvl2pPr>
      <a:lvl3pPr marL="833588" algn="l" defTabSz="833588" rtl="0" eaLnBrk="1" latinLnBrk="0" hangingPunct="1">
        <a:defRPr kumimoji="1" sz="1600" kern="1200">
          <a:solidFill>
            <a:schemeClr val="tx1"/>
          </a:solidFill>
          <a:latin typeface="+mn-lt"/>
          <a:ea typeface="+mn-ea"/>
          <a:cs typeface="+mn-cs"/>
        </a:defRPr>
      </a:lvl3pPr>
      <a:lvl4pPr marL="1250363" algn="l" defTabSz="833588" rtl="0" eaLnBrk="1" latinLnBrk="0" hangingPunct="1">
        <a:defRPr kumimoji="1" sz="1600" kern="1200">
          <a:solidFill>
            <a:schemeClr val="tx1"/>
          </a:solidFill>
          <a:latin typeface="+mn-lt"/>
          <a:ea typeface="+mn-ea"/>
          <a:cs typeface="+mn-cs"/>
        </a:defRPr>
      </a:lvl4pPr>
      <a:lvl5pPr marL="1667176" algn="l" defTabSz="833588" rtl="0" eaLnBrk="1" latinLnBrk="0" hangingPunct="1">
        <a:defRPr kumimoji="1" sz="1600" kern="1200">
          <a:solidFill>
            <a:schemeClr val="tx1"/>
          </a:solidFill>
          <a:latin typeface="+mn-lt"/>
          <a:ea typeface="+mn-ea"/>
          <a:cs typeface="+mn-cs"/>
        </a:defRPr>
      </a:lvl5pPr>
      <a:lvl6pPr marL="2083962" algn="l" defTabSz="833588" rtl="0" eaLnBrk="1" latinLnBrk="0" hangingPunct="1">
        <a:defRPr kumimoji="1" sz="1600" kern="1200">
          <a:solidFill>
            <a:schemeClr val="tx1"/>
          </a:solidFill>
          <a:latin typeface="+mn-lt"/>
          <a:ea typeface="+mn-ea"/>
          <a:cs typeface="+mn-cs"/>
        </a:defRPr>
      </a:lvl6pPr>
      <a:lvl7pPr marL="2500754" algn="l" defTabSz="833588" rtl="0" eaLnBrk="1" latinLnBrk="0" hangingPunct="1">
        <a:defRPr kumimoji="1" sz="1600" kern="1200">
          <a:solidFill>
            <a:schemeClr val="tx1"/>
          </a:solidFill>
          <a:latin typeface="+mn-lt"/>
          <a:ea typeface="+mn-ea"/>
          <a:cs typeface="+mn-cs"/>
        </a:defRPr>
      </a:lvl7pPr>
      <a:lvl8pPr marL="2917556" algn="l" defTabSz="833588" rtl="0" eaLnBrk="1" latinLnBrk="0" hangingPunct="1">
        <a:defRPr kumimoji="1" sz="1600" kern="1200">
          <a:solidFill>
            <a:schemeClr val="tx1"/>
          </a:solidFill>
          <a:latin typeface="+mn-lt"/>
          <a:ea typeface="+mn-ea"/>
          <a:cs typeface="+mn-cs"/>
        </a:defRPr>
      </a:lvl8pPr>
      <a:lvl9pPr marL="3334347" algn="l" defTabSz="833588" rtl="0" eaLnBrk="1" latinLnBrk="0" hangingPunct="1">
        <a:defRPr kumimoji="1" sz="16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bwMode="auto">
      <p:bgRef idx="1001">
        <a:schemeClr val="bg1"/>
      </p:bgRef>
    </p:bg>
    <p:spTree>
      <p:nvGrpSpPr>
        <p:cNvPr id="1" name=""/>
        <p:cNvGrpSpPr/>
        <p:nvPr/>
      </p:nvGrpSpPr>
      <p:grpSpPr>
        <a:xfrm>
          <a:off x="0" y="0"/>
          <a:ext cx="0" cy="0"/>
          <a:chOff x="0" y="0"/>
          <a:chExt cx="0" cy="0"/>
        </a:xfrm>
      </p:grpSpPr>
      <p:sp>
        <p:nvSpPr>
          <p:cNvPr id="38" name="テキスト ボックス 37"/>
          <p:cNvSpPr txBox="1"/>
          <p:nvPr/>
        </p:nvSpPr>
        <p:spPr>
          <a:xfrm>
            <a:off x="9840651" y="6477000"/>
            <a:ext cx="440267" cy="260350"/>
          </a:xfrm>
          <a:prstGeom prst="rect">
            <a:avLst/>
          </a:prstGeom>
          <a:noFill/>
        </p:spPr>
        <p:txBody>
          <a:bodyPr wrap="none" lIns="90311" tIns="45155" rIns="90311" bIns="45155"/>
          <a:lstStyle/>
          <a:p>
            <a:pPr algn="r" fontAlgn="base">
              <a:lnSpc>
                <a:spcPct val="120000"/>
              </a:lnSpc>
              <a:spcBef>
                <a:spcPct val="50000"/>
              </a:spcBef>
              <a:spcAft>
                <a:spcPct val="0"/>
              </a:spcAft>
              <a:buClr>
                <a:srgbClr val="EAEBDE"/>
              </a:buClr>
              <a:buFont typeface="Wingdings" pitchFamily="2" charset="2"/>
              <a:buNone/>
              <a:defRPr/>
            </a:pPr>
            <a:fld id="{54FC02CB-9E9B-446E-AF88-F271348760CE}" type="slidenum">
              <a:rPr lang="ja-JP" altLang="en-US" sz="900">
                <a:solidFill>
                  <a:srgbClr val="000000"/>
                </a:solidFill>
              </a:rPr>
              <a:pPr algn="r" fontAlgn="base">
                <a:lnSpc>
                  <a:spcPct val="120000"/>
                </a:lnSpc>
                <a:spcBef>
                  <a:spcPct val="50000"/>
                </a:spcBef>
                <a:spcAft>
                  <a:spcPct val="0"/>
                </a:spcAft>
                <a:buClr>
                  <a:srgbClr val="EAEBDE"/>
                </a:buClr>
                <a:buFont typeface="Wingdings" pitchFamily="2" charset="2"/>
                <a:buNone/>
                <a:defRPr/>
              </a:pPr>
              <a:t>‹#›</a:t>
            </a:fld>
            <a:endParaRPr lang="ja-JP" altLang="en-US" sz="900" dirty="0">
              <a:solidFill>
                <a:srgbClr val="000000"/>
              </a:solidFill>
            </a:endParaRPr>
          </a:p>
        </p:txBody>
      </p:sp>
      <p:sp>
        <p:nvSpPr>
          <p:cNvPr id="39" name="テキスト ボックス 38"/>
          <p:cNvSpPr txBox="1"/>
          <p:nvPr/>
        </p:nvSpPr>
        <p:spPr>
          <a:xfrm>
            <a:off x="10072829" y="6478789"/>
            <a:ext cx="376634" cy="258763"/>
          </a:xfrm>
          <a:prstGeom prst="rect">
            <a:avLst/>
          </a:prstGeom>
          <a:noFill/>
        </p:spPr>
        <p:txBody>
          <a:bodyPr wrap="none" lIns="90311" tIns="45155" rIns="90311" bIns="45155"/>
          <a:lstStyle/>
          <a:p>
            <a:pPr fontAlgn="base">
              <a:lnSpc>
                <a:spcPct val="120000"/>
              </a:lnSpc>
              <a:spcBef>
                <a:spcPct val="50000"/>
              </a:spcBef>
              <a:spcAft>
                <a:spcPct val="0"/>
              </a:spcAft>
              <a:buClr>
                <a:srgbClr val="EAEBDE"/>
              </a:buClr>
              <a:buFont typeface="Wingdings" pitchFamily="2" charset="2"/>
              <a:buNone/>
              <a:defRPr/>
            </a:pPr>
            <a:r>
              <a:rPr lang="en-US" altLang="ja-JP" sz="900" dirty="0">
                <a:solidFill>
                  <a:prstClr val="white"/>
                </a:solidFill>
              </a:rPr>
              <a:t>/</a:t>
            </a:r>
            <a:r>
              <a:rPr lang="ja-JP" altLang="en-US" sz="900" dirty="0">
                <a:solidFill>
                  <a:prstClr val="white"/>
                </a:solidFill>
              </a:rPr>
              <a:t>●</a:t>
            </a:r>
          </a:p>
        </p:txBody>
      </p:sp>
      <p:sp>
        <p:nvSpPr>
          <p:cNvPr id="1029" name="Rectangle 35"/>
          <p:cNvSpPr>
            <a:spLocks noGrp="1" noChangeArrowheads="1"/>
          </p:cNvSpPr>
          <p:nvPr>
            <p:ph type="title"/>
          </p:nvPr>
        </p:nvSpPr>
        <p:spPr bwMode="auto">
          <a:xfrm>
            <a:off x="440409" y="679260"/>
            <a:ext cx="9816572" cy="276999"/>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ja-JP" altLang="en-US" dirty="0" smtClean="0"/>
              <a:t>マスタータイトルの書式設定</a:t>
            </a:r>
          </a:p>
        </p:txBody>
      </p:sp>
      <p:sp>
        <p:nvSpPr>
          <p:cNvPr id="1030" name="Rectangle 37"/>
          <p:cNvSpPr>
            <a:spLocks noGrp="1" noChangeArrowheads="1"/>
          </p:cNvSpPr>
          <p:nvPr>
            <p:ph type="body" idx="1"/>
          </p:nvPr>
        </p:nvSpPr>
        <p:spPr bwMode="auto">
          <a:xfrm>
            <a:off x="454069" y="1286002"/>
            <a:ext cx="9820012" cy="51657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dirty="0" smtClean="0"/>
              <a:t>第 </a:t>
            </a:r>
            <a:r>
              <a:rPr lang="en-US" altLang="ja-JP" dirty="0" smtClean="0"/>
              <a:t>1 </a:t>
            </a:r>
            <a:r>
              <a:rPr lang="ja-JP" altLang="en-US" dirty="0" smtClean="0"/>
              <a:t>レベル</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p:txBody>
      </p:sp>
      <p:sp>
        <p:nvSpPr>
          <p:cNvPr id="240676" name="Line 36"/>
          <p:cNvSpPr>
            <a:spLocks noChangeShapeType="1"/>
          </p:cNvSpPr>
          <p:nvPr/>
        </p:nvSpPr>
        <p:spPr bwMode="auto">
          <a:xfrm flipV="1">
            <a:off x="405876" y="549275"/>
            <a:ext cx="9919709" cy="0"/>
          </a:xfrm>
          <a:prstGeom prst="line">
            <a:avLst/>
          </a:prstGeom>
          <a:noFill/>
          <a:ln w="25400">
            <a:solidFill>
              <a:srgbClr val="E60000"/>
            </a:solidFill>
            <a:round/>
            <a:headEnd/>
            <a:tailEnd/>
          </a:ln>
          <a:effectLst/>
        </p:spPr>
        <p:txBody>
          <a:bodyPr lIns="90311" tIns="45155" rIns="90311" bIns="45155">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681" name="Line 41"/>
          <p:cNvSpPr>
            <a:spLocks noChangeShapeType="1"/>
          </p:cNvSpPr>
          <p:nvPr/>
        </p:nvSpPr>
        <p:spPr bwMode="auto">
          <a:xfrm flipV="1">
            <a:off x="406467" y="1082675"/>
            <a:ext cx="9924918" cy="0"/>
          </a:xfrm>
          <a:prstGeom prst="line">
            <a:avLst/>
          </a:prstGeom>
          <a:noFill/>
          <a:ln w="15875">
            <a:solidFill>
              <a:srgbClr val="808080"/>
            </a:solidFill>
            <a:round/>
            <a:headEnd/>
            <a:tailEnd/>
          </a:ln>
          <a:effectLst/>
        </p:spPr>
        <p:txBody>
          <a:bodyPr lIns="90311" tIns="45155" rIns="90311" bIns="45155">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29" name="Line 89"/>
          <p:cNvSpPr>
            <a:spLocks noChangeShapeType="1"/>
          </p:cNvSpPr>
          <p:nvPr/>
        </p:nvSpPr>
        <p:spPr bwMode="auto">
          <a:xfrm>
            <a:off x="278950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0" name="Line 90"/>
          <p:cNvSpPr>
            <a:spLocks noChangeShapeType="1"/>
          </p:cNvSpPr>
          <p:nvPr/>
        </p:nvSpPr>
        <p:spPr bwMode="auto">
          <a:xfrm>
            <a:off x="2944283"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1" name="Line 91"/>
          <p:cNvSpPr>
            <a:spLocks noChangeShapeType="1"/>
          </p:cNvSpPr>
          <p:nvPr/>
        </p:nvSpPr>
        <p:spPr bwMode="auto">
          <a:xfrm>
            <a:off x="528664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2" name="Line 92"/>
          <p:cNvSpPr>
            <a:spLocks noChangeShapeType="1"/>
          </p:cNvSpPr>
          <p:nvPr/>
        </p:nvSpPr>
        <p:spPr bwMode="auto">
          <a:xfrm>
            <a:off x="544142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3" name="Line 93"/>
          <p:cNvSpPr>
            <a:spLocks noChangeShapeType="1"/>
          </p:cNvSpPr>
          <p:nvPr/>
        </p:nvSpPr>
        <p:spPr bwMode="auto">
          <a:xfrm>
            <a:off x="7780338"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4" name="Line 94"/>
          <p:cNvSpPr>
            <a:spLocks noChangeShapeType="1"/>
          </p:cNvSpPr>
          <p:nvPr/>
        </p:nvSpPr>
        <p:spPr bwMode="auto">
          <a:xfrm>
            <a:off x="7938559"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5" name="Line 95"/>
          <p:cNvSpPr>
            <a:spLocks noChangeShapeType="1"/>
          </p:cNvSpPr>
          <p:nvPr/>
        </p:nvSpPr>
        <p:spPr bwMode="auto">
          <a:xfrm>
            <a:off x="-323076"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6" name="Line 96"/>
          <p:cNvSpPr>
            <a:spLocks noChangeShapeType="1"/>
          </p:cNvSpPr>
          <p:nvPr/>
        </p:nvSpPr>
        <p:spPr bwMode="auto">
          <a:xfrm>
            <a:off x="-323076"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7" name="Line 97"/>
          <p:cNvSpPr>
            <a:spLocks noChangeShapeType="1"/>
          </p:cNvSpPr>
          <p:nvPr/>
        </p:nvSpPr>
        <p:spPr bwMode="auto">
          <a:xfrm>
            <a:off x="-323076"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8" name="Line 98"/>
          <p:cNvSpPr>
            <a:spLocks noChangeShapeType="1"/>
          </p:cNvSpPr>
          <p:nvPr/>
        </p:nvSpPr>
        <p:spPr bwMode="auto">
          <a:xfrm>
            <a:off x="-323076" y="37877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9" name="Line 99"/>
          <p:cNvSpPr>
            <a:spLocks noChangeShapeType="1"/>
          </p:cNvSpPr>
          <p:nvPr/>
        </p:nvSpPr>
        <p:spPr bwMode="auto">
          <a:xfrm>
            <a:off x="-323076" y="4132263"/>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40" name="Line 100"/>
          <p:cNvSpPr>
            <a:spLocks noChangeShapeType="1"/>
          </p:cNvSpPr>
          <p:nvPr/>
        </p:nvSpPr>
        <p:spPr bwMode="auto">
          <a:xfrm>
            <a:off x="-323076"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41" name="Line 101"/>
          <p:cNvSpPr>
            <a:spLocks noChangeShapeType="1"/>
          </p:cNvSpPr>
          <p:nvPr/>
        </p:nvSpPr>
        <p:spPr bwMode="auto">
          <a:xfrm>
            <a:off x="-323076"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42" name="Line 102"/>
          <p:cNvSpPr>
            <a:spLocks noChangeShapeType="1"/>
          </p:cNvSpPr>
          <p:nvPr/>
        </p:nvSpPr>
        <p:spPr bwMode="auto">
          <a:xfrm>
            <a:off x="447146"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43" name="Line 103"/>
          <p:cNvSpPr>
            <a:spLocks noChangeShapeType="1"/>
          </p:cNvSpPr>
          <p:nvPr/>
        </p:nvSpPr>
        <p:spPr bwMode="auto">
          <a:xfrm>
            <a:off x="278950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44" name="Line 104"/>
          <p:cNvSpPr>
            <a:spLocks noChangeShapeType="1"/>
          </p:cNvSpPr>
          <p:nvPr/>
        </p:nvSpPr>
        <p:spPr bwMode="auto">
          <a:xfrm>
            <a:off x="2944283"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45" name="Line 105"/>
          <p:cNvSpPr>
            <a:spLocks noChangeShapeType="1"/>
          </p:cNvSpPr>
          <p:nvPr/>
        </p:nvSpPr>
        <p:spPr bwMode="auto">
          <a:xfrm>
            <a:off x="5286640"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46" name="Line 106"/>
          <p:cNvSpPr>
            <a:spLocks noChangeShapeType="1"/>
          </p:cNvSpPr>
          <p:nvPr/>
        </p:nvSpPr>
        <p:spPr bwMode="auto">
          <a:xfrm>
            <a:off x="544142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47" name="Line 107"/>
          <p:cNvSpPr>
            <a:spLocks noChangeShapeType="1"/>
          </p:cNvSpPr>
          <p:nvPr/>
        </p:nvSpPr>
        <p:spPr bwMode="auto">
          <a:xfrm>
            <a:off x="7780338"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48" name="Line 108"/>
          <p:cNvSpPr>
            <a:spLocks noChangeShapeType="1"/>
          </p:cNvSpPr>
          <p:nvPr/>
        </p:nvSpPr>
        <p:spPr bwMode="auto">
          <a:xfrm>
            <a:off x="7938559"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50" name="Line 110"/>
          <p:cNvSpPr>
            <a:spLocks noChangeShapeType="1"/>
          </p:cNvSpPr>
          <p:nvPr/>
        </p:nvSpPr>
        <p:spPr bwMode="auto">
          <a:xfrm>
            <a:off x="10754351"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51" name="Line 111"/>
          <p:cNvSpPr>
            <a:spLocks noChangeShapeType="1"/>
          </p:cNvSpPr>
          <p:nvPr/>
        </p:nvSpPr>
        <p:spPr bwMode="auto">
          <a:xfrm>
            <a:off x="10754351"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52" name="Line 112"/>
          <p:cNvSpPr>
            <a:spLocks noChangeShapeType="1"/>
          </p:cNvSpPr>
          <p:nvPr/>
        </p:nvSpPr>
        <p:spPr bwMode="auto">
          <a:xfrm>
            <a:off x="10754351"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53" name="Line 113"/>
          <p:cNvSpPr>
            <a:spLocks noChangeShapeType="1"/>
          </p:cNvSpPr>
          <p:nvPr/>
        </p:nvSpPr>
        <p:spPr bwMode="auto">
          <a:xfrm>
            <a:off x="10754351" y="37877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54" name="Line 114"/>
          <p:cNvSpPr>
            <a:spLocks noChangeShapeType="1"/>
          </p:cNvSpPr>
          <p:nvPr/>
        </p:nvSpPr>
        <p:spPr bwMode="auto">
          <a:xfrm>
            <a:off x="10754351" y="4132263"/>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55" name="Line 115"/>
          <p:cNvSpPr>
            <a:spLocks noChangeShapeType="1"/>
          </p:cNvSpPr>
          <p:nvPr/>
        </p:nvSpPr>
        <p:spPr bwMode="auto">
          <a:xfrm>
            <a:off x="10754351"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56" name="Line 116"/>
          <p:cNvSpPr>
            <a:spLocks noChangeShapeType="1"/>
          </p:cNvSpPr>
          <p:nvPr/>
        </p:nvSpPr>
        <p:spPr bwMode="auto">
          <a:xfrm>
            <a:off x="10754351"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1" name="Line 110"/>
          <p:cNvSpPr>
            <a:spLocks noChangeShapeType="1"/>
          </p:cNvSpPr>
          <p:nvPr/>
        </p:nvSpPr>
        <p:spPr bwMode="auto">
          <a:xfrm>
            <a:off x="10754351" y="487036"/>
            <a:ext cx="306123" cy="0"/>
          </a:xfrm>
          <a:prstGeom prst="line">
            <a:avLst/>
          </a:prstGeom>
          <a:noFill/>
          <a:ln w="12700">
            <a:solidFill>
              <a:srgbClr val="0F99BC"/>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grpSp>
        <p:nvGrpSpPr>
          <p:cNvPr id="2" name="グループ化 42"/>
          <p:cNvGrpSpPr/>
          <p:nvPr/>
        </p:nvGrpSpPr>
        <p:grpSpPr>
          <a:xfrm>
            <a:off x="10274821" y="-261935"/>
            <a:ext cx="1719" cy="247650"/>
            <a:chOff x="9483725" y="-510339"/>
            <a:chExt cx="1587" cy="496050"/>
          </a:xfrm>
        </p:grpSpPr>
        <p:sp>
          <p:nvSpPr>
            <p:cNvPr id="40"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2"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grpSp>
      <p:sp>
        <p:nvSpPr>
          <p:cNvPr id="44" name="Line 110"/>
          <p:cNvSpPr>
            <a:spLocks noChangeShapeType="1"/>
          </p:cNvSpPr>
          <p:nvPr/>
        </p:nvSpPr>
        <p:spPr bwMode="auto">
          <a:xfrm>
            <a:off x="10754351"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5" name="Line 95"/>
          <p:cNvSpPr>
            <a:spLocks noChangeShapeType="1"/>
          </p:cNvSpPr>
          <p:nvPr/>
        </p:nvSpPr>
        <p:spPr bwMode="auto">
          <a:xfrm>
            <a:off x="-323076"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pic>
        <p:nvPicPr>
          <p:cNvPr id="43" name="Picture 2"/>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642185" y="6525344"/>
            <a:ext cx="1092120" cy="2340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6" name="Picture 3"/>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39277" y="6582906"/>
            <a:ext cx="3552200" cy="185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31228440"/>
      </p:ext>
    </p:extLst>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283" r:id="rId6"/>
    <p:sldLayoutId id="2147484284" r:id="rId7"/>
  </p:sldLayoutIdLst>
  <p:hf sldNum="0" hdr="0" ftr="0" dt="0"/>
  <p:txStyles>
    <p:titleStyle>
      <a:lvl1pPr algn="l" defTabSz="903049" rtl="0" eaLnBrk="0" fontAlgn="base" hangingPunct="0">
        <a:spcBef>
          <a:spcPct val="0"/>
        </a:spcBef>
        <a:spcAft>
          <a:spcPct val="0"/>
        </a:spcAft>
        <a:defRPr kumimoji="1" sz="1800" b="1">
          <a:solidFill>
            <a:schemeClr val="tx2"/>
          </a:solidFill>
          <a:latin typeface="+mj-lt"/>
          <a:ea typeface="+mj-ea"/>
          <a:cs typeface="+mj-cs"/>
        </a:defRPr>
      </a:lvl1pPr>
      <a:lvl2pPr algn="l" defTabSz="903049" rtl="0" eaLnBrk="0" fontAlgn="base" hangingPunct="0">
        <a:spcBef>
          <a:spcPct val="0"/>
        </a:spcBef>
        <a:spcAft>
          <a:spcPct val="0"/>
        </a:spcAft>
        <a:defRPr kumimoji="1" sz="1800" b="1">
          <a:solidFill>
            <a:schemeClr val="tx2"/>
          </a:solidFill>
          <a:latin typeface="Arial" charset="0"/>
          <a:ea typeface="ＭＳ Ｐゴシック" charset="-128"/>
        </a:defRPr>
      </a:lvl2pPr>
      <a:lvl3pPr algn="l" defTabSz="903049" rtl="0" eaLnBrk="0" fontAlgn="base" hangingPunct="0">
        <a:spcBef>
          <a:spcPct val="0"/>
        </a:spcBef>
        <a:spcAft>
          <a:spcPct val="0"/>
        </a:spcAft>
        <a:defRPr kumimoji="1" sz="1800" b="1">
          <a:solidFill>
            <a:schemeClr val="tx2"/>
          </a:solidFill>
          <a:latin typeface="Arial" charset="0"/>
          <a:ea typeface="ＭＳ Ｐゴシック" charset="-128"/>
        </a:defRPr>
      </a:lvl3pPr>
      <a:lvl4pPr algn="l" defTabSz="903049" rtl="0" eaLnBrk="0" fontAlgn="base" hangingPunct="0">
        <a:spcBef>
          <a:spcPct val="0"/>
        </a:spcBef>
        <a:spcAft>
          <a:spcPct val="0"/>
        </a:spcAft>
        <a:defRPr kumimoji="1" sz="1800" b="1">
          <a:solidFill>
            <a:schemeClr val="tx2"/>
          </a:solidFill>
          <a:latin typeface="Arial" charset="0"/>
          <a:ea typeface="ＭＳ Ｐゴシック" charset="-128"/>
        </a:defRPr>
      </a:lvl4pPr>
      <a:lvl5pPr algn="l" defTabSz="903049" rtl="0" eaLnBrk="0" fontAlgn="base" hangingPunct="0">
        <a:spcBef>
          <a:spcPct val="0"/>
        </a:spcBef>
        <a:spcAft>
          <a:spcPct val="0"/>
        </a:spcAft>
        <a:defRPr kumimoji="1" sz="1800" b="1">
          <a:solidFill>
            <a:schemeClr val="tx2"/>
          </a:solidFill>
          <a:latin typeface="Arial" charset="0"/>
          <a:ea typeface="ＭＳ Ｐゴシック" charset="-128"/>
        </a:defRPr>
      </a:lvl5pPr>
      <a:lvl6pPr marL="416791" algn="l" defTabSz="903049" rtl="0" fontAlgn="base">
        <a:spcBef>
          <a:spcPct val="0"/>
        </a:spcBef>
        <a:spcAft>
          <a:spcPct val="0"/>
        </a:spcAft>
        <a:defRPr kumimoji="1" sz="1800" b="1">
          <a:solidFill>
            <a:schemeClr val="tx2"/>
          </a:solidFill>
          <a:latin typeface="Arial" charset="0"/>
          <a:ea typeface="ＭＳ Ｐゴシック" charset="-128"/>
        </a:defRPr>
      </a:lvl6pPr>
      <a:lvl7pPr marL="833588" algn="l" defTabSz="903049" rtl="0" fontAlgn="base">
        <a:spcBef>
          <a:spcPct val="0"/>
        </a:spcBef>
        <a:spcAft>
          <a:spcPct val="0"/>
        </a:spcAft>
        <a:defRPr kumimoji="1" sz="1800" b="1">
          <a:solidFill>
            <a:schemeClr val="tx2"/>
          </a:solidFill>
          <a:latin typeface="Arial" charset="0"/>
          <a:ea typeface="ＭＳ Ｐゴシック" charset="-128"/>
        </a:defRPr>
      </a:lvl7pPr>
      <a:lvl8pPr marL="1250363" algn="l" defTabSz="903049" rtl="0" fontAlgn="base">
        <a:spcBef>
          <a:spcPct val="0"/>
        </a:spcBef>
        <a:spcAft>
          <a:spcPct val="0"/>
        </a:spcAft>
        <a:defRPr kumimoji="1" sz="1800" b="1">
          <a:solidFill>
            <a:schemeClr val="tx2"/>
          </a:solidFill>
          <a:latin typeface="Arial" charset="0"/>
          <a:ea typeface="ＭＳ Ｐゴシック" charset="-128"/>
        </a:defRPr>
      </a:lvl8pPr>
      <a:lvl9pPr marL="1667176" algn="l" defTabSz="903049" rtl="0" fontAlgn="base">
        <a:spcBef>
          <a:spcPct val="0"/>
        </a:spcBef>
        <a:spcAft>
          <a:spcPct val="0"/>
        </a:spcAft>
        <a:defRPr kumimoji="1" sz="1800" b="1">
          <a:solidFill>
            <a:schemeClr val="tx2"/>
          </a:solidFill>
          <a:latin typeface="Arial" charset="0"/>
          <a:ea typeface="ＭＳ Ｐゴシック" charset="-128"/>
        </a:defRPr>
      </a:lvl9pPr>
    </p:titleStyle>
    <p:bodyStyle>
      <a:lvl1pPr marL="243135" indent="-243135" algn="l" rtl="0" eaLnBrk="0" fontAlgn="base" hangingPunct="0">
        <a:lnSpc>
          <a:spcPct val="120000"/>
        </a:lnSpc>
        <a:spcBef>
          <a:spcPct val="30000"/>
        </a:spcBef>
        <a:spcAft>
          <a:spcPct val="0"/>
        </a:spcAft>
        <a:buClr>
          <a:schemeClr val="bg2"/>
        </a:buClr>
        <a:buFont typeface="Wingdings" pitchFamily="2" charset="2"/>
        <a:buChar char="n"/>
        <a:defRPr kumimoji="1" sz="1300">
          <a:solidFill>
            <a:srgbClr val="000000"/>
          </a:solidFill>
          <a:latin typeface="+mn-lt"/>
          <a:ea typeface="+mn-ea"/>
          <a:cs typeface="+mn-cs"/>
        </a:defRPr>
      </a:lvl1pPr>
      <a:lvl2pPr marL="492046" indent="-247482" algn="l" rtl="0" eaLnBrk="0" fontAlgn="base" hangingPunct="0">
        <a:lnSpc>
          <a:spcPct val="120000"/>
        </a:lnSpc>
        <a:spcBef>
          <a:spcPct val="30000"/>
        </a:spcBef>
        <a:spcAft>
          <a:spcPct val="0"/>
        </a:spcAft>
        <a:buClr>
          <a:schemeClr val="bg2"/>
        </a:buClr>
        <a:buFont typeface="Wingdings" pitchFamily="2" charset="2"/>
        <a:buChar char="l"/>
        <a:defRPr kumimoji="1" sz="1100">
          <a:solidFill>
            <a:srgbClr val="000000"/>
          </a:solidFill>
          <a:latin typeface="+mn-lt"/>
          <a:ea typeface="+mn-ea"/>
        </a:defRPr>
      </a:lvl2pPr>
      <a:lvl3pPr marL="740963" indent="-247482" algn="l" rtl="0" eaLnBrk="0" fontAlgn="base" hangingPunct="0">
        <a:lnSpc>
          <a:spcPct val="120000"/>
        </a:lnSpc>
        <a:spcBef>
          <a:spcPct val="30000"/>
        </a:spcBef>
        <a:spcAft>
          <a:spcPct val="0"/>
        </a:spcAft>
        <a:buClr>
          <a:schemeClr val="bg2"/>
        </a:buClr>
        <a:buFont typeface="ＭＳ Ｐゴシック" charset="-128"/>
        <a:buChar char="–"/>
        <a:defRPr sz="1100">
          <a:solidFill>
            <a:srgbClr val="000000"/>
          </a:solidFill>
          <a:latin typeface="+mn-lt"/>
          <a:ea typeface="+mn-ea"/>
        </a:defRPr>
      </a:lvl3pPr>
      <a:lvl4pPr marL="984089" indent="-241688" algn="l" rtl="0" eaLnBrk="0" fontAlgn="base" hangingPunct="0">
        <a:lnSpc>
          <a:spcPct val="120000"/>
        </a:lnSpc>
        <a:spcBef>
          <a:spcPct val="30000"/>
        </a:spcBef>
        <a:spcAft>
          <a:spcPct val="0"/>
        </a:spcAft>
        <a:buClr>
          <a:schemeClr val="bg2"/>
        </a:buClr>
        <a:buFont typeface="ＭＳ Ｐゴシック" charset="-128"/>
        <a:buChar char="–"/>
        <a:defRPr kumimoji="1" sz="1100">
          <a:solidFill>
            <a:srgbClr val="000000"/>
          </a:solidFill>
          <a:latin typeface="+mn-lt"/>
          <a:ea typeface="+mn-ea"/>
        </a:defRPr>
      </a:lvl4pPr>
      <a:lvl5pPr marL="1794521" indent="-244590" algn="just" defTabSz="903049" rtl="0" eaLnBrk="0" fontAlgn="base" hangingPunct="0">
        <a:lnSpc>
          <a:spcPct val="120000"/>
        </a:lnSpc>
        <a:spcBef>
          <a:spcPct val="30000"/>
        </a:spcBef>
        <a:spcAft>
          <a:spcPct val="0"/>
        </a:spcAft>
        <a:buClr>
          <a:schemeClr val="bg2"/>
        </a:buClr>
        <a:buFont typeface="ＭＳ Ｐ明朝" charset="-128"/>
        <a:buChar char="–"/>
        <a:defRPr kumimoji="1" sz="1100">
          <a:solidFill>
            <a:schemeClr val="tx1"/>
          </a:solidFill>
          <a:latin typeface="+mn-lt"/>
          <a:ea typeface="+mn-ea"/>
        </a:defRPr>
      </a:lvl5pPr>
      <a:lvl6pPr marL="2211324" indent="-244590" algn="just" defTabSz="903049" rtl="0" fontAlgn="base">
        <a:lnSpc>
          <a:spcPct val="120000"/>
        </a:lnSpc>
        <a:spcBef>
          <a:spcPct val="30000"/>
        </a:spcBef>
        <a:spcAft>
          <a:spcPct val="0"/>
        </a:spcAft>
        <a:buClr>
          <a:schemeClr val="bg2"/>
        </a:buClr>
        <a:buFont typeface="ＭＳ Ｐ明朝" charset="-128"/>
        <a:buChar char="–"/>
        <a:defRPr kumimoji="1" sz="1100">
          <a:solidFill>
            <a:schemeClr val="tx1"/>
          </a:solidFill>
          <a:latin typeface="+mn-lt"/>
          <a:ea typeface="+mn-ea"/>
        </a:defRPr>
      </a:lvl6pPr>
      <a:lvl7pPr marL="2628110" indent="-244590" algn="just" defTabSz="903049" rtl="0" fontAlgn="base">
        <a:lnSpc>
          <a:spcPct val="120000"/>
        </a:lnSpc>
        <a:spcBef>
          <a:spcPct val="30000"/>
        </a:spcBef>
        <a:spcAft>
          <a:spcPct val="0"/>
        </a:spcAft>
        <a:buClr>
          <a:schemeClr val="bg2"/>
        </a:buClr>
        <a:buFont typeface="ＭＳ Ｐ明朝" charset="-128"/>
        <a:buChar char="–"/>
        <a:defRPr kumimoji="1" sz="1100">
          <a:solidFill>
            <a:schemeClr val="tx1"/>
          </a:solidFill>
          <a:latin typeface="+mn-lt"/>
          <a:ea typeface="+mn-ea"/>
        </a:defRPr>
      </a:lvl7pPr>
      <a:lvl8pPr marL="3044904" indent="-244590" algn="just" defTabSz="903049" rtl="0" fontAlgn="base">
        <a:lnSpc>
          <a:spcPct val="120000"/>
        </a:lnSpc>
        <a:spcBef>
          <a:spcPct val="30000"/>
        </a:spcBef>
        <a:spcAft>
          <a:spcPct val="0"/>
        </a:spcAft>
        <a:buClr>
          <a:schemeClr val="bg2"/>
        </a:buClr>
        <a:buFont typeface="ＭＳ Ｐ明朝" charset="-128"/>
        <a:buChar char="–"/>
        <a:defRPr kumimoji="1" sz="1100">
          <a:solidFill>
            <a:schemeClr val="tx1"/>
          </a:solidFill>
          <a:latin typeface="+mn-lt"/>
          <a:ea typeface="+mn-ea"/>
        </a:defRPr>
      </a:lvl8pPr>
      <a:lvl9pPr marL="3461691" indent="-244590" algn="just" defTabSz="903049" rtl="0" fontAlgn="base">
        <a:lnSpc>
          <a:spcPct val="120000"/>
        </a:lnSpc>
        <a:spcBef>
          <a:spcPct val="30000"/>
        </a:spcBef>
        <a:spcAft>
          <a:spcPct val="0"/>
        </a:spcAft>
        <a:buClr>
          <a:schemeClr val="bg2"/>
        </a:buClr>
        <a:buFont typeface="ＭＳ Ｐ明朝" charset="-128"/>
        <a:buChar char="–"/>
        <a:defRPr kumimoji="1" sz="1100">
          <a:solidFill>
            <a:schemeClr val="tx1"/>
          </a:solidFill>
          <a:latin typeface="+mn-lt"/>
          <a:ea typeface="+mn-ea"/>
        </a:defRPr>
      </a:lvl9pPr>
    </p:bodyStyle>
    <p:otherStyle>
      <a:defPPr>
        <a:defRPr lang="ja-JP"/>
      </a:defPPr>
      <a:lvl1pPr marL="0" algn="l" defTabSz="833588" rtl="0" eaLnBrk="1" latinLnBrk="0" hangingPunct="1">
        <a:defRPr kumimoji="1" sz="1600" kern="1200">
          <a:solidFill>
            <a:schemeClr val="tx1"/>
          </a:solidFill>
          <a:latin typeface="+mn-lt"/>
          <a:ea typeface="+mn-ea"/>
          <a:cs typeface="+mn-cs"/>
        </a:defRPr>
      </a:lvl1pPr>
      <a:lvl2pPr marL="416791" algn="l" defTabSz="833588" rtl="0" eaLnBrk="1" latinLnBrk="0" hangingPunct="1">
        <a:defRPr kumimoji="1" sz="1600" kern="1200">
          <a:solidFill>
            <a:schemeClr val="tx1"/>
          </a:solidFill>
          <a:latin typeface="+mn-lt"/>
          <a:ea typeface="+mn-ea"/>
          <a:cs typeface="+mn-cs"/>
        </a:defRPr>
      </a:lvl2pPr>
      <a:lvl3pPr marL="833588" algn="l" defTabSz="833588" rtl="0" eaLnBrk="1" latinLnBrk="0" hangingPunct="1">
        <a:defRPr kumimoji="1" sz="1600" kern="1200">
          <a:solidFill>
            <a:schemeClr val="tx1"/>
          </a:solidFill>
          <a:latin typeface="+mn-lt"/>
          <a:ea typeface="+mn-ea"/>
          <a:cs typeface="+mn-cs"/>
        </a:defRPr>
      </a:lvl3pPr>
      <a:lvl4pPr marL="1250363" algn="l" defTabSz="833588" rtl="0" eaLnBrk="1" latinLnBrk="0" hangingPunct="1">
        <a:defRPr kumimoji="1" sz="1600" kern="1200">
          <a:solidFill>
            <a:schemeClr val="tx1"/>
          </a:solidFill>
          <a:latin typeface="+mn-lt"/>
          <a:ea typeface="+mn-ea"/>
          <a:cs typeface="+mn-cs"/>
        </a:defRPr>
      </a:lvl4pPr>
      <a:lvl5pPr marL="1667176" algn="l" defTabSz="833588" rtl="0" eaLnBrk="1" latinLnBrk="0" hangingPunct="1">
        <a:defRPr kumimoji="1" sz="1600" kern="1200">
          <a:solidFill>
            <a:schemeClr val="tx1"/>
          </a:solidFill>
          <a:latin typeface="+mn-lt"/>
          <a:ea typeface="+mn-ea"/>
          <a:cs typeface="+mn-cs"/>
        </a:defRPr>
      </a:lvl5pPr>
      <a:lvl6pPr marL="2083962" algn="l" defTabSz="833588" rtl="0" eaLnBrk="1" latinLnBrk="0" hangingPunct="1">
        <a:defRPr kumimoji="1" sz="1600" kern="1200">
          <a:solidFill>
            <a:schemeClr val="tx1"/>
          </a:solidFill>
          <a:latin typeface="+mn-lt"/>
          <a:ea typeface="+mn-ea"/>
          <a:cs typeface="+mn-cs"/>
        </a:defRPr>
      </a:lvl6pPr>
      <a:lvl7pPr marL="2500754" algn="l" defTabSz="833588" rtl="0" eaLnBrk="1" latinLnBrk="0" hangingPunct="1">
        <a:defRPr kumimoji="1" sz="1600" kern="1200">
          <a:solidFill>
            <a:schemeClr val="tx1"/>
          </a:solidFill>
          <a:latin typeface="+mn-lt"/>
          <a:ea typeface="+mn-ea"/>
          <a:cs typeface="+mn-cs"/>
        </a:defRPr>
      </a:lvl7pPr>
      <a:lvl8pPr marL="2917556" algn="l" defTabSz="833588" rtl="0" eaLnBrk="1" latinLnBrk="0" hangingPunct="1">
        <a:defRPr kumimoji="1" sz="1600" kern="1200">
          <a:solidFill>
            <a:schemeClr val="tx1"/>
          </a:solidFill>
          <a:latin typeface="+mn-lt"/>
          <a:ea typeface="+mn-ea"/>
          <a:cs typeface="+mn-cs"/>
        </a:defRPr>
      </a:lvl8pPr>
      <a:lvl9pPr marL="3334347" algn="l" defTabSz="833588" rtl="0" eaLnBrk="1" latinLnBrk="0" hangingPunct="1">
        <a:defRPr kumimoji="1" sz="16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bwMode="auto">
      <p:bgRef idx="1001">
        <a:schemeClr val="bg1"/>
      </p:bgRef>
    </p:bg>
    <p:spTree>
      <p:nvGrpSpPr>
        <p:cNvPr id="1" name=""/>
        <p:cNvGrpSpPr/>
        <p:nvPr/>
      </p:nvGrpSpPr>
      <p:grpSpPr>
        <a:xfrm>
          <a:off x="0" y="0"/>
          <a:ext cx="0" cy="0"/>
          <a:chOff x="0" y="0"/>
          <a:chExt cx="0" cy="0"/>
        </a:xfrm>
      </p:grpSpPr>
      <p:sp>
        <p:nvSpPr>
          <p:cNvPr id="38" name="テキスト ボックス 37"/>
          <p:cNvSpPr txBox="1"/>
          <p:nvPr/>
        </p:nvSpPr>
        <p:spPr>
          <a:xfrm>
            <a:off x="9840651" y="6477000"/>
            <a:ext cx="440267" cy="260350"/>
          </a:xfrm>
          <a:prstGeom prst="rect">
            <a:avLst/>
          </a:prstGeom>
          <a:noFill/>
        </p:spPr>
        <p:txBody>
          <a:bodyPr wrap="none" lIns="90311" tIns="45155" rIns="90311" bIns="45155"/>
          <a:lstStyle/>
          <a:p>
            <a:pPr algn="r" fontAlgn="base">
              <a:lnSpc>
                <a:spcPct val="120000"/>
              </a:lnSpc>
              <a:spcBef>
                <a:spcPct val="50000"/>
              </a:spcBef>
              <a:spcAft>
                <a:spcPct val="0"/>
              </a:spcAft>
              <a:buClr>
                <a:srgbClr val="EAEBDE"/>
              </a:buClr>
              <a:buFont typeface="Wingdings" pitchFamily="2" charset="2"/>
              <a:buNone/>
              <a:defRPr/>
            </a:pPr>
            <a:fld id="{54FC02CB-9E9B-446E-AF88-F271348760CE}" type="slidenum">
              <a:rPr lang="ja-JP" altLang="en-US" sz="900">
                <a:solidFill>
                  <a:srgbClr val="000000"/>
                </a:solidFill>
              </a:rPr>
              <a:pPr algn="r" fontAlgn="base">
                <a:lnSpc>
                  <a:spcPct val="120000"/>
                </a:lnSpc>
                <a:spcBef>
                  <a:spcPct val="50000"/>
                </a:spcBef>
                <a:spcAft>
                  <a:spcPct val="0"/>
                </a:spcAft>
                <a:buClr>
                  <a:srgbClr val="EAEBDE"/>
                </a:buClr>
                <a:buFont typeface="Wingdings" pitchFamily="2" charset="2"/>
                <a:buNone/>
                <a:defRPr/>
              </a:pPr>
              <a:t>‹#›</a:t>
            </a:fld>
            <a:endParaRPr lang="ja-JP" altLang="en-US" sz="900" dirty="0">
              <a:solidFill>
                <a:srgbClr val="000000"/>
              </a:solidFill>
            </a:endParaRPr>
          </a:p>
        </p:txBody>
      </p:sp>
      <p:sp>
        <p:nvSpPr>
          <p:cNvPr id="39" name="テキスト ボックス 38"/>
          <p:cNvSpPr txBox="1"/>
          <p:nvPr/>
        </p:nvSpPr>
        <p:spPr>
          <a:xfrm>
            <a:off x="10072829" y="6478786"/>
            <a:ext cx="376634" cy="258763"/>
          </a:xfrm>
          <a:prstGeom prst="rect">
            <a:avLst/>
          </a:prstGeom>
          <a:noFill/>
        </p:spPr>
        <p:txBody>
          <a:bodyPr wrap="none" lIns="90311" tIns="45155" rIns="90311" bIns="45155"/>
          <a:lstStyle/>
          <a:p>
            <a:pPr fontAlgn="base">
              <a:lnSpc>
                <a:spcPct val="120000"/>
              </a:lnSpc>
              <a:spcBef>
                <a:spcPct val="50000"/>
              </a:spcBef>
              <a:spcAft>
                <a:spcPct val="0"/>
              </a:spcAft>
              <a:buClr>
                <a:srgbClr val="EAEBDE"/>
              </a:buClr>
              <a:buFont typeface="Wingdings" pitchFamily="2" charset="2"/>
              <a:buNone/>
              <a:defRPr/>
            </a:pPr>
            <a:r>
              <a:rPr lang="en-US" altLang="ja-JP" sz="900" dirty="0">
                <a:solidFill>
                  <a:prstClr val="white"/>
                </a:solidFill>
              </a:rPr>
              <a:t>/</a:t>
            </a:r>
            <a:r>
              <a:rPr lang="ja-JP" altLang="en-US" sz="900" dirty="0">
                <a:solidFill>
                  <a:prstClr val="white"/>
                </a:solidFill>
              </a:rPr>
              <a:t>●</a:t>
            </a:r>
          </a:p>
        </p:txBody>
      </p:sp>
      <p:sp>
        <p:nvSpPr>
          <p:cNvPr id="1029" name="Rectangle 35"/>
          <p:cNvSpPr>
            <a:spLocks noGrp="1" noChangeArrowheads="1"/>
          </p:cNvSpPr>
          <p:nvPr>
            <p:ph type="title"/>
          </p:nvPr>
        </p:nvSpPr>
        <p:spPr bwMode="auto">
          <a:xfrm>
            <a:off x="440409" y="679260"/>
            <a:ext cx="9816572" cy="276999"/>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ja-JP" altLang="en-US" dirty="0" smtClean="0"/>
              <a:t>マスタータイトルの書式設定</a:t>
            </a:r>
          </a:p>
        </p:txBody>
      </p:sp>
      <p:sp>
        <p:nvSpPr>
          <p:cNvPr id="1030" name="Rectangle 37"/>
          <p:cNvSpPr>
            <a:spLocks noGrp="1" noChangeArrowheads="1"/>
          </p:cNvSpPr>
          <p:nvPr>
            <p:ph type="body" idx="1"/>
          </p:nvPr>
        </p:nvSpPr>
        <p:spPr bwMode="auto">
          <a:xfrm>
            <a:off x="454069" y="1286002"/>
            <a:ext cx="9820012" cy="51657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dirty="0" smtClean="0"/>
              <a:t>第 </a:t>
            </a:r>
            <a:r>
              <a:rPr lang="en-US" altLang="ja-JP" dirty="0" smtClean="0"/>
              <a:t>1 </a:t>
            </a:r>
            <a:r>
              <a:rPr lang="ja-JP" altLang="en-US" dirty="0" smtClean="0"/>
              <a:t>レベル</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p:txBody>
      </p:sp>
      <p:sp>
        <p:nvSpPr>
          <p:cNvPr id="240676" name="Line 36"/>
          <p:cNvSpPr>
            <a:spLocks noChangeShapeType="1"/>
          </p:cNvSpPr>
          <p:nvPr/>
        </p:nvSpPr>
        <p:spPr bwMode="auto">
          <a:xfrm flipV="1">
            <a:off x="405876" y="549275"/>
            <a:ext cx="9919709" cy="0"/>
          </a:xfrm>
          <a:prstGeom prst="line">
            <a:avLst/>
          </a:prstGeom>
          <a:noFill/>
          <a:ln w="25400">
            <a:solidFill>
              <a:srgbClr val="E60000"/>
            </a:solidFill>
            <a:round/>
            <a:headEnd/>
            <a:tailEnd/>
          </a:ln>
          <a:effectLst/>
        </p:spPr>
        <p:txBody>
          <a:bodyPr lIns="90311" tIns="45155" rIns="90311" bIns="45155">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681" name="Line 41"/>
          <p:cNvSpPr>
            <a:spLocks noChangeShapeType="1"/>
          </p:cNvSpPr>
          <p:nvPr/>
        </p:nvSpPr>
        <p:spPr bwMode="auto">
          <a:xfrm flipV="1">
            <a:off x="406467" y="1082675"/>
            <a:ext cx="9924918" cy="0"/>
          </a:xfrm>
          <a:prstGeom prst="line">
            <a:avLst/>
          </a:prstGeom>
          <a:noFill/>
          <a:ln w="15875">
            <a:solidFill>
              <a:srgbClr val="808080"/>
            </a:solidFill>
            <a:round/>
            <a:headEnd/>
            <a:tailEnd/>
          </a:ln>
          <a:effectLst/>
        </p:spPr>
        <p:txBody>
          <a:bodyPr lIns="90311" tIns="45155" rIns="90311" bIns="45155">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29" name="Line 89"/>
          <p:cNvSpPr>
            <a:spLocks noChangeShapeType="1"/>
          </p:cNvSpPr>
          <p:nvPr/>
        </p:nvSpPr>
        <p:spPr bwMode="auto">
          <a:xfrm>
            <a:off x="278950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0" name="Line 90"/>
          <p:cNvSpPr>
            <a:spLocks noChangeShapeType="1"/>
          </p:cNvSpPr>
          <p:nvPr/>
        </p:nvSpPr>
        <p:spPr bwMode="auto">
          <a:xfrm>
            <a:off x="2944283"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1" name="Line 91"/>
          <p:cNvSpPr>
            <a:spLocks noChangeShapeType="1"/>
          </p:cNvSpPr>
          <p:nvPr/>
        </p:nvSpPr>
        <p:spPr bwMode="auto">
          <a:xfrm>
            <a:off x="528664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2" name="Line 92"/>
          <p:cNvSpPr>
            <a:spLocks noChangeShapeType="1"/>
          </p:cNvSpPr>
          <p:nvPr/>
        </p:nvSpPr>
        <p:spPr bwMode="auto">
          <a:xfrm>
            <a:off x="544142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3" name="Line 93"/>
          <p:cNvSpPr>
            <a:spLocks noChangeShapeType="1"/>
          </p:cNvSpPr>
          <p:nvPr/>
        </p:nvSpPr>
        <p:spPr bwMode="auto">
          <a:xfrm>
            <a:off x="7780338"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4" name="Line 94"/>
          <p:cNvSpPr>
            <a:spLocks noChangeShapeType="1"/>
          </p:cNvSpPr>
          <p:nvPr/>
        </p:nvSpPr>
        <p:spPr bwMode="auto">
          <a:xfrm>
            <a:off x="7938559"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5" name="Line 95"/>
          <p:cNvSpPr>
            <a:spLocks noChangeShapeType="1"/>
          </p:cNvSpPr>
          <p:nvPr/>
        </p:nvSpPr>
        <p:spPr bwMode="auto">
          <a:xfrm>
            <a:off x="-323076"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6" name="Line 96"/>
          <p:cNvSpPr>
            <a:spLocks noChangeShapeType="1"/>
          </p:cNvSpPr>
          <p:nvPr/>
        </p:nvSpPr>
        <p:spPr bwMode="auto">
          <a:xfrm>
            <a:off x="-323076"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7" name="Line 97"/>
          <p:cNvSpPr>
            <a:spLocks noChangeShapeType="1"/>
          </p:cNvSpPr>
          <p:nvPr/>
        </p:nvSpPr>
        <p:spPr bwMode="auto">
          <a:xfrm>
            <a:off x="-323076"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8" name="Line 98"/>
          <p:cNvSpPr>
            <a:spLocks noChangeShapeType="1"/>
          </p:cNvSpPr>
          <p:nvPr/>
        </p:nvSpPr>
        <p:spPr bwMode="auto">
          <a:xfrm>
            <a:off x="-323076" y="37877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9" name="Line 99"/>
          <p:cNvSpPr>
            <a:spLocks noChangeShapeType="1"/>
          </p:cNvSpPr>
          <p:nvPr/>
        </p:nvSpPr>
        <p:spPr bwMode="auto">
          <a:xfrm>
            <a:off x="-323076" y="4132263"/>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40" name="Line 100"/>
          <p:cNvSpPr>
            <a:spLocks noChangeShapeType="1"/>
          </p:cNvSpPr>
          <p:nvPr/>
        </p:nvSpPr>
        <p:spPr bwMode="auto">
          <a:xfrm>
            <a:off x="-323076"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41" name="Line 101"/>
          <p:cNvSpPr>
            <a:spLocks noChangeShapeType="1"/>
          </p:cNvSpPr>
          <p:nvPr/>
        </p:nvSpPr>
        <p:spPr bwMode="auto">
          <a:xfrm>
            <a:off x="-323076"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42" name="Line 102"/>
          <p:cNvSpPr>
            <a:spLocks noChangeShapeType="1"/>
          </p:cNvSpPr>
          <p:nvPr/>
        </p:nvSpPr>
        <p:spPr bwMode="auto">
          <a:xfrm>
            <a:off x="447146"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43" name="Line 103"/>
          <p:cNvSpPr>
            <a:spLocks noChangeShapeType="1"/>
          </p:cNvSpPr>
          <p:nvPr/>
        </p:nvSpPr>
        <p:spPr bwMode="auto">
          <a:xfrm>
            <a:off x="278950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44" name="Line 104"/>
          <p:cNvSpPr>
            <a:spLocks noChangeShapeType="1"/>
          </p:cNvSpPr>
          <p:nvPr/>
        </p:nvSpPr>
        <p:spPr bwMode="auto">
          <a:xfrm>
            <a:off x="2944283"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45" name="Line 105"/>
          <p:cNvSpPr>
            <a:spLocks noChangeShapeType="1"/>
          </p:cNvSpPr>
          <p:nvPr/>
        </p:nvSpPr>
        <p:spPr bwMode="auto">
          <a:xfrm>
            <a:off x="5286640"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46" name="Line 106"/>
          <p:cNvSpPr>
            <a:spLocks noChangeShapeType="1"/>
          </p:cNvSpPr>
          <p:nvPr/>
        </p:nvSpPr>
        <p:spPr bwMode="auto">
          <a:xfrm>
            <a:off x="544142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47" name="Line 107"/>
          <p:cNvSpPr>
            <a:spLocks noChangeShapeType="1"/>
          </p:cNvSpPr>
          <p:nvPr/>
        </p:nvSpPr>
        <p:spPr bwMode="auto">
          <a:xfrm>
            <a:off x="7780338"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48" name="Line 108"/>
          <p:cNvSpPr>
            <a:spLocks noChangeShapeType="1"/>
          </p:cNvSpPr>
          <p:nvPr/>
        </p:nvSpPr>
        <p:spPr bwMode="auto">
          <a:xfrm>
            <a:off x="7938559"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50" name="Line 110"/>
          <p:cNvSpPr>
            <a:spLocks noChangeShapeType="1"/>
          </p:cNvSpPr>
          <p:nvPr/>
        </p:nvSpPr>
        <p:spPr bwMode="auto">
          <a:xfrm>
            <a:off x="10754351"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51" name="Line 111"/>
          <p:cNvSpPr>
            <a:spLocks noChangeShapeType="1"/>
          </p:cNvSpPr>
          <p:nvPr/>
        </p:nvSpPr>
        <p:spPr bwMode="auto">
          <a:xfrm>
            <a:off x="10754351"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52" name="Line 112"/>
          <p:cNvSpPr>
            <a:spLocks noChangeShapeType="1"/>
          </p:cNvSpPr>
          <p:nvPr/>
        </p:nvSpPr>
        <p:spPr bwMode="auto">
          <a:xfrm>
            <a:off x="10754351"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53" name="Line 113"/>
          <p:cNvSpPr>
            <a:spLocks noChangeShapeType="1"/>
          </p:cNvSpPr>
          <p:nvPr/>
        </p:nvSpPr>
        <p:spPr bwMode="auto">
          <a:xfrm>
            <a:off x="10754351" y="37877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54" name="Line 114"/>
          <p:cNvSpPr>
            <a:spLocks noChangeShapeType="1"/>
          </p:cNvSpPr>
          <p:nvPr/>
        </p:nvSpPr>
        <p:spPr bwMode="auto">
          <a:xfrm>
            <a:off x="10754351" y="4132263"/>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55" name="Line 115"/>
          <p:cNvSpPr>
            <a:spLocks noChangeShapeType="1"/>
          </p:cNvSpPr>
          <p:nvPr/>
        </p:nvSpPr>
        <p:spPr bwMode="auto">
          <a:xfrm>
            <a:off x="10754351"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56" name="Line 116"/>
          <p:cNvSpPr>
            <a:spLocks noChangeShapeType="1"/>
          </p:cNvSpPr>
          <p:nvPr/>
        </p:nvSpPr>
        <p:spPr bwMode="auto">
          <a:xfrm>
            <a:off x="10754351"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1" name="Line 110"/>
          <p:cNvSpPr>
            <a:spLocks noChangeShapeType="1"/>
          </p:cNvSpPr>
          <p:nvPr/>
        </p:nvSpPr>
        <p:spPr bwMode="auto">
          <a:xfrm>
            <a:off x="10754351" y="487036"/>
            <a:ext cx="306123" cy="0"/>
          </a:xfrm>
          <a:prstGeom prst="line">
            <a:avLst/>
          </a:prstGeom>
          <a:noFill/>
          <a:ln w="12700">
            <a:solidFill>
              <a:srgbClr val="0F99BC"/>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grpSp>
        <p:nvGrpSpPr>
          <p:cNvPr id="2" name="グループ化 42"/>
          <p:cNvGrpSpPr/>
          <p:nvPr/>
        </p:nvGrpSpPr>
        <p:grpSpPr>
          <a:xfrm>
            <a:off x="10274821" y="-261935"/>
            <a:ext cx="1719" cy="247650"/>
            <a:chOff x="9483725" y="-510339"/>
            <a:chExt cx="1587" cy="496050"/>
          </a:xfrm>
        </p:grpSpPr>
        <p:sp>
          <p:nvSpPr>
            <p:cNvPr id="40"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2"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grpSp>
      <p:sp>
        <p:nvSpPr>
          <p:cNvPr id="44" name="Line 110"/>
          <p:cNvSpPr>
            <a:spLocks noChangeShapeType="1"/>
          </p:cNvSpPr>
          <p:nvPr/>
        </p:nvSpPr>
        <p:spPr bwMode="auto">
          <a:xfrm>
            <a:off x="10754351"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5" name="Line 95"/>
          <p:cNvSpPr>
            <a:spLocks noChangeShapeType="1"/>
          </p:cNvSpPr>
          <p:nvPr/>
        </p:nvSpPr>
        <p:spPr bwMode="auto">
          <a:xfrm>
            <a:off x="-323076"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pic>
        <p:nvPicPr>
          <p:cNvPr id="43" name="Picture 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642185" y="6525344"/>
            <a:ext cx="1092120" cy="2340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6" name="Picture 3"/>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39277" y="6582904"/>
            <a:ext cx="3552200" cy="185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09081705"/>
      </p:ext>
    </p:extLst>
  </p:cSld>
  <p:clrMap bg1="lt1" tx1="dk1" bg2="lt2" tx2="dk2" accent1="accent1" accent2="accent2" accent3="accent3" accent4="accent4" accent5="accent5" accent6="accent6" hlink="hlink" folHlink="folHlink"/>
  <p:sldLayoutIdLst>
    <p:sldLayoutId id="2147484275" r:id="rId1"/>
    <p:sldLayoutId id="2147484276" r:id="rId2"/>
    <p:sldLayoutId id="2147484277" r:id="rId3"/>
    <p:sldLayoutId id="2147484278" r:id="rId4"/>
    <p:sldLayoutId id="2147484279" r:id="rId5"/>
    <p:sldLayoutId id="2147484280" r:id="rId6"/>
  </p:sldLayoutIdLst>
  <p:hf sldNum="0" hdr="0" ftr="0" dt="0"/>
  <p:txStyles>
    <p:titleStyle>
      <a:lvl1pPr algn="l" defTabSz="903049" rtl="0" eaLnBrk="0" fontAlgn="base" hangingPunct="0">
        <a:spcBef>
          <a:spcPct val="0"/>
        </a:spcBef>
        <a:spcAft>
          <a:spcPct val="0"/>
        </a:spcAft>
        <a:defRPr kumimoji="1" sz="1800" b="1">
          <a:solidFill>
            <a:schemeClr val="tx2"/>
          </a:solidFill>
          <a:latin typeface="+mj-lt"/>
          <a:ea typeface="+mj-ea"/>
          <a:cs typeface="+mj-cs"/>
        </a:defRPr>
      </a:lvl1pPr>
      <a:lvl2pPr algn="l" defTabSz="903049" rtl="0" eaLnBrk="0" fontAlgn="base" hangingPunct="0">
        <a:spcBef>
          <a:spcPct val="0"/>
        </a:spcBef>
        <a:spcAft>
          <a:spcPct val="0"/>
        </a:spcAft>
        <a:defRPr kumimoji="1" sz="1800" b="1">
          <a:solidFill>
            <a:schemeClr val="tx2"/>
          </a:solidFill>
          <a:latin typeface="Arial" charset="0"/>
          <a:ea typeface="ＭＳ Ｐゴシック" charset="-128"/>
        </a:defRPr>
      </a:lvl2pPr>
      <a:lvl3pPr algn="l" defTabSz="903049" rtl="0" eaLnBrk="0" fontAlgn="base" hangingPunct="0">
        <a:spcBef>
          <a:spcPct val="0"/>
        </a:spcBef>
        <a:spcAft>
          <a:spcPct val="0"/>
        </a:spcAft>
        <a:defRPr kumimoji="1" sz="1800" b="1">
          <a:solidFill>
            <a:schemeClr val="tx2"/>
          </a:solidFill>
          <a:latin typeface="Arial" charset="0"/>
          <a:ea typeface="ＭＳ Ｐゴシック" charset="-128"/>
        </a:defRPr>
      </a:lvl3pPr>
      <a:lvl4pPr algn="l" defTabSz="903049" rtl="0" eaLnBrk="0" fontAlgn="base" hangingPunct="0">
        <a:spcBef>
          <a:spcPct val="0"/>
        </a:spcBef>
        <a:spcAft>
          <a:spcPct val="0"/>
        </a:spcAft>
        <a:defRPr kumimoji="1" sz="1800" b="1">
          <a:solidFill>
            <a:schemeClr val="tx2"/>
          </a:solidFill>
          <a:latin typeface="Arial" charset="0"/>
          <a:ea typeface="ＭＳ Ｐゴシック" charset="-128"/>
        </a:defRPr>
      </a:lvl4pPr>
      <a:lvl5pPr algn="l" defTabSz="903049" rtl="0" eaLnBrk="0" fontAlgn="base" hangingPunct="0">
        <a:spcBef>
          <a:spcPct val="0"/>
        </a:spcBef>
        <a:spcAft>
          <a:spcPct val="0"/>
        </a:spcAft>
        <a:defRPr kumimoji="1" sz="1800" b="1">
          <a:solidFill>
            <a:schemeClr val="tx2"/>
          </a:solidFill>
          <a:latin typeface="Arial" charset="0"/>
          <a:ea typeface="ＭＳ Ｐゴシック" charset="-128"/>
        </a:defRPr>
      </a:lvl5pPr>
      <a:lvl6pPr marL="416791" algn="l" defTabSz="903049" rtl="0" fontAlgn="base">
        <a:spcBef>
          <a:spcPct val="0"/>
        </a:spcBef>
        <a:spcAft>
          <a:spcPct val="0"/>
        </a:spcAft>
        <a:defRPr kumimoji="1" sz="1800" b="1">
          <a:solidFill>
            <a:schemeClr val="tx2"/>
          </a:solidFill>
          <a:latin typeface="Arial" charset="0"/>
          <a:ea typeface="ＭＳ Ｐゴシック" charset="-128"/>
        </a:defRPr>
      </a:lvl6pPr>
      <a:lvl7pPr marL="833588" algn="l" defTabSz="903049" rtl="0" fontAlgn="base">
        <a:spcBef>
          <a:spcPct val="0"/>
        </a:spcBef>
        <a:spcAft>
          <a:spcPct val="0"/>
        </a:spcAft>
        <a:defRPr kumimoji="1" sz="1800" b="1">
          <a:solidFill>
            <a:schemeClr val="tx2"/>
          </a:solidFill>
          <a:latin typeface="Arial" charset="0"/>
          <a:ea typeface="ＭＳ Ｐゴシック" charset="-128"/>
        </a:defRPr>
      </a:lvl7pPr>
      <a:lvl8pPr marL="1250363" algn="l" defTabSz="903049" rtl="0" fontAlgn="base">
        <a:spcBef>
          <a:spcPct val="0"/>
        </a:spcBef>
        <a:spcAft>
          <a:spcPct val="0"/>
        </a:spcAft>
        <a:defRPr kumimoji="1" sz="1800" b="1">
          <a:solidFill>
            <a:schemeClr val="tx2"/>
          </a:solidFill>
          <a:latin typeface="Arial" charset="0"/>
          <a:ea typeface="ＭＳ Ｐゴシック" charset="-128"/>
        </a:defRPr>
      </a:lvl8pPr>
      <a:lvl9pPr marL="1667176" algn="l" defTabSz="903049" rtl="0" fontAlgn="base">
        <a:spcBef>
          <a:spcPct val="0"/>
        </a:spcBef>
        <a:spcAft>
          <a:spcPct val="0"/>
        </a:spcAft>
        <a:defRPr kumimoji="1" sz="1800" b="1">
          <a:solidFill>
            <a:schemeClr val="tx2"/>
          </a:solidFill>
          <a:latin typeface="Arial" charset="0"/>
          <a:ea typeface="ＭＳ Ｐゴシック" charset="-128"/>
        </a:defRPr>
      </a:lvl9pPr>
    </p:titleStyle>
    <p:bodyStyle>
      <a:lvl1pPr marL="243135" indent="-243135" algn="l" rtl="0" eaLnBrk="0" fontAlgn="base" hangingPunct="0">
        <a:lnSpc>
          <a:spcPct val="120000"/>
        </a:lnSpc>
        <a:spcBef>
          <a:spcPct val="30000"/>
        </a:spcBef>
        <a:spcAft>
          <a:spcPct val="0"/>
        </a:spcAft>
        <a:buClr>
          <a:schemeClr val="bg2"/>
        </a:buClr>
        <a:buFont typeface="Wingdings" pitchFamily="2" charset="2"/>
        <a:buChar char="n"/>
        <a:defRPr kumimoji="1" sz="1300">
          <a:solidFill>
            <a:srgbClr val="000000"/>
          </a:solidFill>
          <a:latin typeface="+mn-lt"/>
          <a:ea typeface="+mn-ea"/>
          <a:cs typeface="+mn-cs"/>
        </a:defRPr>
      </a:lvl1pPr>
      <a:lvl2pPr marL="492046" indent="-247482" algn="l" rtl="0" eaLnBrk="0" fontAlgn="base" hangingPunct="0">
        <a:lnSpc>
          <a:spcPct val="120000"/>
        </a:lnSpc>
        <a:spcBef>
          <a:spcPct val="30000"/>
        </a:spcBef>
        <a:spcAft>
          <a:spcPct val="0"/>
        </a:spcAft>
        <a:buClr>
          <a:schemeClr val="bg2"/>
        </a:buClr>
        <a:buFont typeface="Wingdings" pitchFamily="2" charset="2"/>
        <a:buChar char="l"/>
        <a:defRPr kumimoji="1" sz="1100">
          <a:solidFill>
            <a:srgbClr val="000000"/>
          </a:solidFill>
          <a:latin typeface="+mn-lt"/>
          <a:ea typeface="+mn-ea"/>
        </a:defRPr>
      </a:lvl2pPr>
      <a:lvl3pPr marL="740963" indent="-247482" algn="l" rtl="0" eaLnBrk="0" fontAlgn="base" hangingPunct="0">
        <a:lnSpc>
          <a:spcPct val="120000"/>
        </a:lnSpc>
        <a:spcBef>
          <a:spcPct val="30000"/>
        </a:spcBef>
        <a:spcAft>
          <a:spcPct val="0"/>
        </a:spcAft>
        <a:buClr>
          <a:schemeClr val="bg2"/>
        </a:buClr>
        <a:buFont typeface="ＭＳ Ｐゴシック" charset="-128"/>
        <a:buChar char="–"/>
        <a:defRPr sz="1100">
          <a:solidFill>
            <a:srgbClr val="000000"/>
          </a:solidFill>
          <a:latin typeface="+mn-lt"/>
          <a:ea typeface="+mn-ea"/>
        </a:defRPr>
      </a:lvl3pPr>
      <a:lvl4pPr marL="984089" indent="-241688" algn="l" rtl="0" eaLnBrk="0" fontAlgn="base" hangingPunct="0">
        <a:lnSpc>
          <a:spcPct val="120000"/>
        </a:lnSpc>
        <a:spcBef>
          <a:spcPct val="30000"/>
        </a:spcBef>
        <a:spcAft>
          <a:spcPct val="0"/>
        </a:spcAft>
        <a:buClr>
          <a:schemeClr val="bg2"/>
        </a:buClr>
        <a:buFont typeface="ＭＳ Ｐゴシック" charset="-128"/>
        <a:buChar char="–"/>
        <a:defRPr kumimoji="1" sz="1100">
          <a:solidFill>
            <a:srgbClr val="000000"/>
          </a:solidFill>
          <a:latin typeface="+mn-lt"/>
          <a:ea typeface="+mn-ea"/>
        </a:defRPr>
      </a:lvl4pPr>
      <a:lvl5pPr marL="1794521" indent="-244590" algn="just" defTabSz="903049" rtl="0" eaLnBrk="0" fontAlgn="base" hangingPunct="0">
        <a:lnSpc>
          <a:spcPct val="120000"/>
        </a:lnSpc>
        <a:spcBef>
          <a:spcPct val="30000"/>
        </a:spcBef>
        <a:spcAft>
          <a:spcPct val="0"/>
        </a:spcAft>
        <a:buClr>
          <a:schemeClr val="bg2"/>
        </a:buClr>
        <a:buFont typeface="ＭＳ Ｐ明朝" charset="-128"/>
        <a:buChar char="–"/>
        <a:defRPr kumimoji="1" sz="1100">
          <a:solidFill>
            <a:schemeClr val="tx1"/>
          </a:solidFill>
          <a:latin typeface="+mn-lt"/>
          <a:ea typeface="+mn-ea"/>
        </a:defRPr>
      </a:lvl5pPr>
      <a:lvl6pPr marL="2211324" indent="-244590" algn="just" defTabSz="903049" rtl="0" fontAlgn="base">
        <a:lnSpc>
          <a:spcPct val="120000"/>
        </a:lnSpc>
        <a:spcBef>
          <a:spcPct val="30000"/>
        </a:spcBef>
        <a:spcAft>
          <a:spcPct val="0"/>
        </a:spcAft>
        <a:buClr>
          <a:schemeClr val="bg2"/>
        </a:buClr>
        <a:buFont typeface="ＭＳ Ｐ明朝" charset="-128"/>
        <a:buChar char="–"/>
        <a:defRPr kumimoji="1" sz="1100">
          <a:solidFill>
            <a:schemeClr val="tx1"/>
          </a:solidFill>
          <a:latin typeface="+mn-lt"/>
          <a:ea typeface="+mn-ea"/>
        </a:defRPr>
      </a:lvl6pPr>
      <a:lvl7pPr marL="2628110" indent="-244590" algn="just" defTabSz="903049" rtl="0" fontAlgn="base">
        <a:lnSpc>
          <a:spcPct val="120000"/>
        </a:lnSpc>
        <a:spcBef>
          <a:spcPct val="30000"/>
        </a:spcBef>
        <a:spcAft>
          <a:spcPct val="0"/>
        </a:spcAft>
        <a:buClr>
          <a:schemeClr val="bg2"/>
        </a:buClr>
        <a:buFont typeface="ＭＳ Ｐ明朝" charset="-128"/>
        <a:buChar char="–"/>
        <a:defRPr kumimoji="1" sz="1100">
          <a:solidFill>
            <a:schemeClr val="tx1"/>
          </a:solidFill>
          <a:latin typeface="+mn-lt"/>
          <a:ea typeface="+mn-ea"/>
        </a:defRPr>
      </a:lvl7pPr>
      <a:lvl8pPr marL="3044904" indent="-244590" algn="just" defTabSz="903049" rtl="0" fontAlgn="base">
        <a:lnSpc>
          <a:spcPct val="120000"/>
        </a:lnSpc>
        <a:spcBef>
          <a:spcPct val="30000"/>
        </a:spcBef>
        <a:spcAft>
          <a:spcPct val="0"/>
        </a:spcAft>
        <a:buClr>
          <a:schemeClr val="bg2"/>
        </a:buClr>
        <a:buFont typeface="ＭＳ Ｐ明朝" charset="-128"/>
        <a:buChar char="–"/>
        <a:defRPr kumimoji="1" sz="1100">
          <a:solidFill>
            <a:schemeClr val="tx1"/>
          </a:solidFill>
          <a:latin typeface="+mn-lt"/>
          <a:ea typeface="+mn-ea"/>
        </a:defRPr>
      </a:lvl8pPr>
      <a:lvl9pPr marL="3461691" indent="-244590" algn="just" defTabSz="903049" rtl="0" fontAlgn="base">
        <a:lnSpc>
          <a:spcPct val="120000"/>
        </a:lnSpc>
        <a:spcBef>
          <a:spcPct val="30000"/>
        </a:spcBef>
        <a:spcAft>
          <a:spcPct val="0"/>
        </a:spcAft>
        <a:buClr>
          <a:schemeClr val="bg2"/>
        </a:buClr>
        <a:buFont typeface="ＭＳ Ｐ明朝" charset="-128"/>
        <a:buChar char="–"/>
        <a:defRPr kumimoji="1" sz="1100">
          <a:solidFill>
            <a:schemeClr val="tx1"/>
          </a:solidFill>
          <a:latin typeface="+mn-lt"/>
          <a:ea typeface="+mn-ea"/>
        </a:defRPr>
      </a:lvl9pPr>
    </p:bodyStyle>
    <p:otherStyle>
      <a:defPPr>
        <a:defRPr lang="ja-JP"/>
      </a:defPPr>
      <a:lvl1pPr marL="0" algn="l" defTabSz="833588" rtl="0" eaLnBrk="1" latinLnBrk="0" hangingPunct="1">
        <a:defRPr kumimoji="1" sz="1600" kern="1200">
          <a:solidFill>
            <a:schemeClr val="tx1"/>
          </a:solidFill>
          <a:latin typeface="+mn-lt"/>
          <a:ea typeface="+mn-ea"/>
          <a:cs typeface="+mn-cs"/>
        </a:defRPr>
      </a:lvl1pPr>
      <a:lvl2pPr marL="416791" algn="l" defTabSz="833588" rtl="0" eaLnBrk="1" latinLnBrk="0" hangingPunct="1">
        <a:defRPr kumimoji="1" sz="1600" kern="1200">
          <a:solidFill>
            <a:schemeClr val="tx1"/>
          </a:solidFill>
          <a:latin typeface="+mn-lt"/>
          <a:ea typeface="+mn-ea"/>
          <a:cs typeface="+mn-cs"/>
        </a:defRPr>
      </a:lvl2pPr>
      <a:lvl3pPr marL="833588" algn="l" defTabSz="833588" rtl="0" eaLnBrk="1" latinLnBrk="0" hangingPunct="1">
        <a:defRPr kumimoji="1" sz="1600" kern="1200">
          <a:solidFill>
            <a:schemeClr val="tx1"/>
          </a:solidFill>
          <a:latin typeface="+mn-lt"/>
          <a:ea typeface="+mn-ea"/>
          <a:cs typeface="+mn-cs"/>
        </a:defRPr>
      </a:lvl3pPr>
      <a:lvl4pPr marL="1250363" algn="l" defTabSz="833588" rtl="0" eaLnBrk="1" latinLnBrk="0" hangingPunct="1">
        <a:defRPr kumimoji="1" sz="1600" kern="1200">
          <a:solidFill>
            <a:schemeClr val="tx1"/>
          </a:solidFill>
          <a:latin typeface="+mn-lt"/>
          <a:ea typeface="+mn-ea"/>
          <a:cs typeface="+mn-cs"/>
        </a:defRPr>
      </a:lvl4pPr>
      <a:lvl5pPr marL="1667176" algn="l" defTabSz="833588" rtl="0" eaLnBrk="1" latinLnBrk="0" hangingPunct="1">
        <a:defRPr kumimoji="1" sz="1600" kern="1200">
          <a:solidFill>
            <a:schemeClr val="tx1"/>
          </a:solidFill>
          <a:latin typeface="+mn-lt"/>
          <a:ea typeface="+mn-ea"/>
          <a:cs typeface="+mn-cs"/>
        </a:defRPr>
      </a:lvl5pPr>
      <a:lvl6pPr marL="2083962" algn="l" defTabSz="833588" rtl="0" eaLnBrk="1" latinLnBrk="0" hangingPunct="1">
        <a:defRPr kumimoji="1" sz="1600" kern="1200">
          <a:solidFill>
            <a:schemeClr val="tx1"/>
          </a:solidFill>
          <a:latin typeface="+mn-lt"/>
          <a:ea typeface="+mn-ea"/>
          <a:cs typeface="+mn-cs"/>
        </a:defRPr>
      </a:lvl6pPr>
      <a:lvl7pPr marL="2500754" algn="l" defTabSz="833588" rtl="0" eaLnBrk="1" latinLnBrk="0" hangingPunct="1">
        <a:defRPr kumimoji="1" sz="1600" kern="1200">
          <a:solidFill>
            <a:schemeClr val="tx1"/>
          </a:solidFill>
          <a:latin typeface="+mn-lt"/>
          <a:ea typeface="+mn-ea"/>
          <a:cs typeface="+mn-cs"/>
        </a:defRPr>
      </a:lvl7pPr>
      <a:lvl8pPr marL="2917556" algn="l" defTabSz="833588" rtl="0" eaLnBrk="1" latinLnBrk="0" hangingPunct="1">
        <a:defRPr kumimoji="1" sz="1600" kern="1200">
          <a:solidFill>
            <a:schemeClr val="tx1"/>
          </a:solidFill>
          <a:latin typeface="+mn-lt"/>
          <a:ea typeface="+mn-ea"/>
          <a:cs typeface="+mn-cs"/>
        </a:defRPr>
      </a:lvl8pPr>
      <a:lvl9pPr marL="3334347" algn="l" defTabSz="833588" rtl="0" eaLnBrk="1" latinLnBrk="0" hangingPunct="1">
        <a:defRPr kumimoji="1" sz="16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40676" name="Line 36"/>
          <p:cNvSpPr>
            <a:spLocks noChangeShapeType="1"/>
          </p:cNvSpPr>
          <p:nvPr/>
        </p:nvSpPr>
        <p:spPr bwMode="auto">
          <a:xfrm flipV="1">
            <a:off x="405876" y="549275"/>
            <a:ext cx="9919709" cy="0"/>
          </a:xfrm>
          <a:prstGeom prst="line">
            <a:avLst/>
          </a:prstGeom>
          <a:noFill/>
          <a:ln w="25400">
            <a:solidFill>
              <a:srgbClr val="E60000"/>
            </a:solidFill>
            <a:round/>
            <a:headEnd/>
            <a:tailEnd/>
          </a:ln>
          <a:effectLst/>
        </p:spPr>
        <p:txBody>
          <a:bodyPr lIns="90311" tIns="45155" rIns="90311" bIns="45155">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29" name="Line 89"/>
          <p:cNvSpPr>
            <a:spLocks noChangeShapeType="1"/>
          </p:cNvSpPr>
          <p:nvPr/>
        </p:nvSpPr>
        <p:spPr bwMode="auto">
          <a:xfrm>
            <a:off x="278950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0" name="Line 90"/>
          <p:cNvSpPr>
            <a:spLocks noChangeShapeType="1"/>
          </p:cNvSpPr>
          <p:nvPr/>
        </p:nvSpPr>
        <p:spPr bwMode="auto">
          <a:xfrm>
            <a:off x="2944283"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1" name="Line 91"/>
          <p:cNvSpPr>
            <a:spLocks noChangeShapeType="1"/>
          </p:cNvSpPr>
          <p:nvPr/>
        </p:nvSpPr>
        <p:spPr bwMode="auto">
          <a:xfrm>
            <a:off x="528664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2" name="Line 92"/>
          <p:cNvSpPr>
            <a:spLocks noChangeShapeType="1"/>
          </p:cNvSpPr>
          <p:nvPr/>
        </p:nvSpPr>
        <p:spPr bwMode="auto">
          <a:xfrm>
            <a:off x="5441421"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3" name="Line 93"/>
          <p:cNvSpPr>
            <a:spLocks noChangeShapeType="1"/>
          </p:cNvSpPr>
          <p:nvPr/>
        </p:nvSpPr>
        <p:spPr bwMode="auto">
          <a:xfrm>
            <a:off x="7780338"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4" name="Line 94"/>
          <p:cNvSpPr>
            <a:spLocks noChangeShapeType="1"/>
          </p:cNvSpPr>
          <p:nvPr/>
        </p:nvSpPr>
        <p:spPr bwMode="auto">
          <a:xfrm>
            <a:off x="7938559"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5" name="Line 95"/>
          <p:cNvSpPr>
            <a:spLocks noChangeShapeType="1"/>
          </p:cNvSpPr>
          <p:nvPr/>
        </p:nvSpPr>
        <p:spPr bwMode="auto">
          <a:xfrm>
            <a:off x="-323076"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6" name="Line 96"/>
          <p:cNvSpPr>
            <a:spLocks noChangeShapeType="1"/>
          </p:cNvSpPr>
          <p:nvPr/>
        </p:nvSpPr>
        <p:spPr bwMode="auto">
          <a:xfrm>
            <a:off x="-323076"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7" name="Line 97"/>
          <p:cNvSpPr>
            <a:spLocks noChangeShapeType="1"/>
          </p:cNvSpPr>
          <p:nvPr/>
        </p:nvSpPr>
        <p:spPr bwMode="auto">
          <a:xfrm>
            <a:off x="-323076"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8" name="Line 98"/>
          <p:cNvSpPr>
            <a:spLocks noChangeShapeType="1"/>
          </p:cNvSpPr>
          <p:nvPr/>
        </p:nvSpPr>
        <p:spPr bwMode="auto">
          <a:xfrm>
            <a:off x="-323076" y="37877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39" name="Line 99"/>
          <p:cNvSpPr>
            <a:spLocks noChangeShapeType="1"/>
          </p:cNvSpPr>
          <p:nvPr/>
        </p:nvSpPr>
        <p:spPr bwMode="auto">
          <a:xfrm>
            <a:off x="-323076" y="4132263"/>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40" name="Line 100"/>
          <p:cNvSpPr>
            <a:spLocks noChangeShapeType="1"/>
          </p:cNvSpPr>
          <p:nvPr/>
        </p:nvSpPr>
        <p:spPr bwMode="auto">
          <a:xfrm>
            <a:off x="-323076"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41" name="Line 101"/>
          <p:cNvSpPr>
            <a:spLocks noChangeShapeType="1"/>
          </p:cNvSpPr>
          <p:nvPr/>
        </p:nvSpPr>
        <p:spPr bwMode="auto">
          <a:xfrm>
            <a:off x="-323076"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42" name="Line 102"/>
          <p:cNvSpPr>
            <a:spLocks noChangeShapeType="1"/>
          </p:cNvSpPr>
          <p:nvPr/>
        </p:nvSpPr>
        <p:spPr bwMode="auto">
          <a:xfrm>
            <a:off x="447146"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43" name="Line 103"/>
          <p:cNvSpPr>
            <a:spLocks noChangeShapeType="1"/>
          </p:cNvSpPr>
          <p:nvPr/>
        </p:nvSpPr>
        <p:spPr bwMode="auto">
          <a:xfrm>
            <a:off x="278950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44" name="Line 104"/>
          <p:cNvSpPr>
            <a:spLocks noChangeShapeType="1"/>
          </p:cNvSpPr>
          <p:nvPr/>
        </p:nvSpPr>
        <p:spPr bwMode="auto">
          <a:xfrm>
            <a:off x="2944283"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45" name="Line 105"/>
          <p:cNvSpPr>
            <a:spLocks noChangeShapeType="1"/>
          </p:cNvSpPr>
          <p:nvPr/>
        </p:nvSpPr>
        <p:spPr bwMode="auto">
          <a:xfrm>
            <a:off x="5286640"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46" name="Line 106"/>
          <p:cNvSpPr>
            <a:spLocks noChangeShapeType="1"/>
          </p:cNvSpPr>
          <p:nvPr/>
        </p:nvSpPr>
        <p:spPr bwMode="auto">
          <a:xfrm>
            <a:off x="5441421"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47" name="Line 107"/>
          <p:cNvSpPr>
            <a:spLocks noChangeShapeType="1"/>
          </p:cNvSpPr>
          <p:nvPr/>
        </p:nvSpPr>
        <p:spPr bwMode="auto">
          <a:xfrm>
            <a:off x="7780338"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48" name="Line 108"/>
          <p:cNvSpPr>
            <a:spLocks noChangeShapeType="1"/>
          </p:cNvSpPr>
          <p:nvPr/>
        </p:nvSpPr>
        <p:spPr bwMode="auto">
          <a:xfrm>
            <a:off x="7938559" y="-261935"/>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50" name="Line 110"/>
          <p:cNvSpPr>
            <a:spLocks noChangeShapeType="1"/>
          </p:cNvSpPr>
          <p:nvPr/>
        </p:nvSpPr>
        <p:spPr bwMode="auto">
          <a:xfrm>
            <a:off x="10754351" y="546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51" name="Line 111"/>
          <p:cNvSpPr>
            <a:spLocks noChangeShapeType="1"/>
          </p:cNvSpPr>
          <p:nvPr/>
        </p:nvSpPr>
        <p:spPr bwMode="auto">
          <a:xfrm>
            <a:off x="10754351" y="1341438"/>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52" name="Line 112"/>
          <p:cNvSpPr>
            <a:spLocks noChangeShapeType="1"/>
          </p:cNvSpPr>
          <p:nvPr/>
        </p:nvSpPr>
        <p:spPr bwMode="auto">
          <a:xfrm>
            <a:off x="10754351" y="16891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53" name="Line 113"/>
          <p:cNvSpPr>
            <a:spLocks noChangeShapeType="1"/>
          </p:cNvSpPr>
          <p:nvPr/>
        </p:nvSpPr>
        <p:spPr bwMode="auto">
          <a:xfrm>
            <a:off x="10754351" y="37877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54" name="Line 114"/>
          <p:cNvSpPr>
            <a:spLocks noChangeShapeType="1"/>
          </p:cNvSpPr>
          <p:nvPr/>
        </p:nvSpPr>
        <p:spPr bwMode="auto">
          <a:xfrm>
            <a:off x="10754351" y="4132263"/>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55" name="Line 115"/>
          <p:cNvSpPr>
            <a:spLocks noChangeShapeType="1"/>
          </p:cNvSpPr>
          <p:nvPr/>
        </p:nvSpPr>
        <p:spPr bwMode="auto">
          <a:xfrm>
            <a:off x="10754351" y="6235700"/>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240756" name="Line 116"/>
          <p:cNvSpPr>
            <a:spLocks noChangeShapeType="1"/>
          </p:cNvSpPr>
          <p:nvPr/>
        </p:nvSpPr>
        <p:spPr bwMode="auto">
          <a:xfrm>
            <a:off x="10754351" y="6416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1" name="Line 110"/>
          <p:cNvSpPr>
            <a:spLocks noChangeShapeType="1"/>
          </p:cNvSpPr>
          <p:nvPr/>
        </p:nvSpPr>
        <p:spPr bwMode="auto">
          <a:xfrm>
            <a:off x="10754351" y="487036"/>
            <a:ext cx="306123" cy="0"/>
          </a:xfrm>
          <a:prstGeom prst="line">
            <a:avLst/>
          </a:prstGeom>
          <a:noFill/>
          <a:ln w="12700">
            <a:solidFill>
              <a:srgbClr val="0F99BC"/>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grpSp>
        <p:nvGrpSpPr>
          <p:cNvPr id="2" name="グループ化 42"/>
          <p:cNvGrpSpPr/>
          <p:nvPr/>
        </p:nvGrpSpPr>
        <p:grpSpPr>
          <a:xfrm>
            <a:off x="10274821" y="-261935"/>
            <a:ext cx="1719" cy="247650"/>
            <a:chOff x="9483725" y="-510339"/>
            <a:chExt cx="1587" cy="496050"/>
          </a:xfrm>
        </p:grpSpPr>
        <p:sp>
          <p:nvSpPr>
            <p:cNvPr id="40"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2"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grpSp>
      <p:sp>
        <p:nvSpPr>
          <p:cNvPr id="44" name="Line 110"/>
          <p:cNvSpPr>
            <a:spLocks noChangeShapeType="1"/>
          </p:cNvSpPr>
          <p:nvPr/>
        </p:nvSpPr>
        <p:spPr bwMode="auto">
          <a:xfrm>
            <a:off x="10754351"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5" name="Line 95"/>
          <p:cNvSpPr>
            <a:spLocks noChangeShapeType="1"/>
          </p:cNvSpPr>
          <p:nvPr/>
        </p:nvSpPr>
        <p:spPr bwMode="auto">
          <a:xfrm>
            <a:off x="-323076" y="1082675"/>
            <a:ext cx="306123"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EAEBDE"/>
              </a:buClr>
              <a:buFont typeface="Wingdings" pitchFamily="2" charset="2"/>
              <a:buNone/>
              <a:defRPr/>
            </a:pPr>
            <a:endParaRPr lang="ja-JP" altLang="en-US" sz="900">
              <a:solidFill>
                <a:srgbClr val="000000"/>
              </a:solidFill>
            </a:endParaRPr>
          </a:p>
        </p:txBody>
      </p:sp>
      <p:sp>
        <p:nvSpPr>
          <p:cNvPr id="43" name="テキスト ボックス 42"/>
          <p:cNvSpPr txBox="1"/>
          <p:nvPr/>
        </p:nvSpPr>
        <p:spPr>
          <a:xfrm>
            <a:off x="9840651" y="6477000"/>
            <a:ext cx="440267" cy="260350"/>
          </a:xfrm>
          <a:prstGeom prst="rect">
            <a:avLst/>
          </a:prstGeom>
          <a:noFill/>
        </p:spPr>
        <p:txBody>
          <a:bodyPr wrap="none" lIns="90311" tIns="45155" rIns="90311" bIns="45155"/>
          <a:lstStyle/>
          <a:p>
            <a:pPr algn="r" fontAlgn="base">
              <a:lnSpc>
                <a:spcPct val="120000"/>
              </a:lnSpc>
              <a:spcBef>
                <a:spcPct val="50000"/>
              </a:spcBef>
              <a:spcAft>
                <a:spcPct val="0"/>
              </a:spcAft>
              <a:buClr>
                <a:srgbClr val="EAEBDE"/>
              </a:buClr>
              <a:buFont typeface="Wingdings" pitchFamily="2" charset="2"/>
              <a:buNone/>
              <a:defRPr/>
            </a:pPr>
            <a:fld id="{54FC02CB-9E9B-446E-AF88-F271348760CE}" type="slidenum">
              <a:rPr lang="ja-JP" altLang="en-US" sz="900">
                <a:solidFill>
                  <a:srgbClr val="000000"/>
                </a:solidFill>
              </a:rPr>
              <a:pPr algn="r" fontAlgn="base">
                <a:lnSpc>
                  <a:spcPct val="120000"/>
                </a:lnSpc>
                <a:spcBef>
                  <a:spcPct val="50000"/>
                </a:spcBef>
                <a:spcAft>
                  <a:spcPct val="0"/>
                </a:spcAft>
                <a:buClr>
                  <a:srgbClr val="EAEBDE"/>
                </a:buClr>
                <a:buFont typeface="Wingdings" pitchFamily="2" charset="2"/>
                <a:buNone/>
                <a:defRPr/>
              </a:pPr>
              <a:t>‹#›</a:t>
            </a:fld>
            <a:endParaRPr lang="ja-JP" altLang="en-US" sz="900" dirty="0">
              <a:solidFill>
                <a:srgbClr val="000000"/>
              </a:solidFill>
            </a:endParaRPr>
          </a:p>
        </p:txBody>
      </p:sp>
      <p:pic>
        <p:nvPicPr>
          <p:cNvPr id="38" name="Picture 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642185" y="6525344"/>
            <a:ext cx="1092120" cy="2340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9" name="Picture 3"/>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39277" y="6582904"/>
            <a:ext cx="3552200" cy="185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12445790"/>
      </p:ext>
    </p:extLst>
  </p:cSld>
  <p:clrMap bg1="lt1" tx1="dk1" bg2="lt2" tx2="dk2" accent1="accent1" accent2="accent2" accent3="accent3" accent4="accent4" accent5="accent5" accent6="accent6" hlink="hlink" folHlink="folHlink"/>
  <p:sldLayoutIdLst>
    <p:sldLayoutId id="2147484372" r:id="rId1"/>
    <p:sldLayoutId id="2147484373" r:id="rId2"/>
    <p:sldLayoutId id="2147484374" r:id="rId3"/>
    <p:sldLayoutId id="2147484375" r:id="rId4"/>
    <p:sldLayoutId id="2147484376" r:id="rId5"/>
    <p:sldLayoutId id="2147484377" r:id="rId6"/>
  </p:sldLayoutIdLst>
  <p:hf sldNum="0" hdr="0" ftr="0" dt="0"/>
  <p:txStyles>
    <p:titleStyle>
      <a:lvl1pPr algn="l" defTabSz="903049" rtl="0" eaLnBrk="0" fontAlgn="base" hangingPunct="0">
        <a:spcBef>
          <a:spcPct val="0"/>
        </a:spcBef>
        <a:spcAft>
          <a:spcPct val="0"/>
        </a:spcAft>
        <a:defRPr kumimoji="1" sz="1800" b="1">
          <a:solidFill>
            <a:schemeClr val="tx2"/>
          </a:solidFill>
          <a:latin typeface="+mj-lt"/>
          <a:ea typeface="+mj-ea"/>
          <a:cs typeface="+mj-cs"/>
        </a:defRPr>
      </a:lvl1pPr>
      <a:lvl2pPr algn="l" defTabSz="903049" rtl="0" eaLnBrk="0" fontAlgn="base" hangingPunct="0">
        <a:spcBef>
          <a:spcPct val="0"/>
        </a:spcBef>
        <a:spcAft>
          <a:spcPct val="0"/>
        </a:spcAft>
        <a:defRPr kumimoji="1" sz="1800" b="1">
          <a:solidFill>
            <a:schemeClr val="tx2"/>
          </a:solidFill>
          <a:latin typeface="Arial" charset="0"/>
          <a:ea typeface="ＭＳ Ｐゴシック" charset="-128"/>
        </a:defRPr>
      </a:lvl2pPr>
      <a:lvl3pPr algn="l" defTabSz="903049" rtl="0" eaLnBrk="0" fontAlgn="base" hangingPunct="0">
        <a:spcBef>
          <a:spcPct val="0"/>
        </a:spcBef>
        <a:spcAft>
          <a:spcPct val="0"/>
        </a:spcAft>
        <a:defRPr kumimoji="1" sz="1800" b="1">
          <a:solidFill>
            <a:schemeClr val="tx2"/>
          </a:solidFill>
          <a:latin typeface="Arial" charset="0"/>
          <a:ea typeface="ＭＳ Ｐゴシック" charset="-128"/>
        </a:defRPr>
      </a:lvl3pPr>
      <a:lvl4pPr algn="l" defTabSz="903049" rtl="0" eaLnBrk="0" fontAlgn="base" hangingPunct="0">
        <a:spcBef>
          <a:spcPct val="0"/>
        </a:spcBef>
        <a:spcAft>
          <a:spcPct val="0"/>
        </a:spcAft>
        <a:defRPr kumimoji="1" sz="1800" b="1">
          <a:solidFill>
            <a:schemeClr val="tx2"/>
          </a:solidFill>
          <a:latin typeface="Arial" charset="0"/>
          <a:ea typeface="ＭＳ Ｐゴシック" charset="-128"/>
        </a:defRPr>
      </a:lvl4pPr>
      <a:lvl5pPr algn="l" defTabSz="903049" rtl="0" eaLnBrk="0" fontAlgn="base" hangingPunct="0">
        <a:spcBef>
          <a:spcPct val="0"/>
        </a:spcBef>
        <a:spcAft>
          <a:spcPct val="0"/>
        </a:spcAft>
        <a:defRPr kumimoji="1" sz="1800" b="1">
          <a:solidFill>
            <a:schemeClr val="tx2"/>
          </a:solidFill>
          <a:latin typeface="Arial" charset="0"/>
          <a:ea typeface="ＭＳ Ｐゴシック" charset="-128"/>
        </a:defRPr>
      </a:lvl5pPr>
      <a:lvl6pPr marL="416791" algn="l" defTabSz="903049" rtl="0" fontAlgn="base">
        <a:spcBef>
          <a:spcPct val="0"/>
        </a:spcBef>
        <a:spcAft>
          <a:spcPct val="0"/>
        </a:spcAft>
        <a:defRPr kumimoji="1" sz="1800" b="1">
          <a:solidFill>
            <a:schemeClr val="tx2"/>
          </a:solidFill>
          <a:latin typeface="Arial" charset="0"/>
          <a:ea typeface="ＭＳ Ｐゴシック" charset="-128"/>
        </a:defRPr>
      </a:lvl6pPr>
      <a:lvl7pPr marL="833588" algn="l" defTabSz="903049" rtl="0" fontAlgn="base">
        <a:spcBef>
          <a:spcPct val="0"/>
        </a:spcBef>
        <a:spcAft>
          <a:spcPct val="0"/>
        </a:spcAft>
        <a:defRPr kumimoji="1" sz="1800" b="1">
          <a:solidFill>
            <a:schemeClr val="tx2"/>
          </a:solidFill>
          <a:latin typeface="Arial" charset="0"/>
          <a:ea typeface="ＭＳ Ｐゴシック" charset="-128"/>
        </a:defRPr>
      </a:lvl7pPr>
      <a:lvl8pPr marL="1250363" algn="l" defTabSz="903049" rtl="0" fontAlgn="base">
        <a:spcBef>
          <a:spcPct val="0"/>
        </a:spcBef>
        <a:spcAft>
          <a:spcPct val="0"/>
        </a:spcAft>
        <a:defRPr kumimoji="1" sz="1800" b="1">
          <a:solidFill>
            <a:schemeClr val="tx2"/>
          </a:solidFill>
          <a:latin typeface="Arial" charset="0"/>
          <a:ea typeface="ＭＳ Ｐゴシック" charset="-128"/>
        </a:defRPr>
      </a:lvl8pPr>
      <a:lvl9pPr marL="1667176" algn="l" defTabSz="903049" rtl="0" fontAlgn="base">
        <a:spcBef>
          <a:spcPct val="0"/>
        </a:spcBef>
        <a:spcAft>
          <a:spcPct val="0"/>
        </a:spcAft>
        <a:defRPr kumimoji="1" sz="1800" b="1">
          <a:solidFill>
            <a:schemeClr val="tx2"/>
          </a:solidFill>
          <a:latin typeface="Arial" charset="0"/>
          <a:ea typeface="ＭＳ Ｐゴシック" charset="-128"/>
        </a:defRPr>
      </a:lvl9pPr>
    </p:titleStyle>
    <p:bodyStyle>
      <a:lvl1pPr marL="243135" indent="-243135" algn="l" rtl="0" eaLnBrk="0" fontAlgn="base" hangingPunct="0">
        <a:lnSpc>
          <a:spcPct val="120000"/>
        </a:lnSpc>
        <a:spcBef>
          <a:spcPct val="30000"/>
        </a:spcBef>
        <a:spcAft>
          <a:spcPct val="0"/>
        </a:spcAft>
        <a:buClr>
          <a:schemeClr val="bg2"/>
        </a:buClr>
        <a:buFont typeface="Wingdings" pitchFamily="2" charset="2"/>
        <a:buChar char="n"/>
        <a:defRPr kumimoji="1" sz="1300">
          <a:solidFill>
            <a:srgbClr val="000000"/>
          </a:solidFill>
          <a:latin typeface="+mn-lt"/>
          <a:ea typeface="+mn-ea"/>
          <a:cs typeface="+mn-cs"/>
        </a:defRPr>
      </a:lvl1pPr>
      <a:lvl2pPr marL="492046" indent="-247482" algn="l" rtl="0" eaLnBrk="0" fontAlgn="base" hangingPunct="0">
        <a:lnSpc>
          <a:spcPct val="120000"/>
        </a:lnSpc>
        <a:spcBef>
          <a:spcPct val="30000"/>
        </a:spcBef>
        <a:spcAft>
          <a:spcPct val="0"/>
        </a:spcAft>
        <a:buClr>
          <a:schemeClr val="bg2"/>
        </a:buClr>
        <a:buFont typeface="Wingdings" pitchFamily="2" charset="2"/>
        <a:buChar char="l"/>
        <a:defRPr kumimoji="1" sz="1100">
          <a:solidFill>
            <a:srgbClr val="000000"/>
          </a:solidFill>
          <a:latin typeface="+mn-lt"/>
          <a:ea typeface="+mn-ea"/>
        </a:defRPr>
      </a:lvl2pPr>
      <a:lvl3pPr marL="740963" indent="-247482" algn="l" rtl="0" eaLnBrk="0" fontAlgn="base" hangingPunct="0">
        <a:lnSpc>
          <a:spcPct val="120000"/>
        </a:lnSpc>
        <a:spcBef>
          <a:spcPct val="30000"/>
        </a:spcBef>
        <a:spcAft>
          <a:spcPct val="0"/>
        </a:spcAft>
        <a:buClr>
          <a:schemeClr val="bg2"/>
        </a:buClr>
        <a:buFont typeface="ＭＳ Ｐゴシック" charset="-128"/>
        <a:buChar char="–"/>
        <a:defRPr sz="1100">
          <a:solidFill>
            <a:srgbClr val="000000"/>
          </a:solidFill>
          <a:latin typeface="+mn-lt"/>
          <a:ea typeface="+mn-ea"/>
        </a:defRPr>
      </a:lvl3pPr>
      <a:lvl4pPr marL="984089" indent="-241688" algn="l" rtl="0" eaLnBrk="0" fontAlgn="base" hangingPunct="0">
        <a:lnSpc>
          <a:spcPct val="120000"/>
        </a:lnSpc>
        <a:spcBef>
          <a:spcPct val="30000"/>
        </a:spcBef>
        <a:spcAft>
          <a:spcPct val="0"/>
        </a:spcAft>
        <a:buClr>
          <a:schemeClr val="bg2"/>
        </a:buClr>
        <a:buFont typeface="ＭＳ Ｐゴシック" charset="-128"/>
        <a:buChar char="–"/>
        <a:defRPr kumimoji="1" sz="1100">
          <a:solidFill>
            <a:srgbClr val="000000"/>
          </a:solidFill>
          <a:latin typeface="+mn-lt"/>
          <a:ea typeface="+mn-ea"/>
        </a:defRPr>
      </a:lvl4pPr>
      <a:lvl5pPr marL="1794521" indent="-244590" algn="just" defTabSz="903049" rtl="0" eaLnBrk="0" fontAlgn="base" hangingPunct="0">
        <a:lnSpc>
          <a:spcPct val="120000"/>
        </a:lnSpc>
        <a:spcBef>
          <a:spcPct val="30000"/>
        </a:spcBef>
        <a:spcAft>
          <a:spcPct val="0"/>
        </a:spcAft>
        <a:buClr>
          <a:schemeClr val="bg2"/>
        </a:buClr>
        <a:buFont typeface="ＭＳ Ｐ明朝" charset="-128"/>
        <a:buChar char="–"/>
        <a:defRPr kumimoji="1" sz="1100">
          <a:solidFill>
            <a:schemeClr val="tx1"/>
          </a:solidFill>
          <a:latin typeface="+mn-lt"/>
          <a:ea typeface="+mn-ea"/>
        </a:defRPr>
      </a:lvl5pPr>
      <a:lvl6pPr marL="2211324" indent="-244590" algn="just" defTabSz="903049" rtl="0" fontAlgn="base">
        <a:lnSpc>
          <a:spcPct val="120000"/>
        </a:lnSpc>
        <a:spcBef>
          <a:spcPct val="30000"/>
        </a:spcBef>
        <a:spcAft>
          <a:spcPct val="0"/>
        </a:spcAft>
        <a:buClr>
          <a:schemeClr val="bg2"/>
        </a:buClr>
        <a:buFont typeface="ＭＳ Ｐ明朝" charset="-128"/>
        <a:buChar char="–"/>
        <a:defRPr kumimoji="1" sz="1100">
          <a:solidFill>
            <a:schemeClr val="tx1"/>
          </a:solidFill>
          <a:latin typeface="+mn-lt"/>
          <a:ea typeface="+mn-ea"/>
        </a:defRPr>
      </a:lvl6pPr>
      <a:lvl7pPr marL="2628110" indent="-244590" algn="just" defTabSz="903049" rtl="0" fontAlgn="base">
        <a:lnSpc>
          <a:spcPct val="120000"/>
        </a:lnSpc>
        <a:spcBef>
          <a:spcPct val="30000"/>
        </a:spcBef>
        <a:spcAft>
          <a:spcPct val="0"/>
        </a:spcAft>
        <a:buClr>
          <a:schemeClr val="bg2"/>
        </a:buClr>
        <a:buFont typeface="ＭＳ Ｐ明朝" charset="-128"/>
        <a:buChar char="–"/>
        <a:defRPr kumimoji="1" sz="1100">
          <a:solidFill>
            <a:schemeClr val="tx1"/>
          </a:solidFill>
          <a:latin typeface="+mn-lt"/>
          <a:ea typeface="+mn-ea"/>
        </a:defRPr>
      </a:lvl7pPr>
      <a:lvl8pPr marL="3044904" indent="-244590" algn="just" defTabSz="903049" rtl="0" fontAlgn="base">
        <a:lnSpc>
          <a:spcPct val="120000"/>
        </a:lnSpc>
        <a:spcBef>
          <a:spcPct val="30000"/>
        </a:spcBef>
        <a:spcAft>
          <a:spcPct val="0"/>
        </a:spcAft>
        <a:buClr>
          <a:schemeClr val="bg2"/>
        </a:buClr>
        <a:buFont typeface="ＭＳ Ｐ明朝" charset="-128"/>
        <a:buChar char="–"/>
        <a:defRPr kumimoji="1" sz="1100">
          <a:solidFill>
            <a:schemeClr val="tx1"/>
          </a:solidFill>
          <a:latin typeface="+mn-lt"/>
          <a:ea typeface="+mn-ea"/>
        </a:defRPr>
      </a:lvl8pPr>
      <a:lvl9pPr marL="3461691" indent="-244590" algn="just" defTabSz="903049" rtl="0" fontAlgn="base">
        <a:lnSpc>
          <a:spcPct val="120000"/>
        </a:lnSpc>
        <a:spcBef>
          <a:spcPct val="30000"/>
        </a:spcBef>
        <a:spcAft>
          <a:spcPct val="0"/>
        </a:spcAft>
        <a:buClr>
          <a:schemeClr val="bg2"/>
        </a:buClr>
        <a:buFont typeface="ＭＳ Ｐ明朝" charset="-128"/>
        <a:buChar char="–"/>
        <a:defRPr kumimoji="1" sz="1100">
          <a:solidFill>
            <a:schemeClr val="tx1"/>
          </a:solidFill>
          <a:latin typeface="+mn-lt"/>
          <a:ea typeface="+mn-ea"/>
        </a:defRPr>
      </a:lvl9pPr>
    </p:bodyStyle>
    <p:otherStyle>
      <a:defPPr>
        <a:defRPr lang="ja-JP"/>
      </a:defPPr>
      <a:lvl1pPr marL="0" algn="l" defTabSz="833588" rtl="0" eaLnBrk="1" latinLnBrk="0" hangingPunct="1">
        <a:defRPr kumimoji="1" sz="1600" kern="1200">
          <a:solidFill>
            <a:schemeClr val="tx1"/>
          </a:solidFill>
          <a:latin typeface="+mn-lt"/>
          <a:ea typeface="+mn-ea"/>
          <a:cs typeface="+mn-cs"/>
        </a:defRPr>
      </a:lvl1pPr>
      <a:lvl2pPr marL="416791" algn="l" defTabSz="833588" rtl="0" eaLnBrk="1" latinLnBrk="0" hangingPunct="1">
        <a:defRPr kumimoji="1" sz="1600" kern="1200">
          <a:solidFill>
            <a:schemeClr val="tx1"/>
          </a:solidFill>
          <a:latin typeface="+mn-lt"/>
          <a:ea typeface="+mn-ea"/>
          <a:cs typeface="+mn-cs"/>
        </a:defRPr>
      </a:lvl2pPr>
      <a:lvl3pPr marL="833588" algn="l" defTabSz="833588" rtl="0" eaLnBrk="1" latinLnBrk="0" hangingPunct="1">
        <a:defRPr kumimoji="1" sz="1600" kern="1200">
          <a:solidFill>
            <a:schemeClr val="tx1"/>
          </a:solidFill>
          <a:latin typeface="+mn-lt"/>
          <a:ea typeface="+mn-ea"/>
          <a:cs typeface="+mn-cs"/>
        </a:defRPr>
      </a:lvl3pPr>
      <a:lvl4pPr marL="1250363" algn="l" defTabSz="833588" rtl="0" eaLnBrk="1" latinLnBrk="0" hangingPunct="1">
        <a:defRPr kumimoji="1" sz="1600" kern="1200">
          <a:solidFill>
            <a:schemeClr val="tx1"/>
          </a:solidFill>
          <a:latin typeface="+mn-lt"/>
          <a:ea typeface="+mn-ea"/>
          <a:cs typeface="+mn-cs"/>
        </a:defRPr>
      </a:lvl4pPr>
      <a:lvl5pPr marL="1667176" algn="l" defTabSz="833588" rtl="0" eaLnBrk="1" latinLnBrk="0" hangingPunct="1">
        <a:defRPr kumimoji="1" sz="1600" kern="1200">
          <a:solidFill>
            <a:schemeClr val="tx1"/>
          </a:solidFill>
          <a:latin typeface="+mn-lt"/>
          <a:ea typeface="+mn-ea"/>
          <a:cs typeface="+mn-cs"/>
        </a:defRPr>
      </a:lvl5pPr>
      <a:lvl6pPr marL="2083962" algn="l" defTabSz="833588" rtl="0" eaLnBrk="1" latinLnBrk="0" hangingPunct="1">
        <a:defRPr kumimoji="1" sz="1600" kern="1200">
          <a:solidFill>
            <a:schemeClr val="tx1"/>
          </a:solidFill>
          <a:latin typeface="+mn-lt"/>
          <a:ea typeface="+mn-ea"/>
          <a:cs typeface="+mn-cs"/>
        </a:defRPr>
      </a:lvl6pPr>
      <a:lvl7pPr marL="2500754" algn="l" defTabSz="833588" rtl="0" eaLnBrk="1" latinLnBrk="0" hangingPunct="1">
        <a:defRPr kumimoji="1" sz="1600" kern="1200">
          <a:solidFill>
            <a:schemeClr val="tx1"/>
          </a:solidFill>
          <a:latin typeface="+mn-lt"/>
          <a:ea typeface="+mn-ea"/>
          <a:cs typeface="+mn-cs"/>
        </a:defRPr>
      </a:lvl7pPr>
      <a:lvl8pPr marL="2917556" algn="l" defTabSz="833588" rtl="0" eaLnBrk="1" latinLnBrk="0" hangingPunct="1">
        <a:defRPr kumimoji="1" sz="1600" kern="1200">
          <a:solidFill>
            <a:schemeClr val="tx1"/>
          </a:solidFill>
          <a:latin typeface="+mn-lt"/>
          <a:ea typeface="+mn-ea"/>
          <a:cs typeface="+mn-cs"/>
        </a:defRPr>
      </a:lvl8pPr>
      <a:lvl9pPr marL="3334347" algn="l" defTabSz="833588" rtl="0" eaLnBrk="1" latinLnBrk="0" hangingPunct="1">
        <a:defRPr kumimoji="1" sz="16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36575" y="274638"/>
            <a:ext cx="965835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36575" y="1600206"/>
            <a:ext cx="965835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536577" y="6356860"/>
            <a:ext cx="2504017"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E50247ED-39A7-495E-960A-2E7EAAD8D789}" type="datetimeFigureOut">
              <a:rPr lang="ja-JP" altLang="en-US" smtClean="0">
                <a:solidFill>
                  <a:prstClr val="black">
                    <a:tint val="75000"/>
                  </a:prstClr>
                </a:solidFill>
              </a:rPr>
              <a:pPr defTabSz="914400"/>
              <a:t>2018/3/23</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666596" y="6356860"/>
            <a:ext cx="339830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690908" y="6356860"/>
            <a:ext cx="2504017"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FBEF44A3-DCFD-40C3-BE9A-945D4B56E3FA}" type="slidenum">
              <a:rPr lang="ja-JP" altLang="en-US" smtClean="0">
                <a:solidFill>
                  <a:prstClr val="black">
                    <a:tint val="75000"/>
                  </a:prstClr>
                </a:solidFill>
              </a:rPr>
              <a:pPr defTabSz="914400"/>
              <a:t>‹#›</a:t>
            </a:fld>
            <a:endParaRPr lang="ja-JP" altLang="en-US">
              <a:solidFill>
                <a:prstClr val="black">
                  <a:tint val="75000"/>
                </a:prstClr>
              </a:solidFill>
            </a:endParaRPr>
          </a:p>
        </p:txBody>
      </p:sp>
    </p:spTree>
    <p:extLst>
      <p:ext uri="{BB962C8B-B14F-4D97-AF65-F5344CB8AC3E}">
        <p14:creationId xmlns:p14="http://schemas.microsoft.com/office/powerpoint/2010/main" val="655007253"/>
      </p:ext>
    </p:extLst>
  </p:cSld>
  <p:clrMap bg1="lt1" tx1="dk1" bg2="lt2" tx2="dk2" accent1="accent1" accent2="accent2" accent3="accent3" accent4="accent4" accent5="accent5" accent6="accent6" hlink="hlink" folHlink="folHlink"/>
  <p:sldLayoutIdLst>
    <p:sldLayoutId id="2147486374" r:id="rId1"/>
    <p:sldLayoutId id="2147486375" r:id="rId2"/>
    <p:sldLayoutId id="2147486376" r:id="rId3"/>
    <p:sldLayoutId id="2147486377" r:id="rId4"/>
    <p:sldLayoutId id="2147486378" r:id="rId5"/>
    <p:sldLayoutId id="2147486379" r:id="rId6"/>
    <p:sldLayoutId id="2147486380" r:id="rId7"/>
    <p:sldLayoutId id="2147486381" r:id="rId8"/>
    <p:sldLayoutId id="2147486382" r:id="rId9"/>
    <p:sldLayoutId id="2147486383" r:id="rId10"/>
    <p:sldLayoutId id="2147486384" r:id="rId11"/>
  </p:sldLayoutIdLst>
  <p:timing>
    <p:tnLst>
      <p:par>
        <p:cTn id="1" dur="indefinite" restart="never" nodeType="tmRoot"/>
      </p:par>
    </p:tnLst>
  </p:timing>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36575" y="274638"/>
            <a:ext cx="965835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36575" y="1600206"/>
            <a:ext cx="965835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536577" y="6356845"/>
            <a:ext cx="2504017"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E50247ED-39A7-495E-960A-2E7EAAD8D789}" type="datetimeFigureOut">
              <a:rPr lang="ja-JP" altLang="en-US" smtClean="0">
                <a:solidFill>
                  <a:prstClr val="black">
                    <a:tint val="75000"/>
                  </a:prstClr>
                </a:solidFill>
              </a:rPr>
              <a:pPr defTabSz="914400"/>
              <a:t>2018/3/23</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666596" y="6356845"/>
            <a:ext cx="339830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690908" y="6356845"/>
            <a:ext cx="2504017"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FBEF44A3-DCFD-40C3-BE9A-945D4B56E3FA}" type="slidenum">
              <a:rPr lang="ja-JP" altLang="en-US" smtClean="0">
                <a:solidFill>
                  <a:prstClr val="black">
                    <a:tint val="75000"/>
                  </a:prstClr>
                </a:solidFill>
              </a:rPr>
              <a:pPr defTabSz="914400"/>
              <a:t>‹#›</a:t>
            </a:fld>
            <a:endParaRPr lang="ja-JP" altLang="en-US">
              <a:solidFill>
                <a:prstClr val="black">
                  <a:tint val="75000"/>
                </a:prstClr>
              </a:solidFill>
            </a:endParaRPr>
          </a:p>
        </p:txBody>
      </p:sp>
    </p:spTree>
    <p:extLst>
      <p:ext uri="{BB962C8B-B14F-4D97-AF65-F5344CB8AC3E}">
        <p14:creationId xmlns:p14="http://schemas.microsoft.com/office/powerpoint/2010/main" val="1142729523"/>
      </p:ext>
    </p:extLst>
  </p:cSld>
  <p:clrMap bg1="lt1" tx1="dk1" bg2="lt2" tx2="dk2" accent1="accent1" accent2="accent2" accent3="accent3" accent4="accent4" accent5="accent5" accent6="accent6" hlink="hlink" folHlink="folHlink"/>
  <p:sldLayoutIdLst>
    <p:sldLayoutId id="2147486422" r:id="rId1"/>
    <p:sldLayoutId id="2147486423" r:id="rId2"/>
    <p:sldLayoutId id="2147486424" r:id="rId3"/>
    <p:sldLayoutId id="2147486425" r:id="rId4"/>
    <p:sldLayoutId id="2147486426" r:id="rId5"/>
    <p:sldLayoutId id="2147486427" r:id="rId6"/>
    <p:sldLayoutId id="2147486428" r:id="rId7"/>
    <p:sldLayoutId id="2147486429" r:id="rId8"/>
    <p:sldLayoutId id="2147486430" r:id="rId9"/>
    <p:sldLayoutId id="2147486431" r:id="rId10"/>
    <p:sldLayoutId id="2147486432" r:id="rId11"/>
  </p:sldLayoutIdLst>
  <p:timing>
    <p:tnLst>
      <p:par>
        <p:cTn id="1" dur="indefinite" restart="never" nodeType="tmRoot"/>
      </p:par>
    </p:tnLst>
  </p:timing>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6.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2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44488" y="2131046"/>
            <a:ext cx="9217024" cy="1470025"/>
          </a:xfrm>
        </p:spPr>
        <p:txBody>
          <a:bodyPr/>
          <a:lstStyle/>
          <a:p>
            <a:r>
              <a:rPr kumimoji="1" lang="ja-JP" altLang="en-US" dirty="0" smtClean="0"/>
              <a:t>保険者機能強化推進交付金の</a:t>
            </a:r>
            <a:r>
              <a:rPr kumimoji="1" lang="en-US" altLang="ja-JP" smtClean="0"/>
              <a:t/>
            </a:r>
            <a:br>
              <a:rPr kumimoji="1" lang="en-US" altLang="ja-JP" smtClean="0"/>
            </a:br>
            <a:r>
              <a:rPr kumimoji="1" lang="ja-JP" altLang="en-US" smtClean="0"/>
              <a:t>スキーム</a:t>
            </a:r>
            <a:r>
              <a:rPr kumimoji="1" lang="ja-JP" altLang="en-US" dirty="0" smtClean="0"/>
              <a:t>について</a:t>
            </a:r>
            <a:endParaRPr kumimoji="1" lang="ja-JP" altLang="en-US" dirty="0"/>
          </a:p>
        </p:txBody>
      </p:sp>
      <p:sp>
        <p:nvSpPr>
          <p:cNvPr id="4" name="スライド番号プレースホルダー 3"/>
          <p:cNvSpPr>
            <a:spLocks noGrp="1"/>
          </p:cNvSpPr>
          <p:nvPr>
            <p:ph type="sldNum" sz="quarter" idx="12"/>
          </p:nvPr>
        </p:nvSpPr>
        <p:spPr/>
        <p:txBody>
          <a:bodyPr/>
          <a:lstStyle/>
          <a:p>
            <a:fld id="{85D4C70D-35DA-47A0-8749-E3FB69473BFD}" type="slidenum">
              <a:rPr lang="ja-JP" altLang="en-US" smtClean="0">
                <a:solidFill>
                  <a:prstClr val="black"/>
                </a:solidFill>
              </a:rPr>
              <a:pPr/>
              <a:t>1</a:t>
            </a:fld>
            <a:endParaRPr lang="ja-JP" altLang="en-US">
              <a:solidFill>
                <a:prstClr val="black"/>
              </a:solidFill>
            </a:endParaRPr>
          </a:p>
        </p:txBody>
      </p:sp>
      <p:sp>
        <p:nvSpPr>
          <p:cNvPr id="5" name="正方形/長方形 4"/>
          <p:cNvSpPr/>
          <p:nvPr/>
        </p:nvSpPr>
        <p:spPr>
          <a:xfrm>
            <a:off x="8121352" y="476672"/>
            <a:ext cx="1224136" cy="432048"/>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資料３</a:t>
            </a:r>
            <a:endParaRPr kumimoji="1" lang="ja-JP" altLang="en-US" dirty="0"/>
          </a:p>
        </p:txBody>
      </p:sp>
    </p:spTree>
    <p:extLst>
      <p:ext uri="{BB962C8B-B14F-4D97-AF65-F5344CB8AC3E}">
        <p14:creationId xmlns:p14="http://schemas.microsoft.com/office/powerpoint/2010/main" val="1922288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615645" y="6492875"/>
            <a:ext cx="2311400" cy="365125"/>
          </a:xfrm>
        </p:spPr>
        <p:txBody>
          <a:bodyPr/>
          <a:lstStyle/>
          <a:p>
            <a:fld id="{055D2E31-C7C7-4FF0-B264-42D0FCAA54B9}" type="slidenum">
              <a:rPr lang="ja-JP" altLang="en-US" smtClean="0">
                <a:solidFill>
                  <a:prstClr val="black"/>
                </a:solidFill>
              </a:rPr>
              <a:pPr/>
              <a:t>10</a:t>
            </a:fld>
            <a:endParaRPr lang="ja-JP" altLang="en-US">
              <a:solidFill>
                <a:prstClr val="black"/>
              </a:solidFill>
            </a:endParaRPr>
          </a:p>
        </p:txBody>
      </p:sp>
      <p:sp>
        <p:nvSpPr>
          <p:cNvPr id="5" name="正方形/長方形 4"/>
          <p:cNvSpPr/>
          <p:nvPr/>
        </p:nvSpPr>
        <p:spPr>
          <a:xfrm>
            <a:off x="-11710" y="908720"/>
            <a:ext cx="8856985" cy="5879812"/>
          </a:xfrm>
          <a:prstGeom prst="rect">
            <a:avLst/>
          </a:prstGeom>
        </p:spPr>
        <p:txBody>
          <a:bodyPr wrap="square">
            <a:spAutoFit/>
          </a:bodyPr>
          <a:lstStyle/>
          <a:p>
            <a:pPr algn="just">
              <a:spcAft>
                <a:spcPts val="0"/>
              </a:spcAft>
            </a:pPr>
            <a:r>
              <a:rPr lang="ja-JP" altLang="ja-JP" sz="1400" u="sng" kern="100" dirty="0">
                <a:latin typeface="+mj-ea"/>
                <a:ea typeface="+mj-ea"/>
                <a:cs typeface="Times New Roman" panose="02020603050405020304" pitchFamily="18" charset="0"/>
              </a:rPr>
              <a:t>Ⅰ　管内の市町村の保険事業に係るデータ分析等を踏まえた地域課題の把握と支援</a:t>
            </a:r>
            <a:r>
              <a:rPr lang="ja-JP" altLang="ja-JP" sz="1400" u="sng" kern="100" dirty="0" smtClean="0">
                <a:latin typeface="+mj-ea"/>
                <a:ea typeface="+mj-ea"/>
                <a:cs typeface="Times New Roman" panose="02020603050405020304" pitchFamily="18" charset="0"/>
              </a:rPr>
              <a:t>計画</a:t>
            </a:r>
            <a:r>
              <a:rPr lang="ja-JP" altLang="en-US" sz="1400" u="sng" kern="100" dirty="0" smtClean="0">
                <a:latin typeface="+mj-ea"/>
                <a:ea typeface="+mj-ea"/>
                <a:cs typeface="Times New Roman" panose="02020603050405020304" pitchFamily="18" charset="0"/>
              </a:rPr>
              <a:t>　小計１９５点</a:t>
            </a:r>
            <a:endParaRPr lang="ja-JP" altLang="ja-JP" sz="1400" kern="100" dirty="0">
              <a:latin typeface="+mj-ea"/>
              <a:ea typeface="+mj-ea"/>
              <a:cs typeface="Times New Roman" panose="02020603050405020304" pitchFamily="18" charset="0"/>
            </a:endParaRPr>
          </a:p>
          <a:p>
            <a:pPr indent="133350" algn="just">
              <a:spcAft>
                <a:spcPts val="0"/>
              </a:spcAft>
            </a:pPr>
            <a:r>
              <a:rPr lang="ja-JP" altLang="en-US" sz="1400" kern="100" dirty="0" smtClean="0">
                <a:latin typeface="+mj-ea"/>
                <a:ea typeface="+mj-ea"/>
                <a:cs typeface="Times New Roman" panose="02020603050405020304" pitchFamily="18" charset="0"/>
              </a:rPr>
              <a:t>　</a:t>
            </a:r>
            <a:r>
              <a:rPr lang="ja-JP" altLang="ja-JP" sz="1400" kern="100" dirty="0" smtClean="0">
                <a:latin typeface="+mj-ea"/>
                <a:ea typeface="+mj-ea"/>
                <a:cs typeface="Times New Roman" panose="02020603050405020304" pitchFamily="18" charset="0"/>
              </a:rPr>
              <a:t>①地域</a:t>
            </a:r>
            <a:r>
              <a:rPr lang="ja-JP" altLang="ja-JP" sz="1400" kern="100" dirty="0">
                <a:latin typeface="+mj-ea"/>
                <a:ea typeface="+mj-ea"/>
                <a:cs typeface="Times New Roman" panose="02020603050405020304" pitchFamily="18" charset="0"/>
              </a:rPr>
              <a:t>包括ケア「見える化」システムの活用等　各１５点×４　６０点</a:t>
            </a:r>
          </a:p>
          <a:p>
            <a:pPr indent="133350" algn="just">
              <a:spcAft>
                <a:spcPts val="0"/>
              </a:spcAft>
            </a:pPr>
            <a:r>
              <a:rPr lang="ja-JP" altLang="en-US" sz="1400" kern="100" dirty="0" smtClean="0">
                <a:latin typeface="+mj-ea"/>
                <a:ea typeface="+mj-ea"/>
                <a:cs typeface="Times New Roman" panose="02020603050405020304" pitchFamily="18" charset="0"/>
              </a:rPr>
              <a:t>　</a:t>
            </a:r>
            <a:r>
              <a:rPr lang="ja-JP" altLang="ja-JP" sz="1400" kern="100" dirty="0" smtClean="0">
                <a:latin typeface="+mj-ea"/>
                <a:ea typeface="+mj-ea"/>
                <a:cs typeface="Times New Roman" panose="02020603050405020304" pitchFamily="18" charset="0"/>
              </a:rPr>
              <a:t>②保険者</a:t>
            </a:r>
            <a:r>
              <a:rPr lang="ja-JP" altLang="ja-JP" sz="1400" kern="100" dirty="0">
                <a:latin typeface="+mj-ea"/>
                <a:ea typeface="+mj-ea"/>
                <a:cs typeface="Times New Roman" panose="02020603050405020304" pitchFamily="18" charset="0"/>
              </a:rPr>
              <a:t>の取組の把握　各１５点×５　７５点</a:t>
            </a:r>
          </a:p>
          <a:p>
            <a:pPr indent="133350" algn="just">
              <a:spcAft>
                <a:spcPts val="0"/>
              </a:spcAft>
            </a:pPr>
            <a:r>
              <a:rPr lang="ja-JP" altLang="en-US" sz="1400" kern="100" dirty="0" smtClean="0">
                <a:latin typeface="+mj-ea"/>
                <a:ea typeface="+mj-ea"/>
                <a:cs typeface="Times New Roman" panose="02020603050405020304" pitchFamily="18" charset="0"/>
              </a:rPr>
              <a:t>　</a:t>
            </a:r>
            <a:r>
              <a:rPr lang="ja-JP" altLang="ja-JP" sz="1400" kern="100" dirty="0" smtClean="0">
                <a:latin typeface="+mj-ea"/>
                <a:ea typeface="+mj-ea"/>
                <a:cs typeface="Times New Roman" panose="02020603050405020304" pitchFamily="18" charset="0"/>
              </a:rPr>
              <a:t>③保険者</a:t>
            </a:r>
            <a:r>
              <a:rPr lang="ja-JP" altLang="ja-JP" sz="1400" kern="100" dirty="0">
                <a:latin typeface="+mj-ea"/>
                <a:ea typeface="+mj-ea"/>
                <a:cs typeface="Times New Roman" panose="02020603050405020304" pitchFamily="18" charset="0"/>
              </a:rPr>
              <a:t>のニーズの把握　１５点</a:t>
            </a:r>
          </a:p>
          <a:p>
            <a:pPr indent="133350" algn="just">
              <a:spcAft>
                <a:spcPts val="0"/>
              </a:spcAft>
            </a:pPr>
            <a:r>
              <a:rPr lang="ja-JP" altLang="en-US" sz="1400" kern="100" dirty="0" smtClean="0">
                <a:latin typeface="+mj-ea"/>
                <a:ea typeface="+mj-ea"/>
                <a:cs typeface="Times New Roman" panose="02020603050405020304" pitchFamily="18" charset="0"/>
              </a:rPr>
              <a:t>　</a:t>
            </a:r>
            <a:r>
              <a:rPr lang="ja-JP" altLang="ja-JP" sz="1400" kern="100" dirty="0" smtClean="0">
                <a:latin typeface="+mj-ea"/>
                <a:ea typeface="+mj-ea"/>
                <a:cs typeface="Times New Roman" panose="02020603050405020304" pitchFamily="18" charset="0"/>
              </a:rPr>
              <a:t>④保険者</a:t>
            </a:r>
            <a:r>
              <a:rPr lang="ja-JP" altLang="ja-JP" sz="1400" kern="100" dirty="0">
                <a:latin typeface="+mj-ea"/>
                <a:ea typeface="+mj-ea"/>
                <a:cs typeface="Times New Roman" panose="02020603050405020304" pitchFamily="18" charset="0"/>
              </a:rPr>
              <a:t>への支援事業の企画立案　１５点</a:t>
            </a:r>
          </a:p>
          <a:p>
            <a:pPr indent="133350" algn="just">
              <a:spcAft>
                <a:spcPts val="0"/>
              </a:spcAft>
            </a:pPr>
            <a:r>
              <a:rPr lang="ja-JP" altLang="en-US" sz="1400" kern="100" dirty="0" smtClean="0">
                <a:latin typeface="+mj-ea"/>
                <a:ea typeface="+mj-ea"/>
                <a:cs typeface="Times New Roman" panose="02020603050405020304" pitchFamily="18" charset="0"/>
              </a:rPr>
              <a:t>　</a:t>
            </a:r>
            <a:r>
              <a:rPr lang="ja-JP" altLang="ja-JP" sz="1400" kern="100" dirty="0" smtClean="0">
                <a:latin typeface="+mj-ea"/>
                <a:ea typeface="+mj-ea"/>
                <a:cs typeface="Times New Roman" panose="02020603050405020304" pitchFamily="18" charset="0"/>
              </a:rPr>
              <a:t>⑤保険者</a:t>
            </a:r>
            <a:r>
              <a:rPr lang="ja-JP" altLang="ja-JP" sz="1400" kern="100" dirty="0">
                <a:latin typeface="+mj-ea"/>
                <a:ea typeface="+mj-ea"/>
                <a:cs typeface="Times New Roman" panose="02020603050405020304" pitchFamily="18" charset="0"/>
              </a:rPr>
              <a:t>支援の効果把握・評価・保険者との共有　１５点</a:t>
            </a:r>
          </a:p>
          <a:p>
            <a:pPr indent="133350" algn="just">
              <a:spcAft>
                <a:spcPts val="0"/>
              </a:spcAft>
            </a:pPr>
            <a:r>
              <a:rPr lang="ja-JP" altLang="en-US" sz="1400" kern="100" dirty="0" smtClean="0">
                <a:latin typeface="+mj-ea"/>
                <a:ea typeface="+mj-ea"/>
                <a:cs typeface="Times New Roman" panose="02020603050405020304" pitchFamily="18" charset="0"/>
              </a:rPr>
              <a:t>　</a:t>
            </a:r>
            <a:r>
              <a:rPr lang="ja-JP" altLang="ja-JP" sz="1400" kern="100" dirty="0" smtClean="0">
                <a:latin typeface="+mj-ea"/>
                <a:ea typeface="+mj-ea"/>
                <a:cs typeface="Times New Roman" panose="02020603050405020304" pitchFamily="18" charset="0"/>
              </a:rPr>
              <a:t>⑥２０２５年</a:t>
            </a:r>
            <a:r>
              <a:rPr lang="ja-JP" altLang="ja-JP" sz="1400" kern="100" dirty="0">
                <a:latin typeface="+mj-ea"/>
                <a:ea typeface="+mj-ea"/>
                <a:cs typeface="Times New Roman" panose="02020603050405020304" pitchFamily="18" charset="0"/>
              </a:rPr>
              <a:t>に向けた目標及び重点施策の決定　</a:t>
            </a:r>
            <a:r>
              <a:rPr lang="ja-JP" altLang="ja-JP" sz="1400" kern="100" dirty="0" smtClean="0">
                <a:latin typeface="+mj-ea"/>
                <a:ea typeface="+mj-ea"/>
                <a:cs typeface="Times New Roman" panose="02020603050405020304" pitchFamily="18" charset="0"/>
              </a:rPr>
              <a:t>１５点</a:t>
            </a:r>
            <a:endParaRPr lang="ja-JP" altLang="ja-JP" sz="1400" kern="100" dirty="0">
              <a:latin typeface="+mj-ea"/>
              <a:ea typeface="+mj-ea"/>
              <a:cs typeface="Times New Roman" panose="02020603050405020304" pitchFamily="18" charset="0"/>
            </a:endParaRPr>
          </a:p>
          <a:p>
            <a:pPr algn="just">
              <a:spcAft>
                <a:spcPts val="0"/>
              </a:spcAft>
            </a:pPr>
            <a:r>
              <a:rPr lang="en-US" altLang="ja-JP" sz="1400" kern="100" dirty="0">
                <a:latin typeface="+mj-ea"/>
                <a:ea typeface="+mj-ea"/>
                <a:cs typeface="Times New Roman" panose="02020603050405020304" pitchFamily="18" charset="0"/>
              </a:rPr>
              <a:t> </a:t>
            </a:r>
            <a:endParaRPr lang="ja-JP" altLang="ja-JP" sz="1400" kern="100" dirty="0">
              <a:latin typeface="+mj-ea"/>
              <a:ea typeface="+mj-ea"/>
              <a:cs typeface="Times New Roman" panose="02020603050405020304" pitchFamily="18" charset="0"/>
            </a:endParaRPr>
          </a:p>
          <a:p>
            <a:pPr algn="just">
              <a:spcAft>
                <a:spcPts val="0"/>
              </a:spcAft>
            </a:pPr>
            <a:r>
              <a:rPr lang="ja-JP" altLang="ja-JP" sz="1400" u="sng" kern="100" dirty="0">
                <a:latin typeface="+mj-ea"/>
                <a:ea typeface="+mj-ea"/>
                <a:cs typeface="Times New Roman" panose="02020603050405020304" pitchFamily="18" charset="0"/>
              </a:rPr>
              <a:t>Ⅱ　自立支援、重度化防止等に資する施策の</a:t>
            </a:r>
            <a:r>
              <a:rPr lang="ja-JP" altLang="ja-JP" sz="1400" u="sng" kern="100" dirty="0" smtClean="0">
                <a:latin typeface="+mj-ea"/>
                <a:ea typeface="+mj-ea"/>
                <a:cs typeface="Times New Roman" panose="02020603050405020304" pitchFamily="18" charset="0"/>
              </a:rPr>
              <a:t>推進</a:t>
            </a:r>
            <a:r>
              <a:rPr lang="ja-JP" altLang="en-US" sz="1400" u="sng" kern="100" dirty="0" smtClean="0">
                <a:latin typeface="+mj-ea"/>
                <a:ea typeface="+mj-ea"/>
                <a:cs typeface="Times New Roman" panose="02020603050405020304" pitchFamily="18" charset="0"/>
              </a:rPr>
              <a:t>　小計５１０点</a:t>
            </a:r>
            <a:endParaRPr lang="ja-JP" altLang="ja-JP" sz="1400" kern="100" dirty="0">
              <a:latin typeface="+mj-ea"/>
              <a:ea typeface="+mj-ea"/>
              <a:cs typeface="Times New Roman" panose="02020603050405020304" pitchFamily="18" charset="0"/>
            </a:endParaRPr>
          </a:p>
          <a:p>
            <a:pPr algn="just">
              <a:spcAft>
                <a:spcPts val="0"/>
              </a:spcAft>
            </a:pPr>
            <a:r>
              <a:rPr lang="ja-JP" altLang="ja-JP" sz="1400" kern="100" dirty="0" smtClean="0">
                <a:latin typeface="+mj-ea"/>
                <a:ea typeface="+mj-ea"/>
                <a:cs typeface="Times New Roman" panose="02020603050405020304" pitchFamily="18" charset="0"/>
              </a:rPr>
              <a:t>（</a:t>
            </a:r>
            <a:r>
              <a:rPr lang="ja-JP" altLang="ja-JP" sz="1400" kern="100" dirty="0">
                <a:latin typeface="+mj-ea"/>
                <a:ea typeface="+mj-ea"/>
                <a:cs typeface="Times New Roman" panose="02020603050405020304" pitchFamily="18" charset="0"/>
              </a:rPr>
              <a:t>１）保険者による地域分析、介護保険事業計画の策定　各１０点×３　３０点</a:t>
            </a:r>
          </a:p>
          <a:p>
            <a:pPr algn="just">
              <a:spcAft>
                <a:spcPts val="0"/>
              </a:spcAft>
            </a:pPr>
            <a:r>
              <a:rPr lang="ja-JP" altLang="ja-JP" sz="1400" kern="100" dirty="0" smtClean="0">
                <a:latin typeface="+mj-ea"/>
                <a:ea typeface="+mj-ea"/>
                <a:cs typeface="Times New Roman" panose="02020603050405020304" pitchFamily="18" charset="0"/>
              </a:rPr>
              <a:t>（</a:t>
            </a:r>
            <a:r>
              <a:rPr lang="ja-JP" altLang="ja-JP" sz="1400" kern="100" dirty="0">
                <a:latin typeface="+mj-ea"/>
                <a:ea typeface="+mj-ea"/>
                <a:cs typeface="Times New Roman" panose="02020603050405020304" pitchFamily="18" charset="0"/>
              </a:rPr>
              <a:t>２）地域ケア会議・介護予防　</a:t>
            </a:r>
            <a:endParaRPr lang="en-US" altLang="ja-JP" sz="1400" kern="100" dirty="0" smtClean="0">
              <a:latin typeface="+mj-ea"/>
              <a:ea typeface="+mj-ea"/>
              <a:cs typeface="Times New Roman" panose="02020603050405020304" pitchFamily="18" charset="0"/>
            </a:endParaRPr>
          </a:p>
          <a:p>
            <a:pPr algn="just">
              <a:spcAft>
                <a:spcPts val="0"/>
              </a:spcAft>
            </a:pPr>
            <a:r>
              <a:rPr lang="ja-JP" altLang="en-US" sz="1400" kern="100" dirty="0">
                <a:latin typeface="+mj-ea"/>
                <a:ea typeface="+mj-ea"/>
                <a:cs typeface="Times New Roman" panose="02020603050405020304" pitchFamily="18" charset="0"/>
              </a:rPr>
              <a:t>　</a:t>
            </a:r>
            <a:r>
              <a:rPr lang="ja-JP" altLang="en-US" sz="1400" kern="100" dirty="0" smtClean="0">
                <a:latin typeface="+mj-ea"/>
                <a:ea typeface="+mj-ea"/>
                <a:cs typeface="Times New Roman" panose="02020603050405020304" pitchFamily="18" charset="0"/>
              </a:rPr>
              <a:t>　</a:t>
            </a:r>
            <a:r>
              <a:rPr lang="ja-JP" altLang="ja-JP" sz="1400" kern="100" dirty="0" smtClean="0">
                <a:latin typeface="+mj-ea"/>
                <a:ea typeface="+mj-ea"/>
                <a:cs typeface="Times New Roman" panose="02020603050405020304" pitchFamily="18" charset="0"/>
              </a:rPr>
              <a:t>①</a:t>
            </a:r>
            <a:r>
              <a:rPr lang="ja-JP" altLang="ja-JP" sz="1400" kern="100" dirty="0">
                <a:latin typeface="+mj-ea"/>
                <a:ea typeface="+mj-ea"/>
                <a:cs typeface="Times New Roman" panose="02020603050405020304" pitchFamily="18" charset="0"/>
              </a:rPr>
              <a:t>地域ケア会議関連　各１０点×８　</a:t>
            </a:r>
            <a:r>
              <a:rPr lang="ja-JP" altLang="ja-JP" sz="1400" kern="100" dirty="0" smtClean="0">
                <a:latin typeface="+mj-ea"/>
                <a:ea typeface="+mj-ea"/>
                <a:cs typeface="Times New Roman" panose="02020603050405020304" pitchFamily="18" charset="0"/>
              </a:rPr>
              <a:t>８０点</a:t>
            </a:r>
            <a:endParaRPr lang="en-US" altLang="ja-JP" sz="1400" kern="100" dirty="0" smtClean="0">
              <a:latin typeface="+mj-ea"/>
              <a:ea typeface="+mj-ea"/>
              <a:cs typeface="Times New Roman" panose="02020603050405020304" pitchFamily="18" charset="0"/>
            </a:endParaRPr>
          </a:p>
          <a:p>
            <a:pPr algn="just">
              <a:spcAft>
                <a:spcPts val="0"/>
              </a:spcAft>
            </a:pPr>
            <a:r>
              <a:rPr lang="ja-JP" altLang="en-US" sz="1400" kern="100" dirty="0">
                <a:latin typeface="+mj-ea"/>
                <a:ea typeface="+mj-ea"/>
                <a:cs typeface="Times New Roman" panose="02020603050405020304" pitchFamily="18" charset="0"/>
              </a:rPr>
              <a:t>　</a:t>
            </a:r>
            <a:r>
              <a:rPr lang="ja-JP" altLang="en-US" sz="1400" kern="100" dirty="0" smtClean="0">
                <a:latin typeface="+mj-ea"/>
                <a:ea typeface="+mj-ea"/>
                <a:cs typeface="Times New Roman" panose="02020603050405020304" pitchFamily="18" charset="0"/>
              </a:rPr>
              <a:t>　</a:t>
            </a:r>
            <a:r>
              <a:rPr lang="ja-JP" altLang="ja-JP" sz="1400" kern="100" dirty="0" smtClean="0">
                <a:latin typeface="+mj-ea"/>
                <a:ea typeface="+mj-ea"/>
                <a:cs typeface="Times New Roman" panose="02020603050405020304" pitchFamily="18" charset="0"/>
              </a:rPr>
              <a:t>②</a:t>
            </a:r>
            <a:r>
              <a:rPr lang="ja-JP" altLang="ja-JP" sz="1400" kern="100" dirty="0">
                <a:latin typeface="+mj-ea"/>
                <a:ea typeface="+mj-ea"/>
                <a:cs typeface="Times New Roman" panose="02020603050405020304" pitchFamily="18" charset="0"/>
              </a:rPr>
              <a:t>一般介護予防関連　各１０点×３　</a:t>
            </a:r>
            <a:r>
              <a:rPr lang="ja-JP" altLang="ja-JP" sz="1400" kern="100" dirty="0" smtClean="0">
                <a:latin typeface="+mj-ea"/>
                <a:ea typeface="+mj-ea"/>
                <a:cs typeface="Times New Roman" panose="02020603050405020304" pitchFamily="18" charset="0"/>
              </a:rPr>
              <a:t>３０点</a:t>
            </a:r>
          </a:p>
          <a:p>
            <a:pPr algn="just">
              <a:spcAft>
                <a:spcPts val="0"/>
              </a:spcAft>
            </a:pPr>
            <a:r>
              <a:rPr lang="ja-JP" altLang="ja-JP" sz="1400" kern="100" dirty="0" smtClean="0">
                <a:latin typeface="+mj-ea"/>
                <a:ea typeface="+mj-ea"/>
                <a:cs typeface="Times New Roman" panose="02020603050405020304" pitchFamily="18" charset="0"/>
              </a:rPr>
              <a:t>（３）生活支援体制整備事業　各１０点×６　６０点</a:t>
            </a:r>
            <a:endParaRPr lang="en-US" altLang="ja-JP" sz="1400" kern="100" dirty="0" smtClean="0">
              <a:latin typeface="+mj-ea"/>
              <a:ea typeface="+mj-ea"/>
              <a:cs typeface="Times New Roman" panose="02020603050405020304" pitchFamily="18" charset="0"/>
            </a:endParaRPr>
          </a:p>
          <a:p>
            <a:pPr algn="just">
              <a:spcAft>
                <a:spcPts val="0"/>
              </a:spcAft>
            </a:pPr>
            <a:r>
              <a:rPr lang="ja-JP" altLang="ja-JP" sz="1400" kern="100" dirty="0" smtClean="0">
                <a:latin typeface="+mj-ea"/>
                <a:ea typeface="+mj-ea"/>
                <a:cs typeface="Times New Roman" panose="02020603050405020304" pitchFamily="18" charset="0"/>
              </a:rPr>
              <a:t>（</a:t>
            </a:r>
            <a:r>
              <a:rPr lang="ja-JP" altLang="ja-JP" sz="1400" kern="100" dirty="0">
                <a:latin typeface="+mj-ea"/>
                <a:ea typeface="+mj-ea"/>
                <a:cs typeface="Times New Roman" panose="02020603050405020304" pitchFamily="18" charset="0"/>
              </a:rPr>
              <a:t>４）自立支援・重度化防止等に向けたリハビリテーション専門職等の活用　</a:t>
            </a:r>
            <a:r>
              <a:rPr lang="ja-JP" altLang="ja-JP" sz="1400" kern="100" dirty="0" smtClean="0">
                <a:latin typeface="+mj-ea"/>
                <a:ea typeface="+mj-ea"/>
                <a:cs typeface="Times New Roman" panose="02020603050405020304" pitchFamily="18" charset="0"/>
              </a:rPr>
              <a:t>各</a:t>
            </a:r>
            <a:r>
              <a:rPr lang="ja-JP" altLang="ja-JP" sz="1400" kern="100" dirty="0">
                <a:latin typeface="+mj-ea"/>
                <a:ea typeface="+mj-ea"/>
                <a:cs typeface="Times New Roman" panose="02020603050405020304" pitchFamily="18" charset="0"/>
              </a:rPr>
              <a:t>１０点×７　</a:t>
            </a:r>
            <a:r>
              <a:rPr lang="ja-JP" altLang="ja-JP" sz="1400" kern="100" dirty="0" smtClean="0">
                <a:latin typeface="+mj-ea"/>
                <a:ea typeface="+mj-ea"/>
                <a:cs typeface="Times New Roman" panose="02020603050405020304" pitchFamily="18" charset="0"/>
              </a:rPr>
              <a:t>７０点</a:t>
            </a:r>
            <a:endParaRPr lang="en-US" altLang="ja-JP" sz="1400" kern="100" dirty="0" smtClean="0">
              <a:latin typeface="+mj-ea"/>
              <a:ea typeface="+mj-ea"/>
              <a:cs typeface="Times New Roman" panose="02020603050405020304" pitchFamily="18" charset="0"/>
            </a:endParaRPr>
          </a:p>
          <a:p>
            <a:pPr algn="just">
              <a:spcAft>
                <a:spcPts val="0"/>
              </a:spcAft>
            </a:pPr>
            <a:r>
              <a:rPr lang="ja-JP" altLang="ja-JP" sz="1400" kern="100" dirty="0" smtClean="0">
                <a:latin typeface="+mj-ea"/>
                <a:ea typeface="+mj-ea"/>
                <a:cs typeface="Times New Roman" panose="02020603050405020304" pitchFamily="18" charset="0"/>
              </a:rPr>
              <a:t>（</a:t>
            </a:r>
            <a:r>
              <a:rPr lang="ja-JP" altLang="ja-JP" sz="1400" kern="100" dirty="0">
                <a:latin typeface="+mj-ea"/>
                <a:ea typeface="+mj-ea"/>
                <a:cs typeface="Times New Roman" panose="02020603050405020304" pitchFamily="18" charset="0"/>
              </a:rPr>
              <a:t>５）在宅医療・介護連携　各１０点×１１　</a:t>
            </a:r>
            <a:r>
              <a:rPr lang="ja-JP" altLang="ja-JP" sz="1400" kern="100" dirty="0" smtClean="0">
                <a:latin typeface="+mj-ea"/>
                <a:ea typeface="+mj-ea"/>
                <a:cs typeface="Times New Roman" panose="02020603050405020304" pitchFamily="18" charset="0"/>
              </a:rPr>
              <a:t>１１０点</a:t>
            </a:r>
            <a:endParaRPr lang="en-US" altLang="ja-JP" sz="1400" kern="100" dirty="0" smtClean="0">
              <a:latin typeface="+mj-ea"/>
              <a:ea typeface="+mj-ea"/>
              <a:cs typeface="Times New Roman" panose="02020603050405020304" pitchFamily="18" charset="0"/>
            </a:endParaRPr>
          </a:p>
          <a:p>
            <a:pPr algn="just">
              <a:spcAft>
                <a:spcPts val="0"/>
              </a:spcAft>
            </a:pPr>
            <a:r>
              <a:rPr lang="ja-JP" altLang="ja-JP" sz="1400" kern="100" dirty="0" smtClean="0">
                <a:latin typeface="+mj-ea"/>
                <a:ea typeface="+mj-ea"/>
                <a:cs typeface="Times New Roman" panose="02020603050405020304" pitchFamily="18" charset="0"/>
              </a:rPr>
              <a:t>（</a:t>
            </a:r>
            <a:r>
              <a:rPr lang="ja-JP" altLang="ja-JP" sz="1400" kern="100" dirty="0">
                <a:latin typeface="+mj-ea"/>
                <a:ea typeface="+mj-ea"/>
                <a:cs typeface="Times New Roman" panose="02020603050405020304" pitchFamily="18" charset="0"/>
              </a:rPr>
              <a:t>６）認知症総合支援　各１０点×２　</a:t>
            </a:r>
            <a:r>
              <a:rPr lang="ja-JP" altLang="ja-JP" sz="1400" kern="100" dirty="0" smtClean="0">
                <a:latin typeface="+mj-ea"/>
                <a:ea typeface="+mj-ea"/>
                <a:cs typeface="Times New Roman" panose="02020603050405020304" pitchFamily="18" charset="0"/>
              </a:rPr>
              <a:t>２０点</a:t>
            </a:r>
            <a:endParaRPr lang="en-US" altLang="ja-JP" sz="1400" kern="100" dirty="0" smtClean="0">
              <a:latin typeface="+mj-ea"/>
              <a:ea typeface="+mj-ea"/>
              <a:cs typeface="Times New Roman" panose="02020603050405020304" pitchFamily="18" charset="0"/>
            </a:endParaRPr>
          </a:p>
          <a:p>
            <a:pPr algn="just">
              <a:spcAft>
                <a:spcPts val="0"/>
              </a:spcAft>
            </a:pPr>
            <a:r>
              <a:rPr lang="ja-JP" altLang="ja-JP" sz="1400" kern="100" dirty="0" smtClean="0">
                <a:latin typeface="+mj-ea"/>
                <a:ea typeface="+mj-ea"/>
                <a:cs typeface="Times New Roman" panose="02020603050405020304" pitchFamily="18" charset="0"/>
              </a:rPr>
              <a:t>（</a:t>
            </a:r>
            <a:r>
              <a:rPr lang="ja-JP" altLang="ja-JP" sz="1400" kern="100" dirty="0">
                <a:latin typeface="+mj-ea"/>
                <a:ea typeface="+mj-ea"/>
                <a:cs typeface="Times New Roman" panose="02020603050405020304" pitchFamily="18" charset="0"/>
              </a:rPr>
              <a:t>７）介護給付の適正化　各１０点×５　</a:t>
            </a:r>
            <a:r>
              <a:rPr lang="ja-JP" altLang="ja-JP" sz="1400" kern="100" dirty="0" smtClean="0">
                <a:latin typeface="+mj-ea"/>
                <a:ea typeface="+mj-ea"/>
                <a:cs typeface="Times New Roman" panose="02020603050405020304" pitchFamily="18" charset="0"/>
              </a:rPr>
              <a:t>５０点</a:t>
            </a:r>
            <a:endParaRPr lang="en-US" altLang="ja-JP" sz="1400" kern="100" dirty="0" smtClean="0">
              <a:latin typeface="+mj-ea"/>
              <a:ea typeface="+mj-ea"/>
              <a:cs typeface="Times New Roman" panose="02020603050405020304" pitchFamily="18" charset="0"/>
            </a:endParaRPr>
          </a:p>
          <a:p>
            <a:pPr algn="just">
              <a:spcAft>
                <a:spcPts val="0"/>
              </a:spcAft>
            </a:pPr>
            <a:r>
              <a:rPr lang="ja-JP" altLang="ja-JP" sz="1400" kern="100" dirty="0" smtClean="0">
                <a:latin typeface="+mj-ea"/>
                <a:ea typeface="+mj-ea"/>
                <a:cs typeface="Times New Roman" panose="02020603050405020304" pitchFamily="18" charset="0"/>
              </a:rPr>
              <a:t>（</a:t>
            </a:r>
            <a:r>
              <a:rPr lang="ja-JP" altLang="ja-JP" sz="1400" kern="100" dirty="0">
                <a:latin typeface="+mj-ea"/>
                <a:ea typeface="+mj-ea"/>
                <a:cs typeface="Times New Roman" panose="02020603050405020304" pitchFamily="18" charset="0"/>
              </a:rPr>
              <a:t>８）介護人材の</a:t>
            </a:r>
            <a:r>
              <a:rPr lang="ja-JP" altLang="ja-JP" sz="1400" kern="100" dirty="0" smtClean="0">
                <a:latin typeface="+mj-ea"/>
                <a:ea typeface="+mj-ea"/>
                <a:cs typeface="Times New Roman" panose="02020603050405020304" pitchFamily="18" charset="0"/>
              </a:rPr>
              <a:t>確保</a:t>
            </a:r>
            <a:endParaRPr lang="en-US" altLang="ja-JP" sz="1400" kern="100" dirty="0" smtClean="0">
              <a:latin typeface="+mj-ea"/>
              <a:ea typeface="+mj-ea"/>
              <a:cs typeface="Times New Roman" panose="02020603050405020304" pitchFamily="18" charset="0"/>
            </a:endParaRPr>
          </a:p>
          <a:p>
            <a:pPr algn="just">
              <a:spcAft>
                <a:spcPts val="0"/>
              </a:spcAft>
            </a:pPr>
            <a:r>
              <a:rPr lang="ja-JP" altLang="en-US" sz="1400" kern="100" dirty="0" smtClean="0">
                <a:latin typeface="+mj-ea"/>
                <a:ea typeface="+mj-ea"/>
                <a:cs typeface="Times New Roman" panose="02020603050405020304" pitchFamily="18" charset="0"/>
              </a:rPr>
              <a:t>　　</a:t>
            </a:r>
            <a:r>
              <a:rPr lang="ja-JP" altLang="ja-JP" sz="1400" kern="100" dirty="0" smtClean="0">
                <a:latin typeface="+mj-ea"/>
                <a:ea typeface="+mj-ea"/>
                <a:cs typeface="Times New Roman" panose="02020603050405020304" pitchFamily="18" charset="0"/>
              </a:rPr>
              <a:t>①</a:t>
            </a:r>
            <a:r>
              <a:rPr lang="ja-JP" altLang="ja-JP" sz="1400" kern="100" dirty="0">
                <a:latin typeface="+mj-ea"/>
                <a:ea typeface="+mj-ea"/>
                <a:cs typeface="Times New Roman" panose="02020603050405020304" pitchFamily="18" charset="0"/>
              </a:rPr>
              <a:t>推計と定量的な目標　各１０点×２　</a:t>
            </a:r>
            <a:r>
              <a:rPr lang="ja-JP" altLang="ja-JP" sz="1400" kern="100" dirty="0" smtClean="0">
                <a:latin typeface="+mj-ea"/>
                <a:ea typeface="+mj-ea"/>
                <a:cs typeface="Times New Roman" panose="02020603050405020304" pitchFamily="18" charset="0"/>
              </a:rPr>
              <a:t>２０点</a:t>
            </a:r>
            <a:r>
              <a:rPr lang="ja-JP" altLang="ja-JP" sz="1400" kern="100" dirty="0">
                <a:latin typeface="+mj-ea"/>
                <a:ea typeface="+mj-ea"/>
                <a:cs typeface="Times New Roman" panose="02020603050405020304" pitchFamily="18" charset="0"/>
              </a:rPr>
              <a:t>　</a:t>
            </a:r>
            <a:endParaRPr lang="en-US" altLang="ja-JP" sz="1400" kern="100" dirty="0" smtClean="0">
              <a:latin typeface="+mj-ea"/>
              <a:ea typeface="+mj-ea"/>
              <a:cs typeface="Times New Roman" panose="02020603050405020304" pitchFamily="18" charset="0"/>
            </a:endParaRPr>
          </a:p>
          <a:p>
            <a:pPr algn="just">
              <a:spcAft>
                <a:spcPts val="0"/>
              </a:spcAft>
            </a:pPr>
            <a:r>
              <a:rPr lang="ja-JP" altLang="en-US" sz="1400" kern="100" dirty="0">
                <a:latin typeface="+mj-ea"/>
                <a:ea typeface="+mj-ea"/>
                <a:cs typeface="Times New Roman" panose="02020603050405020304" pitchFamily="18" charset="0"/>
              </a:rPr>
              <a:t>　</a:t>
            </a:r>
            <a:r>
              <a:rPr lang="ja-JP" altLang="en-US" sz="1400" kern="100" dirty="0" smtClean="0">
                <a:latin typeface="+mj-ea"/>
                <a:ea typeface="+mj-ea"/>
                <a:cs typeface="Times New Roman" panose="02020603050405020304" pitchFamily="18" charset="0"/>
              </a:rPr>
              <a:t>　</a:t>
            </a:r>
            <a:r>
              <a:rPr lang="ja-JP" altLang="ja-JP" sz="1400" kern="100" dirty="0" smtClean="0">
                <a:latin typeface="+mj-ea"/>
                <a:ea typeface="+mj-ea"/>
                <a:cs typeface="Times New Roman" panose="02020603050405020304" pitchFamily="18" charset="0"/>
              </a:rPr>
              <a:t>②</a:t>
            </a:r>
            <a:r>
              <a:rPr lang="ja-JP" altLang="ja-JP" sz="1400" kern="100" dirty="0">
                <a:latin typeface="+mj-ea"/>
                <a:ea typeface="+mj-ea"/>
                <a:cs typeface="Times New Roman" panose="02020603050405020304" pitchFamily="18" charset="0"/>
              </a:rPr>
              <a:t>事業の実施　各１０点×３　</a:t>
            </a:r>
            <a:r>
              <a:rPr lang="ja-JP" altLang="ja-JP" sz="1400" kern="100" dirty="0" smtClean="0">
                <a:latin typeface="+mj-ea"/>
                <a:ea typeface="+mj-ea"/>
                <a:cs typeface="Times New Roman" panose="02020603050405020304" pitchFamily="18" charset="0"/>
              </a:rPr>
              <a:t>３０点</a:t>
            </a:r>
            <a:endParaRPr lang="en-US" altLang="ja-JP" sz="1400" kern="100" dirty="0">
              <a:latin typeface="+mj-ea"/>
              <a:ea typeface="+mj-ea"/>
              <a:cs typeface="Times New Roman" panose="02020603050405020304" pitchFamily="18" charset="0"/>
            </a:endParaRPr>
          </a:p>
          <a:p>
            <a:pPr algn="just">
              <a:spcAft>
                <a:spcPts val="0"/>
              </a:spcAft>
            </a:pPr>
            <a:r>
              <a:rPr lang="ja-JP" altLang="ja-JP" sz="1400" kern="100" dirty="0" smtClean="0">
                <a:latin typeface="+mj-ea"/>
                <a:ea typeface="+mj-ea"/>
                <a:cs typeface="Times New Roman" panose="02020603050405020304" pitchFamily="18" charset="0"/>
              </a:rPr>
              <a:t>（</a:t>
            </a:r>
            <a:r>
              <a:rPr lang="ja-JP" altLang="ja-JP" sz="1400" kern="100" dirty="0">
                <a:latin typeface="+mj-ea"/>
                <a:ea typeface="+mj-ea"/>
                <a:cs typeface="Times New Roman" panose="02020603050405020304" pitchFamily="18" charset="0"/>
              </a:rPr>
              <a:t>９）その他の自立支援・重度化防止等に向けた各種取組への支援事業　</a:t>
            </a:r>
            <a:r>
              <a:rPr lang="ja-JP" altLang="ja-JP" sz="1400" kern="100" dirty="0" smtClean="0">
                <a:latin typeface="+mj-ea"/>
                <a:ea typeface="+mj-ea"/>
                <a:cs typeface="Times New Roman" panose="02020603050405020304" pitchFamily="18" charset="0"/>
              </a:rPr>
              <a:t>１０点</a:t>
            </a:r>
            <a:endParaRPr lang="ja-JP" altLang="ja-JP" sz="1400" kern="100" dirty="0">
              <a:latin typeface="+mj-ea"/>
              <a:ea typeface="+mj-ea"/>
              <a:cs typeface="Times New Roman" panose="02020603050405020304" pitchFamily="18" charset="0"/>
            </a:endParaRPr>
          </a:p>
          <a:p>
            <a:pPr indent="133350" algn="just">
              <a:spcAft>
                <a:spcPts val="0"/>
              </a:spcAft>
            </a:pPr>
            <a:r>
              <a:rPr lang="en-US" altLang="ja-JP" sz="1400" kern="100" dirty="0">
                <a:latin typeface="+mj-ea"/>
                <a:ea typeface="+mj-ea"/>
                <a:cs typeface="Times New Roman" panose="02020603050405020304" pitchFamily="18" charset="0"/>
              </a:rPr>
              <a:t> </a:t>
            </a:r>
            <a:endParaRPr lang="ja-JP" altLang="ja-JP" sz="1400" kern="100" dirty="0">
              <a:latin typeface="+mj-ea"/>
              <a:ea typeface="+mj-ea"/>
              <a:cs typeface="Times New Roman" panose="02020603050405020304" pitchFamily="18" charset="0"/>
            </a:endParaRPr>
          </a:p>
          <a:p>
            <a:pPr algn="just">
              <a:spcAft>
                <a:spcPts val="0"/>
              </a:spcAft>
            </a:pPr>
            <a:r>
              <a:rPr lang="ja-JP" altLang="ja-JP" sz="1400" u="sng" kern="100" dirty="0">
                <a:latin typeface="+mj-ea"/>
                <a:ea typeface="+mj-ea"/>
                <a:cs typeface="Times New Roman" panose="02020603050405020304" pitchFamily="18" charset="0"/>
              </a:rPr>
              <a:t>Ⅲ　管内の市町村における評価指標の達成状況による</a:t>
            </a:r>
            <a:r>
              <a:rPr lang="ja-JP" altLang="ja-JP" sz="1400" u="sng" kern="100" dirty="0" smtClean="0">
                <a:latin typeface="+mj-ea"/>
                <a:ea typeface="+mj-ea"/>
                <a:cs typeface="Times New Roman" panose="02020603050405020304" pitchFamily="18" charset="0"/>
              </a:rPr>
              <a:t>評価</a:t>
            </a:r>
            <a:r>
              <a:rPr lang="ja-JP" altLang="en-US" sz="1400" u="sng" kern="100" dirty="0" smtClean="0">
                <a:latin typeface="+mj-ea"/>
                <a:ea typeface="+mj-ea"/>
                <a:cs typeface="Times New Roman" panose="02020603050405020304" pitchFamily="18" charset="0"/>
              </a:rPr>
              <a:t>　小計１２０点</a:t>
            </a:r>
            <a:endParaRPr lang="ja-JP" altLang="ja-JP" sz="1400" kern="100" dirty="0">
              <a:latin typeface="+mj-ea"/>
              <a:ea typeface="+mj-ea"/>
              <a:cs typeface="Times New Roman" panose="02020603050405020304" pitchFamily="18" charset="0"/>
            </a:endParaRPr>
          </a:p>
          <a:p>
            <a:pPr algn="just">
              <a:spcAft>
                <a:spcPts val="0"/>
              </a:spcAft>
            </a:pPr>
            <a:r>
              <a:rPr lang="ja-JP" altLang="ja-JP" sz="1400" kern="100" dirty="0">
                <a:latin typeface="+mj-ea"/>
                <a:ea typeface="+mj-ea"/>
                <a:cs typeface="Times New Roman" panose="02020603050405020304" pitchFamily="18" charset="0"/>
              </a:rPr>
              <a:t>　</a:t>
            </a:r>
            <a:r>
              <a:rPr lang="ja-JP" altLang="en-US" sz="1400" kern="100" dirty="0" smtClean="0">
                <a:latin typeface="+mj-ea"/>
                <a:ea typeface="+mj-ea"/>
                <a:cs typeface="Times New Roman" panose="02020603050405020304" pitchFamily="18" charset="0"/>
              </a:rPr>
              <a:t>　</a:t>
            </a:r>
            <a:r>
              <a:rPr lang="ja-JP" altLang="ja-JP" sz="1400" b="1" u="sng" kern="100" dirty="0" smtClean="0">
                <a:solidFill>
                  <a:srgbClr val="FF0000"/>
                </a:solidFill>
                <a:latin typeface="+mj-ea"/>
                <a:ea typeface="+mj-ea"/>
                <a:cs typeface="Times New Roman" panose="02020603050405020304" pitchFamily="18" charset="0"/>
              </a:rPr>
              <a:t>①</a:t>
            </a:r>
            <a:r>
              <a:rPr lang="ja-JP" altLang="ja-JP" sz="1400" b="1" u="sng" kern="100" dirty="0">
                <a:solidFill>
                  <a:srgbClr val="FF0000"/>
                </a:solidFill>
                <a:latin typeface="+mj-ea"/>
                <a:ea typeface="+mj-ea"/>
                <a:cs typeface="Times New Roman" panose="02020603050405020304" pitchFamily="18" charset="0"/>
              </a:rPr>
              <a:t>管内市町村の評価指標の達成</a:t>
            </a:r>
            <a:r>
              <a:rPr lang="ja-JP" altLang="ja-JP" sz="1400" b="1" u="sng" kern="100" dirty="0" smtClean="0">
                <a:solidFill>
                  <a:srgbClr val="FF0000"/>
                </a:solidFill>
                <a:latin typeface="+mj-ea"/>
                <a:ea typeface="+mj-ea"/>
                <a:cs typeface="Times New Roman" panose="02020603050405020304" pitchFamily="18" charset="0"/>
              </a:rPr>
              <a:t>状況</a:t>
            </a:r>
            <a:r>
              <a:rPr lang="ja-JP" altLang="en-US" sz="1400" b="1" u="sng" kern="100" dirty="0" smtClean="0">
                <a:solidFill>
                  <a:srgbClr val="FF0000"/>
                </a:solidFill>
                <a:latin typeface="+mj-ea"/>
                <a:ea typeface="+mj-ea"/>
                <a:cs typeface="Times New Roman" panose="02020603050405020304" pitchFamily="18" charset="0"/>
              </a:rPr>
              <a:t>　</a:t>
            </a:r>
            <a:r>
              <a:rPr lang="ja-JP" altLang="ja-JP" sz="1400" b="1" u="sng" kern="100" dirty="0" smtClean="0">
                <a:solidFill>
                  <a:srgbClr val="FF0000"/>
                </a:solidFill>
                <a:latin typeface="+mj-ea"/>
                <a:ea typeface="+mj-ea"/>
                <a:cs typeface="Times New Roman" panose="02020603050405020304" pitchFamily="18" charset="0"/>
              </a:rPr>
              <a:t>Ⅰ</a:t>
            </a:r>
            <a:r>
              <a:rPr lang="ja-JP" altLang="ja-JP" sz="1400" b="1" u="sng" kern="100" dirty="0">
                <a:solidFill>
                  <a:srgbClr val="FF0000"/>
                </a:solidFill>
                <a:latin typeface="+mj-ea"/>
                <a:ea typeface="+mj-ea"/>
                <a:cs typeface="Times New Roman" panose="02020603050405020304" pitchFamily="18" charset="0"/>
              </a:rPr>
              <a:t>、Ⅱ（１）～（９</a:t>
            </a:r>
            <a:r>
              <a:rPr lang="ja-JP" altLang="ja-JP" sz="1400" b="1" u="sng" kern="100" dirty="0" smtClean="0">
                <a:solidFill>
                  <a:srgbClr val="FF0000"/>
                </a:solidFill>
                <a:latin typeface="+mj-ea"/>
                <a:ea typeface="+mj-ea"/>
                <a:cs typeface="Times New Roman" panose="02020603050405020304" pitchFamily="18" charset="0"/>
              </a:rPr>
              <a:t>）</a:t>
            </a:r>
            <a:r>
              <a:rPr lang="ja-JP" altLang="en-US" sz="1400" b="1" u="sng" kern="100" dirty="0" smtClean="0">
                <a:solidFill>
                  <a:srgbClr val="FF0000"/>
                </a:solidFill>
                <a:latin typeface="+mj-ea"/>
                <a:ea typeface="+mj-ea"/>
                <a:cs typeface="Times New Roman" panose="02020603050405020304" pitchFamily="18" charset="0"/>
              </a:rPr>
              <a:t>　</a:t>
            </a:r>
            <a:r>
              <a:rPr lang="ja-JP" altLang="ja-JP" sz="1400" b="1" u="sng" kern="100" dirty="0" smtClean="0">
                <a:solidFill>
                  <a:srgbClr val="FF0000"/>
                </a:solidFill>
                <a:latin typeface="+mj-ea"/>
                <a:ea typeface="+mj-ea"/>
                <a:cs typeface="Times New Roman" panose="02020603050405020304" pitchFamily="18" charset="0"/>
              </a:rPr>
              <a:t>各</a:t>
            </a:r>
            <a:r>
              <a:rPr lang="ja-JP" altLang="ja-JP" sz="1400" b="1" u="sng" kern="100" dirty="0">
                <a:solidFill>
                  <a:srgbClr val="FF0000"/>
                </a:solidFill>
                <a:latin typeface="+mj-ea"/>
                <a:ea typeface="+mj-ea"/>
                <a:cs typeface="Times New Roman" panose="02020603050405020304" pitchFamily="18" charset="0"/>
              </a:rPr>
              <a:t>１０点×</a:t>
            </a:r>
            <a:r>
              <a:rPr lang="ja-JP" altLang="ja-JP" sz="1400" b="1" u="sng" kern="100" dirty="0" smtClean="0">
                <a:solidFill>
                  <a:srgbClr val="FF0000"/>
                </a:solidFill>
                <a:latin typeface="+mj-ea"/>
                <a:ea typeface="+mj-ea"/>
                <a:cs typeface="Times New Roman" panose="02020603050405020304" pitchFamily="18" charset="0"/>
              </a:rPr>
              <a:t>１０</a:t>
            </a:r>
            <a:r>
              <a:rPr lang="ja-JP" altLang="ja-JP" sz="1400" b="1" u="sng" kern="100" dirty="0">
                <a:solidFill>
                  <a:srgbClr val="FF0000"/>
                </a:solidFill>
                <a:latin typeface="+mj-ea"/>
                <a:ea typeface="+mj-ea"/>
                <a:cs typeface="Times New Roman" panose="02020603050405020304" pitchFamily="18" charset="0"/>
              </a:rPr>
              <a:t>　１００点</a:t>
            </a:r>
          </a:p>
          <a:p>
            <a:pPr algn="just">
              <a:spcAft>
                <a:spcPts val="0"/>
              </a:spcAft>
            </a:pPr>
            <a:r>
              <a:rPr lang="ja-JP" altLang="ja-JP" sz="1400" kern="100" dirty="0">
                <a:latin typeface="+mj-ea"/>
                <a:ea typeface="+mj-ea"/>
                <a:cs typeface="Times New Roman" panose="02020603050405020304" pitchFamily="18" charset="0"/>
              </a:rPr>
              <a:t>　</a:t>
            </a:r>
            <a:r>
              <a:rPr lang="ja-JP" altLang="en-US" sz="1400" kern="100" dirty="0" smtClean="0">
                <a:latin typeface="+mj-ea"/>
                <a:ea typeface="+mj-ea"/>
                <a:cs typeface="Times New Roman" panose="02020603050405020304" pitchFamily="18" charset="0"/>
              </a:rPr>
              <a:t>　</a:t>
            </a:r>
            <a:r>
              <a:rPr lang="ja-JP" altLang="ja-JP" sz="1400" kern="100" dirty="0" smtClean="0">
                <a:latin typeface="+mj-ea"/>
                <a:ea typeface="+mj-ea"/>
                <a:cs typeface="Times New Roman" panose="02020603050405020304" pitchFamily="18" charset="0"/>
              </a:rPr>
              <a:t>②</a:t>
            </a:r>
            <a:r>
              <a:rPr lang="ja-JP" altLang="ja-JP" sz="1400" kern="100" dirty="0">
                <a:latin typeface="+mj-ea"/>
                <a:ea typeface="+mj-ea"/>
                <a:cs typeface="Times New Roman" panose="02020603050405020304" pitchFamily="18" charset="0"/>
              </a:rPr>
              <a:t>要介護認定等基準時間の変化　</a:t>
            </a:r>
            <a:r>
              <a:rPr lang="ja-JP" altLang="ja-JP" sz="1400" kern="100" dirty="0" smtClean="0">
                <a:latin typeface="+mj-ea"/>
                <a:ea typeface="+mj-ea"/>
                <a:cs typeface="Times New Roman" panose="02020603050405020304" pitchFamily="18" charset="0"/>
              </a:rPr>
              <a:t>１０点</a:t>
            </a:r>
            <a:endParaRPr lang="en-US" altLang="ja-JP" sz="1400" kern="100" dirty="0" smtClean="0">
              <a:latin typeface="+mj-ea"/>
              <a:ea typeface="+mj-ea"/>
              <a:cs typeface="Times New Roman" panose="02020603050405020304" pitchFamily="18" charset="0"/>
            </a:endParaRPr>
          </a:p>
          <a:p>
            <a:pPr algn="just">
              <a:spcAft>
                <a:spcPts val="0"/>
              </a:spcAft>
            </a:pPr>
            <a:r>
              <a:rPr lang="ja-JP" altLang="en-US" sz="1400" kern="100" dirty="0">
                <a:latin typeface="+mj-ea"/>
                <a:ea typeface="+mj-ea"/>
                <a:cs typeface="Times New Roman" panose="02020603050405020304" pitchFamily="18" charset="0"/>
              </a:rPr>
              <a:t>　</a:t>
            </a:r>
            <a:r>
              <a:rPr lang="ja-JP" altLang="en-US" sz="1400" kern="100" dirty="0" smtClean="0">
                <a:latin typeface="+mj-ea"/>
                <a:ea typeface="+mj-ea"/>
                <a:cs typeface="Times New Roman" panose="02020603050405020304" pitchFamily="18" charset="0"/>
              </a:rPr>
              <a:t>　</a:t>
            </a:r>
            <a:r>
              <a:rPr lang="ja-JP" altLang="ja-JP" sz="1400" kern="100" dirty="0" smtClean="0">
                <a:latin typeface="+mj-ea"/>
                <a:ea typeface="+mj-ea"/>
                <a:cs typeface="Times New Roman" panose="02020603050405020304" pitchFamily="18" charset="0"/>
              </a:rPr>
              <a:t>③</a:t>
            </a:r>
            <a:r>
              <a:rPr lang="ja-JP" altLang="ja-JP" sz="1400" kern="100" dirty="0">
                <a:latin typeface="+mj-ea"/>
                <a:ea typeface="+mj-ea"/>
                <a:cs typeface="Times New Roman" panose="02020603050405020304" pitchFamily="18" charset="0"/>
              </a:rPr>
              <a:t>要介護認定の変化　</a:t>
            </a:r>
            <a:r>
              <a:rPr lang="ja-JP" altLang="ja-JP" sz="1400" kern="100" dirty="0" smtClean="0">
                <a:latin typeface="+mj-ea"/>
                <a:ea typeface="+mj-ea"/>
                <a:cs typeface="Times New Roman" panose="02020603050405020304" pitchFamily="18" charset="0"/>
              </a:rPr>
              <a:t>１０点</a:t>
            </a:r>
            <a:r>
              <a:rPr lang="ja-JP" altLang="ja-JP" sz="1400" kern="100" dirty="0">
                <a:latin typeface="+mj-ea"/>
                <a:ea typeface="+mj-ea"/>
                <a:cs typeface="Times New Roman" panose="02020603050405020304" pitchFamily="18" charset="0"/>
              </a:rPr>
              <a:t>　</a:t>
            </a:r>
            <a:endParaRPr lang="en-US" altLang="ja-JP" sz="1400" kern="100" dirty="0" smtClean="0">
              <a:latin typeface="+mj-ea"/>
              <a:ea typeface="+mj-ea"/>
              <a:cs typeface="Times New Roman" panose="02020603050405020304" pitchFamily="18" charset="0"/>
            </a:endParaRPr>
          </a:p>
        </p:txBody>
      </p:sp>
      <p:sp>
        <p:nvSpPr>
          <p:cNvPr id="6" name="テキスト ボックス 5"/>
          <p:cNvSpPr txBox="1"/>
          <p:nvPr/>
        </p:nvSpPr>
        <p:spPr>
          <a:xfrm>
            <a:off x="-33000" y="578622"/>
            <a:ext cx="7416824" cy="369332"/>
          </a:xfrm>
          <a:prstGeom prst="rect">
            <a:avLst/>
          </a:prstGeom>
          <a:noFill/>
        </p:spPr>
        <p:txBody>
          <a:bodyPr wrap="square" rtlCol="0">
            <a:spAutoFit/>
          </a:bodyPr>
          <a:lstStyle/>
          <a:p>
            <a:r>
              <a:rPr lang="ja-JP" altLang="en-US" dirty="0" smtClean="0">
                <a:solidFill>
                  <a:prstClr val="black"/>
                </a:solidFill>
              </a:rPr>
              <a:t>○いわゆる</a:t>
            </a:r>
            <a:r>
              <a:rPr lang="ja-JP" altLang="en-US" u="sng" dirty="0" smtClean="0">
                <a:solidFill>
                  <a:prstClr val="black"/>
                </a:solidFill>
              </a:rPr>
              <a:t>プロセス指標が</a:t>
            </a:r>
            <a:r>
              <a:rPr lang="ja-JP" altLang="en-US" u="sng" dirty="0" smtClean="0">
                <a:solidFill>
                  <a:srgbClr val="FF0000"/>
                </a:solidFill>
              </a:rPr>
              <a:t>１７</a:t>
            </a:r>
            <a:r>
              <a:rPr lang="ja-JP" altLang="en-US" u="sng" dirty="0" smtClean="0">
                <a:solidFill>
                  <a:prstClr val="black"/>
                </a:solidFill>
              </a:rPr>
              <a:t>項目</a:t>
            </a:r>
            <a:r>
              <a:rPr lang="ja-JP" altLang="en-US" dirty="0" smtClean="0">
                <a:solidFill>
                  <a:prstClr val="black"/>
                </a:solidFill>
              </a:rPr>
              <a:t>、</a:t>
            </a:r>
            <a:r>
              <a:rPr lang="ja-JP" altLang="en-US" u="sng" dirty="0" smtClean="0">
                <a:solidFill>
                  <a:prstClr val="black"/>
                </a:solidFill>
              </a:rPr>
              <a:t>アウトカム指標は３項目</a:t>
            </a:r>
            <a:endParaRPr lang="ja-JP" altLang="en-US" u="sng" dirty="0">
              <a:solidFill>
                <a:prstClr val="black"/>
              </a:solidFill>
            </a:endParaRPr>
          </a:p>
        </p:txBody>
      </p:sp>
      <p:sp>
        <p:nvSpPr>
          <p:cNvPr id="7" name="円形吹き出し 6"/>
          <p:cNvSpPr/>
          <p:nvPr/>
        </p:nvSpPr>
        <p:spPr>
          <a:xfrm>
            <a:off x="6177136" y="4783224"/>
            <a:ext cx="3168352" cy="806023"/>
          </a:xfrm>
          <a:prstGeom prst="wedgeEllipseCallout">
            <a:avLst>
              <a:gd name="adj1" fmla="val -53213"/>
              <a:gd name="adj2" fmla="val 10442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rgbClr val="FF0000"/>
                </a:solidFill>
              </a:rPr>
              <a:t>アウトカム指標は３項目　配点１２０点</a:t>
            </a:r>
            <a:endParaRPr lang="en-US" altLang="ja-JP" sz="1600" b="1" dirty="0" smtClean="0">
              <a:solidFill>
                <a:srgbClr val="FF0000"/>
              </a:solidFill>
            </a:endParaRPr>
          </a:p>
          <a:p>
            <a:pPr algn="ctr"/>
            <a:r>
              <a:rPr lang="ja-JP" altLang="en-US" sz="1200" dirty="0" smtClean="0">
                <a:solidFill>
                  <a:srgbClr val="FF0000"/>
                </a:solidFill>
              </a:rPr>
              <a:t>（平成３０年度は２０点）</a:t>
            </a:r>
            <a:endParaRPr lang="ja-JP" altLang="en-US" sz="1200" dirty="0">
              <a:solidFill>
                <a:srgbClr val="FF0000"/>
              </a:solidFill>
            </a:endParaRPr>
          </a:p>
        </p:txBody>
      </p:sp>
      <p:sp>
        <p:nvSpPr>
          <p:cNvPr id="8" name="円形吹き出し 7"/>
          <p:cNvSpPr/>
          <p:nvPr/>
        </p:nvSpPr>
        <p:spPr>
          <a:xfrm>
            <a:off x="4960676" y="3176063"/>
            <a:ext cx="3168352" cy="745954"/>
          </a:xfrm>
          <a:prstGeom prst="wedgeEllipseCallout">
            <a:avLst>
              <a:gd name="adj1" fmla="val -18017"/>
              <a:gd name="adj2" fmla="val 4306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rgbClr val="FF0000"/>
                </a:solidFill>
              </a:rPr>
              <a:t>プロセス</a:t>
            </a:r>
            <a:r>
              <a:rPr lang="ja-JP" altLang="en-US" sz="1600" b="1" dirty="0" smtClean="0">
                <a:solidFill>
                  <a:srgbClr val="FF0000"/>
                </a:solidFill>
              </a:rPr>
              <a:t>指標は１７項目　配点７０５点！</a:t>
            </a:r>
            <a:endParaRPr lang="ja-JP" altLang="en-US" sz="1600" b="1" dirty="0">
              <a:solidFill>
                <a:srgbClr val="FF0000"/>
              </a:solidFill>
            </a:endParaRPr>
          </a:p>
        </p:txBody>
      </p:sp>
      <p:sp>
        <p:nvSpPr>
          <p:cNvPr id="9" name="右中かっこ 8"/>
          <p:cNvSpPr/>
          <p:nvPr/>
        </p:nvSpPr>
        <p:spPr>
          <a:xfrm rot="19668820">
            <a:off x="8447306" y="2653922"/>
            <a:ext cx="648079" cy="1946264"/>
          </a:xfrm>
          <a:prstGeom prst="rightBrace">
            <a:avLst>
              <a:gd name="adj1" fmla="val 62036"/>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 name="テキスト ボックス 9"/>
          <p:cNvSpPr txBox="1"/>
          <p:nvPr/>
        </p:nvSpPr>
        <p:spPr>
          <a:xfrm>
            <a:off x="8273918" y="2079860"/>
            <a:ext cx="1527520" cy="1015663"/>
          </a:xfrm>
          <a:prstGeom prst="rect">
            <a:avLst/>
          </a:prstGeom>
          <a:noFill/>
        </p:spPr>
        <p:txBody>
          <a:bodyPr wrap="square" rtlCol="0">
            <a:spAutoFit/>
          </a:bodyPr>
          <a:lstStyle/>
          <a:p>
            <a:r>
              <a:rPr kumimoji="1" lang="ja-JP" altLang="en-US" dirty="0" smtClean="0">
                <a:solidFill>
                  <a:srgbClr val="FF0000"/>
                </a:solidFill>
              </a:rPr>
              <a:t>総計</a:t>
            </a:r>
            <a:endParaRPr kumimoji="1" lang="en-US" altLang="ja-JP" dirty="0" smtClean="0">
              <a:solidFill>
                <a:srgbClr val="FF0000"/>
              </a:solidFill>
            </a:endParaRPr>
          </a:p>
          <a:p>
            <a:r>
              <a:rPr lang="ja-JP" altLang="en-US" dirty="0" smtClean="0">
                <a:solidFill>
                  <a:srgbClr val="FF0000"/>
                </a:solidFill>
              </a:rPr>
              <a:t>８２</a:t>
            </a:r>
            <a:r>
              <a:rPr lang="ja-JP" altLang="en-US" dirty="0">
                <a:solidFill>
                  <a:srgbClr val="FF0000"/>
                </a:solidFill>
              </a:rPr>
              <a:t>５</a:t>
            </a:r>
            <a:r>
              <a:rPr lang="ja-JP" altLang="en-US" dirty="0" smtClean="0">
                <a:solidFill>
                  <a:srgbClr val="FF0000"/>
                </a:solidFill>
              </a:rPr>
              <a:t>点満点</a:t>
            </a:r>
            <a:endParaRPr lang="en-US" altLang="ja-JP" dirty="0" smtClean="0">
              <a:solidFill>
                <a:srgbClr val="FF0000"/>
              </a:solidFill>
            </a:endParaRPr>
          </a:p>
          <a:p>
            <a:r>
              <a:rPr kumimoji="1" lang="ja-JP" altLang="en-US" sz="1200" dirty="0" smtClean="0">
                <a:solidFill>
                  <a:srgbClr val="FF0000"/>
                </a:solidFill>
              </a:rPr>
              <a:t>（平成３０年度は</a:t>
            </a:r>
            <a:endParaRPr kumimoji="1" lang="en-US" altLang="ja-JP" sz="1200" dirty="0" smtClean="0">
              <a:solidFill>
                <a:srgbClr val="FF0000"/>
              </a:solidFill>
            </a:endParaRPr>
          </a:p>
          <a:p>
            <a:r>
              <a:rPr lang="ja-JP" altLang="en-US" sz="1200" dirty="0">
                <a:solidFill>
                  <a:srgbClr val="FF0000"/>
                </a:solidFill>
              </a:rPr>
              <a:t>　</a:t>
            </a:r>
            <a:r>
              <a:rPr kumimoji="1" lang="ja-JP" altLang="en-US" sz="1200" dirty="0" smtClean="0">
                <a:solidFill>
                  <a:srgbClr val="FF0000"/>
                </a:solidFill>
              </a:rPr>
              <a:t>７２５点満点）</a:t>
            </a:r>
            <a:endParaRPr kumimoji="1" lang="ja-JP" altLang="en-US" sz="1200" dirty="0">
              <a:solidFill>
                <a:srgbClr val="FF0000"/>
              </a:solidFill>
            </a:endParaRPr>
          </a:p>
        </p:txBody>
      </p:sp>
      <p:sp>
        <p:nvSpPr>
          <p:cNvPr id="11" name="線吹き出し 1 (枠付き) 10"/>
          <p:cNvSpPr/>
          <p:nvPr/>
        </p:nvSpPr>
        <p:spPr>
          <a:xfrm>
            <a:off x="7451812" y="5850049"/>
            <a:ext cx="2112134" cy="470881"/>
          </a:xfrm>
          <a:prstGeom prst="borderCallout1">
            <a:avLst>
              <a:gd name="adj1" fmla="val 54850"/>
              <a:gd name="adj2" fmla="val -414"/>
              <a:gd name="adj3" fmla="val 79039"/>
              <a:gd name="adj4" fmla="val -5063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rPr>
              <a:t>Ⅲ</a:t>
            </a:r>
            <a:r>
              <a:rPr kumimoji="1" lang="ja-JP" altLang="en-US" sz="1400" dirty="0" smtClean="0">
                <a:solidFill>
                  <a:schemeClr val="tx1"/>
                </a:solidFill>
              </a:rPr>
              <a:t>①については、平成３０年度は評価せず。</a:t>
            </a:r>
            <a:endParaRPr kumimoji="1" lang="ja-JP" altLang="en-US" sz="1400" dirty="0">
              <a:solidFill>
                <a:schemeClr val="tx1"/>
              </a:solidFill>
            </a:endParaRPr>
          </a:p>
        </p:txBody>
      </p:sp>
      <p:sp>
        <p:nvSpPr>
          <p:cNvPr id="12" name="タイトル 1"/>
          <p:cNvSpPr>
            <a:spLocks noGrp="1"/>
          </p:cNvSpPr>
          <p:nvPr>
            <p:ph type="title"/>
          </p:nvPr>
        </p:nvSpPr>
        <p:spPr>
          <a:xfrm>
            <a:off x="0" y="0"/>
            <a:ext cx="9906000" cy="548680"/>
          </a:xfrm>
          <a:solidFill>
            <a:srgbClr val="002060"/>
          </a:solidFill>
        </p:spPr>
        <p:txBody>
          <a:bodyPr>
            <a:normAutofit/>
          </a:bodyPr>
          <a:lstStyle/>
          <a:p>
            <a:r>
              <a:rPr lang="ja-JP" altLang="en-US" sz="2800" dirty="0">
                <a:solidFill>
                  <a:schemeClr val="bg1"/>
                </a:solidFill>
              </a:rPr>
              <a:t>都道府県</a:t>
            </a:r>
            <a:r>
              <a:rPr kumimoji="1" lang="ja-JP" altLang="en-US" sz="2800" dirty="0" smtClean="0">
                <a:solidFill>
                  <a:schemeClr val="bg1"/>
                </a:solidFill>
              </a:rPr>
              <a:t>向け評価指標の配点（全</a:t>
            </a:r>
            <a:r>
              <a:rPr lang="ja-JP" altLang="en-US" sz="2800" dirty="0" smtClean="0">
                <a:solidFill>
                  <a:schemeClr val="bg1"/>
                </a:solidFill>
              </a:rPr>
              <a:t>２</a:t>
            </a:r>
            <a:r>
              <a:rPr lang="ja-JP" altLang="en-US" sz="2800" dirty="0">
                <a:solidFill>
                  <a:schemeClr val="bg1"/>
                </a:solidFill>
              </a:rPr>
              <a:t>０</a:t>
            </a:r>
            <a:r>
              <a:rPr kumimoji="1" lang="ja-JP" altLang="en-US" sz="2800" dirty="0" smtClean="0">
                <a:solidFill>
                  <a:schemeClr val="bg1"/>
                </a:solidFill>
              </a:rPr>
              <a:t>項目）</a:t>
            </a:r>
            <a:endParaRPr kumimoji="1" lang="ja-JP" altLang="en-US" sz="2800" dirty="0">
              <a:solidFill>
                <a:schemeClr val="bg1"/>
              </a:solidFill>
            </a:endParaRPr>
          </a:p>
        </p:txBody>
      </p:sp>
      <p:sp>
        <p:nvSpPr>
          <p:cNvPr id="13" name="正方形/長方形 12"/>
          <p:cNvSpPr/>
          <p:nvPr/>
        </p:nvSpPr>
        <p:spPr>
          <a:xfrm>
            <a:off x="61370" y="5862811"/>
            <a:ext cx="7123878" cy="950573"/>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11507177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587678" y="6499161"/>
            <a:ext cx="2311400" cy="365125"/>
          </a:xfrm>
        </p:spPr>
        <p:txBody>
          <a:bodyPr/>
          <a:lstStyle/>
          <a:p>
            <a:fld id="{055D2E31-C7C7-4FF0-B264-42D0FCAA54B9}" type="slidenum">
              <a:rPr lang="ja-JP" altLang="en-US" smtClean="0">
                <a:solidFill>
                  <a:prstClr val="black"/>
                </a:solidFill>
              </a:rPr>
              <a:pPr/>
              <a:t>11</a:t>
            </a:fld>
            <a:endParaRPr lang="ja-JP" altLang="en-US" dirty="0">
              <a:solidFill>
                <a:prstClr val="black"/>
              </a:solidFill>
            </a:endParaRPr>
          </a:p>
        </p:txBody>
      </p:sp>
      <p:sp>
        <p:nvSpPr>
          <p:cNvPr id="5" name="正方形/長方形 4"/>
          <p:cNvSpPr/>
          <p:nvPr/>
        </p:nvSpPr>
        <p:spPr>
          <a:xfrm>
            <a:off x="272484" y="441825"/>
            <a:ext cx="9289032" cy="6093976"/>
          </a:xfrm>
          <a:prstGeom prst="rect">
            <a:avLst/>
          </a:prstGeom>
          <a:ln>
            <a:solidFill>
              <a:schemeClr val="accent1"/>
            </a:solidFill>
          </a:ln>
        </p:spPr>
        <p:txBody>
          <a:bodyPr wrap="square">
            <a:spAutoFit/>
          </a:bodyPr>
          <a:lstStyle/>
          <a:p>
            <a:r>
              <a:rPr lang="ja-JP" altLang="en-US" sz="1600" dirty="0" smtClean="0"/>
              <a:t>基本的</a:t>
            </a:r>
            <a:r>
              <a:rPr lang="ja-JP" altLang="en-US" sz="1600" dirty="0"/>
              <a:t>には評価項目の性質に応じて</a:t>
            </a:r>
            <a:r>
              <a:rPr lang="ja-JP" altLang="en-US" sz="1600" dirty="0" smtClean="0"/>
              <a:t>、主に以下</a:t>
            </a:r>
            <a:r>
              <a:rPr lang="ja-JP" altLang="en-US" sz="1600" dirty="0"/>
              <a:t>のとおり分類することとする</a:t>
            </a:r>
            <a:r>
              <a:rPr lang="ja-JP" altLang="en-US" sz="1600" dirty="0" smtClean="0"/>
              <a:t>。</a:t>
            </a:r>
            <a:endParaRPr lang="en-US" altLang="ja-JP" sz="1600" dirty="0"/>
          </a:p>
          <a:p>
            <a:r>
              <a:rPr lang="ja-JP" altLang="ja-JP" sz="1600" b="1" dirty="0"/>
              <a:t>①平成</a:t>
            </a:r>
            <a:r>
              <a:rPr lang="en-US" altLang="ja-JP" sz="1600" b="1" dirty="0"/>
              <a:t>30</a:t>
            </a:r>
            <a:r>
              <a:rPr lang="ja-JP" altLang="ja-JP" sz="1600" b="1" dirty="0"/>
              <a:t>年度</a:t>
            </a:r>
            <a:r>
              <a:rPr lang="ja-JP" altLang="ja-JP" sz="1600" b="1" dirty="0" smtClean="0"/>
              <a:t>の</a:t>
            </a:r>
            <a:r>
              <a:rPr lang="ja-JP" altLang="en-US" sz="1600" b="1" dirty="0"/>
              <a:t>実施予定</a:t>
            </a:r>
            <a:r>
              <a:rPr lang="ja-JP" altLang="ja-JP" sz="1600" b="1" dirty="0" smtClean="0"/>
              <a:t>を</a:t>
            </a:r>
            <a:r>
              <a:rPr lang="ja-JP" altLang="ja-JP" sz="1600" b="1" dirty="0"/>
              <a:t>問う</a:t>
            </a:r>
            <a:r>
              <a:rPr lang="ja-JP" altLang="ja-JP" sz="1600" b="1" dirty="0" smtClean="0"/>
              <a:t>もの</a:t>
            </a:r>
            <a:endParaRPr lang="en-US" altLang="ja-JP" sz="1600" dirty="0"/>
          </a:p>
          <a:p>
            <a:r>
              <a:rPr lang="ja-JP" altLang="en-US" sz="1600" dirty="0" smtClean="0"/>
              <a:t>　基本的に、平成</a:t>
            </a:r>
            <a:r>
              <a:rPr lang="en-US" altLang="ja-JP" sz="1600" dirty="0" smtClean="0"/>
              <a:t>30</a:t>
            </a:r>
            <a:r>
              <a:rPr lang="ja-JP" altLang="en-US" sz="1600" dirty="0" smtClean="0"/>
              <a:t>年度の市町村に対する保険者機能強化支援に向けた取組み・事業の実施予定</a:t>
            </a:r>
            <a:r>
              <a:rPr lang="ja-JP" altLang="en-US" sz="1600" dirty="0"/>
              <a:t>は</a:t>
            </a:r>
            <a:r>
              <a:rPr lang="ja-JP" altLang="en-US" sz="1600" dirty="0" smtClean="0"/>
              <a:t>、</a:t>
            </a:r>
            <a:endParaRPr lang="en-US" altLang="ja-JP" sz="1600" dirty="0" smtClean="0"/>
          </a:p>
          <a:p>
            <a:r>
              <a:rPr lang="ja-JP" altLang="en-US" sz="1600" dirty="0" smtClean="0"/>
              <a:t>平成</a:t>
            </a:r>
            <a:r>
              <a:rPr lang="en-US" altLang="ja-JP" sz="1600" dirty="0" smtClean="0"/>
              <a:t>30</a:t>
            </a:r>
            <a:r>
              <a:rPr lang="ja-JP" altLang="en-US" sz="1600" dirty="0" smtClean="0"/>
              <a:t>年度の早い時期（</a:t>
            </a:r>
            <a:r>
              <a:rPr lang="en-US" altLang="ja-JP" sz="1600" dirty="0" smtClean="0"/>
              <a:t>6</a:t>
            </a:r>
            <a:r>
              <a:rPr lang="ja-JP" altLang="en-US" sz="1600" dirty="0" smtClean="0"/>
              <a:t>月頃）に問うこととする。（取組みの実績を問うものではない）</a:t>
            </a:r>
            <a:endParaRPr lang="en-US" altLang="ja-JP" sz="1600" dirty="0" smtClean="0"/>
          </a:p>
          <a:p>
            <a:pPr marL="360000" indent="-457200"/>
            <a:r>
              <a:rPr lang="ja-JP" altLang="en-US" sz="1400" dirty="0"/>
              <a:t>　</a:t>
            </a:r>
            <a:r>
              <a:rPr lang="ja-JP" altLang="en-US" sz="1400" dirty="0" smtClean="0"/>
              <a:t>　</a:t>
            </a:r>
            <a:r>
              <a:rPr lang="ja-JP" altLang="en-US" sz="1400" u="sng" dirty="0" smtClean="0"/>
              <a:t>○</a:t>
            </a:r>
            <a:r>
              <a:rPr lang="ja-JP" altLang="en-US" sz="1400" u="sng" dirty="0"/>
              <a:t>対象となる</a:t>
            </a:r>
            <a:r>
              <a:rPr lang="ja-JP" altLang="en-US" sz="1400" u="sng" dirty="0" smtClean="0"/>
              <a:t>指標例</a:t>
            </a:r>
            <a:endParaRPr lang="en-US" altLang="ja-JP" sz="1400" dirty="0"/>
          </a:p>
          <a:p>
            <a:pPr marL="360000" indent="-457200"/>
            <a:r>
              <a:rPr lang="ja-JP" altLang="en-US" sz="1200" dirty="0"/>
              <a:t>　　</a:t>
            </a:r>
            <a:r>
              <a:rPr lang="en-US" altLang="ja-JP" sz="1200" dirty="0"/>
              <a:t>Ⅱ</a:t>
            </a:r>
            <a:r>
              <a:rPr lang="ja-JP" altLang="en-US" sz="1200" dirty="0"/>
              <a:t>自立支援、重度化防止等に資する施策の推進</a:t>
            </a:r>
            <a:endParaRPr lang="en-US" altLang="ja-JP" sz="1200" dirty="0"/>
          </a:p>
          <a:p>
            <a:pPr marL="360000" indent="-457200"/>
            <a:r>
              <a:rPr lang="ja-JP" altLang="en-US" sz="1200" dirty="0"/>
              <a:t>　　　</a:t>
            </a:r>
            <a:r>
              <a:rPr lang="en-US" altLang="ja-JP" sz="1200" dirty="0" smtClean="0"/>
              <a:t>(3)</a:t>
            </a:r>
            <a:r>
              <a:rPr lang="ja-JP" altLang="en-US" sz="1200" dirty="0" smtClean="0"/>
              <a:t>生活支援体制整備等</a:t>
            </a:r>
            <a:endParaRPr lang="en-US" altLang="ja-JP" sz="1200" dirty="0" smtClean="0"/>
          </a:p>
          <a:p>
            <a:pPr marL="360000" indent="-457200"/>
            <a:r>
              <a:rPr lang="ja-JP" altLang="en-US" sz="1200" dirty="0" smtClean="0"/>
              <a:t> </a:t>
            </a:r>
            <a:r>
              <a:rPr lang="ja-JP" altLang="en-US" sz="1200" dirty="0"/>
              <a:t>　　　　</a:t>
            </a:r>
            <a:r>
              <a:rPr lang="ja-JP" altLang="en-US" sz="1200" dirty="0" smtClean="0"/>
              <a:t>①</a:t>
            </a:r>
            <a:r>
              <a:rPr lang="ja-JP" altLang="en-US" sz="1200" dirty="0"/>
              <a:t>　生活支援体制の整備に関し、市町村の進捗状況を把握し、広域的調整に関する支援を行うために必要な事業を行っているか。</a:t>
            </a:r>
          </a:p>
          <a:p>
            <a:pPr marL="360000" indent="-457200"/>
            <a:r>
              <a:rPr lang="ja-JP" altLang="en-US" sz="1200" dirty="0"/>
              <a:t>　</a:t>
            </a:r>
            <a:r>
              <a:rPr lang="ja-JP" altLang="en-US" sz="1200" dirty="0" smtClean="0"/>
              <a:t>　　　　　・</a:t>
            </a:r>
            <a:r>
              <a:rPr lang="ja-JP" altLang="en-US" sz="1200" dirty="0"/>
              <a:t>　研修等の実施により生活支援コーディネータ－を養成している</a:t>
            </a:r>
          </a:p>
          <a:p>
            <a:pPr marL="360000" indent="-457200"/>
            <a:r>
              <a:rPr lang="ja-JP" altLang="en-US" sz="1200" dirty="0"/>
              <a:t>　</a:t>
            </a:r>
            <a:r>
              <a:rPr lang="ja-JP" altLang="en-US" sz="1200" dirty="0" smtClean="0"/>
              <a:t>　　　　　・</a:t>
            </a:r>
            <a:r>
              <a:rPr lang="ja-JP" altLang="en-US" sz="1200" dirty="0"/>
              <a:t>　市町村、ＮＰＯ、ボランティア、民間事業者等を対象とした普及啓発活動を実施している</a:t>
            </a:r>
          </a:p>
          <a:p>
            <a:pPr marL="360000" indent="-457200"/>
            <a:r>
              <a:rPr lang="ja-JP" altLang="en-US" sz="1200" dirty="0"/>
              <a:t>　</a:t>
            </a:r>
            <a:r>
              <a:rPr lang="ja-JP" altLang="en-US" sz="1200" dirty="0" smtClean="0"/>
              <a:t>　　　　　・</a:t>
            </a:r>
            <a:r>
              <a:rPr lang="ja-JP" altLang="en-US" sz="1200" dirty="0"/>
              <a:t>　生活支援・介護予防サービスを担う者のネットワーク化のための事業を実施している</a:t>
            </a:r>
          </a:p>
          <a:p>
            <a:pPr marL="360000" indent="-457200"/>
            <a:r>
              <a:rPr lang="ja-JP" altLang="en-US" sz="1200" dirty="0"/>
              <a:t>　</a:t>
            </a:r>
            <a:r>
              <a:rPr lang="ja-JP" altLang="en-US" sz="1200" dirty="0" smtClean="0"/>
              <a:t>　　　　　・</a:t>
            </a:r>
            <a:r>
              <a:rPr lang="ja-JP" altLang="en-US" sz="1200" dirty="0"/>
              <a:t>　好事例の発信を行っている</a:t>
            </a:r>
          </a:p>
          <a:p>
            <a:pPr marL="360000" indent="-457200"/>
            <a:r>
              <a:rPr lang="ja-JP" altLang="en-US" sz="1200" dirty="0"/>
              <a:t>　</a:t>
            </a:r>
            <a:r>
              <a:rPr lang="ja-JP" altLang="en-US" sz="1200" dirty="0" smtClean="0"/>
              <a:t>　　　　　・</a:t>
            </a:r>
            <a:r>
              <a:rPr lang="ja-JP" altLang="en-US" sz="1200" dirty="0"/>
              <a:t>　市町村による情報交換の場を設定している</a:t>
            </a:r>
          </a:p>
          <a:p>
            <a:pPr marL="360000" indent="-457200"/>
            <a:r>
              <a:rPr lang="ja-JP" altLang="en-US" sz="1200" dirty="0"/>
              <a:t>　　</a:t>
            </a:r>
            <a:r>
              <a:rPr lang="ja-JP" altLang="en-US" sz="1200" dirty="0" smtClean="0"/>
              <a:t>　　　　・</a:t>
            </a:r>
            <a:r>
              <a:rPr lang="ja-JP" altLang="en-US" sz="1200" dirty="0"/>
              <a:t>　生活相談支援体制の整備に関する市町村からの相談窓口の設置等、相談・助言を行っている　</a:t>
            </a:r>
          </a:p>
          <a:p>
            <a:pPr marL="360000" indent="-457200"/>
            <a:r>
              <a:rPr lang="ja-JP" altLang="en-US" sz="1200" dirty="0"/>
              <a:t>　</a:t>
            </a:r>
            <a:r>
              <a:rPr lang="ja-JP" altLang="en-US" sz="1200" dirty="0" smtClean="0"/>
              <a:t>　　　　　・</a:t>
            </a:r>
            <a:r>
              <a:rPr lang="ja-JP" altLang="en-US" sz="1200" dirty="0"/>
              <a:t>　その他必要な事業を実施している（モデル事業や市町村の取組への財政支援等</a:t>
            </a:r>
            <a:r>
              <a:rPr lang="ja-JP" altLang="en-US" sz="1200" dirty="0" smtClean="0"/>
              <a:t>）　　　　　　　　　　　　　等</a:t>
            </a:r>
            <a:endParaRPr lang="en-US" altLang="ja-JP" sz="1200" dirty="0"/>
          </a:p>
          <a:p>
            <a:r>
              <a:rPr lang="en-US" altLang="ja-JP" sz="1600" dirty="0"/>
              <a:t> </a:t>
            </a:r>
            <a:endParaRPr lang="ja-JP" altLang="ja-JP" sz="1600" dirty="0"/>
          </a:p>
          <a:p>
            <a:r>
              <a:rPr lang="ja-JP" altLang="en-US" sz="1600" b="1" dirty="0"/>
              <a:t>②</a:t>
            </a:r>
            <a:r>
              <a:rPr lang="ja-JP" altLang="ja-JP" sz="1600" b="1" dirty="0" smtClean="0"/>
              <a:t>平成</a:t>
            </a:r>
            <a:r>
              <a:rPr lang="en-US" altLang="ja-JP" sz="1600" b="1" dirty="0"/>
              <a:t>29</a:t>
            </a:r>
            <a:r>
              <a:rPr lang="ja-JP" altLang="ja-JP" sz="1600" b="1" dirty="0" smtClean="0"/>
              <a:t>年度</a:t>
            </a:r>
            <a:r>
              <a:rPr lang="ja-JP" altLang="ja-JP" sz="1600" b="1" dirty="0"/>
              <a:t>又は</a:t>
            </a:r>
            <a:r>
              <a:rPr lang="ja-JP" altLang="ja-JP" sz="1600" b="1" dirty="0" smtClean="0"/>
              <a:t>平成</a:t>
            </a:r>
            <a:r>
              <a:rPr lang="en-US" altLang="ja-JP" sz="1600" b="1" dirty="0"/>
              <a:t>30</a:t>
            </a:r>
            <a:r>
              <a:rPr lang="ja-JP" altLang="ja-JP" sz="1600" b="1" dirty="0" smtClean="0"/>
              <a:t>年度</a:t>
            </a:r>
            <a:r>
              <a:rPr lang="ja-JP" altLang="ja-JP" sz="1600" b="1" dirty="0"/>
              <a:t>のいずれかの実績を問うもの</a:t>
            </a:r>
            <a:r>
              <a:rPr lang="ja-JP" altLang="en-US" sz="1600" b="1" dirty="0"/>
              <a:t>／</a:t>
            </a:r>
            <a:r>
              <a:rPr lang="en-US" altLang="ja-JP" sz="1600" b="1" dirty="0"/>
              <a:t> 29</a:t>
            </a:r>
            <a:r>
              <a:rPr lang="ja-JP" altLang="ja-JP" sz="1600" b="1" dirty="0" smtClean="0"/>
              <a:t>年度</a:t>
            </a:r>
            <a:r>
              <a:rPr lang="ja-JP" altLang="en-US" sz="1600" b="1" dirty="0" smtClean="0"/>
              <a:t>の</a:t>
            </a:r>
            <a:r>
              <a:rPr lang="ja-JP" altLang="ja-JP" sz="1600" b="1" dirty="0" smtClean="0"/>
              <a:t>実績</a:t>
            </a:r>
            <a:r>
              <a:rPr lang="ja-JP" altLang="ja-JP" sz="1600" b="1" dirty="0"/>
              <a:t>のみ問う</a:t>
            </a:r>
            <a:r>
              <a:rPr lang="ja-JP" altLang="ja-JP" sz="1600" b="1" dirty="0" smtClean="0"/>
              <a:t>もの</a:t>
            </a:r>
            <a:endParaRPr lang="en-US" altLang="ja-JP" sz="1600" dirty="0"/>
          </a:p>
          <a:p>
            <a:r>
              <a:rPr lang="ja-JP" altLang="en-US" sz="1600" dirty="0"/>
              <a:t>　地域課題の分析</a:t>
            </a:r>
            <a:r>
              <a:rPr lang="ja-JP" altLang="en-US" sz="1600" dirty="0" smtClean="0"/>
              <a:t>等</a:t>
            </a:r>
            <a:r>
              <a:rPr lang="ja-JP" altLang="ja-JP" sz="1600" dirty="0"/>
              <a:t>、主に計画策定過程で行ったことについては、平成</a:t>
            </a:r>
            <a:r>
              <a:rPr lang="en-US" altLang="ja-JP" sz="1600" dirty="0"/>
              <a:t>29</a:t>
            </a:r>
            <a:r>
              <a:rPr lang="ja-JP" altLang="ja-JP" sz="1600" dirty="0"/>
              <a:t>年度の</a:t>
            </a:r>
            <a:r>
              <a:rPr lang="ja-JP" altLang="ja-JP" sz="1600" dirty="0" smtClean="0"/>
              <a:t>実績</a:t>
            </a:r>
            <a:r>
              <a:rPr lang="ja-JP" altLang="en-US" sz="1600" dirty="0" smtClean="0"/>
              <a:t>を問うことと</a:t>
            </a:r>
            <a:r>
              <a:rPr lang="ja-JP" altLang="ja-JP" sz="1600" dirty="0" smtClean="0"/>
              <a:t>する。</a:t>
            </a:r>
            <a:endParaRPr lang="en-US" altLang="ja-JP" sz="1600" dirty="0" smtClean="0"/>
          </a:p>
          <a:p>
            <a:r>
              <a:rPr lang="ja-JP" altLang="en-US" sz="1600" dirty="0" smtClean="0"/>
              <a:t>一部、平成</a:t>
            </a:r>
            <a:r>
              <a:rPr lang="en-US" altLang="ja-JP" sz="1600" dirty="0" smtClean="0"/>
              <a:t>30</a:t>
            </a:r>
            <a:r>
              <a:rPr lang="ja-JP" altLang="en-US" sz="1600" dirty="0" smtClean="0"/>
              <a:t>年度における実績</a:t>
            </a:r>
            <a:r>
              <a:rPr lang="ja-JP" altLang="en-US" sz="1600" dirty="0"/>
              <a:t>を</a:t>
            </a:r>
            <a:r>
              <a:rPr lang="ja-JP" altLang="ja-JP" sz="1600" dirty="0" smtClean="0"/>
              <a:t>問う</a:t>
            </a:r>
            <a:r>
              <a:rPr lang="ja-JP" altLang="ja-JP" sz="1600" dirty="0"/>
              <a:t>もの</a:t>
            </a:r>
            <a:r>
              <a:rPr lang="ja-JP" altLang="ja-JP" sz="1600" dirty="0" smtClean="0"/>
              <a:t>も</a:t>
            </a:r>
            <a:r>
              <a:rPr lang="ja-JP" altLang="en-US" sz="1600" dirty="0" smtClean="0"/>
              <a:t>、</a:t>
            </a:r>
            <a:r>
              <a:rPr lang="ja-JP" altLang="ja-JP" sz="1600" dirty="0" smtClean="0"/>
              <a:t>これ</a:t>
            </a:r>
            <a:r>
              <a:rPr lang="ja-JP" altLang="ja-JP" sz="1600" dirty="0"/>
              <a:t>に当たる</a:t>
            </a:r>
            <a:r>
              <a:rPr lang="ja-JP" altLang="ja-JP" sz="1600" dirty="0" smtClean="0"/>
              <a:t>。</a:t>
            </a:r>
            <a:endParaRPr lang="en-US" altLang="ja-JP" sz="1600" dirty="0" smtClean="0"/>
          </a:p>
          <a:p>
            <a:pPr marL="360000" indent="-457200"/>
            <a:r>
              <a:rPr lang="ja-JP" altLang="en-US" sz="1600" dirty="0"/>
              <a:t>　</a:t>
            </a:r>
            <a:r>
              <a:rPr lang="ja-JP" altLang="en-US" sz="1600" dirty="0" smtClean="0"/>
              <a:t>　</a:t>
            </a:r>
            <a:r>
              <a:rPr lang="ja-JP" altLang="en-US" sz="1400" u="sng" dirty="0" smtClean="0"/>
              <a:t>○対象となる指標例</a:t>
            </a:r>
            <a:endParaRPr lang="en-US" altLang="ja-JP" sz="1400" u="sng" dirty="0" smtClean="0"/>
          </a:p>
          <a:p>
            <a:pPr marL="360000" indent="-457200"/>
            <a:r>
              <a:rPr lang="ja-JP" altLang="en-US" sz="1600" dirty="0"/>
              <a:t>　</a:t>
            </a:r>
            <a:r>
              <a:rPr lang="ja-JP" altLang="en-US" sz="1600" dirty="0" smtClean="0"/>
              <a:t>　</a:t>
            </a:r>
            <a:r>
              <a:rPr lang="en-US" altLang="ja-JP" sz="1200" dirty="0" smtClean="0"/>
              <a:t>Ⅰ</a:t>
            </a:r>
            <a:r>
              <a:rPr lang="ja-JP" altLang="en-US" sz="1200" dirty="0"/>
              <a:t>管内の市町村の介護保険事業に係るデータ分析等を踏まえた地域課題の把握と支援計画</a:t>
            </a:r>
            <a:endParaRPr lang="en-US" altLang="ja-JP" sz="1200" dirty="0" smtClean="0"/>
          </a:p>
          <a:p>
            <a:pPr marL="360000" indent="-457200"/>
            <a:r>
              <a:rPr lang="ja-JP" altLang="en-US" sz="1200" dirty="0"/>
              <a:t>　</a:t>
            </a:r>
            <a:r>
              <a:rPr lang="ja-JP" altLang="en-US" sz="1200" dirty="0" smtClean="0"/>
              <a:t>　　　①　地域</a:t>
            </a:r>
            <a:r>
              <a:rPr lang="ja-JP" altLang="en-US" sz="1200" dirty="0"/>
              <a:t>包括ケア「見える化」システムその他の各種データを活用し、当該都道府県及び管内の市町村の地域分析を実施し、当該地域</a:t>
            </a:r>
            <a:r>
              <a:rPr lang="ja-JP" altLang="en-US" sz="1200" dirty="0" smtClean="0"/>
              <a:t>の　　</a:t>
            </a:r>
            <a:endParaRPr lang="en-US" altLang="ja-JP" sz="1200" dirty="0" smtClean="0"/>
          </a:p>
          <a:p>
            <a:pPr marL="360000" indent="-457200"/>
            <a:r>
              <a:rPr lang="ja-JP" altLang="en-US" sz="1200" dirty="0"/>
              <a:t>　</a:t>
            </a:r>
            <a:r>
              <a:rPr lang="ja-JP" altLang="en-US" sz="1200" dirty="0" smtClean="0"/>
              <a:t>　　　　　実情</a:t>
            </a:r>
            <a:r>
              <a:rPr lang="ja-JP" altLang="en-US" sz="1200" dirty="0"/>
              <a:t>、地域課題を把握しているか。また、その内容を保険者と共有しているか。</a:t>
            </a:r>
          </a:p>
          <a:p>
            <a:pPr marL="360000" indent="-457200"/>
            <a:r>
              <a:rPr lang="ja-JP" altLang="en-US" sz="1200" dirty="0" smtClean="0"/>
              <a:t>　　　　　</a:t>
            </a:r>
            <a:r>
              <a:rPr lang="en-US" altLang="ja-JP" sz="1200" dirty="0" smtClean="0"/>
              <a:t>※</a:t>
            </a:r>
            <a:r>
              <a:rPr lang="ja-JP" altLang="en-US" sz="1200" dirty="0"/>
              <a:t>単に見える化システムのデータを共有しているだけでは課題把握とはいわない</a:t>
            </a:r>
          </a:p>
          <a:p>
            <a:pPr marL="360000" indent="-457200"/>
            <a:r>
              <a:rPr lang="ja-JP" altLang="en-US" sz="1200" dirty="0"/>
              <a:t>　</a:t>
            </a:r>
            <a:r>
              <a:rPr lang="ja-JP" altLang="en-US" sz="1200" dirty="0" smtClean="0"/>
              <a:t>　　　　　・</a:t>
            </a:r>
            <a:r>
              <a:rPr lang="ja-JP" altLang="en-US" sz="1200" dirty="0"/>
              <a:t>　地域包括ケア「見える化」システムその他の各種データを活用し、地域分析を実施している　</a:t>
            </a:r>
            <a:endParaRPr lang="en-US" altLang="ja-JP" sz="1200" dirty="0" smtClean="0"/>
          </a:p>
          <a:p>
            <a:pPr marL="360000" indent="-457200"/>
            <a:r>
              <a:rPr lang="ja-JP" altLang="en-US" sz="1200" dirty="0" smtClean="0"/>
              <a:t>　</a:t>
            </a:r>
            <a:r>
              <a:rPr lang="ja-JP" altLang="en-US" sz="1200" dirty="0"/>
              <a:t>　</a:t>
            </a:r>
            <a:r>
              <a:rPr lang="ja-JP" altLang="en-US" sz="1200" dirty="0" smtClean="0"/>
              <a:t>　　　　　　　（</a:t>
            </a:r>
            <a:r>
              <a:rPr lang="ja-JP" altLang="en-US" sz="1200" dirty="0"/>
              <a:t>単に地域包括ケア「見える化」システムのデータ等を閲覧するのではなく、分析が必要）</a:t>
            </a:r>
          </a:p>
          <a:p>
            <a:pPr marL="360000" indent="-457200"/>
            <a:r>
              <a:rPr lang="ja-JP" altLang="en-US" sz="1200" dirty="0"/>
              <a:t>　</a:t>
            </a:r>
            <a:r>
              <a:rPr lang="ja-JP" altLang="en-US" sz="1200" dirty="0" smtClean="0"/>
              <a:t>　　　　　・</a:t>
            </a:r>
            <a:r>
              <a:rPr lang="ja-JP" altLang="en-US" sz="1200" dirty="0"/>
              <a:t>　有識者を交えた検討会を開催し、地域分析を実施している</a:t>
            </a:r>
          </a:p>
          <a:p>
            <a:pPr marL="360000" indent="-457200"/>
            <a:r>
              <a:rPr lang="ja-JP" altLang="en-US" sz="1200" dirty="0"/>
              <a:t>　</a:t>
            </a:r>
            <a:r>
              <a:rPr lang="ja-JP" altLang="en-US" sz="1200" dirty="0" smtClean="0"/>
              <a:t>　　　　　・</a:t>
            </a:r>
            <a:r>
              <a:rPr lang="ja-JP" altLang="en-US" sz="1200" dirty="0"/>
              <a:t>　地域分析を元に、各市町村における課題を把握している</a:t>
            </a:r>
          </a:p>
          <a:p>
            <a:pPr marL="360000" indent="-457200"/>
            <a:r>
              <a:rPr lang="ja-JP" altLang="en-US" sz="1200" dirty="0"/>
              <a:t>　</a:t>
            </a:r>
            <a:r>
              <a:rPr lang="ja-JP" altLang="en-US" sz="1200" dirty="0" smtClean="0"/>
              <a:t>　　　　　・</a:t>
            </a:r>
            <a:r>
              <a:rPr lang="ja-JP" altLang="en-US" sz="1200" dirty="0"/>
              <a:t>　現状分析や地域課題を保険者と共有している</a:t>
            </a:r>
          </a:p>
        </p:txBody>
      </p:sp>
      <p:sp>
        <p:nvSpPr>
          <p:cNvPr id="6" name="テキスト ボックス 5"/>
          <p:cNvSpPr txBox="1"/>
          <p:nvPr/>
        </p:nvSpPr>
        <p:spPr>
          <a:xfrm>
            <a:off x="128468" y="107340"/>
            <a:ext cx="9577064" cy="369332"/>
          </a:xfrm>
          <a:prstGeom prst="rect">
            <a:avLst/>
          </a:prstGeom>
          <a:noFill/>
        </p:spPr>
        <p:txBody>
          <a:bodyPr wrap="square" rtlCol="0">
            <a:spAutoFit/>
          </a:bodyPr>
          <a:lstStyle/>
          <a:p>
            <a:r>
              <a:rPr lang="ja-JP" altLang="en-US" dirty="0" smtClean="0">
                <a:solidFill>
                  <a:prstClr val="black"/>
                </a:solidFill>
              </a:rPr>
              <a:t>○都道府県向け評価指標にも、評価項目の性質に応じて評価対象となる時期が設定</a:t>
            </a:r>
            <a:endParaRPr lang="ja-JP" altLang="en-US" u="sng" dirty="0">
              <a:solidFill>
                <a:prstClr val="black"/>
              </a:solidFill>
            </a:endParaRPr>
          </a:p>
        </p:txBody>
      </p:sp>
    </p:spTree>
    <p:extLst>
      <p:ext uri="{BB962C8B-B14F-4D97-AF65-F5344CB8AC3E}">
        <p14:creationId xmlns:p14="http://schemas.microsoft.com/office/powerpoint/2010/main" val="37200479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692696"/>
          </a:xfrm>
          <a:solidFill>
            <a:srgbClr val="002060"/>
          </a:solidFill>
        </p:spPr>
        <p:txBody>
          <a:bodyPr>
            <a:noAutofit/>
          </a:bodyPr>
          <a:lstStyle/>
          <a:p>
            <a:r>
              <a:rPr lang="ja-JP" altLang="en-US" sz="2300" dirty="0" smtClean="0">
                <a:solidFill>
                  <a:schemeClr val="bg1"/>
                </a:solidFill>
              </a:rPr>
              <a:t>平成</a:t>
            </a:r>
            <a:r>
              <a:rPr lang="en-US" altLang="ja-JP" sz="2300" dirty="0">
                <a:solidFill>
                  <a:schemeClr val="bg1"/>
                </a:solidFill>
              </a:rPr>
              <a:t>30 </a:t>
            </a:r>
            <a:r>
              <a:rPr lang="ja-JP" altLang="en-US" sz="2300" dirty="0">
                <a:solidFill>
                  <a:schemeClr val="bg1"/>
                </a:solidFill>
              </a:rPr>
              <a:t>年度における保険者機能強化推進交付金（市町村分）について</a:t>
            </a:r>
            <a:r>
              <a:rPr lang="ja-JP" altLang="en-US" sz="2400" dirty="0">
                <a:solidFill>
                  <a:schemeClr val="bg1"/>
                </a:solidFill>
              </a:rPr>
              <a:t/>
            </a:r>
            <a:br>
              <a:rPr lang="ja-JP" altLang="en-US" sz="2400" dirty="0">
                <a:solidFill>
                  <a:schemeClr val="bg1"/>
                </a:solidFill>
              </a:rPr>
            </a:br>
            <a:r>
              <a:rPr lang="ja-JP" altLang="en-US" sz="1600" dirty="0" smtClean="0">
                <a:solidFill>
                  <a:schemeClr val="bg1"/>
                </a:solidFill>
              </a:rPr>
              <a:t>（平成</a:t>
            </a:r>
            <a:r>
              <a:rPr lang="en-US" altLang="ja-JP" sz="1600" dirty="0" smtClean="0">
                <a:solidFill>
                  <a:schemeClr val="bg1"/>
                </a:solidFill>
              </a:rPr>
              <a:t>30</a:t>
            </a:r>
            <a:r>
              <a:rPr lang="ja-JP" altLang="en-US" sz="1600" dirty="0" smtClean="0">
                <a:solidFill>
                  <a:schemeClr val="bg1"/>
                </a:solidFill>
              </a:rPr>
              <a:t>年２月</a:t>
            </a:r>
            <a:r>
              <a:rPr lang="en-US" altLang="ja-JP" sz="1600" dirty="0" smtClean="0">
                <a:solidFill>
                  <a:schemeClr val="bg1"/>
                </a:solidFill>
              </a:rPr>
              <a:t>28</a:t>
            </a:r>
            <a:r>
              <a:rPr lang="ja-JP" altLang="en-US" sz="1600" dirty="0" smtClean="0">
                <a:solidFill>
                  <a:schemeClr val="bg1"/>
                </a:solidFill>
              </a:rPr>
              <a:t>日付け厚生労働省老健局介護保険計画課事務連絡に書かれている</a:t>
            </a:r>
            <a:r>
              <a:rPr lang="ja-JP" altLang="en-US" sz="1600" dirty="0">
                <a:solidFill>
                  <a:schemeClr val="bg1"/>
                </a:solidFill>
              </a:rPr>
              <a:t>こと</a:t>
            </a:r>
            <a:r>
              <a:rPr lang="ja-JP" altLang="en-US" sz="1600" dirty="0" smtClean="0">
                <a:solidFill>
                  <a:schemeClr val="bg1"/>
                </a:solidFill>
              </a:rPr>
              <a:t>）</a:t>
            </a:r>
            <a:endParaRPr kumimoji="1" lang="ja-JP" altLang="en-US" sz="1600" dirty="0">
              <a:solidFill>
                <a:schemeClr val="bg1"/>
              </a:solidFill>
            </a:endParaRPr>
          </a:p>
        </p:txBody>
      </p:sp>
      <p:sp>
        <p:nvSpPr>
          <p:cNvPr id="3" name="コンテンツ プレースホルダー 2"/>
          <p:cNvSpPr>
            <a:spLocks noGrp="1"/>
          </p:cNvSpPr>
          <p:nvPr>
            <p:ph idx="1"/>
          </p:nvPr>
        </p:nvSpPr>
        <p:spPr>
          <a:xfrm>
            <a:off x="272480" y="1052736"/>
            <a:ext cx="9361040" cy="5184576"/>
          </a:xfrm>
        </p:spPr>
        <p:txBody>
          <a:bodyPr>
            <a:noAutofit/>
          </a:bodyPr>
          <a:lstStyle/>
          <a:p>
            <a:pPr marL="0" indent="0">
              <a:buNone/>
            </a:pPr>
            <a:r>
              <a:rPr lang="ja-JP" altLang="en-US" sz="2000" dirty="0" smtClean="0"/>
              <a:t>　なお</a:t>
            </a:r>
            <a:r>
              <a:rPr lang="ja-JP" altLang="en-US" sz="2000" dirty="0"/>
              <a:t>、保険者機能強化推進交付金（市町村分）の仕組みは、</a:t>
            </a:r>
            <a:r>
              <a:rPr lang="ja-JP" altLang="en-US" sz="2000" u="sng" dirty="0">
                <a:solidFill>
                  <a:srgbClr val="FF0000"/>
                </a:solidFill>
              </a:rPr>
              <a:t>市町村の自立</a:t>
            </a:r>
            <a:r>
              <a:rPr lang="ja-JP" altLang="en-US" sz="2000" u="sng" dirty="0" smtClean="0">
                <a:solidFill>
                  <a:srgbClr val="FF0000"/>
                </a:solidFill>
              </a:rPr>
              <a:t>支援</a:t>
            </a:r>
            <a:r>
              <a:rPr lang="ja-JP" altLang="en-US" sz="2000" u="sng" dirty="0">
                <a:solidFill>
                  <a:srgbClr val="FF0000"/>
                </a:solidFill>
              </a:rPr>
              <a:t>・重度化防止等の取組を支援するために創設されたもの</a:t>
            </a:r>
            <a:r>
              <a:rPr lang="ja-JP" altLang="en-US" sz="2000" dirty="0"/>
              <a:t>であり、こうした</a:t>
            </a:r>
            <a:r>
              <a:rPr lang="ja-JP" altLang="en-US" sz="2000" dirty="0" smtClean="0"/>
              <a:t>仕組み</a:t>
            </a:r>
            <a:r>
              <a:rPr lang="ja-JP" altLang="en-US" sz="2000" dirty="0"/>
              <a:t>により、</a:t>
            </a:r>
            <a:r>
              <a:rPr lang="ja-JP" altLang="en-US" sz="2000" u="sng" dirty="0">
                <a:solidFill>
                  <a:srgbClr val="FF0000"/>
                </a:solidFill>
              </a:rPr>
              <a:t>各市町村において、地域課題への問題意識が高まり、地域の</a:t>
            </a:r>
            <a:r>
              <a:rPr lang="ja-JP" altLang="en-US" sz="2000" u="sng" dirty="0" smtClean="0">
                <a:solidFill>
                  <a:srgbClr val="FF0000"/>
                </a:solidFill>
              </a:rPr>
              <a:t>特性に</a:t>
            </a:r>
            <a:r>
              <a:rPr lang="ja-JP" altLang="en-US" sz="2000" u="sng" dirty="0">
                <a:solidFill>
                  <a:srgbClr val="FF0000"/>
                </a:solidFill>
              </a:rPr>
              <a:t>応じた様々な取組が進められていく</a:t>
            </a:r>
            <a:r>
              <a:rPr lang="ja-JP" altLang="en-US" sz="2000" dirty="0"/>
              <a:t>とともに、こうした取組が市町村の間</a:t>
            </a:r>
            <a:r>
              <a:rPr lang="ja-JP" altLang="en-US" sz="2000" dirty="0" smtClean="0"/>
              <a:t>で共有</a:t>
            </a:r>
            <a:r>
              <a:rPr lang="ja-JP" altLang="en-US" sz="2000" dirty="0"/>
              <a:t>され、</a:t>
            </a:r>
            <a:r>
              <a:rPr lang="ja-JP" altLang="en-US" sz="2000" u="sng" dirty="0">
                <a:solidFill>
                  <a:srgbClr val="FF0000"/>
                </a:solidFill>
              </a:rPr>
              <a:t>より効果的な取組に発展されていくことを目指していきたい</a:t>
            </a:r>
            <a:r>
              <a:rPr lang="ja-JP" altLang="en-US" sz="2000" dirty="0"/>
              <a:t>と</a:t>
            </a:r>
            <a:r>
              <a:rPr lang="ja-JP" altLang="en-US" sz="2000" dirty="0" smtClean="0"/>
              <a:t>考えて</a:t>
            </a:r>
            <a:r>
              <a:rPr lang="ja-JP" altLang="en-US" sz="2000" dirty="0"/>
              <a:t>います。</a:t>
            </a:r>
            <a:r>
              <a:rPr lang="ja-JP" altLang="en-US" sz="2000" u="sng" dirty="0">
                <a:solidFill>
                  <a:srgbClr val="FF0000"/>
                </a:solidFill>
              </a:rPr>
              <a:t>介護保険事業を担う、市町村、都道府県、厚生労働省が協働して</a:t>
            </a:r>
            <a:r>
              <a:rPr lang="ja-JP" altLang="en-US" sz="2000" u="sng" dirty="0" smtClean="0">
                <a:solidFill>
                  <a:srgbClr val="FF0000"/>
                </a:solidFill>
              </a:rPr>
              <a:t>、地域</a:t>
            </a:r>
            <a:r>
              <a:rPr lang="ja-JP" altLang="en-US" sz="2000" u="sng" dirty="0">
                <a:solidFill>
                  <a:srgbClr val="FF0000"/>
                </a:solidFill>
              </a:rPr>
              <a:t>包括ケアシステムを発展させていくことが重要</a:t>
            </a:r>
            <a:r>
              <a:rPr lang="ja-JP" altLang="en-US" sz="2000" dirty="0"/>
              <a:t>と考えています。</a:t>
            </a:r>
          </a:p>
          <a:p>
            <a:pPr marL="0" indent="0">
              <a:buNone/>
            </a:pPr>
            <a:endParaRPr lang="ja-JP" altLang="en-US" sz="2000" dirty="0"/>
          </a:p>
          <a:p>
            <a:pPr marL="0" indent="0">
              <a:buNone/>
            </a:pPr>
            <a:r>
              <a:rPr lang="ja-JP" altLang="en-US" sz="2000" dirty="0" smtClean="0"/>
              <a:t>第２　保険者</a:t>
            </a:r>
            <a:r>
              <a:rPr lang="ja-JP" altLang="en-US" sz="2000" dirty="0"/>
              <a:t>機能強化推進交付金（市町村分）の性格</a:t>
            </a:r>
          </a:p>
          <a:p>
            <a:pPr marL="0" indent="0">
              <a:buNone/>
            </a:pPr>
            <a:r>
              <a:rPr lang="ja-JP" altLang="en-US" sz="2000" dirty="0"/>
              <a:t>　保険者機能強化推進交付金（以下「交付金」という。）については、国、</a:t>
            </a:r>
            <a:r>
              <a:rPr lang="ja-JP" altLang="en-US" sz="2000" dirty="0" smtClean="0"/>
              <a:t>都道府県</a:t>
            </a:r>
            <a:r>
              <a:rPr lang="ja-JP" altLang="en-US" sz="2000" dirty="0"/>
              <a:t>、市町村及び第２号保険料の法定負担割合に加えて、介護保険特別</a:t>
            </a:r>
            <a:r>
              <a:rPr lang="ja-JP" altLang="en-US" sz="2000" dirty="0" smtClean="0"/>
              <a:t>会計</a:t>
            </a:r>
            <a:r>
              <a:rPr lang="ja-JP" altLang="en-US" sz="2000" dirty="0"/>
              <a:t>に充当し、活用することとする</a:t>
            </a:r>
            <a:r>
              <a:rPr lang="ja-JP" altLang="en-US" sz="2000" dirty="0" smtClean="0"/>
              <a:t>。</a:t>
            </a:r>
            <a:endParaRPr lang="ja-JP" altLang="en-US" sz="2000" dirty="0"/>
          </a:p>
          <a:p>
            <a:pPr marL="0" indent="0">
              <a:buNone/>
            </a:pPr>
            <a:r>
              <a:rPr lang="ja-JP" altLang="en-US" sz="2000" dirty="0"/>
              <a:t>　なお、交付金は、高齢者の市町村の自立支援・重度化防止等に向けた</a:t>
            </a:r>
            <a:r>
              <a:rPr lang="ja-JP" altLang="en-US" sz="2000" dirty="0" smtClean="0"/>
              <a:t>取組を</a:t>
            </a:r>
            <a:r>
              <a:rPr lang="ja-JP" altLang="en-US" sz="2000" dirty="0"/>
              <a:t>支援し、一層推進することを趣旨としていることも踏まえ、各保険者に</a:t>
            </a:r>
            <a:r>
              <a:rPr lang="ja-JP" altLang="en-US" sz="2000" dirty="0" smtClean="0"/>
              <a:t>おかれて</a:t>
            </a:r>
            <a:r>
              <a:rPr lang="ja-JP" altLang="en-US" sz="2000" dirty="0"/>
              <a:t>は、</a:t>
            </a:r>
            <a:r>
              <a:rPr lang="ja-JP" altLang="en-US" sz="2000" u="sng" dirty="0">
                <a:solidFill>
                  <a:srgbClr val="FF0000"/>
                </a:solidFill>
              </a:rPr>
              <a:t>交付金を活用し、地域支援事業、市町村特別給付、保健福祉</a:t>
            </a:r>
            <a:r>
              <a:rPr lang="ja-JP" altLang="en-US" sz="2000" u="sng" dirty="0" smtClean="0">
                <a:solidFill>
                  <a:srgbClr val="FF0000"/>
                </a:solidFill>
              </a:rPr>
              <a:t>事業を</a:t>
            </a:r>
            <a:r>
              <a:rPr lang="ja-JP" altLang="en-US" sz="2000" u="sng" dirty="0">
                <a:solidFill>
                  <a:srgbClr val="FF0000"/>
                </a:solidFill>
              </a:rPr>
              <a:t>充実し、高齢者の自立支援、重度化防止、介護予防等に必要な取組を</a:t>
            </a:r>
            <a:r>
              <a:rPr lang="ja-JP" altLang="en-US" sz="2000" u="sng" dirty="0" smtClean="0">
                <a:solidFill>
                  <a:srgbClr val="FF0000"/>
                </a:solidFill>
              </a:rPr>
              <a:t>進めて</a:t>
            </a:r>
            <a:r>
              <a:rPr lang="ja-JP" altLang="en-US" sz="2000" u="sng" dirty="0">
                <a:solidFill>
                  <a:srgbClr val="FF0000"/>
                </a:solidFill>
              </a:rPr>
              <a:t>いくことが重要</a:t>
            </a:r>
            <a:r>
              <a:rPr lang="ja-JP" altLang="en-US" sz="2000" dirty="0"/>
              <a:t>である。</a:t>
            </a:r>
            <a:endParaRPr kumimoji="1" lang="ja-JP" altLang="en-US" sz="2000" dirty="0"/>
          </a:p>
        </p:txBody>
      </p:sp>
      <p:sp>
        <p:nvSpPr>
          <p:cNvPr id="4" name="スライド番号プレースホルダー 3"/>
          <p:cNvSpPr>
            <a:spLocks noGrp="1"/>
          </p:cNvSpPr>
          <p:nvPr>
            <p:ph type="sldNum" sz="quarter" idx="12"/>
          </p:nvPr>
        </p:nvSpPr>
        <p:spPr>
          <a:xfrm>
            <a:off x="7634155" y="6526870"/>
            <a:ext cx="2311400" cy="365125"/>
          </a:xfrm>
        </p:spPr>
        <p:txBody>
          <a:bodyPr/>
          <a:lstStyle/>
          <a:p>
            <a:fld id="{D2D8002D-B5B0-4BAC-B1F6-782DDCCE6D9C}" type="slidenum">
              <a:rPr lang="ja-JP" altLang="en-US" sz="2000">
                <a:solidFill>
                  <a:prstClr val="black"/>
                </a:solidFill>
              </a:rPr>
              <a:pPr/>
              <a:t>12</a:t>
            </a:fld>
            <a:endParaRPr lang="ja-JP" altLang="en-US" sz="2000" dirty="0">
              <a:solidFill>
                <a:prstClr val="black"/>
              </a:solidFill>
            </a:endParaRPr>
          </a:p>
        </p:txBody>
      </p:sp>
    </p:spTree>
    <p:extLst>
      <p:ext uri="{BB962C8B-B14F-4D97-AF65-F5344CB8AC3E}">
        <p14:creationId xmlns:p14="http://schemas.microsoft.com/office/powerpoint/2010/main" val="20779818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324" y="0"/>
            <a:ext cx="9871676" cy="476672"/>
          </a:xfrm>
          <a:solidFill>
            <a:srgbClr val="002060"/>
          </a:solidFill>
        </p:spPr>
        <p:txBody>
          <a:bodyPr>
            <a:normAutofit fontScale="90000"/>
          </a:bodyPr>
          <a:lstStyle/>
          <a:p>
            <a:r>
              <a:rPr lang="ja-JP" altLang="en-US" sz="2800" dirty="0" smtClean="0">
                <a:solidFill>
                  <a:schemeClr val="bg1"/>
                </a:solidFill>
                <a:latin typeface="ＭＳ Ｐゴシック" panose="020B0600070205080204" pitchFamily="50" charset="-128"/>
                <a:ea typeface="ＭＳ Ｐゴシック" panose="020B0600070205080204" pitchFamily="50" charset="-128"/>
              </a:rPr>
              <a:t>今回の</a:t>
            </a:r>
            <a:r>
              <a:rPr lang="zh-TW" altLang="en-US" sz="2800" dirty="0" smtClean="0">
                <a:solidFill>
                  <a:schemeClr val="bg1"/>
                </a:solidFill>
                <a:latin typeface="ＭＳ Ｐゴシック" panose="020B0600070205080204" pitchFamily="50" charset="-128"/>
                <a:ea typeface="ＭＳ Ｐゴシック" panose="020B0600070205080204" pitchFamily="50" charset="-128"/>
              </a:rPr>
              <a:t>保険者</a:t>
            </a:r>
            <a:r>
              <a:rPr lang="zh-TW" altLang="en-US" sz="2800" dirty="0">
                <a:solidFill>
                  <a:schemeClr val="bg1"/>
                </a:solidFill>
                <a:latin typeface="ＭＳ Ｐゴシック" panose="020B0600070205080204" pitchFamily="50" charset="-128"/>
                <a:ea typeface="ＭＳ Ｐゴシック" panose="020B0600070205080204" pitchFamily="50" charset="-128"/>
              </a:rPr>
              <a:t>機能強化推進交付</a:t>
            </a:r>
            <a:r>
              <a:rPr lang="zh-TW" altLang="en-US" sz="2800" dirty="0" smtClean="0">
                <a:solidFill>
                  <a:schemeClr val="bg1"/>
                </a:solidFill>
                <a:latin typeface="ＭＳ Ｐゴシック" panose="020B0600070205080204" pitchFamily="50" charset="-128"/>
                <a:ea typeface="ＭＳ Ｐゴシック" panose="020B0600070205080204" pitchFamily="50" charset="-128"/>
              </a:rPr>
              <a:t>金</a:t>
            </a:r>
            <a:r>
              <a:rPr lang="ja-JP" altLang="en-US" sz="2800" dirty="0" smtClean="0">
                <a:solidFill>
                  <a:schemeClr val="bg1"/>
                </a:solidFill>
                <a:latin typeface="ＭＳ Ｐゴシック" panose="020B0600070205080204" pitchFamily="50" charset="-128"/>
                <a:ea typeface="ＭＳ Ｐゴシック" panose="020B0600070205080204" pitchFamily="50" charset="-128"/>
              </a:rPr>
              <a:t>の</a:t>
            </a:r>
            <a:r>
              <a:rPr lang="ja-JP" altLang="en-US" sz="2800" dirty="0">
                <a:solidFill>
                  <a:schemeClr val="bg1"/>
                </a:solidFill>
                <a:latin typeface="ＭＳ Ｐゴシック" panose="020B0600070205080204" pitchFamily="50" charset="-128"/>
                <a:ea typeface="ＭＳ Ｐゴシック" panose="020B0600070205080204" pitchFamily="50" charset="-128"/>
              </a:rPr>
              <a:t>長所</a:t>
            </a:r>
            <a:endParaRPr kumimoji="1" lang="ja-JP" altLang="en-US" sz="2800" dirty="0">
              <a:solidFill>
                <a:schemeClr val="bg1"/>
              </a:solidFill>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a:xfrm>
            <a:off x="200472" y="548680"/>
            <a:ext cx="9505056" cy="3312368"/>
          </a:xfrm>
          <a:ln>
            <a:solidFill>
              <a:schemeClr val="accent1"/>
            </a:solidFill>
            <a:prstDash val="dash"/>
          </a:ln>
        </p:spPr>
        <p:txBody>
          <a:bodyPr>
            <a:noAutofit/>
          </a:bodyPr>
          <a:lstStyle/>
          <a:p>
            <a:pPr marL="0" indent="0">
              <a:buNone/>
            </a:pPr>
            <a:r>
              <a:rPr lang="ja-JP" altLang="en-US" sz="1800" dirty="0" smtClean="0"/>
              <a:t>①　調整</a:t>
            </a:r>
            <a:r>
              <a:rPr lang="ja-JP" altLang="en-US" sz="1800" dirty="0"/>
              <a:t>交付金との相殺（インセンティブとディスインセンティブの組み合わせ）ではなく</a:t>
            </a:r>
            <a:r>
              <a:rPr lang="ja-JP" altLang="en-US" sz="1800" dirty="0" smtClean="0"/>
              <a:t>、</a:t>
            </a:r>
            <a:r>
              <a:rPr lang="ja-JP" altLang="en-US" sz="1800" u="sng" dirty="0" smtClean="0"/>
              <a:t>独立した</a:t>
            </a:r>
            <a:endParaRPr lang="en-US" altLang="ja-JP" sz="1800" u="sng" dirty="0" smtClean="0"/>
          </a:p>
          <a:p>
            <a:pPr marL="0" indent="0">
              <a:buNone/>
            </a:pPr>
            <a:r>
              <a:rPr lang="ja-JP" altLang="en-US" sz="1800" dirty="0"/>
              <a:t>　</a:t>
            </a:r>
            <a:r>
              <a:rPr lang="ja-JP" altLang="en-US" sz="1800" u="sng" dirty="0" smtClean="0"/>
              <a:t>「</a:t>
            </a:r>
            <a:r>
              <a:rPr lang="ja-JP" altLang="en-US" sz="1800" u="sng" dirty="0"/>
              <a:t>加算」の</a:t>
            </a:r>
            <a:r>
              <a:rPr lang="ja-JP" altLang="en-US" sz="1800" u="sng" dirty="0" smtClean="0"/>
              <a:t>制度と</a:t>
            </a:r>
            <a:r>
              <a:rPr lang="ja-JP" altLang="en-US" sz="1800" u="sng" dirty="0"/>
              <a:t>して制度化</a:t>
            </a:r>
            <a:r>
              <a:rPr lang="ja-JP" altLang="en-US" sz="1800" dirty="0" smtClean="0"/>
              <a:t>されたこと。（特に保険者向け。）</a:t>
            </a:r>
            <a:endParaRPr lang="ja-JP" altLang="en-US" sz="1800" dirty="0"/>
          </a:p>
          <a:p>
            <a:pPr marL="0" indent="0">
              <a:spcBef>
                <a:spcPts val="1800"/>
              </a:spcBef>
              <a:buNone/>
            </a:pPr>
            <a:r>
              <a:rPr lang="ja-JP" altLang="en-US" sz="1800" dirty="0" smtClean="0"/>
              <a:t>②　その</a:t>
            </a:r>
            <a:r>
              <a:rPr lang="ja-JP" altLang="en-US" sz="1800" dirty="0"/>
              <a:t>上</a:t>
            </a:r>
            <a:r>
              <a:rPr lang="ja-JP" altLang="en-US" sz="1800" dirty="0" smtClean="0"/>
              <a:t>で</a:t>
            </a:r>
            <a:r>
              <a:rPr lang="ja-JP" altLang="en-US" sz="1800" dirty="0"/>
              <a:t>、</a:t>
            </a:r>
            <a:r>
              <a:rPr lang="ja-JP" altLang="en-US" sz="1800" u="sng" dirty="0" smtClean="0"/>
              <a:t>交付金（保険者向け）の</a:t>
            </a:r>
            <a:r>
              <a:rPr lang="ja-JP" altLang="en-US" sz="1800" u="sng" dirty="0"/>
              <a:t>使途も</a:t>
            </a:r>
            <a:r>
              <a:rPr lang="ja-JP" altLang="en-US" sz="1800" dirty="0" smtClean="0"/>
              <a:t>、「地域</a:t>
            </a:r>
            <a:r>
              <a:rPr lang="ja-JP" altLang="en-US" sz="1800" dirty="0"/>
              <a:t>支援事業、市町村特別給付、保健福祉</a:t>
            </a:r>
            <a:r>
              <a:rPr lang="ja-JP" altLang="en-US" sz="1800" dirty="0" smtClean="0"/>
              <a:t>事業</a:t>
            </a:r>
            <a:endParaRPr lang="en-US" altLang="ja-JP" sz="1800" dirty="0" smtClean="0"/>
          </a:p>
          <a:p>
            <a:pPr marL="0" indent="0">
              <a:spcBef>
                <a:spcPts val="432"/>
              </a:spcBef>
              <a:buNone/>
            </a:pPr>
            <a:r>
              <a:rPr lang="ja-JP" altLang="en-US" sz="1800" dirty="0"/>
              <a:t>　</a:t>
            </a:r>
            <a:r>
              <a:rPr lang="ja-JP" altLang="en-US" sz="1800" dirty="0" smtClean="0"/>
              <a:t>を</a:t>
            </a:r>
            <a:r>
              <a:rPr lang="ja-JP" altLang="en-US" sz="1800" dirty="0"/>
              <a:t>充実し</a:t>
            </a:r>
            <a:r>
              <a:rPr lang="ja-JP" altLang="en-US" sz="1800" dirty="0" smtClean="0"/>
              <a:t>、高齢者の自立支援、重度化</a:t>
            </a:r>
            <a:r>
              <a:rPr lang="ja-JP" altLang="en-US" sz="1800" dirty="0"/>
              <a:t>防止、介護予防等に必要な取組を進めていくことと</a:t>
            </a:r>
            <a:r>
              <a:rPr lang="ja-JP" altLang="en-US" sz="1800" dirty="0" smtClean="0"/>
              <a:t>されて</a:t>
            </a:r>
            <a:endParaRPr lang="en-US" altLang="ja-JP" sz="1800" dirty="0" smtClean="0"/>
          </a:p>
          <a:p>
            <a:pPr marL="0" indent="0">
              <a:spcBef>
                <a:spcPts val="432"/>
              </a:spcBef>
              <a:buNone/>
            </a:pPr>
            <a:r>
              <a:rPr lang="ja-JP" altLang="en-US" sz="1800" dirty="0"/>
              <a:t>　</a:t>
            </a:r>
            <a:r>
              <a:rPr lang="ja-JP" altLang="en-US" sz="1800" dirty="0" smtClean="0"/>
              <a:t>おり、保険者</a:t>
            </a:r>
            <a:r>
              <a:rPr lang="ja-JP" altLang="en-US" sz="1800" dirty="0"/>
              <a:t>が</a:t>
            </a:r>
            <a:r>
              <a:rPr lang="ja-JP" altLang="en-US" sz="1800" dirty="0" smtClean="0"/>
              <a:t>、</a:t>
            </a:r>
            <a:r>
              <a:rPr lang="ja-JP" altLang="en-US" sz="1800" u="sng" dirty="0" smtClean="0"/>
              <a:t>保険者機能</a:t>
            </a:r>
            <a:r>
              <a:rPr lang="ja-JP" altLang="en-US" sz="1800" u="sng" dirty="0"/>
              <a:t>強化</a:t>
            </a:r>
            <a:r>
              <a:rPr lang="ja-JP" altLang="en-US" sz="1800" u="sng" dirty="0" smtClean="0"/>
              <a:t>に向け、比較的自由</a:t>
            </a:r>
            <a:r>
              <a:rPr lang="ja-JP" altLang="en-US" sz="1800" u="sng" dirty="0"/>
              <a:t>に使える</a:t>
            </a:r>
            <a:r>
              <a:rPr lang="ja-JP" altLang="en-US" sz="1800" dirty="0"/>
              <a:t>ようになって</a:t>
            </a:r>
            <a:r>
              <a:rPr lang="ja-JP" altLang="en-US" sz="1800" dirty="0" smtClean="0"/>
              <a:t>いること。</a:t>
            </a:r>
            <a:endParaRPr lang="ja-JP" altLang="en-US" sz="1800" dirty="0"/>
          </a:p>
          <a:p>
            <a:pPr marL="0" indent="0">
              <a:spcBef>
                <a:spcPts val="1800"/>
              </a:spcBef>
              <a:buNone/>
            </a:pPr>
            <a:r>
              <a:rPr lang="ja-JP" altLang="en-US" sz="1800" dirty="0" smtClean="0"/>
              <a:t>③</a:t>
            </a:r>
            <a:r>
              <a:rPr lang="ja-JP" altLang="en-US" sz="1800" dirty="0"/>
              <a:t>　評価項目の多くは、こういう取組を行っていけば、市町村の自立支援・重度化防止等が</a:t>
            </a:r>
            <a:r>
              <a:rPr lang="ja-JP" altLang="en-US" sz="1800" dirty="0" smtClean="0"/>
              <a:t>図ら</a:t>
            </a:r>
            <a:endParaRPr lang="en-US" altLang="ja-JP" sz="1800" dirty="0" smtClean="0"/>
          </a:p>
          <a:p>
            <a:pPr marL="0" indent="0">
              <a:spcBef>
                <a:spcPts val="432"/>
              </a:spcBef>
              <a:buNone/>
            </a:pPr>
            <a:r>
              <a:rPr lang="ja-JP" altLang="en-US" sz="1800" dirty="0"/>
              <a:t>　</a:t>
            </a:r>
            <a:r>
              <a:rPr lang="ja-JP" altLang="en-US" sz="1800" dirty="0" err="1" smtClean="0"/>
              <a:t>れるだろうと</a:t>
            </a:r>
            <a:r>
              <a:rPr lang="ja-JP" altLang="en-US" sz="1800" dirty="0" smtClean="0"/>
              <a:t>考えられる</a:t>
            </a:r>
            <a:r>
              <a:rPr lang="ja-JP" altLang="en-US" sz="1800" dirty="0"/>
              <a:t>取組を</a:t>
            </a:r>
            <a:r>
              <a:rPr lang="ja-JP" altLang="en-US" sz="1800" dirty="0" smtClean="0"/>
              <a:t>、きちんと</a:t>
            </a:r>
            <a:r>
              <a:rPr lang="ja-JP" altLang="en-US" sz="1800" dirty="0"/>
              <a:t>評価しようとする観点から構成されて</a:t>
            </a:r>
            <a:r>
              <a:rPr lang="ja-JP" altLang="en-US" sz="1800" dirty="0" smtClean="0"/>
              <a:t>いること。すなわち、</a:t>
            </a:r>
            <a:endParaRPr lang="en-US" altLang="ja-JP" sz="1800" dirty="0" smtClean="0"/>
          </a:p>
          <a:p>
            <a:pPr marL="0" indent="0">
              <a:spcBef>
                <a:spcPts val="432"/>
              </a:spcBef>
              <a:buNone/>
            </a:pPr>
            <a:r>
              <a:rPr lang="ja-JP" altLang="en-US" sz="1800" dirty="0"/>
              <a:t>　</a:t>
            </a:r>
            <a:r>
              <a:rPr lang="ja-JP" altLang="en-US" sz="1800" u="sng" dirty="0" smtClean="0"/>
              <a:t>単純に要介護</a:t>
            </a:r>
            <a:r>
              <a:rPr lang="ja-JP" altLang="en-US" sz="1800" u="sng" dirty="0"/>
              <a:t>認定率</a:t>
            </a:r>
            <a:r>
              <a:rPr lang="ja-JP" altLang="en-US" sz="1800" u="sng" dirty="0" smtClean="0"/>
              <a:t>の高低</a:t>
            </a:r>
            <a:r>
              <a:rPr lang="ja-JP" altLang="en-US" sz="1800" u="sng" dirty="0"/>
              <a:t>を評価するような内容ではなく</a:t>
            </a:r>
            <a:r>
              <a:rPr lang="ja-JP" altLang="en-US" sz="1800" u="sng" dirty="0" smtClean="0"/>
              <a:t>、保険者機能を</a:t>
            </a:r>
            <a:r>
              <a:rPr lang="ja-JP" altLang="en-US" sz="1800" u="sng" dirty="0"/>
              <a:t>発揮すべく</a:t>
            </a:r>
            <a:r>
              <a:rPr lang="ja-JP" altLang="en-US" sz="1800" u="sng" dirty="0" smtClean="0"/>
              <a:t>、まじめに</a:t>
            </a:r>
            <a:endParaRPr lang="en-US" altLang="ja-JP" sz="1800" u="sng" dirty="0" smtClean="0"/>
          </a:p>
          <a:p>
            <a:pPr marL="0" indent="0">
              <a:spcBef>
                <a:spcPts val="432"/>
              </a:spcBef>
              <a:buNone/>
            </a:pPr>
            <a:r>
              <a:rPr lang="ja-JP" altLang="en-US" sz="1800" dirty="0"/>
              <a:t>　</a:t>
            </a:r>
            <a:r>
              <a:rPr lang="ja-JP" altLang="en-US" sz="1800" u="sng" dirty="0" smtClean="0"/>
              <a:t>取り組んでいるところ（</a:t>
            </a:r>
            <a:r>
              <a:rPr lang="ja-JP" altLang="en-US" sz="1800" u="sng" dirty="0" smtClean="0">
                <a:solidFill>
                  <a:srgbClr val="FF0000"/>
                </a:solidFill>
              </a:rPr>
              <a:t>保険者の努力</a:t>
            </a:r>
            <a:r>
              <a:rPr lang="ja-JP" altLang="en-US" sz="1800" u="sng" dirty="0" smtClean="0"/>
              <a:t>）が評価される仕組みとなっている</a:t>
            </a:r>
            <a:r>
              <a:rPr lang="ja-JP" altLang="en-US" sz="1800" dirty="0" smtClean="0"/>
              <a:t>こと。</a:t>
            </a:r>
            <a:endParaRPr lang="ja-JP" altLang="en-US" sz="1800" dirty="0"/>
          </a:p>
        </p:txBody>
      </p:sp>
      <p:sp>
        <p:nvSpPr>
          <p:cNvPr id="6" name="正方形/長方形 5"/>
          <p:cNvSpPr/>
          <p:nvPr/>
        </p:nvSpPr>
        <p:spPr>
          <a:xfrm>
            <a:off x="200472" y="4365104"/>
            <a:ext cx="9505056" cy="1354217"/>
          </a:xfrm>
          <a:prstGeom prst="rect">
            <a:avLst/>
          </a:prstGeom>
          <a:solidFill>
            <a:schemeClr val="accent5">
              <a:lumMod val="40000"/>
              <a:lumOff val="60000"/>
            </a:schemeClr>
          </a:solidFill>
          <a:ln>
            <a:solidFill>
              <a:schemeClr val="tx1"/>
            </a:solidFill>
          </a:ln>
        </p:spPr>
        <p:txBody>
          <a:bodyPr wrap="square">
            <a:spAutoFit/>
          </a:bodyPr>
          <a:lstStyle/>
          <a:p>
            <a:r>
              <a:rPr lang="ja-JP" altLang="en-US" dirty="0" smtClean="0"/>
              <a:t>○</a:t>
            </a:r>
            <a:r>
              <a:rPr lang="ja-JP" altLang="en-US" dirty="0"/>
              <a:t>　個々の評価指標についての妥当性や、配点や項目ごとの</a:t>
            </a:r>
            <a:r>
              <a:rPr lang="ja-JP" altLang="en-US" dirty="0" smtClean="0"/>
              <a:t>ウェイト付</a:t>
            </a:r>
            <a:r>
              <a:rPr lang="ja-JP" altLang="en-US" dirty="0"/>
              <a:t>け</a:t>
            </a:r>
            <a:r>
              <a:rPr lang="ja-JP" altLang="en-US" dirty="0" smtClean="0"/>
              <a:t>など</a:t>
            </a:r>
            <a:r>
              <a:rPr lang="ja-JP" altLang="en-US" dirty="0"/>
              <a:t>について</a:t>
            </a:r>
            <a:r>
              <a:rPr lang="ja-JP" altLang="en-US" dirty="0" smtClean="0"/>
              <a:t>の</a:t>
            </a:r>
            <a:endParaRPr lang="en-US" altLang="ja-JP" dirty="0" smtClean="0"/>
          </a:p>
          <a:p>
            <a:r>
              <a:rPr lang="ja-JP" altLang="en-US" dirty="0"/>
              <a:t>　</a:t>
            </a:r>
            <a:r>
              <a:rPr lang="ja-JP" altLang="en-US" dirty="0" smtClean="0"/>
              <a:t>是非</a:t>
            </a:r>
            <a:r>
              <a:rPr lang="ja-JP" altLang="en-US" dirty="0"/>
              <a:t>の議論</a:t>
            </a:r>
            <a:r>
              <a:rPr lang="ja-JP" altLang="en-US" dirty="0" smtClean="0"/>
              <a:t>はもちろん</a:t>
            </a:r>
            <a:r>
              <a:rPr lang="ja-JP" altLang="en-US" dirty="0"/>
              <a:t>あるだろうし</a:t>
            </a:r>
            <a:r>
              <a:rPr lang="ja-JP" altLang="en-US" dirty="0" smtClean="0"/>
              <a:t>、今後、検証の上、適宜</a:t>
            </a:r>
            <a:r>
              <a:rPr lang="ja-JP" altLang="en-US" dirty="0"/>
              <a:t>必要な見直しが</a:t>
            </a:r>
            <a:r>
              <a:rPr lang="ja-JP" altLang="en-US" dirty="0" smtClean="0"/>
              <a:t>なされていくべき</a:t>
            </a:r>
            <a:endParaRPr lang="en-US" altLang="ja-JP" dirty="0" smtClean="0"/>
          </a:p>
          <a:p>
            <a:r>
              <a:rPr lang="ja-JP" altLang="en-US" dirty="0"/>
              <a:t>　だ</a:t>
            </a:r>
            <a:r>
              <a:rPr lang="ja-JP" altLang="en-US" dirty="0" smtClean="0"/>
              <a:t>が、</a:t>
            </a:r>
            <a:r>
              <a:rPr lang="ja-JP" altLang="en-US" u="sng" dirty="0" smtClean="0"/>
              <a:t>国</a:t>
            </a:r>
            <a:r>
              <a:rPr lang="ja-JP" altLang="en-US" u="sng" dirty="0"/>
              <a:t>が</a:t>
            </a:r>
            <a:r>
              <a:rPr lang="ja-JP" altLang="en-US" u="sng" dirty="0" smtClean="0"/>
              <a:t>目指そう</a:t>
            </a:r>
            <a:r>
              <a:rPr lang="ja-JP" altLang="en-US" u="sng" dirty="0"/>
              <a:t>としているところは、</a:t>
            </a:r>
            <a:r>
              <a:rPr lang="ja-JP" altLang="en-US" u="sng" dirty="0" smtClean="0"/>
              <a:t>かなり「</a:t>
            </a:r>
            <a:r>
              <a:rPr lang="ja-JP" altLang="en-US" u="sng" dirty="0"/>
              <a:t>しっかりしている</a:t>
            </a:r>
            <a:r>
              <a:rPr lang="ja-JP" altLang="en-US" u="sng" dirty="0" smtClean="0"/>
              <a:t>」</a:t>
            </a:r>
            <a:r>
              <a:rPr lang="ja-JP" altLang="en-US" dirty="0" smtClean="0"/>
              <a:t>のでは？</a:t>
            </a:r>
            <a:r>
              <a:rPr lang="ja-JP" altLang="en-US" dirty="0" smtClean="0">
                <a:solidFill>
                  <a:srgbClr val="FF0000"/>
                </a:solidFill>
              </a:rPr>
              <a:t>　</a:t>
            </a:r>
            <a:endParaRPr lang="en-US" altLang="ja-JP" dirty="0" smtClean="0">
              <a:solidFill>
                <a:srgbClr val="FF0000"/>
              </a:solidFill>
            </a:endParaRPr>
          </a:p>
          <a:p>
            <a:pPr lvl="0">
              <a:spcBef>
                <a:spcPts val="1200"/>
              </a:spcBef>
            </a:pPr>
            <a:r>
              <a:rPr lang="ja-JP" altLang="en-US" dirty="0">
                <a:solidFill>
                  <a:prstClr val="black"/>
                </a:solidFill>
              </a:rPr>
              <a:t>○　また、そもそも、</a:t>
            </a:r>
            <a:r>
              <a:rPr lang="ja-JP" altLang="en-US" b="1" u="sng" dirty="0">
                <a:solidFill>
                  <a:srgbClr val="FF0000"/>
                </a:solidFill>
              </a:rPr>
              <a:t>評価結果については、</a:t>
            </a:r>
            <a:r>
              <a:rPr lang="en-US" altLang="ja-JP" b="1" u="sng" dirty="0">
                <a:solidFill>
                  <a:srgbClr val="FF0000"/>
                </a:solidFill>
              </a:rPr>
              <a:t>『</a:t>
            </a:r>
            <a:r>
              <a:rPr lang="ja-JP" altLang="en-US" b="1" u="sng" dirty="0">
                <a:solidFill>
                  <a:srgbClr val="FF0000"/>
                </a:solidFill>
              </a:rPr>
              <a:t>公表</a:t>
            </a:r>
            <a:r>
              <a:rPr lang="en-US" altLang="ja-JP" b="1" u="sng" dirty="0">
                <a:solidFill>
                  <a:srgbClr val="FF0000"/>
                </a:solidFill>
              </a:rPr>
              <a:t>』</a:t>
            </a:r>
            <a:r>
              <a:rPr lang="ja-JP" altLang="en-US" b="1" u="sng" dirty="0">
                <a:solidFill>
                  <a:srgbClr val="FF0000"/>
                </a:solidFill>
              </a:rPr>
              <a:t>が予定されている</a:t>
            </a:r>
            <a:r>
              <a:rPr lang="ja-JP" altLang="en-US" dirty="0">
                <a:solidFill>
                  <a:prstClr val="black"/>
                </a:solidFill>
              </a:rPr>
              <a:t>ことも忘れてはならない</a:t>
            </a:r>
            <a:r>
              <a:rPr lang="ja-JP" altLang="en-US" dirty="0" smtClean="0">
                <a:solidFill>
                  <a:prstClr val="black"/>
                </a:solidFill>
              </a:rPr>
              <a:t>。</a:t>
            </a:r>
            <a:endParaRPr lang="ja-JP" altLang="en-US" dirty="0">
              <a:solidFill>
                <a:prstClr val="black"/>
              </a:solidFill>
            </a:endParaRPr>
          </a:p>
        </p:txBody>
      </p:sp>
      <p:sp>
        <p:nvSpPr>
          <p:cNvPr id="7" name="下矢印 6"/>
          <p:cNvSpPr/>
          <p:nvPr/>
        </p:nvSpPr>
        <p:spPr>
          <a:xfrm>
            <a:off x="3523604" y="3861048"/>
            <a:ext cx="2880320" cy="432048"/>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スライド番号プレースホルダー 3"/>
          <p:cNvSpPr>
            <a:spLocks noGrp="1"/>
          </p:cNvSpPr>
          <p:nvPr>
            <p:ph type="sldNum" sz="quarter" idx="12"/>
          </p:nvPr>
        </p:nvSpPr>
        <p:spPr>
          <a:xfrm>
            <a:off x="7634155" y="6526870"/>
            <a:ext cx="2311400" cy="365125"/>
          </a:xfrm>
        </p:spPr>
        <p:txBody>
          <a:bodyPr/>
          <a:lstStyle/>
          <a:p>
            <a:fld id="{D2D8002D-B5B0-4BAC-B1F6-782DDCCE6D9C}" type="slidenum">
              <a:rPr lang="ja-JP" altLang="en-US" sz="2000">
                <a:solidFill>
                  <a:prstClr val="black"/>
                </a:solidFill>
              </a:rPr>
              <a:pPr/>
              <a:t>13</a:t>
            </a:fld>
            <a:endParaRPr lang="ja-JP" altLang="en-US" sz="2000" dirty="0">
              <a:solidFill>
                <a:prstClr val="black"/>
              </a:solidFill>
            </a:endParaRPr>
          </a:p>
        </p:txBody>
      </p:sp>
      <p:sp>
        <p:nvSpPr>
          <p:cNvPr id="9" name="正方形/長方形 8"/>
          <p:cNvSpPr/>
          <p:nvPr/>
        </p:nvSpPr>
        <p:spPr>
          <a:xfrm>
            <a:off x="211236" y="6165502"/>
            <a:ext cx="9483528" cy="461665"/>
          </a:xfrm>
          <a:prstGeom prst="rect">
            <a:avLst/>
          </a:prstGeom>
          <a:solidFill>
            <a:srgbClr val="92D050"/>
          </a:solidFill>
          <a:ln>
            <a:solidFill>
              <a:schemeClr val="tx1"/>
            </a:solidFill>
          </a:ln>
        </p:spPr>
        <p:txBody>
          <a:bodyPr wrap="square">
            <a:spAutoFit/>
          </a:bodyPr>
          <a:lstStyle/>
          <a:p>
            <a:pPr algn="ctr"/>
            <a:r>
              <a:rPr lang="ja-JP" altLang="en-US" sz="2400" b="1" u="sng" dirty="0" smtClean="0">
                <a:solidFill>
                  <a:srgbClr val="FF0000"/>
                </a:solidFill>
              </a:rPr>
              <a:t>真</a:t>
            </a:r>
            <a:r>
              <a:rPr lang="ja-JP" altLang="en-US" sz="2400" b="1" u="sng" dirty="0">
                <a:solidFill>
                  <a:srgbClr val="FF0000"/>
                </a:solidFill>
              </a:rPr>
              <a:t>正面から</a:t>
            </a:r>
            <a:r>
              <a:rPr lang="ja-JP" altLang="en-US" sz="2400" b="1" u="sng" dirty="0" smtClean="0">
                <a:solidFill>
                  <a:srgbClr val="FF0000"/>
                </a:solidFill>
              </a:rPr>
              <a:t>受け止め、しっかり取り組んで</a:t>
            </a:r>
            <a:r>
              <a:rPr lang="ja-JP" altLang="en-US" sz="2400" b="1" u="sng" dirty="0">
                <a:solidFill>
                  <a:srgbClr val="FF0000"/>
                </a:solidFill>
              </a:rPr>
              <a:t>いく</a:t>
            </a:r>
            <a:r>
              <a:rPr lang="ja-JP" altLang="en-US" sz="2400" b="1" u="sng" dirty="0" smtClean="0">
                <a:solidFill>
                  <a:srgbClr val="FF0000"/>
                </a:solidFill>
              </a:rPr>
              <a:t>べきでは？</a:t>
            </a:r>
            <a:endParaRPr lang="ja-JP" altLang="en-US" sz="2400" dirty="0"/>
          </a:p>
        </p:txBody>
      </p:sp>
      <p:sp>
        <p:nvSpPr>
          <p:cNvPr id="11" name="下矢印 10"/>
          <p:cNvSpPr/>
          <p:nvPr/>
        </p:nvSpPr>
        <p:spPr>
          <a:xfrm>
            <a:off x="3512840" y="5731366"/>
            <a:ext cx="2880320" cy="432048"/>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1839436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7630" y="1378425"/>
            <a:ext cx="9864000" cy="4108125"/>
          </a:xfrm>
          <a:prstGeom prst="roundRect">
            <a:avLst>
              <a:gd name="adj" fmla="val 1784"/>
            </a:avLst>
          </a:prstGeom>
          <a:no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lIns="89079" tIns="44540" rIns="89079" bIns="44540" rtlCol="0" anchor="t" anchorCtr="0"/>
          <a:lstStyle/>
          <a:p>
            <a:pPr defTabSz="912421">
              <a:lnSpc>
                <a:spcPts val="1200"/>
              </a:lnSpc>
              <a:spcBef>
                <a:spcPts val="100"/>
              </a:spcBef>
              <a:defRPr/>
            </a:pPr>
            <a:endParaRPr lang="en-US" altLang="ja-JP" sz="400" u="sng" dirty="0">
              <a:solidFill>
                <a:prstClr val="black"/>
              </a:solidFill>
              <a:latin typeface="ＭＳ Ｐゴシック"/>
            </a:endParaRPr>
          </a:p>
          <a:p>
            <a:pPr defTabSz="912421">
              <a:lnSpc>
                <a:spcPts val="1200"/>
              </a:lnSpc>
              <a:spcBef>
                <a:spcPts val="100"/>
              </a:spcBef>
              <a:defRPr/>
            </a:pPr>
            <a:r>
              <a:rPr lang="ja-JP" altLang="en-US" sz="130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　自立支援・重度化防止に向けた保険者機能の強化等の取組の推進</a:t>
            </a:r>
            <a:r>
              <a:rPr lang="zh-TW" altLang="en-US" sz="130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（介護保険法）</a:t>
            </a:r>
          </a:p>
          <a:p>
            <a:pPr defTabSz="912421">
              <a:lnSpc>
                <a:spcPts val="1200"/>
              </a:lnSpc>
              <a:spcBef>
                <a:spcPts val="100"/>
              </a:spcBef>
              <a:defRPr/>
            </a:pPr>
            <a:r>
              <a:rPr lang="ja-JP" altLang="en-US" sz="1300" dirty="0">
                <a:solidFill>
                  <a:prstClr val="black"/>
                </a:solidFill>
                <a:latin typeface="ＭＳ Ｐゴシック"/>
              </a:rPr>
              <a:t>　 全市町村が保険者機能を発揮し、自立支援・重度化防止に向けて取り組む仕組みの制度化</a:t>
            </a:r>
            <a:endParaRPr lang="en-US" altLang="ja-JP" sz="1300" dirty="0">
              <a:solidFill>
                <a:prstClr val="black"/>
              </a:solidFill>
              <a:latin typeface="ＭＳ Ｐゴシック"/>
            </a:endParaRPr>
          </a:p>
          <a:p>
            <a:pPr defTabSz="912421">
              <a:lnSpc>
                <a:spcPts val="1200"/>
              </a:lnSpc>
              <a:spcBef>
                <a:spcPts val="100"/>
              </a:spcBef>
              <a:defRPr/>
            </a:pPr>
            <a:r>
              <a:rPr lang="ja-JP" altLang="en-US" sz="1300" dirty="0">
                <a:solidFill>
                  <a:prstClr val="black"/>
                </a:solidFill>
                <a:latin typeface="ＭＳ Ｐゴシック"/>
              </a:rPr>
              <a:t>　  　・　国から提供されたデータを分析の上、介護保険事業（支援）計画を策定。計画に介護予防・重度化防止等の取組内容と目標を記載</a:t>
            </a:r>
            <a:endParaRPr lang="en-US" altLang="ja-JP" sz="1300" dirty="0">
              <a:solidFill>
                <a:prstClr val="black"/>
              </a:solidFill>
              <a:latin typeface="ＭＳ Ｐゴシック"/>
            </a:endParaRPr>
          </a:p>
          <a:p>
            <a:pPr defTabSz="912421">
              <a:lnSpc>
                <a:spcPts val="1200"/>
              </a:lnSpc>
              <a:spcBef>
                <a:spcPts val="100"/>
              </a:spcBef>
              <a:defRPr/>
            </a:pPr>
            <a:r>
              <a:rPr lang="ja-JP" altLang="en-US" sz="1300" dirty="0">
                <a:solidFill>
                  <a:prstClr val="black"/>
                </a:solidFill>
                <a:latin typeface="ＭＳ Ｐゴシック"/>
              </a:rPr>
              <a:t>　  　・　</a:t>
            </a:r>
            <a:r>
              <a:rPr lang="ja-JP" altLang="en-US" sz="1300" spc="50" dirty="0">
                <a:solidFill>
                  <a:prstClr val="black"/>
                </a:solidFill>
                <a:latin typeface="メイリオ" panose="020B0604030504040204" pitchFamily="50" charset="-128"/>
                <a:cs typeface="メイリオ" panose="020B0604030504040204" pitchFamily="50" charset="-128"/>
              </a:rPr>
              <a:t>都道府県による市町村に対する支援事業の創設　　　　</a:t>
            </a:r>
            <a:r>
              <a:rPr lang="ja-JP" altLang="en-US" sz="1300" dirty="0">
                <a:solidFill>
                  <a:prstClr val="black"/>
                </a:solidFill>
                <a:latin typeface="ＭＳ Ｐゴシック"/>
              </a:rPr>
              <a:t>・　財政的インセンティブの付与の規定の整備</a:t>
            </a:r>
          </a:p>
          <a:p>
            <a:pPr marL="440373" indent="-440373" defTabSz="912421">
              <a:lnSpc>
                <a:spcPts val="1200"/>
              </a:lnSpc>
              <a:spcBef>
                <a:spcPts val="600"/>
              </a:spcBef>
              <a:defRPr/>
            </a:pPr>
            <a:r>
              <a:rPr lang="ja-JP" altLang="en-US" sz="1100" dirty="0">
                <a:solidFill>
                  <a:prstClr val="black"/>
                </a:solidFill>
                <a:latin typeface="ＭＳ 明朝" panose="02020609040205080304" pitchFamily="17" charset="-128"/>
                <a:ea typeface="ＭＳ 明朝" panose="02020609040205080304" pitchFamily="17" charset="-128"/>
              </a:rPr>
              <a:t>　　　（その他）</a:t>
            </a:r>
            <a:endParaRPr lang="en-US" altLang="ja-JP" sz="1100" dirty="0">
              <a:solidFill>
                <a:prstClr val="black"/>
              </a:solidFill>
              <a:latin typeface="ＭＳ 明朝" panose="02020609040205080304" pitchFamily="17" charset="-128"/>
              <a:ea typeface="ＭＳ 明朝" panose="02020609040205080304" pitchFamily="17" charset="-128"/>
            </a:endParaRPr>
          </a:p>
          <a:p>
            <a:pPr defTabSz="912421">
              <a:lnSpc>
                <a:spcPts val="1200"/>
              </a:lnSpc>
              <a:spcBef>
                <a:spcPts val="100"/>
              </a:spcBef>
              <a:defRPr/>
            </a:pPr>
            <a:r>
              <a:rPr lang="ja-JP" altLang="en-US" sz="1100" dirty="0">
                <a:solidFill>
                  <a:prstClr val="black"/>
                </a:solidFill>
                <a:latin typeface="ＭＳ 明朝" panose="02020609040205080304" pitchFamily="17" charset="-128"/>
                <a:ea typeface="ＭＳ 明朝" panose="02020609040205080304" pitchFamily="17" charset="-128"/>
              </a:rPr>
              <a:t>　　　　・ 地域包括支援センターの機能強化（市町村による評価の義務づけ等）</a:t>
            </a:r>
          </a:p>
          <a:p>
            <a:pPr defTabSz="912421">
              <a:lnSpc>
                <a:spcPts val="1200"/>
              </a:lnSpc>
              <a:spcBef>
                <a:spcPts val="100"/>
              </a:spcBef>
              <a:defRPr/>
            </a:pPr>
            <a:r>
              <a:rPr lang="ja-JP" altLang="en-US" sz="1100" dirty="0">
                <a:solidFill>
                  <a:prstClr val="black"/>
                </a:solidFill>
                <a:latin typeface="ＭＳ 明朝" panose="02020609040205080304" pitchFamily="17" charset="-128"/>
                <a:ea typeface="ＭＳ 明朝" panose="02020609040205080304" pitchFamily="17" charset="-128"/>
              </a:rPr>
              <a:t>　　　　・ 居宅サービス事業者の指定等に対する保険者の関与強化（小規模多機能等を普及させる観点からの指定拒否の仕組み等の導入）</a:t>
            </a:r>
          </a:p>
          <a:p>
            <a:pPr defTabSz="912421">
              <a:lnSpc>
                <a:spcPts val="1200"/>
              </a:lnSpc>
              <a:spcBef>
                <a:spcPts val="100"/>
              </a:spcBef>
              <a:defRPr/>
            </a:pPr>
            <a:r>
              <a:rPr lang="ja-JP" altLang="en-US" sz="1100" dirty="0">
                <a:solidFill>
                  <a:prstClr val="black"/>
                </a:solidFill>
                <a:latin typeface="ＭＳ 明朝" panose="02020609040205080304" pitchFamily="17" charset="-128"/>
                <a:ea typeface="ＭＳ 明朝" panose="02020609040205080304" pitchFamily="17" charset="-128"/>
              </a:rPr>
              <a:t>　　　　・ 認知症施策の推進（新オレンジプランの基本的な考え方（普及・啓発等の関連施策の総合的な推進）を制度上明確化）</a:t>
            </a:r>
            <a:endParaRPr lang="en-US" altLang="ja-JP" sz="1300" dirty="0">
              <a:solidFill>
                <a:prstClr val="black"/>
              </a:solidFill>
              <a:latin typeface="ＭＳ 明朝" panose="02020609040205080304" pitchFamily="17" charset="-128"/>
              <a:ea typeface="ＭＳ 明朝" panose="02020609040205080304" pitchFamily="17" charset="-128"/>
            </a:endParaRPr>
          </a:p>
          <a:p>
            <a:pPr marL="267709" indent="-267709" defTabSz="912421">
              <a:lnSpc>
                <a:spcPts val="1200"/>
              </a:lnSpc>
              <a:spcBef>
                <a:spcPts val="100"/>
              </a:spcBef>
              <a:defRPr/>
            </a:pPr>
            <a:endParaRPr lang="en-US" altLang="ja-JP" sz="1300" b="1" dirty="0">
              <a:solidFill>
                <a:prstClr val="black"/>
              </a:solidFill>
              <a:latin typeface="ＭＳ Ｐゴシック"/>
            </a:endParaRPr>
          </a:p>
          <a:p>
            <a:pPr marL="267709" indent="-267709" defTabSz="912421">
              <a:lnSpc>
                <a:spcPts val="1200"/>
              </a:lnSpc>
              <a:spcBef>
                <a:spcPts val="100"/>
              </a:spcBef>
              <a:defRPr/>
            </a:pPr>
            <a:r>
              <a:rPr lang="ja-JP" altLang="en-US" sz="130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２　医療・介護の連携の推進等</a:t>
            </a:r>
            <a:r>
              <a:rPr lang="zh-TW" altLang="en-US" sz="130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（介護保険法、医療法）</a:t>
            </a:r>
            <a:endParaRPr lang="en-US" altLang="ja-JP" sz="130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440373" indent="-440373" defTabSz="912421">
              <a:lnSpc>
                <a:spcPts val="1200"/>
              </a:lnSpc>
              <a:spcBef>
                <a:spcPts val="100"/>
              </a:spcBef>
              <a:defRPr/>
            </a:pPr>
            <a:r>
              <a:rPr lang="ja-JP" altLang="en-US" sz="1300" dirty="0">
                <a:solidFill>
                  <a:prstClr val="black"/>
                </a:solidFill>
                <a:latin typeface="ＭＳ Ｐゴシック"/>
              </a:rPr>
              <a:t>　①　「日常的な医学管理」や「看取り・ターミナル」等の機能と、「生活施設」としての機能とを兼ね備えた、新たな介護保険施設を創設</a:t>
            </a:r>
            <a:endParaRPr lang="en-US" altLang="ja-JP" sz="1300" dirty="0">
              <a:solidFill>
                <a:prstClr val="black"/>
              </a:solidFill>
              <a:latin typeface="ＭＳ Ｐゴシック"/>
            </a:endParaRPr>
          </a:p>
          <a:p>
            <a:pPr marL="806286" indent="-806286" defTabSz="912421">
              <a:lnSpc>
                <a:spcPts val="1200"/>
              </a:lnSpc>
              <a:spcBef>
                <a:spcPts val="100"/>
              </a:spcBef>
              <a:defRPr/>
            </a:pPr>
            <a:r>
              <a:rPr lang="ja-JP" altLang="en-US" sz="1300" dirty="0">
                <a:solidFill>
                  <a:prstClr val="black"/>
                </a:solidFill>
                <a:latin typeface="ＭＳ 明朝" panose="02020609040205080304" pitchFamily="17" charset="-128"/>
                <a:ea typeface="ＭＳ 明朝" panose="02020609040205080304" pitchFamily="17" charset="-128"/>
              </a:rPr>
              <a:t>　　　　</a:t>
            </a:r>
            <a:r>
              <a:rPr lang="en-US" altLang="ja-JP" sz="1100" dirty="0">
                <a:solidFill>
                  <a:prstClr val="black"/>
                </a:solidFill>
                <a:latin typeface="ＭＳ 明朝" panose="02020609040205080304" pitchFamily="17" charset="-128"/>
                <a:ea typeface="ＭＳ 明朝" panose="02020609040205080304" pitchFamily="17" charset="-128"/>
              </a:rPr>
              <a:t>※ </a:t>
            </a:r>
            <a:r>
              <a:rPr lang="ja-JP" altLang="en-US" sz="1100" dirty="0">
                <a:solidFill>
                  <a:prstClr val="black"/>
                </a:solidFill>
                <a:latin typeface="ＭＳ 明朝" panose="02020609040205080304" pitchFamily="17" charset="-128"/>
                <a:ea typeface="ＭＳ 明朝" panose="02020609040205080304" pitchFamily="17" charset="-128"/>
              </a:rPr>
              <a:t>現行の介護療養病床の経過措置期間については、６年間延長することとする。病院又は診療所から新施設に転換した場合には、転換前の病院又は診療所の名称を引き続き使用できることとする。</a:t>
            </a:r>
            <a:endParaRPr lang="en-US" altLang="ja-JP" sz="1100" dirty="0">
              <a:solidFill>
                <a:prstClr val="black"/>
              </a:solidFill>
              <a:latin typeface="ＭＳ 明朝" panose="02020609040205080304" pitchFamily="17" charset="-128"/>
              <a:ea typeface="ＭＳ 明朝" panose="02020609040205080304" pitchFamily="17" charset="-128"/>
            </a:endParaRPr>
          </a:p>
          <a:p>
            <a:pPr marL="440373" indent="-440373" defTabSz="912421">
              <a:lnSpc>
                <a:spcPts val="1200"/>
              </a:lnSpc>
              <a:spcBef>
                <a:spcPts val="600"/>
              </a:spcBef>
              <a:defRPr/>
            </a:pPr>
            <a:r>
              <a:rPr lang="ja-JP" altLang="en-US" sz="1300" dirty="0">
                <a:solidFill>
                  <a:prstClr val="black"/>
                </a:solidFill>
                <a:latin typeface="ＭＳ Ｐゴシック"/>
              </a:rPr>
              <a:t>　②　医療・介護の連携等に関し、都道府県による市町村に対する必要な情報の提供その他の支援の規定を整備</a:t>
            </a:r>
            <a:endParaRPr lang="en-US" altLang="ja-JP" sz="1300" dirty="0">
              <a:solidFill>
                <a:prstClr val="black"/>
              </a:solidFill>
              <a:latin typeface="ＭＳ Ｐゴシック"/>
            </a:endParaRPr>
          </a:p>
          <a:p>
            <a:pPr marL="440373" indent="-440373" defTabSz="912421">
              <a:lnSpc>
                <a:spcPts val="1200"/>
              </a:lnSpc>
              <a:spcBef>
                <a:spcPts val="100"/>
              </a:spcBef>
              <a:defRPr/>
            </a:pPr>
            <a:endParaRPr lang="ja-JP" altLang="en-US" sz="1300" b="1" dirty="0">
              <a:solidFill>
                <a:prstClr val="black"/>
              </a:solidFill>
              <a:latin typeface="ＭＳ Ｐゴシック"/>
            </a:endParaRPr>
          </a:p>
          <a:p>
            <a:pPr defTabSz="912421">
              <a:lnSpc>
                <a:spcPts val="1200"/>
              </a:lnSpc>
              <a:spcBef>
                <a:spcPts val="100"/>
              </a:spcBef>
              <a:defRPr/>
            </a:pPr>
            <a:r>
              <a:rPr lang="ja-JP" altLang="en-US" sz="130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３　地域共生社会の実現に向けた取組の推進等（社会福祉法、介護保険法、障害者総合支援法、児童福祉法）</a:t>
            </a:r>
          </a:p>
          <a:p>
            <a:pPr marL="460966" indent="-445125" defTabSz="912421">
              <a:lnSpc>
                <a:spcPts val="1200"/>
              </a:lnSpc>
              <a:spcBef>
                <a:spcPts val="100"/>
              </a:spcBef>
              <a:defRPr/>
            </a:pPr>
            <a:r>
              <a:rPr lang="ja-JP" altLang="en-US" sz="1300" dirty="0">
                <a:solidFill>
                  <a:srgbClr val="FF0000"/>
                </a:solidFill>
                <a:latin typeface="ＭＳ Ｐゴシック"/>
              </a:rPr>
              <a:t>　  　</a:t>
            </a:r>
            <a:r>
              <a:rPr lang="ja-JP" altLang="en-US" sz="1300" dirty="0">
                <a:solidFill>
                  <a:prstClr val="black"/>
                </a:solidFill>
                <a:latin typeface="ＭＳ Ｐゴシック"/>
              </a:rPr>
              <a:t>・　市町村による地域住民と行政等との協働による包括的支援体制作り、福祉分野の共通事項を記載した地域福祉計画の策定の　　　努力義務化</a:t>
            </a:r>
            <a:endParaRPr lang="en-US" altLang="ja-JP" sz="1300" dirty="0">
              <a:solidFill>
                <a:prstClr val="black"/>
              </a:solidFill>
              <a:latin typeface="ＭＳ Ｐゴシック"/>
            </a:endParaRPr>
          </a:p>
          <a:p>
            <a:pPr defTabSz="912421">
              <a:lnSpc>
                <a:spcPts val="1200"/>
              </a:lnSpc>
              <a:spcBef>
                <a:spcPts val="100"/>
              </a:spcBef>
              <a:defRPr/>
            </a:pPr>
            <a:r>
              <a:rPr lang="ja-JP" altLang="en-US" sz="1300" dirty="0">
                <a:solidFill>
                  <a:prstClr val="black"/>
                </a:solidFill>
                <a:latin typeface="ＭＳ Ｐゴシック"/>
              </a:rPr>
              <a:t>　　　・　高齢者と障害児者が同一事業所でサービスを受けやすくするため、介護保険と障害福祉制度に新たに共生型サービスを位置付ける</a:t>
            </a:r>
            <a:endParaRPr lang="en-US" altLang="ja-JP" sz="1300" strike="sngStrike" dirty="0">
              <a:solidFill>
                <a:srgbClr val="FF0000"/>
              </a:solidFill>
              <a:latin typeface="ＭＳ Ｐゴシック"/>
            </a:endParaRPr>
          </a:p>
          <a:p>
            <a:pPr defTabSz="912421">
              <a:lnSpc>
                <a:spcPts val="1200"/>
              </a:lnSpc>
              <a:spcBef>
                <a:spcPts val="600"/>
              </a:spcBef>
              <a:defRPr/>
            </a:pPr>
            <a:r>
              <a:rPr lang="ja-JP" altLang="en-US" sz="1100" dirty="0">
                <a:solidFill>
                  <a:prstClr val="black"/>
                </a:solidFill>
                <a:latin typeface="ＭＳ 明朝" panose="02020609040205080304" pitchFamily="17" charset="-128"/>
                <a:ea typeface="ＭＳ 明朝" panose="02020609040205080304" pitchFamily="17" charset="-128"/>
              </a:rPr>
              <a:t>　　　（その他）</a:t>
            </a:r>
            <a:endParaRPr lang="en-US" altLang="ja-JP" sz="1100" dirty="0">
              <a:solidFill>
                <a:prstClr val="black"/>
              </a:solidFill>
              <a:latin typeface="ＭＳ 明朝" panose="02020609040205080304" pitchFamily="17" charset="-128"/>
              <a:ea typeface="ＭＳ 明朝" panose="02020609040205080304" pitchFamily="17" charset="-128"/>
            </a:endParaRPr>
          </a:p>
          <a:p>
            <a:pPr defTabSz="912421">
              <a:lnSpc>
                <a:spcPts val="1200"/>
              </a:lnSpc>
              <a:spcBef>
                <a:spcPts val="100"/>
              </a:spcBef>
              <a:defRPr/>
            </a:pPr>
            <a:r>
              <a:rPr lang="ja-JP" altLang="en-US" sz="1100" dirty="0">
                <a:solidFill>
                  <a:prstClr val="black"/>
                </a:solidFill>
                <a:latin typeface="ＭＳ 明朝" panose="02020609040205080304" pitchFamily="17" charset="-128"/>
                <a:ea typeface="ＭＳ 明朝" panose="02020609040205080304" pitchFamily="17" charset="-128"/>
              </a:rPr>
              <a:t>　　　　・ 有料老人ホームの入居者保護のための施策の強化（事業停止命令の創設、前払金の保全措置の義務の対象拡大等）</a:t>
            </a:r>
            <a:endParaRPr lang="en-US" altLang="ja-JP" sz="1100" dirty="0">
              <a:solidFill>
                <a:prstClr val="black"/>
              </a:solidFill>
              <a:latin typeface="ＭＳ 明朝" panose="02020609040205080304" pitchFamily="17" charset="-128"/>
              <a:ea typeface="ＭＳ 明朝" panose="02020609040205080304" pitchFamily="17" charset="-128"/>
            </a:endParaRPr>
          </a:p>
          <a:p>
            <a:pPr defTabSz="912421">
              <a:lnSpc>
                <a:spcPts val="1200"/>
              </a:lnSpc>
              <a:spcBef>
                <a:spcPts val="100"/>
              </a:spcBef>
              <a:defRPr/>
            </a:pPr>
            <a:r>
              <a:rPr lang="ja-JP" altLang="en-US" sz="1100" dirty="0">
                <a:solidFill>
                  <a:prstClr val="black"/>
                </a:solidFill>
                <a:latin typeface="ＭＳ 明朝" panose="02020609040205080304" pitchFamily="17" charset="-128"/>
                <a:ea typeface="ＭＳ 明朝" panose="02020609040205080304" pitchFamily="17" charset="-128"/>
              </a:rPr>
              <a:t>　　　　・ 障害者支援施設等を退所して介護保険施設等に入所した場合の保険者の見直し（障害者支援施設等に入所する前の市町村を保険者とする。）</a:t>
            </a:r>
          </a:p>
        </p:txBody>
      </p:sp>
      <p:sp>
        <p:nvSpPr>
          <p:cNvPr id="9" name="ホームベース 8"/>
          <p:cNvSpPr/>
          <p:nvPr/>
        </p:nvSpPr>
        <p:spPr>
          <a:xfrm>
            <a:off x="15389" y="1196784"/>
            <a:ext cx="6480000" cy="288000"/>
          </a:xfrm>
          <a:prstGeom prst="homePlate">
            <a:avLst/>
          </a:prstGeom>
          <a:solidFill>
            <a:srgbClr val="FFCCFF"/>
          </a:solidFill>
          <a:ln>
            <a:solidFill>
              <a:srgbClr val="FF66F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9079" tIns="44540" rIns="89079" bIns="44540" rtlCol="0" anchor="t"/>
          <a:lstStyle/>
          <a:p>
            <a:pPr defTabSz="912421">
              <a:defRPr/>
            </a:pPr>
            <a:r>
              <a:rPr lang="en-US" altLang="ja-JP" sz="16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6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地域包括ケアシステムの深化・推進</a:t>
            </a:r>
          </a:p>
        </p:txBody>
      </p:sp>
      <p:sp>
        <p:nvSpPr>
          <p:cNvPr id="12" name="角丸四角形 11"/>
          <p:cNvSpPr/>
          <p:nvPr/>
        </p:nvSpPr>
        <p:spPr>
          <a:xfrm>
            <a:off x="27630" y="5698934"/>
            <a:ext cx="9864000" cy="972000"/>
          </a:xfrm>
          <a:prstGeom prst="roundRect">
            <a:avLst>
              <a:gd name="adj" fmla="val 9550"/>
            </a:avLst>
          </a:prstGeom>
          <a:noFill/>
          <a:ln>
            <a:solidFill>
              <a:srgbClr val="6699FF"/>
            </a:solidFill>
          </a:ln>
        </p:spPr>
        <p:style>
          <a:lnRef idx="2">
            <a:schemeClr val="accent1">
              <a:shade val="50000"/>
            </a:schemeClr>
          </a:lnRef>
          <a:fillRef idx="1">
            <a:schemeClr val="accent1"/>
          </a:fillRef>
          <a:effectRef idx="0">
            <a:schemeClr val="accent1"/>
          </a:effectRef>
          <a:fontRef idx="minor">
            <a:schemeClr val="lt1"/>
          </a:fontRef>
        </p:style>
        <p:txBody>
          <a:bodyPr lIns="89079" tIns="44540" rIns="89079" bIns="44540" rtlCol="0" anchor="t" anchorCtr="0"/>
          <a:lstStyle/>
          <a:p>
            <a:pPr defTabSz="912421">
              <a:lnSpc>
                <a:spcPts val="1300"/>
              </a:lnSpc>
              <a:spcBef>
                <a:spcPts val="200"/>
              </a:spcBef>
              <a:defRPr/>
            </a:pPr>
            <a:endParaRPr lang="en-US" altLang="ja-JP" sz="1100" dirty="0">
              <a:solidFill>
                <a:prstClr val="black"/>
              </a:solidFill>
              <a:latin typeface="ＭＳ Ｐゴシック"/>
            </a:endParaRPr>
          </a:p>
          <a:p>
            <a:pPr defTabSz="912421">
              <a:lnSpc>
                <a:spcPts val="1300"/>
              </a:lnSpc>
              <a:spcBef>
                <a:spcPts val="200"/>
              </a:spcBef>
              <a:defRPr/>
            </a:pPr>
            <a:r>
              <a:rPr lang="ja-JP" altLang="en-US" sz="130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４　２割負担者のうち特に所得の高い層の負担割合を３割とする。</a:t>
            </a:r>
            <a:r>
              <a:rPr lang="zh-TW" altLang="en-US" sz="130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（介護保険法）</a:t>
            </a:r>
            <a:endParaRPr lang="ja-JP" altLang="en-US" sz="130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155918" indent="-2155918" defTabSz="912421">
              <a:lnSpc>
                <a:spcPts val="1300"/>
              </a:lnSpc>
              <a:spcBef>
                <a:spcPts val="1200"/>
              </a:spcBef>
              <a:defRPr/>
            </a:pPr>
            <a:r>
              <a:rPr lang="ja-JP" altLang="en-US" sz="130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５　介護納付金への総報酬割の導入（介護保険法）</a:t>
            </a:r>
            <a:endParaRPr lang="en-US" altLang="ja-JP" sz="1300"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2155918" indent="-2155918" defTabSz="912421">
              <a:lnSpc>
                <a:spcPts val="1300"/>
              </a:lnSpc>
              <a:spcBef>
                <a:spcPts val="200"/>
              </a:spcBef>
              <a:defRPr/>
            </a:pPr>
            <a:r>
              <a:rPr lang="ja-JP" altLang="en-US" sz="1300" dirty="0">
                <a:solidFill>
                  <a:prstClr val="black"/>
                </a:solidFill>
                <a:latin typeface="ＭＳ Ｐゴシック"/>
                <a:cs typeface="メイリオ" panose="020B0604030504040204" pitchFamily="50" charset="-128"/>
              </a:rPr>
              <a:t>　　・ 各医療保険者が納付する介護納付金（</a:t>
            </a:r>
            <a:r>
              <a:rPr lang="en-US" altLang="ja-JP" sz="1300" dirty="0">
                <a:solidFill>
                  <a:prstClr val="black"/>
                </a:solidFill>
                <a:latin typeface="ＭＳ Ｐゴシック"/>
                <a:cs typeface="メイリオ" panose="020B0604030504040204" pitchFamily="50" charset="-128"/>
              </a:rPr>
              <a:t>40</a:t>
            </a:r>
            <a:r>
              <a:rPr lang="ja-JP" altLang="en-US" sz="1300" dirty="0">
                <a:solidFill>
                  <a:prstClr val="black"/>
                </a:solidFill>
                <a:latin typeface="ＭＳ Ｐゴシック"/>
                <a:cs typeface="メイリオ" panose="020B0604030504040204" pitchFamily="50" charset="-128"/>
              </a:rPr>
              <a:t>～</a:t>
            </a:r>
            <a:r>
              <a:rPr lang="en-US" altLang="ja-JP" sz="1300" dirty="0">
                <a:solidFill>
                  <a:prstClr val="black"/>
                </a:solidFill>
                <a:latin typeface="ＭＳ Ｐゴシック"/>
                <a:cs typeface="メイリオ" panose="020B0604030504040204" pitchFamily="50" charset="-128"/>
              </a:rPr>
              <a:t>64</a:t>
            </a:r>
            <a:r>
              <a:rPr lang="ja-JP" altLang="en-US" sz="1300" dirty="0">
                <a:solidFill>
                  <a:prstClr val="black"/>
                </a:solidFill>
                <a:latin typeface="ＭＳ Ｐゴシック"/>
                <a:cs typeface="メイリオ" panose="020B0604030504040204" pitchFamily="50" charset="-128"/>
              </a:rPr>
              <a:t>歳の保険料）について、被用者保険間では</a:t>
            </a:r>
            <a:r>
              <a:rPr lang="en-US" altLang="ja-JP" sz="1300" dirty="0">
                <a:solidFill>
                  <a:prstClr val="black"/>
                </a:solidFill>
                <a:latin typeface="ＭＳ Ｐゴシック"/>
                <a:cs typeface="メイリオ" panose="020B0604030504040204" pitchFamily="50" charset="-128"/>
              </a:rPr>
              <a:t>『</a:t>
            </a:r>
            <a:r>
              <a:rPr lang="ja-JP" altLang="en-US" sz="1300" dirty="0">
                <a:solidFill>
                  <a:prstClr val="black"/>
                </a:solidFill>
                <a:latin typeface="ＭＳ Ｐゴシック"/>
                <a:cs typeface="メイリオ" panose="020B0604030504040204" pitchFamily="50" charset="-128"/>
              </a:rPr>
              <a:t>総報酬割</a:t>
            </a:r>
            <a:r>
              <a:rPr lang="en-US" altLang="ja-JP" sz="1300" dirty="0">
                <a:solidFill>
                  <a:prstClr val="black"/>
                </a:solidFill>
                <a:latin typeface="ＭＳ Ｐゴシック"/>
                <a:cs typeface="メイリオ" panose="020B0604030504040204" pitchFamily="50" charset="-128"/>
              </a:rPr>
              <a:t>』</a:t>
            </a:r>
            <a:r>
              <a:rPr lang="ja-JP" altLang="en-US" sz="1300" dirty="0">
                <a:solidFill>
                  <a:prstClr val="black"/>
                </a:solidFill>
                <a:latin typeface="ＭＳ Ｐゴシック"/>
                <a:cs typeface="メイリオ" panose="020B0604030504040204" pitchFamily="50" charset="-128"/>
              </a:rPr>
              <a:t>（報酬額に比例した負担）とする。</a:t>
            </a:r>
            <a:endParaRPr lang="zh-TW" altLang="en-US" sz="1300" dirty="0">
              <a:solidFill>
                <a:prstClr val="black"/>
              </a:solidFill>
              <a:latin typeface="新細明體"/>
              <a:cs typeface="メイリオ" panose="020B0604030504040204" pitchFamily="50" charset="-128"/>
            </a:endParaRPr>
          </a:p>
        </p:txBody>
      </p:sp>
      <p:sp>
        <p:nvSpPr>
          <p:cNvPr id="10" name="ホームベース 9"/>
          <p:cNvSpPr/>
          <p:nvPr/>
        </p:nvSpPr>
        <p:spPr>
          <a:xfrm>
            <a:off x="24613" y="5554919"/>
            <a:ext cx="6480000" cy="288000"/>
          </a:xfrm>
          <a:prstGeom prst="homePlate">
            <a:avLst/>
          </a:prstGeom>
          <a:solidFill>
            <a:srgbClr val="CCECFF"/>
          </a:solidFill>
          <a:ln>
            <a:solidFill>
              <a:srgbClr val="6699F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9079" tIns="44540" rIns="89079" bIns="44540" rtlCol="0" anchor="ctr"/>
          <a:lstStyle/>
          <a:p>
            <a:pPr defTabSz="912421">
              <a:defRPr/>
            </a:pPr>
            <a:r>
              <a:rPr lang="en-US" altLang="ja-JP" sz="16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16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介護保険制度の持続可能性の確保</a:t>
            </a:r>
          </a:p>
        </p:txBody>
      </p:sp>
      <p:sp>
        <p:nvSpPr>
          <p:cNvPr id="13" name="テキスト ボックス 15"/>
          <p:cNvSpPr txBox="1">
            <a:spLocks noChangeArrowheads="1"/>
          </p:cNvSpPr>
          <p:nvPr/>
        </p:nvSpPr>
        <p:spPr bwMode="auto">
          <a:xfrm>
            <a:off x="-33154" y="13136"/>
            <a:ext cx="9939154" cy="369045"/>
          </a:xfrm>
          <a:prstGeom prst="rect">
            <a:avLst/>
          </a:prstGeom>
          <a:solidFill>
            <a:srgbClr val="00206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91235" tIns="35923" rIns="91235" bIns="35923" anchor="ctr">
            <a:no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defTabSz="912421">
              <a:spcBef>
                <a:spcPct val="50000"/>
              </a:spcBef>
              <a:defRPr/>
            </a:pPr>
            <a:r>
              <a:rPr lang="ja-JP" altLang="en-US" sz="2000" b="1" dirty="0">
                <a:solidFill>
                  <a:prstClr val="white"/>
                </a:solidFill>
                <a:latin typeface="メイリオ" panose="020B0604030504040204" pitchFamily="50" charset="-128"/>
                <a:ea typeface="メイリオ" panose="020B0604030504040204" pitchFamily="50" charset="-128"/>
              </a:rPr>
              <a:t>地域包括ケアシステムの強化のための介護保険法等の一部を改正する法律のポイント</a:t>
            </a:r>
          </a:p>
        </p:txBody>
      </p:sp>
      <p:sp>
        <p:nvSpPr>
          <p:cNvPr id="2" name="正方形/長方形 1"/>
          <p:cNvSpPr/>
          <p:nvPr/>
        </p:nvSpPr>
        <p:spPr>
          <a:xfrm>
            <a:off x="15388" y="6633734"/>
            <a:ext cx="10367280" cy="261610"/>
          </a:xfrm>
          <a:prstGeom prst="rect">
            <a:avLst/>
          </a:prstGeom>
        </p:spPr>
        <p:txBody>
          <a:bodyPr lIns="91247" tIns="45624" rIns="91247" bIns="45624">
            <a:spAutoFit/>
          </a:bodyPr>
          <a:lstStyle/>
          <a:p>
            <a:pPr defTabSz="912421">
              <a:defRPr/>
            </a:pPr>
            <a:r>
              <a:rPr lang="en-US" altLang="ja-JP" sz="1100" dirty="0">
                <a:solidFill>
                  <a:prstClr val="black"/>
                </a:solidFill>
                <a:latin typeface="ＭＳ Ｐゴシック"/>
              </a:rPr>
              <a:t>※</a:t>
            </a:r>
            <a:r>
              <a:rPr lang="ja-JP" altLang="en-US" sz="1100" dirty="0">
                <a:solidFill>
                  <a:prstClr val="black"/>
                </a:solidFill>
                <a:latin typeface="ＭＳ Ｐゴシック"/>
              </a:rPr>
              <a:t>　平成３０年４月１日施行。（</a:t>
            </a:r>
            <a:r>
              <a:rPr lang="en-US" altLang="ja-JP" sz="1100" dirty="0">
                <a:solidFill>
                  <a:srgbClr val="FF0000"/>
                </a:solidFill>
                <a:latin typeface="ＭＳ Ｐゴシック"/>
              </a:rPr>
              <a:t> </a:t>
            </a:r>
            <a:r>
              <a:rPr lang="en-US" altLang="ja-JP" sz="1100" dirty="0">
                <a:solidFill>
                  <a:prstClr val="black"/>
                </a:solidFill>
                <a:latin typeface="ＭＳ Ｐゴシック"/>
              </a:rPr>
              <a:t>Ⅱ</a:t>
            </a:r>
            <a:r>
              <a:rPr lang="ja-JP" altLang="en-US" sz="1100" dirty="0">
                <a:solidFill>
                  <a:prstClr val="black"/>
                </a:solidFill>
                <a:latin typeface="ＭＳ Ｐゴシック"/>
              </a:rPr>
              <a:t>５は平成</a:t>
            </a:r>
            <a:r>
              <a:rPr lang="en-US" altLang="ja-JP" sz="1100" dirty="0">
                <a:solidFill>
                  <a:prstClr val="black"/>
                </a:solidFill>
                <a:latin typeface="ＭＳ Ｐゴシック"/>
              </a:rPr>
              <a:t>29</a:t>
            </a:r>
            <a:r>
              <a:rPr lang="ja-JP" altLang="en-US" sz="1100" dirty="0">
                <a:solidFill>
                  <a:prstClr val="black"/>
                </a:solidFill>
                <a:latin typeface="ＭＳ Ｐゴシック"/>
              </a:rPr>
              <a:t>年</a:t>
            </a:r>
            <a:r>
              <a:rPr lang="en-US" altLang="ja-JP" sz="1100" dirty="0">
                <a:solidFill>
                  <a:prstClr val="black"/>
                </a:solidFill>
                <a:latin typeface="ＭＳ Ｐゴシック"/>
              </a:rPr>
              <a:t>8</a:t>
            </a:r>
            <a:r>
              <a:rPr lang="ja-JP" altLang="en-US" sz="1100" dirty="0">
                <a:solidFill>
                  <a:prstClr val="black"/>
                </a:solidFill>
                <a:latin typeface="ＭＳ Ｐゴシック"/>
              </a:rPr>
              <a:t>月分の介護納付金から適用、</a:t>
            </a:r>
            <a:r>
              <a:rPr lang="en-US" altLang="ja-JP" sz="1100" dirty="0">
                <a:solidFill>
                  <a:prstClr val="black"/>
                </a:solidFill>
                <a:latin typeface="ＭＳ Ｐゴシック"/>
              </a:rPr>
              <a:t>Ⅱ</a:t>
            </a:r>
            <a:r>
              <a:rPr lang="ja-JP" altLang="en-US" sz="1100" dirty="0">
                <a:solidFill>
                  <a:prstClr val="black"/>
                </a:solidFill>
                <a:latin typeface="ＭＳ Ｐゴシック"/>
              </a:rPr>
              <a:t>４は平成３０年８月１日施行）</a:t>
            </a:r>
          </a:p>
        </p:txBody>
      </p:sp>
      <p:sp>
        <p:nvSpPr>
          <p:cNvPr id="14" name="テキスト ボックス 13"/>
          <p:cNvSpPr txBox="1"/>
          <p:nvPr/>
        </p:nvSpPr>
        <p:spPr>
          <a:xfrm>
            <a:off x="23838" y="540575"/>
            <a:ext cx="9828000" cy="584775"/>
          </a:xfrm>
          <a:prstGeom prst="rect">
            <a:avLst/>
          </a:prstGeom>
        </p:spPr>
        <p:style>
          <a:lnRef idx="2">
            <a:schemeClr val="dk1"/>
          </a:lnRef>
          <a:fillRef idx="1">
            <a:schemeClr val="lt1"/>
          </a:fillRef>
          <a:effectRef idx="0">
            <a:schemeClr val="dk1"/>
          </a:effectRef>
          <a:fontRef idx="minor">
            <a:schemeClr val="dk1"/>
          </a:fontRef>
        </p:style>
        <p:txBody>
          <a:bodyPr wrap="square" lIns="91247" tIns="45624" rIns="91247" bIns="45624" rtlCol="0">
            <a:spAutoFit/>
          </a:bodyPr>
          <a:lstStyle/>
          <a:p>
            <a:pPr defTabSz="912421">
              <a:defRPr/>
            </a:pPr>
            <a:r>
              <a:rPr lang="ja-JP" altLang="en-US" sz="1600" b="1" dirty="0">
                <a:solidFill>
                  <a:prstClr val="black"/>
                </a:solidFill>
              </a:rPr>
              <a:t>高齢者の自立支援と要介護状態の重度化防止、地域共生社会の実現を図るとともに、制度の持続可能性を確保することに配慮し、サービスを必要とする方に必要なサービスが提供されるようにする。</a:t>
            </a:r>
            <a:endParaRPr lang="en-US" altLang="ja-JP" sz="1600" b="1" dirty="0">
              <a:solidFill>
                <a:prstClr val="black"/>
              </a:solidFill>
            </a:endParaRPr>
          </a:p>
        </p:txBody>
      </p:sp>
      <p:sp>
        <p:nvSpPr>
          <p:cNvPr id="3" name="テキスト ボックス 2"/>
          <p:cNvSpPr txBox="1"/>
          <p:nvPr/>
        </p:nvSpPr>
        <p:spPr>
          <a:xfrm>
            <a:off x="8121352" y="260648"/>
            <a:ext cx="1584176" cy="261416"/>
          </a:xfrm>
          <a:prstGeom prst="rect">
            <a:avLst/>
          </a:prstGeom>
          <a:solidFill>
            <a:schemeClr val="bg1"/>
          </a:solidFill>
          <a:ln>
            <a:solidFill>
              <a:srgbClr val="0070C0"/>
            </a:solidFill>
          </a:ln>
        </p:spPr>
        <p:txBody>
          <a:bodyPr wrap="square" lIns="91247" tIns="45624" rIns="91247" bIns="45624" rtlCol="0">
            <a:spAutoFit/>
          </a:bodyPr>
          <a:lstStyle/>
          <a:p>
            <a:pPr>
              <a:defRPr/>
            </a:pPr>
            <a:r>
              <a:rPr lang="ja-JP" altLang="en-US" sz="1100" dirty="0">
                <a:solidFill>
                  <a:prstClr val="black"/>
                </a:solidFill>
              </a:rPr>
              <a:t>平成</a:t>
            </a:r>
            <a:r>
              <a:rPr lang="en-US" altLang="ja-JP" sz="1100" dirty="0">
                <a:solidFill>
                  <a:prstClr val="black"/>
                </a:solidFill>
              </a:rPr>
              <a:t>29</a:t>
            </a:r>
            <a:r>
              <a:rPr lang="ja-JP" altLang="en-US" sz="1100" dirty="0">
                <a:solidFill>
                  <a:prstClr val="black"/>
                </a:solidFill>
              </a:rPr>
              <a:t>年</a:t>
            </a:r>
            <a:r>
              <a:rPr lang="en-US" altLang="ja-JP" sz="1100" dirty="0">
                <a:solidFill>
                  <a:prstClr val="black"/>
                </a:solidFill>
              </a:rPr>
              <a:t>5</a:t>
            </a:r>
            <a:r>
              <a:rPr lang="ja-JP" altLang="en-US" sz="1100" dirty="0">
                <a:solidFill>
                  <a:prstClr val="black"/>
                </a:solidFill>
              </a:rPr>
              <a:t>月</a:t>
            </a:r>
            <a:r>
              <a:rPr lang="en-US" altLang="ja-JP" sz="1100" dirty="0">
                <a:solidFill>
                  <a:prstClr val="black"/>
                </a:solidFill>
              </a:rPr>
              <a:t>26</a:t>
            </a:r>
            <a:r>
              <a:rPr lang="ja-JP" altLang="en-US" sz="1100" dirty="0">
                <a:solidFill>
                  <a:prstClr val="black"/>
                </a:solidFill>
              </a:rPr>
              <a:t>日成立</a:t>
            </a:r>
          </a:p>
        </p:txBody>
      </p:sp>
      <p:sp>
        <p:nvSpPr>
          <p:cNvPr id="15" name="スライド番号プレースホルダー 3"/>
          <p:cNvSpPr txBox="1">
            <a:spLocks/>
          </p:cNvSpPr>
          <p:nvPr/>
        </p:nvSpPr>
        <p:spPr bwMode="auto">
          <a:xfrm>
            <a:off x="9188185" y="6592545"/>
            <a:ext cx="717779" cy="365125"/>
          </a:xfrm>
          <a:prstGeom prst="rect">
            <a:avLst/>
          </a:prstGeom>
          <a:noFill/>
          <a:ln w="9525">
            <a:noFill/>
            <a:miter lim="800000"/>
            <a:headEnd/>
            <a:tailEnd/>
          </a:ln>
          <a:effectLst/>
        </p:spPr>
        <p:txBody>
          <a:bodyPr vert="horz" wrap="square" lIns="91247" tIns="45624" rIns="91247" bIns="45624" numCol="1" anchor="t" anchorCtr="0" compatLnSpc="1">
            <a:prstTxWarp prst="textNoShape">
              <a:avLst/>
            </a:prstTxWarp>
          </a:bodyPr>
          <a:lstStyle>
            <a:defPPr>
              <a:defRPr lang="ja-JP"/>
            </a:defPPr>
            <a:lvl1pPr marL="0" algn="r" defTabSz="903029" rtl="0" eaLnBrk="1" latinLnBrk="0" hangingPunct="1">
              <a:defRPr kumimoji="1" sz="1400" kern="1200">
                <a:solidFill>
                  <a:schemeClr val="tx1"/>
                </a:solidFill>
                <a:latin typeface="Arial" pitchFamily="34" charset="0"/>
                <a:ea typeface="ＭＳ Ｐゴシック" pitchFamily="50" charset="-128"/>
                <a:cs typeface="+mn-cs"/>
              </a:defRPr>
            </a:lvl1pPr>
            <a:lvl2pPr marL="451509" algn="l" defTabSz="903029" rtl="0" eaLnBrk="1" latinLnBrk="0" hangingPunct="1">
              <a:defRPr kumimoji="1" sz="1800" kern="1200">
                <a:solidFill>
                  <a:schemeClr val="tx1"/>
                </a:solidFill>
                <a:latin typeface="+mn-lt"/>
                <a:ea typeface="+mn-ea"/>
                <a:cs typeface="+mn-cs"/>
              </a:defRPr>
            </a:lvl2pPr>
            <a:lvl3pPr marL="903029" algn="l" defTabSz="903029" rtl="0" eaLnBrk="1" latinLnBrk="0" hangingPunct="1">
              <a:defRPr kumimoji="1" sz="1800" kern="1200">
                <a:solidFill>
                  <a:schemeClr val="tx1"/>
                </a:solidFill>
                <a:latin typeface="+mn-lt"/>
                <a:ea typeface="+mn-ea"/>
                <a:cs typeface="+mn-cs"/>
              </a:defRPr>
            </a:lvl3pPr>
            <a:lvl4pPr marL="1354546" algn="l" defTabSz="903029" rtl="0" eaLnBrk="1" latinLnBrk="0" hangingPunct="1">
              <a:defRPr kumimoji="1" sz="1800" kern="1200">
                <a:solidFill>
                  <a:schemeClr val="tx1"/>
                </a:solidFill>
                <a:latin typeface="+mn-lt"/>
                <a:ea typeface="+mn-ea"/>
                <a:cs typeface="+mn-cs"/>
              </a:defRPr>
            </a:lvl4pPr>
            <a:lvl5pPr marL="1806061" algn="l" defTabSz="903029" rtl="0" eaLnBrk="1" latinLnBrk="0" hangingPunct="1">
              <a:defRPr kumimoji="1" sz="1800" kern="1200">
                <a:solidFill>
                  <a:schemeClr val="tx1"/>
                </a:solidFill>
                <a:latin typeface="+mn-lt"/>
                <a:ea typeface="+mn-ea"/>
                <a:cs typeface="+mn-cs"/>
              </a:defRPr>
            </a:lvl5pPr>
            <a:lvl6pPr marL="2257573" algn="l" defTabSz="903029" rtl="0" eaLnBrk="1" latinLnBrk="0" hangingPunct="1">
              <a:defRPr kumimoji="1" sz="1800" kern="1200">
                <a:solidFill>
                  <a:schemeClr val="tx1"/>
                </a:solidFill>
                <a:latin typeface="+mn-lt"/>
                <a:ea typeface="+mn-ea"/>
                <a:cs typeface="+mn-cs"/>
              </a:defRPr>
            </a:lvl6pPr>
            <a:lvl7pPr marL="2709088" algn="l" defTabSz="903029" rtl="0" eaLnBrk="1" latinLnBrk="0" hangingPunct="1">
              <a:defRPr kumimoji="1" sz="1800" kern="1200">
                <a:solidFill>
                  <a:schemeClr val="tx1"/>
                </a:solidFill>
                <a:latin typeface="+mn-lt"/>
                <a:ea typeface="+mn-ea"/>
                <a:cs typeface="+mn-cs"/>
              </a:defRPr>
            </a:lvl7pPr>
            <a:lvl8pPr marL="3160606" algn="l" defTabSz="903029" rtl="0" eaLnBrk="1" latinLnBrk="0" hangingPunct="1">
              <a:defRPr kumimoji="1" sz="1800" kern="1200">
                <a:solidFill>
                  <a:schemeClr val="tx1"/>
                </a:solidFill>
                <a:latin typeface="+mn-lt"/>
                <a:ea typeface="+mn-ea"/>
                <a:cs typeface="+mn-cs"/>
              </a:defRPr>
            </a:lvl8pPr>
            <a:lvl9pPr marL="3612114" algn="l" defTabSz="903029" rtl="0" eaLnBrk="1" latinLnBrk="0" hangingPunct="1">
              <a:defRPr kumimoji="1" sz="1800" kern="1200">
                <a:solidFill>
                  <a:schemeClr val="tx1"/>
                </a:solidFill>
                <a:latin typeface="+mn-lt"/>
                <a:ea typeface="+mn-ea"/>
                <a:cs typeface="+mn-cs"/>
              </a:defRPr>
            </a:lvl9pPr>
          </a:lstStyle>
          <a:p>
            <a:pPr>
              <a:defRPr/>
            </a:pPr>
            <a:fld id="{FCE98AE0-BE98-4E8C-BBDC-F98D666762F1}" type="slidenum">
              <a:rPr lang="ja-JP" altLang="en-US" smtClean="0">
                <a:solidFill>
                  <a:prstClr val="black"/>
                </a:solidFill>
                <a:latin typeface="HG丸ｺﾞｼｯｸM-PRO" panose="020F0600000000000000" pitchFamily="50" charset="-128"/>
                <a:ea typeface="HG丸ｺﾞｼｯｸM-PRO" panose="020F0600000000000000" pitchFamily="50" charset="-128"/>
              </a:rPr>
              <a:pPr>
                <a:defRPr/>
              </a:pPr>
              <a:t>2</a:t>
            </a:fld>
            <a:endParaRPr lang="ja-JP" altLang="en-US" dirty="0">
              <a:solidFill>
                <a:prstClr val="black"/>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4169599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4284" y="0"/>
            <a:ext cx="9906000" cy="400110"/>
          </a:xfrm>
          <a:prstGeom prst="rect">
            <a:avLst/>
          </a:prstGeom>
          <a:solidFill>
            <a:srgbClr val="002060"/>
          </a:solidFill>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ja-JP" altLang="en-US" sz="2000" dirty="0" smtClean="0">
                <a:ln w="12700">
                  <a:solidFill>
                    <a:prstClr val="white"/>
                  </a:solidFill>
                  <a:prstDash val="solid"/>
                </a:ln>
                <a:solidFill>
                  <a:prstClr val="white"/>
                </a:solidFill>
                <a:latin typeface="Meiryo UI" panose="020B0604030504040204" pitchFamily="50" charset="-128"/>
                <a:ea typeface="Meiryo UI" panose="020B0604030504040204" pitchFamily="50" charset="-128"/>
                <a:cs typeface="Meiryo UI" panose="020B0604030504040204" pitchFamily="50" charset="-128"/>
              </a:rPr>
              <a:t>高齢者の自立支援、重度化防止等に関する取組を推進するための新たな交付金</a:t>
            </a:r>
            <a:endParaRPr lang="en-US" altLang="ja-JP" sz="2000" dirty="0">
              <a:ln w="12700">
                <a:solidFill>
                  <a:prstClr val="white"/>
                </a:solidFill>
                <a:prstDash val="solid"/>
              </a:ln>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194472" y="617148"/>
            <a:ext cx="9658572" cy="1525588"/>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smtClean="0">
                <a:solidFill>
                  <a:schemeClr val="tx1"/>
                </a:solidFill>
                <a:latin typeface="+mn-ea"/>
              </a:rPr>
              <a:t>○　各保険者において、高齢化の進展状況や介護サービスの状況等は様々であり、保険者機能を強化し、地域の課題を的確に把握した上で、</a:t>
            </a:r>
          </a:p>
          <a:p>
            <a:r>
              <a:rPr lang="ja-JP" altLang="en-US" sz="1100" dirty="0" smtClean="0">
                <a:solidFill>
                  <a:schemeClr val="tx1"/>
                </a:solidFill>
                <a:latin typeface="+mn-ea"/>
              </a:rPr>
              <a:t>　実情</a:t>
            </a:r>
            <a:r>
              <a:rPr lang="ja-JP" altLang="en-US" sz="1100" dirty="0">
                <a:solidFill>
                  <a:schemeClr val="tx1"/>
                </a:solidFill>
                <a:latin typeface="+mn-ea"/>
              </a:rPr>
              <a:t>に</a:t>
            </a:r>
            <a:r>
              <a:rPr lang="ja-JP" altLang="en-US" sz="1100" dirty="0" smtClean="0">
                <a:solidFill>
                  <a:schemeClr val="tx1"/>
                </a:solidFill>
                <a:latin typeface="+mn-ea"/>
              </a:rPr>
              <a:t>応じた地域包括ケアシステムを構築していくことが重要</a:t>
            </a:r>
          </a:p>
          <a:p>
            <a:r>
              <a:rPr kumimoji="1" lang="ja-JP" altLang="en-US" sz="1100" dirty="0" smtClean="0">
                <a:solidFill>
                  <a:schemeClr val="tx1"/>
                </a:solidFill>
                <a:latin typeface="+mn-ea"/>
              </a:rPr>
              <a:t>○　また、保険者の人員やノウハウにも課題や地域差があることや、保険者の枠を超えた調整が必要である場合もあること等から、都道府県による</a:t>
            </a:r>
          </a:p>
          <a:p>
            <a:r>
              <a:rPr lang="ja-JP" altLang="en-US" sz="1100" dirty="0" smtClean="0">
                <a:solidFill>
                  <a:schemeClr val="tx1"/>
                </a:solidFill>
                <a:latin typeface="+mn-ea"/>
              </a:rPr>
              <a:t>　保険者支援が重要</a:t>
            </a:r>
          </a:p>
          <a:p>
            <a:r>
              <a:rPr kumimoji="1" lang="ja-JP" altLang="en-US" sz="1100" dirty="0" smtClean="0">
                <a:solidFill>
                  <a:schemeClr val="tx1"/>
                </a:solidFill>
                <a:latin typeface="+mn-ea"/>
              </a:rPr>
              <a:t>○　このため、平成</a:t>
            </a:r>
            <a:r>
              <a:rPr kumimoji="1" lang="en-US" altLang="ja-JP" sz="1100" dirty="0" smtClean="0">
                <a:solidFill>
                  <a:schemeClr val="tx1"/>
                </a:solidFill>
                <a:latin typeface="+mn-ea"/>
              </a:rPr>
              <a:t>29</a:t>
            </a:r>
            <a:r>
              <a:rPr kumimoji="1" lang="ja-JP" altLang="en-US" sz="1100" dirty="0" smtClean="0">
                <a:solidFill>
                  <a:schemeClr val="tx1"/>
                </a:solidFill>
                <a:latin typeface="+mn-ea"/>
              </a:rPr>
              <a:t>年度地域包括ケア強化法において、高齢者の自立支援・重度化防止等に向けた保険者の取組や都道府県による保険者支援</a:t>
            </a:r>
          </a:p>
          <a:p>
            <a:r>
              <a:rPr lang="ja-JP" altLang="en-US" sz="1100" dirty="0">
                <a:solidFill>
                  <a:schemeClr val="tx1"/>
                </a:solidFill>
                <a:latin typeface="+mn-ea"/>
              </a:rPr>
              <a:t>　</a:t>
            </a:r>
            <a:r>
              <a:rPr kumimoji="1" lang="ja-JP" altLang="en-US" sz="1100" dirty="0" smtClean="0">
                <a:solidFill>
                  <a:schemeClr val="tx1"/>
                </a:solidFill>
                <a:latin typeface="+mn-ea"/>
              </a:rPr>
              <a:t>の取組が全国で実施されるよう、取組を制度化したところであり、この一環として、市町村や都道府県の様々な取組の達成状況を評価できるよう、</a:t>
            </a:r>
          </a:p>
          <a:p>
            <a:r>
              <a:rPr lang="ja-JP" altLang="en-US" sz="1100" dirty="0">
                <a:solidFill>
                  <a:schemeClr val="tx1"/>
                </a:solidFill>
                <a:latin typeface="+mn-ea"/>
              </a:rPr>
              <a:t>　</a:t>
            </a:r>
            <a:r>
              <a:rPr lang="ja-JP" altLang="en-US" sz="1100" dirty="0" smtClean="0">
                <a:solidFill>
                  <a:schemeClr val="tx1"/>
                </a:solidFill>
                <a:latin typeface="+mn-ea"/>
              </a:rPr>
              <a:t>客観的な指標を設定した上で、市町村や都道府県の高齢者の自立支援、重度化防止等に関する取組を推進するための新たな交付金（市町村分、</a:t>
            </a:r>
            <a:endParaRPr lang="en-US" altLang="ja-JP" sz="1100" dirty="0" smtClean="0">
              <a:solidFill>
                <a:schemeClr val="tx1"/>
              </a:solidFill>
              <a:latin typeface="+mn-ea"/>
            </a:endParaRPr>
          </a:p>
          <a:p>
            <a:r>
              <a:rPr lang="ja-JP" altLang="en-US" sz="1100" dirty="0">
                <a:solidFill>
                  <a:schemeClr val="tx1"/>
                </a:solidFill>
                <a:latin typeface="+mn-ea"/>
              </a:rPr>
              <a:t>　</a:t>
            </a:r>
            <a:r>
              <a:rPr lang="ja-JP" altLang="en-US" sz="1100" dirty="0" smtClean="0">
                <a:solidFill>
                  <a:schemeClr val="tx1"/>
                </a:solidFill>
                <a:latin typeface="+mn-ea"/>
              </a:rPr>
              <a:t>都道府県分）を創設</a:t>
            </a:r>
            <a:endParaRPr kumimoji="1" lang="ja-JP" altLang="en-US" sz="1100" dirty="0">
              <a:solidFill>
                <a:schemeClr val="tx1"/>
              </a:solidFill>
              <a:latin typeface="+mn-ea"/>
            </a:endParaRPr>
          </a:p>
        </p:txBody>
      </p:sp>
      <p:sp>
        <p:nvSpPr>
          <p:cNvPr id="6" name="正方形/長方形 5"/>
          <p:cNvSpPr/>
          <p:nvPr/>
        </p:nvSpPr>
        <p:spPr>
          <a:xfrm>
            <a:off x="52956" y="403594"/>
            <a:ext cx="936104" cy="261809"/>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t>趣　旨</a:t>
            </a:r>
            <a:endParaRPr kumimoji="1" lang="ja-JP" altLang="en-US" sz="1400" b="1" dirty="0"/>
          </a:p>
        </p:txBody>
      </p:sp>
      <p:sp>
        <p:nvSpPr>
          <p:cNvPr id="7" name="テキスト ボックス 6"/>
          <p:cNvSpPr txBox="1"/>
          <p:nvPr/>
        </p:nvSpPr>
        <p:spPr>
          <a:xfrm>
            <a:off x="6626489" y="350172"/>
            <a:ext cx="3354373" cy="307777"/>
          </a:xfrm>
          <a:prstGeom prst="rect">
            <a:avLst/>
          </a:prstGeom>
          <a:noFill/>
        </p:spPr>
        <p:txBody>
          <a:bodyPr wrap="square" rtlCol="0">
            <a:spAutoFit/>
          </a:bodyPr>
          <a:lstStyle/>
          <a:p>
            <a:r>
              <a:rPr kumimoji="1"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平成３０年度予算案　　　２００億円</a:t>
            </a:r>
            <a:endParaRPr kumimoji="1" lang="ja-JP" altLang="en-US" sz="14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67107" y="2101794"/>
            <a:ext cx="936104" cy="261809"/>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t>概　要</a:t>
            </a:r>
            <a:endParaRPr kumimoji="1" lang="ja-JP" altLang="en-US" sz="1400" b="1" dirty="0"/>
          </a:p>
        </p:txBody>
      </p:sp>
      <p:sp>
        <p:nvSpPr>
          <p:cNvPr id="9" name="正方形/長方形 8"/>
          <p:cNvSpPr/>
          <p:nvPr/>
        </p:nvSpPr>
        <p:spPr>
          <a:xfrm>
            <a:off x="180187" y="2355288"/>
            <a:ext cx="4758529" cy="549900"/>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u="sng" dirty="0" smtClean="0">
                <a:solidFill>
                  <a:schemeClr val="tx1"/>
                </a:solidFill>
                <a:latin typeface="+mn-ea"/>
              </a:rPr>
              <a:t>〈</a:t>
            </a:r>
            <a:r>
              <a:rPr kumimoji="1" lang="ja-JP" altLang="en-US" sz="1100" u="sng" dirty="0" smtClean="0">
                <a:solidFill>
                  <a:schemeClr val="tx1"/>
                </a:solidFill>
                <a:latin typeface="+mn-ea"/>
              </a:rPr>
              <a:t>市町村分</a:t>
            </a:r>
            <a:r>
              <a:rPr kumimoji="1" lang="en-US" altLang="ja-JP" sz="1100" u="sng" dirty="0" smtClean="0">
                <a:solidFill>
                  <a:schemeClr val="tx1"/>
                </a:solidFill>
                <a:latin typeface="+mn-ea"/>
              </a:rPr>
              <a:t>〉</a:t>
            </a:r>
            <a:endParaRPr kumimoji="1" lang="ja-JP" altLang="en-US" sz="1100" u="sng" dirty="0" smtClean="0">
              <a:solidFill>
                <a:schemeClr val="tx1"/>
              </a:solidFill>
              <a:latin typeface="+mn-ea"/>
            </a:endParaRPr>
          </a:p>
          <a:p>
            <a:r>
              <a:rPr lang="ja-JP" altLang="en-US" sz="1100" dirty="0" smtClean="0">
                <a:solidFill>
                  <a:schemeClr val="tx1"/>
                </a:solidFill>
                <a:latin typeface="+mn-ea"/>
              </a:rPr>
              <a:t>１　交付対象　市町村</a:t>
            </a:r>
            <a:r>
              <a:rPr lang="en-US" altLang="ja-JP" sz="1100" dirty="0" smtClean="0">
                <a:solidFill>
                  <a:schemeClr val="tx1"/>
                </a:solidFill>
                <a:latin typeface="+mn-ea"/>
              </a:rPr>
              <a:t>(</a:t>
            </a:r>
            <a:r>
              <a:rPr lang="ja-JP" altLang="en-US" sz="1100" dirty="0" smtClean="0">
                <a:solidFill>
                  <a:schemeClr val="tx1"/>
                </a:solidFill>
                <a:latin typeface="+mn-ea"/>
              </a:rPr>
              <a:t>広域連合、一部事務組合</a:t>
            </a:r>
            <a:r>
              <a:rPr lang="en-US" altLang="ja-JP" sz="1100" dirty="0" smtClean="0">
                <a:solidFill>
                  <a:schemeClr val="tx1"/>
                </a:solidFill>
                <a:latin typeface="+mn-ea"/>
              </a:rPr>
              <a:t>)</a:t>
            </a:r>
          </a:p>
          <a:p>
            <a:r>
              <a:rPr lang="ja-JP" altLang="en-US" sz="1100" dirty="0" smtClean="0">
                <a:solidFill>
                  <a:schemeClr val="tx1"/>
                </a:solidFill>
                <a:latin typeface="+mn-ea"/>
              </a:rPr>
              <a:t>２　交付内容  自立支援・重度化防止等に向けた保険者の取組を支援</a:t>
            </a:r>
            <a:endParaRPr kumimoji="1" lang="ja-JP" altLang="en-US" sz="1100" dirty="0" smtClean="0">
              <a:solidFill>
                <a:schemeClr val="tx1"/>
              </a:solidFill>
              <a:latin typeface="+mn-ea"/>
            </a:endParaRPr>
          </a:p>
        </p:txBody>
      </p:sp>
      <p:sp>
        <p:nvSpPr>
          <p:cNvPr id="10" name="正方形/長方形 9"/>
          <p:cNvSpPr/>
          <p:nvPr/>
        </p:nvSpPr>
        <p:spPr>
          <a:xfrm>
            <a:off x="5023626" y="2352757"/>
            <a:ext cx="4818652" cy="735961"/>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u="sng" dirty="0" smtClean="0">
                <a:solidFill>
                  <a:schemeClr val="tx1"/>
                </a:solidFill>
                <a:latin typeface="+mn-ea"/>
              </a:rPr>
              <a:t>〈</a:t>
            </a:r>
            <a:r>
              <a:rPr kumimoji="1" lang="ja-JP" altLang="en-US" sz="1100" u="sng" dirty="0" smtClean="0">
                <a:solidFill>
                  <a:schemeClr val="tx1"/>
                </a:solidFill>
                <a:latin typeface="+mn-ea"/>
              </a:rPr>
              <a:t>都道府県分</a:t>
            </a:r>
            <a:r>
              <a:rPr kumimoji="1" lang="en-US" altLang="ja-JP" sz="1100" u="sng" dirty="0" smtClean="0">
                <a:solidFill>
                  <a:schemeClr val="tx1"/>
                </a:solidFill>
                <a:latin typeface="+mn-ea"/>
              </a:rPr>
              <a:t>〉</a:t>
            </a:r>
            <a:endParaRPr kumimoji="1" lang="ja-JP" altLang="en-US" sz="1100" u="sng" dirty="0" smtClean="0">
              <a:solidFill>
                <a:schemeClr val="tx1"/>
              </a:solidFill>
              <a:latin typeface="+mn-ea"/>
            </a:endParaRPr>
          </a:p>
          <a:p>
            <a:r>
              <a:rPr lang="ja-JP" altLang="en-US" sz="1100" dirty="0" smtClean="0">
                <a:solidFill>
                  <a:schemeClr val="tx1"/>
                </a:solidFill>
                <a:latin typeface="+mn-ea"/>
              </a:rPr>
              <a:t>１　交付対象　都道府県</a:t>
            </a:r>
            <a:endParaRPr lang="en-US" altLang="ja-JP" sz="1100" dirty="0" smtClean="0">
              <a:solidFill>
                <a:schemeClr val="tx1"/>
              </a:solidFill>
              <a:latin typeface="+mn-ea"/>
            </a:endParaRPr>
          </a:p>
          <a:p>
            <a:r>
              <a:rPr lang="ja-JP" altLang="en-US" sz="1100" dirty="0" smtClean="0">
                <a:solidFill>
                  <a:schemeClr val="tx1"/>
                </a:solidFill>
                <a:latin typeface="+mn-ea"/>
              </a:rPr>
              <a:t>２　交付内容  自立支援・重度化防止等に向けた都道府県による市町村　　</a:t>
            </a:r>
          </a:p>
          <a:p>
            <a:r>
              <a:rPr lang="ja-JP" altLang="en-US" sz="1100" dirty="0">
                <a:solidFill>
                  <a:schemeClr val="tx1"/>
                </a:solidFill>
                <a:latin typeface="+mn-ea"/>
              </a:rPr>
              <a:t>　</a:t>
            </a:r>
            <a:r>
              <a:rPr lang="ja-JP" altLang="en-US" sz="1100" dirty="0" smtClean="0">
                <a:solidFill>
                  <a:schemeClr val="tx1"/>
                </a:solidFill>
                <a:latin typeface="+mn-ea"/>
              </a:rPr>
              <a:t>　　　　　　　　支援の取組を支援</a:t>
            </a:r>
            <a:endParaRPr kumimoji="1" lang="ja-JP" altLang="en-US" sz="1100" dirty="0">
              <a:solidFill>
                <a:schemeClr val="tx1"/>
              </a:solidFill>
              <a:latin typeface="+mn-ea"/>
            </a:endParaRPr>
          </a:p>
        </p:txBody>
      </p:sp>
      <p:sp>
        <p:nvSpPr>
          <p:cNvPr id="11" name="テキスト ボックス 10"/>
          <p:cNvSpPr txBox="1"/>
          <p:nvPr/>
        </p:nvSpPr>
        <p:spPr>
          <a:xfrm>
            <a:off x="10370" y="2905834"/>
            <a:ext cx="4786613" cy="261610"/>
          </a:xfrm>
          <a:prstGeom prst="rect">
            <a:avLst/>
          </a:prstGeom>
          <a:noFill/>
        </p:spPr>
        <p:txBody>
          <a:bodyPr wrap="square" rtlCol="0">
            <a:spAutoFit/>
          </a:bodyPr>
          <a:lstStyle/>
          <a:p>
            <a:r>
              <a:rPr kumimoji="1" lang="ja-JP" altLang="en-US" sz="1100" b="1" dirty="0" smtClean="0"/>
              <a:t>＜参考１＞平成２９年介護保険法改正による保険者機能の強化</a:t>
            </a:r>
            <a:endParaRPr kumimoji="1" lang="ja-JP" altLang="en-US" sz="1100" b="1" dirty="0"/>
          </a:p>
        </p:txBody>
      </p:sp>
      <p:sp>
        <p:nvSpPr>
          <p:cNvPr id="12" name="テキスト ボックス 11"/>
          <p:cNvSpPr txBox="1"/>
          <p:nvPr/>
        </p:nvSpPr>
        <p:spPr>
          <a:xfrm>
            <a:off x="-3784" y="4749620"/>
            <a:ext cx="4148743" cy="261610"/>
          </a:xfrm>
          <a:prstGeom prst="rect">
            <a:avLst/>
          </a:prstGeom>
          <a:noFill/>
        </p:spPr>
        <p:txBody>
          <a:bodyPr wrap="square" rtlCol="0">
            <a:spAutoFit/>
          </a:bodyPr>
          <a:lstStyle/>
          <a:p>
            <a:r>
              <a:rPr kumimoji="1" lang="ja-JP" altLang="en-US" sz="1100" b="1" dirty="0" smtClean="0"/>
              <a:t>＜参考２＞市町村　評価指標</a:t>
            </a:r>
            <a:r>
              <a:rPr kumimoji="1" lang="en-US" altLang="ja-JP" sz="1100" b="1" dirty="0" smtClean="0"/>
              <a:t>(</a:t>
            </a:r>
            <a:r>
              <a:rPr kumimoji="1" lang="ja-JP" altLang="en-US" sz="1100" b="1" dirty="0" smtClean="0"/>
              <a:t>案</a:t>
            </a:r>
            <a:r>
              <a:rPr kumimoji="1" lang="en-US" altLang="ja-JP" sz="1100" b="1" dirty="0" smtClean="0"/>
              <a:t>)    </a:t>
            </a:r>
            <a:r>
              <a:rPr kumimoji="1" lang="en-US" altLang="ja-JP" sz="900" b="1" dirty="0" smtClean="0"/>
              <a:t>※</a:t>
            </a:r>
            <a:r>
              <a:rPr kumimoji="1" lang="ja-JP" altLang="en-US" sz="900" b="1" dirty="0" smtClean="0"/>
              <a:t>主な評価指標</a:t>
            </a:r>
            <a:endParaRPr kumimoji="1" lang="ja-JP" altLang="en-US" sz="900" b="1" dirty="0"/>
          </a:p>
        </p:txBody>
      </p:sp>
      <p:sp>
        <p:nvSpPr>
          <p:cNvPr id="13" name="正方形/長方形 12"/>
          <p:cNvSpPr/>
          <p:nvPr/>
        </p:nvSpPr>
        <p:spPr>
          <a:xfrm>
            <a:off x="67108" y="4959565"/>
            <a:ext cx="9785937" cy="1785105"/>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100" dirty="0">
              <a:solidFill>
                <a:schemeClr val="tx1"/>
              </a:solidFill>
            </a:endParaRPr>
          </a:p>
        </p:txBody>
      </p:sp>
      <p:sp>
        <p:nvSpPr>
          <p:cNvPr id="14" name="テキスト ボックス 13"/>
          <p:cNvSpPr txBox="1"/>
          <p:nvPr/>
        </p:nvSpPr>
        <p:spPr>
          <a:xfrm>
            <a:off x="10369" y="4959563"/>
            <a:ext cx="4928830" cy="1815882"/>
          </a:xfrm>
          <a:prstGeom prst="rect">
            <a:avLst/>
          </a:prstGeom>
          <a:noFill/>
        </p:spPr>
        <p:txBody>
          <a:bodyPr wrap="square" rtlCol="0">
            <a:spAutoFit/>
          </a:bodyPr>
          <a:lstStyle/>
          <a:p>
            <a:r>
              <a:rPr kumimoji="1" lang="ja-JP" altLang="en-US" sz="1100" dirty="0" smtClean="0"/>
              <a:t>　</a:t>
            </a:r>
            <a:r>
              <a:rPr kumimoji="1" lang="ja-JP" altLang="en-US" sz="1200" u="sng" dirty="0" smtClean="0"/>
              <a:t>①ＰＤＣＡサイクルの活用による保険者機能の強化</a:t>
            </a:r>
          </a:p>
          <a:p>
            <a:r>
              <a:rPr lang="ja-JP" altLang="en-US" sz="1100" dirty="0" smtClean="0"/>
              <a:t>　</a:t>
            </a:r>
            <a:r>
              <a:rPr lang="ja-JP" altLang="ja-JP" sz="1100" dirty="0" smtClean="0"/>
              <a:t>☑</a:t>
            </a:r>
            <a:r>
              <a:rPr lang="ja-JP" altLang="en-US" sz="1100" dirty="0" smtClean="0"/>
              <a:t>地域包括ケア「見える化」システムを活用して他の保険者と比較する</a:t>
            </a:r>
          </a:p>
          <a:p>
            <a:r>
              <a:rPr kumimoji="1" lang="ja-JP" altLang="en-US" sz="1100" dirty="0"/>
              <a:t>　</a:t>
            </a:r>
            <a:r>
              <a:rPr kumimoji="1" lang="ja-JP" altLang="en-US" sz="1100" dirty="0" smtClean="0"/>
              <a:t> 　等、地域の介護保険事業の特徴を把握しているか　等</a:t>
            </a:r>
            <a:r>
              <a:rPr kumimoji="1" lang="ja-JP" altLang="en-US" sz="1100" u="sng" dirty="0" smtClean="0"/>
              <a:t>　　　　　　　</a:t>
            </a:r>
            <a:endParaRPr kumimoji="1" lang="ja-JP" altLang="en-US" sz="1100" dirty="0" smtClean="0"/>
          </a:p>
          <a:p>
            <a:r>
              <a:rPr kumimoji="1" lang="ja-JP" altLang="en-US" sz="1100" dirty="0" smtClean="0"/>
              <a:t>   </a:t>
            </a:r>
            <a:r>
              <a:rPr kumimoji="1" lang="ja-JP" altLang="en-US" sz="1200" u="sng" dirty="0" smtClean="0"/>
              <a:t>②ケアマネジメントの質の向上</a:t>
            </a:r>
          </a:p>
          <a:p>
            <a:r>
              <a:rPr lang="ja-JP" altLang="en-US" sz="1100" dirty="0"/>
              <a:t>　</a:t>
            </a:r>
            <a:r>
              <a:rPr lang="ja-JP" altLang="ja-JP" sz="1100" dirty="0" smtClean="0"/>
              <a:t>☑</a:t>
            </a:r>
            <a:r>
              <a:rPr lang="ja-JP" altLang="en-US" sz="1100" dirty="0" smtClean="0"/>
              <a:t>保険者として、ケアマネジメントに関する保険者の基本方針を、ケアマ　</a:t>
            </a:r>
          </a:p>
          <a:p>
            <a:r>
              <a:rPr lang="ja-JP" altLang="en-US" sz="1100" dirty="0"/>
              <a:t>　</a:t>
            </a:r>
            <a:r>
              <a:rPr lang="ja-JP" altLang="en-US" sz="1100" dirty="0" smtClean="0"/>
              <a:t>　 ネジャーに対して伝えているか　等</a:t>
            </a:r>
            <a:r>
              <a:rPr kumimoji="1" lang="ja-JP" altLang="en-US" sz="1100" dirty="0" smtClean="0"/>
              <a:t>　　　　　　　　　　　　　　　　　　　　　　　　</a:t>
            </a:r>
          </a:p>
          <a:p>
            <a:r>
              <a:rPr kumimoji="1" lang="ja-JP" altLang="en-US" sz="1100" dirty="0" smtClean="0"/>
              <a:t>　</a:t>
            </a:r>
            <a:r>
              <a:rPr kumimoji="1" lang="ja-JP" altLang="en-US" sz="1200" u="sng" dirty="0" smtClean="0"/>
              <a:t>③多職種連携による地域ケア会議の活性化</a:t>
            </a:r>
            <a:r>
              <a:rPr kumimoji="1" lang="ja-JP" altLang="en-US" sz="1100" u="sng" dirty="0" smtClean="0"/>
              <a:t>　　</a:t>
            </a:r>
            <a:r>
              <a:rPr kumimoji="1" lang="ja-JP" altLang="en-US" sz="1100" dirty="0" smtClean="0"/>
              <a:t>　</a:t>
            </a:r>
          </a:p>
          <a:p>
            <a:r>
              <a:rPr lang="ja-JP" altLang="en-US" sz="1100" dirty="0" smtClean="0"/>
              <a:t>　</a:t>
            </a:r>
            <a:r>
              <a:rPr lang="ja-JP" altLang="ja-JP" sz="1100" dirty="0" smtClean="0"/>
              <a:t>☑</a:t>
            </a:r>
            <a:r>
              <a:rPr lang="ja-JP" altLang="en-US" sz="1100" dirty="0" smtClean="0"/>
              <a:t>地域ケア会議において多職種が連携し、自立支援・重度化防止等に資　　　</a:t>
            </a:r>
          </a:p>
          <a:p>
            <a:r>
              <a:rPr lang="ja-JP" altLang="en-US" sz="1100" dirty="0"/>
              <a:t>　</a:t>
            </a:r>
            <a:r>
              <a:rPr lang="ja-JP" altLang="en-US" sz="1100" dirty="0" smtClean="0"/>
              <a:t>　 する観点から個別事例の検討を行い、対応策を講じているか</a:t>
            </a:r>
          </a:p>
          <a:p>
            <a:r>
              <a:rPr lang="ja-JP" altLang="en-US" sz="1100" dirty="0" smtClean="0"/>
              <a:t>　</a:t>
            </a:r>
            <a:r>
              <a:rPr lang="ja-JP" altLang="ja-JP" sz="1100" dirty="0" smtClean="0"/>
              <a:t>☑</a:t>
            </a:r>
            <a:r>
              <a:rPr lang="ja-JP" altLang="en-US" sz="1100" dirty="0"/>
              <a:t>地域ケア</a:t>
            </a:r>
            <a:r>
              <a:rPr lang="ja-JP" altLang="en-US" sz="1100" dirty="0" smtClean="0"/>
              <a:t>会議</a:t>
            </a:r>
            <a:r>
              <a:rPr lang="ja-JP" altLang="en-US" sz="1100" dirty="0"/>
              <a:t>に</a:t>
            </a:r>
            <a:r>
              <a:rPr lang="ja-JP" altLang="en-US" sz="1100" dirty="0" smtClean="0"/>
              <a:t>おける個別事例の検討件数割合はどの程度か　等</a:t>
            </a:r>
            <a:r>
              <a:rPr kumimoji="1" lang="ja-JP" altLang="en-US" sz="1100" dirty="0" smtClean="0"/>
              <a:t>　　　　　　　　　　　</a:t>
            </a:r>
            <a:endParaRPr kumimoji="1" lang="ja-JP" altLang="en-US" sz="1100" dirty="0"/>
          </a:p>
        </p:txBody>
      </p:sp>
      <p:sp>
        <p:nvSpPr>
          <p:cNvPr id="15" name="テキスト ボックス 14"/>
          <p:cNvSpPr txBox="1"/>
          <p:nvPr/>
        </p:nvSpPr>
        <p:spPr>
          <a:xfrm>
            <a:off x="4807879" y="4967800"/>
            <a:ext cx="5045167" cy="1831271"/>
          </a:xfrm>
          <a:prstGeom prst="rect">
            <a:avLst/>
          </a:prstGeom>
          <a:noFill/>
        </p:spPr>
        <p:txBody>
          <a:bodyPr wrap="square" rtlCol="0">
            <a:spAutoFit/>
          </a:bodyPr>
          <a:lstStyle/>
          <a:p>
            <a:r>
              <a:rPr kumimoji="1" lang="ja-JP" altLang="en-US" sz="1100" dirty="0" smtClean="0"/>
              <a:t>　</a:t>
            </a:r>
            <a:r>
              <a:rPr kumimoji="1" lang="ja-JP" altLang="en-US" sz="1200" u="sng" dirty="0" smtClean="0"/>
              <a:t>④介護予防の推進</a:t>
            </a:r>
          </a:p>
          <a:p>
            <a:r>
              <a:rPr lang="ja-JP" altLang="en-US" sz="1100" dirty="0" smtClean="0"/>
              <a:t>　</a:t>
            </a:r>
            <a:r>
              <a:rPr lang="ja-JP" altLang="ja-JP" sz="1100" dirty="0" smtClean="0"/>
              <a:t>☑</a:t>
            </a:r>
            <a:r>
              <a:rPr lang="ja-JP" altLang="en-US" sz="1100" dirty="0" smtClean="0"/>
              <a:t>介護予防の場にリハビリ専門職が関与する仕組みを設けているか</a:t>
            </a:r>
            <a:endParaRPr kumimoji="1" lang="ja-JP" altLang="en-US" sz="1100" dirty="0" smtClean="0"/>
          </a:p>
          <a:p>
            <a:r>
              <a:rPr lang="ja-JP" altLang="en-US" sz="1100" dirty="0" smtClean="0"/>
              <a:t>　</a:t>
            </a:r>
            <a:r>
              <a:rPr lang="ja-JP" altLang="ja-JP" sz="1100" dirty="0" smtClean="0"/>
              <a:t>☑ </a:t>
            </a:r>
            <a:r>
              <a:rPr lang="ja-JP" altLang="en-US" sz="1100" dirty="0" smtClean="0"/>
              <a:t>介護予防に資する住民主体の通いの場への</a:t>
            </a:r>
            <a:r>
              <a:rPr lang="en-US" altLang="ja-JP" sz="1100" dirty="0" smtClean="0"/>
              <a:t>65</a:t>
            </a:r>
            <a:r>
              <a:rPr lang="ja-JP" altLang="en-US" sz="1100" dirty="0" smtClean="0"/>
              <a:t>歳以上の方の参加者数</a:t>
            </a:r>
          </a:p>
          <a:p>
            <a:r>
              <a:rPr lang="ja-JP" altLang="en-US" sz="1100" dirty="0"/>
              <a:t>　</a:t>
            </a:r>
            <a:r>
              <a:rPr lang="ja-JP" altLang="en-US" sz="1100" dirty="0" smtClean="0"/>
              <a:t>　　はどの程度か　等</a:t>
            </a:r>
            <a:r>
              <a:rPr kumimoji="1" lang="ja-JP" altLang="en-US" sz="1100" u="sng" dirty="0" smtClean="0"/>
              <a:t>　　　　　　　</a:t>
            </a:r>
            <a:endParaRPr kumimoji="1" lang="ja-JP" altLang="en-US" sz="1100" dirty="0" smtClean="0"/>
          </a:p>
          <a:p>
            <a:r>
              <a:rPr kumimoji="1" lang="ja-JP" altLang="en-US" sz="1100" dirty="0" smtClean="0"/>
              <a:t>   </a:t>
            </a:r>
            <a:r>
              <a:rPr kumimoji="1" lang="ja-JP" altLang="en-US" sz="1200" u="sng" dirty="0" smtClean="0"/>
              <a:t>⑤介護給付適正化事業の推進</a:t>
            </a:r>
          </a:p>
          <a:p>
            <a:r>
              <a:rPr lang="ja-JP" altLang="en-US" sz="1100" dirty="0"/>
              <a:t>　</a:t>
            </a:r>
            <a:r>
              <a:rPr lang="ja-JP" altLang="ja-JP" sz="1100" dirty="0" smtClean="0"/>
              <a:t>☑</a:t>
            </a:r>
            <a:r>
              <a:rPr lang="ja-JP" altLang="en-US" sz="1100" dirty="0" smtClean="0"/>
              <a:t>ケアプラン点検をどの程度実施しているか</a:t>
            </a:r>
          </a:p>
          <a:p>
            <a:r>
              <a:rPr lang="ja-JP" altLang="en-US" sz="1100" dirty="0" smtClean="0"/>
              <a:t>　</a:t>
            </a:r>
            <a:r>
              <a:rPr lang="ja-JP" altLang="ja-JP" sz="1100" dirty="0" smtClean="0"/>
              <a:t>☑</a:t>
            </a:r>
            <a:r>
              <a:rPr lang="ja-JP" altLang="en-US" sz="1100" dirty="0" smtClean="0"/>
              <a:t>福祉用具や住宅改修の利用に際してリハビリ専門職等が関与する仕組</a:t>
            </a:r>
          </a:p>
          <a:p>
            <a:r>
              <a:rPr lang="ja-JP" altLang="en-US" sz="1100" dirty="0"/>
              <a:t>　</a:t>
            </a:r>
            <a:r>
              <a:rPr lang="ja-JP" altLang="en-US" sz="1100" dirty="0" smtClean="0"/>
              <a:t>　 みを設けているか　等</a:t>
            </a:r>
            <a:r>
              <a:rPr lang="ja-JP" altLang="ja-JP" sz="1100" dirty="0" smtClean="0"/>
              <a:t> </a:t>
            </a:r>
            <a:r>
              <a:rPr kumimoji="1" lang="ja-JP" altLang="en-US" sz="1100" dirty="0" smtClean="0"/>
              <a:t>　　　　　　　　　　　　　　　　　　　　　　　　</a:t>
            </a:r>
          </a:p>
          <a:p>
            <a:r>
              <a:rPr kumimoji="1" lang="ja-JP" altLang="en-US" sz="1100" dirty="0" smtClean="0"/>
              <a:t>　</a:t>
            </a:r>
            <a:r>
              <a:rPr lang="ja-JP" altLang="en-US" sz="1200" u="sng" dirty="0" smtClean="0"/>
              <a:t>⑥要介護状態の維持・改善</a:t>
            </a:r>
            <a:r>
              <a:rPr kumimoji="1" lang="ja-JP" altLang="en-US" sz="1200" u="sng" dirty="0" smtClean="0"/>
              <a:t>の度合い</a:t>
            </a:r>
            <a:r>
              <a:rPr kumimoji="1" lang="ja-JP" altLang="en-US" sz="1100" u="sng" dirty="0" smtClean="0"/>
              <a:t>　　</a:t>
            </a:r>
            <a:r>
              <a:rPr kumimoji="1" lang="ja-JP" altLang="en-US" sz="1100" dirty="0" smtClean="0"/>
              <a:t>　</a:t>
            </a:r>
          </a:p>
          <a:p>
            <a:r>
              <a:rPr lang="ja-JP" altLang="en-US" sz="1100" dirty="0" smtClean="0"/>
              <a:t>　</a:t>
            </a:r>
            <a:r>
              <a:rPr lang="ja-JP" altLang="ja-JP" sz="1100" dirty="0" smtClean="0"/>
              <a:t>☑</a:t>
            </a:r>
            <a:r>
              <a:rPr lang="ja-JP" altLang="en-US" sz="1100" dirty="0" smtClean="0"/>
              <a:t>要介護認定者の要介護認定の変化率はどの程度か</a:t>
            </a:r>
            <a:endParaRPr kumimoji="1" lang="ja-JP" altLang="en-US" sz="1100" dirty="0"/>
          </a:p>
        </p:txBody>
      </p:sp>
      <p:sp>
        <p:nvSpPr>
          <p:cNvPr id="16" name="角丸四角形 15"/>
          <p:cNvSpPr/>
          <p:nvPr/>
        </p:nvSpPr>
        <p:spPr>
          <a:xfrm>
            <a:off x="109562" y="3180507"/>
            <a:ext cx="1170130" cy="706990"/>
          </a:xfrm>
          <a:prstGeom prst="roundRect">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データに</a:t>
            </a:r>
          </a:p>
          <a:p>
            <a:pPr algn="ctr"/>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基づく</a:t>
            </a:r>
          </a:p>
          <a:p>
            <a:pPr algn="ctr"/>
            <a:r>
              <a:rPr lang="ja-JP" altLang="en-US" sz="1100" dirty="0">
                <a:solidFill>
                  <a:schemeClr val="tx1"/>
                </a:solidFill>
                <a:latin typeface="HG丸ｺﾞｼｯｸM-PRO" panose="020F0600000000000000" pitchFamily="50" charset="-128"/>
                <a:ea typeface="HG丸ｺﾞｼｯｸM-PRO" panose="020F0600000000000000" pitchFamily="50" charset="-128"/>
              </a:rPr>
              <a:t>地域課題</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の</a:t>
            </a:r>
          </a:p>
          <a:p>
            <a:pPr algn="ct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分析</a:t>
            </a:r>
          </a:p>
        </p:txBody>
      </p:sp>
      <p:sp>
        <p:nvSpPr>
          <p:cNvPr id="17" name="角丸四角形 16"/>
          <p:cNvSpPr/>
          <p:nvPr/>
        </p:nvSpPr>
        <p:spPr>
          <a:xfrm>
            <a:off x="109562" y="4201011"/>
            <a:ext cx="1170130" cy="556429"/>
          </a:xfrm>
          <a:prstGeom prst="roundRect">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rPr>
              <a:t>国による</a:t>
            </a:r>
          </a:p>
          <a:p>
            <a:pPr algn="ctr"/>
            <a:r>
              <a:rPr kumimoji="1" lang="ja-JP" altLang="en-US" sz="1100" dirty="0" smtClean="0">
                <a:solidFill>
                  <a:schemeClr val="tx1"/>
                </a:solidFill>
              </a:rPr>
              <a:t>分析支援</a:t>
            </a:r>
            <a:endParaRPr kumimoji="1" lang="ja-JP" altLang="en-US" sz="1100" dirty="0">
              <a:solidFill>
                <a:schemeClr val="tx1"/>
              </a:solidFill>
            </a:endParaRPr>
          </a:p>
        </p:txBody>
      </p:sp>
      <p:sp>
        <p:nvSpPr>
          <p:cNvPr id="18" name="角丸四角形 17"/>
          <p:cNvSpPr/>
          <p:nvPr/>
        </p:nvSpPr>
        <p:spPr>
          <a:xfrm>
            <a:off x="2809221" y="4479225"/>
            <a:ext cx="3427473" cy="259439"/>
          </a:xfrm>
          <a:prstGeom prst="roundRect">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都道府県が研修等を通じて市町村を支援</a:t>
            </a:r>
            <a:endParaRPr kumimoji="1" lang="ja-JP" altLang="en-US" sz="1200" dirty="0">
              <a:solidFill>
                <a:schemeClr val="tx1"/>
              </a:solidFill>
            </a:endParaRPr>
          </a:p>
        </p:txBody>
      </p:sp>
      <p:sp>
        <p:nvSpPr>
          <p:cNvPr id="19" name="角丸四角形 18"/>
          <p:cNvSpPr/>
          <p:nvPr/>
        </p:nvSpPr>
        <p:spPr>
          <a:xfrm>
            <a:off x="1374687" y="3167448"/>
            <a:ext cx="1100095" cy="1571697"/>
          </a:xfrm>
          <a:prstGeom prst="roundRect">
            <a:avLst>
              <a:gd name="adj" fmla="val 10620"/>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取組内容・目標の計画への記載</a:t>
            </a:r>
            <a:endParaRPr kumimoji="1" lang="ja-JP" altLang="en-US" sz="11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0" name="角丸四角形 19"/>
          <p:cNvSpPr/>
          <p:nvPr/>
        </p:nvSpPr>
        <p:spPr>
          <a:xfrm>
            <a:off x="2742942" y="3167445"/>
            <a:ext cx="3695499" cy="1125652"/>
          </a:xfrm>
          <a:prstGeom prst="roundRect">
            <a:avLst>
              <a:gd name="adj" fmla="val 10313"/>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保険者機能の発揮・向上</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取組内容</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endParaRPr>
          </a:p>
          <a:p>
            <a:pPr algn="ctr"/>
            <a:endPar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100" dirty="0" smtClean="0">
                <a:solidFill>
                  <a:schemeClr val="tx1"/>
                </a:solidFill>
              </a:rPr>
              <a:t>・  リハビリ職等と連携して効果的な介護予防を実施</a:t>
            </a:r>
          </a:p>
          <a:p>
            <a:r>
              <a:rPr lang="ja-JP" altLang="en-US" sz="1100" dirty="0" smtClean="0">
                <a:solidFill>
                  <a:schemeClr val="tx1"/>
                </a:solidFill>
              </a:rPr>
              <a:t>・  保険者が、多職種が参加する地域ケア会議を活用</a:t>
            </a:r>
            <a:endParaRPr lang="en-US" altLang="ja-JP" sz="1100" dirty="0" smtClean="0">
              <a:solidFill>
                <a:schemeClr val="tx1"/>
              </a:solidFill>
            </a:endParaRPr>
          </a:p>
          <a:p>
            <a:r>
              <a:rPr lang="ja-JP" altLang="en-US" sz="1100" smtClean="0">
                <a:solidFill>
                  <a:schemeClr val="tx1"/>
                </a:solidFill>
              </a:rPr>
              <a:t> し</a:t>
            </a:r>
            <a:r>
              <a:rPr lang="ja-JP" altLang="en-US" sz="1100" dirty="0" smtClean="0">
                <a:solidFill>
                  <a:schemeClr val="tx1"/>
                </a:solidFill>
              </a:rPr>
              <a:t>ケアマネジメントを支援　　　　　　　　　　　　　　　等</a:t>
            </a:r>
            <a:endParaRPr kumimoji="1" lang="ja-JP" altLang="en-US" sz="1100" dirty="0">
              <a:solidFill>
                <a:schemeClr val="tx1"/>
              </a:solidFill>
            </a:endParaRPr>
          </a:p>
        </p:txBody>
      </p:sp>
      <p:sp>
        <p:nvSpPr>
          <p:cNvPr id="21" name="角丸四角形 20"/>
          <p:cNvSpPr/>
          <p:nvPr/>
        </p:nvSpPr>
        <p:spPr>
          <a:xfrm>
            <a:off x="6597735" y="3167444"/>
            <a:ext cx="1624030" cy="1558154"/>
          </a:xfrm>
          <a:prstGeom prst="roundRect">
            <a:avLst>
              <a:gd name="adj" fmla="val 727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適切な指標による</a:t>
            </a: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実績評価</a:t>
            </a:r>
          </a:p>
          <a:p>
            <a:endParaRPr lang="ja-JP" altLang="en-US"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100" dirty="0" smtClean="0">
                <a:solidFill>
                  <a:schemeClr val="tx1"/>
                </a:solidFill>
                <a:latin typeface="+mn-ea"/>
              </a:rPr>
              <a:t>・  要介護状態の維</a:t>
            </a:r>
            <a:endParaRPr lang="en-US" altLang="ja-JP" sz="1100" dirty="0" smtClean="0">
              <a:solidFill>
                <a:schemeClr val="tx1"/>
              </a:solidFill>
              <a:latin typeface="+mn-ea"/>
            </a:endParaRPr>
          </a:p>
          <a:p>
            <a:r>
              <a:rPr lang="ja-JP" altLang="en-US" sz="1100" dirty="0">
                <a:solidFill>
                  <a:schemeClr val="tx1"/>
                </a:solidFill>
                <a:latin typeface="+mn-ea"/>
              </a:rPr>
              <a:t>　</a:t>
            </a:r>
            <a:r>
              <a:rPr lang="ja-JP" altLang="en-US" sz="1100" dirty="0" smtClean="0">
                <a:solidFill>
                  <a:schemeClr val="tx1"/>
                </a:solidFill>
                <a:latin typeface="+mn-ea"/>
              </a:rPr>
              <a:t>持・改善度合い</a:t>
            </a:r>
          </a:p>
          <a:p>
            <a:r>
              <a:rPr kumimoji="1" lang="ja-JP" altLang="en-US" sz="1100" dirty="0" smtClean="0">
                <a:solidFill>
                  <a:schemeClr val="tx1"/>
                </a:solidFill>
                <a:latin typeface="+mn-ea"/>
              </a:rPr>
              <a:t>・  地域ケア会議の</a:t>
            </a:r>
          </a:p>
          <a:p>
            <a:r>
              <a:rPr lang="ja-JP" altLang="en-US" sz="1100" dirty="0" smtClean="0">
                <a:solidFill>
                  <a:schemeClr val="tx1"/>
                </a:solidFill>
                <a:latin typeface="+mn-ea"/>
              </a:rPr>
              <a:t>　開催状況</a:t>
            </a:r>
          </a:p>
          <a:p>
            <a:r>
              <a:rPr kumimoji="1" lang="ja-JP" altLang="en-US" sz="1100" dirty="0">
                <a:solidFill>
                  <a:schemeClr val="tx1"/>
                </a:solidFill>
                <a:latin typeface="+mn-ea"/>
              </a:rPr>
              <a:t>　</a:t>
            </a:r>
            <a:r>
              <a:rPr kumimoji="1" lang="ja-JP" altLang="en-US" sz="1100" dirty="0" smtClean="0">
                <a:solidFill>
                  <a:schemeClr val="tx1"/>
                </a:solidFill>
                <a:latin typeface="+mn-ea"/>
              </a:rPr>
              <a:t>　　　　　　　　　等</a:t>
            </a:r>
            <a:endParaRPr kumimoji="1" lang="ja-JP" altLang="en-US" sz="1100" dirty="0">
              <a:solidFill>
                <a:schemeClr val="tx1"/>
              </a:solidFill>
              <a:latin typeface="+mn-ea"/>
            </a:endParaRPr>
          </a:p>
        </p:txBody>
      </p:sp>
      <p:sp>
        <p:nvSpPr>
          <p:cNvPr id="22" name="角丸四角形 21"/>
          <p:cNvSpPr/>
          <p:nvPr/>
        </p:nvSpPr>
        <p:spPr>
          <a:xfrm>
            <a:off x="8385383" y="3167444"/>
            <a:ext cx="1456896" cy="1571698"/>
          </a:xfrm>
          <a:prstGeom prst="roundRect">
            <a:avLst>
              <a:gd name="adj" fmla="val 10194"/>
            </a:avLst>
          </a:prstGeom>
          <a:solidFill>
            <a:schemeClr val="accent2">
              <a:lumMod val="40000"/>
              <a:lumOff val="60000"/>
            </a:schemeClr>
          </a:solidFill>
          <a:ln>
            <a:solidFill>
              <a:srgbClr val="C0024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インセンティブ</a:t>
            </a:r>
          </a:p>
          <a:p>
            <a:endParaRPr lang="ja-JP" altLang="en-US"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 結果の公表</a:t>
            </a:r>
          </a:p>
          <a:p>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 財政的インセ</a:t>
            </a:r>
          </a:p>
          <a:p>
            <a:r>
              <a:rPr lang="ja-JP" altLang="en-US" sz="1100" dirty="0">
                <a:solidFill>
                  <a:schemeClr val="tx1"/>
                </a:solidFill>
                <a:latin typeface="HG丸ｺﾞｼｯｸM-PRO" panose="020F0600000000000000" pitchFamily="50" charset="-128"/>
                <a:ea typeface="HG丸ｺﾞｼｯｸM-PRO" panose="020F0600000000000000" pitchFamily="50" charset="-128"/>
              </a:rPr>
              <a:t>　</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 ンティブ付与</a:t>
            </a:r>
            <a:endParaRPr kumimoji="1" lang="ja-JP" altLang="en-US" sz="11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3" name="右矢印 22"/>
          <p:cNvSpPr/>
          <p:nvPr/>
        </p:nvSpPr>
        <p:spPr>
          <a:xfrm>
            <a:off x="8122702" y="3716885"/>
            <a:ext cx="279582" cy="537014"/>
          </a:xfrm>
          <a:prstGeom prst="right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右矢印 23"/>
          <p:cNvSpPr/>
          <p:nvPr/>
        </p:nvSpPr>
        <p:spPr>
          <a:xfrm>
            <a:off x="6358882" y="3481594"/>
            <a:ext cx="279582" cy="537014"/>
          </a:xfrm>
          <a:prstGeom prst="right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右矢印 24"/>
          <p:cNvSpPr/>
          <p:nvPr/>
        </p:nvSpPr>
        <p:spPr>
          <a:xfrm>
            <a:off x="1139901" y="3383062"/>
            <a:ext cx="279582" cy="537014"/>
          </a:xfrm>
          <a:prstGeom prst="right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右矢印 25"/>
          <p:cNvSpPr/>
          <p:nvPr/>
        </p:nvSpPr>
        <p:spPr>
          <a:xfrm>
            <a:off x="2461633" y="3481536"/>
            <a:ext cx="279582" cy="537014"/>
          </a:xfrm>
          <a:prstGeom prst="right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上矢印 2"/>
          <p:cNvSpPr/>
          <p:nvPr/>
        </p:nvSpPr>
        <p:spPr>
          <a:xfrm>
            <a:off x="208974" y="3939749"/>
            <a:ext cx="312035" cy="195944"/>
          </a:xfrm>
          <a:prstGeom prst="up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右矢印 26"/>
          <p:cNvSpPr/>
          <p:nvPr/>
        </p:nvSpPr>
        <p:spPr>
          <a:xfrm>
            <a:off x="6279149" y="4392689"/>
            <a:ext cx="318586" cy="398227"/>
          </a:xfrm>
          <a:prstGeom prst="right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上矢印 27"/>
          <p:cNvSpPr/>
          <p:nvPr/>
        </p:nvSpPr>
        <p:spPr>
          <a:xfrm>
            <a:off x="4266318" y="4283112"/>
            <a:ext cx="530665" cy="196110"/>
          </a:xfrm>
          <a:prstGeom prst="up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曲折矢印 28"/>
          <p:cNvSpPr/>
          <p:nvPr/>
        </p:nvSpPr>
        <p:spPr>
          <a:xfrm rot="16200000">
            <a:off x="1482959" y="3348361"/>
            <a:ext cx="681775" cy="1839386"/>
          </a:xfrm>
          <a:prstGeom prst="bentArrow">
            <a:avLst>
              <a:gd name="adj1" fmla="val 18995"/>
              <a:gd name="adj2" fmla="val 25000"/>
              <a:gd name="adj3" fmla="val 25000"/>
              <a:gd name="adj4" fmla="val 35744"/>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 name="正方形/長方形 1"/>
          <p:cNvSpPr/>
          <p:nvPr/>
        </p:nvSpPr>
        <p:spPr>
          <a:xfrm>
            <a:off x="9119214" y="26126"/>
            <a:ext cx="723065" cy="332656"/>
          </a:xfrm>
          <a:prstGeom prst="rect">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別添</a:t>
            </a:r>
            <a:endParaRPr kumimoji="1" lang="ja-JP" altLang="en-US" sz="1200" dirty="0"/>
          </a:p>
        </p:txBody>
      </p:sp>
      <p:cxnSp>
        <p:nvCxnSpPr>
          <p:cNvPr id="31" name="直線コネクタ 30"/>
          <p:cNvCxnSpPr/>
          <p:nvPr/>
        </p:nvCxnSpPr>
        <p:spPr>
          <a:xfrm>
            <a:off x="208974" y="5157192"/>
            <a:ext cx="458800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219870" y="5686728"/>
            <a:ext cx="458800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a:off x="219870" y="6204170"/>
            <a:ext cx="458800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a:off x="5020374" y="5167618"/>
            <a:ext cx="458800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5006222" y="5863240"/>
            <a:ext cx="458800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a:off x="5006222" y="6543808"/>
            <a:ext cx="4588009" cy="0"/>
          </a:xfrm>
          <a:prstGeom prst="line">
            <a:avLst/>
          </a:prstGeom>
        </p:spPr>
        <p:style>
          <a:lnRef idx="1">
            <a:schemeClr val="accent1"/>
          </a:lnRef>
          <a:fillRef idx="0">
            <a:schemeClr val="accent1"/>
          </a:fillRef>
          <a:effectRef idx="0">
            <a:schemeClr val="accent1"/>
          </a:effectRef>
          <a:fontRef idx="minor">
            <a:schemeClr val="tx1"/>
          </a:fontRef>
        </p:style>
      </p:cxnSp>
      <p:sp>
        <p:nvSpPr>
          <p:cNvPr id="37" name="スライド番号プレースホルダー 1"/>
          <p:cNvSpPr>
            <a:spLocks noGrp="1"/>
          </p:cNvSpPr>
          <p:nvPr>
            <p:ph type="sldNum" sz="quarter" idx="12"/>
          </p:nvPr>
        </p:nvSpPr>
        <p:spPr>
          <a:xfrm>
            <a:off x="7556505" y="6473922"/>
            <a:ext cx="2311400" cy="365125"/>
          </a:xfrm>
        </p:spPr>
        <p:txBody>
          <a:bodyPr/>
          <a:lstStyle/>
          <a:p>
            <a:pPr>
              <a:defRPr/>
            </a:pPr>
            <a:fld id="{6A2AA17C-FF44-42A8-9A48-F5F3354DE7DF}" type="slidenum">
              <a:rPr lang="ja-JP" altLang="en-US" sz="2000" smtClean="0">
                <a:solidFill>
                  <a:prstClr val="black">
                    <a:tint val="75000"/>
                  </a:prstClr>
                </a:solidFill>
              </a:rPr>
              <a:pPr>
                <a:defRPr/>
              </a:pPr>
              <a:t>3</a:t>
            </a:fld>
            <a:endParaRPr lang="ja-JP" altLang="en-US" sz="2000" dirty="0">
              <a:solidFill>
                <a:prstClr val="black">
                  <a:tint val="75000"/>
                </a:prstClr>
              </a:solidFill>
            </a:endParaRPr>
          </a:p>
        </p:txBody>
      </p:sp>
      <p:sp>
        <p:nvSpPr>
          <p:cNvPr id="38" name="角丸四角形吹き出し 37"/>
          <p:cNvSpPr/>
          <p:nvPr/>
        </p:nvSpPr>
        <p:spPr>
          <a:xfrm>
            <a:off x="1933240" y="2098568"/>
            <a:ext cx="7848872" cy="288032"/>
          </a:xfrm>
          <a:prstGeom prst="wedgeRoundRectCallout">
            <a:avLst>
              <a:gd name="adj1" fmla="val -20669"/>
              <a:gd name="adj2" fmla="val 4014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t>ポイントは　①結果が公表されること、②財政的インセンティブが付与されること</a:t>
            </a:r>
            <a:endParaRPr kumimoji="1" lang="ja-JP" altLang="en-US" sz="1600" b="1" dirty="0"/>
          </a:p>
        </p:txBody>
      </p:sp>
    </p:spTree>
    <p:extLst>
      <p:ext uri="{BB962C8B-B14F-4D97-AF65-F5344CB8AC3E}">
        <p14:creationId xmlns:p14="http://schemas.microsoft.com/office/powerpoint/2010/main" val="2825601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548680"/>
          </a:xfrm>
          <a:solidFill>
            <a:srgbClr val="002060"/>
          </a:solidFill>
        </p:spPr>
        <p:txBody>
          <a:bodyPr>
            <a:normAutofit/>
          </a:bodyPr>
          <a:lstStyle/>
          <a:p>
            <a:r>
              <a:rPr kumimoji="1" lang="ja-JP" altLang="en-US" sz="2800" dirty="0" smtClean="0">
                <a:solidFill>
                  <a:schemeClr val="bg1"/>
                </a:solidFill>
              </a:rPr>
              <a:t>交付金スキーム（新規）２００億円（平成３０年度予算案）</a:t>
            </a:r>
            <a:endParaRPr kumimoji="1" lang="ja-JP" altLang="en-US" sz="2800" dirty="0">
              <a:solidFill>
                <a:schemeClr val="bg1"/>
              </a:solidFill>
            </a:endParaRPr>
          </a:p>
        </p:txBody>
      </p:sp>
      <p:sp>
        <p:nvSpPr>
          <p:cNvPr id="3" name="コンテンツ プレースホルダー 2"/>
          <p:cNvSpPr>
            <a:spLocks noGrp="1"/>
          </p:cNvSpPr>
          <p:nvPr>
            <p:ph idx="1"/>
          </p:nvPr>
        </p:nvSpPr>
        <p:spPr>
          <a:xfrm>
            <a:off x="56456" y="2420904"/>
            <a:ext cx="9777536" cy="4248465"/>
          </a:xfrm>
        </p:spPr>
        <p:txBody>
          <a:bodyPr>
            <a:normAutofit fontScale="47500" lnSpcReduction="20000"/>
          </a:bodyPr>
          <a:lstStyle/>
          <a:p>
            <a:endParaRPr lang="ja-JP" altLang="en-US" dirty="0"/>
          </a:p>
          <a:p>
            <a:pPr>
              <a:lnSpc>
                <a:spcPct val="120000"/>
              </a:lnSpc>
            </a:pPr>
            <a:r>
              <a:rPr lang="ja-JP" altLang="en-US" sz="3800" dirty="0" smtClean="0"/>
              <a:t>厚生労働省は、昨年１１月の審議会で、自治体</a:t>
            </a:r>
            <a:r>
              <a:rPr lang="ja-JP" altLang="en-US" sz="3800" dirty="0"/>
              <a:t>の取り組みの</a:t>
            </a:r>
            <a:r>
              <a:rPr lang="ja-JP" altLang="en-US" sz="3800" dirty="0" smtClean="0"/>
              <a:t>優劣</a:t>
            </a:r>
            <a:r>
              <a:rPr lang="ja-JP" altLang="en-US" sz="3800" dirty="0"/>
              <a:t>を</a:t>
            </a:r>
            <a:r>
              <a:rPr lang="ja-JP" altLang="en-US" sz="3800" dirty="0" smtClean="0"/>
              <a:t>どの</a:t>
            </a:r>
            <a:r>
              <a:rPr lang="ja-JP" altLang="en-US" sz="3800" dirty="0"/>
              <a:t>ような基準</a:t>
            </a:r>
            <a:r>
              <a:rPr lang="ja-JP" altLang="en-US" sz="3800" dirty="0" smtClean="0"/>
              <a:t>で評価するかについての評価指標案を提示。本年２月末に評価指標の事務連絡を発出（次ページ以降参照）。</a:t>
            </a:r>
            <a:endParaRPr lang="ja-JP" altLang="en-US" sz="3800" dirty="0"/>
          </a:p>
          <a:p>
            <a:pPr>
              <a:lnSpc>
                <a:spcPct val="120000"/>
              </a:lnSpc>
              <a:spcBef>
                <a:spcPts val="1200"/>
              </a:spcBef>
            </a:pPr>
            <a:r>
              <a:rPr lang="ja-JP" altLang="en-US" sz="3800" dirty="0" smtClean="0">
                <a:solidFill>
                  <a:srgbClr val="FF0000"/>
                </a:solidFill>
              </a:rPr>
              <a:t>市町村向け評価指標は６１項目（２項目増</a:t>
            </a:r>
            <a:r>
              <a:rPr lang="ja-JP" altLang="en-US" sz="3800" dirty="0">
                <a:solidFill>
                  <a:srgbClr val="FF0000"/>
                </a:solidFill>
              </a:rPr>
              <a:t>）</a:t>
            </a:r>
            <a:r>
              <a:rPr lang="ja-JP" altLang="en-US" sz="3800" dirty="0" smtClean="0">
                <a:solidFill>
                  <a:srgbClr val="FF0000"/>
                </a:solidFill>
              </a:rPr>
              <a:t>、都道府県向け評価指標</a:t>
            </a:r>
            <a:r>
              <a:rPr lang="ja-JP" altLang="en-US" sz="3800" dirty="0">
                <a:solidFill>
                  <a:srgbClr val="FF0000"/>
                </a:solidFill>
              </a:rPr>
              <a:t>は</a:t>
            </a:r>
            <a:r>
              <a:rPr lang="ja-JP" altLang="en-US" sz="3800" dirty="0" smtClean="0">
                <a:solidFill>
                  <a:srgbClr val="FF0000"/>
                </a:solidFill>
              </a:rPr>
              <a:t>２０項目</a:t>
            </a:r>
            <a:r>
              <a:rPr lang="ja-JP" altLang="en-US" sz="3800" dirty="0" smtClean="0"/>
              <a:t>。全体的に</a:t>
            </a:r>
            <a:r>
              <a:rPr lang="ja-JP" altLang="en-US" sz="3800" dirty="0"/>
              <a:t>「プロセス評価」が</a:t>
            </a:r>
            <a:r>
              <a:rPr lang="ja-JP" altLang="en-US" sz="3800" dirty="0" smtClean="0"/>
              <a:t>多く、例えば</a:t>
            </a:r>
            <a:r>
              <a:rPr lang="ja-JP" altLang="en-US" sz="3800" dirty="0"/>
              <a:t>、事業者への指導や専門職への研修を十分に行っているか、ケアプランの点検をどの程度まで実施できているか、といった視点が盛り込まれている</a:t>
            </a:r>
            <a:r>
              <a:rPr lang="ja-JP" altLang="en-US" sz="3800" dirty="0" smtClean="0"/>
              <a:t>。</a:t>
            </a:r>
            <a:endParaRPr lang="en-US" altLang="ja-JP" sz="3800" dirty="0"/>
          </a:p>
          <a:p>
            <a:pPr>
              <a:lnSpc>
                <a:spcPct val="120000"/>
              </a:lnSpc>
              <a:spcBef>
                <a:spcPts val="1200"/>
              </a:spcBef>
            </a:pPr>
            <a:r>
              <a:rPr lang="ja-JP" altLang="en-US" sz="3800" dirty="0" smtClean="0"/>
              <a:t> </a:t>
            </a:r>
            <a:r>
              <a:rPr lang="ja-JP" altLang="en-US" sz="3800" dirty="0"/>
              <a:t>予算案の閣議決定に至るプロセスでは、新たな交付金の財源</a:t>
            </a:r>
            <a:r>
              <a:rPr lang="ja-JP" altLang="en-US" sz="3800" dirty="0" smtClean="0"/>
              <a:t>が焦点</a:t>
            </a:r>
            <a:r>
              <a:rPr lang="ja-JP" altLang="en-US" sz="3800" dirty="0"/>
              <a:t>となった。</a:t>
            </a:r>
            <a:r>
              <a:rPr lang="ja-JP" altLang="en-US" sz="3800" u="sng" dirty="0" smtClean="0"/>
              <a:t>財務省は、</a:t>
            </a:r>
            <a:r>
              <a:rPr lang="ja-JP" altLang="en-US" sz="3800" u="sng" dirty="0"/>
              <a:t>介護保険の「調整交付</a:t>
            </a:r>
            <a:r>
              <a:rPr lang="ja-JP" altLang="en-US" sz="3800" u="sng" dirty="0" smtClean="0"/>
              <a:t>金」</a:t>
            </a:r>
            <a:r>
              <a:rPr lang="ja-JP" altLang="en-US" sz="3800" u="sng" dirty="0"/>
              <a:t>もセットで活用すべきと主張</a:t>
            </a:r>
            <a:r>
              <a:rPr lang="ja-JP" altLang="en-US" sz="3800" dirty="0"/>
              <a:t>。</a:t>
            </a:r>
            <a:r>
              <a:rPr lang="ja-JP" altLang="en-US" sz="3800" dirty="0" smtClean="0"/>
              <a:t>一方、都道府県</a:t>
            </a:r>
            <a:r>
              <a:rPr lang="ja-JP" altLang="en-US" sz="3800" dirty="0"/>
              <a:t>や市町村は、「調整交付金の本来の機能が失われてしまう」と強く</a:t>
            </a:r>
            <a:r>
              <a:rPr lang="ja-JP" altLang="en-US" sz="3800" dirty="0" smtClean="0"/>
              <a:t>反発。</a:t>
            </a:r>
            <a:endParaRPr lang="en-US" altLang="ja-JP" sz="3800" dirty="0"/>
          </a:p>
          <a:p>
            <a:pPr>
              <a:lnSpc>
                <a:spcPct val="120000"/>
              </a:lnSpc>
              <a:spcBef>
                <a:spcPts val="1200"/>
              </a:spcBef>
            </a:pPr>
            <a:r>
              <a:rPr lang="ja-JP" altLang="en-US" sz="3800" u="sng" dirty="0" smtClean="0"/>
              <a:t>政府は、向こう３年間は、自治体</a:t>
            </a:r>
            <a:r>
              <a:rPr lang="ja-JP" altLang="en-US" sz="3800" u="sng" dirty="0"/>
              <a:t>の慎重論を</a:t>
            </a:r>
            <a:r>
              <a:rPr lang="ja-JP" altLang="en-US" sz="3800" u="sng" dirty="0" smtClean="0"/>
              <a:t>踏まえ</a:t>
            </a:r>
            <a:r>
              <a:rPr lang="ja-JP" altLang="en-US" sz="3800" u="sng" dirty="0" smtClean="0">
                <a:solidFill>
                  <a:srgbClr val="FF0000"/>
                </a:solidFill>
              </a:rPr>
              <a:t>調整</a:t>
            </a:r>
            <a:r>
              <a:rPr lang="ja-JP" altLang="en-US" sz="3800" u="sng" dirty="0">
                <a:solidFill>
                  <a:srgbClr val="FF0000"/>
                </a:solidFill>
              </a:rPr>
              <a:t>交付金を使わない</a:t>
            </a:r>
            <a:r>
              <a:rPr lang="ja-JP" altLang="en-US" sz="3800" u="sng" dirty="0" smtClean="0">
                <a:solidFill>
                  <a:srgbClr val="FF0000"/>
                </a:solidFill>
              </a:rPr>
              <a:t>判断を下した</a:t>
            </a:r>
            <a:r>
              <a:rPr lang="ja-JP" altLang="en-US" sz="3800" dirty="0" smtClean="0"/>
              <a:t>。</a:t>
            </a:r>
            <a:r>
              <a:rPr lang="ja-JP" altLang="en-US" sz="3800" u="sng" dirty="0"/>
              <a:t>結果、本交付金は</a:t>
            </a:r>
            <a:r>
              <a:rPr lang="ja-JP" altLang="en-US" sz="3800" u="sng" dirty="0" smtClean="0"/>
              <a:t>、当面は調整</a:t>
            </a:r>
            <a:r>
              <a:rPr lang="ja-JP" altLang="en-US" sz="3800" u="sng" dirty="0"/>
              <a:t>交付金</a:t>
            </a:r>
            <a:r>
              <a:rPr lang="ja-JP" altLang="en-US" sz="3800" u="sng" dirty="0" smtClean="0"/>
              <a:t>と別枠</a:t>
            </a:r>
            <a:r>
              <a:rPr lang="ja-JP" altLang="en-US" sz="3800" dirty="0" smtClean="0"/>
              <a:t>で運用される</a:t>
            </a:r>
            <a:r>
              <a:rPr lang="ja-JP" altLang="en-US" sz="3800" u="sng" dirty="0" smtClean="0"/>
              <a:t>。</a:t>
            </a:r>
            <a:r>
              <a:rPr lang="ja-JP" altLang="en-US" sz="3800" dirty="0" smtClean="0"/>
              <a:t>その</a:t>
            </a:r>
            <a:r>
              <a:rPr lang="ja-JP" altLang="en-US" sz="3800" dirty="0"/>
              <a:t>運用状況を検証しつつ</a:t>
            </a:r>
            <a:r>
              <a:rPr lang="ja-JP" altLang="en-US" sz="3800" dirty="0" smtClean="0"/>
              <a:t>、２０２１年度</a:t>
            </a:r>
            <a:r>
              <a:rPr lang="ja-JP" altLang="en-US" sz="3800" dirty="0"/>
              <a:t>から始まる</a:t>
            </a:r>
            <a:r>
              <a:rPr lang="ja-JP" altLang="en-US" sz="3800" dirty="0" smtClean="0"/>
              <a:t>第</a:t>
            </a:r>
            <a:r>
              <a:rPr lang="ja-JP" altLang="en-US" sz="3800" dirty="0"/>
              <a:t>８</a:t>
            </a:r>
            <a:r>
              <a:rPr lang="ja-JP" altLang="en-US" sz="3800" dirty="0" smtClean="0"/>
              <a:t>期</a:t>
            </a:r>
            <a:r>
              <a:rPr lang="ja-JP" altLang="en-US" sz="3800" dirty="0"/>
              <a:t>の計画</a:t>
            </a:r>
            <a:r>
              <a:rPr lang="ja-JP" altLang="en-US" sz="3800" dirty="0" smtClean="0"/>
              <a:t>期間にどう対応していくか、３年後に再度議論される見込み。</a:t>
            </a:r>
            <a:endParaRPr kumimoji="1" lang="ja-JP" altLang="en-US" sz="3800" dirty="0"/>
          </a:p>
        </p:txBody>
      </p:sp>
      <p:sp>
        <p:nvSpPr>
          <p:cNvPr id="5" name="正方形/長方形 4"/>
          <p:cNvSpPr/>
          <p:nvPr/>
        </p:nvSpPr>
        <p:spPr>
          <a:xfrm>
            <a:off x="56456" y="764711"/>
            <a:ext cx="9777536" cy="1698927"/>
          </a:xfrm>
          <a:prstGeom prst="rect">
            <a:avLst/>
          </a:prstGeom>
          <a:ln>
            <a:solidFill>
              <a:schemeClr val="accent1">
                <a:shade val="50000"/>
              </a:schemeClr>
            </a:solidFill>
          </a:ln>
        </p:spPr>
        <p:txBody>
          <a:bodyPr wrap="square">
            <a:spAutoFit/>
          </a:bodyPr>
          <a:lstStyle/>
          <a:p>
            <a:pPr defTabSz="914400">
              <a:spcBef>
                <a:spcPct val="20000"/>
              </a:spcBef>
            </a:pPr>
            <a:r>
              <a:rPr lang="en-US" altLang="ja-JP" dirty="0" smtClean="0">
                <a:solidFill>
                  <a:prstClr val="black"/>
                </a:solidFill>
              </a:rPr>
              <a:t>【</a:t>
            </a:r>
            <a:r>
              <a:rPr lang="ja-JP" altLang="en-US" dirty="0" smtClean="0">
                <a:solidFill>
                  <a:prstClr val="black"/>
                </a:solidFill>
              </a:rPr>
              <a:t>平成３０年度予算案</a:t>
            </a:r>
            <a:r>
              <a:rPr lang="en-US" altLang="ja-JP" dirty="0" smtClean="0">
                <a:solidFill>
                  <a:prstClr val="black"/>
                </a:solidFill>
              </a:rPr>
              <a:t>】</a:t>
            </a:r>
          </a:p>
          <a:p>
            <a:pPr defTabSz="914400">
              <a:spcBef>
                <a:spcPct val="20000"/>
              </a:spcBef>
            </a:pPr>
            <a:r>
              <a:rPr lang="ja-JP" altLang="en-US" dirty="0" smtClean="0">
                <a:solidFill>
                  <a:prstClr val="black"/>
                </a:solidFill>
              </a:rPr>
              <a:t>（</a:t>
            </a:r>
            <a:r>
              <a:rPr lang="ja-JP" altLang="en-US" dirty="0">
                <a:solidFill>
                  <a:prstClr val="black"/>
                </a:solidFill>
              </a:rPr>
              <a:t>介護保険の保険者機能の強化等による自立支援・重度化防止に向けた取組の推進</a:t>
            </a:r>
            <a:r>
              <a:rPr lang="ja-JP" altLang="en-US" dirty="0" smtClean="0">
                <a:solidFill>
                  <a:prstClr val="black"/>
                </a:solidFill>
              </a:rPr>
              <a:t>）</a:t>
            </a:r>
            <a:endParaRPr lang="en-US" altLang="ja-JP" dirty="0" smtClean="0">
              <a:solidFill>
                <a:prstClr val="black"/>
              </a:solidFill>
            </a:endParaRPr>
          </a:p>
          <a:p>
            <a:pPr defTabSz="914400">
              <a:spcBef>
                <a:spcPct val="20000"/>
              </a:spcBef>
            </a:pPr>
            <a:r>
              <a:rPr lang="ja-JP" altLang="en-US" dirty="0">
                <a:solidFill>
                  <a:prstClr val="black"/>
                </a:solidFill>
              </a:rPr>
              <a:t>　</a:t>
            </a:r>
            <a:r>
              <a:rPr lang="en-US" altLang="ja-JP" dirty="0" smtClean="0">
                <a:solidFill>
                  <a:prstClr val="black"/>
                </a:solidFill>
              </a:rPr>
              <a:t>【</a:t>
            </a:r>
            <a:r>
              <a:rPr lang="ja-JP" altLang="en-US" dirty="0">
                <a:solidFill>
                  <a:prstClr val="black"/>
                </a:solidFill>
              </a:rPr>
              <a:t>新規</a:t>
            </a:r>
            <a:r>
              <a:rPr lang="en-US" altLang="ja-JP" dirty="0">
                <a:solidFill>
                  <a:prstClr val="black"/>
                </a:solidFill>
              </a:rPr>
              <a:t>】</a:t>
            </a:r>
            <a:r>
              <a:rPr lang="ja-JP" altLang="en-US" dirty="0" smtClean="0">
                <a:solidFill>
                  <a:prstClr val="black"/>
                </a:solidFill>
              </a:rPr>
              <a:t>２００億円　（</a:t>
            </a:r>
            <a:r>
              <a:rPr lang="en-US" altLang="ja-JP" dirty="0" smtClean="0">
                <a:solidFill>
                  <a:prstClr val="black"/>
                </a:solidFill>
              </a:rPr>
              <a:t>※</a:t>
            </a:r>
            <a:r>
              <a:rPr lang="ja-JP" altLang="en-US" dirty="0">
                <a:solidFill>
                  <a:prstClr val="black"/>
                </a:solidFill>
              </a:rPr>
              <a:t>市町村分と都道府県分の合計。都道府県分は、</a:t>
            </a:r>
            <a:r>
              <a:rPr lang="ja-JP" altLang="en-US" dirty="0" smtClean="0">
                <a:solidFill>
                  <a:prstClr val="black"/>
                </a:solidFill>
              </a:rPr>
              <a:t>うち１０億円程度を想定）</a:t>
            </a:r>
            <a:endParaRPr lang="ja-JP" altLang="en-US" dirty="0">
              <a:solidFill>
                <a:prstClr val="black"/>
              </a:solidFill>
            </a:endParaRPr>
          </a:p>
          <a:p>
            <a:pPr defTabSz="914400">
              <a:spcBef>
                <a:spcPct val="20000"/>
              </a:spcBef>
            </a:pPr>
            <a:r>
              <a:rPr lang="ja-JP" altLang="en-US" dirty="0">
                <a:solidFill>
                  <a:prstClr val="black"/>
                </a:solidFill>
              </a:rPr>
              <a:t>　○ 市町村や都道府県の高齢者の自立支援、重度化防止等に関する取組を推進するため</a:t>
            </a:r>
            <a:r>
              <a:rPr lang="ja-JP" altLang="en-US" dirty="0" smtClean="0">
                <a:solidFill>
                  <a:prstClr val="black"/>
                </a:solidFill>
              </a:rPr>
              <a:t>の</a:t>
            </a:r>
            <a:endParaRPr lang="en-US" altLang="ja-JP" dirty="0" smtClean="0">
              <a:solidFill>
                <a:prstClr val="black"/>
              </a:solidFill>
            </a:endParaRPr>
          </a:p>
          <a:p>
            <a:pPr defTabSz="914400">
              <a:spcBef>
                <a:spcPct val="20000"/>
              </a:spcBef>
            </a:pPr>
            <a:r>
              <a:rPr lang="ja-JP" altLang="en-US" dirty="0">
                <a:solidFill>
                  <a:prstClr val="black"/>
                </a:solidFill>
              </a:rPr>
              <a:t>　</a:t>
            </a:r>
            <a:r>
              <a:rPr lang="ja-JP" altLang="en-US" dirty="0" smtClean="0">
                <a:solidFill>
                  <a:prstClr val="black"/>
                </a:solidFill>
              </a:rPr>
              <a:t>　新た</a:t>
            </a:r>
            <a:r>
              <a:rPr lang="ja-JP" altLang="en-US" dirty="0">
                <a:solidFill>
                  <a:prstClr val="black"/>
                </a:solidFill>
              </a:rPr>
              <a:t>な交付金を創設する</a:t>
            </a:r>
            <a:r>
              <a:rPr lang="ja-JP" altLang="en-US" dirty="0" smtClean="0">
                <a:solidFill>
                  <a:prstClr val="black"/>
                </a:solidFill>
              </a:rPr>
              <a:t>。</a:t>
            </a:r>
            <a:endParaRPr lang="ja-JP" altLang="en-US" dirty="0">
              <a:solidFill>
                <a:prstClr val="black"/>
              </a:solidFill>
            </a:endParaRPr>
          </a:p>
        </p:txBody>
      </p:sp>
      <p:sp>
        <p:nvSpPr>
          <p:cNvPr id="6" name="スライド番号プレースホルダー 3"/>
          <p:cNvSpPr>
            <a:spLocks noGrp="1"/>
          </p:cNvSpPr>
          <p:nvPr>
            <p:ph type="sldNum" sz="quarter" idx="12"/>
          </p:nvPr>
        </p:nvSpPr>
        <p:spPr>
          <a:xfrm>
            <a:off x="7634155" y="6526870"/>
            <a:ext cx="2311400" cy="365125"/>
          </a:xfrm>
        </p:spPr>
        <p:txBody>
          <a:bodyPr/>
          <a:lstStyle/>
          <a:p>
            <a:fld id="{D2D8002D-B5B0-4BAC-B1F6-782DDCCE6D9C}" type="slidenum">
              <a:rPr lang="ja-JP" altLang="en-US" sz="2000">
                <a:solidFill>
                  <a:prstClr val="black"/>
                </a:solidFill>
              </a:rPr>
              <a:pPr/>
              <a:t>4</a:t>
            </a:fld>
            <a:endParaRPr lang="ja-JP" altLang="en-US" sz="2000" dirty="0">
              <a:solidFill>
                <a:prstClr val="black"/>
              </a:solidFill>
            </a:endParaRPr>
          </a:p>
        </p:txBody>
      </p:sp>
    </p:spTree>
    <p:extLst>
      <p:ext uri="{BB962C8B-B14F-4D97-AF65-F5344CB8AC3E}">
        <p14:creationId xmlns:p14="http://schemas.microsoft.com/office/powerpoint/2010/main" val="7184370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594600" y="6492875"/>
            <a:ext cx="2311400" cy="365125"/>
          </a:xfrm>
        </p:spPr>
        <p:txBody>
          <a:bodyPr/>
          <a:lstStyle/>
          <a:p>
            <a:fld id="{055D2E31-C7C7-4FF0-B264-42D0FCAA54B9}" type="slidenum">
              <a:rPr lang="ja-JP" altLang="en-US" smtClean="0">
                <a:solidFill>
                  <a:prstClr val="black"/>
                </a:solidFill>
              </a:rPr>
              <a:pPr/>
              <a:t>5</a:t>
            </a:fld>
            <a:endParaRPr lang="ja-JP" altLang="en-US">
              <a:solidFill>
                <a:prstClr val="black"/>
              </a:solidFill>
            </a:endParaRPr>
          </a:p>
        </p:txBody>
      </p:sp>
      <p:sp>
        <p:nvSpPr>
          <p:cNvPr id="5" name="タイトル 1"/>
          <p:cNvSpPr txBox="1">
            <a:spLocks/>
          </p:cNvSpPr>
          <p:nvPr/>
        </p:nvSpPr>
        <p:spPr>
          <a:xfrm>
            <a:off x="0" y="-27384"/>
            <a:ext cx="9906000" cy="548680"/>
          </a:xfrm>
          <a:prstGeom prst="rect">
            <a:avLst/>
          </a:prstGeom>
          <a:solidFill>
            <a:srgbClr val="002060"/>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chemeClr val="bg1"/>
                </a:solidFill>
              </a:rPr>
              <a:t>交付</a:t>
            </a:r>
            <a:r>
              <a:rPr lang="ja-JP" altLang="en-US" sz="2800" dirty="0" smtClean="0">
                <a:solidFill>
                  <a:schemeClr val="bg1"/>
                </a:solidFill>
              </a:rPr>
              <a:t>金額の算定方法・使途等</a:t>
            </a:r>
            <a:endParaRPr lang="ja-JP" altLang="en-US" sz="2800" dirty="0">
              <a:solidFill>
                <a:schemeClr val="bg1"/>
              </a:solidFill>
            </a:endParaRPr>
          </a:p>
        </p:txBody>
      </p:sp>
      <p:sp>
        <p:nvSpPr>
          <p:cNvPr id="6" name="正方形/長方形 5"/>
          <p:cNvSpPr/>
          <p:nvPr/>
        </p:nvSpPr>
        <p:spPr>
          <a:xfrm>
            <a:off x="56456" y="548683"/>
            <a:ext cx="9777536" cy="2363724"/>
          </a:xfrm>
          <a:prstGeom prst="rect">
            <a:avLst/>
          </a:prstGeom>
          <a:ln>
            <a:solidFill>
              <a:schemeClr val="accent1">
                <a:shade val="50000"/>
              </a:schemeClr>
            </a:solidFill>
          </a:ln>
        </p:spPr>
        <p:txBody>
          <a:bodyPr wrap="square">
            <a:spAutoFit/>
          </a:bodyPr>
          <a:lstStyle/>
          <a:p>
            <a:pPr defTabSz="914400">
              <a:spcBef>
                <a:spcPct val="20000"/>
              </a:spcBef>
            </a:pPr>
            <a:r>
              <a:rPr lang="en-US" altLang="ja-JP" dirty="0" smtClean="0">
                <a:solidFill>
                  <a:prstClr val="black"/>
                </a:solidFill>
              </a:rPr>
              <a:t>【</a:t>
            </a:r>
            <a:r>
              <a:rPr lang="ja-JP" altLang="en-US" dirty="0" smtClean="0">
                <a:solidFill>
                  <a:prstClr val="black"/>
                </a:solidFill>
              </a:rPr>
              <a:t>交付額の算定方法</a:t>
            </a:r>
            <a:r>
              <a:rPr lang="en-US" altLang="ja-JP" dirty="0" smtClean="0">
                <a:solidFill>
                  <a:prstClr val="black"/>
                </a:solidFill>
              </a:rPr>
              <a:t>】</a:t>
            </a:r>
          </a:p>
          <a:p>
            <a:pPr defTabSz="914400">
              <a:spcBef>
                <a:spcPct val="20000"/>
              </a:spcBef>
            </a:pPr>
            <a:r>
              <a:rPr lang="ja-JP" altLang="en-US" dirty="0">
                <a:solidFill>
                  <a:prstClr val="black"/>
                </a:solidFill>
              </a:rPr>
              <a:t>○市町村</a:t>
            </a:r>
            <a:r>
              <a:rPr lang="ja-JP" altLang="en-US" dirty="0">
                <a:solidFill>
                  <a:srgbClr val="FF0000"/>
                </a:solidFill>
              </a:rPr>
              <a:t>の算定額</a:t>
            </a:r>
            <a:endParaRPr lang="en-US" altLang="ja-JP" dirty="0">
              <a:solidFill>
                <a:srgbClr val="FF0000"/>
              </a:solidFill>
            </a:endParaRPr>
          </a:p>
          <a:p>
            <a:pPr defTabSz="914400">
              <a:spcBef>
                <a:spcPct val="20000"/>
              </a:spcBef>
            </a:pPr>
            <a:r>
              <a:rPr lang="ja-JP" altLang="en-US" dirty="0">
                <a:solidFill>
                  <a:prstClr val="black"/>
                </a:solidFill>
              </a:rPr>
              <a:t>　　　　予算総額（</a:t>
            </a:r>
            <a:r>
              <a:rPr lang="en-US" altLang="ja-JP" dirty="0">
                <a:solidFill>
                  <a:prstClr val="black"/>
                </a:solidFill>
              </a:rPr>
              <a:t>190</a:t>
            </a:r>
            <a:r>
              <a:rPr lang="ja-JP" altLang="en-US" dirty="0">
                <a:solidFill>
                  <a:prstClr val="black"/>
                </a:solidFill>
              </a:rPr>
              <a:t>億円程度）</a:t>
            </a:r>
            <a:r>
              <a:rPr lang="en-US" altLang="ja-JP" dirty="0">
                <a:solidFill>
                  <a:prstClr val="black"/>
                </a:solidFill>
              </a:rPr>
              <a:t>×</a:t>
            </a:r>
            <a:r>
              <a:rPr lang="ja-JP" altLang="en-US" dirty="0">
                <a:solidFill>
                  <a:prstClr val="black"/>
                </a:solidFill>
              </a:rPr>
              <a:t>　</a:t>
            </a:r>
            <a:r>
              <a:rPr lang="ja-JP" altLang="en-US" u="sng" dirty="0">
                <a:solidFill>
                  <a:prstClr val="black"/>
                </a:solidFill>
              </a:rPr>
              <a:t>当該市町村の評価点数</a:t>
            </a:r>
            <a:r>
              <a:rPr lang="en-US" altLang="ja-JP" u="sng" dirty="0">
                <a:solidFill>
                  <a:prstClr val="black"/>
                </a:solidFill>
              </a:rPr>
              <a:t>×</a:t>
            </a:r>
            <a:r>
              <a:rPr lang="ja-JP" altLang="en-US" u="sng" dirty="0">
                <a:solidFill>
                  <a:prstClr val="black"/>
                </a:solidFill>
              </a:rPr>
              <a:t>当該市町村の第</a:t>
            </a:r>
            <a:r>
              <a:rPr lang="en-US" altLang="ja-JP" u="sng" dirty="0">
                <a:solidFill>
                  <a:prstClr val="black"/>
                </a:solidFill>
              </a:rPr>
              <a:t>1</a:t>
            </a:r>
            <a:r>
              <a:rPr lang="ja-JP" altLang="en-US" u="sng" dirty="0">
                <a:solidFill>
                  <a:prstClr val="black"/>
                </a:solidFill>
              </a:rPr>
              <a:t>号被保険者数</a:t>
            </a:r>
            <a:endParaRPr lang="en-US" altLang="ja-JP" u="sng" dirty="0">
              <a:solidFill>
                <a:prstClr val="black"/>
              </a:solidFill>
            </a:endParaRPr>
          </a:p>
          <a:p>
            <a:pPr defTabSz="914400">
              <a:spcBef>
                <a:spcPct val="20000"/>
              </a:spcBef>
            </a:pPr>
            <a:r>
              <a:rPr lang="ja-JP" altLang="en-US" dirty="0">
                <a:solidFill>
                  <a:prstClr val="black"/>
                </a:solidFill>
              </a:rPr>
              <a:t>　　　　　　　　　　（各市町村の評価点数</a:t>
            </a:r>
            <a:r>
              <a:rPr lang="en-US" altLang="ja-JP" dirty="0">
                <a:solidFill>
                  <a:prstClr val="black"/>
                </a:solidFill>
              </a:rPr>
              <a:t>×</a:t>
            </a:r>
            <a:r>
              <a:rPr lang="ja-JP" altLang="en-US" dirty="0">
                <a:solidFill>
                  <a:prstClr val="black"/>
                </a:solidFill>
              </a:rPr>
              <a:t>各市町村の第</a:t>
            </a:r>
            <a:r>
              <a:rPr lang="en-US" altLang="ja-JP" dirty="0">
                <a:solidFill>
                  <a:prstClr val="black"/>
                </a:solidFill>
              </a:rPr>
              <a:t>1</a:t>
            </a:r>
            <a:r>
              <a:rPr lang="ja-JP" altLang="en-US" dirty="0">
                <a:solidFill>
                  <a:prstClr val="black"/>
                </a:solidFill>
              </a:rPr>
              <a:t>号被保険者数）の総和</a:t>
            </a:r>
            <a:endParaRPr lang="en-US" altLang="ja-JP" dirty="0">
              <a:solidFill>
                <a:prstClr val="black"/>
              </a:solidFill>
            </a:endParaRPr>
          </a:p>
          <a:p>
            <a:pPr defTabSz="914400">
              <a:spcBef>
                <a:spcPct val="20000"/>
              </a:spcBef>
            </a:pPr>
            <a:r>
              <a:rPr lang="ja-JP" altLang="en-US" dirty="0" smtClean="0">
                <a:solidFill>
                  <a:prstClr val="black"/>
                </a:solidFill>
              </a:rPr>
              <a:t>○都道府県</a:t>
            </a:r>
            <a:r>
              <a:rPr lang="ja-JP" altLang="en-US" dirty="0" smtClean="0">
                <a:solidFill>
                  <a:srgbClr val="FF0000"/>
                </a:solidFill>
              </a:rPr>
              <a:t>の算定額（交付上限）</a:t>
            </a:r>
            <a:endParaRPr lang="en-US" altLang="ja-JP" dirty="0" smtClean="0">
              <a:solidFill>
                <a:srgbClr val="FF0000"/>
              </a:solidFill>
            </a:endParaRPr>
          </a:p>
          <a:p>
            <a:pPr defTabSz="914400">
              <a:spcBef>
                <a:spcPct val="20000"/>
              </a:spcBef>
            </a:pPr>
            <a:r>
              <a:rPr lang="ja-JP" altLang="en-US" dirty="0" smtClean="0">
                <a:solidFill>
                  <a:prstClr val="black"/>
                </a:solidFill>
              </a:rPr>
              <a:t>　＝予算総額（</a:t>
            </a:r>
            <a:r>
              <a:rPr lang="en-US" altLang="ja-JP" dirty="0" smtClean="0">
                <a:solidFill>
                  <a:prstClr val="black"/>
                </a:solidFill>
              </a:rPr>
              <a:t>10</a:t>
            </a:r>
            <a:r>
              <a:rPr lang="ja-JP" altLang="en-US" dirty="0" smtClean="0">
                <a:solidFill>
                  <a:prstClr val="black"/>
                </a:solidFill>
              </a:rPr>
              <a:t>億円程度）</a:t>
            </a:r>
            <a:r>
              <a:rPr lang="en-US" altLang="ja-JP" dirty="0" smtClean="0">
                <a:solidFill>
                  <a:prstClr val="black"/>
                </a:solidFill>
              </a:rPr>
              <a:t>×</a:t>
            </a:r>
            <a:r>
              <a:rPr lang="ja-JP" altLang="en-US" u="sng" dirty="0" smtClean="0">
                <a:solidFill>
                  <a:prstClr val="black"/>
                </a:solidFill>
              </a:rPr>
              <a:t>当該都道府県の評価点数／各都道府県の評価点数の総和</a:t>
            </a:r>
            <a:endParaRPr lang="en-US" altLang="ja-JP" u="sng" dirty="0" smtClean="0">
              <a:solidFill>
                <a:prstClr val="black"/>
              </a:solidFill>
            </a:endParaRPr>
          </a:p>
          <a:p>
            <a:pPr defTabSz="914400">
              <a:spcBef>
                <a:spcPct val="20000"/>
              </a:spcBef>
            </a:pPr>
            <a:r>
              <a:rPr lang="ja-JP" altLang="en-US" dirty="0">
                <a:solidFill>
                  <a:prstClr val="black"/>
                </a:solidFill>
              </a:rPr>
              <a:t>　　</a:t>
            </a:r>
            <a:r>
              <a:rPr lang="en-US" altLang="ja-JP" sz="1400" dirty="0" smtClean="0">
                <a:solidFill>
                  <a:srgbClr val="0070C0"/>
                </a:solidFill>
              </a:rPr>
              <a:t>※</a:t>
            </a:r>
            <a:r>
              <a:rPr lang="ja-JP" altLang="en-US" sz="1400" dirty="0">
                <a:solidFill>
                  <a:srgbClr val="0070C0"/>
                </a:solidFill>
              </a:rPr>
              <a:t>所要</a:t>
            </a:r>
            <a:r>
              <a:rPr lang="ja-JP" altLang="en-US" sz="1400" dirty="0" smtClean="0">
                <a:solidFill>
                  <a:srgbClr val="0070C0"/>
                </a:solidFill>
              </a:rPr>
              <a:t>額が上記算定額を下回る場合は交付額</a:t>
            </a:r>
            <a:r>
              <a:rPr lang="ja-JP" altLang="en-US" sz="1400" dirty="0">
                <a:solidFill>
                  <a:srgbClr val="0070C0"/>
                </a:solidFill>
              </a:rPr>
              <a:t>の</a:t>
            </a:r>
            <a:r>
              <a:rPr lang="ja-JP" altLang="en-US" sz="1400" dirty="0" smtClean="0">
                <a:solidFill>
                  <a:srgbClr val="0070C0"/>
                </a:solidFill>
              </a:rPr>
              <a:t>減額が想定</a:t>
            </a:r>
            <a:endParaRPr lang="en-US" altLang="ja-JP" sz="1400" dirty="0" smtClean="0">
              <a:solidFill>
                <a:srgbClr val="0070C0"/>
              </a:solidFill>
            </a:endParaRPr>
          </a:p>
        </p:txBody>
      </p:sp>
      <p:sp>
        <p:nvSpPr>
          <p:cNvPr id="7" name="正方形/長方形 6"/>
          <p:cNvSpPr/>
          <p:nvPr/>
        </p:nvSpPr>
        <p:spPr>
          <a:xfrm>
            <a:off x="64232" y="2924948"/>
            <a:ext cx="9777536" cy="3724096"/>
          </a:xfrm>
          <a:prstGeom prst="rect">
            <a:avLst/>
          </a:prstGeom>
          <a:ln>
            <a:solidFill>
              <a:schemeClr val="accent1">
                <a:shade val="50000"/>
              </a:schemeClr>
            </a:solidFill>
          </a:ln>
        </p:spPr>
        <p:txBody>
          <a:bodyPr wrap="square">
            <a:spAutoFit/>
          </a:bodyPr>
          <a:lstStyle/>
          <a:p>
            <a:pPr defTabSz="914400">
              <a:spcBef>
                <a:spcPct val="20000"/>
              </a:spcBef>
            </a:pPr>
            <a:r>
              <a:rPr lang="en-US" altLang="ja-JP" dirty="0" smtClean="0">
                <a:solidFill>
                  <a:prstClr val="black"/>
                </a:solidFill>
              </a:rPr>
              <a:t>【</a:t>
            </a:r>
            <a:r>
              <a:rPr lang="ja-JP" altLang="en-US" dirty="0">
                <a:solidFill>
                  <a:prstClr val="black"/>
                </a:solidFill>
              </a:rPr>
              <a:t>交付</a:t>
            </a:r>
            <a:r>
              <a:rPr lang="ja-JP" altLang="en-US" dirty="0" smtClean="0">
                <a:solidFill>
                  <a:prstClr val="black"/>
                </a:solidFill>
              </a:rPr>
              <a:t>金の性格・使途</a:t>
            </a:r>
            <a:r>
              <a:rPr lang="en-US" altLang="ja-JP" dirty="0" smtClean="0">
                <a:solidFill>
                  <a:prstClr val="black"/>
                </a:solidFill>
              </a:rPr>
              <a:t>】</a:t>
            </a:r>
          </a:p>
          <a:p>
            <a:pPr lvl="0" defTabSz="914400">
              <a:spcBef>
                <a:spcPct val="20000"/>
              </a:spcBef>
            </a:pPr>
            <a:r>
              <a:rPr lang="ja-JP" altLang="en-US" sz="1600" dirty="0">
                <a:solidFill>
                  <a:prstClr val="black"/>
                </a:solidFill>
              </a:rPr>
              <a:t>○市</a:t>
            </a:r>
            <a:r>
              <a:rPr lang="ja-JP" altLang="en-US" sz="1600" dirty="0" smtClean="0">
                <a:solidFill>
                  <a:prstClr val="black"/>
                </a:solidFill>
              </a:rPr>
              <a:t>町村　：地域</a:t>
            </a:r>
            <a:r>
              <a:rPr lang="ja-JP" altLang="en-US" sz="1600" dirty="0">
                <a:solidFill>
                  <a:prstClr val="black"/>
                </a:solidFill>
              </a:rPr>
              <a:t>支援事業、市町村特別給付、保健福祉事業の充実に</a:t>
            </a:r>
            <a:r>
              <a:rPr lang="ja-JP" altLang="en-US" sz="1600" dirty="0" smtClean="0">
                <a:solidFill>
                  <a:prstClr val="black"/>
                </a:solidFill>
              </a:rPr>
              <a:t>活用</a:t>
            </a:r>
            <a:endParaRPr lang="en-US" altLang="ja-JP" sz="1600" dirty="0" smtClean="0">
              <a:solidFill>
                <a:prstClr val="black"/>
              </a:solidFill>
            </a:endParaRPr>
          </a:p>
          <a:p>
            <a:pPr lvl="0" defTabSz="914400">
              <a:spcBef>
                <a:spcPct val="20000"/>
              </a:spcBef>
            </a:pPr>
            <a:r>
              <a:rPr lang="ja-JP" altLang="en-US" sz="1600" dirty="0">
                <a:solidFill>
                  <a:prstClr val="black"/>
                </a:solidFill>
              </a:rPr>
              <a:t>　　　　</a:t>
            </a:r>
            <a:r>
              <a:rPr lang="en-US" altLang="ja-JP" sz="1600" dirty="0" smtClean="0">
                <a:solidFill>
                  <a:prstClr val="black"/>
                </a:solidFill>
              </a:rPr>
              <a:t>※</a:t>
            </a:r>
            <a:r>
              <a:rPr lang="ja-JP" altLang="en-US" sz="1600" dirty="0" smtClean="0">
                <a:solidFill>
                  <a:prstClr val="black"/>
                </a:solidFill>
              </a:rPr>
              <a:t>　</a:t>
            </a:r>
            <a:r>
              <a:rPr lang="ja-JP" altLang="en-US" sz="1600" u="sng" dirty="0" smtClean="0">
                <a:solidFill>
                  <a:srgbClr val="FF0000"/>
                </a:solidFill>
              </a:rPr>
              <a:t>介護</a:t>
            </a:r>
            <a:r>
              <a:rPr lang="ja-JP" altLang="en-US" sz="1600" u="sng" dirty="0">
                <a:solidFill>
                  <a:srgbClr val="FF0000"/>
                </a:solidFill>
              </a:rPr>
              <a:t>保険特別会計に充当</a:t>
            </a:r>
            <a:r>
              <a:rPr lang="ja-JP" altLang="en-US" sz="1600" dirty="0">
                <a:solidFill>
                  <a:prstClr val="black"/>
                </a:solidFill>
              </a:rPr>
              <a:t>し、</a:t>
            </a:r>
            <a:r>
              <a:rPr lang="ja-JP" altLang="en-US" sz="1600" dirty="0">
                <a:solidFill>
                  <a:srgbClr val="FF0000"/>
                </a:solidFill>
              </a:rPr>
              <a:t>補助金適正化法</a:t>
            </a:r>
            <a:r>
              <a:rPr lang="ja-JP" altLang="en-US" sz="1600" dirty="0">
                <a:solidFill>
                  <a:prstClr val="black"/>
                </a:solidFill>
              </a:rPr>
              <a:t>の適用を受ける</a:t>
            </a:r>
            <a:endParaRPr lang="en-US" altLang="ja-JP" sz="1600" dirty="0">
              <a:solidFill>
                <a:prstClr val="black"/>
              </a:solidFill>
            </a:endParaRPr>
          </a:p>
          <a:p>
            <a:pPr defTabSz="914400">
              <a:spcBef>
                <a:spcPts val="1200"/>
              </a:spcBef>
            </a:pPr>
            <a:r>
              <a:rPr lang="ja-JP" altLang="en-US" sz="1600" dirty="0" smtClean="0">
                <a:solidFill>
                  <a:prstClr val="black"/>
                </a:solidFill>
              </a:rPr>
              <a:t>○都道府県：</a:t>
            </a:r>
            <a:r>
              <a:rPr lang="ja-JP" altLang="en-US" sz="1600" dirty="0" smtClean="0">
                <a:solidFill>
                  <a:srgbClr val="FF0000"/>
                </a:solidFill>
              </a:rPr>
              <a:t>従前の</a:t>
            </a:r>
            <a:r>
              <a:rPr lang="ja-JP" altLang="en-US" sz="1600" dirty="0" smtClean="0">
                <a:solidFill>
                  <a:prstClr val="black"/>
                </a:solidFill>
              </a:rPr>
              <a:t>①介護給付適正化推進特別事業＋②介護予防市町村支援事業</a:t>
            </a:r>
            <a:r>
              <a:rPr lang="ja-JP" altLang="en-US" sz="1600" dirty="0">
                <a:solidFill>
                  <a:prstClr val="black"/>
                </a:solidFill>
              </a:rPr>
              <a:t>　</a:t>
            </a:r>
            <a:r>
              <a:rPr lang="ja-JP" altLang="en-US" sz="1600" dirty="0" smtClean="0">
                <a:solidFill>
                  <a:prstClr val="black"/>
                </a:solidFill>
              </a:rPr>
              <a:t>　</a:t>
            </a:r>
            <a:r>
              <a:rPr lang="ja-JP" altLang="en-US" sz="1600" dirty="0" smtClean="0">
                <a:solidFill>
                  <a:srgbClr val="0070C0"/>
                </a:solidFill>
              </a:rPr>
              <a:t>等のほか、</a:t>
            </a:r>
            <a:endParaRPr lang="en-US" altLang="ja-JP" sz="1600" dirty="0" smtClean="0">
              <a:solidFill>
                <a:srgbClr val="0070C0"/>
              </a:solidFill>
            </a:endParaRPr>
          </a:p>
          <a:p>
            <a:pPr defTabSz="914400">
              <a:spcBef>
                <a:spcPct val="20000"/>
              </a:spcBef>
            </a:pPr>
            <a:r>
              <a:rPr lang="ja-JP" altLang="en-US" sz="1600" dirty="0">
                <a:solidFill>
                  <a:srgbClr val="0070C0"/>
                </a:solidFill>
              </a:rPr>
              <a:t>　</a:t>
            </a:r>
            <a:r>
              <a:rPr lang="ja-JP" altLang="en-US" sz="1600" dirty="0" smtClean="0">
                <a:solidFill>
                  <a:srgbClr val="0070C0"/>
                </a:solidFill>
              </a:rPr>
              <a:t>　　　　　　　市町村の自立支援・重度化防止に資する事業</a:t>
            </a:r>
            <a:r>
              <a:rPr lang="ja-JP" altLang="en-US" sz="1600" dirty="0">
                <a:solidFill>
                  <a:srgbClr val="0070C0"/>
                </a:solidFill>
              </a:rPr>
              <a:t>　</a:t>
            </a:r>
            <a:r>
              <a:rPr lang="ja-JP" altLang="en-US" sz="1600" dirty="0" smtClean="0">
                <a:solidFill>
                  <a:prstClr val="black"/>
                </a:solidFill>
              </a:rPr>
              <a:t>　　　　　　　</a:t>
            </a:r>
            <a:endParaRPr lang="en-US" altLang="ja-JP" sz="1600" dirty="0" smtClean="0">
              <a:solidFill>
                <a:prstClr val="black"/>
              </a:solidFill>
            </a:endParaRPr>
          </a:p>
          <a:p>
            <a:pPr defTabSz="914400">
              <a:spcBef>
                <a:spcPct val="20000"/>
              </a:spcBef>
            </a:pPr>
            <a:r>
              <a:rPr lang="ja-JP" altLang="en-US" sz="1600" dirty="0" smtClean="0">
                <a:solidFill>
                  <a:prstClr val="black"/>
                </a:solidFill>
              </a:rPr>
              <a:t> 事業の例：</a:t>
            </a:r>
            <a:r>
              <a:rPr lang="en-US" altLang="ja-JP" sz="1600" dirty="0" smtClean="0">
                <a:solidFill>
                  <a:prstClr val="black"/>
                </a:solidFill>
              </a:rPr>
              <a:t>(1)</a:t>
            </a:r>
            <a:r>
              <a:rPr lang="ja-JP" altLang="en-US" sz="1600" dirty="0" smtClean="0">
                <a:solidFill>
                  <a:prstClr val="black"/>
                </a:solidFill>
              </a:rPr>
              <a:t>総括的事項</a:t>
            </a:r>
            <a:endParaRPr lang="en-US" altLang="ja-JP" sz="1600" dirty="0" smtClean="0">
              <a:solidFill>
                <a:prstClr val="black"/>
              </a:solidFill>
            </a:endParaRPr>
          </a:p>
          <a:p>
            <a:pPr defTabSz="914400">
              <a:spcBef>
                <a:spcPct val="20000"/>
              </a:spcBef>
            </a:pPr>
            <a:r>
              <a:rPr lang="ja-JP" altLang="en-US" sz="1600" dirty="0">
                <a:solidFill>
                  <a:prstClr val="black"/>
                </a:solidFill>
              </a:rPr>
              <a:t>　</a:t>
            </a:r>
            <a:r>
              <a:rPr lang="ja-JP" altLang="en-US" sz="1600" dirty="0" smtClean="0">
                <a:solidFill>
                  <a:prstClr val="black"/>
                </a:solidFill>
              </a:rPr>
              <a:t>　　　　　　</a:t>
            </a:r>
            <a:r>
              <a:rPr lang="en-US" altLang="ja-JP" sz="1600" dirty="0" smtClean="0">
                <a:solidFill>
                  <a:prstClr val="black"/>
                </a:solidFill>
              </a:rPr>
              <a:t>(2)</a:t>
            </a:r>
            <a:r>
              <a:rPr lang="ja-JP" altLang="en-US" sz="1600" dirty="0" smtClean="0">
                <a:solidFill>
                  <a:prstClr val="black"/>
                </a:solidFill>
              </a:rPr>
              <a:t>現状分析、実情把握、地域課題分析、実績評価支援</a:t>
            </a:r>
            <a:endParaRPr lang="en-US" altLang="ja-JP" sz="1600" dirty="0" smtClean="0">
              <a:solidFill>
                <a:prstClr val="black"/>
              </a:solidFill>
            </a:endParaRPr>
          </a:p>
          <a:p>
            <a:pPr defTabSz="914400">
              <a:spcBef>
                <a:spcPct val="20000"/>
              </a:spcBef>
            </a:pPr>
            <a:r>
              <a:rPr lang="ja-JP" altLang="en-US" sz="1600" dirty="0">
                <a:solidFill>
                  <a:prstClr val="black"/>
                </a:solidFill>
              </a:rPr>
              <a:t>　</a:t>
            </a:r>
            <a:r>
              <a:rPr lang="ja-JP" altLang="en-US" sz="1600" dirty="0" smtClean="0">
                <a:solidFill>
                  <a:prstClr val="black"/>
                </a:solidFill>
              </a:rPr>
              <a:t>　　　　　　</a:t>
            </a:r>
            <a:r>
              <a:rPr lang="en-US" altLang="ja-JP" sz="1600" dirty="0" smtClean="0">
                <a:solidFill>
                  <a:prstClr val="black"/>
                </a:solidFill>
              </a:rPr>
              <a:t>(3)</a:t>
            </a:r>
            <a:r>
              <a:rPr lang="ja-JP" altLang="en-US" sz="1600" dirty="0" smtClean="0">
                <a:solidFill>
                  <a:prstClr val="black"/>
                </a:solidFill>
              </a:rPr>
              <a:t>自立支援・重度化防止等に向けた地域ケア会議、介護予防に関する市町村支援</a:t>
            </a:r>
            <a:endParaRPr lang="en-US" altLang="ja-JP" sz="1600" dirty="0" smtClean="0">
              <a:solidFill>
                <a:prstClr val="black"/>
              </a:solidFill>
            </a:endParaRPr>
          </a:p>
          <a:p>
            <a:pPr defTabSz="914400">
              <a:spcBef>
                <a:spcPct val="20000"/>
              </a:spcBef>
            </a:pPr>
            <a:r>
              <a:rPr lang="ja-JP" altLang="en-US" sz="1600" dirty="0">
                <a:solidFill>
                  <a:prstClr val="black"/>
                </a:solidFill>
              </a:rPr>
              <a:t>　</a:t>
            </a:r>
            <a:r>
              <a:rPr lang="ja-JP" altLang="en-US" sz="1600" dirty="0" smtClean="0">
                <a:solidFill>
                  <a:prstClr val="black"/>
                </a:solidFill>
              </a:rPr>
              <a:t>　　　　　　</a:t>
            </a:r>
            <a:r>
              <a:rPr lang="en-US" altLang="ja-JP" sz="1600" dirty="0" smtClean="0">
                <a:solidFill>
                  <a:prstClr val="black"/>
                </a:solidFill>
              </a:rPr>
              <a:t>(4)</a:t>
            </a:r>
            <a:r>
              <a:rPr lang="ja-JP" altLang="en-US" sz="1600" dirty="0" smtClean="0">
                <a:solidFill>
                  <a:prstClr val="black"/>
                </a:solidFill>
              </a:rPr>
              <a:t>生活支援体制整備の推進</a:t>
            </a:r>
            <a:endParaRPr lang="en-US" altLang="ja-JP" sz="1600" dirty="0" smtClean="0">
              <a:solidFill>
                <a:prstClr val="black"/>
              </a:solidFill>
            </a:endParaRPr>
          </a:p>
          <a:p>
            <a:pPr defTabSz="914400">
              <a:spcBef>
                <a:spcPct val="20000"/>
              </a:spcBef>
            </a:pPr>
            <a:r>
              <a:rPr lang="ja-JP" altLang="en-US" sz="1600" dirty="0">
                <a:solidFill>
                  <a:prstClr val="black"/>
                </a:solidFill>
              </a:rPr>
              <a:t>　</a:t>
            </a:r>
            <a:r>
              <a:rPr lang="ja-JP" altLang="en-US" sz="1600" dirty="0" smtClean="0">
                <a:solidFill>
                  <a:prstClr val="black"/>
                </a:solidFill>
              </a:rPr>
              <a:t>　　　　　　</a:t>
            </a:r>
            <a:r>
              <a:rPr lang="en-US" altLang="ja-JP" sz="1600" dirty="0" smtClean="0">
                <a:solidFill>
                  <a:prstClr val="black"/>
                </a:solidFill>
              </a:rPr>
              <a:t>(5)</a:t>
            </a:r>
            <a:r>
              <a:rPr lang="ja-JP" altLang="en-US" sz="1600" dirty="0" smtClean="0">
                <a:solidFill>
                  <a:prstClr val="black"/>
                </a:solidFill>
              </a:rPr>
              <a:t>リハビリ専門職等の活用支援</a:t>
            </a:r>
            <a:endParaRPr lang="en-US" altLang="ja-JP" sz="1600" dirty="0" smtClean="0">
              <a:solidFill>
                <a:prstClr val="black"/>
              </a:solidFill>
            </a:endParaRPr>
          </a:p>
          <a:p>
            <a:pPr defTabSz="914400">
              <a:spcBef>
                <a:spcPct val="20000"/>
              </a:spcBef>
            </a:pPr>
            <a:r>
              <a:rPr lang="ja-JP" altLang="en-US" sz="1600" dirty="0">
                <a:solidFill>
                  <a:prstClr val="black"/>
                </a:solidFill>
              </a:rPr>
              <a:t>　</a:t>
            </a:r>
            <a:r>
              <a:rPr lang="ja-JP" altLang="en-US" sz="1600" dirty="0" smtClean="0">
                <a:solidFill>
                  <a:prstClr val="black"/>
                </a:solidFill>
              </a:rPr>
              <a:t>　　　　　　</a:t>
            </a:r>
            <a:r>
              <a:rPr lang="en-US" altLang="ja-JP" sz="1600" dirty="0" smtClean="0">
                <a:solidFill>
                  <a:prstClr val="black"/>
                </a:solidFill>
              </a:rPr>
              <a:t>(6)</a:t>
            </a:r>
            <a:r>
              <a:rPr lang="ja-JP" altLang="en-US" sz="1600" dirty="0" smtClean="0">
                <a:solidFill>
                  <a:prstClr val="black"/>
                </a:solidFill>
              </a:rPr>
              <a:t>介護給付費適正化事業の推進支援</a:t>
            </a:r>
            <a:endParaRPr lang="en-US" altLang="ja-JP" sz="1600" dirty="0" smtClean="0">
              <a:solidFill>
                <a:prstClr val="black"/>
              </a:solidFill>
            </a:endParaRPr>
          </a:p>
          <a:p>
            <a:pPr defTabSz="914400">
              <a:spcBef>
                <a:spcPct val="20000"/>
              </a:spcBef>
            </a:pPr>
            <a:r>
              <a:rPr lang="ja-JP" altLang="en-US" sz="1600" dirty="0">
                <a:solidFill>
                  <a:prstClr val="black"/>
                </a:solidFill>
              </a:rPr>
              <a:t>　</a:t>
            </a:r>
            <a:r>
              <a:rPr lang="ja-JP" altLang="en-US" sz="1600" dirty="0" smtClean="0">
                <a:solidFill>
                  <a:prstClr val="black"/>
                </a:solidFill>
              </a:rPr>
              <a:t>　　　　　　</a:t>
            </a:r>
            <a:r>
              <a:rPr lang="en-US" altLang="ja-JP" sz="1600" dirty="0" smtClean="0">
                <a:solidFill>
                  <a:prstClr val="black"/>
                </a:solidFill>
              </a:rPr>
              <a:t>(7)</a:t>
            </a:r>
            <a:r>
              <a:rPr lang="ja-JP" altLang="en-US" sz="1600" dirty="0" smtClean="0">
                <a:solidFill>
                  <a:prstClr val="black"/>
                </a:solidFill>
              </a:rPr>
              <a:t>その他市町村のニーズに応じた支援</a:t>
            </a:r>
            <a:endParaRPr lang="en-US" altLang="ja-JP" sz="1600" dirty="0">
              <a:solidFill>
                <a:prstClr val="black"/>
              </a:solidFill>
            </a:endParaRPr>
          </a:p>
        </p:txBody>
      </p:sp>
      <p:sp>
        <p:nvSpPr>
          <p:cNvPr id="9" name="角丸四角形 8"/>
          <p:cNvSpPr/>
          <p:nvPr/>
        </p:nvSpPr>
        <p:spPr>
          <a:xfrm>
            <a:off x="5160159" y="548680"/>
            <a:ext cx="4672744" cy="648072"/>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b="1" dirty="0" smtClean="0">
                <a:solidFill>
                  <a:srgbClr val="FF0000"/>
                </a:solidFill>
              </a:rPr>
              <a:t>・評価点</a:t>
            </a:r>
            <a:r>
              <a:rPr lang="ja-JP" altLang="en-US" sz="1400" b="1" dirty="0">
                <a:solidFill>
                  <a:srgbClr val="FF0000"/>
                </a:solidFill>
              </a:rPr>
              <a:t>を上げるほど、交付額が上昇（市町村・都道府県）</a:t>
            </a:r>
          </a:p>
          <a:p>
            <a:r>
              <a:rPr lang="ja-JP" altLang="en-US" sz="1400" b="1" dirty="0">
                <a:solidFill>
                  <a:srgbClr val="FF0000"/>
                </a:solidFill>
              </a:rPr>
              <a:t>・第</a:t>
            </a:r>
            <a:r>
              <a:rPr lang="en-US" altLang="ja-JP" sz="1400" b="1" dirty="0">
                <a:solidFill>
                  <a:srgbClr val="FF0000"/>
                </a:solidFill>
              </a:rPr>
              <a:t>1</a:t>
            </a:r>
            <a:r>
              <a:rPr lang="ja-JP" altLang="en-US" sz="1400" b="1" dirty="0">
                <a:solidFill>
                  <a:srgbClr val="FF0000"/>
                </a:solidFill>
              </a:rPr>
              <a:t>号被保険者数を勘案して交付額を決定（市町村）</a:t>
            </a:r>
          </a:p>
        </p:txBody>
      </p:sp>
      <p:cxnSp>
        <p:nvCxnSpPr>
          <p:cNvPr id="3" name="直線コネクタ 2"/>
          <p:cNvCxnSpPr/>
          <p:nvPr/>
        </p:nvCxnSpPr>
        <p:spPr>
          <a:xfrm>
            <a:off x="704528" y="1556792"/>
            <a:ext cx="871296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正方形/長方形 9"/>
          <p:cNvSpPr/>
          <p:nvPr/>
        </p:nvSpPr>
        <p:spPr>
          <a:xfrm>
            <a:off x="272479" y="1340768"/>
            <a:ext cx="432049" cy="50151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a:t>
            </a:r>
            <a:endParaRPr kumimoji="1" lang="ja-JP" altLang="en-US" dirty="0"/>
          </a:p>
        </p:txBody>
      </p:sp>
      <p:sp>
        <p:nvSpPr>
          <p:cNvPr id="13" name="角丸四角形吹き出し 12"/>
          <p:cNvSpPr/>
          <p:nvPr/>
        </p:nvSpPr>
        <p:spPr>
          <a:xfrm>
            <a:off x="5385048" y="5733081"/>
            <a:ext cx="4248472" cy="778845"/>
          </a:xfrm>
          <a:prstGeom prst="wedgeRoundRectCallout">
            <a:avLst>
              <a:gd name="adj1" fmla="val -61763"/>
              <a:gd name="adj2" fmla="val -25622"/>
              <a:gd name="adj3" fmla="val 16667"/>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b="1" dirty="0" smtClean="0">
                <a:solidFill>
                  <a:srgbClr val="FF0000"/>
                </a:solidFill>
              </a:rPr>
              <a:t>都道府県の場合、所要額が交付上限額を下回る場合、交付額の減額が想定されるので、新規事業等を考える必要がある。</a:t>
            </a:r>
            <a:endParaRPr kumimoji="1" lang="ja-JP" altLang="en-US" sz="1400" b="1" dirty="0">
              <a:solidFill>
                <a:srgbClr val="FF0000"/>
              </a:solidFill>
            </a:endParaRPr>
          </a:p>
        </p:txBody>
      </p:sp>
    </p:spTree>
    <p:extLst>
      <p:ext uri="{BB962C8B-B14F-4D97-AF65-F5344CB8AC3E}">
        <p14:creationId xmlns:p14="http://schemas.microsoft.com/office/powerpoint/2010/main" val="12623124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295" y="1890"/>
            <a:ext cx="9925295" cy="402777"/>
          </a:xfrm>
          <a:solidFill>
            <a:srgbClr val="002060"/>
          </a:solidFill>
        </p:spPr>
        <p:txBody>
          <a:bodyPr>
            <a:noAutofit/>
          </a:bodyPr>
          <a:lstStyle/>
          <a:p>
            <a:r>
              <a:rPr lang="zh-TW" altLang="en-US" sz="2400" dirty="0">
                <a:solidFill>
                  <a:schemeClr val="bg1"/>
                </a:solidFill>
                <a:latin typeface="ＭＳ Ｐゴシック" panose="020B0600070205080204" pitchFamily="50" charset="-128"/>
                <a:ea typeface="ＭＳ Ｐゴシック" panose="020B0600070205080204" pitchFamily="50" charset="-128"/>
              </a:rPr>
              <a:t>保険者機能強化推進交付金（市町村分）</a:t>
            </a:r>
            <a:r>
              <a:rPr kumimoji="1" lang="ja-JP" altLang="en-US" sz="2400" dirty="0" smtClean="0">
                <a:solidFill>
                  <a:schemeClr val="bg1"/>
                </a:solidFill>
                <a:latin typeface="ＭＳ Ｐゴシック" panose="020B0600070205080204" pitchFamily="50" charset="-128"/>
                <a:ea typeface="ＭＳ Ｐゴシック" panose="020B0600070205080204" pitchFamily="50" charset="-128"/>
              </a:rPr>
              <a:t>の規模感</a:t>
            </a:r>
            <a:r>
              <a:rPr kumimoji="1" lang="ja-JP" altLang="en-US" sz="2000" dirty="0" smtClean="0">
                <a:solidFill>
                  <a:schemeClr val="bg1"/>
                </a:solidFill>
                <a:latin typeface="ＭＳ Ｐゴシック" panose="020B0600070205080204" pitchFamily="50" charset="-128"/>
                <a:ea typeface="ＭＳ Ｐゴシック" panose="020B0600070205080204" pitchFamily="50" charset="-128"/>
              </a:rPr>
              <a:t>（粗いイメージ）</a:t>
            </a:r>
            <a:endParaRPr kumimoji="1" lang="ja-JP" altLang="en-US" sz="2000" dirty="0">
              <a:solidFill>
                <a:schemeClr val="bg1"/>
              </a:solidFill>
              <a:latin typeface="ＭＳ Ｐゴシック" panose="020B0600070205080204" pitchFamily="50" charset="-128"/>
              <a:ea typeface="ＭＳ Ｐゴシック" panose="020B0600070205080204" pitchFamily="50" charset="-128"/>
            </a:endParaRPr>
          </a:p>
        </p:txBody>
      </p:sp>
      <p:sp>
        <p:nvSpPr>
          <p:cNvPr id="5" name="正方形/長方形 4"/>
          <p:cNvSpPr/>
          <p:nvPr/>
        </p:nvSpPr>
        <p:spPr>
          <a:xfrm>
            <a:off x="0" y="404667"/>
            <a:ext cx="9906000" cy="830997"/>
          </a:xfrm>
          <a:prstGeom prst="rect">
            <a:avLst/>
          </a:prstGeom>
        </p:spPr>
        <p:txBody>
          <a:bodyPr wrap="square">
            <a:spAutoFit/>
          </a:bodyPr>
          <a:lstStyle/>
          <a:p>
            <a:pPr defTabSz="914400"/>
            <a:r>
              <a:rPr lang="ja-JP" altLang="en-US" sz="1600" dirty="0" smtClean="0">
                <a:solidFill>
                  <a:prstClr val="black"/>
                </a:solidFill>
              </a:rPr>
              <a:t>○　保険者機能強化推進交付金（市町村分）に充てられる</a:t>
            </a:r>
            <a:r>
              <a:rPr lang="en-US" altLang="ja-JP" sz="1600" dirty="0" smtClean="0">
                <a:solidFill>
                  <a:prstClr val="black"/>
                </a:solidFill>
              </a:rPr>
              <a:t>190</a:t>
            </a:r>
            <a:r>
              <a:rPr lang="ja-JP" altLang="en-US" sz="1600" dirty="0" smtClean="0">
                <a:solidFill>
                  <a:prstClr val="black"/>
                </a:solidFill>
              </a:rPr>
              <a:t>億円を、保険者ごとの第一号被保険者数で</a:t>
            </a:r>
            <a:endParaRPr lang="en-US" altLang="ja-JP" sz="1600" dirty="0" smtClean="0">
              <a:solidFill>
                <a:prstClr val="black"/>
              </a:solidFill>
            </a:endParaRPr>
          </a:p>
          <a:p>
            <a:pPr defTabSz="914400"/>
            <a:r>
              <a:rPr lang="ja-JP" altLang="en-US" sz="1600" dirty="0">
                <a:solidFill>
                  <a:prstClr val="black"/>
                </a:solidFill>
              </a:rPr>
              <a:t>　</a:t>
            </a:r>
            <a:r>
              <a:rPr lang="ja-JP" altLang="en-US" sz="1600" dirty="0" smtClean="0">
                <a:solidFill>
                  <a:prstClr val="black"/>
                </a:solidFill>
              </a:rPr>
              <a:t>案分すると、以下のとおり。</a:t>
            </a:r>
            <a:r>
              <a:rPr lang="ja-JP" altLang="en-US" sz="1600" u="sng" dirty="0" smtClean="0">
                <a:solidFill>
                  <a:srgbClr val="FF0000"/>
                </a:solidFill>
              </a:rPr>
              <a:t>各保険者が保険者機能の強化に取り組めばこれらの額はもっと増えるし、</a:t>
            </a:r>
            <a:endParaRPr lang="en-US" altLang="ja-JP" sz="1600" u="sng" dirty="0" smtClean="0">
              <a:solidFill>
                <a:srgbClr val="FF0000"/>
              </a:solidFill>
            </a:endParaRPr>
          </a:p>
          <a:p>
            <a:pPr defTabSz="914400"/>
            <a:r>
              <a:rPr lang="ja-JP" altLang="en-US" sz="1600" dirty="0">
                <a:solidFill>
                  <a:srgbClr val="FF0000"/>
                </a:solidFill>
              </a:rPr>
              <a:t>　</a:t>
            </a:r>
            <a:r>
              <a:rPr lang="ja-JP" altLang="en-US" sz="1600" u="sng" dirty="0" smtClean="0">
                <a:solidFill>
                  <a:srgbClr val="FF0000"/>
                </a:solidFill>
              </a:rPr>
              <a:t>その逆ならばどんど</a:t>
            </a:r>
            <a:r>
              <a:rPr lang="ja-JP" altLang="en-US" sz="1600" u="sng" dirty="0">
                <a:solidFill>
                  <a:srgbClr val="FF0000"/>
                </a:solidFill>
              </a:rPr>
              <a:t>ん</a:t>
            </a:r>
            <a:r>
              <a:rPr lang="ja-JP" altLang="en-US" sz="1600" u="sng" dirty="0" smtClean="0">
                <a:solidFill>
                  <a:srgbClr val="FF0000"/>
                </a:solidFill>
              </a:rPr>
              <a:t>減らされることになる。</a:t>
            </a:r>
            <a:endParaRPr lang="en-US" altLang="ja-JP" sz="1600" u="sng" dirty="0" smtClean="0">
              <a:solidFill>
                <a:srgbClr val="FF0000"/>
              </a:solidFill>
            </a:endParaRPr>
          </a:p>
        </p:txBody>
      </p:sp>
      <p:sp>
        <p:nvSpPr>
          <p:cNvPr id="6" name="右矢印 5"/>
          <p:cNvSpPr/>
          <p:nvPr/>
        </p:nvSpPr>
        <p:spPr>
          <a:xfrm>
            <a:off x="428497" y="6381328"/>
            <a:ext cx="702078"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ja-JP" altLang="en-US">
              <a:solidFill>
                <a:prstClr val="white"/>
              </a:solidFill>
            </a:endParaRPr>
          </a:p>
        </p:txBody>
      </p:sp>
      <p:sp>
        <p:nvSpPr>
          <p:cNvPr id="7" name="テキスト ボックス 6"/>
          <p:cNvSpPr txBox="1"/>
          <p:nvPr/>
        </p:nvSpPr>
        <p:spPr>
          <a:xfrm>
            <a:off x="1433609" y="6412686"/>
            <a:ext cx="7956884" cy="369332"/>
          </a:xfrm>
          <a:prstGeom prst="rect">
            <a:avLst/>
          </a:prstGeom>
          <a:noFill/>
        </p:spPr>
        <p:txBody>
          <a:bodyPr wrap="square" rtlCol="0">
            <a:spAutoFit/>
          </a:bodyPr>
          <a:lstStyle/>
          <a:p>
            <a:pPr defTabSz="914400"/>
            <a:r>
              <a:rPr lang="ja-JP" altLang="en-US" dirty="0" smtClean="0">
                <a:solidFill>
                  <a:prstClr val="black"/>
                </a:solidFill>
              </a:rPr>
              <a:t>何に使うか、どういう正の循環につなげていくか、よく考えておくことが重要。</a:t>
            </a:r>
            <a:endParaRPr lang="ja-JP" altLang="en-US" dirty="0">
              <a:solidFill>
                <a:prstClr val="black"/>
              </a:solidFill>
            </a:endParaRPr>
          </a:p>
        </p:txBody>
      </p:sp>
      <p:pic>
        <p:nvPicPr>
          <p:cNvPr id="102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24808" y="1112523"/>
            <a:ext cx="6435165" cy="9319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テキスト ボックス 7"/>
          <p:cNvSpPr txBox="1"/>
          <p:nvPr/>
        </p:nvSpPr>
        <p:spPr>
          <a:xfrm>
            <a:off x="3059933" y="1196752"/>
            <a:ext cx="2418269" cy="307777"/>
          </a:xfrm>
          <a:prstGeom prst="rect">
            <a:avLst/>
          </a:prstGeom>
          <a:noFill/>
        </p:spPr>
        <p:txBody>
          <a:bodyPr wrap="square" rtlCol="0">
            <a:spAutoFit/>
          </a:bodyPr>
          <a:lstStyle/>
          <a:p>
            <a:pPr defTabSz="914400"/>
            <a:r>
              <a:rPr lang="en-US" altLang="ja-JP" sz="1400" b="1" dirty="0" smtClean="0">
                <a:solidFill>
                  <a:prstClr val="black"/>
                </a:solidFill>
              </a:rPr>
              <a:t>【</a:t>
            </a:r>
            <a:r>
              <a:rPr lang="ja-JP" altLang="en-US" sz="1400" b="1" dirty="0" smtClean="0">
                <a:solidFill>
                  <a:prstClr val="black"/>
                </a:solidFill>
              </a:rPr>
              <a:t>交付額の算定方法</a:t>
            </a:r>
            <a:r>
              <a:rPr lang="en-US" altLang="ja-JP" sz="1400" b="1" dirty="0" smtClean="0">
                <a:solidFill>
                  <a:prstClr val="black"/>
                </a:solidFill>
              </a:rPr>
              <a:t>】</a:t>
            </a:r>
            <a:endParaRPr lang="ja-JP" altLang="en-US" sz="1400" b="1" dirty="0">
              <a:solidFill>
                <a:prstClr val="black"/>
              </a:solidFill>
            </a:endParaRPr>
          </a:p>
        </p:txBody>
      </p:sp>
      <p:sp>
        <p:nvSpPr>
          <p:cNvPr id="9" name="スライド番号プレースホルダー 3"/>
          <p:cNvSpPr>
            <a:spLocks noGrp="1"/>
          </p:cNvSpPr>
          <p:nvPr>
            <p:ph type="sldNum" sz="quarter" idx="12"/>
          </p:nvPr>
        </p:nvSpPr>
        <p:spPr>
          <a:xfrm>
            <a:off x="7634155" y="6526870"/>
            <a:ext cx="2311400" cy="365125"/>
          </a:xfrm>
        </p:spPr>
        <p:txBody>
          <a:bodyPr/>
          <a:lstStyle/>
          <a:p>
            <a:fld id="{D2D8002D-B5B0-4BAC-B1F6-782DDCCE6D9C}" type="slidenum">
              <a:rPr lang="ja-JP" altLang="en-US" sz="2000">
                <a:solidFill>
                  <a:prstClr val="black"/>
                </a:solidFill>
              </a:rPr>
              <a:pPr/>
              <a:t>6</a:t>
            </a:fld>
            <a:endParaRPr lang="ja-JP" altLang="en-US" sz="2000" dirty="0">
              <a:solidFill>
                <a:prstClr val="black"/>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497" y="2062870"/>
            <a:ext cx="8918575" cy="4383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コンテンツ プレースホルダー 9"/>
          <p:cNvSpPr>
            <a:spLocks noGrp="1"/>
          </p:cNvSpPr>
          <p:nvPr>
            <p:ph idx="1"/>
          </p:nvPr>
        </p:nvSpPr>
        <p:spPr>
          <a:xfrm>
            <a:off x="495300" y="1622675"/>
            <a:ext cx="8915400" cy="4525963"/>
          </a:xfrm>
        </p:spPr>
        <p:txBody>
          <a:bodyPr/>
          <a:lstStyle/>
          <a:p>
            <a:pPr marL="0" indent="0">
              <a:buNone/>
            </a:pPr>
            <a:r>
              <a:rPr lang="ja-JP" altLang="en-US" dirty="0" smtClean="0"/>
              <a:t>　　</a:t>
            </a:r>
            <a:endParaRPr lang="en-US" altLang="ja-JP" dirty="0" smtClean="0"/>
          </a:p>
          <a:p>
            <a:pPr marL="0" indent="0">
              <a:buNone/>
            </a:pPr>
            <a:endParaRPr kumimoji="1" lang="ja-JP" altLang="en-US" dirty="0"/>
          </a:p>
        </p:txBody>
      </p:sp>
    </p:spTree>
    <p:extLst>
      <p:ext uri="{BB962C8B-B14F-4D97-AF65-F5344CB8AC3E}">
        <p14:creationId xmlns:p14="http://schemas.microsoft.com/office/powerpoint/2010/main" val="34659386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28468" y="1124744"/>
            <a:ext cx="4896544" cy="5616624"/>
          </a:xfrm>
          <a:ln>
            <a:solidFill>
              <a:schemeClr val="tx1"/>
            </a:solidFill>
          </a:ln>
        </p:spPr>
        <p:txBody>
          <a:bodyPr>
            <a:normAutofit/>
          </a:bodyPr>
          <a:lstStyle/>
          <a:p>
            <a:pPr marL="0" indent="0">
              <a:buNone/>
            </a:pPr>
            <a:endParaRPr lang="en-US" altLang="ja-JP" sz="1800" dirty="0"/>
          </a:p>
          <a:p>
            <a:pPr marL="0" indent="0">
              <a:buNone/>
            </a:pPr>
            <a:endParaRPr lang="en-US" altLang="ja-JP" sz="1800" dirty="0" smtClean="0"/>
          </a:p>
          <a:p>
            <a:pPr marL="0" indent="0">
              <a:buNone/>
            </a:pPr>
            <a:endParaRPr lang="en-US" altLang="ja-JP" sz="1800" dirty="0" smtClean="0"/>
          </a:p>
          <a:p>
            <a:pPr marL="0" indent="0">
              <a:buNone/>
            </a:pPr>
            <a:endParaRPr lang="en-US" altLang="ja-JP" sz="1800" dirty="0" smtClean="0"/>
          </a:p>
          <a:p>
            <a:pPr marL="0" indent="0">
              <a:buNone/>
            </a:pPr>
            <a:endParaRPr lang="en-US" altLang="ja-JP" sz="1800" dirty="0" smtClean="0"/>
          </a:p>
          <a:p>
            <a:pPr marL="0" indent="0">
              <a:buNone/>
            </a:pPr>
            <a:r>
              <a:rPr lang="ja-JP" altLang="en-US" sz="1800" dirty="0" smtClean="0"/>
              <a:t>　　　　　</a:t>
            </a:r>
            <a:endParaRPr lang="en-US" altLang="ja-JP" sz="1800" dirty="0" smtClean="0"/>
          </a:p>
          <a:p>
            <a:pPr marL="0" indent="0">
              <a:buNone/>
            </a:pPr>
            <a:r>
              <a:rPr lang="ja-JP" altLang="en-US" sz="1800" dirty="0"/>
              <a:t>　</a:t>
            </a:r>
            <a:r>
              <a:rPr lang="ja-JP" altLang="en-US" sz="1800" dirty="0" smtClean="0"/>
              <a:t>　　　　　　　</a:t>
            </a:r>
            <a:endParaRPr lang="en-US" altLang="ja-JP" sz="1800" dirty="0"/>
          </a:p>
          <a:p>
            <a:pPr marL="0" indent="0">
              <a:buNone/>
            </a:pPr>
            <a:endParaRPr lang="en-US" altLang="ja-JP" sz="1800" dirty="0" smtClean="0"/>
          </a:p>
          <a:p>
            <a:pPr marL="0" indent="0">
              <a:buNone/>
            </a:pPr>
            <a:endParaRPr lang="en-US" altLang="ja-JP" sz="1800" dirty="0" smtClean="0"/>
          </a:p>
          <a:p>
            <a:pPr marL="0" indent="0">
              <a:buNone/>
            </a:pPr>
            <a:endParaRPr lang="en-US" altLang="ja-JP" sz="1800" dirty="0"/>
          </a:p>
          <a:p>
            <a:pPr marL="0" indent="0">
              <a:buNone/>
            </a:pPr>
            <a:endParaRPr lang="en-US" altLang="ja-JP" sz="1800" dirty="0" smtClean="0"/>
          </a:p>
          <a:p>
            <a:pPr marL="0" indent="0">
              <a:buNone/>
            </a:pPr>
            <a:r>
              <a:rPr lang="ja-JP" altLang="en-US" sz="1800" dirty="0"/>
              <a:t>　</a:t>
            </a:r>
            <a:r>
              <a:rPr lang="ja-JP" altLang="en-US" sz="1800" dirty="0" smtClean="0"/>
              <a:t>　　　　　　</a:t>
            </a:r>
            <a:endParaRPr kumimoji="1" lang="en-US" altLang="ja-JP" sz="1800" dirty="0" smtClean="0"/>
          </a:p>
        </p:txBody>
      </p:sp>
      <p:sp>
        <p:nvSpPr>
          <p:cNvPr id="4" name="スライド番号プレースホルダー 3"/>
          <p:cNvSpPr>
            <a:spLocks noGrp="1"/>
          </p:cNvSpPr>
          <p:nvPr>
            <p:ph type="sldNum" sz="quarter" idx="12"/>
          </p:nvPr>
        </p:nvSpPr>
        <p:spPr>
          <a:xfrm>
            <a:off x="7602905" y="6518751"/>
            <a:ext cx="2311400" cy="365125"/>
          </a:xfrm>
        </p:spPr>
        <p:txBody>
          <a:bodyPr/>
          <a:lstStyle/>
          <a:p>
            <a:fld id="{055D2E31-C7C7-4FF0-B264-42D0FCAA54B9}" type="slidenum">
              <a:rPr lang="ja-JP" altLang="en-US" smtClean="0">
                <a:solidFill>
                  <a:prstClr val="black"/>
                </a:solidFill>
              </a:rPr>
              <a:pPr/>
              <a:t>7</a:t>
            </a:fld>
            <a:endParaRPr lang="ja-JP" altLang="en-US">
              <a:solidFill>
                <a:prstClr val="black"/>
              </a:solidFill>
            </a:endParaRPr>
          </a:p>
        </p:txBody>
      </p:sp>
      <p:sp>
        <p:nvSpPr>
          <p:cNvPr id="6" name="タイトル 1"/>
          <p:cNvSpPr txBox="1">
            <a:spLocks/>
          </p:cNvSpPr>
          <p:nvPr/>
        </p:nvSpPr>
        <p:spPr>
          <a:xfrm>
            <a:off x="0" y="0"/>
            <a:ext cx="9906000" cy="548680"/>
          </a:xfrm>
          <a:prstGeom prst="rect">
            <a:avLst/>
          </a:prstGeom>
          <a:solidFill>
            <a:srgbClr val="002060"/>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smtClean="0">
                <a:solidFill>
                  <a:schemeClr val="bg1"/>
                </a:solidFill>
              </a:rPr>
              <a:t>保険者機能強化推進交付金のスケジュール</a:t>
            </a:r>
            <a:endParaRPr lang="ja-JP" altLang="en-US" sz="2800" dirty="0">
              <a:solidFill>
                <a:schemeClr val="bg1"/>
              </a:solidFill>
            </a:endParaRPr>
          </a:p>
        </p:txBody>
      </p:sp>
      <p:sp>
        <p:nvSpPr>
          <p:cNvPr id="7" name="コンテンツ プレースホルダー 2"/>
          <p:cNvSpPr txBox="1">
            <a:spLocks/>
          </p:cNvSpPr>
          <p:nvPr/>
        </p:nvSpPr>
        <p:spPr>
          <a:xfrm>
            <a:off x="5025012" y="1124744"/>
            <a:ext cx="4752528" cy="5616624"/>
          </a:xfrm>
          <a:prstGeom prst="rect">
            <a:avLst/>
          </a:prstGeom>
          <a:ln>
            <a:solidFill>
              <a:schemeClr val="tx1"/>
            </a:solidFill>
          </a:ln>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endParaRPr lang="en-US" altLang="ja-JP" sz="1800" dirty="0" smtClean="0"/>
          </a:p>
          <a:p>
            <a:pPr marL="0" indent="0">
              <a:buFont typeface="Arial" panose="020B0604020202020204" pitchFamily="34" charset="0"/>
              <a:buNone/>
            </a:pPr>
            <a:endParaRPr lang="en-US" altLang="ja-JP" sz="1800" dirty="0"/>
          </a:p>
          <a:p>
            <a:pPr marL="0" indent="0">
              <a:buFont typeface="Arial" panose="020B0604020202020204" pitchFamily="34" charset="0"/>
              <a:buNone/>
            </a:pPr>
            <a:r>
              <a:rPr lang="ja-JP" altLang="en-US" sz="1800" dirty="0" smtClean="0"/>
              <a:t>　　　　　　　</a:t>
            </a:r>
            <a:endParaRPr lang="en-US" altLang="ja-JP" sz="1800" dirty="0" smtClean="0"/>
          </a:p>
          <a:p>
            <a:pPr marL="0" indent="0">
              <a:buFont typeface="Arial" panose="020B0604020202020204" pitchFamily="34" charset="0"/>
              <a:buNone/>
            </a:pPr>
            <a:endParaRPr lang="en-US" altLang="ja-JP" sz="1800" dirty="0" smtClean="0"/>
          </a:p>
          <a:p>
            <a:pPr marL="0" indent="0">
              <a:buFont typeface="Arial" panose="020B0604020202020204" pitchFamily="34" charset="0"/>
              <a:buNone/>
            </a:pPr>
            <a:endParaRPr lang="en-US" altLang="ja-JP" sz="1800" dirty="0" smtClean="0"/>
          </a:p>
          <a:p>
            <a:pPr marL="0" indent="0">
              <a:buFont typeface="Arial" panose="020B0604020202020204" pitchFamily="34" charset="0"/>
              <a:buNone/>
            </a:pPr>
            <a:endParaRPr lang="en-US" altLang="ja-JP" sz="1800" dirty="0" smtClean="0"/>
          </a:p>
          <a:p>
            <a:pPr marL="0" indent="0">
              <a:buFont typeface="Arial" panose="020B0604020202020204" pitchFamily="34" charset="0"/>
              <a:buNone/>
            </a:pPr>
            <a:endParaRPr lang="en-US" altLang="ja-JP" sz="1800" dirty="0"/>
          </a:p>
          <a:p>
            <a:pPr marL="0" indent="0">
              <a:buFont typeface="Arial" panose="020B0604020202020204" pitchFamily="34" charset="0"/>
              <a:buNone/>
            </a:pPr>
            <a:endParaRPr lang="en-US" altLang="ja-JP" sz="1800" dirty="0"/>
          </a:p>
          <a:p>
            <a:pPr marL="0" indent="0">
              <a:buFont typeface="Arial" panose="020B0604020202020204" pitchFamily="34" charset="0"/>
              <a:buNone/>
            </a:pPr>
            <a:r>
              <a:rPr lang="ja-JP" altLang="en-US" sz="1800" dirty="0"/>
              <a:t>　</a:t>
            </a:r>
            <a:r>
              <a:rPr lang="ja-JP" altLang="en-US" sz="1800" dirty="0" smtClean="0"/>
              <a:t>　　　　　　　</a:t>
            </a:r>
            <a:endParaRPr lang="en-US" altLang="ja-JP" sz="1800" dirty="0"/>
          </a:p>
          <a:p>
            <a:pPr marL="0" indent="0">
              <a:buFont typeface="Arial" panose="020B0604020202020204" pitchFamily="34" charset="0"/>
              <a:buNone/>
            </a:pPr>
            <a:endParaRPr lang="en-US" altLang="ja-JP" sz="1800" dirty="0" smtClean="0"/>
          </a:p>
          <a:p>
            <a:pPr marL="0" indent="0">
              <a:buFont typeface="Arial" panose="020B0604020202020204" pitchFamily="34" charset="0"/>
              <a:buNone/>
            </a:pPr>
            <a:endParaRPr lang="en-US" altLang="ja-JP" sz="1800" dirty="0"/>
          </a:p>
          <a:p>
            <a:pPr marL="0" indent="0">
              <a:buFont typeface="Arial" panose="020B0604020202020204" pitchFamily="34" charset="0"/>
              <a:buNone/>
            </a:pPr>
            <a:endParaRPr lang="en-US" altLang="ja-JP" sz="1800" dirty="0" smtClean="0"/>
          </a:p>
          <a:p>
            <a:pPr marL="0" indent="0">
              <a:buFont typeface="Arial" panose="020B0604020202020204" pitchFamily="34" charset="0"/>
              <a:buNone/>
            </a:pPr>
            <a:r>
              <a:rPr lang="ja-JP" altLang="en-US" sz="1800" dirty="0"/>
              <a:t>　</a:t>
            </a:r>
            <a:r>
              <a:rPr lang="ja-JP" altLang="en-US" sz="1800" dirty="0" smtClean="0"/>
              <a:t>　　　　　　　　　　　</a:t>
            </a:r>
            <a:endParaRPr lang="en-US" altLang="ja-JP" sz="1800" dirty="0" smtClean="0"/>
          </a:p>
          <a:p>
            <a:pPr marL="0" indent="0">
              <a:buFont typeface="Arial" panose="020B0604020202020204" pitchFamily="34" charset="0"/>
              <a:buNone/>
            </a:pPr>
            <a:endParaRPr lang="en-US" altLang="ja-JP" sz="1800" dirty="0"/>
          </a:p>
          <a:p>
            <a:pPr marL="0" indent="0">
              <a:buFont typeface="Arial" panose="020B0604020202020204" pitchFamily="34" charset="0"/>
              <a:buNone/>
            </a:pPr>
            <a:r>
              <a:rPr lang="ja-JP" altLang="en-US" sz="1800" dirty="0" smtClean="0"/>
              <a:t>　　　　　　　　　　</a:t>
            </a:r>
            <a:endParaRPr lang="ja-JP" altLang="en-US" sz="1800" dirty="0"/>
          </a:p>
        </p:txBody>
      </p:sp>
      <p:sp>
        <p:nvSpPr>
          <p:cNvPr id="8" name="正方形/長方形 7"/>
          <p:cNvSpPr/>
          <p:nvPr/>
        </p:nvSpPr>
        <p:spPr>
          <a:xfrm>
            <a:off x="128468" y="620688"/>
            <a:ext cx="4896544" cy="504056"/>
          </a:xfrm>
          <a:prstGeom prst="rect">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200" dirty="0" smtClean="0"/>
              <a:t>都　道　府　県</a:t>
            </a:r>
            <a:endParaRPr kumimoji="1" lang="ja-JP" altLang="en-US" sz="2200" dirty="0"/>
          </a:p>
        </p:txBody>
      </p:sp>
      <p:sp>
        <p:nvSpPr>
          <p:cNvPr id="9" name="正方形/長方形 8"/>
          <p:cNvSpPr/>
          <p:nvPr/>
        </p:nvSpPr>
        <p:spPr>
          <a:xfrm>
            <a:off x="5025012" y="620688"/>
            <a:ext cx="4752528" cy="504056"/>
          </a:xfrm>
          <a:prstGeom prst="rect">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200" dirty="0" smtClean="0"/>
              <a:t>市　町　村</a:t>
            </a:r>
            <a:endParaRPr kumimoji="1" lang="ja-JP" altLang="en-US" sz="2200" dirty="0"/>
          </a:p>
        </p:txBody>
      </p:sp>
      <p:sp>
        <p:nvSpPr>
          <p:cNvPr id="10" name="正方形/長方形 9"/>
          <p:cNvSpPr/>
          <p:nvPr/>
        </p:nvSpPr>
        <p:spPr>
          <a:xfrm>
            <a:off x="3800872" y="1196752"/>
            <a:ext cx="2448272" cy="360040"/>
          </a:xfrm>
          <a:prstGeom prst="rect">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a:t>平成３０（２０１８）年３月</a:t>
            </a:r>
            <a:endParaRPr kumimoji="1" lang="ja-JP" altLang="en-US" sz="1600" dirty="0"/>
          </a:p>
        </p:txBody>
      </p:sp>
      <p:sp>
        <p:nvSpPr>
          <p:cNvPr id="11" name="正方形/長方形 10"/>
          <p:cNvSpPr/>
          <p:nvPr/>
        </p:nvSpPr>
        <p:spPr>
          <a:xfrm>
            <a:off x="3800872" y="1916832"/>
            <a:ext cx="2448272" cy="360040"/>
          </a:xfrm>
          <a:prstGeom prst="rect">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a:t>平成３０（２０１８）</a:t>
            </a:r>
            <a:r>
              <a:rPr lang="ja-JP" altLang="en-US" sz="1600" dirty="0" smtClean="0"/>
              <a:t>年４月</a:t>
            </a:r>
            <a:endParaRPr kumimoji="1" lang="ja-JP" altLang="en-US" sz="1600" dirty="0"/>
          </a:p>
        </p:txBody>
      </p:sp>
      <p:sp>
        <p:nvSpPr>
          <p:cNvPr id="12" name="正方形/長方形 11"/>
          <p:cNvSpPr/>
          <p:nvPr/>
        </p:nvSpPr>
        <p:spPr>
          <a:xfrm>
            <a:off x="3800872" y="2852936"/>
            <a:ext cx="2448272" cy="360040"/>
          </a:xfrm>
          <a:prstGeom prst="rect">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a:t>平成３０（２０１８）</a:t>
            </a:r>
            <a:r>
              <a:rPr lang="ja-JP" altLang="en-US" sz="1600" dirty="0" smtClean="0"/>
              <a:t>年８月</a:t>
            </a:r>
            <a:endParaRPr kumimoji="1" lang="ja-JP" altLang="en-US" sz="1600" dirty="0"/>
          </a:p>
        </p:txBody>
      </p:sp>
      <p:sp>
        <p:nvSpPr>
          <p:cNvPr id="13" name="正方形/長方形 12"/>
          <p:cNvSpPr/>
          <p:nvPr/>
        </p:nvSpPr>
        <p:spPr>
          <a:xfrm>
            <a:off x="3800872" y="3284984"/>
            <a:ext cx="2448272" cy="360040"/>
          </a:xfrm>
          <a:prstGeom prst="rect">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a:t>平成３０（２０１８）</a:t>
            </a:r>
            <a:r>
              <a:rPr lang="ja-JP" altLang="en-US" sz="1600" dirty="0" smtClean="0"/>
              <a:t>年９月</a:t>
            </a:r>
            <a:endParaRPr kumimoji="1" lang="ja-JP" altLang="en-US" sz="1600" dirty="0"/>
          </a:p>
        </p:txBody>
      </p:sp>
      <p:sp>
        <p:nvSpPr>
          <p:cNvPr id="14" name="正方形/長方形 13"/>
          <p:cNvSpPr/>
          <p:nvPr/>
        </p:nvSpPr>
        <p:spPr>
          <a:xfrm>
            <a:off x="3728864" y="4365104"/>
            <a:ext cx="2520280" cy="360040"/>
          </a:xfrm>
          <a:prstGeom prst="rect">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a:t>平成３０（２０１８）</a:t>
            </a:r>
            <a:r>
              <a:rPr lang="ja-JP" altLang="en-US" sz="1600" dirty="0" smtClean="0"/>
              <a:t>年１１月</a:t>
            </a:r>
            <a:endParaRPr kumimoji="1" lang="ja-JP" altLang="en-US" sz="1600" dirty="0"/>
          </a:p>
        </p:txBody>
      </p:sp>
      <p:sp>
        <p:nvSpPr>
          <p:cNvPr id="15" name="正方形/長方形 14"/>
          <p:cNvSpPr/>
          <p:nvPr/>
        </p:nvSpPr>
        <p:spPr>
          <a:xfrm>
            <a:off x="3728863" y="4869160"/>
            <a:ext cx="2520281" cy="360040"/>
          </a:xfrm>
          <a:prstGeom prst="rect">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a:t>平成３０（２０１８）</a:t>
            </a:r>
            <a:r>
              <a:rPr lang="ja-JP" altLang="en-US" sz="1600" dirty="0" smtClean="0"/>
              <a:t>年１２月</a:t>
            </a:r>
            <a:endParaRPr kumimoji="1" lang="ja-JP" altLang="en-US" sz="1600" dirty="0"/>
          </a:p>
        </p:txBody>
      </p:sp>
      <p:sp>
        <p:nvSpPr>
          <p:cNvPr id="16" name="正方形/長方形 15"/>
          <p:cNvSpPr/>
          <p:nvPr/>
        </p:nvSpPr>
        <p:spPr>
          <a:xfrm>
            <a:off x="3728864" y="5339654"/>
            <a:ext cx="2520280" cy="321594"/>
          </a:xfrm>
          <a:prstGeom prst="rect">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a:t>平成</a:t>
            </a:r>
            <a:r>
              <a:rPr lang="ja-JP" altLang="en-US" sz="1600" dirty="0" smtClean="0"/>
              <a:t>３１（２０１９）年１月</a:t>
            </a:r>
            <a:endParaRPr kumimoji="1" lang="ja-JP" altLang="en-US" sz="1600" dirty="0"/>
          </a:p>
        </p:txBody>
      </p:sp>
      <p:sp>
        <p:nvSpPr>
          <p:cNvPr id="17" name="正方形/長方形 16"/>
          <p:cNvSpPr/>
          <p:nvPr/>
        </p:nvSpPr>
        <p:spPr>
          <a:xfrm>
            <a:off x="3728864" y="5805264"/>
            <a:ext cx="2520280" cy="360040"/>
          </a:xfrm>
          <a:prstGeom prst="rect">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a:t>平成</a:t>
            </a:r>
            <a:r>
              <a:rPr lang="ja-JP" altLang="en-US" sz="1600" dirty="0" smtClean="0"/>
              <a:t>３１（２０１９）年３月</a:t>
            </a:r>
            <a:endParaRPr kumimoji="1" lang="ja-JP" altLang="en-US" sz="1600" dirty="0"/>
          </a:p>
        </p:txBody>
      </p:sp>
      <p:sp>
        <p:nvSpPr>
          <p:cNvPr id="18" name="正方形/長方形 17"/>
          <p:cNvSpPr/>
          <p:nvPr/>
        </p:nvSpPr>
        <p:spPr>
          <a:xfrm>
            <a:off x="920553" y="2852936"/>
            <a:ext cx="2448272" cy="360040"/>
          </a:xfrm>
          <a:prstGeom prst="rect">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a:t>内示額・評価結果</a:t>
            </a:r>
            <a:r>
              <a:rPr lang="ja-JP" altLang="en-US" sz="1600" dirty="0" smtClean="0"/>
              <a:t>提示</a:t>
            </a:r>
            <a:endParaRPr lang="en-US" altLang="ja-JP" sz="1600" dirty="0"/>
          </a:p>
        </p:txBody>
      </p:sp>
      <p:sp>
        <p:nvSpPr>
          <p:cNvPr id="19" name="正方形/長方形 18"/>
          <p:cNvSpPr/>
          <p:nvPr/>
        </p:nvSpPr>
        <p:spPr>
          <a:xfrm>
            <a:off x="920553" y="3284984"/>
            <a:ext cx="2448272" cy="360040"/>
          </a:xfrm>
          <a:prstGeom prst="rect">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smtClean="0"/>
              <a:t>交　付　申　請</a:t>
            </a:r>
            <a:endParaRPr lang="en-US" altLang="ja-JP" sz="1600" dirty="0"/>
          </a:p>
        </p:txBody>
      </p:sp>
      <p:sp>
        <p:nvSpPr>
          <p:cNvPr id="20" name="正方形/長方形 19"/>
          <p:cNvSpPr/>
          <p:nvPr/>
        </p:nvSpPr>
        <p:spPr>
          <a:xfrm>
            <a:off x="920553" y="4869160"/>
            <a:ext cx="2448272" cy="360040"/>
          </a:xfrm>
          <a:prstGeom prst="rect">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smtClean="0"/>
              <a:t>交　付　決　定</a:t>
            </a:r>
            <a:endParaRPr lang="en-US" altLang="ja-JP" sz="1600" dirty="0"/>
          </a:p>
        </p:txBody>
      </p:sp>
      <p:sp>
        <p:nvSpPr>
          <p:cNvPr id="21" name="正方形/長方形 20"/>
          <p:cNvSpPr/>
          <p:nvPr/>
        </p:nvSpPr>
        <p:spPr>
          <a:xfrm>
            <a:off x="6681192" y="5373216"/>
            <a:ext cx="2448272" cy="288032"/>
          </a:xfrm>
          <a:prstGeom prst="rect">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smtClean="0"/>
              <a:t>交　付　申　請</a:t>
            </a:r>
            <a:endParaRPr lang="en-US" altLang="ja-JP" sz="1600" dirty="0"/>
          </a:p>
        </p:txBody>
      </p:sp>
      <p:sp>
        <p:nvSpPr>
          <p:cNvPr id="22" name="正方形/長方形 21"/>
          <p:cNvSpPr/>
          <p:nvPr/>
        </p:nvSpPr>
        <p:spPr>
          <a:xfrm>
            <a:off x="6698173" y="5805264"/>
            <a:ext cx="2448272" cy="288032"/>
          </a:xfrm>
          <a:prstGeom prst="rect">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smtClean="0"/>
              <a:t>交　付　決　定</a:t>
            </a:r>
            <a:endParaRPr lang="en-US" altLang="ja-JP" sz="1600" dirty="0"/>
          </a:p>
        </p:txBody>
      </p:sp>
      <p:sp>
        <p:nvSpPr>
          <p:cNvPr id="23" name="正方形/長方形 22"/>
          <p:cNvSpPr/>
          <p:nvPr/>
        </p:nvSpPr>
        <p:spPr>
          <a:xfrm>
            <a:off x="6698172" y="4365104"/>
            <a:ext cx="2431291" cy="360040"/>
          </a:xfrm>
          <a:prstGeom prst="rect">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a:t>内示額・評価結果</a:t>
            </a:r>
            <a:r>
              <a:rPr lang="ja-JP" altLang="en-US" sz="1600" dirty="0" smtClean="0"/>
              <a:t>提示</a:t>
            </a:r>
            <a:endParaRPr lang="en-US" altLang="ja-JP" sz="1600" dirty="0"/>
          </a:p>
        </p:txBody>
      </p:sp>
      <p:sp>
        <p:nvSpPr>
          <p:cNvPr id="24" name="正方形/長方形 23"/>
          <p:cNvSpPr/>
          <p:nvPr/>
        </p:nvSpPr>
        <p:spPr>
          <a:xfrm>
            <a:off x="200472" y="1196752"/>
            <a:ext cx="3312368" cy="576064"/>
          </a:xfrm>
          <a:prstGeom prst="rect">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600" dirty="0" smtClean="0"/>
              <a:t>・評価</a:t>
            </a:r>
            <a:r>
              <a:rPr lang="ja-JP" altLang="en-US" sz="1600" dirty="0"/>
              <a:t>指標の該当状況の回答</a:t>
            </a:r>
            <a:r>
              <a:rPr lang="ja-JP" altLang="en-US" sz="1600" dirty="0" smtClean="0"/>
              <a:t>依頼</a:t>
            </a:r>
            <a:endParaRPr lang="en-US" altLang="ja-JP" sz="1600" dirty="0"/>
          </a:p>
          <a:p>
            <a:r>
              <a:rPr lang="ja-JP" altLang="en-US" sz="1600" dirty="0" smtClean="0"/>
              <a:t>・所要額調　　　　　　　（〆切：６月）</a:t>
            </a:r>
            <a:endParaRPr lang="en-US" altLang="ja-JP" sz="1600" dirty="0"/>
          </a:p>
        </p:txBody>
      </p:sp>
      <p:sp>
        <p:nvSpPr>
          <p:cNvPr id="26" name="正方形/長方形 25"/>
          <p:cNvSpPr/>
          <p:nvPr/>
        </p:nvSpPr>
        <p:spPr>
          <a:xfrm>
            <a:off x="6465168" y="1916832"/>
            <a:ext cx="3240360" cy="576064"/>
          </a:xfrm>
          <a:prstGeom prst="rect">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a:t>評価指標の該当状況の回答</a:t>
            </a:r>
            <a:r>
              <a:rPr lang="ja-JP" altLang="en-US" sz="1600" dirty="0" smtClean="0"/>
              <a:t>依頼</a:t>
            </a:r>
            <a:endParaRPr lang="en-US" altLang="ja-JP" sz="1600" dirty="0" smtClean="0"/>
          </a:p>
          <a:p>
            <a:pPr algn="ctr"/>
            <a:r>
              <a:rPr lang="ja-JP" altLang="en-US" sz="1600" dirty="0" smtClean="0"/>
              <a:t>（〆切：１０月）</a:t>
            </a:r>
            <a:endParaRPr lang="en-US" altLang="ja-JP" sz="1600" dirty="0"/>
          </a:p>
        </p:txBody>
      </p:sp>
      <p:sp>
        <p:nvSpPr>
          <p:cNvPr id="2" name="角丸四角形吹き出し 1"/>
          <p:cNvSpPr/>
          <p:nvPr/>
        </p:nvSpPr>
        <p:spPr>
          <a:xfrm>
            <a:off x="232382" y="1916832"/>
            <a:ext cx="3496481" cy="720080"/>
          </a:xfrm>
          <a:prstGeom prst="wedgeRoundRectCallout">
            <a:avLst>
              <a:gd name="adj1" fmla="val 25352"/>
              <a:gd name="adj2" fmla="val -79490"/>
              <a:gd name="adj3" fmla="val 16667"/>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rgbClr val="FF0000"/>
                </a:solidFill>
              </a:rPr>
              <a:t>都道府県からの回答の</a:t>
            </a:r>
            <a:r>
              <a:rPr lang="ja-JP" altLang="en-US" sz="1600" b="1" dirty="0">
                <a:solidFill>
                  <a:srgbClr val="FF0000"/>
                </a:solidFill>
              </a:rPr>
              <a:t>〆切</a:t>
            </a:r>
            <a:r>
              <a:rPr lang="ja-JP" altLang="en-US" sz="1600" b="1" dirty="0" smtClean="0">
                <a:solidFill>
                  <a:srgbClr val="FF0000"/>
                </a:solidFill>
              </a:rPr>
              <a:t>は６月だが、何に取り組むかは年度の初めに考えておくことが重要！</a:t>
            </a:r>
            <a:endParaRPr kumimoji="1" lang="ja-JP" altLang="en-US" sz="1600" b="1" dirty="0">
              <a:solidFill>
                <a:srgbClr val="FF0000"/>
              </a:solidFill>
            </a:endParaRPr>
          </a:p>
        </p:txBody>
      </p:sp>
      <p:sp>
        <p:nvSpPr>
          <p:cNvPr id="25" name="角丸四角形吹き出し 24"/>
          <p:cNvSpPr/>
          <p:nvPr/>
        </p:nvSpPr>
        <p:spPr>
          <a:xfrm>
            <a:off x="6321151" y="2564904"/>
            <a:ext cx="3392761" cy="720080"/>
          </a:xfrm>
          <a:prstGeom prst="wedgeRoundRectCallout">
            <a:avLst>
              <a:gd name="adj1" fmla="val 7390"/>
              <a:gd name="adj2" fmla="val -74124"/>
              <a:gd name="adj3" fmla="val 16667"/>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rgbClr val="FF0000"/>
                </a:solidFill>
              </a:rPr>
              <a:t>保険者の回答の</a:t>
            </a:r>
            <a:r>
              <a:rPr lang="ja-JP" altLang="en-US" sz="1600" b="1" dirty="0">
                <a:solidFill>
                  <a:srgbClr val="FF0000"/>
                </a:solidFill>
              </a:rPr>
              <a:t>〆切</a:t>
            </a:r>
            <a:r>
              <a:rPr lang="ja-JP" altLang="en-US" sz="1600" b="1" dirty="0" smtClean="0">
                <a:solidFill>
                  <a:srgbClr val="FF0000"/>
                </a:solidFill>
              </a:rPr>
              <a:t>は１０月だが、何に取り組むかは年度の初めに</a:t>
            </a:r>
            <a:endParaRPr lang="en-US" altLang="ja-JP" sz="1600" b="1" dirty="0" smtClean="0">
              <a:solidFill>
                <a:srgbClr val="FF0000"/>
              </a:solidFill>
            </a:endParaRPr>
          </a:p>
          <a:p>
            <a:pPr algn="ctr"/>
            <a:r>
              <a:rPr lang="ja-JP" altLang="en-US" sz="1600" b="1" dirty="0" smtClean="0">
                <a:solidFill>
                  <a:srgbClr val="FF0000"/>
                </a:solidFill>
              </a:rPr>
              <a:t>考えておくことが重要！</a:t>
            </a:r>
            <a:endParaRPr kumimoji="1" lang="ja-JP" altLang="en-US" sz="1600" b="1" dirty="0">
              <a:solidFill>
                <a:srgbClr val="FF0000"/>
              </a:solidFill>
            </a:endParaRPr>
          </a:p>
        </p:txBody>
      </p:sp>
      <p:sp>
        <p:nvSpPr>
          <p:cNvPr id="5" name="正方形/長方形 4"/>
          <p:cNvSpPr/>
          <p:nvPr/>
        </p:nvSpPr>
        <p:spPr>
          <a:xfrm>
            <a:off x="159808" y="3681989"/>
            <a:ext cx="2367829" cy="461665"/>
          </a:xfrm>
          <a:prstGeom prst="rect">
            <a:avLst/>
          </a:prstGeom>
        </p:spPr>
        <p:txBody>
          <a:bodyPr wrap="square">
            <a:spAutoFit/>
          </a:bodyPr>
          <a:lstStyle/>
          <a:p>
            <a:r>
              <a:rPr lang="ja-JP" altLang="en-US" sz="1200" b="1" dirty="0">
                <a:solidFill>
                  <a:srgbClr val="FF0000"/>
                </a:solidFill>
              </a:rPr>
              <a:t>所要額が交付上限額を下回る場合、交付額の減額が想定される</a:t>
            </a:r>
            <a:endParaRPr lang="ja-JP" altLang="en-US" sz="1600" dirty="0"/>
          </a:p>
        </p:txBody>
      </p:sp>
      <p:sp>
        <p:nvSpPr>
          <p:cNvPr id="27" name="星 32 26"/>
          <p:cNvSpPr/>
          <p:nvPr/>
        </p:nvSpPr>
        <p:spPr>
          <a:xfrm>
            <a:off x="2958518" y="3678862"/>
            <a:ext cx="2033119" cy="486415"/>
          </a:xfrm>
          <a:prstGeom prst="star32">
            <a:avLst>
              <a:gd name="adj" fmla="val 468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smtClean="0">
                <a:latin typeface="+mj-ea"/>
                <a:ea typeface="+mj-ea"/>
              </a:rPr>
              <a:t>9</a:t>
            </a:r>
            <a:r>
              <a:rPr kumimoji="1" lang="ja-JP" altLang="en-US" sz="1400" b="1" dirty="0" smtClean="0">
                <a:latin typeface="+mj-ea"/>
                <a:ea typeface="+mj-ea"/>
              </a:rPr>
              <a:t>月補正を検討</a:t>
            </a:r>
            <a:endParaRPr kumimoji="1" lang="ja-JP" altLang="en-US" sz="1400" b="1" dirty="0">
              <a:latin typeface="+mj-ea"/>
              <a:ea typeface="+mj-ea"/>
            </a:endParaRPr>
          </a:p>
        </p:txBody>
      </p:sp>
      <p:sp>
        <p:nvSpPr>
          <p:cNvPr id="28" name="正方形/長方形 27"/>
          <p:cNvSpPr/>
          <p:nvPr/>
        </p:nvSpPr>
        <p:spPr>
          <a:xfrm>
            <a:off x="232382" y="4161355"/>
            <a:ext cx="4792630" cy="400110"/>
          </a:xfrm>
          <a:prstGeom prst="rect">
            <a:avLst/>
          </a:prstGeom>
        </p:spPr>
        <p:txBody>
          <a:bodyPr wrap="square">
            <a:spAutoFit/>
          </a:bodyPr>
          <a:lstStyle/>
          <a:p>
            <a:r>
              <a:rPr lang="ja-JP" altLang="en-US" sz="1000" dirty="0" smtClean="0"/>
              <a:t>従前の①</a:t>
            </a:r>
            <a:r>
              <a:rPr lang="ja-JP" altLang="en-US" sz="1000" dirty="0"/>
              <a:t>介護給付適正化推進特別</a:t>
            </a:r>
            <a:r>
              <a:rPr lang="ja-JP" altLang="en-US" sz="1000" dirty="0" smtClean="0"/>
              <a:t>事業、②</a:t>
            </a:r>
            <a:r>
              <a:rPr lang="ja-JP" altLang="en-US" sz="1000" dirty="0"/>
              <a:t>介護予防市町村支援</a:t>
            </a:r>
            <a:r>
              <a:rPr lang="ja-JP" altLang="en-US" sz="1000" dirty="0" smtClean="0"/>
              <a:t>事業等</a:t>
            </a:r>
            <a:r>
              <a:rPr lang="ja-JP" altLang="en-US" sz="1000" dirty="0"/>
              <a:t>のほか</a:t>
            </a:r>
            <a:r>
              <a:rPr lang="ja-JP" altLang="en-US" sz="1000" dirty="0" smtClean="0"/>
              <a:t>、</a:t>
            </a:r>
            <a:endParaRPr lang="en-US" altLang="ja-JP" sz="1000" dirty="0" smtClean="0"/>
          </a:p>
          <a:p>
            <a:r>
              <a:rPr lang="ja-JP" altLang="en-US" sz="1000" dirty="0" smtClean="0"/>
              <a:t>③市町村</a:t>
            </a:r>
            <a:r>
              <a:rPr lang="ja-JP" altLang="en-US" sz="1000" dirty="0"/>
              <a:t>の自立支援・重度化防止に資する</a:t>
            </a:r>
            <a:r>
              <a:rPr lang="ja-JP" altLang="en-US" sz="1000" dirty="0" smtClean="0"/>
              <a:t>事業の中から検討。</a:t>
            </a:r>
            <a:endParaRPr lang="ja-JP" altLang="en-US" sz="1000" dirty="0"/>
          </a:p>
        </p:txBody>
      </p:sp>
      <p:sp>
        <p:nvSpPr>
          <p:cNvPr id="29" name="下矢印 28"/>
          <p:cNvSpPr/>
          <p:nvPr/>
        </p:nvSpPr>
        <p:spPr>
          <a:xfrm rot="16200000">
            <a:off x="2480082" y="3748389"/>
            <a:ext cx="464442" cy="369332"/>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6816824" y="6073552"/>
            <a:ext cx="2672680" cy="307777"/>
          </a:xfrm>
          <a:prstGeom prst="rect">
            <a:avLst/>
          </a:prstGeom>
        </p:spPr>
        <p:txBody>
          <a:bodyPr wrap="square">
            <a:spAutoFit/>
          </a:bodyPr>
          <a:lstStyle/>
          <a:p>
            <a:r>
              <a:rPr lang="zh-TW" altLang="en-US" sz="1400" b="1" dirty="0" smtClean="0">
                <a:solidFill>
                  <a:srgbClr val="FF0000"/>
                </a:solidFill>
                <a:latin typeface="ＭＳ Ｐゴシック" panose="020B0600070205080204" pitchFamily="50" charset="-128"/>
                <a:ea typeface="ＭＳ Ｐゴシック" panose="020B0600070205080204" pitchFamily="50" charset="-128"/>
              </a:rPr>
              <a:t>介護</a:t>
            </a:r>
            <a:r>
              <a:rPr lang="zh-TW" altLang="en-US" sz="1400" b="1" dirty="0">
                <a:solidFill>
                  <a:srgbClr val="FF0000"/>
                </a:solidFill>
                <a:latin typeface="ＭＳ Ｐゴシック" panose="020B0600070205080204" pitchFamily="50" charset="-128"/>
                <a:ea typeface="ＭＳ Ｐゴシック" panose="020B0600070205080204" pitchFamily="50" charset="-128"/>
              </a:rPr>
              <a:t>保険特別</a:t>
            </a:r>
            <a:r>
              <a:rPr lang="zh-TW" altLang="en-US" sz="1400" b="1" dirty="0" smtClean="0">
                <a:solidFill>
                  <a:srgbClr val="FF0000"/>
                </a:solidFill>
                <a:latin typeface="ＭＳ Ｐゴシック" panose="020B0600070205080204" pitchFamily="50" charset="-128"/>
                <a:ea typeface="ＭＳ Ｐゴシック" panose="020B0600070205080204" pitchFamily="50" charset="-128"/>
              </a:rPr>
              <a:t>会計</a:t>
            </a:r>
            <a:r>
              <a:rPr lang="ja-JP" altLang="en-US" sz="1400" b="1" dirty="0">
                <a:solidFill>
                  <a:srgbClr val="FF0000"/>
                </a:solidFill>
                <a:latin typeface="ＭＳ Ｐゴシック" panose="020B0600070205080204" pitchFamily="50" charset="-128"/>
                <a:ea typeface="ＭＳ Ｐゴシック" panose="020B0600070205080204" pitchFamily="50" charset="-128"/>
              </a:rPr>
              <a:t>に</a:t>
            </a:r>
            <a:r>
              <a:rPr lang="ja-JP" altLang="en-US" sz="1400" b="1" dirty="0" smtClean="0">
                <a:solidFill>
                  <a:srgbClr val="FF0000"/>
                </a:solidFill>
                <a:latin typeface="ＭＳ Ｐゴシック" panose="020B0600070205080204" pitchFamily="50" charset="-128"/>
                <a:ea typeface="ＭＳ Ｐゴシック" panose="020B0600070205080204" pitchFamily="50" charset="-128"/>
              </a:rPr>
              <a:t>充当</a:t>
            </a:r>
            <a:r>
              <a:rPr lang="ja-JP" altLang="en-US" sz="1400" b="1" dirty="0">
                <a:solidFill>
                  <a:srgbClr val="FF0000"/>
                </a:solidFill>
                <a:latin typeface="ＭＳ Ｐゴシック" panose="020B0600070205080204" pitchFamily="50" charset="-128"/>
                <a:ea typeface="ＭＳ Ｐゴシック" panose="020B0600070205080204" pitchFamily="50" charset="-128"/>
              </a:rPr>
              <a:t>　</a:t>
            </a:r>
            <a:endParaRPr lang="ja-JP" altLang="en-US" dirty="0">
              <a:latin typeface="ＭＳ Ｐゴシック" panose="020B0600070205080204" pitchFamily="50" charset="-128"/>
              <a:ea typeface="ＭＳ Ｐゴシック" panose="020B0600070205080204" pitchFamily="50" charset="-128"/>
            </a:endParaRPr>
          </a:p>
        </p:txBody>
      </p:sp>
      <p:sp>
        <p:nvSpPr>
          <p:cNvPr id="31" name="正方形/長方形 30"/>
          <p:cNvSpPr/>
          <p:nvPr/>
        </p:nvSpPr>
        <p:spPr>
          <a:xfrm>
            <a:off x="5313040" y="6264857"/>
            <a:ext cx="4400872" cy="461665"/>
          </a:xfrm>
          <a:prstGeom prst="rect">
            <a:avLst/>
          </a:prstGeom>
        </p:spPr>
        <p:txBody>
          <a:bodyPr wrap="square">
            <a:spAutoFit/>
          </a:bodyPr>
          <a:lstStyle/>
          <a:p>
            <a:r>
              <a:rPr lang="ja-JP" altLang="en-US" sz="1200" dirty="0"/>
              <a:t>地域支援事業、市町村特別給付、保健福祉事業を充実し、高齢者の自立支援、重度化防止、介護予防等に必要な取組</a:t>
            </a:r>
            <a:r>
              <a:rPr lang="ja-JP" altLang="en-US" sz="1200" dirty="0" smtClean="0"/>
              <a:t>を</a:t>
            </a:r>
            <a:r>
              <a:rPr lang="ja-JP" altLang="en-US" sz="1200" dirty="0"/>
              <a:t>推進</a:t>
            </a:r>
          </a:p>
        </p:txBody>
      </p:sp>
    </p:spTree>
    <p:extLst>
      <p:ext uri="{BB962C8B-B14F-4D97-AF65-F5344CB8AC3E}">
        <p14:creationId xmlns:p14="http://schemas.microsoft.com/office/powerpoint/2010/main" val="25063252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80156" y="864103"/>
            <a:ext cx="9505056" cy="5661247"/>
          </a:xfrm>
        </p:spPr>
        <p:txBody>
          <a:bodyPr>
            <a:noAutofit/>
          </a:bodyPr>
          <a:lstStyle/>
          <a:p>
            <a:pPr marL="0" indent="0">
              <a:buNone/>
            </a:pPr>
            <a:r>
              <a:rPr lang="en-US" altLang="ja-JP" sz="1330" b="1" u="sng" dirty="0" smtClean="0"/>
              <a:t>Ⅰ</a:t>
            </a:r>
            <a:r>
              <a:rPr lang="ja-JP" altLang="en-US" sz="1330" b="1" u="sng" dirty="0"/>
              <a:t>　ＰＤＣＡサイクルの活用による保険者機能の強化に向けた体制等の構築</a:t>
            </a:r>
            <a:r>
              <a:rPr lang="ja-JP" altLang="en-US" sz="1330" dirty="0"/>
              <a:t>　</a:t>
            </a:r>
            <a:r>
              <a:rPr lang="ja-JP" altLang="en-US" sz="1330" dirty="0" smtClean="0"/>
              <a:t>８項目　計８２点</a:t>
            </a:r>
            <a:endParaRPr lang="ja-JP" altLang="en-US" sz="1330" dirty="0"/>
          </a:p>
          <a:p>
            <a:pPr marL="0" indent="0">
              <a:buNone/>
            </a:pPr>
            <a:r>
              <a:rPr lang="ja-JP" altLang="en-US" sz="1330" dirty="0"/>
              <a:t>　</a:t>
            </a:r>
            <a:r>
              <a:rPr lang="ja-JP" altLang="en-US" sz="1330" dirty="0" smtClean="0"/>
              <a:t>　　①</a:t>
            </a:r>
            <a:r>
              <a:rPr lang="ja-JP" altLang="en-US" sz="1330" dirty="0"/>
              <a:t>　地域包括ケア「見える化」システムを活用して他の保険者と比較する等、当該地域の介護保険事業の特徴を把握している</a:t>
            </a:r>
            <a:r>
              <a:rPr lang="ja-JP" altLang="en-US" sz="1330" dirty="0" smtClean="0"/>
              <a:t>か</a:t>
            </a:r>
            <a:endParaRPr lang="ja-JP" altLang="en-US" sz="1330" dirty="0"/>
          </a:p>
          <a:p>
            <a:pPr marL="0" indent="0">
              <a:buNone/>
            </a:pPr>
            <a:r>
              <a:rPr lang="ja-JP" altLang="en-US" sz="1330" dirty="0"/>
              <a:t>　</a:t>
            </a:r>
            <a:r>
              <a:rPr lang="ja-JP" altLang="en-US" sz="1330" dirty="0" smtClean="0"/>
              <a:t>　　⑦</a:t>
            </a:r>
            <a:r>
              <a:rPr lang="ja-JP" altLang="en-US" sz="1330" dirty="0"/>
              <a:t>　認定者数、受給者数、サービスの種類別の給付実績を定期的にモニタリング（点検）している</a:t>
            </a:r>
            <a:r>
              <a:rPr lang="ja-JP" altLang="en-US" sz="1330" dirty="0" smtClean="0"/>
              <a:t>か</a:t>
            </a:r>
            <a:endParaRPr lang="ja-JP" altLang="en-US" sz="1330" dirty="0"/>
          </a:p>
          <a:p>
            <a:pPr marL="0" indent="0">
              <a:spcBef>
                <a:spcPts val="1200"/>
              </a:spcBef>
              <a:buNone/>
            </a:pPr>
            <a:r>
              <a:rPr lang="en-US" altLang="ja-JP" sz="1330" b="1" u="sng" dirty="0"/>
              <a:t>Ⅱ</a:t>
            </a:r>
            <a:r>
              <a:rPr lang="ja-JP" altLang="en-US" sz="1330" b="1" u="sng" dirty="0"/>
              <a:t>　自立支援、重度化防止等に資する施策の推進</a:t>
            </a:r>
          </a:p>
          <a:p>
            <a:pPr marL="0" indent="0">
              <a:buNone/>
            </a:pPr>
            <a:r>
              <a:rPr lang="ja-JP" altLang="en-US" sz="1330" dirty="0"/>
              <a:t>　（１）地域密着型サービス　</a:t>
            </a:r>
            <a:r>
              <a:rPr lang="ja-JP" altLang="en-US" sz="1330" dirty="0" smtClean="0"/>
              <a:t>４項目　計４０点</a:t>
            </a:r>
            <a:endParaRPr lang="ja-JP" altLang="en-US" sz="1330" dirty="0"/>
          </a:p>
          <a:p>
            <a:pPr marL="0" indent="0">
              <a:buNone/>
            </a:pPr>
            <a:r>
              <a:rPr lang="ja-JP" altLang="en-US" sz="1330" dirty="0"/>
              <a:t>　（２）介護支援専門員・介護サービス事業所　</a:t>
            </a:r>
            <a:r>
              <a:rPr lang="ja-JP" altLang="en-US" sz="1330" dirty="0" smtClean="0"/>
              <a:t>２項目　計２０点</a:t>
            </a:r>
            <a:endParaRPr lang="ja-JP" altLang="en-US" sz="1330" dirty="0"/>
          </a:p>
          <a:p>
            <a:pPr marL="0" indent="0">
              <a:buNone/>
            </a:pPr>
            <a:r>
              <a:rPr lang="ja-JP" altLang="en-US" sz="1330" dirty="0" smtClean="0"/>
              <a:t>　（</a:t>
            </a:r>
            <a:r>
              <a:rPr lang="ja-JP" altLang="en-US" sz="1330" dirty="0"/>
              <a:t>３）地域包括支援センター　</a:t>
            </a:r>
            <a:r>
              <a:rPr lang="ja-JP" altLang="en-US" sz="1330" dirty="0" smtClean="0"/>
              <a:t>１５項目　計１５０点</a:t>
            </a:r>
            <a:endParaRPr lang="ja-JP" altLang="en-US" sz="1330" dirty="0"/>
          </a:p>
          <a:p>
            <a:pPr marL="0" indent="0">
              <a:buNone/>
            </a:pPr>
            <a:r>
              <a:rPr lang="ja-JP" altLang="en-US" sz="1330" dirty="0"/>
              <a:t>　</a:t>
            </a:r>
            <a:r>
              <a:rPr lang="ja-JP" altLang="en-US" sz="1330" dirty="0" smtClean="0"/>
              <a:t>　＜うち　地域</a:t>
            </a:r>
            <a:r>
              <a:rPr lang="ja-JP" altLang="en-US" sz="1330" dirty="0"/>
              <a:t>包括支援センターの体制に関する</a:t>
            </a:r>
            <a:r>
              <a:rPr lang="ja-JP" altLang="en-US" sz="1330" dirty="0" smtClean="0"/>
              <a:t>もの　</a:t>
            </a:r>
            <a:r>
              <a:rPr lang="ja-JP" altLang="en-US" sz="1330" dirty="0"/>
              <a:t>５０</a:t>
            </a:r>
            <a:r>
              <a:rPr lang="ja-JP" altLang="en-US" sz="1330" dirty="0" smtClean="0"/>
              <a:t>点＞</a:t>
            </a:r>
            <a:endParaRPr lang="ja-JP" altLang="en-US" sz="1330" dirty="0"/>
          </a:p>
          <a:p>
            <a:pPr marL="0" indent="0">
              <a:buNone/>
            </a:pPr>
            <a:r>
              <a:rPr lang="ja-JP" altLang="en-US" sz="1330" dirty="0" smtClean="0"/>
              <a:t>　　＜うち　ケアマネジメント</a:t>
            </a:r>
            <a:r>
              <a:rPr lang="ja-JP" altLang="en-US" sz="1330" dirty="0"/>
              <a:t>支援に関する</a:t>
            </a:r>
            <a:r>
              <a:rPr lang="ja-JP" altLang="en-US" sz="1330" dirty="0" smtClean="0"/>
              <a:t>もの　３０点＞</a:t>
            </a:r>
            <a:endParaRPr lang="ja-JP" altLang="en-US" sz="1330" dirty="0"/>
          </a:p>
          <a:p>
            <a:pPr marL="0" indent="0">
              <a:buNone/>
            </a:pPr>
            <a:r>
              <a:rPr lang="ja-JP" altLang="en-US" sz="1330" dirty="0" smtClean="0"/>
              <a:t>　　＜うち　地域</a:t>
            </a:r>
            <a:r>
              <a:rPr lang="ja-JP" altLang="en-US" sz="1330" dirty="0"/>
              <a:t>ケア会議に関する</a:t>
            </a:r>
            <a:r>
              <a:rPr lang="ja-JP" altLang="en-US" sz="1330" dirty="0" smtClean="0"/>
              <a:t>もの　７０点＞</a:t>
            </a:r>
            <a:endParaRPr lang="ja-JP" altLang="en-US" sz="1330" dirty="0"/>
          </a:p>
          <a:p>
            <a:pPr marL="0" indent="0">
              <a:buNone/>
            </a:pPr>
            <a:r>
              <a:rPr lang="ja-JP" altLang="en-US" sz="1330" dirty="0" smtClean="0"/>
              <a:t>　（</a:t>
            </a:r>
            <a:r>
              <a:rPr lang="ja-JP" altLang="en-US" sz="1330" dirty="0"/>
              <a:t>４）在宅医療・介護連携　</a:t>
            </a:r>
            <a:r>
              <a:rPr lang="ja-JP" altLang="en-US" sz="1330" dirty="0" smtClean="0"/>
              <a:t>７項目　計７０点</a:t>
            </a:r>
            <a:endParaRPr lang="ja-JP" altLang="en-US" sz="1330" dirty="0"/>
          </a:p>
          <a:p>
            <a:pPr marL="0" indent="0">
              <a:buNone/>
            </a:pPr>
            <a:r>
              <a:rPr lang="ja-JP" altLang="en-US" sz="1330" dirty="0" smtClean="0"/>
              <a:t>　（</a:t>
            </a:r>
            <a:r>
              <a:rPr lang="ja-JP" altLang="en-US" sz="1330" dirty="0"/>
              <a:t>５）認知症総合支援　</a:t>
            </a:r>
            <a:r>
              <a:rPr lang="ja-JP" altLang="en-US" sz="1330" dirty="0" smtClean="0"/>
              <a:t>４項目　計４０点</a:t>
            </a:r>
            <a:endParaRPr lang="ja-JP" altLang="en-US" sz="1330" dirty="0"/>
          </a:p>
          <a:p>
            <a:pPr marL="0" indent="0">
              <a:buNone/>
            </a:pPr>
            <a:r>
              <a:rPr lang="ja-JP" altLang="en-US" sz="1330" dirty="0" smtClean="0"/>
              <a:t>　（</a:t>
            </a:r>
            <a:r>
              <a:rPr lang="ja-JP" altLang="en-US" sz="1330" dirty="0"/>
              <a:t>６）介護予防</a:t>
            </a:r>
            <a:r>
              <a:rPr lang="en-US" altLang="ja-JP" sz="1330" dirty="0"/>
              <a:t>/</a:t>
            </a:r>
            <a:r>
              <a:rPr lang="ja-JP" altLang="en-US" sz="1330" dirty="0"/>
              <a:t>日常生活支援　</a:t>
            </a:r>
            <a:r>
              <a:rPr lang="ja-JP" altLang="en-US" sz="1330" dirty="0" smtClean="0"/>
              <a:t>８項目　計８０点</a:t>
            </a:r>
            <a:endParaRPr lang="ja-JP" altLang="en-US" sz="1330" dirty="0"/>
          </a:p>
          <a:p>
            <a:pPr marL="0" indent="0">
              <a:buNone/>
            </a:pPr>
            <a:r>
              <a:rPr lang="ja-JP" altLang="en-US" sz="1330" dirty="0" smtClean="0"/>
              <a:t>　（</a:t>
            </a:r>
            <a:r>
              <a:rPr lang="ja-JP" altLang="en-US" sz="1330" dirty="0"/>
              <a:t>７）生活支援体制の整備　</a:t>
            </a:r>
            <a:r>
              <a:rPr lang="ja-JP" altLang="en-US" sz="1330" dirty="0" smtClean="0"/>
              <a:t>４項目　計４０点</a:t>
            </a:r>
            <a:endParaRPr lang="ja-JP" altLang="en-US" sz="1330" dirty="0"/>
          </a:p>
          <a:p>
            <a:pPr marL="0" indent="0">
              <a:spcBef>
                <a:spcPts val="1200"/>
              </a:spcBef>
              <a:buNone/>
            </a:pPr>
            <a:r>
              <a:rPr lang="ja-JP" altLang="en-US" sz="1330" dirty="0" smtClean="0"/>
              <a:t>　（</a:t>
            </a:r>
            <a:r>
              <a:rPr lang="ja-JP" altLang="en-US" sz="1330" dirty="0"/>
              <a:t>８）要介護状態の維持・改善の状況等　</a:t>
            </a:r>
            <a:r>
              <a:rPr lang="ja-JP" altLang="en-US" sz="1330" dirty="0" smtClean="0"/>
              <a:t>２項目　計２０点</a:t>
            </a:r>
            <a:endParaRPr lang="ja-JP" altLang="en-US" sz="1330" dirty="0"/>
          </a:p>
          <a:p>
            <a:pPr marL="0" indent="0">
              <a:buNone/>
            </a:pPr>
            <a:r>
              <a:rPr lang="ja-JP" altLang="en-US" sz="1330" dirty="0" smtClean="0"/>
              <a:t>　　（</a:t>
            </a:r>
            <a:r>
              <a:rPr lang="ja-JP" altLang="en-US" sz="1330" dirty="0"/>
              <a:t>要介護認定等基準時間の変化）</a:t>
            </a:r>
          </a:p>
          <a:p>
            <a:pPr marL="0" indent="0">
              <a:buNone/>
            </a:pPr>
            <a:r>
              <a:rPr lang="ja-JP" altLang="en-US" sz="1330" dirty="0" smtClean="0"/>
              <a:t>　　　①</a:t>
            </a:r>
            <a:r>
              <a:rPr lang="ja-JP" altLang="en-US" sz="1330" dirty="0"/>
              <a:t>　一定期間における、要介護認定者の要介護認定等基準時間の変化率の状況はどのようになっている</a:t>
            </a:r>
            <a:r>
              <a:rPr lang="ja-JP" altLang="en-US" sz="1330" dirty="0" smtClean="0"/>
              <a:t>か</a:t>
            </a:r>
            <a:endParaRPr lang="ja-JP" altLang="en-US" sz="1330" dirty="0"/>
          </a:p>
          <a:p>
            <a:pPr marL="0" indent="0">
              <a:buNone/>
            </a:pPr>
            <a:r>
              <a:rPr lang="ja-JP" altLang="en-US" sz="1330" dirty="0" smtClean="0"/>
              <a:t>　　（</a:t>
            </a:r>
            <a:r>
              <a:rPr lang="ja-JP" altLang="en-US" sz="1330" dirty="0"/>
              <a:t>要介護認定の変化）</a:t>
            </a:r>
          </a:p>
          <a:p>
            <a:pPr marL="0" indent="0">
              <a:buNone/>
            </a:pPr>
            <a:r>
              <a:rPr lang="ja-JP" altLang="en-US" sz="1330" dirty="0" smtClean="0"/>
              <a:t>　　　②</a:t>
            </a:r>
            <a:r>
              <a:rPr lang="ja-JP" altLang="en-US" sz="1330" dirty="0"/>
              <a:t>　一定期間における要介護認定者の要介護認定の変化率の状況はどのようになっている</a:t>
            </a:r>
            <a:r>
              <a:rPr lang="ja-JP" altLang="en-US" sz="1330" dirty="0" smtClean="0"/>
              <a:t>か</a:t>
            </a:r>
            <a:endParaRPr lang="en-US" altLang="ja-JP" sz="1330" dirty="0" smtClean="0"/>
          </a:p>
          <a:p>
            <a:pPr marL="0" indent="0">
              <a:spcBef>
                <a:spcPts val="1200"/>
              </a:spcBef>
              <a:buNone/>
            </a:pPr>
            <a:r>
              <a:rPr lang="en-US" altLang="ja-JP" sz="1330" b="1" u="sng" dirty="0"/>
              <a:t>Ⅲ</a:t>
            </a:r>
            <a:r>
              <a:rPr lang="ja-JP" altLang="en-US" sz="1330" b="1" u="sng" dirty="0"/>
              <a:t>　介護保険運営の安定化に資する施策の推進</a:t>
            </a:r>
          </a:p>
          <a:p>
            <a:pPr marL="0" indent="0">
              <a:buNone/>
            </a:pPr>
            <a:r>
              <a:rPr lang="ja-JP" altLang="en-US" sz="1330" dirty="0" smtClean="0"/>
              <a:t>　（</a:t>
            </a:r>
            <a:r>
              <a:rPr lang="ja-JP" altLang="en-US" sz="1330" dirty="0"/>
              <a:t>１）介護給付の適正化　</a:t>
            </a:r>
            <a:r>
              <a:rPr lang="ja-JP" altLang="en-US" sz="1330" dirty="0" smtClean="0"/>
              <a:t>６項目　計６０点</a:t>
            </a:r>
            <a:endParaRPr lang="ja-JP" altLang="en-US" sz="1330" dirty="0"/>
          </a:p>
          <a:p>
            <a:pPr marL="0" indent="0">
              <a:buNone/>
            </a:pPr>
            <a:r>
              <a:rPr lang="ja-JP" altLang="en-US" sz="1330" dirty="0"/>
              <a:t>　</a:t>
            </a:r>
            <a:r>
              <a:rPr lang="ja-JP" altLang="en-US" sz="1330" dirty="0" smtClean="0"/>
              <a:t>（</a:t>
            </a:r>
            <a:r>
              <a:rPr lang="ja-JP" altLang="en-US" sz="1330" dirty="0"/>
              <a:t>２）介護人材の確保　</a:t>
            </a:r>
            <a:r>
              <a:rPr lang="ja-JP" altLang="en-US" sz="1330" dirty="0" smtClean="0"/>
              <a:t>１項目　計１０点</a:t>
            </a:r>
            <a:endParaRPr lang="ja-JP" altLang="en-US" sz="1330" dirty="0"/>
          </a:p>
        </p:txBody>
      </p:sp>
      <p:sp>
        <p:nvSpPr>
          <p:cNvPr id="5" name="タイトル 1"/>
          <p:cNvSpPr>
            <a:spLocks noGrp="1"/>
          </p:cNvSpPr>
          <p:nvPr>
            <p:ph type="title"/>
          </p:nvPr>
        </p:nvSpPr>
        <p:spPr>
          <a:xfrm>
            <a:off x="0" y="0"/>
            <a:ext cx="9906000" cy="548680"/>
          </a:xfrm>
          <a:solidFill>
            <a:srgbClr val="002060"/>
          </a:solidFill>
        </p:spPr>
        <p:txBody>
          <a:bodyPr>
            <a:normAutofit/>
          </a:bodyPr>
          <a:lstStyle/>
          <a:p>
            <a:r>
              <a:rPr kumimoji="1" lang="ja-JP" altLang="en-US" sz="2800" dirty="0" smtClean="0">
                <a:solidFill>
                  <a:schemeClr val="bg1"/>
                </a:solidFill>
              </a:rPr>
              <a:t>市町村向け評価指標の配点（全６１項目）</a:t>
            </a:r>
            <a:endParaRPr kumimoji="1" lang="ja-JP" altLang="en-US" sz="2800" dirty="0">
              <a:solidFill>
                <a:schemeClr val="bg1"/>
              </a:solidFill>
            </a:endParaRPr>
          </a:p>
        </p:txBody>
      </p:sp>
      <p:sp>
        <p:nvSpPr>
          <p:cNvPr id="6" name="テキスト ボックス 5"/>
          <p:cNvSpPr txBox="1"/>
          <p:nvPr/>
        </p:nvSpPr>
        <p:spPr>
          <a:xfrm>
            <a:off x="200472" y="548680"/>
            <a:ext cx="7416824" cy="369332"/>
          </a:xfrm>
          <a:prstGeom prst="rect">
            <a:avLst/>
          </a:prstGeom>
          <a:noFill/>
        </p:spPr>
        <p:txBody>
          <a:bodyPr wrap="square" rtlCol="0">
            <a:spAutoFit/>
          </a:bodyPr>
          <a:lstStyle/>
          <a:p>
            <a:r>
              <a:rPr lang="ja-JP" altLang="en-US" dirty="0" smtClean="0">
                <a:solidFill>
                  <a:prstClr val="black"/>
                </a:solidFill>
              </a:rPr>
              <a:t>○いわゆるプロセス指標が</a:t>
            </a:r>
            <a:r>
              <a:rPr lang="ja-JP" altLang="en-US" dirty="0" smtClean="0">
                <a:solidFill>
                  <a:srgbClr val="FF0000"/>
                </a:solidFill>
              </a:rPr>
              <a:t>５９</a:t>
            </a:r>
            <a:r>
              <a:rPr lang="ja-JP" altLang="en-US" dirty="0" smtClean="0">
                <a:solidFill>
                  <a:prstClr val="black"/>
                </a:solidFill>
              </a:rPr>
              <a:t>項目、</a:t>
            </a:r>
            <a:r>
              <a:rPr lang="ja-JP" altLang="en-US" u="sng" dirty="0" smtClean="0">
                <a:solidFill>
                  <a:prstClr val="black"/>
                </a:solidFill>
              </a:rPr>
              <a:t>アウトカム指標は２項目のみ</a:t>
            </a:r>
            <a:endParaRPr lang="ja-JP" altLang="en-US" u="sng" dirty="0">
              <a:solidFill>
                <a:prstClr val="black"/>
              </a:solidFill>
            </a:endParaRPr>
          </a:p>
        </p:txBody>
      </p:sp>
      <p:sp>
        <p:nvSpPr>
          <p:cNvPr id="7" name="正方形/長方形 6"/>
          <p:cNvSpPr/>
          <p:nvPr/>
        </p:nvSpPr>
        <p:spPr>
          <a:xfrm>
            <a:off x="385797" y="4509120"/>
            <a:ext cx="8239618" cy="1268760"/>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8" name="円形吹き出し 7"/>
          <p:cNvSpPr/>
          <p:nvPr/>
        </p:nvSpPr>
        <p:spPr>
          <a:xfrm>
            <a:off x="4880996" y="3573016"/>
            <a:ext cx="3168352" cy="745954"/>
          </a:xfrm>
          <a:prstGeom prst="wedgeEllipse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rgbClr val="FF0000"/>
                </a:solidFill>
              </a:rPr>
              <a:t>アウトカム指標は２項目　配点２０点のみ</a:t>
            </a:r>
            <a:endParaRPr lang="ja-JP" altLang="en-US" sz="1600" b="1" dirty="0">
              <a:solidFill>
                <a:srgbClr val="FF0000"/>
              </a:solidFill>
            </a:endParaRPr>
          </a:p>
        </p:txBody>
      </p:sp>
      <p:sp>
        <p:nvSpPr>
          <p:cNvPr id="9" name="スライド番号プレースホルダー 3"/>
          <p:cNvSpPr>
            <a:spLocks noGrp="1"/>
          </p:cNvSpPr>
          <p:nvPr>
            <p:ph type="sldNum" sz="quarter" idx="12"/>
          </p:nvPr>
        </p:nvSpPr>
        <p:spPr>
          <a:xfrm>
            <a:off x="7634155" y="6526870"/>
            <a:ext cx="2311400" cy="365125"/>
          </a:xfrm>
        </p:spPr>
        <p:txBody>
          <a:bodyPr/>
          <a:lstStyle/>
          <a:p>
            <a:fld id="{D2D8002D-B5B0-4BAC-B1F6-782DDCCE6D9C}" type="slidenum">
              <a:rPr lang="ja-JP" altLang="en-US" sz="2000">
                <a:solidFill>
                  <a:prstClr val="black"/>
                </a:solidFill>
              </a:rPr>
              <a:pPr/>
              <a:t>8</a:t>
            </a:fld>
            <a:endParaRPr lang="ja-JP" altLang="en-US" sz="2000" dirty="0">
              <a:solidFill>
                <a:prstClr val="black"/>
              </a:solidFill>
            </a:endParaRPr>
          </a:p>
        </p:txBody>
      </p:sp>
      <p:sp>
        <p:nvSpPr>
          <p:cNvPr id="10" name="円形吹き出し 9"/>
          <p:cNvSpPr/>
          <p:nvPr/>
        </p:nvSpPr>
        <p:spPr>
          <a:xfrm>
            <a:off x="4880996" y="2427839"/>
            <a:ext cx="3168352" cy="745954"/>
          </a:xfrm>
          <a:prstGeom prst="wedgeEllipseCallout">
            <a:avLst>
              <a:gd name="adj1" fmla="val -18017"/>
              <a:gd name="adj2" fmla="val 4306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rgbClr val="FF0000"/>
                </a:solidFill>
              </a:rPr>
              <a:t>プロセス</a:t>
            </a:r>
            <a:r>
              <a:rPr lang="ja-JP" altLang="en-US" sz="1600" b="1" dirty="0" smtClean="0">
                <a:solidFill>
                  <a:srgbClr val="FF0000"/>
                </a:solidFill>
              </a:rPr>
              <a:t>指標は５９項目　配点５９２点！</a:t>
            </a:r>
            <a:endParaRPr lang="ja-JP" altLang="en-US" sz="1600" b="1" dirty="0">
              <a:solidFill>
                <a:srgbClr val="FF0000"/>
              </a:solidFill>
            </a:endParaRPr>
          </a:p>
        </p:txBody>
      </p:sp>
      <p:sp>
        <p:nvSpPr>
          <p:cNvPr id="2" name="右中かっこ 1"/>
          <p:cNvSpPr/>
          <p:nvPr/>
        </p:nvSpPr>
        <p:spPr>
          <a:xfrm>
            <a:off x="8013336" y="2523825"/>
            <a:ext cx="324040" cy="1946264"/>
          </a:xfrm>
          <a:prstGeom prst="rightBrace">
            <a:avLst>
              <a:gd name="adj1" fmla="val 62036"/>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 name="テキスト ボックス 3"/>
          <p:cNvSpPr txBox="1"/>
          <p:nvPr/>
        </p:nvSpPr>
        <p:spPr>
          <a:xfrm>
            <a:off x="8337376" y="3173798"/>
            <a:ext cx="1527520" cy="646331"/>
          </a:xfrm>
          <a:prstGeom prst="rect">
            <a:avLst/>
          </a:prstGeom>
          <a:noFill/>
        </p:spPr>
        <p:txBody>
          <a:bodyPr wrap="square" rtlCol="0">
            <a:spAutoFit/>
          </a:bodyPr>
          <a:lstStyle/>
          <a:p>
            <a:r>
              <a:rPr kumimoji="1" lang="ja-JP" altLang="en-US" dirty="0" smtClean="0">
                <a:solidFill>
                  <a:srgbClr val="FF0000"/>
                </a:solidFill>
              </a:rPr>
              <a:t>総計</a:t>
            </a:r>
            <a:endParaRPr kumimoji="1" lang="en-US" altLang="ja-JP" dirty="0" smtClean="0">
              <a:solidFill>
                <a:srgbClr val="FF0000"/>
              </a:solidFill>
            </a:endParaRPr>
          </a:p>
          <a:p>
            <a:r>
              <a:rPr lang="ja-JP" altLang="en-US" dirty="0" smtClean="0">
                <a:solidFill>
                  <a:srgbClr val="FF0000"/>
                </a:solidFill>
              </a:rPr>
              <a:t>６１２点満点</a:t>
            </a:r>
            <a:endParaRPr kumimoji="1" lang="ja-JP" altLang="en-US" dirty="0">
              <a:solidFill>
                <a:srgbClr val="FF0000"/>
              </a:solidFill>
            </a:endParaRPr>
          </a:p>
        </p:txBody>
      </p:sp>
    </p:spTree>
    <p:extLst>
      <p:ext uri="{BB962C8B-B14F-4D97-AF65-F5344CB8AC3E}">
        <p14:creationId xmlns:p14="http://schemas.microsoft.com/office/powerpoint/2010/main" val="20809256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587678" y="6499161"/>
            <a:ext cx="2311400" cy="365125"/>
          </a:xfrm>
        </p:spPr>
        <p:txBody>
          <a:bodyPr/>
          <a:lstStyle/>
          <a:p>
            <a:fld id="{055D2E31-C7C7-4FF0-B264-42D0FCAA54B9}" type="slidenum">
              <a:rPr lang="ja-JP" altLang="en-US" smtClean="0">
                <a:solidFill>
                  <a:prstClr val="black"/>
                </a:solidFill>
              </a:rPr>
              <a:pPr/>
              <a:t>9</a:t>
            </a:fld>
            <a:endParaRPr lang="ja-JP" altLang="en-US" dirty="0">
              <a:solidFill>
                <a:prstClr val="black"/>
              </a:solidFill>
            </a:endParaRPr>
          </a:p>
        </p:txBody>
      </p:sp>
      <p:sp>
        <p:nvSpPr>
          <p:cNvPr id="5" name="正方形/長方形 4"/>
          <p:cNvSpPr/>
          <p:nvPr/>
        </p:nvSpPr>
        <p:spPr>
          <a:xfrm>
            <a:off x="272484" y="441825"/>
            <a:ext cx="9289032" cy="6155531"/>
          </a:xfrm>
          <a:prstGeom prst="rect">
            <a:avLst/>
          </a:prstGeom>
          <a:ln>
            <a:solidFill>
              <a:schemeClr val="accent1"/>
            </a:solidFill>
          </a:ln>
        </p:spPr>
        <p:txBody>
          <a:bodyPr wrap="square">
            <a:spAutoFit/>
          </a:bodyPr>
          <a:lstStyle/>
          <a:p>
            <a:r>
              <a:rPr lang="ja-JP" altLang="en-US" sz="1600" dirty="0" smtClean="0"/>
              <a:t>基本的</a:t>
            </a:r>
            <a:r>
              <a:rPr lang="ja-JP" altLang="en-US" sz="1600" dirty="0"/>
              <a:t>には評価項目の性質に応じて、以下のとおり分類することとする</a:t>
            </a:r>
            <a:r>
              <a:rPr lang="ja-JP" altLang="en-US" sz="1600" dirty="0" smtClean="0"/>
              <a:t>。</a:t>
            </a:r>
            <a:endParaRPr lang="en-US" altLang="ja-JP" sz="1600" dirty="0"/>
          </a:p>
          <a:p>
            <a:r>
              <a:rPr lang="ja-JP" altLang="ja-JP" sz="1600" b="1" dirty="0"/>
              <a:t>①平成</a:t>
            </a:r>
            <a:r>
              <a:rPr lang="en-US" altLang="ja-JP" sz="1600" b="1" dirty="0"/>
              <a:t>30</a:t>
            </a:r>
            <a:r>
              <a:rPr lang="ja-JP" altLang="ja-JP" sz="1600" b="1" dirty="0"/>
              <a:t>年度の実績を問う</a:t>
            </a:r>
            <a:r>
              <a:rPr lang="ja-JP" altLang="ja-JP" sz="1600" b="1" dirty="0" smtClean="0"/>
              <a:t>もの</a:t>
            </a:r>
            <a:endParaRPr lang="en-US" altLang="ja-JP" sz="1600" dirty="0"/>
          </a:p>
          <a:p>
            <a:r>
              <a:rPr lang="ja-JP" altLang="en-US" sz="1600" dirty="0"/>
              <a:t>　</a:t>
            </a:r>
            <a:r>
              <a:rPr lang="ja-JP" altLang="en-US" sz="1600" dirty="0" smtClean="0"/>
              <a:t>基本的</a:t>
            </a:r>
            <a:r>
              <a:rPr lang="ja-JP" altLang="en-US" sz="1600" dirty="0"/>
              <a:t>に、評価指標については平成</a:t>
            </a:r>
            <a:r>
              <a:rPr lang="en-US" altLang="ja-JP" sz="1600" dirty="0"/>
              <a:t>30</a:t>
            </a:r>
            <a:r>
              <a:rPr lang="ja-JP" altLang="en-US" sz="1600" dirty="0"/>
              <a:t>年</a:t>
            </a:r>
            <a:r>
              <a:rPr lang="ja-JP" altLang="ja-JP" sz="1600" dirty="0"/>
              <a:t>９月末</a:t>
            </a:r>
            <a:r>
              <a:rPr lang="ja-JP" altLang="en-US" sz="1600" dirty="0"/>
              <a:t>時点で</a:t>
            </a:r>
            <a:r>
              <a:rPr lang="ja-JP" altLang="ja-JP" sz="1600" dirty="0"/>
              <a:t>の状況</a:t>
            </a:r>
            <a:r>
              <a:rPr lang="ja-JP" altLang="en-US" sz="1600" dirty="0"/>
              <a:t>を</a:t>
            </a:r>
            <a:r>
              <a:rPr lang="en-US" altLang="ja-JP" sz="1600" dirty="0"/>
              <a:t>10</a:t>
            </a:r>
            <a:r>
              <a:rPr lang="ja-JP" altLang="en-US" sz="1600" dirty="0"/>
              <a:t>月に</a:t>
            </a:r>
            <a:r>
              <a:rPr lang="ja-JP" altLang="ja-JP" sz="1600" dirty="0"/>
              <a:t>回答</a:t>
            </a:r>
            <a:r>
              <a:rPr lang="ja-JP" altLang="en-US" sz="1600" dirty="0"/>
              <a:t>する</a:t>
            </a:r>
            <a:r>
              <a:rPr lang="ja-JP" altLang="ja-JP" sz="1600" dirty="0"/>
              <a:t>こ</a:t>
            </a:r>
            <a:r>
              <a:rPr lang="ja-JP" altLang="en-US" sz="1600" dirty="0"/>
              <a:t>ととするため、</a:t>
            </a:r>
            <a:r>
              <a:rPr lang="ja-JP" altLang="ja-JP" sz="1600" dirty="0"/>
              <a:t>仕組みの導入、周知</a:t>
            </a:r>
            <a:r>
              <a:rPr lang="ja-JP" altLang="en-US" sz="1600" dirty="0"/>
              <a:t>等、年度の途中で実施を図ることが適当を考えられるものについては平成</a:t>
            </a:r>
            <a:r>
              <a:rPr lang="en-US" altLang="ja-JP" sz="1600" dirty="0"/>
              <a:t>30</a:t>
            </a:r>
            <a:r>
              <a:rPr lang="ja-JP" altLang="en-US" sz="1600" dirty="0"/>
              <a:t>年度の実績</a:t>
            </a:r>
            <a:r>
              <a:rPr lang="ja-JP" altLang="en-US" sz="1600" dirty="0" smtClean="0"/>
              <a:t>を</a:t>
            </a:r>
            <a:endParaRPr lang="en-US" altLang="ja-JP" sz="1600" dirty="0" smtClean="0"/>
          </a:p>
          <a:p>
            <a:r>
              <a:rPr lang="ja-JP" altLang="en-US" sz="1600" dirty="0" smtClean="0"/>
              <a:t>問う</a:t>
            </a:r>
            <a:r>
              <a:rPr lang="ja-JP" altLang="en-US" sz="1600" dirty="0"/>
              <a:t>こととする</a:t>
            </a:r>
            <a:r>
              <a:rPr lang="ja-JP" altLang="en-US" sz="1600" dirty="0" smtClean="0"/>
              <a:t>。</a:t>
            </a:r>
            <a:endParaRPr lang="en-US" altLang="ja-JP" sz="1600" dirty="0" smtClean="0"/>
          </a:p>
          <a:p>
            <a:pPr marL="360000" indent="-457200"/>
            <a:r>
              <a:rPr lang="ja-JP" altLang="en-US" sz="1400" dirty="0"/>
              <a:t>　</a:t>
            </a:r>
            <a:r>
              <a:rPr lang="ja-JP" altLang="en-US" sz="1400" dirty="0" smtClean="0"/>
              <a:t>　</a:t>
            </a:r>
            <a:r>
              <a:rPr lang="ja-JP" altLang="en-US" sz="1400" u="sng" dirty="0" smtClean="0"/>
              <a:t>○</a:t>
            </a:r>
            <a:r>
              <a:rPr lang="ja-JP" altLang="en-US" sz="1400" u="sng" dirty="0"/>
              <a:t>対象となる</a:t>
            </a:r>
            <a:r>
              <a:rPr lang="ja-JP" altLang="en-US" sz="1400" u="sng" dirty="0" smtClean="0"/>
              <a:t>指標例</a:t>
            </a:r>
            <a:endParaRPr lang="en-US" altLang="ja-JP" sz="1400" dirty="0"/>
          </a:p>
          <a:p>
            <a:pPr marL="360000" indent="-457200"/>
            <a:r>
              <a:rPr lang="ja-JP" altLang="en-US" sz="1200" dirty="0"/>
              <a:t>　　</a:t>
            </a:r>
            <a:r>
              <a:rPr lang="en-US" altLang="ja-JP" sz="1200" dirty="0"/>
              <a:t>Ⅱ</a:t>
            </a:r>
            <a:r>
              <a:rPr lang="ja-JP" altLang="en-US" sz="1200" dirty="0"/>
              <a:t>自立支援、重度化防止等に資する施策の推進</a:t>
            </a:r>
            <a:endParaRPr lang="en-US" altLang="ja-JP" sz="1200" dirty="0"/>
          </a:p>
          <a:p>
            <a:pPr marL="360000" indent="-457200"/>
            <a:r>
              <a:rPr lang="ja-JP" altLang="en-US" sz="1200" dirty="0"/>
              <a:t>　　　</a:t>
            </a:r>
            <a:r>
              <a:rPr lang="en-US" altLang="ja-JP" sz="1200" dirty="0" smtClean="0"/>
              <a:t>(6)</a:t>
            </a:r>
            <a:r>
              <a:rPr lang="ja-JP" altLang="en-US" sz="1200" dirty="0" smtClean="0"/>
              <a:t>介護予防／日常生活支援</a:t>
            </a:r>
            <a:endParaRPr lang="en-US" altLang="ja-JP" sz="1200" dirty="0" smtClean="0"/>
          </a:p>
          <a:p>
            <a:pPr marL="360000" indent="-457200"/>
            <a:r>
              <a:rPr lang="ja-JP" altLang="en-US" sz="1200" dirty="0" smtClean="0"/>
              <a:t> </a:t>
            </a:r>
            <a:r>
              <a:rPr lang="ja-JP" altLang="en-US" sz="1200" dirty="0"/>
              <a:t>　　　　</a:t>
            </a:r>
            <a:r>
              <a:rPr lang="ja-JP" altLang="en-US" sz="1200" dirty="0" smtClean="0"/>
              <a:t>③介護予防・生活支援サービス事業における多様なサービスやその他の生活支援サービスの開始にあたり、生活支援コーディネーターや協議体、その他地域の関係者との協議を行うとともに、開始後の実施状況の検証の機会を設けているか。　　　　　　　　　　　　　　　等</a:t>
            </a:r>
            <a:endParaRPr lang="en-US" altLang="ja-JP" sz="1200" dirty="0"/>
          </a:p>
          <a:p>
            <a:r>
              <a:rPr lang="en-US" altLang="ja-JP" sz="1600" dirty="0"/>
              <a:t> </a:t>
            </a:r>
            <a:endParaRPr lang="ja-JP" altLang="ja-JP" sz="1600" dirty="0"/>
          </a:p>
          <a:p>
            <a:r>
              <a:rPr lang="ja-JP" altLang="ja-JP" sz="1600" b="1" dirty="0"/>
              <a:t>②平成</a:t>
            </a:r>
            <a:r>
              <a:rPr lang="en-US" altLang="ja-JP" sz="1600" b="1" dirty="0"/>
              <a:t>30</a:t>
            </a:r>
            <a:r>
              <a:rPr lang="ja-JP" altLang="ja-JP" sz="1600" b="1" dirty="0"/>
              <a:t>年度の実績及び予定を問うもの</a:t>
            </a:r>
            <a:endParaRPr lang="ja-JP" altLang="ja-JP" sz="1600" dirty="0"/>
          </a:p>
          <a:p>
            <a:pPr marL="360000" indent="-457200"/>
            <a:r>
              <a:rPr lang="ja-JP" altLang="en-US" sz="1600" dirty="0"/>
              <a:t>　</a:t>
            </a:r>
            <a:r>
              <a:rPr lang="ja-JP" altLang="en-US" sz="1600" dirty="0" smtClean="0"/>
              <a:t>会議</a:t>
            </a:r>
            <a:r>
              <a:rPr lang="ja-JP" altLang="en-US" sz="1600" dirty="0"/>
              <a:t>の</a:t>
            </a:r>
            <a:r>
              <a:rPr lang="ja-JP" altLang="ja-JP" sz="1600" dirty="0"/>
              <a:t>開催等、半年の実績では難しいものは、平成</a:t>
            </a:r>
            <a:r>
              <a:rPr lang="en-US" altLang="ja-JP" sz="1600" dirty="0"/>
              <a:t>30</a:t>
            </a:r>
            <a:r>
              <a:rPr lang="ja-JP" altLang="ja-JP" sz="1600" dirty="0"/>
              <a:t>年度の予定でも可能とする</a:t>
            </a:r>
            <a:r>
              <a:rPr lang="ja-JP" altLang="ja-JP" sz="1600" dirty="0" smtClean="0"/>
              <a:t>。</a:t>
            </a:r>
            <a:endParaRPr lang="en-US" altLang="ja-JP" sz="1600" dirty="0" smtClean="0"/>
          </a:p>
          <a:p>
            <a:pPr marL="360000" indent="-457200"/>
            <a:r>
              <a:rPr lang="ja-JP" altLang="en-US" sz="1600" dirty="0"/>
              <a:t>　</a:t>
            </a:r>
            <a:r>
              <a:rPr lang="ja-JP" altLang="en-US" sz="1600" dirty="0" smtClean="0"/>
              <a:t>　</a:t>
            </a:r>
            <a:r>
              <a:rPr lang="ja-JP" altLang="en-US" sz="1400" u="sng" dirty="0"/>
              <a:t>○対象となる</a:t>
            </a:r>
            <a:r>
              <a:rPr lang="ja-JP" altLang="en-US" sz="1400" u="sng" dirty="0" smtClean="0"/>
              <a:t>指標例</a:t>
            </a:r>
            <a:endParaRPr lang="en-US" altLang="ja-JP" sz="1400" dirty="0" smtClean="0"/>
          </a:p>
          <a:p>
            <a:pPr marL="360000" indent="-457200"/>
            <a:r>
              <a:rPr lang="ja-JP" altLang="en-US" sz="1600" dirty="0"/>
              <a:t>　</a:t>
            </a:r>
            <a:r>
              <a:rPr lang="ja-JP" altLang="en-US" sz="1600" dirty="0" smtClean="0"/>
              <a:t>　</a:t>
            </a:r>
            <a:r>
              <a:rPr lang="en-US" altLang="ja-JP" sz="1200" dirty="0" smtClean="0"/>
              <a:t>Ⅱ</a:t>
            </a:r>
            <a:r>
              <a:rPr lang="ja-JP" altLang="en-US" sz="1200" dirty="0" smtClean="0"/>
              <a:t>自立支援、重度化防止等に資する施策の推進</a:t>
            </a:r>
            <a:endParaRPr lang="en-US" altLang="ja-JP" sz="1200" dirty="0" smtClean="0"/>
          </a:p>
          <a:p>
            <a:pPr marL="360000" indent="-457200"/>
            <a:r>
              <a:rPr lang="ja-JP" altLang="en-US" sz="1200" dirty="0"/>
              <a:t>　</a:t>
            </a:r>
            <a:r>
              <a:rPr lang="ja-JP" altLang="en-US" sz="1200" dirty="0" smtClean="0"/>
              <a:t>　　</a:t>
            </a:r>
            <a:r>
              <a:rPr lang="en-US" altLang="ja-JP" sz="1200" dirty="0" smtClean="0"/>
              <a:t>(1)</a:t>
            </a:r>
            <a:r>
              <a:rPr lang="ja-JP" altLang="en-US" sz="1200" dirty="0" smtClean="0"/>
              <a:t>地域密着型サービス</a:t>
            </a:r>
            <a:endParaRPr lang="en-US" altLang="ja-JP" sz="1200" dirty="0"/>
          </a:p>
          <a:p>
            <a:pPr marL="360000" indent="-457200"/>
            <a:r>
              <a:rPr lang="ja-JP" altLang="en-US" sz="1200" dirty="0"/>
              <a:t>　</a:t>
            </a:r>
            <a:r>
              <a:rPr lang="ja-JP" altLang="en-US" sz="1200" dirty="0" smtClean="0"/>
              <a:t>　　　①保険者の方針に沿った地域密着型サービスの整備を図るため、保険者独自の取組みを行っているか</a:t>
            </a:r>
            <a:r>
              <a:rPr lang="ja-JP" altLang="en-US" sz="1600" dirty="0" smtClean="0"/>
              <a:t>。</a:t>
            </a:r>
            <a:r>
              <a:rPr lang="ja-JP" altLang="en-US" sz="1200" dirty="0" smtClean="0"/>
              <a:t>　　　　等</a:t>
            </a:r>
            <a:endParaRPr lang="en-US" altLang="ja-JP" sz="1200" dirty="0" smtClean="0"/>
          </a:p>
          <a:p>
            <a:pPr marL="360000" indent="-457200"/>
            <a:endParaRPr lang="ja-JP" altLang="ja-JP" sz="1600" dirty="0"/>
          </a:p>
          <a:p>
            <a:r>
              <a:rPr lang="ja-JP" altLang="ja-JP" sz="1600" b="1" dirty="0"/>
              <a:t>③平成</a:t>
            </a:r>
            <a:r>
              <a:rPr lang="en-US" altLang="ja-JP" sz="1600" b="1" dirty="0"/>
              <a:t>30</a:t>
            </a:r>
            <a:r>
              <a:rPr lang="ja-JP" altLang="ja-JP" sz="1600" b="1" dirty="0"/>
              <a:t>年度又は平成</a:t>
            </a:r>
            <a:r>
              <a:rPr lang="en-US" altLang="ja-JP" sz="1600" b="1" dirty="0"/>
              <a:t>29</a:t>
            </a:r>
            <a:r>
              <a:rPr lang="ja-JP" altLang="ja-JP" sz="1600" b="1" dirty="0"/>
              <a:t>年度のいずれかの実績を問うもの</a:t>
            </a:r>
            <a:r>
              <a:rPr lang="ja-JP" altLang="en-US" sz="1600" b="1" dirty="0"/>
              <a:t>／</a:t>
            </a:r>
            <a:r>
              <a:rPr lang="en-US" altLang="ja-JP" sz="1600" b="1" dirty="0"/>
              <a:t> 29</a:t>
            </a:r>
            <a:r>
              <a:rPr lang="ja-JP" altLang="ja-JP" sz="1600" b="1" dirty="0"/>
              <a:t>年度実績のみ問う</a:t>
            </a:r>
            <a:r>
              <a:rPr lang="ja-JP" altLang="ja-JP" sz="1600" b="1" dirty="0" smtClean="0"/>
              <a:t>もの</a:t>
            </a:r>
            <a:endParaRPr lang="en-US" altLang="ja-JP" sz="1600" dirty="0"/>
          </a:p>
          <a:p>
            <a:r>
              <a:rPr lang="ja-JP" altLang="en-US" sz="1600" dirty="0"/>
              <a:t>　</a:t>
            </a:r>
            <a:r>
              <a:rPr lang="ja-JP" altLang="ja-JP" sz="1600" dirty="0" smtClean="0"/>
              <a:t>「</a:t>
            </a:r>
            <a:r>
              <a:rPr lang="ja-JP" altLang="ja-JP" sz="1600" dirty="0"/>
              <a:t>改善策を講じたか」</a:t>
            </a:r>
            <a:r>
              <a:rPr lang="ja-JP" altLang="en-US" sz="1600" dirty="0"/>
              <a:t>「報告を行ったか」</a:t>
            </a:r>
            <a:r>
              <a:rPr lang="ja-JP" altLang="ja-JP" sz="1600" dirty="0"/>
              <a:t>どうか</a:t>
            </a:r>
            <a:r>
              <a:rPr lang="ja-JP" altLang="en-US" sz="1600" dirty="0"/>
              <a:t>を評価する</a:t>
            </a:r>
            <a:r>
              <a:rPr lang="ja-JP" altLang="ja-JP" sz="1600" dirty="0"/>
              <a:t>もの</a:t>
            </a:r>
            <a:r>
              <a:rPr lang="ja-JP" altLang="en-US" sz="1600" dirty="0"/>
              <a:t>等</a:t>
            </a:r>
            <a:r>
              <a:rPr lang="ja-JP" altLang="ja-JP" sz="1600" dirty="0"/>
              <a:t>、「予定」で図るものが困難なものについては、平成</a:t>
            </a:r>
            <a:r>
              <a:rPr lang="en-US" altLang="ja-JP" sz="1600" dirty="0"/>
              <a:t>29</a:t>
            </a:r>
            <a:r>
              <a:rPr lang="ja-JP" altLang="ja-JP" sz="1600" dirty="0"/>
              <a:t>年度の実績を加味する。主に計画策定過程で行ったことを問うものもこれに当たる</a:t>
            </a:r>
            <a:r>
              <a:rPr lang="ja-JP" altLang="ja-JP" sz="1600" dirty="0" smtClean="0"/>
              <a:t>。</a:t>
            </a:r>
            <a:endParaRPr lang="en-US" altLang="ja-JP" sz="1600" dirty="0" smtClean="0"/>
          </a:p>
          <a:p>
            <a:pPr marL="360000" indent="-457200"/>
            <a:r>
              <a:rPr lang="ja-JP" altLang="en-US" sz="1600" dirty="0"/>
              <a:t>　</a:t>
            </a:r>
            <a:r>
              <a:rPr lang="ja-JP" altLang="en-US" sz="1600" dirty="0" smtClean="0"/>
              <a:t>　</a:t>
            </a:r>
            <a:r>
              <a:rPr lang="ja-JP" altLang="en-US" sz="1400" u="sng" dirty="0" smtClean="0"/>
              <a:t>○対象となる指標例</a:t>
            </a:r>
            <a:endParaRPr lang="en-US" altLang="ja-JP" sz="1400" u="sng" dirty="0" smtClean="0"/>
          </a:p>
          <a:p>
            <a:pPr marL="360000" indent="-457200"/>
            <a:r>
              <a:rPr lang="ja-JP" altLang="en-US" sz="1600" dirty="0"/>
              <a:t>　</a:t>
            </a:r>
            <a:r>
              <a:rPr lang="ja-JP" altLang="en-US" sz="1600" dirty="0" smtClean="0"/>
              <a:t>　</a:t>
            </a:r>
            <a:r>
              <a:rPr lang="en-US" altLang="ja-JP" sz="1200" dirty="0" err="1"/>
              <a:t>Ⅰ</a:t>
            </a:r>
            <a:r>
              <a:rPr lang="en-US" altLang="ja-JP" sz="1200" dirty="0" err="1" smtClean="0"/>
              <a:t>PDCA</a:t>
            </a:r>
            <a:r>
              <a:rPr lang="ja-JP" altLang="en-US" sz="1200" dirty="0" smtClean="0"/>
              <a:t>サイクルの活用による保険者機能の強化に向けた体制等の構築</a:t>
            </a:r>
            <a:endParaRPr lang="en-US" altLang="ja-JP" sz="1200" dirty="0" smtClean="0"/>
          </a:p>
          <a:p>
            <a:pPr marL="360000" indent="-457200"/>
            <a:r>
              <a:rPr lang="ja-JP" altLang="en-US" sz="1200" dirty="0"/>
              <a:t>　</a:t>
            </a:r>
            <a:r>
              <a:rPr lang="ja-JP" altLang="en-US" sz="1200" dirty="0" smtClean="0"/>
              <a:t>　　　③以下の将来推計を実施しているか。</a:t>
            </a:r>
            <a:endParaRPr lang="en-US" altLang="ja-JP" sz="1200" dirty="0" smtClean="0"/>
          </a:p>
          <a:p>
            <a:pPr marL="360000" indent="-457200"/>
            <a:r>
              <a:rPr lang="ja-JP" altLang="en-US" sz="1200" dirty="0"/>
              <a:t>　</a:t>
            </a:r>
            <a:r>
              <a:rPr lang="ja-JP" altLang="en-US" sz="1200" dirty="0" smtClean="0"/>
              <a:t>　　　　</a:t>
            </a:r>
            <a:r>
              <a:rPr lang="ja-JP" altLang="en-US" sz="1200" dirty="0"/>
              <a:t>・</a:t>
            </a:r>
            <a:r>
              <a:rPr lang="en-US" altLang="ja-JP" sz="1200" dirty="0" smtClean="0"/>
              <a:t>2025</a:t>
            </a:r>
            <a:r>
              <a:rPr lang="ja-JP" altLang="en-US" sz="1200" dirty="0" smtClean="0"/>
              <a:t>年度における（介護保険料</a:t>
            </a:r>
            <a:r>
              <a:rPr lang="ja-JP" altLang="en-US" sz="1200" dirty="0"/>
              <a:t>／</a:t>
            </a:r>
            <a:r>
              <a:rPr lang="ja-JP" altLang="en-US" sz="1200" dirty="0" smtClean="0"/>
              <a:t>日常生活圏域単位の</a:t>
            </a:r>
            <a:r>
              <a:rPr lang="en-US" altLang="ja-JP" sz="1200" dirty="0" smtClean="0"/>
              <a:t>65</a:t>
            </a:r>
            <a:r>
              <a:rPr lang="ja-JP" altLang="en-US" sz="1200" dirty="0" smtClean="0"/>
              <a:t>歳以上人口</a:t>
            </a:r>
            <a:r>
              <a:rPr lang="ja-JP" altLang="en-US" sz="1200" dirty="0"/>
              <a:t>／</a:t>
            </a:r>
            <a:r>
              <a:rPr lang="ja-JP" altLang="en-US" sz="1200" dirty="0" smtClean="0"/>
              <a:t>認知症高齢者数／</a:t>
            </a:r>
            <a:r>
              <a:rPr lang="ja-JP" altLang="en-US" sz="1200" dirty="0"/>
              <a:t>独居</a:t>
            </a:r>
            <a:r>
              <a:rPr lang="ja-JP" altLang="en-US" sz="1200" dirty="0" smtClean="0"/>
              <a:t>高齢者数／必要な介護人材数）</a:t>
            </a:r>
            <a:endParaRPr lang="en-US" altLang="ja-JP" sz="1200" dirty="0" smtClean="0"/>
          </a:p>
          <a:p>
            <a:pPr marL="360000" indent="-457200"/>
            <a:r>
              <a:rPr lang="ja-JP" altLang="en-US" sz="1200" dirty="0"/>
              <a:t>　</a:t>
            </a:r>
            <a:r>
              <a:rPr lang="ja-JP" altLang="en-US" sz="1200" dirty="0" smtClean="0"/>
              <a:t>　　　④介護保険事業に関する現状や将来推計に基づき、</a:t>
            </a:r>
            <a:r>
              <a:rPr lang="en-US" altLang="ja-JP" sz="1200" dirty="0" smtClean="0"/>
              <a:t>2025</a:t>
            </a:r>
            <a:r>
              <a:rPr lang="ja-JP" altLang="en-US" sz="1200" dirty="0" smtClean="0"/>
              <a:t>年度に向けて、自立支援、重度化防止等に資する施策について目標及び</a:t>
            </a:r>
            <a:endParaRPr lang="en-US" altLang="ja-JP" sz="1200" dirty="0" smtClean="0"/>
          </a:p>
          <a:p>
            <a:pPr marL="360000" indent="-457200"/>
            <a:r>
              <a:rPr lang="ja-JP" altLang="en-US" sz="1200" dirty="0"/>
              <a:t>　</a:t>
            </a:r>
            <a:r>
              <a:rPr lang="ja-JP" altLang="en-US" sz="1200" dirty="0" smtClean="0"/>
              <a:t>　　　　目標を実現するための重点施策を決定しているか。</a:t>
            </a:r>
            <a:endParaRPr lang="en-US" altLang="ja-JP" sz="1200" dirty="0"/>
          </a:p>
        </p:txBody>
      </p:sp>
      <p:sp>
        <p:nvSpPr>
          <p:cNvPr id="6" name="テキスト ボックス 5"/>
          <p:cNvSpPr txBox="1"/>
          <p:nvPr/>
        </p:nvSpPr>
        <p:spPr>
          <a:xfrm>
            <a:off x="128468" y="107340"/>
            <a:ext cx="9577064" cy="369332"/>
          </a:xfrm>
          <a:prstGeom prst="rect">
            <a:avLst/>
          </a:prstGeom>
          <a:noFill/>
        </p:spPr>
        <p:txBody>
          <a:bodyPr wrap="square" rtlCol="0">
            <a:spAutoFit/>
          </a:bodyPr>
          <a:lstStyle/>
          <a:p>
            <a:r>
              <a:rPr lang="ja-JP" altLang="en-US" dirty="0" smtClean="0">
                <a:solidFill>
                  <a:prstClr val="black"/>
                </a:solidFill>
              </a:rPr>
              <a:t>○市町村向け評価指標には、評価項目の性質に応じて評価対象となる時期が設定</a:t>
            </a:r>
            <a:endParaRPr lang="ja-JP" altLang="en-US" u="sng" dirty="0">
              <a:solidFill>
                <a:prstClr val="black"/>
              </a:solidFill>
            </a:endParaRPr>
          </a:p>
        </p:txBody>
      </p:sp>
    </p:spTree>
    <p:extLst>
      <p:ext uri="{BB962C8B-B14F-4D97-AF65-F5344CB8AC3E}">
        <p14:creationId xmlns:p14="http://schemas.microsoft.com/office/powerpoint/2010/main" val="3279666665"/>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テンプレート_報告書_日本語版">
  <a:themeElements>
    <a:clrScheme name="newMRI">
      <a:dk1>
        <a:srgbClr val="000000"/>
      </a:dk1>
      <a:lt1>
        <a:srgbClr val="FFFFFF"/>
      </a:lt1>
      <a:dk2>
        <a:srgbClr val="3E5E84"/>
      </a:dk2>
      <a:lt2>
        <a:srgbClr val="E9EDF3"/>
      </a:lt2>
      <a:accent1>
        <a:srgbClr val="96A8C0"/>
      </a:accent1>
      <a:accent2>
        <a:srgbClr val="8AB6C1"/>
      </a:accent2>
      <a:accent3>
        <a:srgbClr val="89B8AA"/>
      </a:accent3>
      <a:accent4>
        <a:srgbClr val="A89FBC"/>
      </a:accent4>
      <a:accent5>
        <a:srgbClr val="C89E28"/>
      </a:accent5>
      <a:accent6>
        <a:srgbClr val="A92C1D"/>
      </a:accent6>
      <a:hlink>
        <a:srgbClr val="3E5E84"/>
      </a:hlink>
      <a:folHlink>
        <a:srgbClr val="D2E8BD"/>
      </a:folHlink>
    </a:clrScheme>
    <a:fontScheme name="MRI_Fon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lumMod val="40000"/>
            <a:lumOff val="60000"/>
          </a:schemeClr>
        </a:solidFill>
        <a:ln w="9525">
          <a:solidFill>
            <a:schemeClr val="tx1"/>
          </a:solidFill>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algn="ctr">
          <a:defRPr kumimoji="1" sz="140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ln>
          <a:noFill/>
        </a:ln>
      </a:spPr>
      <a:bodyPr wrap="square" lIns="72000" tIns="36000" rIns="72000" bIns="36000" rtlCol="0">
        <a:spAutoFit/>
      </a:bodyPr>
      <a:lstStyle>
        <a:defPPr>
          <a:defRPr sz="1200" dirty="0" smtClean="0"/>
        </a:defPPr>
      </a:lstStyle>
    </a:txDef>
  </a:objectDefaults>
  <a:extraClrSchemeLst/>
</a:theme>
</file>

<file path=ppt/theme/theme10.xml><?xml version="1.0" encoding="utf-8"?>
<a:theme xmlns:a="http://schemas.openxmlformats.org/drawingml/2006/main" name="28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30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34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2_新しいﾌﾟﾚｾﾞﾝﾃｰｼｮﾝ">
  <a:themeElements>
    <a:clrScheme name="エコロジー">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1_新しいﾌﾟﾚｾﾞﾝﾃｰｼｮﾝ">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lnDef>
  </a:objectDefaults>
  <a:extraClrSchemeLst>
    <a:extraClrScheme>
      <a:clrScheme name="1_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8">
        <a:dk1>
          <a:srgbClr val="000000"/>
        </a:dk1>
        <a:lt1>
          <a:srgbClr val="FFFFFF"/>
        </a:lt1>
        <a:dk2>
          <a:srgbClr val="000000"/>
        </a:dk2>
        <a:lt2>
          <a:srgbClr val="5A5A5A"/>
        </a:lt2>
        <a:accent1>
          <a:srgbClr val="CCDAEC"/>
        </a:accent1>
        <a:accent2>
          <a:srgbClr val="F1DB9D"/>
        </a:accent2>
        <a:accent3>
          <a:srgbClr val="FFFFFF"/>
        </a:accent3>
        <a:accent4>
          <a:srgbClr val="000000"/>
        </a:accent4>
        <a:accent5>
          <a:srgbClr val="E2EAF4"/>
        </a:accent5>
        <a:accent6>
          <a:srgbClr val="DAC68E"/>
        </a:accent6>
        <a:hlink>
          <a:srgbClr val="DADADA"/>
        </a:hlink>
        <a:folHlink>
          <a:srgbClr val="3D6AA7"/>
        </a:folHlink>
      </a:clrScheme>
      <a:clrMap bg1="lt1" tx1="dk1" bg2="lt2" tx2="dk2" accent1="accent1" accent2="accent2" accent3="accent3" accent4="accent4" accent5="accent5" accent6="accent6" hlink="hlink" folHlink="folHlink"/>
    </a:extraClrScheme>
    <a:extraClrScheme>
      <a:clrScheme name="1_新しいﾌﾟﾚｾﾞﾝﾃｰｼｮﾝ 9">
        <a:dk1>
          <a:srgbClr val="000000"/>
        </a:dk1>
        <a:lt1>
          <a:srgbClr val="FFFFFF"/>
        </a:lt1>
        <a:dk2>
          <a:srgbClr val="000000"/>
        </a:dk2>
        <a:lt2>
          <a:srgbClr val="5A5A5A"/>
        </a:lt2>
        <a:accent1>
          <a:srgbClr val="CCDAEC"/>
        </a:accent1>
        <a:accent2>
          <a:srgbClr val="3D6AA7"/>
        </a:accent2>
        <a:accent3>
          <a:srgbClr val="FFFFFF"/>
        </a:accent3>
        <a:accent4>
          <a:srgbClr val="000000"/>
        </a:accent4>
        <a:accent5>
          <a:srgbClr val="E2EAF4"/>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1_新しいﾌﾟﾚｾﾞﾝﾃｰｼｮﾝ">
  <a:themeElements>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fontScheme name="オリジナル">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lnDef>
  </a:objectDefaults>
  <a:extraClrSchemeLst>
    <a:extraClrScheme>
      <a:clrScheme name="1_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8">
        <a:dk1>
          <a:srgbClr val="000000"/>
        </a:dk1>
        <a:lt1>
          <a:srgbClr val="FFFFFF"/>
        </a:lt1>
        <a:dk2>
          <a:srgbClr val="000000"/>
        </a:dk2>
        <a:lt2>
          <a:srgbClr val="5A5A5A"/>
        </a:lt2>
        <a:accent1>
          <a:srgbClr val="CCDAEC"/>
        </a:accent1>
        <a:accent2>
          <a:srgbClr val="F1DB9D"/>
        </a:accent2>
        <a:accent3>
          <a:srgbClr val="FFFFFF"/>
        </a:accent3>
        <a:accent4>
          <a:srgbClr val="000000"/>
        </a:accent4>
        <a:accent5>
          <a:srgbClr val="E2EAF4"/>
        </a:accent5>
        <a:accent6>
          <a:srgbClr val="DAC68E"/>
        </a:accent6>
        <a:hlink>
          <a:srgbClr val="DADADA"/>
        </a:hlink>
        <a:folHlink>
          <a:srgbClr val="3D6AA7"/>
        </a:folHlink>
      </a:clrScheme>
      <a:clrMap bg1="lt1" tx1="dk1" bg2="lt2" tx2="dk2" accent1="accent1" accent2="accent2" accent3="accent3" accent4="accent4" accent5="accent5" accent6="accent6" hlink="hlink" folHlink="folHlink"/>
    </a:extraClrScheme>
    <a:extraClrScheme>
      <a:clrScheme name="1_新しいﾌﾟﾚｾﾞﾝﾃｰｼｮﾝ 9">
        <a:dk1>
          <a:srgbClr val="000000"/>
        </a:dk1>
        <a:lt1>
          <a:srgbClr val="FFFFFF"/>
        </a:lt1>
        <a:dk2>
          <a:srgbClr val="000000"/>
        </a:dk2>
        <a:lt2>
          <a:srgbClr val="5A5A5A"/>
        </a:lt2>
        <a:accent1>
          <a:srgbClr val="CCDAEC"/>
        </a:accent1>
        <a:accent2>
          <a:srgbClr val="3D6AA7"/>
        </a:accent2>
        <a:accent3>
          <a:srgbClr val="FFFFFF"/>
        </a:accent3>
        <a:accent4>
          <a:srgbClr val="000000"/>
        </a:accent4>
        <a:accent5>
          <a:srgbClr val="E2EAF4"/>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3_新しいﾌﾟﾚｾﾞﾝﾃｰｼｮﾝ">
  <a:themeElements>
    <a:clrScheme name="エコロジー">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1_新しいﾌﾟﾚｾﾞﾝﾃｰｼｮﾝ">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lnDef>
  </a:objectDefaults>
  <a:extraClrSchemeLst>
    <a:extraClrScheme>
      <a:clrScheme name="1_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8">
        <a:dk1>
          <a:srgbClr val="000000"/>
        </a:dk1>
        <a:lt1>
          <a:srgbClr val="FFFFFF"/>
        </a:lt1>
        <a:dk2>
          <a:srgbClr val="000000"/>
        </a:dk2>
        <a:lt2>
          <a:srgbClr val="5A5A5A"/>
        </a:lt2>
        <a:accent1>
          <a:srgbClr val="CCDAEC"/>
        </a:accent1>
        <a:accent2>
          <a:srgbClr val="F1DB9D"/>
        </a:accent2>
        <a:accent3>
          <a:srgbClr val="FFFFFF"/>
        </a:accent3>
        <a:accent4>
          <a:srgbClr val="000000"/>
        </a:accent4>
        <a:accent5>
          <a:srgbClr val="E2EAF4"/>
        </a:accent5>
        <a:accent6>
          <a:srgbClr val="DAC68E"/>
        </a:accent6>
        <a:hlink>
          <a:srgbClr val="DADADA"/>
        </a:hlink>
        <a:folHlink>
          <a:srgbClr val="3D6AA7"/>
        </a:folHlink>
      </a:clrScheme>
      <a:clrMap bg1="lt1" tx1="dk1" bg2="lt2" tx2="dk2" accent1="accent1" accent2="accent2" accent3="accent3" accent4="accent4" accent5="accent5" accent6="accent6" hlink="hlink" folHlink="folHlink"/>
    </a:extraClrScheme>
    <a:extraClrScheme>
      <a:clrScheme name="1_新しいﾌﾟﾚｾﾞﾝﾃｰｼｮﾝ 9">
        <a:dk1>
          <a:srgbClr val="000000"/>
        </a:dk1>
        <a:lt1>
          <a:srgbClr val="FFFFFF"/>
        </a:lt1>
        <a:dk2>
          <a:srgbClr val="000000"/>
        </a:dk2>
        <a:lt2>
          <a:srgbClr val="5A5A5A"/>
        </a:lt2>
        <a:accent1>
          <a:srgbClr val="CCDAEC"/>
        </a:accent1>
        <a:accent2>
          <a:srgbClr val="3D6AA7"/>
        </a:accent2>
        <a:accent3>
          <a:srgbClr val="FFFFFF"/>
        </a:accent3>
        <a:accent4>
          <a:srgbClr val="000000"/>
        </a:accent4>
        <a:accent5>
          <a:srgbClr val="E2EAF4"/>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新しいﾌﾟﾚｾﾞﾝﾃｰｼｮﾝ">
  <a:themeElements>
    <a:clrScheme name="エコロジー">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1_新しいﾌﾟﾚｾﾞﾝﾃｰｼｮﾝ">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lnDef>
  </a:objectDefaults>
  <a:extraClrSchemeLst>
    <a:extraClrScheme>
      <a:clrScheme name="1_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8">
        <a:dk1>
          <a:srgbClr val="000000"/>
        </a:dk1>
        <a:lt1>
          <a:srgbClr val="FFFFFF"/>
        </a:lt1>
        <a:dk2>
          <a:srgbClr val="000000"/>
        </a:dk2>
        <a:lt2>
          <a:srgbClr val="5A5A5A"/>
        </a:lt2>
        <a:accent1>
          <a:srgbClr val="CCDAEC"/>
        </a:accent1>
        <a:accent2>
          <a:srgbClr val="F1DB9D"/>
        </a:accent2>
        <a:accent3>
          <a:srgbClr val="FFFFFF"/>
        </a:accent3>
        <a:accent4>
          <a:srgbClr val="000000"/>
        </a:accent4>
        <a:accent5>
          <a:srgbClr val="E2EAF4"/>
        </a:accent5>
        <a:accent6>
          <a:srgbClr val="DAC68E"/>
        </a:accent6>
        <a:hlink>
          <a:srgbClr val="DADADA"/>
        </a:hlink>
        <a:folHlink>
          <a:srgbClr val="3D6AA7"/>
        </a:folHlink>
      </a:clrScheme>
      <a:clrMap bg1="lt1" tx1="dk1" bg2="lt2" tx2="dk2" accent1="accent1" accent2="accent2" accent3="accent3" accent4="accent4" accent5="accent5" accent6="accent6" hlink="hlink" folHlink="folHlink"/>
    </a:extraClrScheme>
    <a:extraClrScheme>
      <a:clrScheme name="1_新しいﾌﾟﾚｾﾞﾝﾃｰｼｮﾝ 9">
        <a:dk1>
          <a:srgbClr val="000000"/>
        </a:dk1>
        <a:lt1>
          <a:srgbClr val="FFFFFF"/>
        </a:lt1>
        <a:dk2>
          <a:srgbClr val="000000"/>
        </a:dk2>
        <a:lt2>
          <a:srgbClr val="5A5A5A"/>
        </a:lt2>
        <a:accent1>
          <a:srgbClr val="CCDAEC"/>
        </a:accent1>
        <a:accent2>
          <a:srgbClr val="3D6AA7"/>
        </a:accent2>
        <a:accent3>
          <a:srgbClr val="FFFFFF"/>
        </a:accent3>
        <a:accent4>
          <a:srgbClr val="000000"/>
        </a:accent4>
        <a:accent5>
          <a:srgbClr val="E2EAF4"/>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4_新しいﾌﾟﾚｾﾞﾝﾃｰｼｮﾝ">
  <a:themeElements>
    <a:clrScheme name="エコロジー">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1_新しいﾌﾟﾚｾﾞﾝﾃｰｼｮﾝ">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lnDef>
  </a:objectDefaults>
  <a:extraClrSchemeLst>
    <a:extraClrScheme>
      <a:clrScheme name="1_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8">
        <a:dk1>
          <a:srgbClr val="000000"/>
        </a:dk1>
        <a:lt1>
          <a:srgbClr val="FFFFFF"/>
        </a:lt1>
        <a:dk2>
          <a:srgbClr val="000000"/>
        </a:dk2>
        <a:lt2>
          <a:srgbClr val="5A5A5A"/>
        </a:lt2>
        <a:accent1>
          <a:srgbClr val="CCDAEC"/>
        </a:accent1>
        <a:accent2>
          <a:srgbClr val="F1DB9D"/>
        </a:accent2>
        <a:accent3>
          <a:srgbClr val="FFFFFF"/>
        </a:accent3>
        <a:accent4>
          <a:srgbClr val="000000"/>
        </a:accent4>
        <a:accent5>
          <a:srgbClr val="E2EAF4"/>
        </a:accent5>
        <a:accent6>
          <a:srgbClr val="DAC68E"/>
        </a:accent6>
        <a:hlink>
          <a:srgbClr val="DADADA"/>
        </a:hlink>
        <a:folHlink>
          <a:srgbClr val="3D6AA7"/>
        </a:folHlink>
      </a:clrScheme>
      <a:clrMap bg1="lt1" tx1="dk1" bg2="lt2" tx2="dk2" accent1="accent1" accent2="accent2" accent3="accent3" accent4="accent4" accent5="accent5" accent6="accent6" hlink="hlink" folHlink="folHlink"/>
    </a:extraClrScheme>
    <a:extraClrScheme>
      <a:clrScheme name="1_新しいﾌﾟﾚｾﾞﾝﾃｰｼｮﾝ 9">
        <a:dk1>
          <a:srgbClr val="000000"/>
        </a:dk1>
        <a:lt1>
          <a:srgbClr val="FFFFFF"/>
        </a:lt1>
        <a:dk2>
          <a:srgbClr val="000000"/>
        </a:dk2>
        <a:lt2>
          <a:srgbClr val="5A5A5A"/>
        </a:lt2>
        <a:accent1>
          <a:srgbClr val="CCDAEC"/>
        </a:accent1>
        <a:accent2>
          <a:srgbClr val="3D6AA7"/>
        </a:accent2>
        <a:accent3>
          <a:srgbClr val="FFFFFF"/>
        </a:accent3>
        <a:accent4>
          <a:srgbClr val="000000"/>
        </a:accent4>
        <a:accent5>
          <a:srgbClr val="E2EAF4"/>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15_新しいﾌﾟﾚｾﾞﾝﾃｰｼｮﾝ">
  <a:themeElements>
    <a:clrScheme name="エコロジー">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1_新しいﾌﾟﾚｾﾞﾝﾃｰｼｮﾝ">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lnDef>
  </a:objectDefaults>
  <a:extraClrSchemeLst>
    <a:extraClrScheme>
      <a:clrScheme name="1_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8">
        <a:dk1>
          <a:srgbClr val="000000"/>
        </a:dk1>
        <a:lt1>
          <a:srgbClr val="FFFFFF"/>
        </a:lt1>
        <a:dk2>
          <a:srgbClr val="000000"/>
        </a:dk2>
        <a:lt2>
          <a:srgbClr val="5A5A5A"/>
        </a:lt2>
        <a:accent1>
          <a:srgbClr val="CCDAEC"/>
        </a:accent1>
        <a:accent2>
          <a:srgbClr val="F1DB9D"/>
        </a:accent2>
        <a:accent3>
          <a:srgbClr val="FFFFFF"/>
        </a:accent3>
        <a:accent4>
          <a:srgbClr val="000000"/>
        </a:accent4>
        <a:accent5>
          <a:srgbClr val="E2EAF4"/>
        </a:accent5>
        <a:accent6>
          <a:srgbClr val="DAC68E"/>
        </a:accent6>
        <a:hlink>
          <a:srgbClr val="DADADA"/>
        </a:hlink>
        <a:folHlink>
          <a:srgbClr val="3D6AA7"/>
        </a:folHlink>
      </a:clrScheme>
      <a:clrMap bg1="lt1" tx1="dk1" bg2="lt2" tx2="dk2" accent1="accent1" accent2="accent2" accent3="accent3" accent4="accent4" accent5="accent5" accent6="accent6" hlink="hlink" folHlink="folHlink"/>
    </a:extraClrScheme>
    <a:extraClrScheme>
      <a:clrScheme name="1_新しいﾌﾟﾚｾﾞﾝﾃｰｼｮﾝ 9">
        <a:dk1>
          <a:srgbClr val="000000"/>
        </a:dk1>
        <a:lt1>
          <a:srgbClr val="FFFFFF"/>
        </a:lt1>
        <a:dk2>
          <a:srgbClr val="000000"/>
        </a:dk2>
        <a:lt2>
          <a:srgbClr val="5A5A5A"/>
        </a:lt2>
        <a:accent1>
          <a:srgbClr val="CCDAEC"/>
        </a:accent1>
        <a:accent2>
          <a:srgbClr val="3D6AA7"/>
        </a:accent2>
        <a:accent3>
          <a:srgbClr val="FFFFFF"/>
        </a:accent3>
        <a:accent4>
          <a:srgbClr val="000000"/>
        </a:accent4>
        <a:accent5>
          <a:srgbClr val="E2EAF4"/>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19257</TotalTime>
  <Words>1145</Words>
  <Application>Microsoft Office PowerPoint</Application>
  <PresentationFormat>A4 210 x 297 mm</PresentationFormat>
  <Paragraphs>356</Paragraphs>
  <Slides>13</Slides>
  <Notes>1</Notes>
  <HiddenSlides>0</HiddenSlides>
  <MMClips>0</MMClips>
  <ScaleCrop>false</ScaleCrop>
  <HeadingPairs>
    <vt:vector size="4" baseType="variant">
      <vt:variant>
        <vt:lpstr>テーマ</vt:lpstr>
      </vt:variant>
      <vt:variant>
        <vt:i4>13</vt:i4>
      </vt:variant>
      <vt:variant>
        <vt:lpstr>スライド タイトル</vt:lpstr>
      </vt:variant>
      <vt:variant>
        <vt:i4>13</vt:i4>
      </vt:variant>
    </vt:vector>
  </HeadingPairs>
  <TitlesOfParts>
    <vt:vector size="26" baseType="lpstr">
      <vt:lpstr>標準テンプレート_報告書_日本語版</vt:lpstr>
      <vt:lpstr>12_新しいﾌﾟﾚｾﾞﾝﾃｰｼｮﾝ</vt:lpstr>
      <vt:lpstr>21_新しいﾌﾟﾚｾﾞﾝﾃｰｼｮﾝ</vt:lpstr>
      <vt:lpstr>13_新しいﾌﾟﾚｾﾞﾝﾃｰｼｮﾝ</vt:lpstr>
      <vt:lpstr>1_新しいﾌﾟﾚｾﾞﾝﾃｰｼｮﾝ</vt:lpstr>
      <vt:lpstr>14_新しいﾌﾟﾚｾﾞﾝﾃｰｼｮﾝ</vt:lpstr>
      <vt:lpstr>15_新しいﾌﾟﾚｾﾞﾝﾃｰｼｮﾝ</vt:lpstr>
      <vt:lpstr>デザインの設定</vt:lpstr>
      <vt:lpstr>1_デザインの設定</vt:lpstr>
      <vt:lpstr>28_Office ​​テーマ</vt:lpstr>
      <vt:lpstr>30_Office ​​テーマ</vt:lpstr>
      <vt:lpstr>34_Office ​​テーマ</vt:lpstr>
      <vt:lpstr>Office ​​テーマ</vt:lpstr>
      <vt:lpstr>保険者機能強化推進交付金の スキームについて</vt:lpstr>
      <vt:lpstr>PowerPoint プレゼンテーション</vt:lpstr>
      <vt:lpstr>PowerPoint プレゼンテーション</vt:lpstr>
      <vt:lpstr>交付金スキーム（新規）２００億円（平成３０年度予算案）</vt:lpstr>
      <vt:lpstr>PowerPoint プレゼンテーション</vt:lpstr>
      <vt:lpstr>保険者機能強化推進交付金（市町村分）の規模感（粗いイメージ）</vt:lpstr>
      <vt:lpstr>PowerPoint プレゼンテーション</vt:lpstr>
      <vt:lpstr>市町村向け評価指標の配点（全６１項目）</vt:lpstr>
      <vt:lpstr>PowerPoint プレゼンテーション</vt:lpstr>
      <vt:lpstr>都道府県向け評価指標の配点（全２０項目）</vt:lpstr>
      <vt:lpstr>PowerPoint プレゼンテーション</vt:lpstr>
      <vt:lpstr>平成30 年度における保険者機能強化推進交付金（市町村分）について （平成30年２月28日付け厚生労働省老健局介護保険計画課事務連絡に書かれていること）</vt:lpstr>
      <vt:lpstr>今回の保険者機能強化推進交付金の長所</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保険者機能強化推進交付金の スキームについて</dc:title>
  <dc:creator/>
  <cp:lastModifiedBy>HOSTNAME</cp:lastModifiedBy>
  <cp:revision>791</cp:revision>
  <cp:lastPrinted>2018-03-08T05:53:13Z</cp:lastPrinted>
  <dcterms:created xsi:type="dcterms:W3CDTF">2016-05-26T13:26:01Z</dcterms:created>
  <dcterms:modified xsi:type="dcterms:W3CDTF">2018-03-23T10:07:06Z</dcterms:modified>
</cp:coreProperties>
</file>