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-16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B85A-950E-4F15-9C04-C52117520DDB}" type="datetimeFigureOut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A321-3338-4F62-8FE9-D5BFFEE010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291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B85A-950E-4F15-9C04-C52117520DDB}" type="datetimeFigureOut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A321-3338-4F62-8FE9-D5BFFEE010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000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B85A-950E-4F15-9C04-C52117520DDB}" type="datetimeFigureOut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A321-3338-4F62-8FE9-D5BFFEE010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014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B85A-950E-4F15-9C04-C52117520DDB}" type="datetimeFigureOut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A321-3338-4F62-8FE9-D5BFFEE010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151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B85A-950E-4F15-9C04-C52117520DDB}" type="datetimeFigureOut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A321-3338-4F62-8FE9-D5BFFEE010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5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B85A-950E-4F15-9C04-C52117520DDB}" type="datetimeFigureOut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A321-3338-4F62-8FE9-D5BFFEE010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19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B85A-950E-4F15-9C04-C52117520DDB}" type="datetimeFigureOut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A321-3338-4F62-8FE9-D5BFFEE010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7278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B85A-950E-4F15-9C04-C52117520DDB}" type="datetimeFigureOut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A321-3338-4F62-8FE9-D5BFFEE010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583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B85A-950E-4F15-9C04-C52117520DDB}" type="datetimeFigureOut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A321-3338-4F62-8FE9-D5BFFEE010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932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B85A-950E-4F15-9C04-C52117520DDB}" type="datetimeFigureOut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A321-3338-4F62-8FE9-D5BFFEE010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707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B85A-950E-4F15-9C04-C52117520DDB}" type="datetimeFigureOut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A321-3338-4F62-8FE9-D5BFFEE010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150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BB85A-950E-4F15-9C04-C52117520DDB}" type="datetimeFigureOut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DA321-3338-4F62-8FE9-D5BFFEE010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73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" y="417240"/>
            <a:ext cx="6858000" cy="1850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32656" y="611560"/>
            <a:ext cx="6340197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kumimoji="1" lang="en-US" altLang="ja-JP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28</a:t>
            </a:r>
            <a:r>
              <a:rPr kumimoji="1" lang="ja-JP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</a:t>
            </a:r>
            <a:endParaRPr kumimoji="1" lang="en-US" altLang="ja-JP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介護</a:t>
            </a:r>
            <a:r>
              <a:rPr lang="ja-JP" alt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人材育成確保支援事業</a:t>
            </a:r>
            <a:endParaRPr kumimoji="1" lang="ja-JP" altLang="en-US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44804" y="1691680"/>
            <a:ext cx="6168392" cy="36004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魅力ある職場づくりを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進める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事業者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取り組みを応援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します！</a:t>
            </a:r>
            <a:endParaRPr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" y="2123728"/>
            <a:ext cx="6873618" cy="14401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0" y="395536"/>
            <a:ext cx="6858000" cy="14401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 : 結合子 11"/>
          <p:cNvSpPr/>
          <p:nvPr/>
        </p:nvSpPr>
        <p:spPr>
          <a:xfrm>
            <a:off x="44624" y="2339752"/>
            <a:ext cx="1133836" cy="1008112"/>
          </a:xfrm>
          <a:prstGeom prst="flowChartConnector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Point</a:t>
            </a:r>
            <a:endParaRPr kumimoji="1" lang="ja-JP" alt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1268760" y="2811870"/>
            <a:ext cx="518233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1124744" y="2299682"/>
            <a:ext cx="4288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介護現場で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働く職員の主なご意見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96752" y="2786316"/>
            <a:ext cx="490390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●介護能力を適切に評価する仕組みがない・・・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●事業所の相談援助体制が不十分である・・・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●キャリアアップの仕組みが整備されていない・・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●介護能力に見合った仕事への配置がされない・・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27384" y="4283968"/>
            <a:ext cx="6814342" cy="457952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皆様が抱える課題の解決に一歩踏み出しませんか？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フローチャート : 結合子 19"/>
          <p:cNvSpPr/>
          <p:nvPr/>
        </p:nvSpPr>
        <p:spPr>
          <a:xfrm>
            <a:off x="44624" y="4834479"/>
            <a:ext cx="1133836" cy="1008112"/>
          </a:xfrm>
          <a:prstGeom prst="flowChartConnector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事業概要</a:t>
            </a:r>
            <a:endParaRPr kumimoji="1" lang="ja-JP" alt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196752" y="4833898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■コンセプト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3" name="直線コネクタ 22"/>
          <p:cNvCxnSpPr/>
          <p:nvPr/>
        </p:nvCxnSpPr>
        <p:spPr>
          <a:xfrm>
            <a:off x="1289964" y="5161133"/>
            <a:ext cx="53285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1217956" y="5194519"/>
            <a:ext cx="539121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「労働環境の改善」「介護職員の資質の向上」「多様な人材の参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入促進」の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ための取り組みを促進し、介護人材の育成や確保、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定着率の向上を図る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6" name="直線コネクタ 25"/>
          <p:cNvCxnSpPr/>
          <p:nvPr/>
        </p:nvCxnSpPr>
        <p:spPr>
          <a:xfrm>
            <a:off x="1289964" y="6128087"/>
            <a:ext cx="53285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1196752" y="5842010"/>
            <a:ext cx="4977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■対象事業者（</a:t>
            </a:r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事業者を目途に公募により選定）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370356" y="6180931"/>
            <a:ext cx="5307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介護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保険サービス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業者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社会福祉法人・医療法人・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NPO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・株式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会社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複数の事業者の共同実施も可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9" name="直線コネクタ 28"/>
          <p:cNvCxnSpPr/>
          <p:nvPr/>
        </p:nvCxnSpPr>
        <p:spPr>
          <a:xfrm>
            <a:off x="1289964" y="6929467"/>
            <a:ext cx="53285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1196752" y="6634098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■補助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金額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370356" y="6982311"/>
            <a:ext cx="510909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１事業者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100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万円を上限に補助（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補助率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1/2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職員給与などの手当て・介護機器購入等のための備品購入費は対象外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2" name="直線コネクタ 31"/>
          <p:cNvCxnSpPr/>
          <p:nvPr/>
        </p:nvCxnSpPr>
        <p:spPr>
          <a:xfrm>
            <a:off x="1289964" y="7749644"/>
            <a:ext cx="53285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1196752" y="745232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■事業例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370356" y="7805604"/>
            <a:ext cx="547137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新人職員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のフォロー体制を構築するための研修会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介護ボランティ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ア事業への高齢者等の参加促進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中堅職員向けのチー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ムリーダーと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必要と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なるマネジメント研修に係る経費の支援 等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724303" y="2597587"/>
            <a:ext cx="38010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出典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公財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介護労働安定センター「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H26 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介護労働実態調査」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横巻き 37"/>
          <p:cNvSpPr/>
          <p:nvPr/>
        </p:nvSpPr>
        <p:spPr>
          <a:xfrm>
            <a:off x="3068960" y="611560"/>
            <a:ext cx="3672408" cy="360040"/>
          </a:xfrm>
          <a:prstGeom prst="horizontalScroll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2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応募受付期間：平成２８年６月２７日～７月８日</a:t>
            </a:r>
            <a:endParaRPr kumimoji="1" lang="ja-JP" altLang="en-US" sz="12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0" y="9113889"/>
            <a:ext cx="6858000" cy="14401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1" y="42633"/>
            <a:ext cx="1080119" cy="311385"/>
          </a:xfrm>
          <a:prstGeom prst="rect">
            <a:avLst/>
          </a:prstGeom>
        </p:spPr>
      </p:pic>
      <p:sp>
        <p:nvSpPr>
          <p:cNvPr id="41" name="テキスト ボックス 40"/>
          <p:cNvSpPr txBox="1"/>
          <p:nvPr/>
        </p:nvSpPr>
        <p:spPr>
          <a:xfrm>
            <a:off x="-99392" y="8604448"/>
            <a:ext cx="69411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お問い合わせ先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大阪府福祉部高齢介護室介護事業者課整備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調整グループ  ☎ 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06-6944-7104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（直通）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72901" y="8820472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詳細は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916832" y="8820472"/>
            <a:ext cx="2304256" cy="21348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大阪府介護人材育成確保支援事業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4293096" y="8820472"/>
            <a:ext cx="513202" cy="21602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検索</a:t>
            </a:r>
            <a:endParaRPr kumimoji="1" lang="ja-JP" alt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AutoShape 5" descr="http://icooon-mono.com/i/icon_10638/icon_106380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718194">
            <a:off x="4698693" y="8908727"/>
            <a:ext cx="165877" cy="131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 rot="1962360">
            <a:off x="4707288" y="8754149"/>
            <a:ext cx="34176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click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814123" y="6165"/>
            <a:ext cx="80443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/>
              <a:t>資料</a:t>
            </a:r>
            <a:r>
              <a:rPr lang="ja-JP" altLang="en-US" sz="1600" dirty="0"/>
              <a:t>６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007108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295</Words>
  <Application>Microsoft Office PowerPoint</Application>
  <PresentationFormat>画面に合わせる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43</cp:revision>
  <cp:lastPrinted>2016-05-30T08:39:09Z</cp:lastPrinted>
  <dcterms:created xsi:type="dcterms:W3CDTF">2016-05-12T00:33:28Z</dcterms:created>
  <dcterms:modified xsi:type="dcterms:W3CDTF">2016-06-02T07:55:17Z</dcterms:modified>
</cp:coreProperties>
</file>