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0CDCA-636B-4F4B-A567-C7BA73AA00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2019/3/26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457200" y="908720"/>
            <a:ext cx="8363272" cy="521744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sz="18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854488"/>
              </p:ext>
            </p:extLst>
          </p:nvPr>
        </p:nvGraphicFramePr>
        <p:xfrm>
          <a:off x="323528" y="836710"/>
          <a:ext cx="8496944" cy="5698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5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6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年月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部　会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検討内容（案）</a:t>
                      </a:r>
                      <a:endParaRPr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その他会議等</a:t>
                      </a:r>
                      <a:endParaRPr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4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en-US" altLang="ja-JP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3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5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en-US" altLang="ja-JP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3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6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en-US" altLang="ja-JP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9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7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◆第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回部会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　　　　　　　　　　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1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8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９月</a:t>
                      </a:r>
                      <a:r>
                        <a:rPr kumimoji="1" lang="zh-TW" altLang="en-US" sz="9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府自立支援協議会</a:t>
                      </a:r>
                      <a:r>
                        <a:rPr kumimoji="1" lang="ja-JP" altLang="en-US" sz="9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（１回目）　　</a:t>
                      </a:r>
                      <a:endParaRPr kumimoji="1" lang="zh-TW" altLang="en-US" sz="9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9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9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2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10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◆第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smtClean="0">
                          <a:solidFill>
                            <a:schemeClr val="tx1"/>
                          </a:solidFill>
                        </a:rPr>
                        <a:t>回部会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0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11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9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12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9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49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2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2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</a:t>
                      </a:r>
                      <a:r>
                        <a:rPr kumimoji="1" lang="ja-JP" altLang="en-US" sz="1800" dirty="0" smtClean="0"/>
                        <a:t>月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◆第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回部会</a:t>
                      </a: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３月</a:t>
                      </a:r>
                      <a:r>
                        <a:rPr kumimoji="1" lang="zh-TW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府自立支援協議会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（２回目）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4078854" y="2420888"/>
            <a:ext cx="349130" cy="4392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677481" y="2276872"/>
            <a:ext cx="3478695" cy="720079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●平成３０年度　検討テーマ、方向性についての審議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　・検討テーマの確認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・市町村アンケートの報告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・報告書のとりまとめの方向性</a:t>
            </a:r>
            <a:endParaRPr kumimoji="1"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701170" y="3924820"/>
            <a:ext cx="3472720" cy="449660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●報告書（骨子）案についての審議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　・</a:t>
            </a:r>
            <a:r>
              <a:rPr lang="zh-TW" altLang="en-US" sz="1050" dirty="0">
                <a:solidFill>
                  <a:schemeClr val="tx1"/>
                </a:solidFill>
              </a:rPr>
              <a:t>相談支援従事者人材育成</a:t>
            </a:r>
            <a:r>
              <a:rPr lang="zh-TW" altLang="en-US" sz="1050" dirty="0" smtClean="0">
                <a:solidFill>
                  <a:schemeClr val="tx1"/>
                </a:solidFill>
              </a:rPr>
              <a:t>指標</a:t>
            </a:r>
            <a:r>
              <a:rPr lang="ja-JP" altLang="en-US" sz="1050" dirty="0" smtClean="0">
                <a:solidFill>
                  <a:schemeClr val="tx1"/>
                </a:solidFill>
              </a:rPr>
              <a:t>等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01170" y="5788422"/>
            <a:ext cx="3455006" cy="710369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●報告書継続審議のとりまとめ方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・今年度審議経過及び今後の予定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・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WG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からの報告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　・</a:t>
            </a:r>
            <a:r>
              <a:rPr lang="zh-TW" altLang="en-US" sz="1050" dirty="0">
                <a:solidFill>
                  <a:schemeClr val="tx1"/>
                </a:solidFill>
                <a:latin typeface="+mn-ea"/>
              </a:rPr>
              <a:t>相談</a:t>
            </a:r>
            <a:r>
              <a:rPr lang="zh-TW" altLang="en-US" sz="1050" dirty="0" smtClean="0">
                <a:solidFill>
                  <a:schemeClr val="tx1"/>
                </a:solidFill>
                <a:latin typeface="+mn-ea"/>
              </a:rPr>
              <a:t>支援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専門員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人材育成ビジョン（案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）</a:t>
            </a:r>
            <a:endParaRPr lang="ja-JP" altLang="en-US" sz="10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701170" y="3284984"/>
            <a:ext cx="3455006" cy="414435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en-US" altLang="ja-JP" sz="105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委員、事務局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】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≪具体的な検討事項ごとに検討・整理≫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　・研修内容検討ＷＧの検討経過集約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</a:rPr>
              <a:t>　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260648"/>
            <a:ext cx="8496944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dirty="0" smtClean="0">
                <a:latin typeface="+mn-ea"/>
              </a:rPr>
              <a:t>　平成３０年度ケアマネジメント推進部会スケジュール（案）</a:t>
            </a:r>
            <a:r>
              <a:rPr lang="ja-JP" altLang="en-US" sz="2400" b="1" dirty="0">
                <a:latin typeface="+mn-ea"/>
              </a:rPr>
              <a:t>　</a:t>
            </a:r>
          </a:p>
        </p:txBody>
      </p:sp>
      <p:sp>
        <p:nvSpPr>
          <p:cNvPr id="14" name="下矢印 13"/>
          <p:cNvSpPr/>
          <p:nvPr/>
        </p:nvSpPr>
        <p:spPr>
          <a:xfrm>
            <a:off x="8244408" y="2420888"/>
            <a:ext cx="576064" cy="3777283"/>
          </a:xfrm>
          <a:prstGeom prst="downArrow">
            <a:avLst/>
          </a:prstGeom>
          <a:solidFill>
            <a:schemeClr val="bg1"/>
          </a:solidFill>
          <a:ln w="28575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343056" y="2420888"/>
            <a:ext cx="330732" cy="4166753"/>
          </a:xfrm>
          <a:prstGeom prst="rect">
            <a:avLst/>
          </a:prstGeom>
          <a:noFill/>
        </p:spPr>
        <p:txBody>
          <a:bodyPr vert="wordArtVertRtl" wrap="square" rtlCol="0">
            <a:spAutoFit/>
          </a:bodyPr>
          <a:lstStyle/>
          <a:p>
            <a:r>
              <a:rPr kumimoji="1" lang="ja-JP" altLang="en-US" sz="800" dirty="0" smtClean="0"/>
              <a:t>相談支援従事者研修内容検討ＷＧを７月より随時（月１回程度）開催</a:t>
            </a:r>
            <a:endParaRPr kumimoji="1" lang="ja-JP" altLang="en-US" sz="800" dirty="0"/>
          </a:p>
        </p:txBody>
      </p:sp>
      <p:sp>
        <p:nvSpPr>
          <p:cNvPr id="2" name="四角形吹き出し 1"/>
          <p:cNvSpPr/>
          <p:nvPr/>
        </p:nvSpPr>
        <p:spPr>
          <a:xfrm>
            <a:off x="6269785" y="4365104"/>
            <a:ext cx="1657247" cy="720080"/>
          </a:xfrm>
          <a:prstGeom prst="wedgeRectCallout">
            <a:avLst>
              <a:gd name="adj1" fmla="val -84910"/>
              <a:gd name="adj2" fmla="val -38951"/>
            </a:avLst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latin typeface="+mn-ea"/>
              </a:rPr>
              <a:t>国から都道府県実施の初任者研修・現任研修については、実施時期を</a:t>
            </a:r>
            <a:r>
              <a:rPr kumimoji="1" lang="en-US" altLang="ja-JP" sz="1050" dirty="0" smtClean="0">
                <a:latin typeface="+mn-ea"/>
              </a:rPr>
              <a:t>2020</a:t>
            </a:r>
            <a:r>
              <a:rPr kumimoji="1" lang="ja-JP" altLang="en-US" sz="1050" dirty="0" smtClean="0">
                <a:latin typeface="+mn-ea"/>
              </a:rPr>
              <a:t>年度以降にする旨の通知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244408" y="116632"/>
            <a:ext cx="861428" cy="288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別添１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00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画面に合わせる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新細明體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2019-03-26T06:36:09Z</dcterms:created>
  <dcterms:modified xsi:type="dcterms:W3CDTF">2019-03-26T06:37:07Z</dcterms:modified>
</cp:coreProperties>
</file>