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78" r:id="rId2"/>
  </p:sldIdLst>
  <p:sldSz cx="12801600" cy="9601200" type="A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  <a:srgbClr val="E3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434" autoAdjust="0"/>
  </p:normalViewPr>
  <p:slideViewPr>
    <p:cSldViewPr snapToGrid="0">
      <p:cViewPr>
        <p:scale>
          <a:sx n="40" d="100"/>
          <a:sy n="40" d="100"/>
        </p:scale>
        <p:origin x="148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C88AE-05ED-437C-BBFB-187522043A0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1697D-5687-4BF9-B2E3-B12E696EFE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178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D9BF8-648A-4D4A-8DAE-26A5B7E72B33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0D099-01D4-440C-8D94-32D9FB65F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83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A43E-64B6-46E0-8F53-4B47EE1A7BEB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48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216D-00AB-4A52-9759-A1F39624A0B1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93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D76-7C9D-48C7-945B-0AD01ACC6714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3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917A-03EF-4386-865A-9C1DB4A1F76D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07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425F-C146-449F-A27A-3C6C85FD98EC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6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33AE-3014-4422-A11A-1C77614CC1C3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2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F428-0BAC-4C69-A9AE-A35B5F5E2723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30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B0-AF38-4AFF-BB98-1DA3AFA2EAEE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98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C5F7-C415-4184-86E0-5C7A882E424F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0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AB27-FABB-4124-8981-2A1094CC56C0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61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2855-3C9B-4E34-9EF7-E45D81DE09CA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31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E53C1-38E2-4360-8E8F-FEE147895A82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47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7700211" y="19878"/>
            <a:ext cx="5040000" cy="9438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参考資料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令和２年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</a:t>
            </a:r>
            <a:r>
              <a:rPr kumimoji="1" lang="en-US" altLang="ja-JP" dirty="0"/>
              <a:t>4</a:t>
            </a:r>
            <a:r>
              <a:rPr kumimoji="1" lang="ja-JP" altLang="en-US" dirty="0" smtClean="0"/>
              <a:t>日</a:t>
            </a:r>
            <a:r>
              <a:rPr kumimoji="1" lang="ja-JP" altLang="en-US" dirty="0"/>
              <a:t>「</a:t>
            </a:r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99</a:t>
            </a:r>
            <a:r>
              <a:rPr kumimoji="1" lang="ja-JP" altLang="en-US" dirty="0" smtClean="0"/>
              <a:t>回</a:t>
            </a:r>
            <a:endParaRPr kumimoji="1" lang="en-US" altLang="ja-JP" dirty="0"/>
          </a:p>
          <a:p>
            <a:r>
              <a:rPr kumimoji="1" lang="ja-JP" altLang="en-US" dirty="0"/>
              <a:t>社会保障審議会障害者</a:t>
            </a:r>
            <a:r>
              <a:rPr kumimoji="1" lang="ja-JP" altLang="en-US" dirty="0" smtClean="0"/>
              <a:t>部会」資料（一部抜粋）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-1898582" y="3441032"/>
            <a:ext cx="45719" cy="721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558" r="4731"/>
          <a:stretch/>
        </p:blipFill>
        <p:spPr>
          <a:xfrm>
            <a:off x="88233" y="1106879"/>
            <a:ext cx="12636000" cy="83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t"/>
      <a:lstStyle>
        <a:defPPr>
          <a:defRPr kumimoji="1" b="1" dirty="0" smtClean="0">
            <a:latin typeface="HG丸ｺﾞｼｯｸM-PRO" panose="020F0600000000000000" pitchFamily="50" charset="-128"/>
            <a:ea typeface="HG丸ｺﾞｼｯｸM-PRO" panose="020F0600000000000000" pitchFamily="50" charset="-128"/>
          </a:defRPr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1161</TotalTime>
  <Words>24</Words>
  <Application>Microsoft Office PowerPoint</Application>
  <PresentationFormat>A3 297x420 mm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游ゴシック</vt:lpstr>
      <vt:lpstr>游ゴシック Light</vt:lpstr>
      <vt:lpstr>Arial</vt:lpstr>
      <vt:lpstr>1_Office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髙田　梨恵</dc:creator>
  <cp:lastModifiedBy>髙田　梨恵</cp:lastModifiedBy>
  <cp:revision>187</cp:revision>
  <cp:lastPrinted>2020-03-18T08:57:15Z</cp:lastPrinted>
  <dcterms:created xsi:type="dcterms:W3CDTF">2019-03-04T07:16:55Z</dcterms:created>
  <dcterms:modified xsi:type="dcterms:W3CDTF">2020-03-18T09:05:15Z</dcterms:modified>
</cp:coreProperties>
</file>