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260" r:id="rId5"/>
  </p:sldIdLst>
  <p:sldSz cx="15481300" cy="11161713"/>
  <p:notesSz cx="6646863" cy="9777413"/>
  <p:defaultText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516">
          <p15:clr>
            <a:srgbClr val="A4A3A4"/>
          </p15:clr>
        </p15:guide>
        <p15:guide id="2" pos="4876">
          <p15:clr>
            <a:srgbClr val="A4A3A4"/>
          </p15:clr>
        </p15:guide>
      </p15:sldGuideLst>
    </p:ext>
    <p:ext uri="{2D200454-40CA-4A62-9FC3-DE9A4176ACB9}">
      <p15:notesGuideLst xmlns:p15="http://schemas.microsoft.com/office/powerpoint/2012/main">
        <p15:guide id="1" orient="horz" pos="3079" userDrawn="1">
          <p15:clr>
            <a:srgbClr val="A4A3A4"/>
          </p15:clr>
        </p15:guide>
        <p15:guide id="2" pos="209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015" autoAdjust="0"/>
    <p:restoredTop sz="97527" autoAdjust="0"/>
  </p:normalViewPr>
  <p:slideViewPr>
    <p:cSldViewPr>
      <p:cViewPr varScale="1">
        <p:scale>
          <a:sx n="62" d="100"/>
          <a:sy n="62" d="100"/>
        </p:scale>
        <p:origin x="1301" y="58"/>
      </p:cViewPr>
      <p:guideLst>
        <p:guide orient="horz" pos="3516"/>
        <p:guide pos="4876"/>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2" d="100"/>
          <a:sy n="52" d="100"/>
        </p:scale>
        <p:origin x="-2934" y="-90"/>
      </p:cViewPr>
      <p:guideLst>
        <p:guide orient="horz" pos="3079"/>
        <p:guide pos="209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213" y="0"/>
            <a:ext cx="2880101" cy="488793"/>
          </a:xfrm>
          <a:prstGeom prst="rect">
            <a:avLst/>
          </a:prstGeom>
        </p:spPr>
        <p:txBody>
          <a:bodyPr vert="horz" lIns="89675" tIns="44838" rIns="89675" bIns="44838" rtlCol="0"/>
          <a:lstStyle>
            <a:lvl1pPr algn="r">
              <a:defRPr sz="1200"/>
            </a:lvl1pPr>
          </a:lstStyle>
          <a:p>
            <a:r>
              <a:rPr kumimoji="1" lang="ja-JP" altLang="en-US"/>
              <a:t>平成</a:t>
            </a:r>
            <a:r>
              <a:rPr kumimoji="1" lang="en-US" altLang="ja-JP"/>
              <a:t>30</a:t>
            </a:r>
            <a:r>
              <a:rPr kumimoji="1" lang="ja-JP" altLang="en-US"/>
              <a:t>年</a:t>
            </a:r>
            <a:r>
              <a:rPr kumimoji="1" lang="en-US" altLang="ja-JP"/>
              <a:t>3</a:t>
            </a:r>
            <a:r>
              <a:rPr kumimoji="1" lang="ja-JP" altLang="en-US"/>
              <a:t>月</a:t>
            </a:r>
            <a:r>
              <a:rPr kumimoji="1" lang="en-US" altLang="ja-JP"/>
              <a:t>2</a:t>
            </a:r>
            <a:r>
              <a:rPr kumimoji="1" lang="ja-JP" altLang="en-US"/>
              <a:t>日時点</a:t>
            </a:r>
          </a:p>
        </p:txBody>
      </p:sp>
      <p:sp>
        <p:nvSpPr>
          <p:cNvPr id="4" name="フッター プレースホルダー 3"/>
          <p:cNvSpPr>
            <a:spLocks noGrp="1"/>
          </p:cNvSpPr>
          <p:nvPr>
            <p:ph type="ftr" sz="quarter" idx="2"/>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213" y="9287059"/>
            <a:ext cx="2880101" cy="488792"/>
          </a:xfrm>
          <a:prstGeom prst="rect">
            <a:avLst/>
          </a:prstGeom>
        </p:spPr>
        <p:txBody>
          <a:bodyPr vert="horz" lIns="89675" tIns="44838" rIns="89675" bIns="44838" rtlCol="0" anchor="b"/>
          <a:lstStyle>
            <a:lvl1pPr algn="r">
              <a:defRPr sz="1200"/>
            </a:lvl1pPr>
          </a:lstStyle>
          <a:p>
            <a:fld id="{EAEAE080-9136-4000-840D-98AAC5A0C60D}" type="slidenum">
              <a:rPr kumimoji="1" lang="ja-JP" altLang="en-US" smtClean="0"/>
              <a:t>‹#›</a:t>
            </a:fld>
            <a:endParaRPr kumimoji="1" lang="ja-JP" altLang="en-US"/>
          </a:p>
        </p:txBody>
      </p:sp>
    </p:spTree>
    <p:extLst>
      <p:ext uri="{BB962C8B-B14F-4D97-AF65-F5344CB8AC3E}">
        <p14:creationId xmlns:p14="http://schemas.microsoft.com/office/powerpoint/2010/main" val="858295563"/>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880101" cy="488793"/>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0"/>
            <a:ext cx="2880101" cy="488793"/>
          </a:xfrm>
          <a:prstGeom prst="rect">
            <a:avLst/>
          </a:prstGeom>
        </p:spPr>
        <p:txBody>
          <a:bodyPr vert="horz" lIns="89675" tIns="44838" rIns="89675" bIns="44838" rtlCol="0"/>
          <a:lstStyle>
            <a:lvl1pPr algn="r">
              <a:defRPr sz="1200"/>
            </a:lvl1pPr>
          </a:lstStyle>
          <a:p>
            <a:r>
              <a:rPr kumimoji="1" lang="ja-JP" altLang="en-US"/>
              <a:t>平成</a:t>
            </a:r>
            <a:r>
              <a:rPr kumimoji="1" lang="en-US" altLang="ja-JP"/>
              <a:t>30</a:t>
            </a:r>
            <a:r>
              <a:rPr kumimoji="1" lang="ja-JP" altLang="en-US"/>
              <a:t>年</a:t>
            </a:r>
            <a:r>
              <a:rPr kumimoji="1" lang="en-US" altLang="ja-JP"/>
              <a:t>3</a:t>
            </a:r>
            <a:r>
              <a:rPr kumimoji="1" lang="ja-JP" altLang="en-US"/>
              <a:t>月</a:t>
            </a:r>
            <a:r>
              <a:rPr kumimoji="1" lang="en-US" altLang="ja-JP"/>
              <a:t>2</a:t>
            </a:r>
            <a:r>
              <a:rPr kumimoji="1" lang="ja-JP" altLang="en-US"/>
              <a:t>日時点</a:t>
            </a:r>
          </a:p>
        </p:txBody>
      </p:sp>
      <p:sp>
        <p:nvSpPr>
          <p:cNvPr id="4" name="スライド イメージ プレースホルダー 3"/>
          <p:cNvSpPr>
            <a:spLocks noGrp="1" noRot="1" noChangeAspect="1"/>
          </p:cNvSpPr>
          <p:nvPr>
            <p:ph type="sldImg" idx="2"/>
          </p:nvPr>
        </p:nvSpPr>
        <p:spPr>
          <a:xfrm>
            <a:off x="782638" y="733425"/>
            <a:ext cx="5081587" cy="3665538"/>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644310"/>
            <a:ext cx="5316870" cy="4399133"/>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88792"/>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88792"/>
          </a:xfrm>
          <a:prstGeom prst="rect">
            <a:avLst/>
          </a:prstGeom>
        </p:spPr>
        <p:txBody>
          <a:bodyPr vert="horz" lIns="89675" tIns="44838" rIns="89675" bIns="44838" rtlCol="0" anchor="b"/>
          <a:lstStyle>
            <a:lvl1pPr algn="r">
              <a:defRPr sz="1200"/>
            </a:lvl1pPr>
          </a:lstStyle>
          <a:p>
            <a:fld id="{E5CBC12D-45C9-454E-94AE-1FB13F61A29D}" type="slidenum">
              <a:rPr kumimoji="1" lang="ja-JP" altLang="en-US" smtClean="0"/>
              <a:t>‹#›</a:t>
            </a:fld>
            <a:endParaRPr kumimoji="1" lang="ja-JP" altLang="en-US"/>
          </a:p>
        </p:txBody>
      </p:sp>
    </p:spTree>
    <p:extLst>
      <p:ext uri="{BB962C8B-B14F-4D97-AF65-F5344CB8AC3E}">
        <p14:creationId xmlns:p14="http://schemas.microsoft.com/office/powerpoint/2010/main" val="1369716018"/>
      </p:ext>
    </p:extLst>
  </p:cSld>
  <p:clrMap bg1="lt1" tx1="dk1" bg2="lt2" tx2="dk2" accent1="accent1" accent2="accent2" accent3="accent3" accent4="accent4" accent5="accent5" accent6="accent6" hlink="hlink" folHlink="folHlink"/>
  <p:hf sldNum="0" ftr="0"/>
  <p:notesStyle>
    <a:lvl1pPr marL="0" algn="l" defTabSz="914330" rtl="0" eaLnBrk="1" latinLnBrk="0" hangingPunct="1">
      <a:defRPr kumimoji="1" sz="1300" kern="1200">
        <a:solidFill>
          <a:schemeClr val="tx1"/>
        </a:solidFill>
        <a:latin typeface="+mn-lt"/>
        <a:ea typeface="+mn-ea"/>
        <a:cs typeface="+mn-cs"/>
      </a:defRPr>
    </a:lvl1pPr>
    <a:lvl2pPr marL="457165" algn="l" defTabSz="914330" rtl="0" eaLnBrk="1" latinLnBrk="0" hangingPunct="1">
      <a:defRPr kumimoji="1" sz="1300" kern="1200">
        <a:solidFill>
          <a:schemeClr val="tx1"/>
        </a:solidFill>
        <a:latin typeface="+mn-lt"/>
        <a:ea typeface="+mn-ea"/>
        <a:cs typeface="+mn-cs"/>
      </a:defRPr>
    </a:lvl2pPr>
    <a:lvl3pPr marL="914330" algn="l" defTabSz="914330" rtl="0" eaLnBrk="1" latinLnBrk="0" hangingPunct="1">
      <a:defRPr kumimoji="1" sz="1300" kern="1200">
        <a:solidFill>
          <a:schemeClr val="tx1"/>
        </a:solidFill>
        <a:latin typeface="+mn-lt"/>
        <a:ea typeface="+mn-ea"/>
        <a:cs typeface="+mn-cs"/>
      </a:defRPr>
    </a:lvl3pPr>
    <a:lvl4pPr marL="1371497" algn="l" defTabSz="914330" rtl="0" eaLnBrk="1" latinLnBrk="0" hangingPunct="1">
      <a:defRPr kumimoji="1" sz="1300" kern="1200">
        <a:solidFill>
          <a:schemeClr val="tx1"/>
        </a:solidFill>
        <a:latin typeface="+mn-lt"/>
        <a:ea typeface="+mn-ea"/>
        <a:cs typeface="+mn-cs"/>
      </a:defRPr>
    </a:lvl4pPr>
    <a:lvl5pPr marL="1828662" algn="l" defTabSz="914330" rtl="0" eaLnBrk="1" latinLnBrk="0" hangingPunct="1">
      <a:defRPr kumimoji="1" sz="1300" kern="1200">
        <a:solidFill>
          <a:schemeClr val="tx1"/>
        </a:solidFill>
        <a:latin typeface="+mn-lt"/>
        <a:ea typeface="+mn-ea"/>
        <a:cs typeface="+mn-cs"/>
      </a:defRPr>
    </a:lvl5pPr>
    <a:lvl6pPr marL="2285827" algn="l" defTabSz="914330" rtl="0" eaLnBrk="1" latinLnBrk="0" hangingPunct="1">
      <a:defRPr kumimoji="1" sz="1300" kern="1200">
        <a:solidFill>
          <a:schemeClr val="tx1"/>
        </a:solidFill>
        <a:latin typeface="+mn-lt"/>
        <a:ea typeface="+mn-ea"/>
        <a:cs typeface="+mn-cs"/>
      </a:defRPr>
    </a:lvl6pPr>
    <a:lvl7pPr marL="2742993" algn="l" defTabSz="914330" rtl="0" eaLnBrk="1" latinLnBrk="0" hangingPunct="1">
      <a:defRPr kumimoji="1" sz="1300" kern="1200">
        <a:solidFill>
          <a:schemeClr val="tx1"/>
        </a:solidFill>
        <a:latin typeface="+mn-lt"/>
        <a:ea typeface="+mn-ea"/>
        <a:cs typeface="+mn-cs"/>
      </a:defRPr>
    </a:lvl7pPr>
    <a:lvl8pPr marL="3200159" algn="l" defTabSz="914330" rtl="0" eaLnBrk="1" latinLnBrk="0" hangingPunct="1">
      <a:defRPr kumimoji="1" sz="1300" kern="1200">
        <a:solidFill>
          <a:schemeClr val="tx1"/>
        </a:solidFill>
        <a:latin typeface="+mn-lt"/>
        <a:ea typeface="+mn-ea"/>
        <a:cs typeface="+mn-cs"/>
      </a:defRPr>
    </a:lvl8pPr>
    <a:lvl9pPr marL="3657324" algn="l" defTabSz="91433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82638" y="733425"/>
            <a:ext cx="5081587" cy="3665538"/>
          </a:xfrm>
        </p:spPr>
      </p:sp>
      <p:sp>
        <p:nvSpPr>
          <p:cNvPr id="3" name="ノート プレースホルダー 2"/>
          <p:cNvSpPr>
            <a:spLocks noGrp="1"/>
          </p:cNvSpPr>
          <p:nvPr>
            <p:ph type="body" idx="1"/>
          </p:nvPr>
        </p:nvSpPr>
        <p:spPr/>
        <p:txBody>
          <a:bodyPr/>
          <a:lstStyle/>
          <a:p>
            <a:endParaRPr kumimoji="1" lang="ja-JP" altLang="en-US" dirty="0"/>
          </a:p>
        </p:txBody>
      </p:sp>
      <p:sp>
        <p:nvSpPr>
          <p:cNvPr id="5" name="日付プレースホルダー 4"/>
          <p:cNvSpPr>
            <a:spLocks noGrp="1"/>
          </p:cNvSpPr>
          <p:nvPr>
            <p:ph type="dt" idx="11"/>
          </p:nvPr>
        </p:nvSpPr>
        <p:spPr/>
        <p:txBody>
          <a:bodyPr/>
          <a:lstStyle/>
          <a:p>
            <a:r>
              <a:rPr kumimoji="1" lang="ja-JP" altLang="en-US"/>
              <a:t>平成</a:t>
            </a:r>
            <a:r>
              <a:rPr kumimoji="1" lang="en-US" altLang="ja-JP"/>
              <a:t>30</a:t>
            </a:r>
            <a:r>
              <a:rPr kumimoji="1" lang="ja-JP" altLang="en-US"/>
              <a:t>年</a:t>
            </a:r>
            <a:r>
              <a:rPr kumimoji="1" lang="en-US" altLang="ja-JP"/>
              <a:t>3</a:t>
            </a:r>
            <a:r>
              <a:rPr kumimoji="1" lang="ja-JP" altLang="en-US"/>
              <a:t>月</a:t>
            </a:r>
            <a:r>
              <a:rPr kumimoji="1" lang="en-US" altLang="ja-JP"/>
              <a:t>2</a:t>
            </a:r>
            <a:r>
              <a:rPr kumimoji="1" lang="ja-JP" altLang="en-US"/>
              <a:t>日時点</a:t>
            </a:r>
          </a:p>
        </p:txBody>
      </p:sp>
      <p:sp>
        <p:nvSpPr>
          <p:cNvPr id="6" name="ヘッダー プレースホルダー 5"/>
          <p:cNvSpPr>
            <a:spLocks noGrp="1"/>
          </p:cNvSpPr>
          <p:nvPr>
            <p:ph type="hdr" sz="quarter" idx="12"/>
          </p:nvPr>
        </p:nvSpPr>
        <p:spPr/>
        <p:txBody>
          <a:bodyPr/>
          <a:lstStyle/>
          <a:p>
            <a:endParaRPr kumimoji="1" lang="ja-JP" altLang="en-US"/>
          </a:p>
        </p:txBody>
      </p:sp>
    </p:spTree>
    <p:extLst>
      <p:ext uri="{BB962C8B-B14F-4D97-AF65-F5344CB8AC3E}">
        <p14:creationId xmlns:p14="http://schemas.microsoft.com/office/powerpoint/2010/main" val="2931642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61099" y="3467369"/>
            <a:ext cx="13159105" cy="2392532"/>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322196" y="6324971"/>
            <a:ext cx="10836912" cy="2852438"/>
          </a:xfrm>
        </p:spPr>
        <p:txBody>
          <a:bodyPr/>
          <a:lstStyle>
            <a:lvl1pPr marL="0" indent="0" algn="ctr">
              <a:buNone/>
              <a:defRPr>
                <a:solidFill>
                  <a:schemeClr val="tx1">
                    <a:tint val="75000"/>
                  </a:schemeClr>
                </a:solidFill>
              </a:defRPr>
            </a:lvl1pPr>
            <a:lvl2pPr marL="740609" indent="0" algn="ctr">
              <a:buNone/>
              <a:defRPr>
                <a:solidFill>
                  <a:schemeClr val="tx1">
                    <a:tint val="75000"/>
                  </a:schemeClr>
                </a:solidFill>
              </a:defRPr>
            </a:lvl2pPr>
            <a:lvl3pPr marL="1481217" indent="0" algn="ctr">
              <a:buNone/>
              <a:defRPr>
                <a:solidFill>
                  <a:schemeClr val="tx1">
                    <a:tint val="75000"/>
                  </a:schemeClr>
                </a:solidFill>
              </a:defRPr>
            </a:lvl3pPr>
            <a:lvl4pPr marL="2221824" indent="0" algn="ctr">
              <a:buNone/>
              <a:defRPr>
                <a:solidFill>
                  <a:schemeClr val="tx1">
                    <a:tint val="75000"/>
                  </a:schemeClr>
                </a:solidFill>
              </a:defRPr>
            </a:lvl4pPr>
            <a:lvl5pPr marL="2962432" indent="0" algn="ctr">
              <a:buNone/>
              <a:defRPr>
                <a:solidFill>
                  <a:schemeClr val="tx1">
                    <a:tint val="75000"/>
                  </a:schemeClr>
                </a:solidFill>
              </a:defRPr>
            </a:lvl5pPr>
            <a:lvl6pPr marL="3703041" indent="0" algn="ctr">
              <a:buNone/>
              <a:defRPr>
                <a:solidFill>
                  <a:schemeClr val="tx1">
                    <a:tint val="75000"/>
                  </a:schemeClr>
                </a:solidFill>
              </a:defRPr>
            </a:lvl6pPr>
            <a:lvl7pPr marL="4443650" indent="0" algn="ctr">
              <a:buNone/>
              <a:defRPr>
                <a:solidFill>
                  <a:schemeClr val="tx1">
                    <a:tint val="75000"/>
                  </a:schemeClr>
                </a:solidFill>
              </a:defRPr>
            </a:lvl7pPr>
            <a:lvl8pPr marL="5184258" indent="0" algn="ctr">
              <a:buNone/>
              <a:defRPr>
                <a:solidFill>
                  <a:schemeClr val="tx1">
                    <a:tint val="75000"/>
                  </a:schemeClr>
                </a:solidFill>
              </a:defRPr>
            </a:lvl8pPr>
            <a:lvl9pPr marL="5924865"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614301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34105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1223942" y="446987"/>
            <a:ext cx="3483293" cy="95236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774065" y="446987"/>
            <a:ext cx="10191856" cy="95236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97318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74322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22916" y="7172435"/>
            <a:ext cx="13159105" cy="2216840"/>
          </a:xfrm>
        </p:spPr>
        <p:txBody>
          <a:bodyPr anchor="t"/>
          <a:lstStyle>
            <a:lvl1pPr algn="l">
              <a:defRPr sz="65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222916" y="4730813"/>
            <a:ext cx="13159105" cy="2441624"/>
          </a:xfrm>
        </p:spPr>
        <p:txBody>
          <a:bodyPr anchor="b"/>
          <a:lstStyle>
            <a:lvl1pPr marL="0" indent="0">
              <a:buNone/>
              <a:defRPr sz="3200">
                <a:solidFill>
                  <a:schemeClr val="tx1">
                    <a:tint val="75000"/>
                  </a:schemeClr>
                </a:solidFill>
              </a:defRPr>
            </a:lvl1pPr>
            <a:lvl2pPr marL="740609" indent="0">
              <a:buNone/>
              <a:defRPr sz="2900">
                <a:solidFill>
                  <a:schemeClr val="tx1">
                    <a:tint val="75000"/>
                  </a:schemeClr>
                </a:solidFill>
              </a:defRPr>
            </a:lvl2pPr>
            <a:lvl3pPr marL="1481217" indent="0">
              <a:buNone/>
              <a:defRPr sz="2500">
                <a:solidFill>
                  <a:schemeClr val="tx1">
                    <a:tint val="75000"/>
                  </a:schemeClr>
                </a:solidFill>
              </a:defRPr>
            </a:lvl3pPr>
            <a:lvl4pPr marL="2221824" indent="0">
              <a:buNone/>
              <a:defRPr sz="2200">
                <a:solidFill>
                  <a:schemeClr val="tx1">
                    <a:tint val="75000"/>
                  </a:schemeClr>
                </a:solidFill>
              </a:defRPr>
            </a:lvl4pPr>
            <a:lvl5pPr marL="2962432" indent="0">
              <a:buNone/>
              <a:defRPr sz="2200">
                <a:solidFill>
                  <a:schemeClr val="tx1">
                    <a:tint val="75000"/>
                  </a:schemeClr>
                </a:solidFill>
              </a:defRPr>
            </a:lvl5pPr>
            <a:lvl6pPr marL="3703041" indent="0">
              <a:buNone/>
              <a:defRPr sz="2200">
                <a:solidFill>
                  <a:schemeClr val="tx1">
                    <a:tint val="75000"/>
                  </a:schemeClr>
                </a:solidFill>
              </a:defRPr>
            </a:lvl6pPr>
            <a:lvl7pPr marL="4443650" indent="0">
              <a:buNone/>
              <a:defRPr sz="2200">
                <a:solidFill>
                  <a:schemeClr val="tx1">
                    <a:tint val="75000"/>
                  </a:schemeClr>
                </a:solidFill>
              </a:defRPr>
            </a:lvl7pPr>
            <a:lvl8pPr marL="5184258" indent="0">
              <a:buNone/>
              <a:defRPr sz="2200">
                <a:solidFill>
                  <a:schemeClr val="tx1">
                    <a:tint val="75000"/>
                  </a:schemeClr>
                </a:solidFill>
              </a:defRPr>
            </a:lvl8pPr>
            <a:lvl9pPr marL="5924865" indent="0">
              <a:buNone/>
              <a:defRPr sz="2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26514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774067"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7869662" y="2604404"/>
            <a:ext cx="6837574" cy="7366215"/>
          </a:xfrm>
        </p:spPr>
        <p:txBody>
          <a:bodyPr/>
          <a:lstStyle>
            <a:lvl1pPr>
              <a:defRPr sz="4400"/>
            </a:lvl1pPr>
            <a:lvl2pPr>
              <a:defRPr sz="4000"/>
            </a:lvl2pPr>
            <a:lvl3pPr>
              <a:defRPr sz="3200"/>
            </a:lvl3pPr>
            <a:lvl4pPr>
              <a:defRPr sz="2900"/>
            </a:lvl4pPr>
            <a:lvl5pPr>
              <a:defRPr sz="2900"/>
            </a:lvl5pPr>
            <a:lvl6pPr>
              <a:defRPr sz="2900"/>
            </a:lvl6pPr>
            <a:lvl7pPr>
              <a:defRPr sz="2900"/>
            </a:lvl7pPr>
            <a:lvl8pPr>
              <a:defRPr sz="2900"/>
            </a:lvl8pPr>
            <a:lvl9pPr>
              <a:defRPr sz="2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2474173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74065" y="2498468"/>
            <a:ext cx="6840262"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774065" y="3539712"/>
            <a:ext cx="6840262"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7864286" y="2498468"/>
            <a:ext cx="6842950" cy="1041242"/>
          </a:xfrm>
        </p:spPr>
        <p:txBody>
          <a:bodyPr anchor="b"/>
          <a:lstStyle>
            <a:lvl1pPr marL="0" indent="0">
              <a:buNone/>
              <a:defRPr sz="4000" b="1"/>
            </a:lvl1pPr>
            <a:lvl2pPr marL="740609" indent="0">
              <a:buNone/>
              <a:defRPr sz="3200" b="1"/>
            </a:lvl2pPr>
            <a:lvl3pPr marL="1481217" indent="0">
              <a:buNone/>
              <a:defRPr sz="2900" b="1"/>
            </a:lvl3pPr>
            <a:lvl4pPr marL="2221824" indent="0">
              <a:buNone/>
              <a:defRPr sz="2500" b="1"/>
            </a:lvl4pPr>
            <a:lvl5pPr marL="2962432" indent="0">
              <a:buNone/>
              <a:defRPr sz="2500" b="1"/>
            </a:lvl5pPr>
            <a:lvl6pPr marL="3703041" indent="0">
              <a:buNone/>
              <a:defRPr sz="2500" b="1"/>
            </a:lvl6pPr>
            <a:lvl7pPr marL="4443650" indent="0">
              <a:buNone/>
              <a:defRPr sz="2500" b="1"/>
            </a:lvl7pPr>
            <a:lvl8pPr marL="5184258" indent="0">
              <a:buNone/>
              <a:defRPr sz="2500" b="1"/>
            </a:lvl8pPr>
            <a:lvl9pPr marL="5924865" indent="0">
              <a:buNone/>
              <a:defRPr sz="25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7864286" y="3539712"/>
            <a:ext cx="6842950" cy="6430904"/>
          </a:xfrm>
        </p:spPr>
        <p:txBody>
          <a:bodyPr/>
          <a:lstStyle>
            <a:lvl1pPr>
              <a:defRPr sz="40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999739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397508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356639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74067" y="444403"/>
            <a:ext cx="5093241" cy="1891290"/>
          </a:xfrm>
        </p:spPr>
        <p:txBody>
          <a:bodyPr anchor="b"/>
          <a:lstStyle>
            <a:lvl1pPr algn="l">
              <a:defRPr sz="3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6052760" y="444406"/>
            <a:ext cx="8654476" cy="9526213"/>
          </a:xfrm>
        </p:spPr>
        <p:txBody>
          <a:bodyPr/>
          <a:lstStyle>
            <a:lvl1pPr>
              <a:defRPr sz="5200"/>
            </a:lvl1pPr>
            <a:lvl2pPr>
              <a:defRPr sz="4400"/>
            </a:lvl2pPr>
            <a:lvl3pPr>
              <a:defRPr sz="4000"/>
            </a:lvl3pPr>
            <a:lvl4pPr>
              <a:defRPr sz="3200"/>
            </a:lvl4pPr>
            <a:lvl5pPr>
              <a:defRPr sz="3200"/>
            </a:lvl5pPr>
            <a:lvl6pPr>
              <a:defRPr sz="3200"/>
            </a:lvl6pPr>
            <a:lvl7pPr>
              <a:defRPr sz="3200"/>
            </a:lvl7pPr>
            <a:lvl8pPr>
              <a:defRPr sz="3200"/>
            </a:lvl8pPr>
            <a:lvl9pPr>
              <a:defRPr sz="3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774067" y="2335692"/>
            <a:ext cx="5093241" cy="7634923"/>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4050453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034446" y="7813199"/>
            <a:ext cx="9288780" cy="922392"/>
          </a:xfrm>
        </p:spPr>
        <p:txBody>
          <a:bodyPr anchor="b"/>
          <a:lstStyle>
            <a:lvl1pPr algn="l">
              <a:defRPr sz="3200" b="1"/>
            </a:lvl1pPr>
          </a:lstStyle>
          <a:p>
            <a:r>
              <a:rPr kumimoji="1" lang="ja-JP" altLang="en-US"/>
              <a:t>マスター タイトルの書式設定</a:t>
            </a:r>
          </a:p>
        </p:txBody>
      </p:sp>
      <p:sp>
        <p:nvSpPr>
          <p:cNvPr id="3" name="図プレースホルダー 2"/>
          <p:cNvSpPr>
            <a:spLocks noGrp="1"/>
          </p:cNvSpPr>
          <p:nvPr>
            <p:ph type="pic" idx="1"/>
          </p:nvPr>
        </p:nvSpPr>
        <p:spPr>
          <a:xfrm>
            <a:off x="3034446" y="997320"/>
            <a:ext cx="9288780" cy="6697028"/>
          </a:xfrm>
        </p:spPr>
        <p:txBody>
          <a:bodyPr/>
          <a:lstStyle>
            <a:lvl1pPr marL="0" indent="0">
              <a:buNone/>
              <a:defRPr sz="5200"/>
            </a:lvl1pPr>
            <a:lvl2pPr marL="740609" indent="0">
              <a:buNone/>
              <a:defRPr sz="4400"/>
            </a:lvl2pPr>
            <a:lvl3pPr marL="1481217" indent="0">
              <a:buNone/>
              <a:defRPr sz="4000"/>
            </a:lvl3pPr>
            <a:lvl4pPr marL="2221824" indent="0">
              <a:buNone/>
              <a:defRPr sz="3200"/>
            </a:lvl4pPr>
            <a:lvl5pPr marL="2962432" indent="0">
              <a:buNone/>
              <a:defRPr sz="3200"/>
            </a:lvl5pPr>
            <a:lvl6pPr marL="3703041" indent="0">
              <a:buNone/>
              <a:defRPr sz="3200"/>
            </a:lvl6pPr>
            <a:lvl7pPr marL="4443650" indent="0">
              <a:buNone/>
              <a:defRPr sz="3200"/>
            </a:lvl7pPr>
            <a:lvl8pPr marL="5184258" indent="0">
              <a:buNone/>
              <a:defRPr sz="3200"/>
            </a:lvl8pPr>
            <a:lvl9pPr marL="5924865" indent="0">
              <a:buNone/>
              <a:defRPr sz="3200"/>
            </a:lvl9pPr>
          </a:lstStyle>
          <a:p>
            <a:endParaRPr kumimoji="1" lang="ja-JP" altLang="en-US"/>
          </a:p>
        </p:txBody>
      </p:sp>
      <p:sp>
        <p:nvSpPr>
          <p:cNvPr id="4" name="テキスト プレースホルダー 3"/>
          <p:cNvSpPr>
            <a:spLocks noGrp="1"/>
          </p:cNvSpPr>
          <p:nvPr>
            <p:ph type="body" sz="half" idx="2"/>
          </p:nvPr>
        </p:nvSpPr>
        <p:spPr>
          <a:xfrm>
            <a:off x="3034446" y="8735593"/>
            <a:ext cx="9288780" cy="1309950"/>
          </a:xfrm>
        </p:spPr>
        <p:txBody>
          <a:bodyPr/>
          <a:lstStyle>
            <a:lvl1pPr marL="0" indent="0">
              <a:buNone/>
              <a:defRPr sz="2200"/>
            </a:lvl1pPr>
            <a:lvl2pPr marL="740609" indent="0">
              <a:buNone/>
              <a:defRPr sz="1900"/>
            </a:lvl2pPr>
            <a:lvl3pPr marL="1481217" indent="0">
              <a:buNone/>
              <a:defRPr sz="1600"/>
            </a:lvl3pPr>
            <a:lvl4pPr marL="2221824" indent="0">
              <a:buNone/>
              <a:defRPr sz="1400"/>
            </a:lvl4pPr>
            <a:lvl5pPr marL="2962432" indent="0">
              <a:buNone/>
              <a:defRPr sz="1400"/>
            </a:lvl5pPr>
            <a:lvl6pPr marL="3703041" indent="0">
              <a:buNone/>
              <a:defRPr sz="1400"/>
            </a:lvl6pPr>
            <a:lvl7pPr marL="4443650" indent="0">
              <a:buNone/>
              <a:defRPr sz="1400"/>
            </a:lvl7pPr>
            <a:lvl8pPr marL="5184258" indent="0">
              <a:buNone/>
              <a:defRPr sz="1400"/>
            </a:lvl8pPr>
            <a:lvl9pPr marL="5924865" indent="0">
              <a:buNone/>
              <a:defRPr sz="14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4CFF732-8462-425E-9F4F-46955D65FCC6}" type="datetimeFigureOut">
              <a:rPr kumimoji="1" lang="ja-JP" altLang="en-US" smtClean="0"/>
              <a:t>2023/11/15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14254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74067" y="446987"/>
            <a:ext cx="13933172" cy="1860286"/>
          </a:xfrm>
          <a:prstGeom prst="rect">
            <a:avLst/>
          </a:prstGeom>
        </p:spPr>
        <p:txBody>
          <a:bodyPr vert="horz" lIns="148121" tIns="74060" rIns="148121" bIns="7406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774067" y="2604404"/>
            <a:ext cx="13933172" cy="7366215"/>
          </a:xfrm>
          <a:prstGeom prst="rect">
            <a:avLst/>
          </a:prstGeom>
        </p:spPr>
        <p:txBody>
          <a:bodyPr vert="horz" lIns="148121" tIns="74060" rIns="148121" bIns="7406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774067" y="10345255"/>
            <a:ext cx="3612303" cy="594258"/>
          </a:xfrm>
          <a:prstGeom prst="rect">
            <a:avLst/>
          </a:prstGeom>
        </p:spPr>
        <p:txBody>
          <a:bodyPr vert="horz" lIns="148121" tIns="74060" rIns="148121" bIns="74060" rtlCol="0" anchor="ctr"/>
          <a:lstStyle>
            <a:lvl1pPr algn="l">
              <a:defRPr sz="1900">
                <a:solidFill>
                  <a:schemeClr val="tx1">
                    <a:tint val="75000"/>
                  </a:schemeClr>
                </a:solidFill>
              </a:defRPr>
            </a:lvl1pPr>
          </a:lstStyle>
          <a:p>
            <a:fld id="{F4CFF732-8462-425E-9F4F-46955D65FCC6}" type="datetimeFigureOut">
              <a:rPr kumimoji="1" lang="ja-JP" altLang="en-US" smtClean="0"/>
              <a:t>2023/11/15</a:t>
            </a:fld>
            <a:endParaRPr kumimoji="1" lang="ja-JP" altLang="en-US"/>
          </a:p>
        </p:txBody>
      </p:sp>
      <p:sp>
        <p:nvSpPr>
          <p:cNvPr id="5" name="フッター プレースホルダー 4"/>
          <p:cNvSpPr>
            <a:spLocks noGrp="1"/>
          </p:cNvSpPr>
          <p:nvPr>
            <p:ph type="ftr" sz="quarter" idx="3"/>
          </p:nvPr>
        </p:nvSpPr>
        <p:spPr>
          <a:xfrm>
            <a:off x="5289446" y="10345255"/>
            <a:ext cx="4902412" cy="594258"/>
          </a:xfrm>
          <a:prstGeom prst="rect">
            <a:avLst/>
          </a:prstGeom>
        </p:spPr>
        <p:txBody>
          <a:bodyPr vert="horz" lIns="148121" tIns="74060" rIns="148121" bIns="74060"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1094935" y="10345255"/>
            <a:ext cx="3612303" cy="594258"/>
          </a:xfrm>
          <a:prstGeom prst="rect">
            <a:avLst/>
          </a:prstGeom>
        </p:spPr>
        <p:txBody>
          <a:bodyPr vert="horz" lIns="148121" tIns="74060" rIns="148121" bIns="74060" rtlCol="0" anchor="ctr"/>
          <a:lstStyle>
            <a:lvl1pPr algn="r">
              <a:defRPr sz="1900">
                <a:solidFill>
                  <a:schemeClr val="tx1">
                    <a:tint val="75000"/>
                  </a:schemeClr>
                </a:solidFill>
              </a:defRPr>
            </a:lvl1pPr>
          </a:lstStyle>
          <a:p>
            <a:fld id="{6DB2EB7A-7408-4CC6-8AFE-5FF7052B3340}" type="slidenum">
              <a:rPr kumimoji="1" lang="ja-JP" altLang="en-US" smtClean="0"/>
              <a:t>‹#›</a:t>
            </a:fld>
            <a:endParaRPr kumimoji="1" lang="ja-JP" altLang="en-US"/>
          </a:p>
        </p:txBody>
      </p:sp>
    </p:spTree>
    <p:extLst>
      <p:ext uri="{BB962C8B-B14F-4D97-AF65-F5344CB8AC3E}">
        <p14:creationId xmlns:p14="http://schemas.microsoft.com/office/powerpoint/2010/main" val="1168643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81217" rtl="0" eaLnBrk="1" latinLnBrk="0" hangingPunct="1">
        <a:spcBef>
          <a:spcPct val="0"/>
        </a:spcBef>
        <a:buNone/>
        <a:defRPr kumimoji="1" sz="7200" kern="1200">
          <a:solidFill>
            <a:schemeClr val="tx1"/>
          </a:solidFill>
          <a:latin typeface="+mj-lt"/>
          <a:ea typeface="+mj-ea"/>
          <a:cs typeface="+mj-cs"/>
        </a:defRPr>
      </a:lvl1pPr>
    </p:titleStyle>
    <p:bodyStyle>
      <a:lvl1pPr marL="555456" indent="-555456" algn="l" defTabSz="1481217" rtl="0" eaLnBrk="1" latinLnBrk="0" hangingPunct="1">
        <a:spcBef>
          <a:spcPct val="20000"/>
        </a:spcBef>
        <a:buFont typeface="Arial" panose="020B0604020202020204" pitchFamily="34" charset="0"/>
        <a:buChar char="•"/>
        <a:defRPr kumimoji="1" sz="5200" kern="1200">
          <a:solidFill>
            <a:schemeClr val="tx1"/>
          </a:solidFill>
          <a:latin typeface="+mn-lt"/>
          <a:ea typeface="+mn-ea"/>
          <a:cs typeface="+mn-cs"/>
        </a:defRPr>
      </a:lvl1pPr>
      <a:lvl2pPr marL="1203488" indent="-462880" algn="l" defTabSz="1481217" rtl="0" eaLnBrk="1" latinLnBrk="0" hangingPunct="1">
        <a:spcBef>
          <a:spcPct val="20000"/>
        </a:spcBef>
        <a:buFont typeface="Arial" panose="020B0604020202020204" pitchFamily="34" charset="0"/>
        <a:buChar char="–"/>
        <a:defRPr kumimoji="1" sz="4400" kern="1200">
          <a:solidFill>
            <a:schemeClr val="tx1"/>
          </a:solidFill>
          <a:latin typeface="+mn-lt"/>
          <a:ea typeface="+mn-ea"/>
          <a:cs typeface="+mn-cs"/>
        </a:defRPr>
      </a:lvl2pPr>
      <a:lvl3pPr marL="1851520" indent="-370304" algn="l" defTabSz="1481217" rtl="0" eaLnBrk="1" latinLnBrk="0" hangingPunct="1">
        <a:spcBef>
          <a:spcPct val="20000"/>
        </a:spcBef>
        <a:buFont typeface="Arial" panose="020B0604020202020204" pitchFamily="34" charset="0"/>
        <a:buChar char="•"/>
        <a:defRPr kumimoji="1" sz="4000" kern="1200">
          <a:solidFill>
            <a:schemeClr val="tx1"/>
          </a:solidFill>
          <a:latin typeface="+mn-lt"/>
          <a:ea typeface="+mn-ea"/>
          <a:cs typeface="+mn-cs"/>
        </a:defRPr>
      </a:lvl3pPr>
      <a:lvl4pPr marL="2592128"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4pPr>
      <a:lvl5pPr marL="3332737"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5pPr>
      <a:lvl6pPr marL="4073345"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6pPr>
      <a:lvl7pPr marL="4813954"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7pPr>
      <a:lvl8pPr marL="5554561"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8pPr>
      <a:lvl9pPr marL="6295169" indent="-370304" algn="l" defTabSz="1481217"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9pPr>
    </p:bodyStyle>
    <p:otherStyle>
      <a:defPPr>
        <a:defRPr lang="ja-JP"/>
      </a:defPPr>
      <a:lvl1pPr marL="0" algn="l" defTabSz="1481217" rtl="0" eaLnBrk="1" latinLnBrk="0" hangingPunct="1">
        <a:defRPr kumimoji="1" sz="2900" kern="1200">
          <a:solidFill>
            <a:schemeClr val="tx1"/>
          </a:solidFill>
          <a:latin typeface="+mn-lt"/>
          <a:ea typeface="+mn-ea"/>
          <a:cs typeface="+mn-cs"/>
        </a:defRPr>
      </a:lvl1pPr>
      <a:lvl2pPr marL="740609" algn="l" defTabSz="1481217" rtl="0" eaLnBrk="1" latinLnBrk="0" hangingPunct="1">
        <a:defRPr kumimoji="1" sz="2900" kern="1200">
          <a:solidFill>
            <a:schemeClr val="tx1"/>
          </a:solidFill>
          <a:latin typeface="+mn-lt"/>
          <a:ea typeface="+mn-ea"/>
          <a:cs typeface="+mn-cs"/>
        </a:defRPr>
      </a:lvl2pPr>
      <a:lvl3pPr marL="1481217" algn="l" defTabSz="1481217" rtl="0" eaLnBrk="1" latinLnBrk="0" hangingPunct="1">
        <a:defRPr kumimoji="1" sz="2900" kern="1200">
          <a:solidFill>
            <a:schemeClr val="tx1"/>
          </a:solidFill>
          <a:latin typeface="+mn-lt"/>
          <a:ea typeface="+mn-ea"/>
          <a:cs typeface="+mn-cs"/>
        </a:defRPr>
      </a:lvl3pPr>
      <a:lvl4pPr marL="2221824" algn="l" defTabSz="1481217" rtl="0" eaLnBrk="1" latinLnBrk="0" hangingPunct="1">
        <a:defRPr kumimoji="1" sz="2900" kern="1200">
          <a:solidFill>
            <a:schemeClr val="tx1"/>
          </a:solidFill>
          <a:latin typeface="+mn-lt"/>
          <a:ea typeface="+mn-ea"/>
          <a:cs typeface="+mn-cs"/>
        </a:defRPr>
      </a:lvl4pPr>
      <a:lvl5pPr marL="2962432" algn="l" defTabSz="1481217" rtl="0" eaLnBrk="1" latinLnBrk="0" hangingPunct="1">
        <a:defRPr kumimoji="1" sz="2900" kern="1200">
          <a:solidFill>
            <a:schemeClr val="tx1"/>
          </a:solidFill>
          <a:latin typeface="+mn-lt"/>
          <a:ea typeface="+mn-ea"/>
          <a:cs typeface="+mn-cs"/>
        </a:defRPr>
      </a:lvl5pPr>
      <a:lvl6pPr marL="3703041" algn="l" defTabSz="1481217" rtl="0" eaLnBrk="1" latinLnBrk="0" hangingPunct="1">
        <a:defRPr kumimoji="1" sz="2900" kern="1200">
          <a:solidFill>
            <a:schemeClr val="tx1"/>
          </a:solidFill>
          <a:latin typeface="+mn-lt"/>
          <a:ea typeface="+mn-ea"/>
          <a:cs typeface="+mn-cs"/>
        </a:defRPr>
      </a:lvl6pPr>
      <a:lvl7pPr marL="4443650" algn="l" defTabSz="1481217" rtl="0" eaLnBrk="1" latinLnBrk="0" hangingPunct="1">
        <a:defRPr kumimoji="1" sz="2900" kern="1200">
          <a:solidFill>
            <a:schemeClr val="tx1"/>
          </a:solidFill>
          <a:latin typeface="+mn-lt"/>
          <a:ea typeface="+mn-ea"/>
          <a:cs typeface="+mn-cs"/>
        </a:defRPr>
      </a:lvl7pPr>
      <a:lvl8pPr marL="5184258" algn="l" defTabSz="1481217" rtl="0" eaLnBrk="1" latinLnBrk="0" hangingPunct="1">
        <a:defRPr kumimoji="1" sz="2900" kern="1200">
          <a:solidFill>
            <a:schemeClr val="tx1"/>
          </a:solidFill>
          <a:latin typeface="+mn-lt"/>
          <a:ea typeface="+mn-ea"/>
          <a:cs typeface="+mn-cs"/>
        </a:defRPr>
      </a:lvl8pPr>
      <a:lvl9pPr marL="5924865" algn="l" defTabSz="1481217"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702810" y="5791753"/>
            <a:ext cx="14220000" cy="4522450"/>
          </a:xfrm>
          <a:prstGeom prst="roundRect">
            <a:avLst>
              <a:gd name="adj" fmla="val 3370"/>
            </a:avLst>
          </a:prstGeom>
          <a:solidFill>
            <a:schemeClr val="accent1">
              <a:lumMod val="40000"/>
              <a:lumOff val="60000"/>
            </a:schemeClr>
          </a:solidFill>
          <a:ln w="9525">
            <a:solidFill>
              <a:schemeClr val="tx1"/>
            </a:solidFill>
          </a:ln>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defPPr>
              <a:defRPr lang="ja-JP"/>
            </a:defPPr>
            <a:lvl1pPr marL="0" algn="l" defTabSz="1481328" rtl="0" eaLnBrk="1" latinLnBrk="0" hangingPunct="1">
              <a:defRPr kumimoji="1" sz="2900" kern="1200">
                <a:solidFill>
                  <a:schemeClr val="lt1"/>
                </a:solidFill>
                <a:latin typeface="+mn-lt"/>
                <a:ea typeface="+mn-ea"/>
                <a:cs typeface="+mn-cs"/>
              </a:defRPr>
            </a:lvl1pPr>
            <a:lvl2pPr marL="740664" algn="l" defTabSz="1481328" rtl="0" eaLnBrk="1" latinLnBrk="0" hangingPunct="1">
              <a:defRPr kumimoji="1" sz="2900" kern="1200">
                <a:solidFill>
                  <a:schemeClr val="lt1"/>
                </a:solidFill>
                <a:latin typeface="+mn-lt"/>
                <a:ea typeface="+mn-ea"/>
                <a:cs typeface="+mn-cs"/>
              </a:defRPr>
            </a:lvl2pPr>
            <a:lvl3pPr marL="1481328" algn="l" defTabSz="1481328" rtl="0" eaLnBrk="1" latinLnBrk="0" hangingPunct="1">
              <a:defRPr kumimoji="1" sz="2900" kern="1200">
                <a:solidFill>
                  <a:schemeClr val="lt1"/>
                </a:solidFill>
                <a:latin typeface="+mn-lt"/>
                <a:ea typeface="+mn-ea"/>
                <a:cs typeface="+mn-cs"/>
              </a:defRPr>
            </a:lvl3pPr>
            <a:lvl4pPr marL="2221992" algn="l" defTabSz="1481328" rtl="0" eaLnBrk="1" latinLnBrk="0" hangingPunct="1">
              <a:defRPr kumimoji="1" sz="2900" kern="1200">
                <a:solidFill>
                  <a:schemeClr val="lt1"/>
                </a:solidFill>
                <a:latin typeface="+mn-lt"/>
                <a:ea typeface="+mn-ea"/>
                <a:cs typeface="+mn-cs"/>
              </a:defRPr>
            </a:lvl4pPr>
            <a:lvl5pPr marL="2962656" algn="l" defTabSz="1481328" rtl="0" eaLnBrk="1" latinLnBrk="0" hangingPunct="1">
              <a:defRPr kumimoji="1" sz="2900" kern="1200">
                <a:solidFill>
                  <a:schemeClr val="lt1"/>
                </a:solidFill>
                <a:latin typeface="+mn-lt"/>
                <a:ea typeface="+mn-ea"/>
                <a:cs typeface="+mn-cs"/>
              </a:defRPr>
            </a:lvl5pPr>
            <a:lvl6pPr marL="3703320" algn="l" defTabSz="1481328" rtl="0" eaLnBrk="1" latinLnBrk="0" hangingPunct="1">
              <a:defRPr kumimoji="1" sz="2900" kern="1200">
                <a:solidFill>
                  <a:schemeClr val="lt1"/>
                </a:solidFill>
                <a:latin typeface="+mn-lt"/>
                <a:ea typeface="+mn-ea"/>
                <a:cs typeface="+mn-cs"/>
              </a:defRPr>
            </a:lvl6pPr>
            <a:lvl7pPr marL="4443984" algn="l" defTabSz="1481328" rtl="0" eaLnBrk="1" latinLnBrk="0" hangingPunct="1">
              <a:defRPr kumimoji="1" sz="2900" kern="1200">
                <a:solidFill>
                  <a:schemeClr val="lt1"/>
                </a:solidFill>
                <a:latin typeface="+mn-lt"/>
                <a:ea typeface="+mn-ea"/>
                <a:cs typeface="+mn-cs"/>
              </a:defRPr>
            </a:lvl7pPr>
            <a:lvl8pPr marL="5184648" algn="l" defTabSz="1481328" rtl="0" eaLnBrk="1" latinLnBrk="0" hangingPunct="1">
              <a:defRPr kumimoji="1" sz="2900" kern="1200">
                <a:solidFill>
                  <a:schemeClr val="lt1"/>
                </a:solidFill>
                <a:latin typeface="+mn-lt"/>
                <a:ea typeface="+mn-ea"/>
                <a:cs typeface="+mn-cs"/>
              </a:defRPr>
            </a:lvl8pPr>
            <a:lvl9pPr marL="5925312" algn="l" defTabSz="1481328" rtl="0" eaLnBrk="1" latinLnBrk="0" hangingPunct="1">
              <a:defRPr kumimoji="1" sz="2900" kern="1200">
                <a:solidFill>
                  <a:schemeClr val="lt1"/>
                </a:solidFill>
                <a:latin typeface="+mn-lt"/>
                <a:ea typeface="+mn-ea"/>
                <a:cs typeface="+mn-cs"/>
              </a:defRPr>
            </a:lvl9pPr>
          </a:lstStyle>
          <a:p>
            <a:pPr algn="ctr"/>
            <a:endParaRPr lang="ja-JP" altLang="en-US" dirty="0">
              <a:solidFill>
                <a:prstClr val="white"/>
              </a:solidFill>
            </a:endParaRPr>
          </a:p>
        </p:txBody>
      </p:sp>
      <p:sp>
        <p:nvSpPr>
          <p:cNvPr id="8" name="角丸四角形 7"/>
          <p:cNvSpPr/>
          <p:nvPr/>
        </p:nvSpPr>
        <p:spPr>
          <a:xfrm>
            <a:off x="702810" y="1269923"/>
            <a:ext cx="14220000" cy="4495682"/>
          </a:xfrm>
          <a:prstGeom prst="roundRect">
            <a:avLst>
              <a:gd name="adj" fmla="val 3370"/>
            </a:avLst>
          </a:prstGeom>
          <a:solidFill>
            <a:schemeClr val="accent1">
              <a:lumMod val="40000"/>
              <a:lumOff val="60000"/>
            </a:schemeClr>
          </a:solidFill>
          <a:ln w="9525">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endParaRPr lang="ja-JP" altLang="en-US" dirty="0">
              <a:solidFill>
                <a:prstClr val="white"/>
              </a:solidFill>
            </a:endParaRPr>
          </a:p>
        </p:txBody>
      </p:sp>
      <p:sp>
        <p:nvSpPr>
          <p:cNvPr id="18" name="テキスト ボックス 8"/>
          <p:cNvSpPr txBox="1">
            <a:spLocks noChangeArrowheads="1"/>
          </p:cNvSpPr>
          <p:nvPr/>
        </p:nvSpPr>
        <p:spPr bwMode="auto">
          <a:xfrm>
            <a:off x="10427133" y="2082825"/>
            <a:ext cx="4392000" cy="191679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000"/>
              </a:lnSpc>
              <a:defRPr/>
            </a:pP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就労支援と就労継続のための</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生活支援の充実</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120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就労移行等連携調整事業  </a:t>
            </a:r>
            <a:endParaRPr lang="en-US" altLang="zh-TW"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600"/>
              </a:spcBef>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精神・発達障がい者等職場定着支援事業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600"/>
              </a:spcBef>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大阪障害者職業能力開発校運営事業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10520707" y="1886584"/>
            <a:ext cx="1045662" cy="303635"/>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成人期</a:t>
            </a:r>
          </a:p>
        </p:txBody>
      </p:sp>
      <p:sp>
        <p:nvSpPr>
          <p:cNvPr id="32" name="テキスト ボックス 8"/>
          <p:cNvSpPr txBox="1">
            <a:spLocks noChangeArrowheads="1"/>
          </p:cNvSpPr>
          <p:nvPr/>
        </p:nvSpPr>
        <p:spPr bwMode="auto">
          <a:xfrm>
            <a:off x="905395" y="10427653"/>
            <a:ext cx="13698227" cy="396000"/>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nchor="ctr" anchorCtr="0">
            <a:no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marL="171437" indent="-171437" eaLnBrk="1" hangingPunct="1">
              <a:buFont typeface="Wingdings" panose="05000000000000000000" pitchFamily="2" charset="2"/>
              <a:buChar char="l"/>
              <a:defRPr/>
            </a:pPr>
            <a:r>
              <a:rPr lang="ja-JP" altLang="en-US" sz="16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児者支援体制整備検討</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部会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府域における</a:t>
            </a: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発達障がい児者の支援体制の整備に向けた検討を行うため部会やこども・成人両ワーキングを運営</a:t>
            </a:r>
          </a:p>
        </p:txBody>
      </p:sp>
      <p:sp>
        <p:nvSpPr>
          <p:cNvPr id="10" name="テキスト ボックス 8"/>
          <p:cNvSpPr txBox="1">
            <a:spLocks noChangeArrowheads="1"/>
          </p:cNvSpPr>
          <p:nvPr/>
        </p:nvSpPr>
        <p:spPr bwMode="auto">
          <a:xfrm>
            <a:off x="864435" y="2019898"/>
            <a:ext cx="5464684" cy="1996301"/>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1200"/>
              </a:lnSpc>
              <a:defRPr/>
            </a:pPr>
            <a:endParaRPr lang="en-US" altLang="ja-JP" sz="1400" dirty="0">
              <a:solidFill>
                <a:srgbClr val="000000"/>
              </a:solidFill>
              <a:latin typeface="HGP創英角ｺﾞｼｯｸUB" pitchFamily="50" charset="-128"/>
              <a:ea typeface="HGP創英角ｺﾞｼｯｸUB" pitchFamily="50" charset="-128"/>
            </a:endParaRPr>
          </a:p>
          <a:p>
            <a:pPr eaLnBrk="1" hangingPunct="1">
              <a:lnSpc>
                <a:spcPts val="1200"/>
              </a:lnSpc>
              <a:defRPr/>
            </a:pPr>
            <a:endParaRPr lang="en-US" altLang="ja-JP"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defRPr/>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　早期気づきと早期発達支援の充実</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99"/>
              </a:lnSpc>
              <a:defRPr/>
            </a:pP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defRPr/>
            </a:pPr>
            <a:r>
              <a:rPr lang="ja-JP" altLang="en-US" sz="13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○乳幼児健診や保育所等巡回の取組の充実に取り組む市町村を支援</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・保健師向け研修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・保育士・幼稚園教諭・保育教諭などの人材育成</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理解のための取組を進める。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spcBef>
                <a:spcPts val="300"/>
              </a:spcBef>
              <a:spcAft>
                <a:spcPts val="3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（他に「新・子育て支援交付金」を活用した支援）</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a:xfrm>
            <a:off x="897487" y="1873163"/>
            <a:ext cx="1216764" cy="291239"/>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乳幼児期</a:t>
            </a:r>
          </a:p>
        </p:txBody>
      </p:sp>
      <p:sp>
        <p:nvSpPr>
          <p:cNvPr id="41" name="額縁 40"/>
          <p:cNvSpPr/>
          <p:nvPr/>
        </p:nvSpPr>
        <p:spPr>
          <a:xfrm>
            <a:off x="702810" y="270913"/>
            <a:ext cx="14234677" cy="771491"/>
          </a:xfrm>
          <a:prstGeom prst="bevel">
            <a:avLst/>
          </a:prstGeom>
          <a:ln/>
        </p:spPr>
        <p:style>
          <a:lnRef idx="0">
            <a:schemeClr val="accent2"/>
          </a:lnRef>
          <a:fillRef idx="3">
            <a:schemeClr val="accent2"/>
          </a:fillRef>
          <a:effectRef idx="3">
            <a:schemeClr val="accent2"/>
          </a:effectRef>
          <a:fontRef idx="minor">
            <a:schemeClr val="lt1"/>
          </a:fontRef>
        </p:style>
        <p:txBody>
          <a:bodyPr lIns="91416" tIns="45709" rIns="91416" bIns="45709" anchor="ctr"/>
          <a:lstStyle/>
          <a:p>
            <a:pPr algn="ctr" defTabSz="1280064">
              <a:defRPr/>
            </a:pPr>
            <a:r>
              <a:rPr lang="ja-JP" altLang="en-US" sz="2800" b="1" dirty="0">
                <a:solidFill>
                  <a:schemeClr val="bg1"/>
                </a:solidFill>
                <a:latin typeface="+mj-ea"/>
                <a:ea typeface="+mj-ea"/>
              </a:rPr>
              <a:t>大 阪 府 の 発 達 障 が い 児 者 支 援 に 関 す る 主 な 取 組</a:t>
            </a:r>
            <a:endParaRPr lang="ja-JP" altLang="en-US" sz="2800" b="1" dirty="0">
              <a:solidFill>
                <a:prstClr val="white"/>
              </a:solidFill>
              <a:latin typeface="+mj-ea"/>
              <a:ea typeface="+mj-ea"/>
            </a:endParaRPr>
          </a:p>
        </p:txBody>
      </p:sp>
      <p:sp>
        <p:nvSpPr>
          <p:cNvPr id="5" name="正方形/長方形 4"/>
          <p:cNvSpPr/>
          <p:nvPr/>
        </p:nvSpPr>
        <p:spPr>
          <a:xfrm>
            <a:off x="1602972" y="5987121"/>
            <a:ext cx="12996000" cy="876756"/>
          </a:xfrm>
          <a:prstGeom prst="rect">
            <a:avLst/>
          </a:prstGeom>
          <a:solidFill>
            <a:schemeClr val="bg1"/>
          </a:solidFill>
          <a:ln w="9525"/>
          <a:effectLst>
            <a:outerShdw blurRad="50800" dist="63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1994" tIns="35997" rIns="71994" bIns="35997" rtlCol="0" anchor="t" anchorCtr="0"/>
          <a:lstStyle/>
          <a:p>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５　地域生活支援と相談支援体制の充実</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府は広域自治体として、</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児者が身近な地域で生活できるよう市町村の取組を支援</a:t>
            </a: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者支援センター事業 　・　発達障がい児者地域支援体制整備事業＜発達障がい者地域支援力向上事業＞</a:t>
            </a:r>
            <a:endPar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8"/>
          <p:cNvSpPr txBox="1">
            <a:spLocks noChangeArrowheads="1"/>
          </p:cNvSpPr>
          <p:nvPr/>
        </p:nvSpPr>
        <p:spPr bwMode="auto">
          <a:xfrm>
            <a:off x="862743" y="4127415"/>
            <a:ext cx="9368179" cy="1437173"/>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　子どもの時期の支援体制の充実</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○発達</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児向けに身近な地域で個別療育を確保する市町村の取組を支援</a:t>
            </a:r>
          </a:p>
          <a:p>
            <a:pPr eaLnBrk="1" hangingPunct="1">
              <a:spcBef>
                <a:spcPts val="1200"/>
              </a:spcBef>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○大阪府発達支援拠点による</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児通所支援事業所や学校に対する機関支援を実施</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300"/>
              </a:spcBef>
              <a:spcAft>
                <a:spcPts val="600"/>
              </a:spcAft>
              <a:defRPr/>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児者地域支援体制整備事業＜障がい児通所支援事業者等育成事業</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defRPr/>
            </a:pP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8"/>
          <p:cNvSpPr txBox="1">
            <a:spLocks noChangeArrowheads="1"/>
          </p:cNvSpPr>
          <p:nvPr/>
        </p:nvSpPr>
        <p:spPr bwMode="auto">
          <a:xfrm>
            <a:off x="6511802" y="2038402"/>
            <a:ext cx="3727270" cy="1950134"/>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lnSpc>
                <a:spcPts val="700"/>
              </a:lnSpc>
              <a:defRPr/>
            </a:pPr>
            <a:endParaRPr lang="en-US" altLang="ja-JP" sz="13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endParaRPr lang="en-US" altLang="ja-JP" sz="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　教育分野における支援の充実</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（教育庁）</a:t>
            </a:r>
            <a:endParaRPr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700"/>
              </a:lnSpc>
              <a:defRPr/>
            </a:pPr>
            <a:endParaRPr lang="en-US" altLang="ja-JP" sz="13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200"/>
              </a:lnSpc>
              <a:spcBef>
                <a:spcPts val="600"/>
              </a:spcBef>
              <a:spcAft>
                <a:spcPts val="40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「市町村リーディングチーム」充実支援事業</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74625" indent="-174625" eaLnBrk="1" hangingPunct="1">
              <a:lnSpc>
                <a:spcPts val="1200"/>
              </a:lnSpc>
              <a:spcBef>
                <a:spcPts val="600"/>
              </a:spcBef>
              <a:spcAft>
                <a:spcPts val="4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障がいのある生徒の高校生活支援事業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400"/>
              </a:lnSpc>
              <a:spcBef>
                <a:spcPts val="600"/>
              </a:spcBef>
              <a:spcAft>
                <a:spcPts val="4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高校生活支援カードの実施</a:t>
            </a:r>
          </a:p>
          <a:p>
            <a:pPr eaLnBrk="1" hangingPunct="1">
              <a:lnSpc>
                <a:spcPts val="1400"/>
              </a:lnSpc>
              <a:spcBef>
                <a:spcPts val="600"/>
              </a:spcBef>
              <a:spcAft>
                <a:spcPts val="600"/>
              </a:spcAf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　・　高等学校支援教育力充実事業</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6574023" y="1905147"/>
            <a:ext cx="1173216" cy="270831"/>
          </a:xfrm>
          <a:prstGeom prst="roundRect">
            <a:avLst/>
          </a:prstGeom>
          <a:solidFill>
            <a:schemeClr val="tx2"/>
          </a:solidFill>
          <a:ln>
            <a:noFill/>
          </a:ln>
        </p:spPr>
        <p:style>
          <a:lnRef idx="2">
            <a:schemeClr val="accent5">
              <a:shade val="50000"/>
            </a:schemeClr>
          </a:lnRef>
          <a:fillRef idx="1">
            <a:schemeClr val="accent5"/>
          </a:fillRef>
          <a:effectRef idx="0">
            <a:schemeClr val="accent5"/>
          </a:effectRef>
          <a:fontRef idx="minor">
            <a:schemeClr val="lt1"/>
          </a:fontRef>
        </p:style>
        <p:txBody>
          <a:bodyPr lIns="91433" tIns="45717" rIns="91433" bIns="45717"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学齢期</a:t>
            </a:r>
          </a:p>
        </p:txBody>
      </p:sp>
      <p:sp>
        <p:nvSpPr>
          <p:cNvPr id="48" name="右矢印 47"/>
          <p:cNvSpPr/>
          <p:nvPr/>
        </p:nvSpPr>
        <p:spPr>
          <a:xfrm>
            <a:off x="897487" y="1333142"/>
            <a:ext cx="14040000" cy="468053"/>
          </a:xfrm>
          <a:prstGeom prst="rightArrow">
            <a:avLst>
              <a:gd name="adj1" fmla="val 61373"/>
              <a:gd name="adj2" fmla="val 72747"/>
            </a:avLst>
          </a:prstGeom>
          <a:solidFill>
            <a:schemeClr val="accent1"/>
          </a:solidFill>
          <a:ln>
            <a:solidFill>
              <a:srgbClr val="003399"/>
            </a:solidFill>
          </a:ln>
        </p:spPr>
        <p:style>
          <a:lnRef idx="2">
            <a:schemeClr val="accent1">
              <a:shade val="50000"/>
            </a:schemeClr>
          </a:lnRef>
          <a:fillRef idx="1">
            <a:schemeClr val="accent1"/>
          </a:fillRef>
          <a:effectRef idx="0">
            <a:schemeClr val="accent1"/>
          </a:effectRef>
          <a:fontRef idx="minor">
            <a:schemeClr val="lt1"/>
          </a:fontRef>
        </p:style>
        <p:txBody>
          <a:bodyPr lIns="91433" tIns="45717" rIns="91433" bIns="45717" rtlCol="0" anchor="ctr"/>
          <a:lstStyle/>
          <a:p>
            <a:pPr algn="ctr"/>
            <a:r>
              <a:rPr lang="ja-JP" altLang="en-US" sz="1600" b="1"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ラ イ フ ステージに 応 じ た 取 組</a:t>
            </a:r>
          </a:p>
        </p:txBody>
      </p:sp>
      <p:sp>
        <p:nvSpPr>
          <p:cNvPr id="26" name="テキスト ボックス 8"/>
          <p:cNvSpPr txBox="1">
            <a:spLocks noChangeArrowheads="1"/>
          </p:cNvSpPr>
          <p:nvPr/>
        </p:nvSpPr>
        <p:spPr bwMode="auto">
          <a:xfrm>
            <a:off x="1590511" y="8191560"/>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７　家族支援の充実</a:t>
            </a:r>
            <a:endParaRPr lang="en-US" altLang="ja-JP"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ペアレントサポート事業   </a:t>
            </a:r>
            <a:r>
              <a:rPr lang="en-US" altLang="ja-JP"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：ペアレント・メンター事業（ペアレント・メンター</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活動の普及促進）</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：ペアレント・プログラム等フォローアップ研修事業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8"/>
          <p:cNvSpPr txBox="1">
            <a:spLocks noChangeArrowheads="1"/>
          </p:cNvSpPr>
          <p:nvPr/>
        </p:nvSpPr>
        <p:spPr bwMode="auto">
          <a:xfrm>
            <a:off x="1602972" y="7110718"/>
            <a:ext cx="12996000" cy="903694"/>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６　医療機関での初診待期期間の解消等</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err="1">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児者地域支援体制整備事業＜発達障がい医療機関初診待機解消事業＞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p>
          <a:p>
            <a:pPr eaLnBrk="1" hangingPunct="1">
              <a:spcBef>
                <a:spcPts val="1200"/>
              </a:spcBef>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①登録医療機関を増やすための専門的研修等　②初診待機解消を図るためのアセスメント機能の強化　　③拠点医療機関を核とした医療機関連携体制の確保等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8"/>
          <p:cNvSpPr txBox="1">
            <a:spLocks noChangeArrowheads="1"/>
          </p:cNvSpPr>
          <p:nvPr/>
        </p:nvSpPr>
        <p:spPr bwMode="auto">
          <a:xfrm>
            <a:off x="1599056" y="8942838"/>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８　ライフステージを通じた一貫した支援のための取組</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切れ目のない支援を実現していくために必要な情報の引継の実施やその定着、発達障がいに係る地域での相談支援体制の充実</a:t>
            </a:r>
            <a:r>
              <a:rPr lang="ja-JP" altLang="en-US" sz="12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8"/>
          <p:cNvSpPr txBox="1">
            <a:spLocks noChangeArrowheads="1"/>
          </p:cNvSpPr>
          <p:nvPr/>
        </p:nvSpPr>
        <p:spPr bwMode="auto">
          <a:xfrm>
            <a:off x="1599056" y="9698716"/>
            <a:ext cx="12996000" cy="534362"/>
          </a:xfrm>
          <a:prstGeom prst="rect">
            <a:avLst/>
          </a:prstGeom>
          <a:solidFill>
            <a:schemeClr val="bg1"/>
          </a:solidFill>
          <a:ln w="9525">
            <a:solidFill>
              <a:schemeClr val="accent1"/>
            </a:solidFill>
            <a:miter lim="800000"/>
            <a:headEnd/>
            <a:tailEnd/>
          </a:ln>
          <a:effectLst>
            <a:outerShdw blurRad="50800" dist="63500" dir="18900000" algn="bl" rotWithShape="0">
              <a:prstClr val="black">
                <a:alpha val="40000"/>
              </a:prstClr>
            </a:outerShdw>
          </a:effectLst>
        </p:spPr>
        <p:txBody>
          <a:bodyPr wrap="square" lIns="35997" tIns="35997" rIns="35997" bIns="35997">
            <a:spAutoFit/>
          </a:bodyPr>
          <a:lstStyle>
            <a:lvl1pPr eaLnBrk="0" hangingPunct="0">
              <a:defRPr kumimoji="1" sz="2500">
                <a:solidFill>
                  <a:schemeClr val="tx1"/>
                </a:solidFill>
                <a:latin typeface="Calibri" pitchFamily="34" charset="0"/>
                <a:ea typeface="ＭＳ Ｐゴシック" pitchFamily="50" charset="-128"/>
              </a:defRPr>
            </a:lvl1pPr>
            <a:lvl2pPr marL="742950" indent="-285750" eaLnBrk="0" hangingPunct="0">
              <a:defRPr kumimoji="1" sz="2500">
                <a:solidFill>
                  <a:schemeClr val="tx1"/>
                </a:solidFill>
                <a:latin typeface="Calibri" pitchFamily="34" charset="0"/>
                <a:ea typeface="ＭＳ Ｐゴシック" pitchFamily="50" charset="-128"/>
              </a:defRPr>
            </a:lvl2pPr>
            <a:lvl3pPr marL="1143000" indent="-228600" eaLnBrk="0" hangingPunct="0">
              <a:defRPr kumimoji="1" sz="2500">
                <a:solidFill>
                  <a:schemeClr val="tx1"/>
                </a:solidFill>
                <a:latin typeface="Calibri" pitchFamily="34" charset="0"/>
                <a:ea typeface="ＭＳ Ｐゴシック" pitchFamily="50" charset="-128"/>
              </a:defRPr>
            </a:lvl3pPr>
            <a:lvl4pPr marL="1600200" indent="-228600" eaLnBrk="0" hangingPunct="0">
              <a:defRPr kumimoji="1" sz="2500">
                <a:solidFill>
                  <a:schemeClr val="tx1"/>
                </a:solidFill>
                <a:latin typeface="Calibri" pitchFamily="34" charset="0"/>
                <a:ea typeface="ＭＳ Ｐゴシック" pitchFamily="50" charset="-128"/>
              </a:defRPr>
            </a:lvl4pPr>
            <a:lvl5pPr marL="2057400" indent="-228600" eaLnBrk="0" hangingPunct="0">
              <a:defRPr kumimoji="1" sz="2500">
                <a:solidFill>
                  <a:schemeClr val="tx1"/>
                </a:solidFill>
                <a:latin typeface="Calibri" pitchFamily="34" charset="0"/>
                <a:ea typeface="ＭＳ Ｐゴシック" pitchFamily="50" charset="-128"/>
              </a:defRPr>
            </a:lvl5pPr>
            <a:lvl6pPr marL="25146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6pPr>
            <a:lvl7pPr marL="29718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7pPr>
            <a:lvl8pPr marL="34290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8pPr>
            <a:lvl9pPr marL="3886200" indent="-228600" defTabSz="1279525" eaLnBrk="0" fontAlgn="base" hangingPunct="0">
              <a:spcBef>
                <a:spcPct val="0"/>
              </a:spcBef>
              <a:spcAft>
                <a:spcPct val="0"/>
              </a:spcAft>
              <a:defRPr kumimoji="1" sz="2500">
                <a:solidFill>
                  <a:schemeClr val="tx1"/>
                </a:solidFill>
                <a:latin typeface="Calibri" pitchFamily="34" charset="0"/>
                <a:ea typeface="ＭＳ Ｐゴシック" pitchFamily="50" charset="-128"/>
              </a:defRPr>
            </a:lvl9pPr>
          </a:lstStyle>
          <a:p>
            <a:pPr eaLnBrk="1" hangingPunct="1">
              <a:defRPr/>
            </a:pP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９　</a:t>
            </a:r>
            <a:r>
              <a:rPr lang="ja-JP" altLang="en-US" sz="1600" b="1"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理解のための取組</a:t>
            </a:r>
            <a:endParaRPr lang="en-US" altLang="ja-JP" sz="16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defRPr/>
            </a:pPr>
            <a:r>
              <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世界自閉症啓発デー及び</a:t>
            </a:r>
            <a:r>
              <a:rPr lang="ja-JP" altLang="en-US" sz="140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発達障がい</a:t>
            </a:r>
            <a:r>
              <a:rPr lang="ja-JP" altLang="en-US" sz="14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啓発週間における講演会やブルーライトアップの実施、発達障がいに対する理解促進の取組</a:t>
            </a:r>
          </a:p>
        </p:txBody>
      </p:sp>
      <p:sp>
        <p:nvSpPr>
          <p:cNvPr id="45" name="ホームベース 44"/>
          <p:cNvSpPr/>
          <p:nvPr/>
        </p:nvSpPr>
        <p:spPr>
          <a:xfrm>
            <a:off x="864436" y="5904895"/>
            <a:ext cx="540000" cy="4281661"/>
          </a:xfrm>
          <a:prstGeom prst="homePlate">
            <a:avLst>
              <a:gd name="adj" fmla="val 38462"/>
            </a:avLst>
          </a:prstGeom>
          <a:solidFill>
            <a:schemeClr val="accent1">
              <a:lumMod val="75000"/>
            </a:schemeClr>
          </a:solidFill>
          <a:ln>
            <a:solidFill>
              <a:srgbClr val="0000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33" tIns="45717" rIns="91433" bIns="45717" numCol="1" spcCol="0" rtlCol="0" fromWordArt="0" anchor="ctr" anchorCtr="0" forceAA="0" compatLnSpc="1">
            <a:prstTxWarp prst="textNoShape">
              <a:avLst/>
            </a:prstTxWarp>
            <a:noAutofit/>
          </a:bodyPr>
          <a:lstStyle/>
          <a:p>
            <a:pPr algn="ctr"/>
            <a:r>
              <a:rPr lang="ja-JP" altLang="en-US" sz="1600" b="1" kern="100" dirty="0">
                <a:latin typeface="UD デジタル 教科書体 NK-R" panose="02020400000000000000" pitchFamily="18" charset="-128"/>
                <a:ea typeface="UD デジタル 教科書体 NK-R" panose="02020400000000000000" pitchFamily="18" charset="-128"/>
                <a:cs typeface="Meiryo UI" panose="020B0604030504040204" pitchFamily="50" charset="-128"/>
              </a:rPr>
              <a:t>ライフステ｜ジを通じた取組</a:t>
            </a:r>
          </a:p>
        </p:txBody>
      </p:sp>
      <p:sp>
        <p:nvSpPr>
          <p:cNvPr id="3" name="テキスト ボックス 2"/>
          <p:cNvSpPr txBox="1"/>
          <p:nvPr/>
        </p:nvSpPr>
        <p:spPr>
          <a:xfrm>
            <a:off x="2916114" y="2610513"/>
            <a:ext cx="184731" cy="538609"/>
          </a:xfrm>
          <a:prstGeom prst="rect">
            <a:avLst/>
          </a:prstGeom>
          <a:noFill/>
        </p:spPr>
        <p:txBody>
          <a:bodyPr wrap="none" rtlCol="0">
            <a:spAutoFit/>
          </a:bodyPr>
          <a:lstStyle/>
          <a:p>
            <a:endParaRPr kumimoji="1" lang="ja-JP" altLang="en-US" dirty="0"/>
          </a:p>
        </p:txBody>
      </p:sp>
      <p:sp>
        <p:nvSpPr>
          <p:cNvPr id="25" name="角丸四角形 24"/>
          <p:cNvSpPr/>
          <p:nvPr/>
        </p:nvSpPr>
        <p:spPr>
          <a:xfrm>
            <a:off x="5247565" y="1782401"/>
            <a:ext cx="899213" cy="720000"/>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角丸四角形 26"/>
          <p:cNvSpPr/>
          <p:nvPr/>
        </p:nvSpPr>
        <p:spPr>
          <a:xfrm>
            <a:off x="9387274" y="1854400"/>
            <a:ext cx="886300" cy="576001"/>
          </a:xfrm>
          <a:prstGeom prst="roundRect">
            <a:avLst/>
          </a:prstGeom>
          <a:ln w="12700"/>
        </p:spPr>
        <p:style>
          <a:lnRef idx="2">
            <a:schemeClr val="dk1"/>
          </a:lnRef>
          <a:fillRef idx="1">
            <a:schemeClr val="lt1"/>
          </a:fillRef>
          <a:effectRef idx="0">
            <a:schemeClr val="dk1"/>
          </a:effectRef>
          <a:fontRef idx="minor">
            <a:schemeClr val="dk1"/>
          </a:fontRef>
        </p:style>
        <p:txBody>
          <a:bodyPr lIns="36000" tIns="0" rIns="3600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8" name="角丸四角形 27"/>
          <p:cNvSpPr/>
          <p:nvPr/>
        </p:nvSpPr>
        <p:spPr>
          <a:xfrm>
            <a:off x="13982845" y="1834857"/>
            <a:ext cx="861607" cy="593087"/>
          </a:xfrm>
          <a:prstGeom prst="roundRect">
            <a:avLst/>
          </a:prstGeom>
          <a:ln w="12700"/>
        </p:spPr>
        <p:style>
          <a:lnRef idx="2">
            <a:schemeClr val="dk1"/>
          </a:lnRef>
          <a:fillRef idx="1">
            <a:schemeClr val="lt1"/>
          </a:fillRef>
          <a:effectRef idx="0">
            <a:schemeClr val="dk1"/>
          </a:effectRef>
          <a:fontRef idx="minor">
            <a:schemeClr val="dk1"/>
          </a:fontRef>
        </p:style>
        <p:txBody>
          <a:bodyPr lIns="41360" tIns="0" rIns="41360" bIns="0" anchor="t" anchorCtr="0"/>
          <a:lstStyle/>
          <a:p>
            <a:pPr algn="ctr" defTabSz="1470776">
              <a:defRPr/>
            </a:pP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連携部局</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福祉</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1470776">
              <a:defRPr/>
            </a:pP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商工労働</a:t>
            </a:r>
            <a:r>
              <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815580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solidFill>
        <a:ln w="9525">
          <a:solidFill>
            <a:schemeClr val="accent1"/>
          </a:solidFill>
          <a:miter lim="800000"/>
          <a:headEnd/>
          <a:tailEnd/>
        </a:ln>
        <a:effectLst>
          <a:outerShdw blurRad="50800" dist="63500" dir="18900000" algn="bl" rotWithShape="0">
            <a:prstClr val="black">
              <a:alpha val="40000"/>
            </a:prstClr>
          </a:outerShdw>
        </a:effectLst>
      </a:spPr>
      <a:bodyPr wrap="square" lIns="35997" tIns="35997" rIns="35997" bIns="35997">
        <a:spAutoFit/>
      </a:bodyPr>
      <a:lstStyle>
        <a:defPPr eaLnBrk="1" hangingPunct="1">
          <a:lnSpc>
            <a:spcPts val="1200"/>
          </a:lnSpc>
          <a:defRPr sz="1400" dirty="0">
            <a:solidFill>
              <a:srgbClr val="000000"/>
            </a:solidFill>
            <a:latin typeface="HGP創英角ｺﾞｼｯｸUB" pitchFamily="50" charset="-128"/>
            <a:ea typeface="HGP創英角ｺﾞｼｯｸUB"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810FA30E3DCF24FBEE46C55F211B3AE" ma:contentTypeVersion="0" ma:contentTypeDescription="新しいドキュメントを作成します。" ma:contentTypeScope="" ma:versionID="d12d04ceca45b4866de6eb8658150cdb">
  <xsd:schema xmlns:xsd="http://www.w3.org/2001/XMLSchema" xmlns:xs="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D206A81-1DDB-4812-8B57-4E5944612E0B}">
  <ds:schemaRefs>
    <ds:schemaRef ds:uri="http://schemas.microsoft.com/sharepoint/v3/contenttype/forms"/>
  </ds:schemaRefs>
</ds:datastoreItem>
</file>

<file path=customXml/itemProps2.xml><?xml version="1.0" encoding="utf-8"?>
<ds:datastoreItem xmlns:ds="http://schemas.openxmlformats.org/officeDocument/2006/customXml" ds:itemID="{5A6DED6F-C043-4307-A02A-19710A3BE9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72F6205-4237-4CAE-BADD-283716BD205A}">
  <ds:schemaRefs>
    <ds:schemaRef ds:uri="http://schemas.microsoft.com/office/2006/documentManagement/types"/>
    <ds:schemaRef ds:uri="http://purl.org/dc/elements/1.1/"/>
    <ds:schemaRef ds:uri="http://purl.org/dc/dcmitype/"/>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5926</TotalTime>
  <Words>607</Words>
  <Application>Microsoft Office PowerPoint</Application>
  <PresentationFormat>ユーザー設定</PresentationFormat>
  <Paragraphs>59</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HGP創英角ｺﾞｼｯｸUB</vt:lpstr>
      <vt:lpstr>Meiryo UI</vt:lpstr>
      <vt:lpstr>ＭＳ Ｐゴシック</vt:lpstr>
      <vt:lpstr>UD デジタル 教科書体 NK-R</vt:lpstr>
      <vt:lpstr>Arial</vt:lpstr>
      <vt:lpstr>Calibri</vt:lpstr>
      <vt:lpstr>Wingdings</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大阪府子ども総合計画の概要（素案）</dc:title>
  <dc:creator>大阪府庁</dc:creator>
  <cp:lastModifiedBy>越後　絵里加</cp:lastModifiedBy>
  <cp:revision>739</cp:revision>
  <cp:lastPrinted>2023-11-15T06:36:22Z</cp:lastPrinted>
  <dcterms:created xsi:type="dcterms:W3CDTF">2014-08-14T01:34:34Z</dcterms:created>
  <dcterms:modified xsi:type="dcterms:W3CDTF">2023-11-15T06:36:45Z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0x010100E810FA30E3DCF24FBEE46C55F211B3AE</vt:lpwstr>
  </property>
</Properties>
</file>