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2232" y="60"/>
      </p:cViewPr>
      <p:guideLst>
        <p:guide orient="horz" pos="2160"/>
        <p:guide pos="2880"/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microsoft.com/office/2015/10/relationships/revisionInfo" Target="revisionInfo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9A948-5FA4-451F-9015-1BA020A2481D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2409C-EAAC-4872-9D6E-87373D6A61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071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2409C-EAAC-4872-9D6E-87373D6A61D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75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93E6-FDD8-44C3-84FE-79CF01B3B2A3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5C7E-45D5-454E-AC1B-D2F6FB8CB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036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93E6-FDD8-44C3-84FE-79CF01B3B2A3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5C7E-45D5-454E-AC1B-D2F6FB8CB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93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93E6-FDD8-44C3-84FE-79CF01B3B2A3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5C7E-45D5-454E-AC1B-D2F6FB8CB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94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93E6-FDD8-44C3-84FE-79CF01B3B2A3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5C7E-45D5-454E-AC1B-D2F6FB8CB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368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93E6-FDD8-44C3-84FE-79CF01B3B2A3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5C7E-45D5-454E-AC1B-D2F6FB8CB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03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93E6-FDD8-44C3-84FE-79CF01B3B2A3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5C7E-45D5-454E-AC1B-D2F6FB8CB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65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93E6-FDD8-44C3-84FE-79CF01B3B2A3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5C7E-45D5-454E-AC1B-D2F6FB8CB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00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93E6-FDD8-44C3-84FE-79CF01B3B2A3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5C7E-45D5-454E-AC1B-D2F6FB8CB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91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93E6-FDD8-44C3-84FE-79CF01B3B2A3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5C7E-45D5-454E-AC1B-D2F6FB8CB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087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93E6-FDD8-44C3-84FE-79CF01B3B2A3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5C7E-45D5-454E-AC1B-D2F6FB8CB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059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93E6-FDD8-44C3-84FE-79CF01B3B2A3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5C7E-45D5-454E-AC1B-D2F6FB8CB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97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893E6-FDD8-44C3-84FE-79CF01B3B2A3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95C7E-45D5-454E-AC1B-D2F6FB8CBD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6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633288"/>
              </p:ext>
            </p:extLst>
          </p:nvPr>
        </p:nvGraphicFramePr>
        <p:xfrm>
          <a:off x="355249" y="1264043"/>
          <a:ext cx="6156684" cy="7677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4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61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現行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第５期</a:t>
                      </a:r>
                      <a:r>
                        <a:rPr kumimoji="1" lang="ja-JP" altLang="en-US" sz="1200" b="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障</a:t>
                      </a:r>
                      <a:r>
                        <a:rPr kumimoji="1" lang="ja-JP" altLang="en-US" sz="1200" b="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がい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福祉計画の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成果目標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令和２年度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目標値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第６期</a:t>
                      </a:r>
                      <a:r>
                        <a:rPr kumimoji="1" lang="ja-JP" altLang="en-US" sz="1200" b="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障</a:t>
                      </a:r>
                      <a:r>
                        <a:rPr kumimoji="1" lang="ja-JP" altLang="en-US" sz="1200" b="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がい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福祉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計画における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令和５年度の成果目標（案）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国基本指針に準ずる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3398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福祉施設利用者からの一般就労への移行者の増加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一般就労者数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1,700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一般就労者数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2,768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人以上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令和元年度実績の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1.27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倍以上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内訳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移行</a:t>
                      </a:r>
                      <a:r>
                        <a:rPr kumimoji="1" lang="ja-JP" altLang="en-US" sz="1200" b="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支援支援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 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1,978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令和元年度実績の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1.30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倍以上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就労継続支援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型：  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令和元年度実績の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1.26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倍以上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就労継続支援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型：  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286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令和元年度実績の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1.23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倍以上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819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就労移行支援事業の利用者の増加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末時点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3,777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011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就労移行支援事業所の就労移行率の増加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就労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移行率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割以上の事業所が全体の５割以上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123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就労実績のない就労移行支援事業所数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実績のない就労移行支援事業所数ゼロ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644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定着支援事業による一年後の職場定着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就労定着支援事業による支援を開始した時点から１年後の職場定着率を８割以上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0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就労移行支援事業所等を通じた一般就労への移行者のうち７割が就労定着支援事業所を利用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0564695"/>
                  </a:ext>
                </a:extLst>
              </a:tr>
              <a:tr h="7057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就労定着支援事業所のうち、就労定着率が８割以上の事業所を全体の７割以上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7461048"/>
                  </a:ext>
                </a:extLst>
              </a:tr>
              <a:tr h="929658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大阪府内の平均工賃水準の向上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令和２年度の月額平均工賃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14,200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大阪府の工賃の目標額は、個々の就労継続支援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型事業所において設定した目標工賃を踏まえ設定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355249" y="534671"/>
            <a:ext cx="6192687" cy="4922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400" b="1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次障がい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者後期計画（第５期障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がい福祉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計画）と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</a:t>
            </a:r>
            <a:r>
              <a:rPr kumimoji="1" lang="ja-JP" altLang="en-US" sz="1400" b="1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者計画（第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期障がい福祉計画）の成果目標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05264" y="0"/>
            <a:ext cx="1008112" cy="2975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－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580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364</Words>
  <Application>Microsoft Office PowerPoint</Application>
  <PresentationFormat>画面に合わせる (4:3)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2020-09-25T03:09:52Z</dcterms:created>
  <dcterms:modified xsi:type="dcterms:W3CDTF">2020-09-25T03:10:03Z</dcterms:modified>
</cp:coreProperties>
</file>