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7F895624-3B0B-46FB-9BB8-4B67EF84C708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8CC1B43C-F015-49F8-BB36-A58A1AFC69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247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2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28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32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79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54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6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9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4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1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9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86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072B-CB4A-4201-AF20-FE43648C269D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5F7A4-75A7-47A6-AD4F-5DC8D7DCC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85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6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5759" y="502276"/>
            <a:ext cx="9079606" cy="622049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322751" y="2279561"/>
            <a:ext cx="3580327" cy="3245476"/>
          </a:xfrm>
          <a:prstGeom prst="roundRect">
            <a:avLst>
              <a:gd name="adj" fmla="val 96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114" y="669705"/>
            <a:ext cx="39344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目的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　・　支援を要する生徒の進路保障</a:t>
            </a:r>
            <a:endParaRPr kumimoji="1" lang="en-US" altLang="ja-JP" sz="1400" dirty="0"/>
          </a:p>
          <a:p>
            <a:r>
              <a:rPr kumimoji="1" lang="ja-JP" altLang="en-US" sz="1400" dirty="0"/>
              <a:t>　・　行政の福祉化（知的</a:t>
            </a:r>
            <a:r>
              <a:rPr kumimoji="1" lang="ja-JP" altLang="en-US" sz="1400" dirty="0" err="1"/>
              <a:t>障がい</a:t>
            </a:r>
            <a:r>
              <a:rPr kumimoji="1" lang="ja-JP" altLang="en-US" sz="1400" dirty="0"/>
              <a:t>者の自立支援）</a:t>
            </a:r>
            <a:endParaRPr kumimoji="1" lang="en-US" altLang="ja-JP" sz="1400" dirty="0"/>
          </a:p>
          <a:p>
            <a:r>
              <a:rPr kumimoji="1" lang="ja-JP" altLang="en-US" sz="1400" dirty="0"/>
              <a:t>　・　教育庁としての</a:t>
            </a:r>
            <a:r>
              <a:rPr kumimoji="1" lang="ja-JP" altLang="en-US" sz="1400" dirty="0" err="1"/>
              <a:t>障がい</a:t>
            </a:r>
            <a:r>
              <a:rPr kumimoji="1" lang="ja-JP" altLang="en-US" sz="1400" dirty="0"/>
              <a:t>者雇用率の向上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スキーム</a:t>
            </a:r>
            <a:r>
              <a:rPr kumimoji="1" lang="en-US" altLang="ja-JP" sz="1400" dirty="0"/>
              <a:t>】</a:t>
            </a:r>
            <a:endParaRPr kumimoji="1" lang="ja-JP" altLang="en-US" sz="14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94" y="2480689"/>
            <a:ext cx="1524642" cy="152464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35580" y="4139510"/>
            <a:ext cx="1350075" cy="79354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8248" y="1866686"/>
            <a:ext cx="1763679" cy="1252212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>
          <a:xfrm>
            <a:off x="1972935" y="4268371"/>
            <a:ext cx="1068946" cy="450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37658" y="669700"/>
            <a:ext cx="46836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対象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　・　知的障がいのある府立学校卒業生</a:t>
            </a:r>
            <a:endParaRPr kumimoji="1" lang="en-US" altLang="ja-JP" sz="1400" dirty="0"/>
          </a:p>
          <a:p>
            <a:r>
              <a:rPr kumimoji="1" lang="ja-JP" altLang="en-US" sz="1400" dirty="0"/>
              <a:t>　　（発足時受入れ</a:t>
            </a:r>
            <a:r>
              <a:rPr kumimoji="1" lang="en-US" altLang="ja-JP" sz="1400" dirty="0"/>
              <a:t>5</a:t>
            </a:r>
            <a:r>
              <a:rPr kumimoji="1" lang="ja-JP" altLang="en-US" sz="1400" dirty="0"/>
              <a:t>名　⇒　将来的には</a:t>
            </a:r>
            <a:r>
              <a:rPr kumimoji="1" lang="en-US" altLang="ja-JP" sz="1400" dirty="0"/>
              <a:t>15</a:t>
            </a:r>
            <a:r>
              <a:rPr kumimoji="1" lang="ja-JP" altLang="en-US" sz="1400" dirty="0"/>
              <a:t>名に拡大予定）</a:t>
            </a:r>
            <a:endParaRPr kumimoji="1" lang="en-US" altLang="ja-JP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05853" y="4657867"/>
            <a:ext cx="8800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就労希望者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5580" y="3824896"/>
            <a:ext cx="16013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府立高校、支援学校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86011" y="2338905"/>
            <a:ext cx="1737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大阪府教育センター</a:t>
            </a:r>
          </a:p>
        </p:txBody>
      </p:sp>
      <p:sp>
        <p:nvSpPr>
          <p:cNvPr id="17" name="楕円 16"/>
          <p:cNvSpPr/>
          <p:nvPr/>
        </p:nvSpPr>
        <p:spPr>
          <a:xfrm>
            <a:off x="5836271" y="4123601"/>
            <a:ext cx="862885" cy="8369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福祉部</a:t>
            </a:r>
          </a:p>
        </p:txBody>
      </p:sp>
      <p:sp>
        <p:nvSpPr>
          <p:cNvPr id="18" name="楕円 17"/>
          <p:cNvSpPr/>
          <p:nvPr/>
        </p:nvSpPr>
        <p:spPr>
          <a:xfrm>
            <a:off x="3723126" y="4072982"/>
            <a:ext cx="862885" cy="8369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指導員</a:t>
            </a:r>
            <a:endParaRPr kumimoji="1" lang="en-US" altLang="ja-JP" sz="1000" dirty="0"/>
          </a:p>
          <a:p>
            <a:pPr algn="ctr"/>
            <a:r>
              <a:rPr kumimoji="1" lang="ja-JP" altLang="en-US" sz="1000" dirty="0"/>
              <a:t>非常勤嘱託員</a:t>
            </a:r>
            <a:endParaRPr kumimoji="1" lang="en-US" altLang="ja-JP" sz="1000" dirty="0"/>
          </a:p>
          <a:p>
            <a:pPr algn="ctr"/>
            <a:r>
              <a:rPr kumimoji="1" lang="ja-JP" altLang="en-US" sz="1000" dirty="0"/>
              <a:t>２名</a:t>
            </a:r>
          </a:p>
        </p:txBody>
      </p:sp>
      <p:sp>
        <p:nvSpPr>
          <p:cNvPr id="19" name="大かっこ 18"/>
          <p:cNvSpPr/>
          <p:nvPr/>
        </p:nvSpPr>
        <p:spPr>
          <a:xfrm>
            <a:off x="3851913" y="4384211"/>
            <a:ext cx="655694" cy="373556"/>
          </a:xfrm>
          <a:prstGeom prst="bracketPair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4687950" y="2960026"/>
            <a:ext cx="862885" cy="83699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卒業生</a:t>
            </a:r>
            <a:endParaRPr kumimoji="1" lang="en-US" altLang="ja-JP" sz="1000" dirty="0"/>
          </a:p>
          <a:p>
            <a:pPr algn="ctr"/>
            <a:r>
              <a:rPr kumimoji="1" lang="ja-JP" altLang="en-US" sz="1000" dirty="0"/>
              <a:t>５名</a:t>
            </a:r>
            <a:endParaRPr kumimoji="1" lang="en-US" altLang="ja-JP" sz="1000" dirty="0"/>
          </a:p>
        </p:txBody>
      </p:sp>
      <p:sp>
        <p:nvSpPr>
          <p:cNvPr id="21" name="右矢印 20"/>
          <p:cNvSpPr/>
          <p:nvPr/>
        </p:nvSpPr>
        <p:spPr>
          <a:xfrm rot="19284801">
            <a:off x="4423412" y="3693591"/>
            <a:ext cx="431442" cy="443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 rot="10800000">
            <a:off x="4959719" y="4354570"/>
            <a:ext cx="431442" cy="443476"/>
          </a:xfrm>
          <a:prstGeom prst="rightArrow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63588" y="4923979"/>
            <a:ext cx="1601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運営サポート</a:t>
            </a:r>
            <a:endParaRPr kumimoji="1" lang="en-US" altLang="ja-JP" sz="1000" dirty="0"/>
          </a:p>
          <a:p>
            <a:r>
              <a:rPr kumimoji="1" lang="ja-JP" altLang="en-US" sz="1000" dirty="0"/>
              <a:t>（運営等のノウハウ等）</a:t>
            </a:r>
            <a:endParaRPr kumimoji="1" lang="en-US" altLang="ja-JP" sz="1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27388" y="3554766"/>
            <a:ext cx="2027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きめ細かくサポート</a:t>
            </a:r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86008" y="2613552"/>
            <a:ext cx="2349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約２年間の就労支援を実施</a:t>
            </a:r>
          </a:p>
        </p:txBody>
      </p:sp>
      <p:sp>
        <p:nvSpPr>
          <p:cNvPr id="34" name="四角形吹き出し 33"/>
          <p:cNvSpPr/>
          <p:nvPr/>
        </p:nvSpPr>
        <p:spPr>
          <a:xfrm>
            <a:off x="448298" y="5667412"/>
            <a:ext cx="8116154" cy="734077"/>
          </a:xfrm>
          <a:prstGeom prst="wedgeRectCallout">
            <a:avLst>
              <a:gd name="adj1" fmla="val -12850"/>
              <a:gd name="adj2" fmla="val -789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200" dirty="0"/>
              <a:t>主な業務</a:t>
            </a:r>
            <a:endParaRPr kumimoji="1" lang="en-US" altLang="ja-JP" sz="1200" dirty="0"/>
          </a:p>
          <a:p>
            <a:r>
              <a:rPr kumimoji="1" lang="ja-JP" altLang="en-US" sz="1200" dirty="0"/>
              <a:t>　・　教育センターでのコピー、教材準備、アンケート入力、宛名ラベル印刷、文書の封入、電話対応、資料のファイリング　等</a:t>
            </a:r>
            <a:endParaRPr kumimoji="1" lang="en-US" altLang="ja-JP" sz="1200" dirty="0"/>
          </a:p>
          <a:p>
            <a:r>
              <a:rPr kumimoji="1" lang="ja-JP" altLang="en-US" sz="1200" dirty="0"/>
              <a:t>　・　各学校からの依頼を受け、宛名ラベル印刷、文書の封入、アンケート入力　等（教育センター内で実施）</a:t>
            </a:r>
            <a:endParaRPr kumimoji="1" lang="en-US" altLang="ja-JP" sz="1200" dirty="0"/>
          </a:p>
        </p:txBody>
      </p:sp>
      <p:sp>
        <p:nvSpPr>
          <p:cNvPr id="27" name="右矢印 26"/>
          <p:cNvSpPr/>
          <p:nvPr/>
        </p:nvSpPr>
        <p:spPr>
          <a:xfrm>
            <a:off x="6973250" y="3400315"/>
            <a:ext cx="465777" cy="450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983324" y="4123600"/>
            <a:ext cx="713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就業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580" y="2581197"/>
            <a:ext cx="1424137" cy="1424137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472460" y="348213"/>
            <a:ext cx="406972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教育庁版　ハートフルオフィス推進事業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1669" y="-24735"/>
            <a:ext cx="3181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/>
              <a:t>【当初予算額】　</a:t>
            </a:r>
            <a:r>
              <a:rPr lang="en-US" altLang="ja-JP" b="1" dirty="0"/>
              <a:t>18,135</a:t>
            </a:r>
            <a:r>
              <a:rPr lang="ja-JP" altLang="ja-JP" b="1" dirty="0"/>
              <a:t>千円</a:t>
            </a:r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7747399" y="48808"/>
            <a:ext cx="1185545" cy="39433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400" kern="120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資料</a:t>
            </a:r>
            <a:r>
              <a:rPr lang="ja-JP" sz="1400" kern="120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１－</a:t>
            </a:r>
            <a:r>
              <a:rPr lang="ja-JP" altLang="en-US" sz="14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４</a:t>
            </a:r>
            <a:endParaRPr lang="ja-JP" sz="1200" kern="100" dirty="0">
              <a:effectLst/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00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190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明朝</vt:lpstr>
      <vt:lpstr>游ゴシック</vt:lpstr>
      <vt:lpstr>游明朝</vt:lpstr>
      <vt:lpstr>Arial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2020-07-09T06:49:44Z</dcterms:created>
  <dcterms:modified xsi:type="dcterms:W3CDTF">2020-07-09T06:50:00Z</dcterms:modified>
</cp:coreProperties>
</file>