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644" y="15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microsoft.com/office/2015/10/relationships/revisionInfo" Target="revisionInfo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F9A948-5FA4-451F-9015-1BA020A2481D}" type="datetimeFigureOut">
              <a:rPr kumimoji="1" lang="ja-JP" altLang="en-US" smtClean="0"/>
              <a:t>2017/6/16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7940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32409C-EAAC-4872-9D6E-87373D6A61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7071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32409C-EAAC-4872-9D6E-87373D6A61D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675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93E6-FDD8-44C3-84FE-79CF01B3B2A3}" type="datetimeFigureOut">
              <a:rPr kumimoji="1" lang="ja-JP" altLang="en-US" smtClean="0"/>
              <a:t>2017/6/16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95C7E-45D5-454E-AC1B-D2F6FB8CBD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6036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93E6-FDD8-44C3-84FE-79CF01B3B2A3}" type="datetimeFigureOut">
              <a:rPr kumimoji="1" lang="ja-JP" altLang="en-US" smtClean="0"/>
              <a:t>2017/6/16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95C7E-45D5-454E-AC1B-D2F6FB8CBD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933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93E6-FDD8-44C3-84FE-79CF01B3B2A3}" type="datetimeFigureOut">
              <a:rPr kumimoji="1" lang="ja-JP" altLang="en-US" smtClean="0"/>
              <a:t>2017/6/16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95C7E-45D5-454E-AC1B-D2F6FB8CBD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4942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93E6-FDD8-44C3-84FE-79CF01B3B2A3}" type="datetimeFigureOut">
              <a:rPr kumimoji="1" lang="ja-JP" altLang="en-US" smtClean="0"/>
              <a:t>2017/6/16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95C7E-45D5-454E-AC1B-D2F6FB8CBD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8368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93E6-FDD8-44C3-84FE-79CF01B3B2A3}" type="datetimeFigureOut">
              <a:rPr kumimoji="1" lang="ja-JP" altLang="en-US" smtClean="0"/>
              <a:t>2017/6/16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95C7E-45D5-454E-AC1B-D2F6FB8CBD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9039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93E6-FDD8-44C3-84FE-79CF01B3B2A3}" type="datetimeFigureOut">
              <a:rPr kumimoji="1" lang="ja-JP" altLang="en-US" smtClean="0"/>
              <a:t>2017/6/16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95C7E-45D5-454E-AC1B-D2F6FB8CBD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8657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93E6-FDD8-44C3-84FE-79CF01B3B2A3}" type="datetimeFigureOut">
              <a:rPr kumimoji="1" lang="ja-JP" altLang="en-US" smtClean="0"/>
              <a:t>2017/6/16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95C7E-45D5-454E-AC1B-D2F6FB8CBD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000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93E6-FDD8-44C3-84FE-79CF01B3B2A3}" type="datetimeFigureOut">
              <a:rPr kumimoji="1" lang="ja-JP" altLang="en-US" smtClean="0"/>
              <a:t>2017/6/16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95C7E-45D5-454E-AC1B-D2F6FB8CBD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7913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93E6-FDD8-44C3-84FE-79CF01B3B2A3}" type="datetimeFigureOut">
              <a:rPr kumimoji="1" lang="ja-JP" altLang="en-US" smtClean="0"/>
              <a:t>2017/6/16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95C7E-45D5-454E-AC1B-D2F6FB8CBD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087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93E6-FDD8-44C3-84FE-79CF01B3B2A3}" type="datetimeFigureOut">
              <a:rPr kumimoji="1" lang="ja-JP" altLang="en-US" smtClean="0"/>
              <a:t>2017/6/16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95C7E-45D5-454E-AC1B-D2F6FB8CBD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8059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893E6-FDD8-44C3-84FE-79CF01B3B2A3}" type="datetimeFigureOut">
              <a:rPr kumimoji="1" lang="ja-JP" altLang="en-US" smtClean="0"/>
              <a:t>2017/6/16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95C7E-45D5-454E-AC1B-D2F6FB8CBD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7976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893E6-FDD8-44C3-84FE-79CF01B3B2A3}" type="datetimeFigureOut">
              <a:rPr kumimoji="1" lang="ja-JP" altLang="en-US" smtClean="0"/>
              <a:t>2017/6/16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95C7E-45D5-454E-AC1B-D2F6FB8CBD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65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652450"/>
              </p:ext>
            </p:extLst>
          </p:nvPr>
        </p:nvGraphicFramePr>
        <p:xfrm>
          <a:off x="355249" y="1120027"/>
          <a:ext cx="6156684" cy="4161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2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4629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現行第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1200" b="0" dirty="0" err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期障がい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福祉計画の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成果目標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平成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29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年度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目標値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第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期障がい福祉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計画における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平成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32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年度の成果目標（案）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8424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福祉施設利用者からの一般就労への移行者の増加</a:t>
                      </a: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就労者数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1,500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人</a:t>
                      </a: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一般就労者数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1,700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人以上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就労移行支援事業の利用者の増加</a:t>
                      </a: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平成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29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年度末時点で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2,978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人</a:t>
                      </a: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平成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28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年度末における利用者数の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割以上増加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就労移行支援事業所の就労移行率の増加</a:t>
                      </a: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就労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移行率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割以上の事業所が全体の５割以上</a:t>
                      </a: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同左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3576"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就労実績のない就労移行支援事業所数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実績のない就労移行支援事業所数ゼロ</a:t>
                      </a: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同左</a:t>
                      </a: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982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――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――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就労定着支援事業による支援を開始した時点から１年後の職場定着率を８割以上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51520"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大阪府内の平均工賃水準の向上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平成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29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年度の月額平均工賃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13,900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円</a:t>
                      </a: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大阪府の工賃の目標額は、個々の就労継続支援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B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型事業所において設定した目標工賃を踏まえ設定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正方形/長方形 1"/>
          <p:cNvSpPr/>
          <p:nvPr/>
        </p:nvSpPr>
        <p:spPr>
          <a:xfrm>
            <a:off x="355249" y="336242"/>
            <a:ext cx="6192687" cy="4922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</a:t>
            </a:r>
            <a:r>
              <a:rPr kumimoji="1" lang="en-US" altLang="ja-JP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次障がい者計画（第</a:t>
            </a:r>
            <a:r>
              <a:rPr kumimoji="1" lang="en-US" altLang="ja-JP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期障がい福祉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計画）と</a:t>
            </a:r>
            <a:endParaRPr kumimoji="1" lang="en-US" altLang="ja-JP" sz="14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kumimoji="1"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</a:t>
            </a:r>
            <a:r>
              <a:rPr kumimoji="1" lang="en-US" altLang="ja-JP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次障がい者後期計画（第</a:t>
            </a:r>
            <a:r>
              <a:rPr kumimoji="1" lang="en-US" altLang="ja-JP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期障がい福祉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計画）の成果目標</a:t>
            </a:r>
            <a:endParaRPr kumimoji="1" lang="ja-JP" altLang="en-US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73216" y="9827"/>
            <a:ext cx="1008112" cy="2975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資料１</a:t>
            </a:r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-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2823680"/>
              </p:ext>
            </p:extLst>
          </p:nvPr>
        </p:nvGraphicFramePr>
        <p:xfrm>
          <a:off x="355249" y="5606970"/>
          <a:ext cx="6156684" cy="14525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2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4629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44443"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民間企業の実雇用率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2.0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％以上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今後検討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府内民間事業主の障がい者雇用数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45,600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人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職業訓練を通じて一般就労につながった人数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各年度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450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人以上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8970998"/>
              </p:ext>
            </p:extLst>
          </p:nvPr>
        </p:nvGraphicFramePr>
        <p:xfrm>
          <a:off x="355249" y="7380932"/>
          <a:ext cx="6156684" cy="1698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2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4629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23760"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府立知的障がい支援学校高等部卒業生就職率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35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％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今後検討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23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府立知的障がい支援学校高等部卒業生の職場定着率（卒業後３年間）</a:t>
                      </a: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80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％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府立支援学校職場実習参加生徒数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1,050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人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68580" marR="6858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9" name="正方形/長方形 8"/>
          <p:cNvSpPr/>
          <p:nvPr/>
        </p:nvSpPr>
        <p:spPr>
          <a:xfrm>
            <a:off x="188640" y="805012"/>
            <a:ext cx="1057528" cy="3398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福祉部</a:t>
            </a:r>
            <a:r>
              <a:rPr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87968" y="5303496"/>
            <a:ext cx="1368823" cy="3398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商工労働部</a:t>
            </a:r>
            <a:r>
              <a:rPr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99692" y="7064715"/>
            <a:ext cx="1057528" cy="3398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教育庁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580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</TotalTime>
  <Words>299</Words>
  <Application>Microsoft Office PowerPoint</Application>
  <PresentationFormat>画面に合わせる (4:3)</PresentationFormat>
  <Paragraphs>46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HOSTNAME</dc:creator>
  <cp:lastModifiedBy>HOSTNAME</cp:lastModifiedBy>
  <cp:revision>66</cp:revision>
  <cp:lastPrinted>2017-06-16T07:37:40Z</cp:lastPrinted>
  <dcterms:created xsi:type="dcterms:W3CDTF">2017-06-13T23:19:23Z</dcterms:created>
  <dcterms:modified xsi:type="dcterms:W3CDTF">2017-06-16T10:14:14Z</dcterms:modified>
</cp:coreProperties>
</file>