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F2EA213-2BC1-4EDD-9BB5-54B7BA985B85}" type="datetimeFigureOut">
              <a:rPr kumimoji="1" lang="ja-JP" altLang="en-US" smtClean="0"/>
              <a:t>2016/6/22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219073E4-CEFA-41D1-9E75-86E6CA633AB5}" type="slidenum">
              <a:rPr kumimoji="1" lang="ja-JP" altLang="en-US" smtClean="0"/>
              <a:t>‹#›</a:t>
            </a:fld>
            <a:endParaRPr kumimoji="1" lang="ja-JP" altLang="en-US"/>
          </a:p>
        </p:txBody>
      </p:sp>
    </p:spTree>
    <p:extLst>
      <p:ext uri="{BB962C8B-B14F-4D97-AF65-F5344CB8AC3E}">
        <p14:creationId xmlns:p14="http://schemas.microsoft.com/office/powerpoint/2010/main" val="2333293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385A36F-7A0B-4DDE-A7F0-49CAF952ACB0}" type="datetimeFigureOut">
              <a:rPr kumimoji="1" lang="ja-JP" altLang="en-US" smtClean="0"/>
              <a:t>2016/6/22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7A5324C-FF11-4B0B-B945-D8E246D59E35}" type="slidenum">
              <a:rPr kumimoji="1" lang="ja-JP" altLang="en-US" smtClean="0"/>
              <a:t>‹#›</a:t>
            </a:fld>
            <a:endParaRPr kumimoji="1" lang="ja-JP" altLang="en-US"/>
          </a:p>
        </p:txBody>
      </p:sp>
    </p:spTree>
    <p:extLst>
      <p:ext uri="{BB962C8B-B14F-4D97-AF65-F5344CB8AC3E}">
        <p14:creationId xmlns:p14="http://schemas.microsoft.com/office/powerpoint/2010/main" val="31546415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205590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604823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312476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265980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86210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404423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179615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4084867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370629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291035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A36AA5-EF9B-4201-A424-7721E7A21836}" type="datetimeFigureOut">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125905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36AA5-EF9B-4201-A424-7721E7A21836}" type="datetimeFigureOut">
              <a:rPr kumimoji="1" lang="ja-JP" altLang="en-US" smtClean="0"/>
              <a:t>2016/6/22</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C0395-D151-49AA-8BE1-7D2F9CD1D082}" type="slidenum">
              <a:rPr kumimoji="1" lang="ja-JP" altLang="en-US" smtClean="0"/>
              <a:t>‹#›</a:t>
            </a:fld>
            <a:endParaRPr kumimoji="1" lang="ja-JP" altLang="en-US"/>
          </a:p>
        </p:txBody>
      </p:sp>
    </p:spTree>
    <p:extLst>
      <p:ext uri="{BB962C8B-B14F-4D97-AF65-F5344CB8AC3E}">
        <p14:creationId xmlns:p14="http://schemas.microsoft.com/office/powerpoint/2010/main" val="414285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34354"/>
            <a:ext cx="5867018" cy="387968"/>
          </a:xfrm>
          <a:prstGeom prst="rect">
            <a:avLst/>
          </a:prstGeom>
          <a:solidFill>
            <a:schemeClr val="tx1"/>
          </a:solidFill>
          <a:effectLst>
            <a:outerShdw blurRad="40000" dist="23000" dir="5400000" rotWithShape="0">
              <a:schemeClr val="accent1">
                <a:lumMod val="50000"/>
                <a:alpha val="35000"/>
              </a:schemeClr>
            </a:outerShdw>
          </a:effectLst>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200"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者の就労支援施策 </a:t>
            </a:r>
            <a:r>
              <a:rPr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自立支援課の主な取組み</a:t>
            </a:r>
            <a:r>
              <a:rPr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025666" y="1868809"/>
            <a:ext cx="6915053"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者就労・生活支援の拠点づくり推進事業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112,464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025666" y="2193349"/>
            <a:ext cx="3841944" cy="600164"/>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身近</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な地域で、就労面及び生活面での総合的な支援に向けた取り組みを進めるため、府内各障害者就業・生活支援センターに生活支援を行う生活支援ワーカーを配置する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 y="1987472"/>
            <a:ext cx="1380057" cy="1438620"/>
          </a:xfrm>
          <a:prstGeom prst="roundRect">
            <a:avLst>
              <a:gd name="adj" fmla="val 764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一般就労に向けた地域における</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就労支援と</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生活支援</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025666" y="2787359"/>
            <a:ext cx="6916348"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社会生活適応訓練事業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8,974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025666" y="3106602"/>
            <a:ext cx="6916348" cy="261610"/>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民間の事業所に委託して、回復途上にある</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者の社会生活適応訓練を実施する。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025666" y="4415958"/>
            <a:ext cx="6943575"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府有施設等の清掃業務を活用した知的</a:t>
            </a:r>
            <a:r>
              <a:rPr lang="ja-JP" altLang="en-US" sz="1400"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者等の就労支援 ☆</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2025666" y="4712591"/>
            <a:ext cx="6946523" cy="430887"/>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有施設等の清掃業務を知的</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者の就労訓練の場として活用し、訓練修了生の雇用・就労につながる支援を行うとともに、市町村等への取組みの拡大を働きかける。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2025666" y="3453134"/>
            <a:ext cx="6927828"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大阪府ハートフルオフィス推進事業 ☆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78,846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2025666" y="5157048"/>
            <a:ext cx="6927829"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工賃向上計画支援事業 ☆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26,912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2025666" y="6116572"/>
            <a:ext cx="6944392"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IT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ステーション</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 ☆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111,640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6,859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2025666" y="3751933"/>
            <a:ext cx="6932911"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おける知的</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者、精神障がい者の非常勤雇用を拡充し、その業務経験を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活かして企業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等への就職に向けた支援を行う。</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2025666" y="5464825"/>
            <a:ext cx="3841945" cy="600164"/>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就労継続支援Ｂ型事業所等で働く</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者の収入源となる工賃の向上を促進することにより利用者の就労意欲を向上させ、将来的に就労につながるよう支援する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2025666" y="6424349"/>
            <a:ext cx="3851438" cy="430887"/>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者の雇用・就労の支援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拠点」と</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して就労に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向けた</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IT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講習</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・訓練を実施するとともに、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就労相談や在宅就労支援等を実施する。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025666" y="592116"/>
            <a:ext cx="691635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就労支援に係る啓発等の推進</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1" y="3544755"/>
            <a:ext cx="1380057" cy="1477392"/>
          </a:xfrm>
          <a:prstGeom prst="roundRect">
            <a:avLst>
              <a:gd name="adj" fmla="val 44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公務労働の場を活用した</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就労支援</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府有施設の活用</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0" y="5140810"/>
            <a:ext cx="1380055" cy="805517"/>
          </a:xfrm>
          <a:prstGeom prst="roundRect">
            <a:avLst>
              <a:gd name="adj" fmla="val 5821"/>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福祉的就労の</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活性化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2" y="6064989"/>
            <a:ext cx="1380058" cy="778841"/>
          </a:xfrm>
          <a:prstGeom prst="roundRect">
            <a:avLst>
              <a:gd name="adj" fmla="val 8502"/>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IT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活用した</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就労支援</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1" y="592117"/>
            <a:ext cx="1380056" cy="1276692"/>
          </a:xfrm>
          <a:prstGeom prst="roundRect">
            <a:avLst>
              <a:gd name="adj" fmla="val 790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就労支援に係る啓発促進</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関係機関との</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連携強化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5877103" y="5464825"/>
            <a:ext cx="3266898" cy="577081"/>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○府庁舎を活用した製品販売の場の提供 ☆</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○優先調達推進法に基づく官公需の発注促進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○ロゴマーク等を活用した自主製品の認知度向上</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025666" y="4013542"/>
            <a:ext cx="6942405" cy="261610"/>
          </a:xfrm>
          <a:prstGeom prst="rect">
            <a:avLst/>
          </a:prstGeom>
          <a:noFill/>
          <a:ln w="15875">
            <a:solidFill>
              <a:schemeClr val="accent1"/>
            </a:solidFill>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庁内職場実習の実施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5877103" y="2193349"/>
            <a:ext cx="3263011" cy="577081"/>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○サポートカードの活用促進</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○精神科医療との連携強化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○就労支援機関の支援力向上支援</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5877102" y="6454409"/>
            <a:ext cx="3263012" cy="430887"/>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○府</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関連</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業務の一部を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アウトソーシング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IT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サポーターの養成、市町村等への派遣</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025666" y="899894"/>
            <a:ext cx="3790865" cy="577081"/>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関係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部局等と連携し、</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者の就労支援に積極的に取り組む企業等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を「障がい者サポートカンパニー」として登録し、</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その活動の周知等を通じて、企業等の障がい者雇用と就労支援を促進する。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5877104" y="899893"/>
            <a:ext cx="3529518" cy="577081"/>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者サポートカンパニー」の取組み周知、顕彰</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○各種セミナー、イベント等の実施</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者雇用に有用な情報の発信（メルマガ発行等）</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025666" y="1493810"/>
            <a:ext cx="6924546" cy="261610"/>
          </a:xfrm>
          <a:prstGeom prst="rect">
            <a:avLst/>
          </a:prstGeom>
          <a:noFill/>
          <a:ln w="15875">
            <a:solidFill>
              <a:schemeClr val="accent1"/>
            </a:solidFill>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三部局（福祉部、商工労働部、教育庁）連携による情報発信とネットワーク構築の促進</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867018" y="330507"/>
            <a:ext cx="3254163" cy="261610"/>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○関連する取組み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5867018" y="160711"/>
            <a:ext cx="2448272" cy="261610"/>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☆：「行政の福祉化」に関連する取組み</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8315289" y="53508"/>
            <a:ext cx="805891" cy="276999"/>
          </a:xfrm>
          <a:prstGeom prst="rect">
            <a:avLst/>
          </a:prstGeom>
          <a:noFill/>
          <a:ln w="19050">
            <a:solidFill>
              <a:schemeClr val="tx1"/>
            </a:solidFill>
          </a:ln>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3-1</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矢印コネクタ 2"/>
          <p:cNvCxnSpPr>
            <a:endCxn id="37" idx="1"/>
          </p:cNvCxnSpPr>
          <p:nvPr/>
        </p:nvCxnSpPr>
        <p:spPr>
          <a:xfrm>
            <a:off x="1366856" y="746004"/>
            <a:ext cx="658810"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1366856" y="5422816"/>
            <a:ext cx="674641" cy="0"/>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1366856" y="6270460"/>
            <a:ext cx="658638"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687118" y="746004"/>
            <a:ext cx="0" cy="1276693"/>
          </a:xfrm>
          <a:prstGeom prst="line">
            <a:avLst/>
          </a:prstGeom>
          <a:ln w="31750">
            <a:solidFill>
              <a:schemeClr val="tx2">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696175" y="1624614"/>
            <a:ext cx="329492"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702860" y="2004168"/>
            <a:ext cx="329492"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1366856" y="2149723"/>
            <a:ext cx="665496" cy="0"/>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1687118" y="2941247"/>
            <a:ext cx="338376"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endCxn id="30" idx="1"/>
          </p:cNvCxnSpPr>
          <p:nvPr/>
        </p:nvCxnSpPr>
        <p:spPr>
          <a:xfrm>
            <a:off x="1366856" y="3607021"/>
            <a:ext cx="658810" cy="2"/>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1687118" y="3607022"/>
            <a:ext cx="8884" cy="1660893"/>
          </a:xfrm>
          <a:prstGeom prst="line">
            <a:avLst/>
          </a:prstGeom>
          <a:ln w="31750">
            <a:solidFill>
              <a:schemeClr val="tx2">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1687118" y="4144347"/>
            <a:ext cx="329492"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1691560" y="5267915"/>
            <a:ext cx="349937" cy="0"/>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1702860" y="4577901"/>
            <a:ext cx="329492" cy="1"/>
          </a:xfrm>
          <a:prstGeom prst="straightConnector1">
            <a:avLst/>
          </a:prstGeom>
          <a:ln w="31750">
            <a:solidFill>
              <a:schemeClr val="tx2">
                <a:lumMod val="60000"/>
                <a:lumOff val="40000"/>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H="1">
            <a:off x="1687118" y="2132083"/>
            <a:ext cx="4442" cy="809165"/>
          </a:xfrm>
          <a:prstGeom prst="line">
            <a:avLst/>
          </a:prstGeom>
          <a:ln w="31750">
            <a:solidFill>
              <a:schemeClr val="tx2">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58892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3887</TotalTime>
  <Words>528</Words>
  <Application>Microsoft Office PowerPoint</Application>
  <PresentationFormat>画面に合わせる (4:3)</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地域における障害者スポーツ普及促進事業</dc:title>
  <dc:creator>HOSTNAME</dc:creator>
  <cp:lastModifiedBy>HOSTNAME</cp:lastModifiedBy>
  <cp:revision>319</cp:revision>
  <cp:lastPrinted>2016-06-20T12:26:44Z</cp:lastPrinted>
  <dcterms:created xsi:type="dcterms:W3CDTF">2015-09-18T03:00:26Z</dcterms:created>
  <dcterms:modified xsi:type="dcterms:W3CDTF">2016-06-22T10:16:35Z</dcterms:modified>
</cp:coreProperties>
</file>